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4"/>
  </p:sldMasterIdLst>
  <p:notesMasterIdLst>
    <p:notesMasterId r:id="rId33"/>
  </p:notesMasterIdLst>
  <p:handoutMasterIdLst>
    <p:handoutMasterId r:id="rId34"/>
  </p:handoutMasterIdLst>
  <p:sldIdLst>
    <p:sldId id="720" r:id="rId5"/>
    <p:sldId id="926" r:id="rId6"/>
    <p:sldId id="699" r:id="rId7"/>
    <p:sldId id="696" r:id="rId8"/>
    <p:sldId id="875" r:id="rId9"/>
    <p:sldId id="964" r:id="rId10"/>
    <p:sldId id="714" r:id="rId11"/>
    <p:sldId id="949" r:id="rId12"/>
    <p:sldId id="959" r:id="rId13"/>
    <p:sldId id="962" r:id="rId14"/>
    <p:sldId id="963" r:id="rId15"/>
    <p:sldId id="878" r:id="rId16"/>
    <p:sldId id="882" r:id="rId17"/>
    <p:sldId id="880" r:id="rId18"/>
    <p:sldId id="896" r:id="rId19"/>
    <p:sldId id="901" r:id="rId20"/>
    <p:sldId id="913" r:id="rId21"/>
    <p:sldId id="900" r:id="rId22"/>
    <p:sldId id="914" r:id="rId23"/>
    <p:sldId id="886" r:id="rId24"/>
    <p:sldId id="945" r:id="rId25"/>
    <p:sldId id="889" r:id="rId26"/>
    <p:sldId id="957" r:id="rId27"/>
    <p:sldId id="955" r:id="rId28"/>
    <p:sldId id="951" r:id="rId29"/>
    <p:sldId id="940" r:id="rId30"/>
    <p:sldId id="941" r:id="rId31"/>
    <p:sldId id="884" r:id="rId32"/>
  </p:sldIdLst>
  <p:sldSz cx="7559675" cy="106918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ABA2931-8F43-5096-02C0-ED0006D6AAAF}" name="Maynara de Almeida Furquim" initials="MF" userId="S::md064157@fh-muenster.de::cb2f8acd-f477-4704-9f46-ae480f16722a" providerId="AD"/>
  <p188:author id="{BE525AB2-8C28-8EE0-690C-0584E94831AC}" name="Magdalena Malinowska" initials="MM" userId="20517befa3afec24" providerId="Windows Live"/>
  <p188:author id="{238F0FCD-D612-099E-20F5-1E0464518DD0}" name="Paula Schüppenhauer" initials="PS" userId="S::ps286478@fh-muenster.de::53231c67-f842-40ae-9d40-eec1b0ea5f5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ert Özmutaf" initials="MÖ" lastIdx="1" clrIdx="0">
    <p:extLst>
      <p:ext uri="{19B8F6BF-5375-455C-9EA6-DF929625EA0E}">
        <p15:presenceInfo xmlns:p15="http://schemas.microsoft.com/office/powerpoint/2012/main" userId="983aff9ac2a4f3c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C5F4"/>
    <a:srgbClr val="8652A1"/>
    <a:srgbClr val="0B1430"/>
    <a:srgbClr val="6263AD"/>
    <a:srgbClr val="173965"/>
    <a:srgbClr val="3CBEB3"/>
    <a:srgbClr val="0B3A5B"/>
    <a:srgbClr val="FFFFFF"/>
    <a:srgbClr val="88D1DA"/>
    <a:srgbClr val="F266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34"/>
    <p:restoredTop sz="94685"/>
  </p:normalViewPr>
  <p:slideViewPr>
    <p:cSldViewPr snapToGrid="0">
      <p:cViewPr>
        <p:scale>
          <a:sx n="60" d="100"/>
          <a:sy n="60" d="100"/>
        </p:scale>
        <p:origin x="36" y="78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BC6CDC8-619E-233D-BF93-BFABCA8DB61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FB30605-C2B2-F5DA-585A-60BCB9A1ABA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6BF1530-58CE-1247-8E9D-2BB7672AAD77}" type="datetimeFigureOut">
              <a:rPr lang="en-US" smtClean="0"/>
              <a:t>10/30/2025</a:t>
            </a:fld>
            <a:endParaRPr lang="en-US"/>
          </a:p>
        </p:txBody>
      </p:sp>
      <p:sp>
        <p:nvSpPr>
          <p:cNvPr id="4" name="Footer Placeholder 3">
            <a:extLst>
              <a:ext uri="{FF2B5EF4-FFF2-40B4-BE49-F238E27FC236}">
                <a16:creationId xmlns:a16="http://schemas.microsoft.com/office/drawing/2014/main" id="{37CCDFC0-A136-3C4A-6F8E-2668CF59003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7C0C3D2-F48A-D710-83D1-7E5234455B5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0D76A06-98B9-DD40-9F20-DE85D5B70967}" type="slidenum">
              <a:rPr lang="en-US" smtClean="0"/>
              <a:t>‹N›</a:t>
            </a:fld>
            <a:endParaRPr lang="en-US"/>
          </a:p>
        </p:txBody>
      </p:sp>
    </p:spTree>
    <p:extLst>
      <p:ext uri="{BB962C8B-B14F-4D97-AF65-F5344CB8AC3E}">
        <p14:creationId xmlns:p14="http://schemas.microsoft.com/office/powerpoint/2010/main" val="24924742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636793-DFA7-4837-ABEA-97B25FAF0FB4}" type="datetimeFigureOut">
              <a:rPr lang="en-IE" smtClean="0"/>
              <a:t>30/10/2025</a:t>
            </a:fld>
            <a:endParaRPr lang="en-IE"/>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0B7772-C904-45C6-B074-7143637CB8A9}" type="slidenum">
              <a:rPr lang="en-IE" smtClean="0"/>
              <a:t>‹N›</a:t>
            </a:fld>
            <a:endParaRPr lang="en-IE"/>
          </a:p>
        </p:txBody>
      </p:sp>
    </p:spTree>
    <p:extLst>
      <p:ext uri="{BB962C8B-B14F-4D97-AF65-F5344CB8AC3E}">
        <p14:creationId xmlns:p14="http://schemas.microsoft.com/office/powerpoint/2010/main" val="1819429391"/>
      </p:ext>
    </p:extLst>
  </p:cSld>
  <p:clrMap bg1="lt1" tx1="dk1" bg2="lt2" tx2="dk2" accent1="accent1" accent2="accent2" accent3="accent3" accent4="accent4" accent5="accent5" accent6="accent6" hlink="hlink" folHlink="folHlink"/>
  <p:notesStyle>
    <a:lvl1pPr marL="0" algn="l" defTabSz="497708" rtl="0" eaLnBrk="1" latinLnBrk="0" hangingPunct="1">
      <a:defRPr sz="653" kern="1200">
        <a:solidFill>
          <a:schemeClr val="tx1"/>
        </a:solidFill>
        <a:latin typeface="+mn-lt"/>
        <a:ea typeface="+mn-ea"/>
        <a:cs typeface="+mn-cs"/>
      </a:defRPr>
    </a:lvl1pPr>
    <a:lvl2pPr marL="248854" algn="l" defTabSz="497708" rtl="0" eaLnBrk="1" latinLnBrk="0" hangingPunct="1">
      <a:defRPr sz="653" kern="1200">
        <a:solidFill>
          <a:schemeClr val="tx1"/>
        </a:solidFill>
        <a:latin typeface="+mn-lt"/>
        <a:ea typeface="+mn-ea"/>
        <a:cs typeface="+mn-cs"/>
      </a:defRPr>
    </a:lvl2pPr>
    <a:lvl3pPr marL="497708" algn="l" defTabSz="497708" rtl="0" eaLnBrk="1" latinLnBrk="0" hangingPunct="1">
      <a:defRPr sz="653" kern="1200">
        <a:solidFill>
          <a:schemeClr val="tx1"/>
        </a:solidFill>
        <a:latin typeface="+mn-lt"/>
        <a:ea typeface="+mn-ea"/>
        <a:cs typeface="+mn-cs"/>
      </a:defRPr>
    </a:lvl3pPr>
    <a:lvl4pPr marL="746562" algn="l" defTabSz="497708" rtl="0" eaLnBrk="1" latinLnBrk="0" hangingPunct="1">
      <a:defRPr sz="653" kern="1200">
        <a:solidFill>
          <a:schemeClr val="tx1"/>
        </a:solidFill>
        <a:latin typeface="+mn-lt"/>
        <a:ea typeface="+mn-ea"/>
        <a:cs typeface="+mn-cs"/>
      </a:defRPr>
    </a:lvl4pPr>
    <a:lvl5pPr marL="995416" algn="l" defTabSz="497708" rtl="0" eaLnBrk="1" latinLnBrk="0" hangingPunct="1">
      <a:defRPr sz="653" kern="1200">
        <a:solidFill>
          <a:schemeClr val="tx1"/>
        </a:solidFill>
        <a:latin typeface="+mn-lt"/>
        <a:ea typeface="+mn-ea"/>
        <a:cs typeface="+mn-cs"/>
      </a:defRPr>
    </a:lvl5pPr>
    <a:lvl6pPr marL="1244270" algn="l" defTabSz="497708" rtl="0" eaLnBrk="1" latinLnBrk="0" hangingPunct="1">
      <a:defRPr sz="653" kern="1200">
        <a:solidFill>
          <a:schemeClr val="tx1"/>
        </a:solidFill>
        <a:latin typeface="+mn-lt"/>
        <a:ea typeface="+mn-ea"/>
        <a:cs typeface="+mn-cs"/>
      </a:defRPr>
    </a:lvl6pPr>
    <a:lvl7pPr marL="1493124" algn="l" defTabSz="497708" rtl="0" eaLnBrk="1" latinLnBrk="0" hangingPunct="1">
      <a:defRPr sz="653" kern="1200">
        <a:solidFill>
          <a:schemeClr val="tx1"/>
        </a:solidFill>
        <a:latin typeface="+mn-lt"/>
        <a:ea typeface="+mn-ea"/>
        <a:cs typeface="+mn-cs"/>
      </a:defRPr>
    </a:lvl7pPr>
    <a:lvl8pPr marL="1741978" algn="l" defTabSz="497708" rtl="0" eaLnBrk="1" latinLnBrk="0" hangingPunct="1">
      <a:defRPr sz="653" kern="1200">
        <a:solidFill>
          <a:schemeClr val="tx1"/>
        </a:solidFill>
        <a:latin typeface="+mn-lt"/>
        <a:ea typeface="+mn-ea"/>
        <a:cs typeface="+mn-cs"/>
      </a:defRPr>
    </a:lvl8pPr>
    <a:lvl9pPr marL="1990832" algn="l" defTabSz="497708" rtl="0" eaLnBrk="1" latinLnBrk="0" hangingPunct="1">
      <a:defRPr sz="65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00B7772-C904-45C6-B074-7143637CB8A9}" type="slidenum">
              <a:rPr lang="en-IE" smtClean="0"/>
              <a:t>2</a:t>
            </a:fld>
            <a:endParaRPr lang="en-IE"/>
          </a:p>
        </p:txBody>
      </p:sp>
    </p:spTree>
    <p:extLst>
      <p:ext uri="{BB962C8B-B14F-4D97-AF65-F5344CB8AC3E}">
        <p14:creationId xmlns:p14="http://schemas.microsoft.com/office/powerpoint/2010/main" val="652755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a:p>
        </p:txBody>
      </p:sp>
      <p:sp>
        <p:nvSpPr>
          <p:cNvPr id="4" name="Slide Number Placeholder 3"/>
          <p:cNvSpPr>
            <a:spLocks noGrp="1"/>
          </p:cNvSpPr>
          <p:nvPr>
            <p:ph type="sldNum" sz="quarter" idx="5"/>
          </p:nvPr>
        </p:nvSpPr>
        <p:spPr/>
        <p:txBody>
          <a:bodyPr/>
          <a:lstStyle/>
          <a:p>
            <a:fld id="{B00B7772-C904-45C6-B074-7143637CB8A9}" type="slidenum">
              <a:rPr lang="en-IE" smtClean="0"/>
              <a:t>14</a:t>
            </a:fld>
            <a:endParaRPr lang="en-IE"/>
          </a:p>
        </p:txBody>
      </p:sp>
    </p:spTree>
    <p:extLst>
      <p:ext uri="{BB962C8B-B14F-4D97-AF65-F5344CB8AC3E}">
        <p14:creationId xmlns:p14="http://schemas.microsoft.com/office/powerpoint/2010/main" val="110830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00B7772-C904-45C6-B074-7143637CB8A9}" type="slidenum">
              <a:rPr lang="en-IE" smtClean="0"/>
              <a:t>15</a:t>
            </a:fld>
            <a:endParaRPr lang="en-IE"/>
          </a:p>
        </p:txBody>
      </p:sp>
    </p:spTree>
    <p:extLst>
      <p:ext uri="{BB962C8B-B14F-4D97-AF65-F5344CB8AC3E}">
        <p14:creationId xmlns:p14="http://schemas.microsoft.com/office/powerpoint/2010/main" val="3411902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fld id="{B00B7772-C904-45C6-B074-7143637CB8A9}" type="slidenum">
              <a:rPr lang="en-IE" smtClean="0"/>
              <a:t>17</a:t>
            </a:fld>
            <a:endParaRPr lang="en-IE"/>
          </a:p>
        </p:txBody>
      </p:sp>
    </p:spTree>
    <p:extLst>
      <p:ext uri="{BB962C8B-B14F-4D97-AF65-F5344CB8AC3E}">
        <p14:creationId xmlns:p14="http://schemas.microsoft.com/office/powerpoint/2010/main" val="1501488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00B7772-C904-45C6-B074-7143637CB8A9}" type="slidenum">
              <a:rPr lang="en-IE" smtClean="0"/>
              <a:t>26</a:t>
            </a:fld>
            <a:endParaRPr lang="en-IE"/>
          </a:p>
        </p:txBody>
      </p:sp>
    </p:spTree>
    <p:extLst>
      <p:ext uri="{BB962C8B-B14F-4D97-AF65-F5344CB8AC3E}">
        <p14:creationId xmlns:p14="http://schemas.microsoft.com/office/powerpoint/2010/main" val="35571310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27BA53-A56F-8D84-4AAD-D7AB7922B4E5}"/>
              </a:ext>
            </a:extLst>
          </p:cNvPr>
          <p:cNvPicPr>
            <a:picLocks noChangeAspect="1"/>
          </p:cNvPicPr>
          <p:nvPr userDrawn="1"/>
        </p:nvPicPr>
        <p:blipFill>
          <a:blip r:embed="rId2"/>
          <a:stretch>
            <a:fillRect/>
          </a:stretch>
        </p:blipFill>
        <p:spPr>
          <a:xfrm>
            <a:off x="584665" y="10001672"/>
            <a:ext cx="1529269" cy="340525"/>
          </a:xfrm>
          <a:prstGeom prst="rect">
            <a:avLst/>
          </a:prstGeom>
        </p:spPr>
      </p:pic>
      <p:sp>
        <p:nvSpPr>
          <p:cNvPr id="15" name="Rectangle 14">
            <a:extLst>
              <a:ext uri="{FF2B5EF4-FFF2-40B4-BE49-F238E27FC236}">
                <a16:creationId xmlns:a16="http://schemas.microsoft.com/office/drawing/2014/main" id="{DC28309D-0161-AA39-0A87-DB9EE095BC61}"/>
              </a:ext>
            </a:extLst>
          </p:cNvPr>
          <p:cNvSpPr/>
          <p:nvPr userDrawn="1"/>
        </p:nvSpPr>
        <p:spPr>
          <a:xfrm>
            <a:off x="-21689" y="6250559"/>
            <a:ext cx="4193871" cy="2979228"/>
          </a:xfrm>
          <a:prstGeom prst="rect">
            <a:avLst/>
          </a:prstGeom>
          <a:solidFill>
            <a:srgbClr val="0B143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9347" tIns="24673" rIns="49347" bIns="24673" numCol="1" spcCol="0" rtlCol="0" fromWordArt="0" anchor="ctr" anchorCtr="0" forceAA="0" compatLnSpc="1">
            <a:prstTxWarp prst="textNoShape">
              <a:avLst/>
            </a:prstTxWarp>
            <a:noAutofit/>
          </a:bodyPr>
          <a:lstStyle/>
          <a:p>
            <a:endParaRPr lang="en-GB" sz="529"/>
          </a:p>
        </p:txBody>
      </p:sp>
      <p:pic>
        <p:nvPicPr>
          <p:cNvPr id="3" name="Picture 2">
            <a:extLst>
              <a:ext uri="{FF2B5EF4-FFF2-40B4-BE49-F238E27FC236}">
                <a16:creationId xmlns:a16="http://schemas.microsoft.com/office/drawing/2014/main" id="{0017ADFC-9AC3-6CD3-19E5-CB83C754D10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04263" y="309507"/>
            <a:ext cx="3144686" cy="1633603"/>
          </a:xfrm>
          <a:prstGeom prst="rect">
            <a:avLst/>
          </a:prstGeom>
        </p:spPr>
      </p:pic>
      <p:sp>
        <p:nvSpPr>
          <p:cNvPr id="9" name="Picture Placeholder 8">
            <a:extLst>
              <a:ext uri="{FF2B5EF4-FFF2-40B4-BE49-F238E27FC236}">
                <a16:creationId xmlns:a16="http://schemas.microsoft.com/office/drawing/2014/main" id="{8D7DD7FB-B0DB-C4C9-E5A2-BE3D73498116}"/>
              </a:ext>
            </a:extLst>
          </p:cNvPr>
          <p:cNvSpPr>
            <a:spLocks noGrp="1"/>
          </p:cNvSpPr>
          <p:nvPr>
            <p:ph type="pic" sz="quarter" idx="20"/>
          </p:nvPr>
        </p:nvSpPr>
        <p:spPr>
          <a:xfrm>
            <a:off x="-21689" y="2135348"/>
            <a:ext cx="7581364" cy="6421117"/>
          </a:xfrm>
          <a:custGeom>
            <a:avLst/>
            <a:gdLst>
              <a:gd name="connsiteX0" fmla="*/ 0 w 7581364"/>
              <a:gd name="connsiteY0" fmla="*/ 0 h 6421117"/>
              <a:gd name="connsiteX1" fmla="*/ 7581364 w 7581364"/>
              <a:gd name="connsiteY1" fmla="*/ 0 h 6421117"/>
              <a:gd name="connsiteX2" fmla="*/ 7581364 w 7581364"/>
              <a:gd name="connsiteY2" fmla="*/ 144423 h 6421117"/>
              <a:gd name="connsiteX3" fmla="*/ 7581364 w 7581364"/>
              <a:gd name="connsiteY3" fmla="*/ 6119944 h 6421117"/>
              <a:gd name="connsiteX4" fmla="*/ 7581364 w 7581364"/>
              <a:gd name="connsiteY4" fmla="*/ 6421117 h 6421117"/>
              <a:gd name="connsiteX5" fmla="*/ 4193871 w 7581364"/>
              <a:gd name="connsiteY5" fmla="*/ 6421117 h 6421117"/>
              <a:gd name="connsiteX6" fmla="*/ 4193871 w 7581364"/>
              <a:gd name="connsiteY6" fmla="*/ 6119944 h 6421117"/>
              <a:gd name="connsiteX7" fmla="*/ 4193871 w 7581364"/>
              <a:gd name="connsiteY7" fmla="*/ 4115211 h 6421117"/>
              <a:gd name="connsiteX8" fmla="*/ 0 w 7581364"/>
              <a:gd name="connsiteY8" fmla="*/ 4115211 h 6421117"/>
              <a:gd name="connsiteX9" fmla="*/ 0 w 7581364"/>
              <a:gd name="connsiteY9" fmla="*/ 3814038 h 642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81364" h="6421117">
                <a:moveTo>
                  <a:pt x="0" y="0"/>
                </a:moveTo>
                <a:lnTo>
                  <a:pt x="7581364" y="0"/>
                </a:lnTo>
                <a:lnTo>
                  <a:pt x="7581364" y="144423"/>
                </a:lnTo>
                <a:lnTo>
                  <a:pt x="7581364" y="6119944"/>
                </a:lnTo>
                <a:lnTo>
                  <a:pt x="7581364" y="6421117"/>
                </a:lnTo>
                <a:lnTo>
                  <a:pt x="4193871" y="6421117"/>
                </a:lnTo>
                <a:lnTo>
                  <a:pt x="4193871" y="6119944"/>
                </a:lnTo>
                <a:lnTo>
                  <a:pt x="4193871" y="4115211"/>
                </a:lnTo>
                <a:lnTo>
                  <a:pt x="0" y="4115211"/>
                </a:lnTo>
                <a:lnTo>
                  <a:pt x="0" y="3814038"/>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2" name="TextBox 1">
            <a:extLst>
              <a:ext uri="{FF2B5EF4-FFF2-40B4-BE49-F238E27FC236}">
                <a16:creationId xmlns:a16="http://schemas.microsoft.com/office/drawing/2014/main" id="{92E64B4C-1AC2-4A08-ABFD-AEA252858162}"/>
              </a:ext>
            </a:extLst>
          </p:cNvPr>
          <p:cNvSpPr txBox="1"/>
          <p:nvPr userDrawn="1"/>
        </p:nvSpPr>
        <p:spPr>
          <a:xfrm>
            <a:off x="2186219" y="9828308"/>
            <a:ext cx="4788791" cy="369332"/>
          </a:xfrm>
          <a:prstGeom prst="rect">
            <a:avLst/>
          </a:prstGeom>
          <a:noFill/>
        </p:spPr>
        <p:txBody>
          <a:bodyPr wrap="square">
            <a:spAutoFit/>
          </a:bodyPr>
          <a:lstStyle/>
          <a:p>
            <a:pPr algn="just"/>
            <a:r>
              <a:rPr lang="en-US" sz="600" b="0" i="0" u="none" strike="noStrike">
                <a:solidFill>
                  <a:srgbClr val="0B3A5B"/>
                </a:solidFill>
                <a:effectLst/>
                <a:latin typeface="Calibri" panose="020F0502020204030204" pitchFamily="34" charset="0"/>
                <a:cs typeface="Calibri" panose="020F0502020204030204" pitchFamily="34" charset="0"/>
              </a:rPr>
              <a:t>Co-funded by the European Union. Views and opinions expressed are however those of the author or authors only and do not necessarily reflect those of the European Union or the Foundation for the Development of the Education System. Neither the European Union nor the entity providing the grant can be held responsible for them.</a:t>
            </a:r>
          </a:p>
        </p:txBody>
      </p:sp>
      <p:sp>
        <p:nvSpPr>
          <p:cNvPr id="4" name="TextBox 3">
            <a:extLst>
              <a:ext uri="{FF2B5EF4-FFF2-40B4-BE49-F238E27FC236}">
                <a16:creationId xmlns:a16="http://schemas.microsoft.com/office/drawing/2014/main" id="{83C85BF8-1DAC-393F-A30E-D6213CE9444E}"/>
              </a:ext>
            </a:extLst>
          </p:cNvPr>
          <p:cNvSpPr txBox="1"/>
          <p:nvPr userDrawn="1"/>
        </p:nvSpPr>
        <p:spPr>
          <a:xfrm>
            <a:off x="2186220" y="10197640"/>
            <a:ext cx="4947825" cy="184666"/>
          </a:xfrm>
          <a:prstGeom prst="rect">
            <a:avLst/>
          </a:prstGeom>
          <a:noFill/>
        </p:spPr>
        <p:txBody>
          <a:bodyPr wrap="square">
            <a:spAutoFit/>
          </a:bodyPr>
          <a:lstStyle/>
          <a:p>
            <a:r>
              <a:rPr lang="en-US" sz="600" b="0" i="0">
                <a:solidFill>
                  <a:srgbClr val="0B3A5B"/>
                </a:solidFill>
                <a:effectLst/>
              </a:rPr>
              <a:t>Teacher’s Guide © 2025 by Project EARTH is licensed under CC BY 4.0. To view a copy of this license, visit https://creativecommons.org/licenses/by/4.0/</a:t>
            </a:r>
            <a:endParaRPr lang="en-GB" sz="600">
              <a:solidFill>
                <a:srgbClr val="0B3A5B"/>
              </a:solidFill>
            </a:endParaRPr>
          </a:p>
        </p:txBody>
      </p:sp>
    </p:spTree>
    <p:extLst>
      <p:ext uri="{BB962C8B-B14F-4D97-AF65-F5344CB8AC3E}">
        <p14:creationId xmlns:p14="http://schemas.microsoft.com/office/powerpoint/2010/main" val="1092501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Statement 05">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088C9B4-A1F9-AF40-B9F7-65EEAED2967F}"/>
              </a:ext>
            </a:extLst>
          </p:cNvPr>
          <p:cNvSpPr/>
          <p:nvPr userDrawn="1"/>
        </p:nvSpPr>
        <p:spPr>
          <a:xfrm>
            <a:off x="1888209" y="3577645"/>
            <a:ext cx="3783257" cy="3536523"/>
          </a:xfrm>
          <a:prstGeom prst="rect">
            <a:avLst/>
          </a:prstGeom>
          <a:solidFill>
            <a:srgbClr val="0B1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Calibri" panose="020F0502020204030204" pitchFamily="34" charset="0"/>
              <a:cs typeface="Calibri" panose="020F0502020204030204" pitchFamily="34" charset="0"/>
            </a:endParaRPr>
          </a:p>
        </p:txBody>
      </p:sp>
      <p:sp>
        <p:nvSpPr>
          <p:cNvPr id="13" name="Picture Placeholder 12">
            <a:extLst>
              <a:ext uri="{FF2B5EF4-FFF2-40B4-BE49-F238E27FC236}">
                <a16:creationId xmlns:a16="http://schemas.microsoft.com/office/drawing/2014/main" id="{63D4115E-60CA-864E-A2B1-256DD5A70E6E}"/>
              </a:ext>
            </a:extLst>
          </p:cNvPr>
          <p:cNvSpPr>
            <a:spLocks noGrp="1"/>
          </p:cNvSpPr>
          <p:nvPr>
            <p:ph type="pic" sz="quarter" idx="11"/>
          </p:nvPr>
        </p:nvSpPr>
        <p:spPr>
          <a:xfrm>
            <a:off x="0" y="0"/>
            <a:ext cx="7559675" cy="10691813"/>
          </a:xfrm>
          <a:custGeom>
            <a:avLst/>
            <a:gdLst>
              <a:gd name="connsiteX0" fmla="*/ 1888209 w 7559675"/>
              <a:gd name="connsiteY0" fmla="*/ 3577645 h 10691813"/>
              <a:gd name="connsiteX1" fmla="*/ 1888209 w 7559675"/>
              <a:gd name="connsiteY1" fmla="*/ 7114168 h 10691813"/>
              <a:gd name="connsiteX2" fmla="*/ 5671466 w 7559675"/>
              <a:gd name="connsiteY2" fmla="*/ 7114168 h 10691813"/>
              <a:gd name="connsiteX3" fmla="*/ 5671466 w 7559675"/>
              <a:gd name="connsiteY3" fmla="*/ 3577645 h 10691813"/>
              <a:gd name="connsiteX4" fmla="*/ 0 w 7559675"/>
              <a:gd name="connsiteY4" fmla="*/ 0 h 10691813"/>
              <a:gd name="connsiteX5" fmla="*/ 7559675 w 7559675"/>
              <a:gd name="connsiteY5" fmla="*/ 0 h 10691813"/>
              <a:gd name="connsiteX6" fmla="*/ 7559675 w 7559675"/>
              <a:gd name="connsiteY6" fmla="*/ 10691813 h 10691813"/>
              <a:gd name="connsiteX7" fmla="*/ 0 w 7559675"/>
              <a:gd name="connsiteY7" fmla="*/ 10691813 h 1069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9675" h="10691813">
                <a:moveTo>
                  <a:pt x="1888209" y="3577645"/>
                </a:moveTo>
                <a:lnTo>
                  <a:pt x="1888209" y="7114168"/>
                </a:lnTo>
                <a:lnTo>
                  <a:pt x="5671466" y="7114168"/>
                </a:lnTo>
                <a:lnTo>
                  <a:pt x="5671466" y="3577645"/>
                </a:lnTo>
                <a:close/>
                <a:moveTo>
                  <a:pt x="0" y="0"/>
                </a:moveTo>
                <a:lnTo>
                  <a:pt x="7559675" y="0"/>
                </a:lnTo>
                <a:lnTo>
                  <a:pt x="7559675" y="10691813"/>
                </a:lnTo>
                <a:lnTo>
                  <a:pt x="0" y="10691813"/>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7" name="Text Placeholder 32">
            <a:extLst>
              <a:ext uri="{FF2B5EF4-FFF2-40B4-BE49-F238E27FC236}">
                <a16:creationId xmlns:a16="http://schemas.microsoft.com/office/drawing/2014/main" id="{F4140FE7-5CD5-9049-AFE1-082365D6A138}"/>
              </a:ext>
            </a:extLst>
          </p:cNvPr>
          <p:cNvSpPr>
            <a:spLocks noGrp="1"/>
          </p:cNvSpPr>
          <p:nvPr>
            <p:ph type="body" sz="quarter" idx="13" hasCustomPrompt="1"/>
          </p:nvPr>
        </p:nvSpPr>
        <p:spPr>
          <a:xfrm>
            <a:off x="1888209" y="4304643"/>
            <a:ext cx="3783257" cy="1108498"/>
          </a:xfrm>
          <a:prstGeom prst="rect">
            <a:avLst/>
          </a:prstGeom>
        </p:spPr>
        <p:txBody>
          <a:bodyPr>
            <a:noAutofit/>
          </a:bodyPr>
          <a:lstStyle>
            <a:lvl1pPr marL="0" indent="0" algn="ctr">
              <a:lnSpc>
                <a:spcPts val="1980"/>
              </a:lnSpc>
              <a:spcBef>
                <a:spcPts val="0"/>
              </a:spcBef>
              <a:buNone/>
              <a:defRPr sz="19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QUOTE HERE</a:t>
            </a:r>
          </a:p>
          <a:p>
            <a:pPr lvl="0"/>
            <a:endParaRPr lang="en-US"/>
          </a:p>
        </p:txBody>
      </p:sp>
      <p:sp>
        <p:nvSpPr>
          <p:cNvPr id="10" name="Text Placeholder 32">
            <a:extLst>
              <a:ext uri="{FF2B5EF4-FFF2-40B4-BE49-F238E27FC236}">
                <a16:creationId xmlns:a16="http://schemas.microsoft.com/office/drawing/2014/main" id="{3ACBC58C-D900-5786-5257-B15E57B9A2CA}"/>
              </a:ext>
            </a:extLst>
          </p:cNvPr>
          <p:cNvSpPr>
            <a:spLocks noGrp="1"/>
          </p:cNvSpPr>
          <p:nvPr>
            <p:ph type="body" sz="quarter" idx="14" hasCustomPrompt="1"/>
          </p:nvPr>
        </p:nvSpPr>
        <p:spPr>
          <a:xfrm>
            <a:off x="1888208" y="6140139"/>
            <a:ext cx="3783257" cy="508311"/>
          </a:xfrm>
          <a:prstGeom prst="rect">
            <a:avLst/>
          </a:prstGeom>
        </p:spPr>
        <p:txBody>
          <a:bodyPr>
            <a:noAutofit/>
          </a:bodyPr>
          <a:lstStyle>
            <a:lvl1pPr marL="0" indent="0" algn="ctr">
              <a:lnSpc>
                <a:spcPts val="1980"/>
              </a:lnSpc>
              <a:spcBef>
                <a:spcPts val="0"/>
              </a:spcBef>
              <a:buNone/>
              <a:defRPr sz="12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NAME</a:t>
            </a:r>
          </a:p>
          <a:p>
            <a:pPr lvl="0"/>
            <a:endParaRPr lang="en-US"/>
          </a:p>
        </p:txBody>
      </p:sp>
    </p:spTree>
    <p:extLst>
      <p:ext uri="{BB962C8B-B14F-4D97-AF65-F5344CB8AC3E}">
        <p14:creationId xmlns:p14="http://schemas.microsoft.com/office/powerpoint/2010/main" val="258725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ext/Photo Slide 01">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68404BD2-07DA-75BC-A400-9E1939378D4F}"/>
              </a:ext>
            </a:extLst>
          </p:cNvPr>
          <p:cNvSpPr/>
          <p:nvPr userDrawn="1"/>
        </p:nvSpPr>
        <p:spPr>
          <a:xfrm>
            <a:off x="3490547" y="4023918"/>
            <a:ext cx="3483428" cy="4237766"/>
          </a:xfrm>
          <a:prstGeom prst="rect">
            <a:avLst/>
          </a:prstGeom>
          <a:solidFill>
            <a:srgbClr val="0B1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icture Placeholder 28">
            <a:extLst>
              <a:ext uri="{FF2B5EF4-FFF2-40B4-BE49-F238E27FC236}">
                <a16:creationId xmlns:a16="http://schemas.microsoft.com/office/drawing/2014/main" id="{D23A43AA-660E-CE62-5935-84C767531FC9}"/>
              </a:ext>
            </a:extLst>
          </p:cNvPr>
          <p:cNvSpPr>
            <a:spLocks noGrp="1"/>
          </p:cNvSpPr>
          <p:nvPr>
            <p:ph type="pic" sz="quarter" idx="12"/>
          </p:nvPr>
        </p:nvSpPr>
        <p:spPr>
          <a:xfrm>
            <a:off x="0" y="7020713"/>
            <a:ext cx="7559675" cy="3026228"/>
          </a:xfrm>
          <a:custGeom>
            <a:avLst/>
            <a:gdLst>
              <a:gd name="connsiteX0" fmla="*/ 0 w 7559675"/>
              <a:gd name="connsiteY0" fmla="*/ 0 h 3026228"/>
              <a:gd name="connsiteX1" fmla="*/ 3490547 w 7559675"/>
              <a:gd name="connsiteY1" fmla="*/ 0 h 3026228"/>
              <a:gd name="connsiteX2" fmla="*/ 3490547 w 7559675"/>
              <a:gd name="connsiteY2" fmla="*/ 1240971 h 3026228"/>
              <a:gd name="connsiteX3" fmla="*/ 6973975 w 7559675"/>
              <a:gd name="connsiteY3" fmla="*/ 1240971 h 3026228"/>
              <a:gd name="connsiteX4" fmla="*/ 6973975 w 7559675"/>
              <a:gd name="connsiteY4" fmla="*/ 0 h 3026228"/>
              <a:gd name="connsiteX5" fmla="*/ 7559675 w 7559675"/>
              <a:gd name="connsiteY5" fmla="*/ 0 h 3026228"/>
              <a:gd name="connsiteX6" fmla="*/ 7559675 w 7559675"/>
              <a:gd name="connsiteY6" fmla="*/ 3026228 h 3026228"/>
              <a:gd name="connsiteX7" fmla="*/ 0 w 7559675"/>
              <a:gd name="connsiteY7" fmla="*/ 3026228 h 302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9675" h="3026228">
                <a:moveTo>
                  <a:pt x="0" y="0"/>
                </a:moveTo>
                <a:lnTo>
                  <a:pt x="3490547" y="0"/>
                </a:lnTo>
                <a:lnTo>
                  <a:pt x="3490547" y="1240971"/>
                </a:lnTo>
                <a:lnTo>
                  <a:pt x="6973975" y="1240971"/>
                </a:lnTo>
                <a:lnTo>
                  <a:pt x="6973975" y="0"/>
                </a:lnTo>
                <a:lnTo>
                  <a:pt x="7559675" y="0"/>
                </a:lnTo>
                <a:lnTo>
                  <a:pt x="7559675" y="3026228"/>
                </a:lnTo>
                <a:lnTo>
                  <a:pt x="0" y="3026228"/>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17" name="Text Placeholder 32">
            <a:extLst>
              <a:ext uri="{FF2B5EF4-FFF2-40B4-BE49-F238E27FC236}">
                <a16:creationId xmlns:a16="http://schemas.microsoft.com/office/drawing/2014/main" id="{DD29B760-D511-B534-9549-6F6C2F176E5F}"/>
              </a:ext>
            </a:extLst>
          </p:cNvPr>
          <p:cNvSpPr>
            <a:spLocks noGrp="1"/>
          </p:cNvSpPr>
          <p:nvPr>
            <p:ph type="body" sz="quarter" idx="48" hasCustomPrompt="1"/>
          </p:nvPr>
        </p:nvSpPr>
        <p:spPr>
          <a:xfrm>
            <a:off x="520387" y="4023920"/>
            <a:ext cx="2697768" cy="2917260"/>
          </a:xfrm>
          <a:prstGeom prst="rect">
            <a:avLst/>
          </a:prstGeom>
        </p:spPr>
        <p:txBody>
          <a:bodyPr numCol="1" spcCol="288000" anchor="t">
            <a:noAutofit/>
          </a:bodyPr>
          <a:lstStyle>
            <a:lvl1pPr marL="0" indent="0" algn="l">
              <a:lnSpc>
                <a:spcPct val="100000"/>
              </a:lnSpc>
              <a:spcBef>
                <a:spcPts val="0"/>
              </a:spcBef>
              <a:buNone/>
              <a:defRPr sz="1100" b="0" i="0">
                <a:solidFill>
                  <a:srgbClr val="0B143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a:t>
            </a:r>
            <a:endParaRPr lang="en-US"/>
          </a:p>
        </p:txBody>
      </p:sp>
      <p:sp>
        <p:nvSpPr>
          <p:cNvPr id="23" name="Text Placeholder 32">
            <a:extLst>
              <a:ext uri="{FF2B5EF4-FFF2-40B4-BE49-F238E27FC236}">
                <a16:creationId xmlns:a16="http://schemas.microsoft.com/office/drawing/2014/main" id="{6A55AF01-462E-D43F-42C7-EE0825567026}"/>
              </a:ext>
            </a:extLst>
          </p:cNvPr>
          <p:cNvSpPr>
            <a:spLocks noGrp="1"/>
          </p:cNvSpPr>
          <p:nvPr>
            <p:ph type="body" sz="quarter" idx="62" hasCustomPrompt="1"/>
          </p:nvPr>
        </p:nvSpPr>
        <p:spPr>
          <a:xfrm>
            <a:off x="3844234" y="4382276"/>
            <a:ext cx="2680932" cy="1008955"/>
          </a:xfrm>
          <a:prstGeom prst="rect">
            <a:avLst/>
          </a:prstGeom>
          <a:noFill/>
        </p:spPr>
        <p:txBody>
          <a:bodyPr anchor="t">
            <a:noAutofit/>
          </a:bodyPr>
          <a:lstStyle>
            <a:lvl1pPr marL="20638" indent="0" algn="l">
              <a:lnSpc>
                <a:spcPts val="3800"/>
              </a:lnSpc>
              <a:spcBef>
                <a:spcPts val="0"/>
              </a:spcBef>
              <a:buNone/>
              <a:tabLst/>
              <a:defRPr sz="30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a:t>HEADING</a:t>
            </a:r>
          </a:p>
        </p:txBody>
      </p:sp>
      <p:sp>
        <p:nvSpPr>
          <p:cNvPr id="24" name="Text Placeholder 32">
            <a:extLst>
              <a:ext uri="{FF2B5EF4-FFF2-40B4-BE49-F238E27FC236}">
                <a16:creationId xmlns:a16="http://schemas.microsoft.com/office/drawing/2014/main" id="{6314CB48-C099-200B-4341-A0C2B016D7A6}"/>
              </a:ext>
            </a:extLst>
          </p:cNvPr>
          <p:cNvSpPr>
            <a:spLocks noGrp="1"/>
          </p:cNvSpPr>
          <p:nvPr>
            <p:ph type="body" sz="quarter" idx="63" hasCustomPrompt="1"/>
          </p:nvPr>
        </p:nvSpPr>
        <p:spPr>
          <a:xfrm>
            <a:off x="3844234" y="5768348"/>
            <a:ext cx="2680932" cy="1911895"/>
          </a:xfrm>
          <a:prstGeom prst="rect">
            <a:avLst/>
          </a:prstGeom>
        </p:spPr>
        <p:txBody>
          <a:bodyPr numCol="1" spcCol="288000" anchor="t">
            <a:noAutofit/>
          </a:bodyPr>
          <a:lstStyle>
            <a:lvl1pPr marL="0" indent="0" algn="l">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a:t>
            </a:r>
            <a:endParaRPr lang="en-US"/>
          </a:p>
        </p:txBody>
      </p:sp>
      <p:sp>
        <p:nvSpPr>
          <p:cNvPr id="25" name="Text Placeholder 32">
            <a:extLst>
              <a:ext uri="{FF2B5EF4-FFF2-40B4-BE49-F238E27FC236}">
                <a16:creationId xmlns:a16="http://schemas.microsoft.com/office/drawing/2014/main" id="{FFD65A5B-7905-7BEE-E804-A29D8B11E119}"/>
              </a:ext>
            </a:extLst>
          </p:cNvPr>
          <p:cNvSpPr>
            <a:spLocks noGrp="1"/>
          </p:cNvSpPr>
          <p:nvPr>
            <p:ph type="body" sz="quarter" idx="61" hasCustomPrompt="1"/>
          </p:nvPr>
        </p:nvSpPr>
        <p:spPr>
          <a:xfrm>
            <a:off x="-9335" y="644872"/>
            <a:ext cx="3483429" cy="586086"/>
          </a:xfrm>
          <a:prstGeom prst="rect">
            <a:avLst/>
          </a:prstGeom>
          <a:gradFill>
            <a:gsLst>
              <a:gs pos="0">
                <a:srgbClr val="8551A1"/>
              </a:gs>
              <a:gs pos="35350">
                <a:srgbClr val="6363AC"/>
              </a:gs>
              <a:gs pos="100000">
                <a:srgbClr val="26C4F4"/>
              </a:gs>
            </a:gsLst>
            <a:lin ang="0" scaled="0"/>
          </a:gradFill>
        </p:spPr>
        <p:txBody>
          <a:bodyPr anchor="ctr">
            <a:noAutofit/>
          </a:bodyPr>
          <a:lstStyle>
            <a:lvl1pPr marL="536575" indent="0" algn="l">
              <a:lnSpc>
                <a:spcPts val="3800"/>
              </a:lnSpc>
              <a:spcBef>
                <a:spcPts val="0"/>
              </a:spcBef>
              <a:buNone/>
              <a:tabLst/>
              <a:defRPr sz="30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a:t>HEADING</a:t>
            </a:r>
          </a:p>
        </p:txBody>
      </p:sp>
      <p:sp>
        <p:nvSpPr>
          <p:cNvPr id="26" name="Text Placeholder 32">
            <a:extLst>
              <a:ext uri="{FF2B5EF4-FFF2-40B4-BE49-F238E27FC236}">
                <a16:creationId xmlns:a16="http://schemas.microsoft.com/office/drawing/2014/main" id="{33F8C995-A6BB-A44A-9CCA-8930C2CE1EFD}"/>
              </a:ext>
            </a:extLst>
          </p:cNvPr>
          <p:cNvSpPr>
            <a:spLocks noGrp="1"/>
          </p:cNvSpPr>
          <p:nvPr>
            <p:ph type="body" sz="quarter" idx="64" hasCustomPrompt="1"/>
          </p:nvPr>
        </p:nvSpPr>
        <p:spPr>
          <a:xfrm>
            <a:off x="520387" y="1599143"/>
            <a:ext cx="6388275" cy="2024507"/>
          </a:xfrm>
          <a:prstGeom prst="rect">
            <a:avLst/>
          </a:prstGeom>
        </p:spPr>
        <p:txBody>
          <a:bodyPr numCol="2" spcCol="288000" anchor="t">
            <a:noAutofit/>
          </a:bodyPr>
          <a:lstStyle>
            <a:lvl1pPr marL="0" indent="0" algn="l">
              <a:lnSpc>
                <a:spcPct val="100000"/>
              </a:lnSpc>
              <a:spcBef>
                <a:spcPts val="0"/>
              </a:spcBef>
              <a:buNone/>
              <a:defRPr sz="1100" b="0" i="0">
                <a:solidFill>
                  <a:srgbClr val="0B143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a:t>
            </a:r>
            <a:endParaRPr lang="en-US"/>
          </a:p>
        </p:txBody>
      </p:sp>
      <p:sp>
        <p:nvSpPr>
          <p:cNvPr id="31" name="Slide Number Placeholder 5">
            <a:extLst>
              <a:ext uri="{FF2B5EF4-FFF2-40B4-BE49-F238E27FC236}">
                <a16:creationId xmlns:a16="http://schemas.microsoft.com/office/drawing/2014/main" id="{124AD362-E5C6-82B3-AE0A-221A8D1E3745}"/>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Tree>
    <p:extLst>
      <p:ext uri="{BB962C8B-B14F-4D97-AF65-F5344CB8AC3E}">
        <p14:creationId xmlns:p14="http://schemas.microsoft.com/office/powerpoint/2010/main" val="1015410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Photo Slide 02">
    <p:spTree>
      <p:nvGrpSpPr>
        <p:cNvPr id="1" name=""/>
        <p:cNvGrpSpPr/>
        <p:nvPr/>
      </p:nvGrpSpPr>
      <p:grpSpPr>
        <a:xfrm>
          <a:off x="0" y="0"/>
          <a:ext cx="0" cy="0"/>
          <a:chOff x="0" y="0"/>
          <a:chExt cx="0" cy="0"/>
        </a:xfrm>
      </p:grpSpPr>
      <p:sp>
        <p:nvSpPr>
          <p:cNvPr id="14" name="Picture Placeholder 4">
            <a:extLst>
              <a:ext uri="{FF2B5EF4-FFF2-40B4-BE49-F238E27FC236}">
                <a16:creationId xmlns:a16="http://schemas.microsoft.com/office/drawing/2014/main" id="{AE46E42E-E499-84CF-7DDA-438BAEB4924C}"/>
              </a:ext>
            </a:extLst>
          </p:cNvPr>
          <p:cNvSpPr>
            <a:spLocks noGrp="1"/>
          </p:cNvSpPr>
          <p:nvPr>
            <p:ph type="pic" sz="quarter" idx="12"/>
          </p:nvPr>
        </p:nvSpPr>
        <p:spPr>
          <a:xfrm>
            <a:off x="475926" y="486018"/>
            <a:ext cx="2855103" cy="6872725"/>
          </a:xfrm>
          <a:custGeom>
            <a:avLst/>
            <a:gdLst>
              <a:gd name="connsiteX0" fmla="*/ 0 w 7929031"/>
              <a:gd name="connsiteY0" fmla="*/ 0 h 10623785"/>
              <a:gd name="connsiteX1" fmla="*/ 7929031 w 7929031"/>
              <a:gd name="connsiteY1" fmla="*/ 0 h 10623785"/>
              <a:gd name="connsiteX2" fmla="*/ 7929031 w 7929031"/>
              <a:gd name="connsiteY2" fmla="*/ 10623785 h 10623785"/>
              <a:gd name="connsiteX3" fmla="*/ 0 w 7929031"/>
              <a:gd name="connsiteY3" fmla="*/ 10623785 h 10623785"/>
            </a:gdLst>
            <a:ahLst/>
            <a:cxnLst>
              <a:cxn ang="0">
                <a:pos x="connsiteX0" y="connsiteY0"/>
              </a:cxn>
              <a:cxn ang="0">
                <a:pos x="connsiteX1" y="connsiteY1"/>
              </a:cxn>
              <a:cxn ang="0">
                <a:pos x="connsiteX2" y="connsiteY2"/>
              </a:cxn>
              <a:cxn ang="0">
                <a:pos x="connsiteX3" y="connsiteY3"/>
              </a:cxn>
            </a:cxnLst>
            <a:rect l="l" t="t" r="r" b="b"/>
            <a:pathLst>
              <a:path w="7929031" h="10623785">
                <a:moveTo>
                  <a:pt x="0" y="0"/>
                </a:moveTo>
                <a:lnTo>
                  <a:pt x="7929031" y="0"/>
                </a:lnTo>
                <a:lnTo>
                  <a:pt x="7929031" y="10623785"/>
                </a:lnTo>
                <a:lnTo>
                  <a:pt x="0" y="10623785"/>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4" name="Rectangle 3">
            <a:extLst>
              <a:ext uri="{FF2B5EF4-FFF2-40B4-BE49-F238E27FC236}">
                <a16:creationId xmlns:a16="http://schemas.microsoft.com/office/drawing/2014/main" id="{77CF21C0-7FD9-B862-6BD4-D0EDBC412EA1}"/>
              </a:ext>
            </a:extLst>
          </p:cNvPr>
          <p:cNvSpPr/>
          <p:nvPr userDrawn="1"/>
        </p:nvSpPr>
        <p:spPr>
          <a:xfrm>
            <a:off x="0" y="7549680"/>
            <a:ext cx="6774024" cy="2656115"/>
          </a:xfrm>
          <a:prstGeom prst="rect">
            <a:avLst/>
          </a:prstGeom>
          <a:solidFill>
            <a:srgbClr val="0B1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2">
            <a:extLst>
              <a:ext uri="{FF2B5EF4-FFF2-40B4-BE49-F238E27FC236}">
                <a16:creationId xmlns:a16="http://schemas.microsoft.com/office/drawing/2014/main" id="{7EA15CC7-3C96-C803-0380-B91F8E3179F8}"/>
              </a:ext>
            </a:extLst>
          </p:cNvPr>
          <p:cNvSpPr>
            <a:spLocks noGrp="1"/>
          </p:cNvSpPr>
          <p:nvPr>
            <p:ph type="body" sz="quarter" idx="61" hasCustomPrompt="1"/>
          </p:nvPr>
        </p:nvSpPr>
        <p:spPr>
          <a:xfrm>
            <a:off x="2982686" y="916143"/>
            <a:ext cx="3483429" cy="586086"/>
          </a:xfrm>
          <a:prstGeom prst="rect">
            <a:avLst/>
          </a:prstGeom>
          <a:gradFill>
            <a:gsLst>
              <a:gs pos="0">
                <a:srgbClr val="8551A1"/>
              </a:gs>
              <a:gs pos="35350">
                <a:srgbClr val="6363AC"/>
              </a:gs>
              <a:gs pos="100000">
                <a:srgbClr val="26C4F4"/>
              </a:gs>
            </a:gsLst>
            <a:lin ang="0" scaled="0"/>
          </a:gradFill>
        </p:spPr>
        <p:txBody>
          <a:bodyPr anchor="ctr">
            <a:noAutofit/>
          </a:bodyPr>
          <a:lstStyle>
            <a:lvl1pPr marL="407988" indent="0" algn="l">
              <a:lnSpc>
                <a:spcPts val="3800"/>
              </a:lnSpc>
              <a:spcBef>
                <a:spcPts val="0"/>
              </a:spcBef>
              <a:buNone/>
              <a:tabLst/>
              <a:defRPr sz="30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a:t>HEADING</a:t>
            </a:r>
          </a:p>
        </p:txBody>
      </p:sp>
      <p:sp>
        <p:nvSpPr>
          <p:cNvPr id="17" name="Text Placeholder 32">
            <a:extLst>
              <a:ext uri="{FF2B5EF4-FFF2-40B4-BE49-F238E27FC236}">
                <a16:creationId xmlns:a16="http://schemas.microsoft.com/office/drawing/2014/main" id="{DD29B760-D511-B534-9549-6F6C2F176E5F}"/>
              </a:ext>
            </a:extLst>
          </p:cNvPr>
          <p:cNvSpPr>
            <a:spLocks noGrp="1"/>
          </p:cNvSpPr>
          <p:nvPr>
            <p:ph type="body" sz="quarter" idx="48" hasCustomPrompt="1"/>
          </p:nvPr>
        </p:nvSpPr>
        <p:spPr>
          <a:xfrm>
            <a:off x="3490546" y="1932354"/>
            <a:ext cx="2975569" cy="5426389"/>
          </a:xfrm>
          <a:prstGeom prst="rect">
            <a:avLst/>
          </a:prstGeom>
        </p:spPr>
        <p:txBody>
          <a:bodyPr numCol="1" spcCol="288000" anchor="t">
            <a:noAutofit/>
          </a:bodyPr>
          <a:lstStyle>
            <a:lvl1pPr marL="0" indent="0" algn="l">
              <a:lnSpc>
                <a:spcPct val="100000"/>
              </a:lnSpc>
              <a:spcBef>
                <a:spcPts val="0"/>
              </a:spcBef>
              <a:buNone/>
              <a:defRPr sz="1100" b="0" i="0">
                <a:solidFill>
                  <a:srgbClr val="1D4C6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a:t>
            </a:r>
            <a:endParaRPr lang="en-US"/>
          </a:p>
        </p:txBody>
      </p:sp>
      <p:sp>
        <p:nvSpPr>
          <p:cNvPr id="23" name="Text Placeholder 32">
            <a:extLst>
              <a:ext uri="{FF2B5EF4-FFF2-40B4-BE49-F238E27FC236}">
                <a16:creationId xmlns:a16="http://schemas.microsoft.com/office/drawing/2014/main" id="{6A55AF01-462E-D43F-42C7-EE0825567026}"/>
              </a:ext>
            </a:extLst>
          </p:cNvPr>
          <p:cNvSpPr>
            <a:spLocks noGrp="1"/>
          </p:cNvSpPr>
          <p:nvPr>
            <p:ph type="body" sz="quarter" idx="62" hasCustomPrompt="1"/>
          </p:nvPr>
        </p:nvSpPr>
        <p:spPr>
          <a:xfrm>
            <a:off x="650097" y="7863774"/>
            <a:ext cx="2540972" cy="1911895"/>
          </a:xfrm>
          <a:prstGeom prst="rect">
            <a:avLst/>
          </a:prstGeom>
          <a:noFill/>
        </p:spPr>
        <p:txBody>
          <a:bodyPr anchor="t">
            <a:noAutofit/>
          </a:bodyPr>
          <a:lstStyle>
            <a:lvl1pPr marL="20638" indent="0" algn="l">
              <a:lnSpc>
                <a:spcPts val="3800"/>
              </a:lnSpc>
              <a:spcBef>
                <a:spcPts val="0"/>
              </a:spcBef>
              <a:buNone/>
              <a:tabLst/>
              <a:defRPr sz="30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a:t>HEADING</a:t>
            </a:r>
          </a:p>
        </p:txBody>
      </p:sp>
      <p:sp>
        <p:nvSpPr>
          <p:cNvPr id="24" name="Text Placeholder 32">
            <a:extLst>
              <a:ext uri="{FF2B5EF4-FFF2-40B4-BE49-F238E27FC236}">
                <a16:creationId xmlns:a16="http://schemas.microsoft.com/office/drawing/2014/main" id="{6314CB48-C099-200B-4341-A0C2B016D7A6}"/>
              </a:ext>
            </a:extLst>
          </p:cNvPr>
          <p:cNvSpPr>
            <a:spLocks noGrp="1"/>
          </p:cNvSpPr>
          <p:nvPr>
            <p:ph type="body" sz="quarter" idx="63" hasCustomPrompt="1"/>
          </p:nvPr>
        </p:nvSpPr>
        <p:spPr>
          <a:xfrm>
            <a:off x="3426150" y="7863774"/>
            <a:ext cx="2975569" cy="1911895"/>
          </a:xfrm>
          <a:prstGeom prst="rect">
            <a:avLst/>
          </a:prstGeom>
        </p:spPr>
        <p:txBody>
          <a:bodyPr numCol="1" spcCol="288000" anchor="t">
            <a:noAutofit/>
          </a:bodyPr>
          <a:lstStyle>
            <a:lvl1pPr marL="0" indent="0" algn="l">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a:t>
            </a:r>
            <a:endParaRPr lang="en-US"/>
          </a:p>
        </p:txBody>
      </p:sp>
      <p:sp>
        <p:nvSpPr>
          <p:cNvPr id="8" name="Slide Number Placeholder 5">
            <a:extLst>
              <a:ext uri="{FF2B5EF4-FFF2-40B4-BE49-F238E27FC236}">
                <a16:creationId xmlns:a16="http://schemas.microsoft.com/office/drawing/2014/main" id="{82CB28A3-6E2A-3E8B-D5E6-3E37EA10B74B}"/>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Tree>
    <p:extLst>
      <p:ext uri="{BB962C8B-B14F-4D97-AF65-F5344CB8AC3E}">
        <p14:creationId xmlns:p14="http://schemas.microsoft.com/office/powerpoint/2010/main" val="16991817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Photo Slide 0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FF4E90-CAF7-C349-BC29-8DF1364581D5}"/>
              </a:ext>
            </a:extLst>
          </p:cNvPr>
          <p:cNvSpPr/>
          <p:nvPr userDrawn="1"/>
        </p:nvSpPr>
        <p:spPr>
          <a:xfrm>
            <a:off x="3565181" y="3736848"/>
            <a:ext cx="3994494" cy="2688336"/>
          </a:xfrm>
          <a:prstGeom prst="rect">
            <a:avLst/>
          </a:prstGeom>
          <a:solidFill>
            <a:srgbClr val="0B1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32">
            <a:extLst>
              <a:ext uri="{FF2B5EF4-FFF2-40B4-BE49-F238E27FC236}">
                <a16:creationId xmlns:a16="http://schemas.microsoft.com/office/drawing/2014/main" id="{D1327D4F-D423-AA4A-B02C-CB1BD40DADE5}"/>
              </a:ext>
            </a:extLst>
          </p:cNvPr>
          <p:cNvSpPr>
            <a:spLocks noGrp="1"/>
          </p:cNvSpPr>
          <p:nvPr>
            <p:ph type="body" sz="quarter" idx="30" hasCustomPrompt="1"/>
          </p:nvPr>
        </p:nvSpPr>
        <p:spPr>
          <a:xfrm>
            <a:off x="3942939" y="570328"/>
            <a:ext cx="3087983" cy="743603"/>
          </a:xfrm>
          <a:prstGeom prst="rect">
            <a:avLst/>
          </a:prstGeom>
        </p:spPr>
        <p:txBody>
          <a:bodyPr>
            <a:noAutofit/>
          </a:bodyPr>
          <a:lstStyle>
            <a:lvl1pPr marL="0" indent="0" algn="l">
              <a:buNone/>
              <a:defRPr sz="3000" b="1" i="0">
                <a:solidFill>
                  <a:srgbClr val="29C5F4"/>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HEADING</a:t>
            </a:r>
            <a:endParaRPr lang="en-US"/>
          </a:p>
        </p:txBody>
      </p:sp>
      <p:sp>
        <p:nvSpPr>
          <p:cNvPr id="19" name="Text Placeholder 32">
            <a:extLst>
              <a:ext uri="{FF2B5EF4-FFF2-40B4-BE49-F238E27FC236}">
                <a16:creationId xmlns:a16="http://schemas.microsoft.com/office/drawing/2014/main" id="{2C78D526-B6DE-DA4C-91E4-9D76111A908A}"/>
              </a:ext>
            </a:extLst>
          </p:cNvPr>
          <p:cNvSpPr>
            <a:spLocks noGrp="1"/>
          </p:cNvSpPr>
          <p:nvPr>
            <p:ph type="body" sz="quarter" idx="47" hasCustomPrompt="1"/>
          </p:nvPr>
        </p:nvSpPr>
        <p:spPr>
          <a:xfrm>
            <a:off x="3935386" y="1571895"/>
            <a:ext cx="3087983" cy="1918453"/>
          </a:xfrm>
          <a:prstGeom prst="rect">
            <a:avLst/>
          </a:prstGeom>
        </p:spPr>
        <p:txBody>
          <a:bodyPr>
            <a:noAutofit/>
          </a:bodyPr>
          <a:lstStyle>
            <a:lvl1pPr marL="0" indent="0" algn="l">
              <a:buNone/>
              <a:defRPr sz="1800" b="0" i="0">
                <a:solidFill>
                  <a:srgbClr val="0B143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Sub-Heading</a:t>
            </a:r>
          </a:p>
        </p:txBody>
      </p:sp>
      <p:sp>
        <p:nvSpPr>
          <p:cNvPr id="20" name="Text Placeholder 32">
            <a:extLst>
              <a:ext uri="{FF2B5EF4-FFF2-40B4-BE49-F238E27FC236}">
                <a16:creationId xmlns:a16="http://schemas.microsoft.com/office/drawing/2014/main" id="{0D0EC778-7AF1-8B42-A6E0-0E1E706BF8C5}"/>
              </a:ext>
            </a:extLst>
          </p:cNvPr>
          <p:cNvSpPr>
            <a:spLocks noGrp="1"/>
          </p:cNvSpPr>
          <p:nvPr>
            <p:ph type="body" sz="quarter" idx="48" hasCustomPrompt="1"/>
          </p:nvPr>
        </p:nvSpPr>
        <p:spPr>
          <a:xfrm>
            <a:off x="3935387" y="6671684"/>
            <a:ext cx="3087982" cy="3391745"/>
          </a:xfrm>
          <a:prstGeom prst="rect">
            <a:avLst/>
          </a:prstGeom>
        </p:spPr>
        <p:txBody>
          <a:bodyPr numCol="1" spcCol="288000" anchor="t">
            <a:noAutofit/>
          </a:bodyPr>
          <a:lstStyle>
            <a:lvl1pPr marL="0" indent="0" algn="l">
              <a:lnSpc>
                <a:spcPct val="100000"/>
              </a:lnSpc>
              <a:spcBef>
                <a:spcPts val="0"/>
              </a:spcBef>
              <a:buNone/>
              <a:defRPr sz="1100" b="0" i="0">
                <a:solidFill>
                  <a:srgbClr val="0B143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a:t>
            </a:r>
            <a:endParaRPr lang="en-US"/>
          </a:p>
        </p:txBody>
      </p:sp>
      <p:sp>
        <p:nvSpPr>
          <p:cNvPr id="24" name="Text Placeholder 32">
            <a:extLst>
              <a:ext uri="{FF2B5EF4-FFF2-40B4-BE49-F238E27FC236}">
                <a16:creationId xmlns:a16="http://schemas.microsoft.com/office/drawing/2014/main" id="{204EDC3B-74E6-8E46-B5A2-358513680BDC}"/>
              </a:ext>
            </a:extLst>
          </p:cNvPr>
          <p:cNvSpPr>
            <a:spLocks noGrp="1"/>
          </p:cNvSpPr>
          <p:nvPr>
            <p:ph type="body" sz="quarter" idx="59" hasCustomPrompt="1"/>
          </p:nvPr>
        </p:nvSpPr>
        <p:spPr>
          <a:xfrm>
            <a:off x="3823415" y="4401312"/>
            <a:ext cx="3467401" cy="944594"/>
          </a:xfrm>
          <a:prstGeom prst="rect">
            <a:avLst/>
          </a:prstGeom>
        </p:spPr>
        <p:txBody>
          <a:bodyPr anchor="ctr">
            <a:noAutofit/>
          </a:bodyPr>
          <a:lstStyle>
            <a:lvl1pPr marL="0" indent="0" algn="ctr">
              <a:lnSpc>
                <a:spcPts val="1420"/>
              </a:lnSpc>
              <a:spcBef>
                <a:spcPts val="0"/>
              </a:spcBef>
              <a:buNone/>
              <a:defRPr lang="en-IE" sz="1600" b="1" i="0" u="none" strike="noStrike" smtClean="0">
                <a:solidFill>
                  <a:schemeClr val="bg1"/>
                </a:solidFill>
                <a:effectLst/>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quote</a:t>
            </a:r>
          </a:p>
        </p:txBody>
      </p:sp>
      <p:sp>
        <p:nvSpPr>
          <p:cNvPr id="26" name="Text Placeholder 32">
            <a:extLst>
              <a:ext uri="{FF2B5EF4-FFF2-40B4-BE49-F238E27FC236}">
                <a16:creationId xmlns:a16="http://schemas.microsoft.com/office/drawing/2014/main" id="{AD00E009-E7A9-4641-A119-039049639940}"/>
              </a:ext>
            </a:extLst>
          </p:cNvPr>
          <p:cNvSpPr>
            <a:spLocks noGrp="1"/>
          </p:cNvSpPr>
          <p:nvPr>
            <p:ph type="body" sz="quarter" idx="61" hasCustomPrompt="1"/>
          </p:nvPr>
        </p:nvSpPr>
        <p:spPr>
          <a:xfrm>
            <a:off x="3815648" y="5592406"/>
            <a:ext cx="3467401" cy="586278"/>
          </a:xfrm>
          <a:prstGeom prst="rect">
            <a:avLst/>
          </a:prstGeom>
        </p:spPr>
        <p:txBody>
          <a:bodyPr anchor="b">
            <a:noAutofit/>
          </a:bodyPr>
          <a:lstStyle>
            <a:lvl1pPr marL="0" indent="0" algn="ctr">
              <a:lnSpc>
                <a:spcPts val="1420"/>
              </a:lnSpc>
              <a:spcBef>
                <a:spcPts val="0"/>
              </a:spcBef>
              <a:buNone/>
              <a:defRPr lang="en-IE" sz="1200" b="1" i="0" u="none" strike="noStrike" smtClean="0">
                <a:solidFill>
                  <a:schemeClr val="bg1"/>
                </a:solidFill>
                <a:effectLst/>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Name  </a:t>
            </a:r>
          </a:p>
        </p:txBody>
      </p:sp>
      <p:sp>
        <p:nvSpPr>
          <p:cNvPr id="11" name="Picture Placeholder 3">
            <a:extLst>
              <a:ext uri="{FF2B5EF4-FFF2-40B4-BE49-F238E27FC236}">
                <a16:creationId xmlns:a16="http://schemas.microsoft.com/office/drawing/2014/main" id="{CACF8C6D-0A5D-3F13-1B7C-017B0EC78FF7}"/>
              </a:ext>
            </a:extLst>
          </p:cNvPr>
          <p:cNvSpPr>
            <a:spLocks noGrp="1"/>
          </p:cNvSpPr>
          <p:nvPr>
            <p:ph type="pic" sz="quarter" idx="10"/>
          </p:nvPr>
        </p:nvSpPr>
        <p:spPr>
          <a:xfrm>
            <a:off x="-15531" y="0"/>
            <a:ext cx="3580712" cy="10691813"/>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12" name="Slide Number Placeholder 5">
            <a:extLst>
              <a:ext uri="{FF2B5EF4-FFF2-40B4-BE49-F238E27FC236}">
                <a16:creationId xmlns:a16="http://schemas.microsoft.com/office/drawing/2014/main" id="{982995D4-A02A-950F-C87D-871D21FC7E2D}"/>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Tree>
    <p:extLst>
      <p:ext uri="{BB962C8B-B14F-4D97-AF65-F5344CB8AC3E}">
        <p14:creationId xmlns:p14="http://schemas.microsoft.com/office/powerpoint/2010/main" val="42744562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phon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5AB41CE-F6BA-8449-B846-3526857402BA}"/>
              </a:ext>
            </a:extLst>
          </p:cNvPr>
          <p:cNvSpPr/>
          <p:nvPr userDrawn="1"/>
        </p:nvSpPr>
        <p:spPr>
          <a:xfrm>
            <a:off x="0" y="2940629"/>
            <a:ext cx="7559674" cy="4789100"/>
          </a:xfrm>
          <a:prstGeom prst="rect">
            <a:avLst/>
          </a:prstGeom>
          <a:solidFill>
            <a:srgbClr val="0B1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32">
            <a:extLst>
              <a:ext uri="{FF2B5EF4-FFF2-40B4-BE49-F238E27FC236}">
                <a16:creationId xmlns:a16="http://schemas.microsoft.com/office/drawing/2014/main" id="{1CFA480F-7E74-BF47-8D97-68745F852A4D}"/>
              </a:ext>
            </a:extLst>
          </p:cNvPr>
          <p:cNvSpPr>
            <a:spLocks noGrp="1"/>
          </p:cNvSpPr>
          <p:nvPr>
            <p:ph type="body" sz="quarter" idx="30" hasCustomPrompt="1"/>
          </p:nvPr>
        </p:nvSpPr>
        <p:spPr>
          <a:xfrm>
            <a:off x="591948" y="629985"/>
            <a:ext cx="6599989" cy="747096"/>
          </a:xfrm>
          <a:prstGeom prst="rect">
            <a:avLst/>
          </a:prstGeom>
        </p:spPr>
        <p:txBody>
          <a:bodyPr>
            <a:noAutofit/>
          </a:bodyPr>
          <a:lstStyle>
            <a:lvl1pPr marL="0" indent="0" algn="l">
              <a:buNone/>
              <a:defRPr sz="3000" b="1" i="0">
                <a:solidFill>
                  <a:srgbClr val="29C5F4"/>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HEADING</a:t>
            </a:r>
            <a:endParaRPr lang="en-US"/>
          </a:p>
        </p:txBody>
      </p:sp>
      <p:sp>
        <p:nvSpPr>
          <p:cNvPr id="23" name="Text Placeholder 32">
            <a:extLst>
              <a:ext uri="{FF2B5EF4-FFF2-40B4-BE49-F238E27FC236}">
                <a16:creationId xmlns:a16="http://schemas.microsoft.com/office/drawing/2014/main" id="{F64485E7-EC2E-BE4D-932E-6D72FCF68FD1}"/>
              </a:ext>
            </a:extLst>
          </p:cNvPr>
          <p:cNvSpPr>
            <a:spLocks noGrp="1"/>
          </p:cNvSpPr>
          <p:nvPr>
            <p:ph type="body" sz="quarter" idx="47" hasCustomPrompt="1"/>
          </p:nvPr>
        </p:nvSpPr>
        <p:spPr>
          <a:xfrm>
            <a:off x="584395" y="1631553"/>
            <a:ext cx="6599989" cy="853742"/>
          </a:xfrm>
          <a:prstGeom prst="rect">
            <a:avLst/>
          </a:prstGeom>
        </p:spPr>
        <p:txBody>
          <a:bodyPr>
            <a:noAutofit/>
          </a:bodyPr>
          <a:lstStyle>
            <a:lvl1pPr marL="0" indent="0" algn="l">
              <a:buNone/>
              <a:defRPr sz="1800" b="0" i="0">
                <a:solidFill>
                  <a:srgbClr val="0B143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Sub-Heading</a:t>
            </a:r>
          </a:p>
        </p:txBody>
      </p:sp>
      <p:sp>
        <p:nvSpPr>
          <p:cNvPr id="24" name="Text Placeholder 32">
            <a:extLst>
              <a:ext uri="{FF2B5EF4-FFF2-40B4-BE49-F238E27FC236}">
                <a16:creationId xmlns:a16="http://schemas.microsoft.com/office/drawing/2014/main" id="{34A7C2CE-8B7D-0642-9F33-2728633924AF}"/>
              </a:ext>
            </a:extLst>
          </p:cNvPr>
          <p:cNvSpPr>
            <a:spLocks noGrp="1"/>
          </p:cNvSpPr>
          <p:nvPr>
            <p:ph type="body" sz="quarter" idx="48" hasCustomPrompt="1"/>
          </p:nvPr>
        </p:nvSpPr>
        <p:spPr>
          <a:xfrm>
            <a:off x="584395" y="3172408"/>
            <a:ext cx="6599988" cy="2973539"/>
          </a:xfrm>
          <a:prstGeom prst="rect">
            <a:avLst/>
          </a:prstGeom>
        </p:spPr>
        <p:txBody>
          <a:bodyPr numCol="2" spcCol="288000" anchor="t">
            <a:noAutofit/>
          </a:bodyPr>
          <a:lstStyle>
            <a:lvl1pPr marL="0" indent="0" algn="l">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a:t>
            </a:r>
            <a:endParaRPr lang="en-US"/>
          </a:p>
        </p:txBody>
      </p:sp>
      <p:sp>
        <p:nvSpPr>
          <p:cNvPr id="12" name="Slide Number Placeholder 5">
            <a:extLst>
              <a:ext uri="{FF2B5EF4-FFF2-40B4-BE49-F238E27FC236}">
                <a16:creationId xmlns:a16="http://schemas.microsoft.com/office/drawing/2014/main" id="{1A204A3E-FBD9-2141-7B07-58285279CFBB}"/>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Tree>
    <p:extLst>
      <p:ext uri="{BB962C8B-B14F-4D97-AF65-F5344CB8AC3E}">
        <p14:creationId xmlns:p14="http://schemas.microsoft.com/office/powerpoint/2010/main" val="32439295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inal Slide 01">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13E7E78D-FA00-F8B6-8115-0F327BDFD273}"/>
              </a:ext>
            </a:extLst>
          </p:cNvPr>
          <p:cNvSpPr>
            <a:spLocks noGrp="1"/>
          </p:cNvSpPr>
          <p:nvPr>
            <p:ph type="pic" sz="quarter" idx="10"/>
          </p:nvPr>
        </p:nvSpPr>
        <p:spPr>
          <a:xfrm>
            <a:off x="-1" y="2102381"/>
            <a:ext cx="7559675" cy="7291461"/>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50" name="Text Placeholder 32">
            <a:extLst>
              <a:ext uri="{FF2B5EF4-FFF2-40B4-BE49-F238E27FC236}">
                <a16:creationId xmlns:a16="http://schemas.microsoft.com/office/drawing/2014/main" id="{396F404A-5F51-4BEC-518A-41B5D4998D57}"/>
              </a:ext>
            </a:extLst>
          </p:cNvPr>
          <p:cNvSpPr>
            <a:spLocks noGrp="1"/>
          </p:cNvSpPr>
          <p:nvPr>
            <p:ph type="body" sz="quarter" idx="30" hasCustomPrompt="1"/>
          </p:nvPr>
        </p:nvSpPr>
        <p:spPr>
          <a:xfrm>
            <a:off x="4444372" y="9065038"/>
            <a:ext cx="3115303" cy="536162"/>
          </a:xfrm>
          <a:prstGeom prst="rect">
            <a:avLst/>
          </a:prstGeom>
          <a:solidFill>
            <a:srgbClr val="0B1430"/>
          </a:solidFill>
        </p:spPr>
        <p:txBody>
          <a:bodyPr anchor="ctr">
            <a:noAutofit/>
          </a:bodyPr>
          <a:lstStyle>
            <a:lvl1pPr marL="0" indent="0" algn="ctr">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err="1"/>
              <a:t>www.website.eu</a:t>
            </a:r>
            <a:endParaRPr lang="en-US"/>
          </a:p>
        </p:txBody>
      </p:sp>
      <p:sp>
        <p:nvSpPr>
          <p:cNvPr id="51" name="Text Placeholder 32">
            <a:extLst>
              <a:ext uri="{FF2B5EF4-FFF2-40B4-BE49-F238E27FC236}">
                <a16:creationId xmlns:a16="http://schemas.microsoft.com/office/drawing/2014/main" id="{B8380AE6-F6F8-0F31-1E9D-EC9B04EB4D25}"/>
              </a:ext>
            </a:extLst>
          </p:cNvPr>
          <p:cNvSpPr>
            <a:spLocks noGrp="1"/>
          </p:cNvSpPr>
          <p:nvPr>
            <p:ph type="body" sz="quarter" idx="47" hasCustomPrompt="1"/>
          </p:nvPr>
        </p:nvSpPr>
        <p:spPr>
          <a:xfrm>
            <a:off x="3779836" y="7507964"/>
            <a:ext cx="3282596" cy="781609"/>
          </a:xfrm>
          <a:prstGeom prst="rect">
            <a:avLst/>
          </a:prstGeom>
        </p:spPr>
        <p:txBody>
          <a:bodyPr>
            <a:noAutofit/>
          </a:bodyPr>
          <a:lstStyle>
            <a:lvl1pPr marL="0" indent="0" algn="r">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Follow our journey</a:t>
            </a:r>
          </a:p>
        </p:txBody>
      </p:sp>
      <p:pic>
        <p:nvPicPr>
          <p:cNvPr id="2" name="Picture 1">
            <a:extLst>
              <a:ext uri="{FF2B5EF4-FFF2-40B4-BE49-F238E27FC236}">
                <a16:creationId xmlns:a16="http://schemas.microsoft.com/office/drawing/2014/main" id="{709C6888-3791-7639-3FCE-A917E457EC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33480" y="309507"/>
            <a:ext cx="3144686" cy="1633603"/>
          </a:xfrm>
          <a:prstGeom prst="rect">
            <a:avLst/>
          </a:prstGeom>
        </p:spPr>
      </p:pic>
      <p:pic>
        <p:nvPicPr>
          <p:cNvPr id="4" name="Picture 3">
            <a:extLst>
              <a:ext uri="{FF2B5EF4-FFF2-40B4-BE49-F238E27FC236}">
                <a16:creationId xmlns:a16="http://schemas.microsoft.com/office/drawing/2014/main" id="{7B579B4A-1D80-4280-B256-AEB2F2C63637}"/>
              </a:ext>
            </a:extLst>
          </p:cNvPr>
          <p:cNvPicPr>
            <a:picLocks noChangeAspect="1"/>
          </p:cNvPicPr>
          <p:nvPr userDrawn="1"/>
        </p:nvPicPr>
        <p:blipFill>
          <a:blip r:embed="rId3"/>
          <a:stretch>
            <a:fillRect/>
          </a:stretch>
        </p:blipFill>
        <p:spPr>
          <a:xfrm>
            <a:off x="525385" y="9990283"/>
            <a:ext cx="1529269" cy="340525"/>
          </a:xfrm>
          <a:prstGeom prst="rect">
            <a:avLst/>
          </a:prstGeom>
        </p:spPr>
      </p:pic>
      <p:sp>
        <p:nvSpPr>
          <p:cNvPr id="7" name="TextBox 6">
            <a:extLst>
              <a:ext uri="{FF2B5EF4-FFF2-40B4-BE49-F238E27FC236}">
                <a16:creationId xmlns:a16="http://schemas.microsoft.com/office/drawing/2014/main" id="{19B741BD-DA0F-D338-2B5D-43EAF877E0B4}"/>
              </a:ext>
            </a:extLst>
          </p:cNvPr>
          <p:cNvSpPr txBox="1"/>
          <p:nvPr userDrawn="1"/>
        </p:nvSpPr>
        <p:spPr>
          <a:xfrm>
            <a:off x="2186219" y="9828308"/>
            <a:ext cx="4788791" cy="369332"/>
          </a:xfrm>
          <a:prstGeom prst="rect">
            <a:avLst/>
          </a:prstGeom>
          <a:noFill/>
        </p:spPr>
        <p:txBody>
          <a:bodyPr wrap="square">
            <a:spAutoFit/>
          </a:bodyPr>
          <a:lstStyle/>
          <a:p>
            <a:pPr algn="just"/>
            <a:r>
              <a:rPr lang="en-US" sz="600" b="0" i="0" u="none" strike="noStrike">
                <a:solidFill>
                  <a:srgbClr val="0B3A5B"/>
                </a:solidFill>
                <a:effectLst/>
                <a:latin typeface="Calibri" panose="020F0502020204030204" pitchFamily="34" charset="0"/>
                <a:cs typeface="Calibri" panose="020F0502020204030204" pitchFamily="34" charset="0"/>
              </a:rPr>
              <a:t>Co-funded by the European Union. Views and opinions expressed are however those of the author or authors only and do not necessarily reflect those of the European Union or the Foundation for the Development of the Education System. Neither the European Union nor the entity providing the grant can be held responsible for them.</a:t>
            </a:r>
          </a:p>
        </p:txBody>
      </p:sp>
      <p:sp>
        <p:nvSpPr>
          <p:cNvPr id="8" name="TextBox 7">
            <a:extLst>
              <a:ext uri="{FF2B5EF4-FFF2-40B4-BE49-F238E27FC236}">
                <a16:creationId xmlns:a16="http://schemas.microsoft.com/office/drawing/2014/main" id="{B05EA108-2BDE-08FE-DB41-B25C18BE9EEB}"/>
              </a:ext>
            </a:extLst>
          </p:cNvPr>
          <p:cNvSpPr txBox="1"/>
          <p:nvPr userDrawn="1"/>
        </p:nvSpPr>
        <p:spPr>
          <a:xfrm>
            <a:off x="2186220" y="10197640"/>
            <a:ext cx="4947825" cy="184666"/>
          </a:xfrm>
          <a:prstGeom prst="rect">
            <a:avLst/>
          </a:prstGeom>
          <a:noFill/>
        </p:spPr>
        <p:txBody>
          <a:bodyPr wrap="square">
            <a:spAutoFit/>
          </a:bodyPr>
          <a:lstStyle/>
          <a:p>
            <a:r>
              <a:rPr lang="en-US" sz="600" b="0" i="0">
                <a:solidFill>
                  <a:srgbClr val="0B3A5B"/>
                </a:solidFill>
                <a:effectLst/>
              </a:rPr>
              <a:t>Teacher’s Guide © 2025 by Project EARTH is licensed under CC BY 4.0. To view a copy of this license, visit https://creativecommons.org/licenses/by/4.0/</a:t>
            </a:r>
            <a:endParaRPr lang="en-GB" sz="600">
              <a:solidFill>
                <a:srgbClr val="0B3A5B"/>
              </a:solidFill>
            </a:endParaRPr>
          </a:p>
        </p:txBody>
      </p:sp>
    </p:spTree>
    <p:extLst>
      <p:ext uri="{BB962C8B-B14F-4D97-AF65-F5344CB8AC3E}">
        <p14:creationId xmlns:p14="http://schemas.microsoft.com/office/powerpoint/2010/main" val="3351791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out/Intro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B9CACD-95F6-C740-9957-885B4EF0752C}"/>
              </a:ext>
            </a:extLst>
          </p:cNvPr>
          <p:cNvSpPr/>
          <p:nvPr userDrawn="1"/>
        </p:nvSpPr>
        <p:spPr>
          <a:xfrm>
            <a:off x="525586" y="1811867"/>
            <a:ext cx="4912688" cy="8342510"/>
          </a:xfrm>
          <a:prstGeom prst="rect">
            <a:avLst/>
          </a:prstGeom>
          <a:solidFill>
            <a:srgbClr val="0B1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Calibri" panose="020F0502020204030204" pitchFamily="34" charset="0"/>
              <a:cs typeface="Calibri" panose="020F0502020204030204" pitchFamily="34" charset="0"/>
            </a:endParaRPr>
          </a:p>
        </p:txBody>
      </p:sp>
      <p:sp>
        <p:nvSpPr>
          <p:cNvPr id="12" name="Picture Placeholder 3">
            <a:extLst>
              <a:ext uri="{FF2B5EF4-FFF2-40B4-BE49-F238E27FC236}">
                <a16:creationId xmlns:a16="http://schemas.microsoft.com/office/drawing/2014/main" id="{1B053317-9B63-0F46-9FAE-76C882544D89}"/>
              </a:ext>
            </a:extLst>
          </p:cNvPr>
          <p:cNvSpPr>
            <a:spLocks noGrp="1"/>
          </p:cNvSpPr>
          <p:nvPr>
            <p:ph type="pic" sz="quarter" idx="10"/>
          </p:nvPr>
        </p:nvSpPr>
        <p:spPr>
          <a:xfrm>
            <a:off x="2926339" y="576179"/>
            <a:ext cx="4107750" cy="5805757"/>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45" name="Text Placeholder 32">
            <a:extLst>
              <a:ext uri="{FF2B5EF4-FFF2-40B4-BE49-F238E27FC236}">
                <a16:creationId xmlns:a16="http://schemas.microsoft.com/office/drawing/2014/main" id="{66785BF5-4C01-4BA0-B7B8-E20F3597AD1E}"/>
              </a:ext>
            </a:extLst>
          </p:cNvPr>
          <p:cNvSpPr>
            <a:spLocks noGrp="1"/>
          </p:cNvSpPr>
          <p:nvPr>
            <p:ph type="body" sz="quarter" idx="47" hasCustomPrompt="1"/>
          </p:nvPr>
        </p:nvSpPr>
        <p:spPr>
          <a:xfrm>
            <a:off x="833868" y="6914471"/>
            <a:ext cx="4184942" cy="795499"/>
          </a:xfrm>
          <a:prstGeom prst="rect">
            <a:avLst/>
          </a:prstGeom>
        </p:spPr>
        <p:txBody>
          <a:bodyPr>
            <a:noAutofit/>
          </a:bodyPr>
          <a:lstStyle>
            <a:lvl1pPr marL="0" indent="0" algn="l">
              <a:buNone/>
              <a:defRPr sz="1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Sub-Heading</a:t>
            </a:r>
          </a:p>
        </p:txBody>
      </p:sp>
      <p:sp>
        <p:nvSpPr>
          <p:cNvPr id="46" name="Text Placeholder 32">
            <a:extLst>
              <a:ext uri="{FF2B5EF4-FFF2-40B4-BE49-F238E27FC236}">
                <a16:creationId xmlns:a16="http://schemas.microsoft.com/office/drawing/2014/main" id="{59A563F4-B2A2-EB26-7DA9-8BD1D399687D}"/>
              </a:ext>
            </a:extLst>
          </p:cNvPr>
          <p:cNvSpPr>
            <a:spLocks noGrp="1"/>
          </p:cNvSpPr>
          <p:nvPr>
            <p:ph type="body" sz="quarter" idx="48" hasCustomPrompt="1"/>
          </p:nvPr>
        </p:nvSpPr>
        <p:spPr>
          <a:xfrm>
            <a:off x="841421" y="7946577"/>
            <a:ext cx="4179282" cy="1851989"/>
          </a:xfrm>
          <a:prstGeom prst="rect">
            <a:avLst/>
          </a:prstGeom>
        </p:spPr>
        <p:txBody>
          <a:bodyPr numCol="1" spcCol="288000" anchor="t">
            <a:noAutofit/>
          </a:bodyPr>
          <a:lstStyle>
            <a:lvl1pPr marL="0" indent="0" algn="l">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a:t>
            </a:r>
            <a:endParaRPr lang="en-US"/>
          </a:p>
        </p:txBody>
      </p:sp>
      <p:sp>
        <p:nvSpPr>
          <p:cNvPr id="47" name="Slide Number Placeholder 5">
            <a:extLst>
              <a:ext uri="{FF2B5EF4-FFF2-40B4-BE49-F238E27FC236}">
                <a16:creationId xmlns:a16="http://schemas.microsoft.com/office/drawing/2014/main" id="{933E811B-E334-0F7C-96BF-3AF40B7D9255}"/>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Tree>
    <p:extLst>
      <p:ext uri="{BB962C8B-B14F-4D97-AF65-F5344CB8AC3E}">
        <p14:creationId xmlns:p14="http://schemas.microsoft.com/office/powerpoint/2010/main" val="3670157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01">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57E9DDA3-5508-124F-B846-4CE77542FE4E}"/>
              </a:ext>
            </a:extLst>
          </p:cNvPr>
          <p:cNvSpPr/>
          <p:nvPr userDrawn="1"/>
        </p:nvSpPr>
        <p:spPr>
          <a:xfrm rot="5400000">
            <a:off x="-4569703" y="4591788"/>
            <a:ext cx="10670783" cy="1529268"/>
          </a:xfrm>
          <a:prstGeom prst="rect">
            <a:avLst/>
          </a:prstGeom>
          <a:solidFill>
            <a:srgbClr val="0B1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solidFill>
                <a:srgbClr val="05203D"/>
              </a:solidFill>
              <a:latin typeface="Calibri" panose="020F0502020204030204" pitchFamily="34" charset="0"/>
              <a:cs typeface="Calibri" panose="020F0502020204030204" pitchFamily="34" charset="0"/>
            </a:endParaRPr>
          </a:p>
        </p:txBody>
      </p:sp>
      <p:sp>
        <p:nvSpPr>
          <p:cNvPr id="106" name="Text Placeholder 32">
            <a:extLst>
              <a:ext uri="{FF2B5EF4-FFF2-40B4-BE49-F238E27FC236}">
                <a16:creationId xmlns:a16="http://schemas.microsoft.com/office/drawing/2014/main" id="{86B01A13-C668-430D-CFC5-265C5B6253D7}"/>
              </a:ext>
            </a:extLst>
          </p:cNvPr>
          <p:cNvSpPr>
            <a:spLocks noGrp="1"/>
          </p:cNvSpPr>
          <p:nvPr>
            <p:ph type="body" sz="quarter" idx="11" hasCustomPrompt="1"/>
          </p:nvPr>
        </p:nvSpPr>
        <p:spPr>
          <a:xfrm>
            <a:off x="2118189" y="3964837"/>
            <a:ext cx="648000" cy="292876"/>
          </a:xfrm>
          <a:prstGeom prst="rect">
            <a:avLst/>
          </a:prstGeom>
        </p:spPr>
        <p:txBody>
          <a:bodyPr anchor="ctr">
            <a:noAutofit/>
          </a:bodyPr>
          <a:lstStyle>
            <a:lvl1pPr marL="0" indent="0" algn="l">
              <a:buNone/>
              <a:defRPr sz="2200" b="1" i="0">
                <a:solidFill>
                  <a:srgbClr val="29C5F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01</a:t>
            </a:r>
            <a:endParaRPr lang="en-US"/>
          </a:p>
        </p:txBody>
      </p:sp>
      <p:sp>
        <p:nvSpPr>
          <p:cNvPr id="107" name="Text Placeholder 32">
            <a:extLst>
              <a:ext uri="{FF2B5EF4-FFF2-40B4-BE49-F238E27FC236}">
                <a16:creationId xmlns:a16="http://schemas.microsoft.com/office/drawing/2014/main" id="{30355578-E745-9BD0-A856-DBEC9CDCF6BA}"/>
              </a:ext>
            </a:extLst>
          </p:cNvPr>
          <p:cNvSpPr>
            <a:spLocks noGrp="1"/>
          </p:cNvSpPr>
          <p:nvPr>
            <p:ph type="body" sz="quarter" idx="49" hasCustomPrompt="1"/>
          </p:nvPr>
        </p:nvSpPr>
        <p:spPr>
          <a:xfrm>
            <a:off x="2656044" y="3964837"/>
            <a:ext cx="3816000" cy="292876"/>
          </a:xfrm>
          <a:prstGeom prst="rect">
            <a:avLst/>
          </a:prstGeom>
        </p:spPr>
        <p:txBody>
          <a:bodyPr anchor="ctr">
            <a:noAutofit/>
          </a:bodyPr>
          <a:lstStyle>
            <a:lvl1pPr marL="0" indent="0" algn="l">
              <a:buNone/>
              <a:defRPr sz="1400" b="0" i="0">
                <a:solidFill>
                  <a:srgbClr val="0B143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Introduction</a:t>
            </a:r>
            <a:endParaRPr lang="en-US"/>
          </a:p>
        </p:txBody>
      </p:sp>
      <p:sp>
        <p:nvSpPr>
          <p:cNvPr id="108" name="Text Placeholder 32">
            <a:extLst>
              <a:ext uri="{FF2B5EF4-FFF2-40B4-BE49-F238E27FC236}">
                <a16:creationId xmlns:a16="http://schemas.microsoft.com/office/drawing/2014/main" id="{1483D1AB-5DBE-ED13-C638-D187E00E754A}"/>
              </a:ext>
            </a:extLst>
          </p:cNvPr>
          <p:cNvSpPr>
            <a:spLocks noGrp="1"/>
          </p:cNvSpPr>
          <p:nvPr>
            <p:ph type="body" sz="quarter" idx="13" hasCustomPrompt="1"/>
          </p:nvPr>
        </p:nvSpPr>
        <p:spPr>
          <a:xfrm>
            <a:off x="2118189" y="4440079"/>
            <a:ext cx="648000" cy="292876"/>
          </a:xfrm>
          <a:prstGeom prst="rect">
            <a:avLst/>
          </a:prstGeom>
        </p:spPr>
        <p:txBody>
          <a:bodyPr anchor="ctr">
            <a:noAutofit/>
          </a:bodyPr>
          <a:lstStyle>
            <a:lvl1pPr marL="0" indent="0" algn="l">
              <a:buNone/>
              <a:defRPr sz="2200" b="1" i="0">
                <a:solidFill>
                  <a:srgbClr val="29C5F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02</a:t>
            </a:r>
            <a:endParaRPr lang="en-US"/>
          </a:p>
        </p:txBody>
      </p:sp>
      <p:sp>
        <p:nvSpPr>
          <p:cNvPr id="109" name="Text Placeholder 32">
            <a:extLst>
              <a:ext uri="{FF2B5EF4-FFF2-40B4-BE49-F238E27FC236}">
                <a16:creationId xmlns:a16="http://schemas.microsoft.com/office/drawing/2014/main" id="{0E904D35-974C-377E-0B62-7E1FEA95A52A}"/>
              </a:ext>
            </a:extLst>
          </p:cNvPr>
          <p:cNvSpPr>
            <a:spLocks noGrp="1"/>
          </p:cNvSpPr>
          <p:nvPr>
            <p:ph type="body" sz="quarter" idx="14" hasCustomPrompt="1"/>
          </p:nvPr>
        </p:nvSpPr>
        <p:spPr>
          <a:xfrm>
            <a:off x="2656044" y="4440205"/>
            <a:ext cx="3816000" cy="293549"/>
          </a:xfrm>
          <a:prstGeom prst="rect">
            <a:avLst/>
          </a:prstGeom>
        </p:spPr>
        <p:txBody>
          <a:bodyPr anchor="ctr">
            <a:noAutofit/>
          </a:bodyPr>
          <a:lstStyle>
            <a:lvl1pPr marL="0" marR="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sz="1400" b="0" i="0">
                <a:solidFill>
                  <a:srgbClr val="0B143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marL="0" marR="0" lvl="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lang="en-GB"/>
              <a:t>About us</a:t>
            </a:r>
            <a:endParaRPr lang="en-US"/>
          </a:p>
        </p:txBody>
      </p:sp>
      <p:sp>
        <p:nvSpPr>
          <p:cNvPr id="110" name="Text Placeholder 32">
            <a:extLst>
              <a:ext uri="{FF2B5EF4-FFF2-40B4-BE49-F238E27FC236}">
                <a16:creationId xmlns:a16="http://schemas.microsoft.com/office/drawing/2014/main" id="{04638117-ED94-CB12-A38B-3D197075E661}"/>
              </a:ext>
            </a:extLst>
          </p:cNvPr>
          <p:cNvSpPr>
            <a:spLocks noGrp="1"/>
          </p:cNvSpPr>
          <p:nvPr>
            <p:ph type="body" sz="quarter" idx="15" hasCustomPrompt="1"/>
          </p:nvPr>
        </p:nvSpPr>
        <p:spPr>
          <a:xfrm>
            <a:off x="2118189" y="4941213"/>
            <a:ext cx="648000" cy="292876"/>
          </a:xfrm>
          <a:prstGeom prst="rect">
            <a:avLst/>
          </a:prstGeom>
        </p:spPr>
        <p:txBody>
          <a:bodyPr anchor="ctr">
            <a:noAutofit/>
          </a:bodyPr>
          <a:lstStyle>
            <a:lvl1pPr marL="0" indent="0" algn="l">
              <a:buNone/>
              <a:defRPr sz="2200" b="1" i="0">
                <a:solidFill>
                  <a:srgbClr val="29C5F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03</a:t>
            </a:r>
            <a:endParaRPr lang="en-US"/>
          </a:p>
        </p:txBody>
      </p:sp>
      <p:sp>
        <p:nvSpPr>
          <p:cNvPr id="111" name="Text Placeholder 32">
            <a:extLst>
              <a:ext uri="{FF2B5EF4-FFF2-40B4-BE49-F238E27FC236}">
                <a16:creationId xmlns:a16="http://schemas.microsoft.com/office/drawing/2014/main" id="{BF7573CD-5D0E-98EF-D198-D00F02C59AC1}"/>
              </a:ext>
            </a:extLst>
          </p:cNvPr>
          <p:cNvSpPr>
            <a:spLocks noGrp="1"/>
          </p:cNvSpPr>
          <p:nvPr>
            <p:ph type="body" sz="quarter" idx="19" hasCustomPrompt="1"/>
          </p:nvPr>
        </p:nvSpPr>
        <p:spPr>
          <a:xfrm>
            <a:off x="2656044" y="4941213"/>
            <a:ext cx="3816000" cy="292876"/>
          </a:xfrm>
          <a:prstGeom prst="rect">
            <a:avLst/>
          </a:prstGeom>
        </p:spPr>
        <p:txBody>
          <a:bodyPr anchor="ctr">
            <a:noAutofit/>
          </a:bodyPr>
          <a:lstStyle>
            <a:lvl1pPr marL="0" indent="0" algn="l">
              <a:buNone/>
              <a:defRPr sz="1400" b="0" i="0">
                <a:solidFill>
                  <a:srgbClr val="0B143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The Project</a:t>
            </a:r>
            <a:endParaRPr lang="en-US"/>
          </a:p>
        </p:txBody>
      </p:sp>
      <p:sp>
        <p:nvSpPr>
          <p:cNvPr id="112" name="Text Placeholder 32">
            <a:extLst>
              <a:ext uri="{FF2B5EF4-FFF2-40B4-BE49-F238E27FC236}">
                <a16:creationId xmlns:a16="http://schemas.microsoft.com/office/drawing/2014/main" id="{001CD029-76BF-5267-FCC9-AC374458EC63}"/>
              </a:ext>
            </a:extLst>
          </p:cNvPr>
          <p:cNvSpPr>
            <a:spLocks noGrp="1"/>
          </p:cNvSpPr>
          <p:nvPr>
            <p:ph type="body" sz="quarter" idx="17" hasCustomPrompt="1"/>
          </p:nvPr>
        </p:nvSpPr>
        <p:spPr>
          <a:xfrm>
            <a:off x="2118189" y="5442168"/>
            <a:ext cx="648000" cy="292876"/>
          </a:xfrm>
          <a:prstGeom prst="rect">
            <a:avLst/>
          </a:prstGeom>
        </p:spPr>
        <p:txBody>
          <a:bodyPr anchor="ctr">
            <a:noAutofit/>
          </a:bodyPr>
          <a:lstStyle>
            <a:lvl1pPr marL="0" indent="0" algn="l">
              <a:buNone/>
              <a:defRPr sz="2200" b="1" i="0">
                <a:solidFill>
                  <a:srgbClr val="29C5F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04</a:t>
            </a:r>
            <a:endParaRPr lang="en-US"/>
          </a:p>
        </p:txBody>
      </p:sp>
      <p:sp>
        <p:nvSpPr>
          <p:cNvPr id="113" name="Text Placeholder 32">
            <a:extLst>
              <a:ext uri="{FF2B5EF4-FFF2-40B4-BE49-F238E27FC236}">
                <a16:creationId xmlns:a16="http://schemas.microsoft.com/office/drawing/2014/main" id="{9D496F3A-9EAD-7E5B-7683-3530771E57DB}"/>
              </a:ext>
            </a:extLst>
          </p:cNvPr>
          <p:cNvSpPr>
            <a:spLocks noGrp="1"/>
          </p:cNvSpPr>
          <p:nvPr>
            <p:ph type="body" sz="quarter" idx="20" hasCustomPrompt="1"/>
          </p:nvPr>
        </p:nvSpPr>
        <p:spPr>
          <a:xfrm>
            <a:off x="2656044" y="5442168"/>
            <a:ext cx="3816000" cy="292876"/>
          </a:xfrm>
          <a:prstGeom prst="rect">
            <a:avLst/>
          </a:prstGeom>
        </p:spPr>
        <p:txBody>
          <a:bodyPr anchor="ctr">
            <a:noAutofit/>
          </a:bodyPr>
          <a:lstStyle>
            <a:lvl1pPr marL="0" indent="0" algn="l">
              <a:buNone/>
              <a:defRPr sz="1400" b="0" i="0">
                <a:solidFill>
                  <a:srgbClr val="0B143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Gallery</a:t>
            </a:r>
            <a:endParaRPr lang="en-US"/>
          </a:p>
        </p:txBody>
      </p:sp>
      <p:sp>
        <p:nvSpPr>
          <p:cNvPr id="114" name="Text Placeholder 32">
            <a:extLst>
              <a:ext uri="{FF2B5EF4-FFF2-40B4-BE49-F238E27FC236}">
                <a16:creationId xmlns:a16="http://schemas.microsoft.com/office/drawing/2014/main" id="{625508FB-1E5C-3437-B4C8-AF2A4553D848}"/>
              </a:ext>
            </a:extLst>
          </p:cNvPr>
          <p:cNvSpPr>
            <a:spLocks noGrp="1"/>
          </p:cNvSpPr>
          <p:nvPr>
            <p:ph type="body" sz="quarter" idx="21" hasCustomPrompt="1"/>
          </p:nvPr>
        </p:nvSpPr>
        <p:spPr>
          <a:xfrm>
            <a:off x="2118189" y="5943958"/>
            <a:ext cx="648000" cy="292876"/>
          </a:xfrm>
          <a:prstGeom prst="rect">
            <a:avLst/>
          </a:prstGeom>
        </p:spPr>
        <p:txBody>
          <a:bodyPr anchor="ctr">
            <a:noAutofit/>
          </a:bodyPr>
          <a:lstStyle>
            <a:lvl1pPr marL="0" indent="0" algn="l">
              <a:buNone/>
              <a:defRPr sz="2200" b="1" i="0">
                <a:solidFill>
                  <a:srgbClr val="29C5F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05</a:t>
            </a:r>
            <a:endParaRPr lang="en-US"/>
          </a:p>
        </p:txBody>
      </p:sp>
      <p:sp>
        <p:nvSpPr>
          <p:cNvPr id="115" name="Text Placeholder 32">
            <a:extLst>
              <a:ext uri="{FF2B5EF4-FFF2-40B4-BE49-F238E27FC236}">
                <a16:creationId xmlns:a16="http://schemas.microsoft.com/office/drawing/2014/main" id="{021C53BA-EBD7-A22B-1913-D8525ED841B5}"/>
              </a:ext>
            </a:extLst>
          </p:cNvPr>
          <p:cNvSpPr>
            <a:spLocks noGrp="1"/>
          </p:cNvSpPr>
          <p:nvPr>
            <p:ph type="body" sz="quarter" idx="22" hasCustomPrompt="1"/>
          </p:nvPr>
        </p:nvSpPr>
        <p:spPr>
          <a:xfrm>
            <a:off x="2656044" y="5943958"/>
            <a:ext cx="3816000" cy="292876"/>
          </a:xfrm>
          <a:prstGeom prst="rect">
            <a:avLst/>
          </a:prstGeom>
        </p:spPr>
        <p:txBody>
          <a:bodyPr anchor="ctr">
            <a:noAutofit/>
          </a:bodyPr>
          <a:lstStyle>
            <a:lvl1pPr marL="0" indent="0" algn="l">
              <a:buNone/>
              <a:defRPr sz="1400" b="0" i="0">
                <a:solidFill>
                  <a:srgbClr val="0B143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Our Team</a:t>
            </a:r>
            <a:endParaRPr lang="en-US"/>
          </a:p>
        </p:txBody>
      </p:sp>
      <p:sp>
        <p:nvSpPr>
          <p:cNvPr id="116" name="Text Placeholder 32">
            <a:extLst>
              <a:ext uri="{FF2B5EF4-FFF2-40B4-BE49-F238E27FC236}">
                <a16:creationId xmlns:a16="http://schemas.microsoft.com/office/drawing/2014/main" id="{73326E23-3F69-8B45-7ADA-61E5806C8AD1}"/>
              </a:ext>
            </a:extLst>
          </p:cNvPr>
          <p:cNvSpPr>
            <a:spLocks noGrp="1"/>
          </p:cNvSpPr>
          <p:nvPr>
            <p:ph type="body" sz="quarter" idx="51" hasCustomPrompt="1"/>
          </p:nvPr>
        </p:nvSpPr>
        <p:spPr>
          <a:xfrm>
            <a:off x="2127829" y="6473154"/>
            <a:ext cx="648000" cy="292876"/>
          </a:xfrm>
          <a:prstGeom prst="rect">
            <a:avLst/>
          </a:prstGeom>
        </p:spPr>
        <p:txBody>
          <a:bodyPr anchor="ctr">
            <a:noAutofit/>
          </a:bodyPr>
          <a:lstStyle>
            <a:lvl1pPr marL="0" indent="0" algn="l">
              <a:buNone/>
              <a:defRPr sz="2200" b="1" i="0">
                <a:solidFill>
                  <a:srgbClr val="29C5F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06</a:t>
            </a:r>
            <a:endParaRPr lang="en-US"/>
          </a:p>
        </p:txBody>
      </p:sp>
      <p:sp>
        <p:nvSpPr>
          <p:cNvPr id="117" name="Text Placeholder 32">
            <a:extLst>
              <a:ext uri="{FF2B5EF4-FFF2-40B4-BE49-F238E27FC236}">
                <a16:creationId xmlns:a16="http://schemas.microsoft.com/office/drawing/2014/main" id="{89786B18-DBC8-6850-DD58-ACA1ACFB09E2}"/>
              </a:ext>
            </a:extLst>
          </p:cNvPr>
          <p:cNvSpPr>
            <a:spLocks noGrp="1"/>
          </p:cNvSpPr>
          <p:nvPr>
            <p:ph type="body" sz="quarter" idx="52" hasCustomPrompt="1"/>
          </p:nvPr>
        </p:nvSpPr>
        <p:spPr>
          <a:xfrm>
            <a:off x="2665684" y="6473154"/>
            <a:ext cx="3816000" cy="292876"/>
          </a:xfrm>
          <a:prstGeom prst="rect">
            <a:avLst/>
          </a:prstGeom>
        </p:spPr>
        <p:txBody>
          <a:bodyPr anchor="ctr">
            <a:noAutofit/>
          </a:bodyPr>
          <a:lstStyle>
            <a:lvl1pPr marL="0" indent="0" algn="l">
              <a:buNone/>
              <a:defRPr sz="1400" b="0" i="0">
                <a:solidFill>
                  <a:srgbClr val="0B143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Question and Answers</a:t>
            </a:r>
            <a:endParaRPr lang="en-US"/>
          </a:p>
        </p:txBody>
      </p:sp>
      <p:sp>
        <p:nvSpPr>
          <p:cNvPr id="118" name="Text Placeholder 32">
            <a:extLst>
              <a:ext uri="{FF2B5EF4-FFF2-40B4-BE49-F238E27FC236}">
                <a16:creationId xmlns:a16="http://schemas.microsoft.com/office/drawing/2014/main" id="{5E3514C3-47EA-6B09-C5A8-5B292E47E30C}"/>
              </a:ext>
            </a:extLst>
          </p:cNvPr>
          <p:cNvSpPr>
            <a:spLocks noGrp="1"/>
          </p:cNvSpPr>
          <p:nvPr>
            <p:ph type="body" sz="quarter" idx="53" hasCustomPrompt="1"/>
          </p:nvPr>
        </p:nvSpPr>
        <p:spPr>
          <a:xfrm>
            <a:off x="2127829" y="6963386"/>
            <a:ext cx="648000" cy="292876"/>
          </a:xfrm>
          <a:prstGeom prst="rect">
            <a:avLst/>
          </a:prstGeom>
        </p:spPr>
        <p:txBody>
          <a:bodyPr anchor="ctr">
            <a:noAutofit/>
          </a:bodyPr>
          <a:lstStyle>
            <a:lvl1pPr marL="0" indent="0" algn="l">
              <a:buNone/>
              <a:defRPr sz="2200" b="1" i="0">
                <a:solidFill>
                  <a:srgbClr val="29C5F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07</a:t>
            </a:r>
            <a:endParaRPr lang="en-US"/>
          </a:p>
        </p:txBody>
      </p:sp>
      <p:sp>
        <p:nvSpPr>
          <p:cNvPr id="119" name="Text Placeholder 32">
            <a:extLst>
              <a:ext uri="{FF2B5EF4-FFF2-40B4-BE49-F238E27FC236}">
                <a16:creationId xmlns:a16="http://schemas.microsoft.com/office/drawing/2014/main" id="{5535D7EB-A9E1-30C4-B0DE-D9400C7E67D2}"/>
              </a:ext>
            </a:extLst>
          </p:cNvPr>
          <p:cNvSpPr>
            <a:spLocks noGrp="1"/>
          </p:cNvSpPr>
          <p:nvPr>
            <p:ph type="body" sz="quarter" idx="54" hasCustomPrompt="1"/>
          </p:nvPr>
        </p:nvSpPr>
        <p:spPr>
          <a:xfrm>
            <a:off x="2665684" y="6963386"/>
            <a:ext cx="3816000" cy="292876"/>
          </a:xfrm>
          <a:prstGeom prst="rect">
            <a:avLst/>
          </a:prstGeom>
        </p:spPr>
        <p:txBody>
          <a:bodyPr anchor="ctr">
            <a:noAutofit/>
          </a:bodyPr>
          <a:lstStyle>
            <a:lvl1pPr marL="0" indent="0" algn="l">
              <a:buNone/>
              <a:defRPr sz="1400" b="0" i="0">
                <a:solidFill>
                  <a:srgbClr val="0B143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Conclusion</a:t>
            </a:r>
            <a:endParaRPr lang="en-US"/>
          </a:p>
        </p:txBody>
      </p:sp>
      <p:sp>
        <p:nvSpPr>
          <p:cNvPr id="81" name="Slide Number Placeholder 5">
            <a:extLst>
              <a:ext uri="{FF2B5EF4-FFF2-40B4-BE49-F238E27FC236}">
                <a16:creationId xmlns:a16="http://schemas.microsoft.com/office/drawing/2014/main" id="{184564D9-D416-2621-9930-A15549C59F96}"/>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1D4C60"/>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4" name="Picture Placeholder 3">
            <a:extLst>
              <a:ext uri="{FF2B5EF4-FFF2-40B4-BE49-F238E27FC236}">
                <a16:creationId xmlns:a16="http://schemas.microsoft.com/office/drawing/2014/main" id="{FB83C495-F66E-E0EB-15A1-2CDA3EF437F8}"/>
              </a:ext>
            </a:extLst>
          </p:cNvPr>
          <p:cNvSpPr>
            <a:spLocks noGrp="1"/>
          </p:cNvSpPr>
          <p:nvPr>
            <p:ph type="pic" sz="quarter" idx="55"/>
          </p:nvPr>
        </p:nvSpPr>
        <p:spPr>
          <a:xfrm>
            <a:off x="967154" y="673939"/>
            <a:ext cx="6592520" cy="268732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5" name="TextBox 4">
            <a:extLst>
              <a:ext uri="{FF2B5EF4-FFF2-40B4-BE49-F238E27FC236}">
                <a16:creationId xmlns:a16="http://schemas.microsoft.com/office/drawing/2014/main" id="{98CBF5BF-1B75-31E6-EBCB-93B45942D0FA}"/>
              </a:ext>
            </a:extLst>
          </p:cNvPr>
          <p:cNvSpPr txBox="1"/>
          <p:nvPr userDrawn="1"/>
        </p:nvSpPr>
        <p:spPr>
          <a:xfrm>
            <a:off x="3779837" y="8301286"/>
            <a:ext cx="2840525" cy="400110"/>
          </a:xfrm>
          <a:prstGeom prst="rect">
            <a:avLst/>
          </a:prstGeom>
          <a:noFill/>
        </p:spPr>
        <p:txBody>
          <a:bodyPr wrap="square">
            <a:spAutoFit/>
          </a:bodyPr>
          <a:lstStyle/>
          <a:p>
            <a:pPr algn="just"/>
            <a:r>
              <a:rPr lang="en-IE" sz="500" b="0" i="0" u="none" strike="noStrike">
                <a:solidFill>
                  <a:srgbClr val="0B3A5B"/>
                </a:solidFill>
                <a:effectLst/>
                <a:latin typeface="Calibri" panose="020F0502020204030204" pitchFamily="34" charset="0"/>
                <a:cs typeface="Calibri" panose="020F0502020204030204" pitchFamily="34" charset="0"/>
              </a:rPr>
              <a:t>Co-funded by the European Union. Views and opinions expressed are however those of the author or authors only and do not necessarily reflect those of the European Union or the Foundation for the Development of the Education System. Neither the European Union nor the entity providing the grant can be held responsible for them.</a:t>
            </a:r>
          </a:p>
        </p:txBody>
      </p:sp>
      <p:pic>
        <p:nvPicPr>
          <p:cNvPr id="6" name="Picture 5">
            <a:extLst>
              <a:ext uri="{FF2B5EF4-FFF2-40B4-BE49-F238E27FC236}">
                <a16:creationId xmlns:a16="http://schemas.microsoft.com/office/drawing/2014/main" id="{9FCF8483-4504-BD30-5D32-A50857385624}"/>
              </a:ext>
            </a:extLst>
          </p:cNvPr>
          <p:cNvPicPr>
            <a:picLocks noChangeAspect="1"/>
          </p:cNvPicPr>
          <p:nvPr userDrawn="1"/>
        </p:nvPicPr>
        <p:blipFill>
          <a:blip r:embed="rId2"/>
          <a:stretch>
            <a:fillRect/>
          </a:stretch>
        </p:blipFill>
        <p:spPr>
          <a:xfrm>
            <a:off x="2118189" y="8331079"/>
            <a:ext cx="1529269" cy="340525"/>
          </a:xfrm>
          <a:prstGeom prst="rect">
            <a:avLst/>
          </a:prstGeom>
        </p:spPr>
      </p:pic>
    </p:spTree>
    <p:extLst>
      <p:ext uri="{BB962C8B-B14F-4D97-AF65-F5344CB8AC3E}">
        <p14:creationId xmlns:p14="http://schemas.microsoft.com/office/powerpoint/2010/main" val="530738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4B89B888-9D5F-5636-924B-426B38D2D12A}"/>
              </a:ext>
            </a:extLst>
          </p:cNvPr>
          <p:cNvSpPr/>
          <p:nvPr userDrawn="1"/>
        </p:nvSpPr>
        <p:spPr>
          <a:xfrm>
            <a:off x="2493818" y="1079845"/>
            <a:ext cx="5069577" cy="5111949"/>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rgbClr val="0B1430"/>
          </a:solidFill>
          <a:ln w="30808" cap="flat">
            <a:noFill/>
            <a:prstDash val="solid"/>
            <a:miter/>
          </a:ln>
        </p:spPr>
        <p:txBody>
          <a:bodyPr rtlCol="0" anchor="ctr"/>
          <a:lstStyle/>
          <a:p>
            <a:endParaRPr lang="en-US"/>
          </a:p>
        </p:txBody>
      </p:sp>
      <p:sp>
        <p:nvSpPr>
          <p:cNvPr id="57" name="Text Placeholder 3">
            <a:extLst>
              <a:ext uri="{FF2B5EF4-FFF2-40B4-BE49-F238E27FC236}">
                <a16:creationId xmlns:a16="http://schemas.microsoft.com/office/drawing/2014/main" id="{72EE2CF0-D590-9D49-88CE-03DDDC527CE3}"/>
              </a:ext>
            </a:extLst>
          </p:cNvPr>
          <p:cNvSpPr>
            <a:spLocks noGrp="1"/>
          </p:cNvSpPr>
          <p:nvPr>
            <p:ph type="body" sz="quarter" idx="14" hasCustomPrompt="1"/>
          </p:nvPr>
        </p:nvSpPr>
        <p:spPr>
          <a:xfrm>
            <a:off x="2923309" y="1351673"/>
            <a:ext cx="4819651" cy="3109490"/>
          </a:xfrm>
          <a:prstGeom prst="rect">
            <a:avLst/>
          </a:prstGeom>
          <a:effectLst>
            <a:glow rad="127000">
              <a:srgbClr val="414141"/>
            </a:glow>
          </a:effectLst>
        </p:spPr>
        <p:txBody>
          <a:bodyPr>
            <a:noAutofit/>
          </a:bodyPr>
          <a:lstStyle>
            <a:lvl1pPr marL="0" indent="0" algn="l">
              <a:buNone/>
              <a:defRPr sz="13000" b="1">
                <a:solidFill>
                  <a:schemeClr val="bg1"/>
                </a:solidFill>
                <a:latin typeface="Calibri" panose="020F0502020204030204" pitchFamily="34" charset="0"/>
                <a:cs typeface="Calibri" panose="020F0502020204030204" pitchFamily="34" charset="0"/>
              </a:defRPr>
            </a:lvl1pPr>
          </a:lstStyle>
          <a:p>
            <a:pPr lvl="0"/>
            <a:r>
              <a:rPr lang="en-GB"/>
              <a:t>01</a:t>
            </a:r>
            <a:endParaRPr lang="en-US"/>
          </a:p>
        </p:txBody>
      </p:sp>
      <p:sp>
        <p:nvSpPr>
          <p:cNvPr id="9" name="Slide Number Placeholder 5">
            <a:extLst>
              <a:ext uri="{FF2B5EF4-FFF2-40B4-BE49-F238E27FC236}">
                <a16:creationId xmlns:a16="http://schemas.microsoft.com/office/drawing/2014/main" id="{30EFB463-2CCC-6D67-A87C-FCB7F8EFFBBD}"/>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4" name="Picture Placeholder 3">
            <a:extLst>
              <a:ext uri="{FF2B5EF4-FFF2-40B4-BE49-F238E27FC236}">
                <a16:creationId xmlns:a16="http://schemas.microsoft.com/office/drawing/2014/main" id="{D2AF183F-B686-C5F1-987B-E4073BCA6A3F}"/>
              </a:ext>
            </a:extLst>
          </p:cNvPr>
          <p:cNvSpPr>
            <a:spLocks noGrp="1"/>
          </p:cNvSpPr>
          <p:nvPr>
            <p:ph type="pic" sz="quarter" idx="10"/>
          </p:nvPr>
        </p:nvSpPr>
        <p:spPr>
          <a:xfrm>
            <a:off x="0" y="4461163"/>
            <a:ext cx="5514109" cy="4369327"/>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a:p>
          <a:p>
            <a:r>
              <a:rPr lang="en-US"/>
              <a:t>Drag Your Image Here</a:t>
            </a:r>
          </a:p>
        </p:txBody>
      </p:sp>
    </p:spTree>
    <p:extLst>
      <p:ext uri="{BB962C8B-B14F-4D97-AF65-F5344CB8AC3E}">
        <p14:creationId xmlns:p14="http://schemas.microsoft.com/office/powerpoint/2010/main" val="3812456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030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01">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7128AB8-7094-90AC-4A40-4C2808F8F32A}"/>
              </a:ext>
            </a:extLst>
          </p:cNvPr>
          <p:cNvSpPr/>
          <p:nvPr userDrawn="1"/>
        </p:nvSpPr>
        <p:spPr>
          <a:xfrm rot="5400000">
            <a:off x="-6353625" y="4227026"/>
            <a:ext cx="10670783" cy="208027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solidFill>
                <a:srgbClr val="05203D"/>
              </a:solidFill>
              <a:latin typeface="Calibri" panose="020F0502020204030204" pitchFamily="34" charset="0"/>
              <a:cs typeface="Calibri" panose="020F0502020204030204" pitchFamily="34" charset="0"/>
            </a:endParaRPr>
          </a:p>
        </p:txBody>
      </p:sp>
      <p:sp>
        <p:nvSpPr>
          <p:cNvPr id="29" name="Text Placeholder 32">
            <a:extLst>
              <a:ext uri="{FF2B5EF4-FFF2-40B4-BE49-F238E27FC236}">
                <a16:creationId xmlns:a16="http://schemas.microsoft.com/office/drawing/2014/main" id="{B670A47E-CE10-702B-C027-51698412A13E}"/>
              </a:ext>
            </a:extLst>
          </p:cNvPr>
          <p:cNvSpPr>
            <a:spLocks noGrp="1"/>
          </p:cNvSpPr>
          <p:nvPr>
            <p:ph type="body" sz="quarter" idx="64" hasCustomPrompt="1"/>
          </p:nvPr>
        </p:nvSpPr>
        <p:spPr>
          <a:xfrm>
            <a:off x="697281" y="1599143"/>
            <a:ext cx="5682254" cy="8415713"/>
          </a:xfrm>
          <a:prstGeom prst="rect">
            <a:avLst/>
          </a:prstGeom>
          <a:noFill/>
        </p:spPr>
        <p:txBody>
          <a:bodyPr numCol="2" spcCol="288000" anchor="t">
            <a:noAutofit/>
          </a:bodyPr>
          <a:lstStyle>
            <a:lvl1pPr marL="0" indent="0" algn="l">
              <a:lnSpc>
                <a:spcPct val="100000"/>
              </a:lnSpc>
              <a:spcBef>
                <a:spcPts val="0"/>
              </a:spcBef>
              <a:buNone/>
              <a:defRPr sz="1100" b="0" i="0">
                <a:solidFill>
                  <a:srgbClr val="0B3A5B"/>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a:t>
            </a:r>
            <a:endParaRPr lang="en-US"/>
          </a:p>
        </p:txBody>
      </p:sp>
      <p:sp>
        <p:nvSpPr>
          <p:cNvPr id="2" name="Freeform 1">
            <a:extLst>
              <a:ext uri="{FF2B5EF4-FFF2-40B4-BE49-F238E27FC236}">
                <a16:creationId xmlns:a16="http://schemas.microsoft.com/office/drawing/2014/main" id="{698F42D1-97D3-812E-BE2E-F27B31CE2C83}"/>
              </a:ext>
            </a:extLst>
          </p:cNvPr>
          <p:cNvSpPr/>
          <p:nvPr userDrawn="1"/>
        </p:nvSpPr>
        <p:spPr>
          <a:xfrm rot="10800000">
            <a:off x="-30783" y="-1"/>
            <a:ext cx="7596693" cy="10691813"/>
          </a:xfrm>
          <a:custGeom>
            <a:avLst/>
            <a:gdLst>
              <a:gd name="connsiteX0" fmla="*/ 7385206 w 7596693"/>
              <a:gd name="connsiteY0" fmla="*/ 10480325 h 10691813"/>
              <a:gd name="connsiteX1" fmla="*/ 7385206 w 7596693"/>
              <a:gd name="connsiteY1" fmla="*/ 211487 h 10691813"/>
              <a:gd name="connsiteX2" fmla="*/ 3786072 w 7596693"/>
              <a:gd name="connsiteY2" fmla="*/ 211487 h 10691813"/>
              <a:gd name="connsiteX3" fmla="*/ 3786071 w 7596693"/>
              <a:gd name="connsiteY3" fmla="*/ 211487 h 10691813"/>
              <a:gd name="connsiteX4" fmla="*/ 211487 w 7596693"/>
              <a:gd name="connsiteY4" fmla="*/ 211487 h 10691813"/>
              <a:gd name="connsiteX5" fmla="*/ 211487 w 7596693"/>
              <a:gd name="connsiteY5" fmla="*/ 10480325 h 10691813"/>
              <a:gd name="connsiteX6" fmla="*/ 3786071 w 7596693"/>
              <a:gd name="connsiteY6" fmla="*/ 10480325 h 10691813"/>
              <a:gd name="connsiteX7" fmla="*/ 3786072 w 7596693"/>
              <a:gd name="connsiteY7" fmla="*/ 10480325 h 10691813"/>
              <a:gd name="connsiteX8" fmla="*/ 211487 w 7596693"/>
              <a:gd name="connsiteY8" fmla="*/ 10691813 h 10691813"/>
              <a:gd name="connsiteX9" fmla="*/ 0 w 7596693"/>
              <a:gd name="connsiteY9" fmla="*/ 10691813 h 10691813"/>
              <a:gd name="connsiteX10" fmla="*/ 0 w 7596693"/>
              <a:gd name="connsiteY10" fmla="*/ 18350 h 10691813"/>
              <a:gd name="connsiteX11" fmla="*/ 85060 w 7596693"/>
              <a:gd name="connsiteY11" fmla="*/ 18350 h 10691813"/>
              <a:gd name="connsiteX12" fmla="*/ 85060 w 7596693"/>
              <a:gd name="connsiteY12" fmla="*/ 0 h 10691813"/>
              <a:gd name="connsiteX13" fmla="*/ 3786071 w 7596693"/>
              <a:gd name="connsiteY13" fmla="*/ 0 h 10691813"/>
              <a:gd name="connsiteX14" fmla="*/ 3786072 w 7596693"/>
              <a:gd name="connsiteY14" fmla="*/ 0 h 10691813"/>
              <a:gd name="connsiteX15" fmla="*/ 7385206 w 7596693"/>
              <a:gd name="connsiteY15" fmla="*/ 0 h 10691813"/>
              <a:gd name="connsiteX16" fmla="*/ 7487083 w 7596693"/>
              <a:gd name="connsiteY16" fmla="*/ 0 h 10691813"/>
              <a:gd name="connsiteX17" fmla="*/ 7596693 w 7596693"/>
              <a:gd name="connsiteY17" fmla="*/ 0 h 10691813"/>
              <a:gd name="connsiteX18" fmla="*/ 7596693 w 7596693"/>
              <a:gd name="connsiteY18" fmla="*/ 10691812 h 10691813"/>
              <a:gd name="connsiteX19" fmla="*/ 7487082 w 7596693"/>
              <a:gd name="connsiteY19" fmla="*/ 10691812 h 10691813"/>
              <a:gd name="connsiteX20" fmla="*/ 7385206 w 7596693"/>
              <a:gd name="connsiteY20" fmla="*/ 10691812 h 10691813"/>
              <a:gd name="connsiteX21" fmla="*/ 3786072 w 7596693"/>
              <a:gd name="connsiteY21" fmla="*/ 10691812 h 10691813"/>
              <a:gd name="connsiteX22" fmla="*/ 3786071 w 7596693"/>
              <a:gd name="connsiteY22" fmla="*/ 10691812 h 10691813"/>
              <a:gd name="connsiteX23" fmla="*/ 211487 w 7596693"/>
              <a:gd name="connsiteY23" fmla="*/ 10691812 h 1069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96693" h="10691813">
                <a:moveTo>
                  <a:pt x="7385206" y="10480325"/>
                </a:moveTo>
                <a:lnTo>
                  <a:pt x="7385206" y="211487"/>
                </a:lnTo>
                <a:lnTo>
                  <a:pt x="3786072" y="211487"/>
                </a:lnTo>
                <a:lnTo>
                  <a:pt x="3786071" y="211487"/>
                </a:lnTo>
                <a:lnTo>
                  <a:pt x="211487" y="211487"/>
                </a:lnTo>
                <a:lnTo>
                  <a:pt x="211487" y="10480325"/>
                </a:lnTo>
                <a:lnTo>
                  <a:pt x="3786071" y="10480325"/>
                </a:lnTo>
                <a:lnTo>
                  <a:pt x="3786072" y="10480325"/>
                </a:lnTo>
                <a:close/>
                <a:moveTo>
                  <a:pt x="211487" y="10691813"/>
                </a:moveTo>
                <a:lnTo>
                  <a:pt x="0" y="10691813"/>
                </a:lnTo>
                <a:lnTo>
                  <a:pt x="0" y="18350"/>
                </a:lnTo>
                <a:lnTo>
                  <a:pt x="85060" y="18350"/>
                </a:lnTo>
                <a:lnTo>
                  <a:pt x="85060" y="0"/>
                </a:lnTo>
                <a:lnTo>
                  <a:pt x="3786071" y="0"/>
                </a:lnTo>
                <a:lnTo>
                  <a:pt x="3786072" y="0"/>
                </a:lnTo>
                <a:lnTo>
                  <a:pt x="7385206" y="0"/>
                </a:lnTo>
                <a:lnTo>
                  <a:pt x="7487083" y="0"/>
                </a:lnTo>
                <a:lnTo>
                  <a:pt x="7596693" y="0"/>
                </a:lnTo>
                <a:lnTo>
                  <a:pt x="7596693" y="10691812"/>
                </a:lnTo>
                <a:lnTo>
                  <a:pt x="7487082" y="10691812"/>
                </a:lnTo>
                <a:lnTo>
                  <a:pt x="7385206" y="10691812"/>
                </a:lnTo>
                <a:lnTo>
                  <a:pt x="3786072" y="10691812"/>
                </a:lnTo>
                <a:lnTo>
                  <a:pt x="3786071" y="10691812"/>
                </a:lnTo>
                <a:lnTo>
                  <a:pt x="211487" y="10691812"/>
                </a:lnTo>
                <a:close/>
              </a:path>
            </a:pathLst>
          </a:custGeom>
          <a:solidFill>
            <a:srgbClr val="0B14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529">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E503E773-055E-3A8F-B7A8-F32583576A20}"/>
              </a:ext>
            </a:extLst>
          </p:cNvPr>
          <p:cNvSpPr/>
          <p:nvPr userDrawn="1"/>
        </p:nvSpPr>
        <p:spPr>
          <a:xfrm>
            <a:off x="7033968" y="89259"/>
            <a:ext cx="369542" cy="10513295"/>
          </a:xfrm>
          <a:prstGeom prst="rect">
            <a:avLst/>
          </a:prstGeom>
          <a:solidFill>
            <a:srgbClr val="0B1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32">
            <a:extLst>
              <a:ext uri="{FF2B5EF4-FFF2-40B4-BE49-F238E27FC236}">
                <a16:creationId xmlns:a16="http://schemas.microsoft.com/office/drawing/2014/main" id="{AF76BD86-5F60-C9DD-DBE6-C425C9182F5A}"/>
              </a:ext>
            </a:extLst>
          </p:cNvPr>
          <p:cNvSpPr>
            <a:spLocks noGrp="1"/>
          </p:cNvSpPr>
          <p:nvPr>
            <p:ph type="body" sz="quarter" idx="61" hasCustomPrompt="1"/>
          </p:nvPr>
        </p:nvSpPr>
        <p:spPr>
          <a:xfrm>
            <a:off x="-9335" y="644872"/>
            <a:ext cx="3483429" cy="586086"/>
          </a:xfrm>
          <a:prstGeom prst="rect">
            <a:avLst/>
          </a:prstGeom>
          <a:gradFill>
            <a:gsLst>
              <a:gs pos="0">
                <a:srgbClr val="8551A1"/>
              </a:gs>
              <a:gs pos="35350">
                <a:srgbClr val="6363AC"/>
              </a:gs>
              <a:gs pos="100000">
                <a:srgbClr val="26C4F4"/>
              </a:gs>
            </a:gsLst>
            <a:lin ang="0" scaled="0"/>
          </a:gradFill>
        </p:spPr>
        <p:txBody>
          <a:bodyPr anchor="ctr">
            <a:noAutofit/>
          </a:bodyPr>
          <a:lstStyle>
            <a:lvl1pPr marL="731838" indent="0" algn="l">
              <a:lnSpc>
                <a:spcPts val="3800"/>
              </a:lnSpc>
              <a:spcBef>
                <a:spcPts val="0"/>
              </a:spcBef>
              <a:buNone/>
              <a:tabLst/>
              <a:defRPr sz="30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a:t>HEADING</a:t>
            </a:r>
          </a:p>
        </p:txBody>
      </p:sp>
      <p:sp>
        <p:nvSpPr>
          <p:cNvPr id="12" name="Slide Number Placeholder 5">
            <a:extLst>
              <a:ext uri="{FF2B5EF4-FFF2-40B4-BE49-F238E27FC236}">
                <a16:creationId xmlns:a16="http://schemas.microsoft.com/office/drawing/2014/main" id="{93F71317-5FDE-E6A7-37D6-89EF087B3444}"/>
              </a:ext>
            </a:extLst>
          </p:cNvPr>
          <p:cNvSpPr>
            <a:spLocks noGrp="1"/>
          </p:cNvSpPr>
          <p:nvPr>
            <p:ph type="sldNum" sz="quarter" idx="4"/>
          </p:nvPr>
        </p:nvSpPr>
        <p:spPr>
          <a:xfrm>
            <a:off x="6444560" y="10176900"/>
            <a:ext cx="988834" cy="465822"/>
          </a:xfrm>
          <a:prstGeom prst="rect">
            <a:avLst/>
          </a:prstGeom>
        </p:spPr>
        <p:txBody>
          <a:bodyPr vert="horz" lIns="91440" tIns="45720" rIns="91440" bIns="45720" rtlCol="0" anchor="ctr"/>
          <a:lstStyle>
            <a:lvl1pPr algn="r">
              <a:defRPr sz="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‹N›</a:t>
            </a:fld>
            <a:endParaRPr lang="en-US"/>
          </a:p>
        </p:txBody>
      </p:sp>
      <p:grpSp>
        <p:nvGrpSpPr>
          <p:cNvPr id="4" name="Group 3">
            <a:extLst>
              <a:ext uri="{FF2B5EF4-FFF2-40B4-BE49-F238E27FC236}">
                <a16:creationId xmlns:a16="http://schemas.microsoft.com/office/drawing/2014/main" id="{323D1BA2-EB65-AAD2-6238-3553914F450A}"/>
              </a:ext>
            </a:extLst>
          </p:cNvPr>
          <p:cNvGrpSpPr/>
          <p:nvPr userDrawn="1"/>
        </p:nvGrpSpPr>
        <p:grpSpPr>
          <a:xfrm rot="16200000">
            <a:off x="6256887" y="9217197"/>
            <a:ext cx="2059860" cy="179595"/>
            <a:chOff x="3684958" y="6608690"/>
            <a:chExt cx="2059860" cy="179595"/>
          </a:xfrm>
        </p:grpSpPr>
        <p:pic>
          <p:nvPicPr>
            <p:cNvPr id="5" name="Picture 4">
              <a:extLst>
                <a:ext uri="{FF2B5EF4-FFF2-40B4-BE49-F238E27FC236}">
                  <a16:creationId xmlns:a16="http://schemas.microsoft.com/office/drawing/2014/main" id="{778A077B-4881-A57D-9073-E682AFA09D87}"/>
                </a:ext>
              </a:extLst>
            </p:cNvPr>
            <p:cNvPicPr>
              <a:picLocks noChangeAspect="1"/>
            </p:cNvPicPr>
            <p:nvPr userDrawn="1"/>
          </p:nvPicPr>
          <p:blipFill rotWithShape="1">
            <a:blip r:embed="rId2">
              <a:lum bright="70000" contrast="-70000"/>
              <a:extLst>
                <a:ext uri="{28A0092B-C50C-407E-A947-70E740481C1C}">
                  <a14:useLocalDpi xmlns:a14="http://schemas.microsoft.com/office/drawing/2010/main" val="0"/>
                </a:ext>
              </a:extLst>
            </a:blip>
            <a:srcRect l="23671" t="58569" r="16067" b="33319"/>
            <a:stretch/>
          </p:blipFill>
          <p:spPr>
            <a:xfrm>
              <a:off x="3849757" y="6632227"/>
              <a:ext cx="1895061" cy="132522"/>
            </a:xfrm>
            <a:prstGeom prst="rect">
              <a:avLst/>
            </a:prstGeom>
          </p:spPr>
        </p:pic>
        <p:pic>
          <p:nvPicPr>
            <p:cNvPr id="6" name="Picture 5">
              <a:extLst>
                <a:ext uri="{FF2B5EF4-FFF2-40B4-BE49-F238E27FC236}">
                  <a16:creationId xmlns:a16="http://schemas.microsoft.com/office/drawing/2014/main" id="{E53512D3-A55E-9C21-D222-057D5123DA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983" t="7869" r="7850" b="69418"/>
            <a:stretch/>
          </p:blipFill>
          <p:spPr>
            <a:xfrm rot="7811057">
              <a:off x="3690040" y="6603608"/>
              <a:ext cx="179595" cy="189760"/>
            </a:xfrm>
            <a:prstGeom prst="rect">
              <a:avLst/>
            </a:prstGeom>
          </p:spPr>
        </p:pic>
      </p:grpSp>
    </p:spTree>
    <p:extLst>
      <p:ext uri="{BB962C8B-B14F-4D97-AF65-F5344CB8AC3E}">
        <p14:creationId xmlns:p14="http://schemas.microsoft.com/office/powerpoint/2010/main" val="2545000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ext Slide 02">
    <p:spTree>
      <p:nvGrpSpPr>
        <p:cNvPr id="1" name=""/>
        <p:cNvGrpSpPr/>
        <p:nvPr/>
      </p:nvGrpSpPr>
      <p:grpSpPr>
        <a:xfrm>
          <a:off x="0" y="0"/>
          <a:ext cx="0" cy="0"/>
          <a:chOff x="0" y="0"/>
          <a:chExt cx="0" cy="0"/>
        </a:xfrm>
      </p:grpSpPr>
      <p:sp>
        <p:nvSpPr>
          <p:cNvPr id="18" name="Text Placeholder 32">
            <a:extLst>
              <a:ext uri="{FF2B5EF4-FFF2-40B4-BE49-F238E27FC236}">
                <a16:creationId xmlns:a16="http://schemas.microsoft.com/office/drawing/2014/main" id="{1505DF62-3F5D-08D0-2B9C-F189B1FE8367}"/>
              </a:ext>
            </a:extLst>
          </p:cNvPr>
          <p:cNvSpPr>
            <a:spLocks noGrp="1"/>
          </p:cNvSpPr>
          <p:nvPr>
            <p:ph type="body" sz="quarter" idx="61" hasCustomPrompt="1"/>
          </p:nvPr>
        </p:nvSpPr>
        <p:spPr>
          <a:xfrm>
            <a:off x="-9335" y="644872"/>
            <a:ext cx="3483429" cy="586086"/>
          </a:xfrm>
          <a:prstGeom prst="rect">
            <a:avLst/>
          </a:prstGeom>
          <a:gradFill>
            <a:gsLst>
              <a:gs pos="0">
                <a:srgbClr val="8551A1"/>
              </a:gs>
              <a:gs pos="35350">
                <a:srgbClr val="6363AC"/>
              </a:gs>
              <a:gs pos="100000">
                <a:srgbClr val="26C4F4"/>
              </a:gs>
            </a:gsLst>
            <a:lin ang="0" scaled="0"/>
          </a:gradFill>
        </p:spPr>
        <p:txBody>
          <a:bodyPr anchor="ctr">
            <a:noAutofit/>
          </a:bodyPr>
          <a:lstStyle>
            <a:lvl1pPr marL="731838" indent="0" algn="l">
              <a:lnSpc>
                <a:spcPts val="3800"/>
              </a:lnSpc>
              <a:spcBef>
                <a:spcPts val="0"/>
              </a:spcBef>
              <a:buNone/>
              <a:tabLst/>
              <a:defRPr sz="30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a:t>HEADING</a:t>
            </a:r>
          </a:p>
        </p:txBody>
      </p:sp>
      <p:sp>
        <p:nvSpPr>
          <p:cNvPr id="19" name="Text Placeholder 32">
            <a:extLst>
              <a:ext uri="{FF2B5EF4-FFF2-40B4-BE49-F238E27FC236}">
                <a16:creationId xmlns:a16="http://schemas.microsoft.com/office/drawing/2014/main" id="{14F62AE7-7BB4-825A-9462-1AD4FAD7D9CA}"/>
              </a:ext>
            </a:extLst>
          </p:cNvPr>
          <p:cNvSpPr>
            <a:spLocks noGrp="1"/>
          </p:cNvSpPr>
          <p:nvPr>
            <p:ph type="body" sz="quarter" idx="64" hasCustomPrompt="1"/>
          </p:nvPr>
        </p:nvSpPr>
        <p:spPr>
          <a:xfrm>
            <a:off x="697281" y="1599143"/>
            <a:ext cx="6076734" cy="8415713"/>
          </a:xfrm>
          <a:prstGeom prst="rect">
            <a:avLst/>
          </a:prstGeom>
        </p:spPr>
        <p:txBody>
          <a:bodyPr numCol="2" spcCol="288000" anchor="t">
            <a:noAutofit/>
          </a:bodyPr>
          <a:lstStyle>
            <a:lvl1pPr marL="0" indent="0" algn="l">
              <a:lnSpc>
                <a:spcPct val="100000"/>
              </a:lnSpc>
              <a:spcBef>
                <a:spcPts val="0"/>
              </a:spcBef>
              <a:buNone/>
              <a:defRPr sz="1100" b="0" i="0">
                <a:solidFill>
                  <a:srgbClr val="0B143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a:t>
            </a:r>
            <a:endParaRPr lang="en-US"/>
          </a:p>
        </p:txBody>
      </p:sp>
      <p:sp>
        <p:nvSpPr>
          <p:cNvPr id="22" name="Slide Number Placeholder 5">
            <a:extLst>
              <a:ext uri="{FF2B5EF4-FFF2-40B4-BE49-F238E27FC236}">
                <a16:creationId xmlns:a16="http://schemas.microsoft.com/office/drawing/2014/main" id="{D73E2FE7-B1D1-638B-95F5-A4C6BE49BDB9}"/>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Tree>
    <p:extLst>
      <p:ext uri="{BB962C8B-B14F-4D97-AF65-F5344CB8AC3E}">
        <p14:creationId xmlns:p14="http://schemas.microsoft.com/office/powerpoint/2010/main" val="3072150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Quote/Statement 03">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4E8932A-A485-43A5-A210-0AAB8AE7DC37}"/>
              </a:ext>
            </a:extLst>
          </p:cNvPr>
          <p:cNvSpPr>
            <a:spLocks noGrp="1"/>
          </p:cNvSpPr>
          <p:nvPr>
            <p:ph type="pic" sz="quarter" idx="10"/>
          </p:nvPr>
        </p:nvSpPr>
        <p:spPr>
          <a:xfrm>
            <a:off x="776964" y="760761"/>
            <a:ext cx="6005748" cy="9170292"/>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22" name="Freeform 21">
            <a:extLst>
              <a:ext uri="{FF2B5EF4-FFF2-40B4-BE49-F238E27FC236}">
                <a16:creationId xmlns:a16="http://schemas.microsoft.com/office/drawing/2014/main" id="{A97A6B7C-6C4D-0938-DE63-7C34C0A12425}"/>
              </a:ext>
            </a:extLst>
          </p:cNvPr>
          <p:cNvSpPr/>
          <p:nvPr userDrawn="1"/>
        </p:nvSpPr>
        <p:spPr>
          <a:xfrm rot="10800000">
            <a:off x="-30783" y="-1"/>
            <a:ext cx="7596693" cy="10691813"/>
          </a:xfrm>
          <a:custGeom>
            <a:avLst/>
            <a:gdLst>
              <a:gd name="connsiteX0" fmla="*/ 7385206 w 7596693"/>
              <a:gd name="connsiteY0" fmla="*/ 10480325 h 10691813"/>
              <a:gd name="connsiteX1" fmla="*/ 7385206 w 7596693"/>
              <a:gd name="connsiteY1" fmla="*/ 211487 h 10691813"/>
              <a:gd name="connsiteX2" fmla="*/ 3786072 w 7596693"/>
              <a:gd name="connsiteY2" fmla="*/ 211487 h 10691813"/>
              <a:gd name="connsiteX3" fmla="*/ 3786071 w 7596693"/>
              <a:gd name="connsiteY3" fmla="*/ 211487 h 10691813"/>
              <a:gd name="connsiteX4" fmla="*/ 211487 w 7596693"/>
              <a:gd name="connsiteY4" fmla="*/ 211487 h 10691813"/>
              <a:gd name="connsiteX5" fmla="*/ 211487 w 7596693"/>
              <a:gd name="connsiteY5" fmla="*/ 10480325 h 10691813"/>
              <a:gd name="connsiteX6" fmla="*/ 3786071 w 7596693"/>
              <a:gd name="connsiteY6" fmla="*/ 10480325 h 10691813"/>
              <a:gd name="connsiteX7" fmla="*/ 3786072 w 7596693"/>
              <a:gd name="connsiteY7" fmla="*/ 10480325 h 10691813"/>
              <a:gd name="connsiteX8" fmla="*/ 211487 w 7596693"/>
              <a:gd name="connsiteY8" fmla="*/ 10691813 h 10691813"/>
              <a:gd name="connsiteX9" fmla="*/ 0 w 7596693"/>
              <a:gd name="connsiteY9" fmla="*/ 10691813 h 10691813"/>
              <a:gd name="connsiteX10" fmla="*/ 0 w 7596693"/>
              <a:gd name="connsiteY10" fmla="*/ 18350 h 10691813"/>
              <a:gd name="connsiteX11" fmla="*/ 85060 w 7596693"/>
              <a:gd name="connsiteY11" fmla="*/ 18350 h 10691813"/>
              <a:gd name="connsiteX12" fmla="*/ 85060 w 7596693"/>
              <a:gd name="connsiteY12" fmla="*/ 0 h 10691813"/>
              <a:gd name="connsiteX13" fmla="*/ 3786071 w 7596693"/>
              <a:gd name="connsiteY13" fmla="*/ 0 h 10691813"/>
              <a:gd name="connsiteX14" fmla="*/ 3786072 w 7596693"/>
              <a:gd name="connsiteY14" fmla="*/ 0 h 10691813"/>
              <a:gd name="connsiteX15" fmla="*/ 7385206 w 7596693"/>
              <a:gd name="connsiteY15" fmla="*/ 0 h 10691813"/>
              <a:gd name="connsiteX16" fmla="*/ 7487083 w 7596693"/>
              <a:gd name="connsiteY16" fmla="*/ 0 h 10691813"/>
              <a:gd name="connsiteX17" fmla="*/ 7596693 w 7596693"/>
              <a:gd name="connsiteY17" fmla="*/ 0 h 10691813"/>
              <a:gd name="connsiteX18" fmla="*/ 7596693 w 7596693"/>
              <a:gd name="connsiteY18" fmla="*/ 10691812 h 10691813"/>
              <a:gd name="connsiteX19" fmla="*/ 7487082 w 7596693"/>
              <a:gd name="connsiteY19" fmla="*/ 10691812 h 10691813"/>
              <a:gd name="connsiteX20" fmla="*/ 7385206 w 7596693"/>
              <a:gd name="connsiteY20" fmla="*/ 10691812 h 10691813"/>
              <a:gd name="connsiteX21" fmla="*/ 3786072 w 7596693"/>
              <a:gd name="connsiteY21" fmla="*/ 10691812 h 10691813"/>
              <a:gd name="connsiteX22" fmla="*/ 3786071 w 7596693"/>
              <a:gd name="connsiteY22" fmla="*/ 10691812 h 10691813"/>
              <a:gd name="connsiteX23" fmla="*/ 211487 w 7596693"/>
              <a:gd name="connsiteY23" fmla="*/ 10691812 h 1069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96693" h="10691813">
                <a:moveTo>
                  <a:pt x="7385206" y="10480325"/>
                </a:moveTo>
                <a:lnTo>
                  <a:pt x="7385206" y="211487"/>
                </a:lnTo>
                <a:lnTo>
                  <a:pt x="3786072" y="211487"/>
                </a:lnTo>
                <a:lnTo>
                  <a:pt x="3786071" y="211487"/>
                </a:lnTo>
                <a:lnTo>
                  <a:pt x="211487" y="211487"/>
                </a:lnTo>
                <a:lnTo>
                  <a:pt x="211487" y="10480325"/>
                </a:lnTo>
                <a:lnTo>
                  <a:pt x="3786071" y="10480325"/>
                </a:lnTo>
                <a:lnTo>
                  <a:pt x="3786072" y="10480325"/>
                </a:lnTo>
                <a:close/>
                <a:moveTo>
                  <a:pt x="211487" y="10691813"/>
                </a:moveTo>
                <a:lnTo>
                  <a:pt x="0" y="10691813"/>
                </a:lnTo>
                <a:lnTo>
                  <a:pt x="0" y="18350"/>
                </a:lnTo>
                <a:lnTo>
                  <a:pt x="85060" y="18350"/>
                </a:lnTo>
                <a:lnTo>
                  <a:pt x="85060" y="0"/>
                </a:lnTo>
                <a:lnTo>
                  <a:pt x="3786071" y="0"/>
                </a:lnTo>
                <a:lnTo>
                  <a:pt x="3786072" y="0"/>
                </a:lnTo>
                <a:lnTo>
                  <a:pt x="7385206" y="0"/>
                </a:lnTo>
                <a:lnTo>
                  <a:pt x="7487083" y="0"/>
                </a:lnTo>
                <a:lnTo>
                  <a:pt x="7596693" y="0"/>
                </a:lnTo>
                <a:lnTo>
                  <a:pt x="7596693" y="10691812"/>
                </a:lnTo>
                <a:lnTo>
                  <a:pt x="7487082" y="10691812"/>
                </a:lnTo>
                <a:lnTo>
                  <a:pt x="7385206" y="10691812"/>
                </a:lnTo>
                <a:lnTo>
                  <a:pt x="3786072" y="10691812"/>
                </a:lnTo>
                <a:lnTo>
                  <a:pt x="3786071" y="10691812"/>
                </a:lnTo>
                <a:lnTo>
                  <a:pt x="211487" y="10691812"/>
                </a:lnTo>
                <a:close/>
              </a:path>
            </a:pathLst>
          </a:custGeom>
          <a:solidFill>
            <a:srgbClr val="0B14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529">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16356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Statement 0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9080A93-BA24-F38B-739F-16FE9DDF3E11}"/>
              </a:ext>
            </a:extLst>
          </p:cNvPr>
          <p:cNvSpPr/>
          <p:nvPr userDrawn="1"/>
        </p:nvSpPr>
        <p:spPr>
          <a:xfrm rot="5400000">
            <a:off x="1225776" y="-1225776"/>
            <a:ext cx="5108448" cy="7560000"/>
          </a:xfrm>
          <a:prstGeom prst="rect">
            <a:avLst/>
          </a:prstGeom>
          <a:solidFill>
            <a:srgbClr val="0B1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solidFill>
                <a:srgbClr val="05203D"/>
              </a:solidFill>
              <a:latin typeface="Calibri" panose="020F0502020204030204" pitchFamily="34" charset="0"/>
              <a:cs typeface="Calibri" panose="020F0502020204030204" pitchFamily="34" charset="0"/>
            </a:endParaRPr>
          </a:p>
        </p:txBody>
      </p:sp>
      <p:sp>
        <p:nvSpPr>
          <p:cNvPr id="18" name="Text Placeholder 32">
            <a:extLst>
              <a:ext uri="{FF2B5EF4-FFF2-40B4-BE49-F238E27FC236}">
                <a16:creationId xmlns:a16="http://schemas.microsoft.com/office/drawing/2014/main" id="{9E177808-669D-283C-7D6E-53FC30C84236}"/>
              </a:ext>
            </a:extLst>
          </p:cNvPr>
          <p:cNvSpPr>
            <a:spLocks noGrp="1"/>
          </p:cNvSpPr>
          <p:nvPr>
            <p:ph type="body" sz="quarter" idx="61" hasCustomPrompt="1"/>
          </p:nvPr>
        </p:nvSpPr>
        <p:spPr>
          <a:xfrm>
            <a:off x="664758" y="993757"/>
            <a:ext cx="4159271" cy="671785"/>
          </a:xfrm>
          <a:prstGeom prst="rect">
            <a:avLst/>
          </a:prstGeom>
          <a:solidFill>
            <a:schemeClr val="bg1"/>
          </a:solidFill>
        </p:spPr>
        <p:txBody>
          <a:bodyPr anchor="ctr">
            <a:noAutofit/>
          </a:bodyPr>
          <a:lstStyle>
            <a:lvl1pPr marL="0" indent="0" algn="l">
              <a:lnSpc>
                <a:spcPts val="3800"/>
              </a:lnSpc>
              <a:spcBef>
                <a:spcPts val="0"/>
              </a:spcBef>
              <a:buNone/>
              <a:defRPr sz="3500" b="1" i="0" spc="0">
                <a:solidFill>
                  <a:srgbClr val="29C5F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a:t>YOUR TEXT HERE</a:t>
            </a:r>
          </a:p>
        </p:txBody>
      </p:sp>
      <p:sp>
        <p:nvSpPr>
          <p:cNvPr id="19" name="Text Placeholder 32">
            <a:extLst>
              <a:ext uri="{FF2B5EF4-FFF2-40B4-BE49-F238E27FC236}">
                <a16:creationId xmlns:a16="http://schemas.microsoft.com/office/drawing/2014/main" id="{150450FD-DF74-4A1E-DAB4-34979C959B90}"/>
              </a:ext>
            </a:extLst>
          </p:cNvPr>
          <p:cNvSpPr>
            <a:spLocks noGrp="1"/>
          </p:cNvSpPr>
          <p:nvPr>
            <p:ph type="body" sz="quarter" idx="62" hasCustomPrompt="1"/>
          </p:nvPr>
        </p:nvSpPr>
        <p:spPr>
          <a:xfrm>
            <a:off x="664759" y="1849054"/>
            <a:ext cx="4159270" cy="671785"/>
          </a:xfrm>
          <a:prstGeom prst="rect">
            <a:avLst/>
          </a:prstGeom>
          <a:solidFill>
            <a:schemeClr val="bg1"/>
          </a:solidFill>
        </p:spPr>
        <p:txBody>
          <a:bodyPr anchor="ctr">
            <a:noAutofit/>
          </a:bodyPr>
          <a:lstStyle>
            <a:lvl1pPr marL="0" indent="0" algn="l">
              <a:lnSpc>
                <a:spcPts val="3800"/>
              </a:lnSpc>
              <a:spcBef>
                <a:spcPts val="0"/>
              </a:spcBef>
              <a:buNone/>
              <a:defRPr sz="3500" b="1" i="0" spc="0">
                <a:solidFill>
                  <a:srgbClr val="29C5F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a:t>YOUR TEXT HERE</a:t>
            </a:r>
          </a:p>
        </p:txBody>
      </p:sp>
      <p:sp>
        <p:nvSpPr>
          <p:cNvPr id="25" name="Text Placeholder 32">
            <a:extLst>
              <a:ext uri="{FF2B5EF4-FFF2-40B4-BE49-F238E27FC236}">
                <a16:creationId xmlns:a16="http://schemas.microsoft.com/office/drawing/2014/main" id="{08C6061D-F5F3-3BE5-67FF-EC4329788DD8}"/>
              </a:ext>
            </a:extLst>
          </p:cNvPr>
          <p:cNvSpPr>
            <a:spLocks noGrp="1"/>
          </p:cNvSpPr>
          <p:nvPr>
            <p:ph type="body" sz="quarter" idx="63" hasCustomPrompt="1"/>
          </p:nvPr>
        </p:nvSpPr>
        <p:spPr>
          <a:xfrm>
            <a:off x="664758" y="2704351"/>
            <a:ext cx="4159269" cy="671785"/>
          </a:xfrm>
          <a:prstGeom prst="rect">
            <a:avLst/>
          </a:prstGeom>
          <a:solidFill>
            <a:schemeClr val="bg1"/>
          </a:solidFill>
        </p:spPr>
        <p:txBody>
          <a:bodyPr anchor="ctr">
            <a:noAutofit/>
          </a:bodyPr>
          <a:lstStyle>
            <a:lvl1pPr marL="0" indent="0" algn="l">
              <a:lnSpc>
                <a:spcPts val="3800"/>
              </a:lnSpc>
              <a:spcBef>
                <a:spcPts val="0"/>
              </a:spcBef>
              <a:buNone/>
              <a:defRPr sz="3500" b="1" i="0" spc="0">
                <a:solidFill>
                  <a:srgbClr val="29C5F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a:t>YOUR TEXT HERE</a:t>
            </a:r>
          </a:p>
        </p:txBody>
      </p:sp>
      <p:sp>
        <p:nvSpPr>
          <p:cNvPr id="31" name="Text Placeholder 32">
            <a:extLst>
              <a:ext uri="{FF2B5EF4-FFF2-40B4-BE49-F238E27FC236}">
                <a16:creationId xmlns:a16="http://schemas.microsoft.com/office/drawing/2014/main" id="{E3828B49-DB6D-4C9E-7FCB-F5B0A3067B37}"/>
              </a:ext>
            </a:extLst>
          </p:cNvPr>
          <p:cNvSpPr>
            <a:spLocks noGrp="1"/>
          </p:cNvSpPr>
          <p:nvPr>
            <p:ph type="body" sz="quarter" idx="48" hasCustomPrompt="1"/>
          </p:nvPr>
        </p:nvSpPr>
        <p:spPr>
          <a:xfrm>
            <a:off x="767886" y="5474208"/>
            <a:ext cx="6010866" cy="4223848"/>
          </a:xfrm>
          <a:prstGeom prst="rect">
            <a:avLst/>
          </a:prstGeom>
        </p:spPr>
        <p:txBody>
          <a:bodyPr numCol="2" spcCol="288000" anchor="t">
            <a:noAutofit/>
          </a:bodyPr>
          <a:lstStyle>
            <a:lvl1pPr marL="0" indent="0" algn="l">
              <a:lnSpc>
                <a:spcPct val="100000"/>
              </a:lnSpc>
              <a:spcBef>
                <a:spcPts val="0"/>
              </a:spcBef>
              <a:buNone/>
              <a:defRPr sz="1100" b="0" i="0">
                <a:solidFill>
                  <a:srgbClr val="0B143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a:t>
            </a:r>
            <a:endParaRPr lang="en-US"/>
          </a:p>
        </p:txBody>
      </p:sp>
      <p:sp>
        <p:nvSpPr>
          <p:cNvPr id="32" name="Slide Number Placeholder 5">
            <a:extLst>
              <a:ext uri="{FF2B5EF4-FFF2-40B4-BE49-F238E27FC236}">
                <a16:creationId xmlns:a16="http://schemas.microsoft.com/office/drawing/2014/main" id="{E144C293-21D9-3400-8609-B087F94CC36A}"/>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Tree>
    <p:extLst>
      <p:ext uri="{BB962C8B-B14F-4D97-AF65-F5344CB8AC3E}">
        <p14:creationId xmlns:p14="http://schemas.microsoft.com/office/powerpoint/2010/main" val="1025213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59D3DE8C-EA9F-1512-4604-ACCA95072AB0}"/>
              </a:ext>
            </a:extLst>
          </p:cNvPr>
          <p:cNvSpPr>
            <a:spLocks noGrp="1"/>
          </p:cNvSpPr>
          <p:nvPr>
            <p:ph type="sldNum" sz="quarter" idx="4"/>
          </p:nvPr>
        </p:nvSpPr>
        <p:spPr>
          <a:xfrm>
            <a:off x="6444560" y="10176900"/>
            <a:ext cx="988834" cy="465822"/>
          </a:xfrm>
          <a:prstGeom prst="rect">
            <a:avLst/>
          </a:prstGeom>
        </p:spPr>
        <p:txBody>
          <a:bodyPr vert="horz" lIns="91440" tIns="45720" rIns="91440" bIns="45720" rtlCol="0" anchor="ctr"/>
          <a:lstStyle>
            <a:lvl1pPr algn="r">
              <a:defRPr sz="800" b="0" i="0">
                <a:solidFill>
                  <a:srgbClr val="0B3A5B"/>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‹N›</a:t>
            </a:fld>
            <a:endParaRPr lang="en-US"/>
          </a:p>
        </p:txBody>
      </p:sp>
      <p:grpSp>
        <p:nvGrpSpPr>
          <p:cNvPr id="5" name="Group 4">
            <a:extLst>
              <a:ext uri="{FF2B5EF4-FFF2-40B4-BE49-F238E27FC236}">
                <a16:creationId xmlns:a16="http://schemas.microsoft.com/office/drawing/2014/main" id="{9F628C2E-F487-8B8E-8D36-C865FD932202}"/>
              </a:ext>
            </a:extLst>
          </p:cNvPr>
          <p:cNvGrpSpPr/>
          <p:nvPr userDrawn="1"/>
        </p:nvGrpSpPr>
        <p:grpSpPr>
          <a:xfrm rot="16200000">
            <a:off x="6256887" y="9217197"/>
            <a:ext cx="2059860" cy="179595"/>
            <a:chOff x="3684958" y="6608690"/>
            <a:chExt cx="2059860" cy="179595"/>
          </a:xfrm>
        </p:grpSpPr>
        <p:pic>
          <p:nvPicPr>
            <p:cNvPr id="6" name="Picture 5">
              <a:extLst>
                <a:ext uri="{FF2B5EF4-FFF2-40B4-BE49-F238E27FC236}">
                  <a16:creationId xmlns:a16="http://schemas.microsoft.com/office/drawing/2014/main" id="{8AE3B505-2651-304F-6220-148B54B0795A}"/>
                </a:ext>
              </a:extLst>
            </p:cNvPr>
            <p:cNvPicPr>
              <a:picLocks noChangeAspect="1"/>
            </p:cNvPicPr>
            <p:nvPr userDrawn="1"/>
          </p:nvPicPr>
          <p:blipFill rotWithShape="1">
            <a:blip r:embed="rId17">
              <a:extLst>
                <a:ext uri="{28A0092B-C50C-407E-A947-70E740481C1C}">
                  <a14:useLocalDpi xmlns:a14="http://schemas.microsoft.com/office/drawing/2010/main" val="0"/>
                </a:ext>
              </a:extLst>
            </a:blip>
            <a:srcRect l="23671" t="58569" r="16067" b="33319"/>
            <a:stretch/>
          </p:blipFill>
          <p:spPr>
            <a:xfrm>
              <a:off x="3849757" y="6632227"/>
              <a:ext cx="1895061" cy="132522"/>
            </a:xfrm>
            <a:prstGeom prst="rect">
              <a:avLst/>
            </a:prstGeom>
          </p:spPr>
        </p:pic>
        <p:pic>
          <p:nvPicPr>
            <p:cNvPr id="8" name="Picture 7">
              <a:extLst>
                <a:ext uri="{FF2B5EF4-FFF2-40B4-BE49-F238E27FC236}">
                  <a16:creationId xmlns:a16="http://schemas.microsoft.com/office/drawing/2014/main" id="{669B8E3E-5DC2-7A7D-F565-81265CB5E1C7}"/>
                </a:ext>
              </a:extLst>
            </p:cNvPr>
            <p:cNvPicPr>
              <a:picLocks noChangeAspect="1"/>
            </p:cNvPicPr>
            <p:nvPr userDrawn="1"/>
          </p:nvPicPr>
          <p:blipFill rotWithShape="1">
            <a:blip r:embed="rId17">
              <a:extLst>
                <a:ext uri="{28A0092B-C50C-407E-A947-70E740481C1C}">
                  <a14:useLocalDpi xmlns:a14="http://schemas.microsoft.com/office/drawing/2010/main" val="0"/>
                </a:ext>
              </a:extLst>
            </a:blip>
            <a:srcRect l="80983" t="7869" r="7850" b="69418"/>
            <a:stretch/>
          </p:blipFill>
          <p:spPr>
            <a:xfrm rot="7811057">
              <a:off x="3690040" y="6603608"/>
              <a:ext cx="179595" cy="189760"/>
            </a:xfrm>
            <a:prstGeom prst="rect">
              <a:avLst/>
            </a:prstGeom>
          </p:spPr>
        </p:pic>
      </p:grpSp>
    </p:spTree>
    <p:extLst>
      <p:ext uri="{BB962C8B-B14F-4D97-AF65-F5344CB8AC3E}">
        <p14:creationId xmlns:p14="http://schemas.microsoft.com/office/powerpoint/2010/main" val="2333879095"/>
      </p:ext>
    </p:extLst>
  </p:cSld>
  <p:clrMap bg1="lt1" tx1="dk1" bg2="lt2" tx2="dk2" accent1="accent1" accent2="accent2" accent3="accent3" accent4="accent4" accent5="accent5" accent6="accent6" hlink="hlink" folHlink="folHlink"/>
  <p:sldLayoutIdLst>
    <p:sldLayoutId id="2147483780" r:id="rId1"/>
    <p:sldLayoutId id="2147483760" r:id="rId2"/>
    <p:sldLayoutId id="2147483798" r:id="rId3"/>
    <p:sldLayoutId id="2147483800" r:id="rId4"/>
    <p:sldLayoutId id="2147483805" r:id="rId5"/>
    <p:sldLayoutId id="2147483782" r:id="rId6"/>
    <p:sldLayoutId id="2147483752" r:id="rId7"/>
    <p:sldLayoutId id="2147483786" r:id="rId8"/>
    <p:sldLayoutId id="2147483758" r:id="rId9"/>
    <p:sldLayoutId id="2147483787" r:id="rId10"/>
    <p:sldLayoutId id="2147483751" r:id="rId11"/>
    <p:sldLayoutId id="2147483802" r:id="rId12"/>
    <p:sldLayoutId id="2147483796" r:id="rId13"/>
    <p:sldLayoutId id="2147483791" r:id="rId14"/>
    <p:sldLayoutId id="2147483804" r:id="rId15"/>
  </p:sldLayoutIdLst>
  <p:hf hdr="0" ftr="0" dt="0"/>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slide" Target="slide21.xml"/><Relationship Id="rId4" Type="http://schemas.openxmlformats.org/officeDocument/2006/relationships/hyperlink" Target="https://innovating4earth.eu/starter-kit-and-good-practice-compendium/"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innovating4earth.eu/starter-kit-and-good-practice-compendium/" TargetMode="External"/><Relationship Id="rId2" Type="http://schemas.openxmlformats.org/officeDocument/2006/relationships/image" Target="../media/image11.png"/><Relationship Id="rId1" Type="http://schemas.openxmlformats.org/officeDocument/2006/relationships/slideLayout" Target="../slideLayouts/slideLayout11.xml"/><Relationship Id="rId4" Type="http://schemas.openxmlformats.org/officeDocument/2006/relationships/slide" Target="slide2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11.png"/><Relationship Id="rId1" Type="http://schemas.openxmlformats.org/officeDocument/2006/relationships/slideLayout" Target="../slideLayouts/slideLayout11.xml"/><Relationship Id="rId4" Type="http://schemas.openxmlformats.org/officeDocument/2006/relationships/slide" Target="slide2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hyperlink" Target="https://hbr.org/2017/06/the-4-types-of-innovation-and-the-problems-they-solve?autocomplete=true" TargetMode="External"/><Relationship Id="rId13" Type="http://schemas.openxmlformats.org/officeDocument/2006/relationships/hyperlink" Target="https://advids.co/" TargetMode="External"/><Relationship Id="rId3" Type="http://schemas.openxmlformats.org/officeDocument/2006/relationships/hyperlink" Target="https://www.sciencedirect.com/science/article/pii/S2444569X20300354" TargetMode="External"/><Relationship Id="rId7" Type="http://schemas.openxmlformats.org/officeDocument/2006/relationships/hyperlink" Target="https://www.emerald.com/insight/content/doi/10.1108/ejim-12-2020-0478/full/html?casa_token=OKnsXoL5QXoAAAAA%3AxFIdRfEWz6eEt7SKVws3HH5dSC9SrtpiVPzGUhUBLdFJFJ_kOqjmEL5EUh0khjYopHZXIbux3MQ376rNds0frcoktos4o5sGKXs5LUgUa0TiEu0Cgj8" TargetMode="External"/><Relationship Id="rId12" Type="http://schemas.openxmlformats.org/officeDocument/2006/relationships/hyperlink" Target="https://www.youtube.com/watch?v=r-iETptU7JY" TargetMode="External"/><Relationship Id="rId2" Type="http://schemas.openxmlformats.org/officeDocument/2006/relationships/hyperlink" Target="https://www.innovatingdigitally.eu/audit/" TargetMode="External"/><Relationship Id="rId16" Type="http://schemas.openxmlformats.org/officeDocument/2006/relationships/hyperlink" Target="https://www.youtube.com/watch?v=QoI67VeE3ds" TargetMode="External"/><Relationship Id="rId1" Type="http://schemas.openxmlformats.org/officeDocument/2006/relationships/slideLayout" Target="../slideLayouts/slideLayout7.xml"/><Relationship Id="rId6" Type="http://schemas.openxmlformats.org/officeDocument/2006/relationships/hyperlink" Target="https://www.sciencedirect.com/science/article/pii/S221042242030143X" TargetMode="External"/><Relationship Id="rId11" Type="http://schemas.openxmlformats.org/officeDocument/2006/relationships/hyperlink" Target="https://www.youtube.com/watch?v=pInQN-B9ZaM" TargetMode="External"/><Relationship Id="rId5" Type="http://schemas.openxmlformats.org/officeDocument/2006/relationships/hyperlink" Target="https://hbr.org/2015/12/what-is-disruptive-innovation" TargetMode="External"/><Relationship Id="rId15" Type="http://schemas.openxmlformats.org/officeDocument/2006/relationships/hyperlink" Target="https://www.taylorfrancis.com/search?contributorName=Jennifer%20A.%20Moon&amp;contributorRole=author&amp;redirectFromPDP=true&amp;context=ubx" TargetMode="External"/><Relationship Id="rId10" Type="http://schemas.openxmlformats.org/officeDocument/2006/relationships/hyperlink" Target="https://www.youtube.com/watch?v=o0iz3llVPL8" TargetMode="External"/><Relationship Id="rId4" Type="http://schemas.openxmlformats.org/officeDocument/2006/relationships/hyperlink" Target="https://hbr.org/2018/04/what-40-years-of-research-reveals-about-the-difference-between-disruptive-and-radical-innovation" TargetMode="External"/><Relationship Id="rId9" Type="http://schemas.openxmlformats.org/officeDocument/2006/relationships/hyperlink" Target="https://www.worldscientific.com/doi/abs/10.1142/S1363919618400078" TargetMode="External"/><Relationship Id="rId14" Type="http://schemas.openxmlformats.org/officeDocument/2006/relationships/hyperlink" Target="https://www.taylorfrancis.com/books/mono/10.4324/9780203969212/learning-journals-jennifer-moon"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www.youtube.com/watch?v=bAARmsv1tms" TargetMode="External"/><Relationship Id="rId13" Type="http://schemas.openxmlformats.org/officeDocument/2006/relationships/hyperlink" Target="https://www.youtube.com/watch?v=4Yd3bq1At2A" TargetMode="External"/><Relationship Id="rId18" Type="http://schemas.openxmlformats.org/officeDocument/2006/relationships/hyperlink" Target="https://www.youtube.com/watch?v=tY8CX0J3ILc" TargetMode="External"/><Relationship Id="rId3" Type="http://schemas.openxmlformats.org/officeDocument/2006/relationships/hyperlink" Target="https://www.youtube.com/watch?v=PJgAOkaUrcw" TargetMode="External"/><Relationship Id="rId21" Type="http://schemas.openxmlformats.org/officeDocument/2006/relationships/hyperlink" Target="https://www.naeyc.org/sites/default/files/globally-shared/downloads/PDFs/accreditation/higher-ed/2020_naeyc_higher_education_peer_reviewer_handbook1.pdf" TargetMode="External"/><Relationship Id="rId7" Type="http://schemas.openxmlformats.org/officeDocument/2006/relationships/hyperlink" Target="https://www.youtube.com/watch?v=9t-_hYjAKww" TargetMode="External"/><Relationship Id="rId12" Type="http://schemas.openxmlformats.org/officeDocument/2006/relationships/hyperlink" Target="https://www.youtube.com/watch?v=whKSAKSMFs8" TargetMode="External"/><Relationship Id="rId17" Type="http://schemas.openxmlformats.org/officeDocument/2006/relationships/hyperlink" Target="https://www.youtube.com/watch?v=LnZd6q-5lg8" TargetMode="External"/><Relationship Id="rId2" Type="http://schemas.openxmlformats.org/officeDocument/2006/relationships/hyperlink" Target="https://www.youtube.com/watch?v=XelAIACgElM" TargetMode="External"/><Relationship Id="rId16" Type="http://schemas.openxmlformats.org/officeDocument/2006/relationships/hyperlink" Target="https://www.open.edu/openlearn/education-development/learning-teach-becoming-reflective-practitioner/content-section-0" TargetMode="External"/><Relationship Id="rId20" Type="http://schemas.openxmlformats.org/officeDocument/2006/relationships/hyperlink" Target="https://www.luc.edu/media/lucedu/clas/Peer%20Review%20in%20Assessment%20and%20Improvement%20an%20Overview%20of%20Five%20Principles%20to%20Promote%20Effective%20Practice.pdf" TargetMode="External"/><Relationship Id="rId1" Type="http://schemas.openxmlformats.org/officeDocument/2006/relationships/slideLayout" Target="../slideLayouts/slideLayout7.xml"/><Relationship Id="rId6" Type="http://schemas.openxmlformats.org/officeDocument/2006/relationships/hyperlink" Target="https://bokcenter.harvard.edu/leading-discussions" TargetMode="External"/><Relationship Id="rId11" Type="http://schemas.openxmlformats.org/officeDocument/2006/relationships/hyperlink" Target="https://www.coursera.org/learn/research-methods" TargetMode="External"/><Relationship Id="rId5" Type="http://schemas.openxmlformats.org/officeDocument/2006/relationships/hyperlink" Target="https://uwaterloo.ca/centre-for-teaching-excellence/catalogs/tip-sheets/facilitating-effective-discussions" TargetMode="External"/><Relationship Id="rId15" Type="http://schemas.openxmlformats.org/officeDocument/2006/relationships/hyperlink" Target="https://reflection.ed.ac.uk/facilitators-toolkit/where-to-start/introduce-reflection/assignment" TargetMode="External"/><Relationship Id="rId10" Type="http://schemas.openxmlformats.org/officeDocument/2006/relationships/hyperlink" Target="https://www.advance-he.ac.uk/knowledge-hub/pedagogic-approaches-developing-students-researchers-within-curriculum-and-beyond" TargetMode="External"/><Relationship Id="rId19" Type="http://schemas.openxmlformats.org/officeDocument/2006/relationships/hyperlink" Target="https://www.valdosta.edu/academics/academic-affairs/documents/resource-guide-for-peer-evaluations-of-teaching.pdf" TargetMode="External"/><Relationship Id="rId4" Type="http://schemas.openxmlformats.org/officeDocument/2006/relationships/hyperlink" Target="https://www.youtube.com/watch?v=ZXbCZsaZBxM" TargetMode="External"/><Relationship Id="rId9" Type="http://schemas.openxmlformats.org/officeDocument/2006/relationships/hyperlink" Target="https://www.youtube.com/watch?v=ivTGBNPp96w" TargetMode="External"/><Relationship Id="rId14" Type="http://schemas.openxmlformats.org/officeDocument/2006/relationships/hyperlink" Target="https://reflection.ed.ac.uk/reflectors-toolkit/producing-reflections/academic-reflections/structure" TargetMode="External"/><Relationship Id="rId22" Type="http://schemas.openxmlformats.org/officeDocument/2006/relationships/hyperlink" Target="https://www.utsystem.edu/sites/default/files/offices/academic-affairs/forms/Final%20Fac%20Eval%20Guidelines.pdf"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www.youtube.com/watch?v=WS6qHRJC8BY" TargetMode="External"/><Relationship Id="rId13" Type="http://schemas.openxmlformats.org/officeDocument/2006/relationships/hyperlink" Target="https://www.youtube.com/watch?v=VnDcdHNvY5A" TargetMode="External"/><Relationship Id="rId3" Type="http://schemas.openxmlformats.org/officeDocument/2006/relationships/hyperlink" Target="https://www.youtube.com/watch?v=So8aseCO3hY" TargetMode="External"/><Relationship Id="rId7" Type="http://schemas.openxmlformats.org/officeDocument/2006/relationships/hyperlink" Target="https://www.youtube.com/watch?v=sPWRjjj2iok" TargetMode="External"/><Relationship Id="rId12" Type="http://schemas.openxmlformats.org/officeDocument/2006/relationships/hyperlink" Target="https://www.youtube.com/watch?v=z30ezWcRalA" TargetMode="External"/><Relationship Id="rId2" Type="http://schemas.openxmlformats.org/officeDocument/2006/relationships/hyperlink" Target="https://www.youtube.com/watch?v=P2LwuF7zn9c" TargetMode="External"/><Relationship Id="rId1" Type="http://schemas.openxmlformats.org/officeDocument/2006/relationships/slideLayout" Target="../slideLayouts/slideLayout7.xml"/><Relationship Id="rId6" Type="http://schemas.openxmlformats.org/officeDocument/2006/relationships/hyperlink" Target="https://www.coursera.org/learn/public-speaking" TargetMode="External"/><Relationship Id="rId11" Type="http://schemas.openxmlformats.org/officeDocument/2006/relationships/hyperlink" Target="https://cdn.dal.ca/content/dam/dalhousie/pdf/dept/clt/SRI/Guidelines_to_students_on_providing_constructive_feedback.pdf" TargetMode="External"/><Relationship Id="rId5" Type="http://schemas.openxmlformats.org/officeDocument/2006/relationships/hyperlink" Target="https://www.youtube.com/watch?v=V8eLdbKXGzk" TargetMode="External"/><Relationship Id="rId15" Type="http://schemas.openxmlformats.org/officeDocument/2006/relationships/hyperlink" Target="https://scholarworks.gsu.edu/msit_diss/131/" TargetMode="External"/><Relationship Id="rId10" Type="http://schemas.openxmlformats.org/officeDocument/2006/relationships/hyperlink" Target="https://www.personio.com/hr-lexicon/constructive-feedback/" TargetMode="External"/><Relationship Id="rId4" Type="http://schemas.openxmlformats.org/officeDocument/2006/relationships/hyperlink" Target="https://www.youtube.com/watch?v=BktK96pzqVo" TargetMode="External"/><Relationship Id="rId9" Type="http://schemas.openxmlformats.org/officeDocument/2006/relationships/hyperlink" Target="https://www.youtube.com/watch?v=YHBcjsodP6w" TargetMode="External"/><Relationship Id="rId14" Type="http://schemas.openxmlformats.org/officeDocument/2006/relationships/hyperlink" Target="https://www.youtube.com/watch?v=QpPrVtTa3-c"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s://www.linkedin.com/company/cooperation-in-education-gateway" TargetMode="External"/><Relationship Id="rId2" Type="http://schemas.openxmlformats.org/officeDocument/2006/relationships/image" Target="../media/image15.jpeg"/><Relationship Id="rId1" Type="http://schemas.openxmlformats.org/officeDocument/2006/relationships/slideLayout" Target="../slideLayouts/slideLayout15.xml"/><Relationship Id="rId4" Type="http://schemas.openxmlformats.org/officeDocument/2006/relationships/hyperlink" Target="https://www.linkedin.com/company/earth-project-erasmus/posts/?feedView=all" TargetMode="External"/></Relationships>
</file>

<file path=ppt/slides/_rels/slide3.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4.jpeg"/><Relationship Id="rId1" Type="http://schemas.openxmlformats.org/officeDocument/2006/relationships/slideLayout" Target="../slideLayouts/slideLayout3.xml"/><Relationship Id="rId5" Type="http://schemas.openxmlformats.org/officeDocument/2006/relationships/slide" Target="slide6.xml"/><Relationship Id="rId4" Type="http://schemas.openxmlformats.org/officeDocument/2006/relationships/slide" Target="slide20.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Placeholder 73">
            <a:extLst>
              <a:ext uri="{FF2B5EF4-FFF2-40B4-BE49-F238E27FC236}">
                <a16:creationId xmlns:a16="http://schemas.microsoft.com/office/drawing/2014/main" id="{D8F45730-4E6F-D0B8-7E92-A2AFD79D9ABA}"/>
              </a:ext>
            </a:extLst>
          </p:cNvPr>
          <p:cNvPicPr>
            <a:picLocks noGrp="1" noChangeAspect="1"/>
          </p:cNvPicPr>
          <p:nvPr>
            <p:ph type="pic" sz="quarter" idx="20"/>
          </p:nvPr>
        </p:nvPicPr>
        <p:blipFill rotWithShape="1">
          <a:blip r:embed="rId2">
            <a:extLst>
              <a:ext uri="{28A0092B-C50C-407E-A947-70E740481C1C}">
                <a14:useLocalDpi xmlns:a14="http://schemas.microsoft.com/office/drawing/2010/main" val="0"/>
              </a:ext>
            </a:extLst>
          </a:blip>
          <a:srcRect l="21234"/>
          <a:stretch>
            <a:fillRect/>
          </a:stretch>
        </p:blipFill>
        <p:spPr>
          <a:xfrm>
            <a:off x="-21689" y="2135348"/>
            <a:ext cx="7581364" cy="6421117"/>
          </a:xfrm>
        </p:spPr>
      </p:pic>
      <p:sp>
        <p:nvSpPr>
          <p:cNvPr id="20" name="Freeform 19">
            <a:extLst>
              <a:ext uri="{FF2B5EF4-FFF2-40B4-BE49-F238E27FC236}">
                <a16:creationId xmlns:a16="http://schemas.microsoft.com/office/drawing/2014/main" id="{C1BCB7CF-0C4D-A4FD-74C0-AE9B70C1DFAD}"/>
              </a:ext>
            </a:extLst>
          </p:cNvPr>
          <p:cNvSpPr/>
          <p:nvPr/>
        </p:nvSpPr>
        <p:spPr>
          <a:xfrm rot="11124034">
            <a:off x="-3963666" y="1438298"/>
            <a:ext cx="5327283" cy="5759323"/>
          </a:xfrm>
          <a:custGeom>
            <a:avLst/>
            <a:gdLst>
              <a:gd name="connsiteX0" fmla="*/ 217621 w 1060649"/>
              <a:gd name="connsiteY0" fmla="*/ 995490 h 1146667"/>
              <a:gd name="connsiteX1" fmla="*/ 178658 w 1060649"/>
              <a:gd name="connsiteY1" fmla="*/ 979326 h 1146667"/>
              <a:gd name="connsiteX2" fmla="*/ 149199 w 1060649"/>
              <a:gd name="connsiteY2" fmla="*/ 934639 h 1146667"/>
              <a:gd name="connsiteX3" fmla="*/ 188161 w 1060649"/>
              <a:gd name="connsiteY3" fmla="*/ 946999 h 1146667"/>
              <a:gd name="connsiteX4" fmla="*/ 217621 w 1060649"/>
              <a:gd name="connsiteY4" fmla="*/ 995490 h 1146667"/>
              <a:gd name="connsiteX5" fmla="*/ 320255 w 1060649"/>
              <a:gd name="connsiteY5" fmla="*/ 1065849 h 1146667"/>
              <a:gd name="connsiteX6" fmla="*/ 274640 w 1060649"/>
              <a:gd name="connsiteY6" fmla="*/ 1052538 h 1146667"/>
              <a:gd name="connsiteX7" fmla="*/ 248031 w 1060649"/>
              <a:gd name="connsiteY7" fmla="*/ 1019260 h 1146667"/>
              <a:gd name="connsiteX8" fmla="*/ 295547 w 1060649"/>
              <a:gd name="connsiteY8" fmla="*/ 1029719 h 1146667"/>
              <a:gd name="connsiteX9" fmla="*/ 320255 w 1060649"/>
              <a:gd name="connsiteY9" fmla="*/ 1065849 h 1146667"/>
              <a:gd name="connsiteX10" fmla="*/ 428590 w 1060649"/>
              <a:gd name="connsiteY10" fmla="*/ 1117193 h 1146667"/>
              <a:gd name="connsiteX11" fmla="*/ 380124 w 1060649"/>
              <a:gd name="connsiteY11" fmla="*/ 1107685 h 1146667"/>
              <a:gd name="connsiteX12" fmla="*/ 358267 w 1060649"/>
              <a:gd name="connsiteY12" fmla="*/ 1085816 h 1146667"/>
              <a:gd name="connsiteX13" fmla="*/ 409584 w 1060649"/>
              <a:gd name="connsiteY13" fmla="*/ 1093423 h 1146667"/>
              <a:gd name="connsiteX14" fmla="*/ 428590 w 1060649"/>
              <a:gd name="connsiteY14" fmla="*/ 1117193 h 1146667"/>
              <a:gd name="connsiteX15" fmla="*/ 530273 w 1060649"/>
              <a:gd name="connsiteY15" fmla="*/ 1143815 h 1146667"/>
              <a:gd name="connsiteX16" fmla="*/ 483708 w 1060649"/>
              <a:gd name="connsiteY16" fmla="*/ 1140012 h 1146667"/>
              <a:gd name="connsiteX17" fmla="*/ 469453 w 1060649"/>
              <a:gd name="connsiteY17" fmla="*/ 1131455 h 1146667"/>
              <a:gd name="connsiteX18" fmla="*/ 517919 w 1060649"/>
              <a:gd name="connsiteY18" fmla="*/ 1134307 h 1146667"/>
              <a:gd name="connsiteX19" fmla="*/ 530273 w 1060649"/>
              <a:gd name="connsiteY19" fmla="*/ 1143815 h 1146667"/>
              <a:gd name="connsiteX20" fmla="*/ 34211 w 1060649"/>
              <a:gd name="connsiteY20" fmla="*/ 714052 h 1146667"/>
              <a:gd name="connsiteX21" fmla="*/ 19006 w 1060649"/>
              <a:gd name="connsiteY21" fmla="*/ 712151 h 1146667"/>
              <a:gd name="connsiteX22" fmla="*/ 6652 w 1060649"/>
              <a:gd name="connsiteY22" fmla="*/ 648447 h 1146667"/>
              <a:gd name="connsiteX23" fmla="*/ 20907 w 1060649"/>
              <a:gd name="connsiteY23" fmla="*/ 643693 h 1146667"/>
              <a:gd name="connsiteX24" fmla="*/ 34211 w 1060649"/>
              <a:gd name="connsiteY24" fmla="*/ 714052 h 1146667"/>
              <a:gd name="connsiteX25" fmla="*/ 97882 w 1060649"/>
              <a:gd name="connsiteY25" fmla="*/ 803428 h 1146667"/>
              <a:gd name="connsiteX26" fmla="*/ 65571 w 1060649"/>
              <a:gd name="connsiteY26" fmla="*/ 798674 h 1146667"/>
              <a:gd name="connsiteX27" fmla="*/ 45615 w 1060649"/>
              <a:gd name="connsiteY27" fmla="*/ 733069 h 1146667"/>
              <a:gd name="connsiteX28" fmla="*/ 77925 w 1060649"/>
              <a:gd name="connsiteY28" fmla="*/ 733069 h 1146667"/>
              <a:gd name="connsiteX29" fmla="*/ 97882 w 1060649"/>
              <a:gd name="connsiteY29" fmla="*/ 803428 h 1146667"/>
              <a:gd name="connsiteX30" fmla="*/ 190062 w 1060649"/>
              <a:gd name="connsiteY30" fmla="*/ 896606 h 1146667"/>
              <a:gd name="connsiteX31" fmla="*/ 144447 w 1060649"/>
              <a:gd name="connsiteY31" fmla="*/ 889000 h 1146667"/>
              <a:gd name="connsiteX32" fmla="*/ 120689 w 1060649"/>
              <a:gd name="connsiteY32" fmla="*/ 827198 h 1146667"/>
              <a:gd name="connsiteX33" fmla="*/ 167255 w 1060649"/>
              <a:gd name="connsiteY33" fmla="*/ 830050 h 1146667"/>
              <a:gd name="connsiteX34" fmla="*/ 190062 w 1060649"/>
              <a:gd name="connsiteY34" fmla="*/ 896606 h 1146667"/>
              <a:gd name="connsiteX35" fmla="*/ 300298 w 1060649"/>
              <a:gd name="connsiteY35" fmla="*/ 983129 h 1146667"/>
              <a:gd name="connsiteX36" fmla="*/ 246130 w 1060649"/>
              <a:gd name="connsiteY36" fmla="*/ 977425 h 1146667"/>
              <a:gd name="connsiteX37" fmla="*/ 221422 w 1060649"/>
              <a:gd name="connsiteY37" fmla="*/ 924180 h 1146667"/>
              <a:gd name="connsiteX38" fmla="*/ 277491 w 1060649"/>
              <a:gd name="connsiteY38" fmla="*/ 927983 h 1146667"/>
              <a:gd name="connsiteX39" fmla="*/ 300298 w 1060649"/>
              <a:gd name="connsiteY39" fmla="*/ 983129 h 1146667"/>
              <a:gd name="connsiteX40" fmla="*/ 420037 w 1060649"/>
              <a:gd name="connsiteY40" fmla="*/ 1055390 h 1146667"/>
              <a:gd name="connsiteX41" fmla="*/ 363019 w 1060649"/>
              <a:gd name="connsiteY41" fmla="*/ 1051587 h 1146667"/>
              <a:gd name="connsiteX42" fmla="*/ 342112 w 1060649"/>
              <a:gd name="connsiteY42" fmla="*/ 1009752 h 1146667"/>
              <a:gd name="connsiteX43" fmla="*/ 401981 w 1060649"/>
              <a:gd name="connsiteY43" fmla="*/ 1011653 h 1146667"/>
              <a:gd name="connsiteX44" fmla="*/ 420037 w 1060649"/>
              <a:gd name="connsiteY44" fmla="*/ 1055390 h 1146667"/>
              <a:gd name="connsiteX45" fmla="*/ 535975 w 1060649"/>
              <a:gd name="connsiteY45" fmla="*/ 1106734 h 1146667"/>
              <a:gd name="connsiteX46" fmla="*/ 480857 w 1060649"/>
              <a:gd name="connsiteY46" fmla="*/ 1106734 h 1146667"/>
              <a:gd name="connsiteX47" fmla="*/ 465652 w 1060649"/>
              <a:gd name="connsiteY47" fmla="*/ 1078210 h 1146667"/>
              <a:gd name="connsiteX48" fmla="*/ 523621 w 1060649"/>
              <a:gd name="connsiteY48" fmla="*/ 1077259 h 1146667"/>
              <a:gd name="connsiteX49" fmla="*/ 535975 w 1060649"/>
              <a:gd name="connsiteY49" fmla="*/ 1106734 h 1146667"/>
              <a:gd name="connsiteX50" fmla="*/ 637658 w 1060649"/>
              <a:gd name="connsiteY50" fmla="*/ 1131455 h 1146667"/>
              <a:gd name="connsiteX51" fmla="*/ 589192 w 1060649"/>
              <a:gd name="connsiteY51" fmla="*/ 1136209 h 1146667"/>
              <a:gd name="connsiteX52" fmla="*/ 581590 w 1060649"/>
              <a:gd name="connsiteY52" fmla="*/ 1120996 h 1146667"/>
              <a:gd name="connsiteX53" fmla="*/ 632907 w 1060649"/>
              <a:gd name="connsiteY53" fmla="*/ 1115291 h 1146667"/>
              <a:gd name="connsiteX54" fmla="*/ 637658 w 1060649"/>
              <a:gd name="connsiteY54" fmla="*/ 1131455 h 1146667"/>
              <a:gd name="connsiteX55" fmla="*/ 29460 w 1060649"/>
              <a:gd name="connsiteY55" fmla="*/ 588547 h 1146667"/>
              <a:gd name="connsiteX56" fmla="*/ 7602 w 1060649"/>
              <a:gd name="connsiteY56" fmla="*/ 599005 h 1146667"/>
              <a:gd name="connsiteX57" fmla="*/ 6652 w 1060649"/>
              <a:gd name="connsiteY57" fmla="*/ 529597 h 1146667"/>
              <a:gd name="connsiteX58" fmla="*/ 27559 w 1060649"/>
              <a:gd name="connsiteY58" fmla="*/ 511532 h 1146667"/>
              <a:gd name="connsiteX59" fmla="*/ 29460 w 1060649"/>
              <a:gd name="connsiteY59" fmla="*/ 588547 h 1146667"/>
              <a:gd name="connsiteX60" fmla="*/ 89329 w 1060649"/>
              <a:gd name="connsiteY60" fmla="*/ 673168 h 1146667"/>
              <a:gd name="connsiteX61" fmla="*/ 48466 w 1060649"/>
              <a:gd name="connsiteY61" fmla="*/ 678873 h 1146667"/>
              <a:gd name="connsiteX62" fmla="*/ 37062 w 1060649"/>
              <a:gd name="connsiteY62" fmla="*/ 602809 h 1146667"/>
              <a:gd name="connsiteX63" fmla="*/ 76025 w 1060649"/>
              <a:gd name="connsiteY63" fmla="*/ 591399 h 1146667"/>
              <a:gd name="connsiteX64" fmla="*/ 89329 w 1060649"/>
              <a:gd name="connsiteY64" fmla="*/ 673168 h 1146667"/>
              <a:gd name="connsiteX65" fmla="*/ 180559 w 1060649"/>
              <a:gd name="connsiteY65" fmla="*/ 767297 h 1146667"/>
              <a:gd name="connsiteX66" fmla="*/ 125441 w 1060649"/>
              <a:gd name="connsiteY66" fmla="*/ 769199 h 1146667"/>
              <a:gd name="connsiteX67" fmla="*/ 107385 w 1060649"/>
              <a:gd name="connsiteY67" fmla="*/ 692184 h 1146667"/>
              <a:gd name="connsiteX68" fmla="*/ 162503 w 1060649"/>
              <a:gd name="connsiteY68" fmla="*/ 685528 h 1146667"/>
              <a:gd name="connsiteX69" fmla="*/ 180559 w 1060649"/>
              <a:gd name="connsiteY69" fmla="*/ 767297 h 1146667"/>
              <a:gd name="connsiteX70" fmla="*/ 296497 w 1060649"/>
              <a:gd name="connsiteY70" fmla="*/ 864279 h 1146667"/>
              <a:gd name="connsiteX71" fmla="*/ 230925 w 1060649"/>
              <a:gd name="connsiteY71" fmla="*/ 865230 h 1146667"/>
              <a:gd name="connsiteX72" fmla="*/ 209068 w 1060649"/>
              <a:gd name="connsiteY72" fmla="*/ 792969 h 1146667"/>
              <a:gd name="connsiteX73" fmla="*/ 275590 w 1060649"/>
              <a:gd name="connsiteY73" fmla="*/ 788215 h 1146667"/>
              <a:gd name="connsiteX74" fmla="*/ 296497 w 1060649"/>
              <a:gd name="connsiteY74" fmla="*/ 864279 h 1146667"/>
              <a:gd name="connsiteX75" fmla="*/ 423838 w 1060649"/>
              <a:gd name="connsiteY75" fmla="*/ 952704 h 1146667"/>
              <a:gd name="connsiteX76" fmla="*/ 354466 w 1060649"/>
              <a:gd name="connsiteY76" fmla="*/ 954605 h 1146667"/>
              <a:gd name="connsiteX77" fmla="*/ 334509 w 1060649"/>
              <a:gd name="connsiteY77" fmla="*/ 891852 h 1146667"/>
              <a:gd name="connsiteX78" fmla="*/ 405783 w 1060649"/>
              <a:gd name="connsiteY78" fmla="*/ 887098 h 1146667"/>
              <a:gd name="connsiteX79" fmla="*/ 423838 w 1060649"/>
              <a:gd name="connsiteY79" fmla="*/ 952704 h 1146667"/>
              <a:gd name="connsiteX80" fmla="*/ 667118 w 1060649"/>
              <a:gd name="connsiteY80" fmla="*/ 1073456 h 1146667"/>
              <a:gd name="connsiteX81" fmla="*/ 608199 w 1060649"/>
              <a:gd name="connsiteY81" fmla="*/ 1082013 h 1146667"/>
              <a:gd name="connsiteX82" fmla="*/ 599646 w 1060649"/>
              <a:gd name="connsiteY82" fmla="*/ 1046833 h 1146667"/>
              <a:gd name="connsiteX83" fmla="*/ 662366 w 1060649"/>
              <a:gd name="connsiteY83" fmla="*/ 1037325 h 1146667"/>
              <a:gd name="connsiteX84" fmla="*/ 667118 w 1060649"/>
              <a:gd name="connsiteY84" fmla="*/ 1073456 h 1146667"/>
              <a:gd name="connsiteX85" fmla="*/ 760248 w 1060649"/>
              <a:gd name="connsiteY85" fmla="*/ 1094373 h 1146667"/>
              <a:gd name="connsiteX86" fmla="*/ 711782 w 1060649"/>
              <a:gd name="connsiteY86" fmla="*/ 1106734 h 1146667"/>
              <a:gd name="connsiteX87" fmla="*/ 710832 w 1060649"/>
              <a:gd name="connsiteY87" fmla="*/ 1084865 h 1146667"/>
              <a:gd name="connsiteX88" fmla="*/ 762149 w 1060649"/>
              <a:gd name="connsiteY88" fmla="*/ 1071554 h 1146667"/>
              <a:gd name="connsiteX89" fmla="*/ 760248 w 1060649"/>
              <a:gd name="connsiteY89" fmla="*/ 1094373 h 1146667"/>
              <a:gd name="connsiteX90" fmla="*/ 823919 w 1060649"/>
              <a:gd name="connsiteY90" fmla="*/ 1088669 h 1146667"/>
              <a:gd name="connsiteX91" fmla="*/ 787807 w 1060649"/>
              <a:gd name="connsiteY91" fmla="*/ 1103881 h 1146667"/>
              <a:gd name="connsiteX92" fmla="*/ 794459 w 1060649"/>
              <a:gd name="connsiteY92" fmla="*/ 1094373 h 1146667"/>
              <a:gd name="connsiteX93" fmla="*/ 833422 w 1060649"/>
              <a:gd name="connsiteY93" fmla="*/ 1078210 h 1146667"/>
              <a:gd name="connsiteX94" fmla="*/ 823919 w 1060649"/>
              <a:gd name="connsiteY94" fmla="*/ 1088669 h 1146667"/>
              <a:gd name="connsiteX95" fmla="*/ 42764 w 1060649"/>
              <a:gd name="connsiteY95" fmla="*/ 452582 h 1146667"/>
              <a:gd name="connsiteX96" fmla="*/ 16155 w 1060649"/>
              <a:gd name="connsiteY96" fmla="*/ 474450 h 1146667"/>
              <a:gd name="connsiteX97" fmla="*/ 26609 w 1060649"/>
              <a:gd name="connsiteY97" fmla="*/ 409796 h 1146667"/>
              <a:gd name="connsiteX98" fmla="*/ 51317 w 1060649"/>
              <a:gd name="connsiteY98" fmla="*/ 382222 h 1146667"/>
              <a:gd name="connsiteX99" fmla="*/ 42764 w 1060649"/>
              <a:gd name="connsiteY99" fmla="*/ 452582 h 1146667"/>
              <a:gd name="connsiteX100" fmla="*/ 95981 w 1060649"/>
              <a:gd name="connsiteY100" fmla="*/ 521040 h 1146667"/>
              <a:gd name="connsiteX101" fmla="*/ 50366 w 1060649"/>
              <a:gd name="connsiteY101" fmla="*/ 538154 h 1146667"/>
              <a:gd name="connsiteX102" fmla="*/ 49416 w 1060649"/>
              <a:gd name="connsiteY102" fmla="*/ 463991 h 1146667"/>
              <a:gd name="connsiteX103" fmla="*/ 93130 w 1060649"/>
              <a:gd name="connsiteY103" fmla="*/ 442123 h 1146667"/>
              <a:gd name="connsiteX104" fmla="*/ 95981 w 1060649"/>
              <a:gd name="connsiteY104" fmla="*/ 521040 h 1146667"/>
              <a:gd name="connsiteX105" fmla="*/ 181509 w 1060649"/>
              <a:gd name="connsiteY105" fmla="*/ 607563 h 1146667"/>
              <a:gd name="connsiteX106" fmla="*/ 120689 w 1060649"/>
              <a:gd name="connsiteY106" fmla="*/ 619923 h 1146667"/>
              <a:gd name="connsiteX107" fmla="*/ 111186 w 1060649"/>
              <a:gd name="connsiteY107" fmla="*/ 539105 h 1146667"/>
              <a:gd name="connsiteX108" fmla="*/ 170106 w 1060649"/>
              <a:gd name="connsiteY108" fmla="*/ 522941 h 1146667"/>
              <a:gd name="connsiteX109" fmla="*/ 181509 w 1060649"/>
              <a:gd name="connsiteY109" fmla="*/ 607563 h 1146667"/>
              <a:gd name="connsiteX110" fmla="*/ 568286 w 1060649"/>
              <a:gd name="connsiteY110" fmla="*/ 894705 h 1146667"/>
              <a:gd name="connsiteX111" fmla="*/ 494161 w 1060649"/>
              <a:gd name="connsiteY111" fmla="*/ 904213 h 1146667"/>
              <a:gd name="connsiteX112" fmla="*/ 478956 w 1060649"/>
              <a:gd name="connsiteY112" fmla="*/ 837657 h 1146667"/>
              <a:gd name="connsiteX113" fmla="*/ 555932 w 1060649"/>
              <a:gd name="connsiteY113" fmla="*/ 827198 h 1146667"/>
              <a:gd name="connsiteX114" fmla="*/ 568286 w 1060649"/>
              <a:gd name="connsiteY114" fmla="*/ 894705 h 1146667"/>
              <a:gd name="connsiteX115" fmla="*/ 694677 w 1060649"/>
              <a:gd name="connsiteY115" fmla="*/ 966966 h 1146667"/>
              <a:gd name="connsiteX116" fmla="*/ 628155 w 1060649"/>
              <a:gd name="connsiteY116" fmla="*/ 979326 h 1146667"/>
              <a:gd name="connsiteX117" fmla="*/ 618652 w 1060649"/>
              <a:gd name="connsiteY117" fmla="*/ 926081 h 1146667"/>
              <a:gd name="connsiteX118" fmla="*/ 687074 w 1060649"/>
              <a:gd name="connsiteY118" fmla="*/ 913721 h 1146667"/>
              <a:gd name="connsiteX119" fmla="*/ 694677 w 1060649"/>
              <a:gd name="connsiteY119" fmla="*/ 966966 h 1146667"/>
              <a:gd name="connsiteX120" fmla="*/ 800161 w 1060649"/>
              <a:gd name="connsiteY120" fmla="*/ 1014506 h 1146667"/>
              <a:gd name="connsiteX121" fmla="*/ 745994 w 1060649"/>
              <a:gd name="connsiteY121" fmla="*/ 1029719 h 1146667"/>
              <a:gd name="connsiteX122" fmla="*/ 744093 w 1060649"/>
              <a:gd name="connsiteY122" fmla="*/ 990736 h 1146667"/>
              <a:gd name="connsiteX123" fmla="*/ 801112 w 1060649"/>
              <a:gd name="connsiteY123" fmla="*/ 975523 h 1146667"/>
              <a:gd name="connsiteX124" fmla="*/ 800161 w 1060649"/>
              <a:gd name="connsiteY124" fmla="*/ 1014506 h 1146667"/>
              <a:gd name="connsiteX125" fmla="*/ 876186 w 1060649"/>
              <a:gd name="connsiteY125" fmla="*/ 1035424 h 1146667"/>
              <a:gd name="connsiteX126" fmla="*/ 835323 w 1060649"/>
              <a:gd name="connsiteY126" fmla="*/ 1052538 h 1146667"/>
              <a:gd name="connsiteX127" fmla="*/ 840074 w 1060649"/>
              <a:gd name="connsiteY127" fmla="*/ 1026866 h 1146667"/>
              <a:gd name="connsiteX128" fmla="*/ 882838 w 1060649"/>
              <a:gd name="connsiteY128" fmla="*/ 1009752 h 1146667"/>
              <a:gd name="connsiteX129" fmla="*/ 876186 w 1060649"/>
              <a:gd name="connsiteY129" fmla="*/ 1035424 h 1146667"/>
              <a:gd name="connsiteX130" fmla="*/ 77925 w 1060649"/>
              <a:gd name="connsiteY130" fmla="*/ 327076 h 1146667"/>
              <a:gd name="connsiteX131" fmla="*/ 45615 w 1060649"/>
              <a:gd name="connsiteY131" fmla="*/ 359403 h 1146667"/>
              <a:gd name="connsiteX132" fmla="*/ 66522 w 1060649"/>
              <a:gd name="connsiteY132" fmla="*/ 305208 h 1146667"/>
              <a:gd name="connsiteX133" fmla="*/ 95031 w 1060649"/>
              <a:gd name="connsiteY133" fmla="*/ 268126 h 1146667"/>
              <a:gd name="connsiteX134" fmla="*/ 77925 w 1060649"/>
              <a:gd name="connsiteY134" fmla="*/ 327076 h 1146667"/>
              <a:gd name="connsiteX135" fmla="*/ 205267 w 1060649"/>
              <a:gd name="connsiteY135" fmla="*/ 444025 h 1146667"/>
              <a:gd name="connsiteX136" fmla="*/ 137795 w 1060649"/>
              <a:gd name="connsiteY136" fmla="*/ 464942 h 1146667"/>
              <a:gd name="connsiteX137" fmla="*/ 136845 w 1060649"/>
              <a:gd name="connsiteY137" fmla="*/ 385075 h 1146667"/>
              <a:gd name="connsiteX138" fmla="*/ 202416 w 1060649"/>
              <a:gd name="connsiteY138" fmla="*/ 360354 h 1146667"/>
              <a:gd name="connsiteX139" fmla="*/ 205267 w 1060649"/>
              <a:gd name="connsiteY139" fmla="*/ 444025 h 1146667"/>
              <a:gd name="connsiteX140" fmla="*/ 316453 w 1060649"/>
              <a:gd name="connsiteY140" fmla="*/ 533400 h 1146667"/>
              <a:gd name="connsiteX141" fmla="*/ 236627 w 1060649"/>
              <a:gd name="connsiteY141" fmla="*/ 549564 h 1146667"/>
              <a:gd name="connsiteX142" fmla="*/ 227124 w 1060649"/>
              <a:gd name="connsiteY142" fmla="*/ 463041 h 1146667"/>
              <a:gd name="connsiteX143" fmla="*/ 305050 w 1060649"/>
              <a:gd name="connsiteY143" fmla="*/ 443074 h 1146667"/>
              <a:gd name="connsiteX144" fmla="*/ 316453 w 1060649"/>
              <a:gd name="connsiteY144" fmla="*/ 533400 h 1146667"/>
              <a:gd name="connsiteX145" fmla="*/ 928453 w 1060649"/>
              <a:gd name="connsiteY145" fmla="*/ 941294 h 1146667"/>
              <a:gd name="connsiteX146" fmla="*/ 880938 w 1060649"/>
              <a:gd name="connsiteY146" fmla="*/ 960310 h 1146667"/>
              <a:gd name="connsiteX147" fmla="*/ 883789 w 1060649"/>
              <a:gd name="connsiteY147" fmla="*/ 917524 h 1146667"/>
              <a:gd name="connsiteX148" fmla="*/ 933205 w 1060649"/>
              <a:gd name="connsiteY148" fmla="*/ 898508 h 1146667"/>
              <a:gd name="connsiteX149" fmla="*/ 928453 w 1060649"/>
              <a:gd name="connsiteY149" fmla="*/ 941294 h 1146667"/>
              <a:gd name="connsiteX150" fmla="*/ 979770 w 1060649"/>
              <a:gd name="connsiteY150" fmla="*/ 962212 h 1146667"/>
              <a:gd name="connsiteX151" fmla="*/ 947459 w 1060649"/>
              <a:gd name="connsiteY151" fmla="*/ 983129 h 1146667"/>
              <a:gd name="connsiteX152" fmla="*/ 956963 w 1060649"/>
              <a:gd name="connsiteY152" fmla="*/ 954605 h 1146667"/>
              <a:gd name="connsiteX153" fmla="*/ 990223 w 1060649"/>
              <a:gd name="connsiteY153" fmla="*/ 934639 h 1146667"/>
              <a:gd name="connsiteX154" fmla="*/ 979770 w 1060649"/>
              <a:gd name="connsiteY154" fmla="*/ 962212 h 1146667"/>
              <a:gd name="connsiteX155" fmla="*/ 163453 w 1060649"/>
              <a:gd name="connsiteY155" fmla="*/ 243405 h 1146667"/>
              <a:gd name="connsiteX156" fmla="*/ 111186 w 1060649"/>
              <a:gd name="connsiteY156" fmla="*/ 275733 h 1146667"/>
              <a:gd name="connsiteX157" fmla="*/ 129242 w 1060649"/>
              <a:gd name="connsiteY157" fmla="*/ 223439 h 1146667"/>
              <a:gd name="connsiteX158" fmla="*/ 177708 w 1060649"/>
              <a:gd name="connsiteY158" fmla="*/ 188259 h 1146667"/>
              <a:gd name="connsiteX159" fmla="*/ 163453 w 1060649"/>
              <a:gd name="connsiteY159" fmla="*/ 243405 h 1146667"/>
              <a:gd name="connsiteX160" fmla="*/ 236627 w 1060649"/>
              <a:gd name="connsiteY160" fmla="*/ 289044 h 1146667"/>
              <a:gd name="connsiteX161" fmla="*/ 168205 w 1060649"/>
              <a:gd name="connsiteY161" fmla="*/ 315666 h 1146667"/>
              <a:gd name="connsiteX162" fmla="*/ 174857 w 1060649"/>
              <a:gd name="connsiteY162" fmla="*/ 250061 h 1146667"/>
              <a:gd name="connsiteX163" fmla="*/ 239478 w 1060649"/>
              <a:gd name="connsiteY163" fmla="*/ 221537 h 1146667"/>
              <a:gd name="connsiteX164" fmla="*/ 236627 w 1060649"/>
              <a:gd name="connsiteY164" fmla="*/ 289044 h 1146667"/>
              <a:gd name="connsiteX165" fmla="*/ 340211 w 1060649"/>
              <a:gd name="connsiteY165" fmla="*/ 358452 h 1146667"/>
              <a:gd name="connsiteX166" fmla="*/ 259435 w 1060649"/>
              <a:gd name="connsiteY166" fmla="*/ 379370 h 1146667"/>
              <a:gd name="connsiteX167" fmla="*/ 255633 w 1060649"/>
              <a:gd name="connsiteY167" fmla="*/ 302355 h 1146667"/>
              <a:gd name="connsiteX168" fmla="*/ 332609 w 1060649"/>
              <a:gd name="connsiteY168" fmla="*/ 279536 h 1146667"/>
              <a:gd name="connsiteX169" fmla="*/ 340211 w 1060649"/>
              <a:gd name="connsiteY169" fmla="*/ 358452 h 1146667"/>
              <a:gd name="connsiteX170" fmla="*/ 1047242 w 1060649"/>
              <a:gd name="connsiteY170" fmla="*/ 889951 h 1146667"/>
              <a:gd name="connsiteX171" fmla="*/ 1029186 w 1060649"/>
              <a:gd name="connsiteY171" fmla="*/ 909918 h 1146667"/>
              <a:gd name="connsiteX172" fmla="*/ 1040590 w 1060649"/>
              <a:gd name="connsiteY172" fmla="*/ 881394 h 1146667"/>
              <a:gd name="connsiteX173" fmla="*/ 1060546 w 1060649"/>
              <a:gd name="connsiteY173" fmla="*/ 862378 h 1146667"/>
              <a:gd name="connsiteX174" fmla="*/ 1047242 w 1060649"/>
              <a:gd name="connsiteY174" fmla="*/ 889951 h 1146667"/>
              <a:gd name="connsiteX175" fmla="*/ 281292 w 1060649"/>
              <a:gd name="connsiteY175" fmla="*/ 164489 h 1146667"/>
              <a:gd name="connsiteX176" fmla="*/ 210969 w 1060649"/>
              <a:gd name="connsiteY176" fmla="*/ 193964 h 1146667"/>
              <a:gd name="connsiteX177" fmla="*/ 223323 w 1060649"/>
              <a:gd name="connsiteY177" fmla="*/ 145473 h 1146667"/>
              <a:gd name="connsiteX178" fmla="*/ 287944 w 1060649"/>
              <a:gd name="connsiteY178" fmla="*/ 115047 h 1146667"/>
              <a:gd name="connsiteX179" fmla="*/ 281292 w 1060649"/>
              <a:gd name="connsiteY179" fmla="*/ 164489 h 1146667"/>
              <a:gd name="connsiteX180" fmla="*/ 377273 w 1060649"/>
              <a:gd name="connsiteY180" fmla="*/ 211078 h 1146667"/>
              <a:gd name="connsiteX181" fmla="*/ 294596 w 1060649"/>
              <a:gd name="connsiteY181" fmla="*/ 234848 h 1146667"/>
              <a:gd name="connsiteX182" fmla="*/ 296497 w 1060649"/>
              <a:gd name="connsiteY182" fmla="*/ 171144 h 1146667"/>
              <a:gd name="connsiteX183" fmla="*/ 374422 w 1060649"/>
              <a:gd name="connsiteY183" fmla="*/ 147374 h 1146667"/>
              <a:gd name="connsiteX184" fmla="*/ 377273 w 1060649"/>
              <a:gd name="connsiteY184" fmla="*/ 211078 h 1146667"/>
              <a:gd name="connsiteX185" fmla="*/ 326907 w 1060649"/>
              <a:gd name="connsiteY185" fmla="*/ 77015 h 1146667"/>
              <a:gd name="connsiteX186" fmla="*/ 262286 w 1060649"/>
              <a:gd name="connsiteY186" fmla="*/ 105539 h 1146667"/>
              <a:gd name="connsiteX187" fmla="*/ 278441 w 1060649"/>
              <a:gd name="connsiteY187" fmla="*/ 81769 h 1146667"/>
              <a:gd name="connsiteX188" fmla="*/ 337360 w 1060649"/>
              <a:gd name="connsiteY188" fmla="*/ 53245 h 1146667"/>
              <a:gd name="connsiteX189" fmla="*/ 326907 w 1060649"/>
              <a:gd name="connsiteY189" fmla="*/ 77015 h 1146667"/>
              <a:gd name="connsiteX190" fmla="*/ 411484 w 1060649"/>
              <a:gd name="connsiteY190" fmla="*/ 96982 h 1146667"/>
              <a:gd name="connsiteX191" fmla="*/ 335460 w 1060649"/>
              <a:gd name="connsiteY191" fmla="*/ 118850 h 1146667"/>
              <a:gd name="connsiteX192" fmla="*/ 340211 w 1060649"/>
              <a:gd name="connsiteY192" fmla="*/ 78917 h 1146667"/>
              <a:gd name="connsiteX193" fmla="*/ 410534 w 1060649"/>
              <a:gd name="connsiteY193" fmla="*/ 57999 h 1146667"/>
              <a:gd name="connsiteX194" fmla="*/ 411484 w 1060649"/>
              <a:gd name="connsiteY194" fmla="*/ 96982 h 1146667"/>
              <a:gd name="connsiteX195" fmla="*/ 521720 w 1060649"/>
              <a:gd name="connsiteY195" fmla="*/ 143571 h 1146667"/>
              <a:gd name="connsiteX196" fmla="*/ 439043 w 1060649"/>
              <a:gd name="connsiteY196" fmla="*/ 158784 h 1146667"/>
              <a:gd name="connsiteX197" fmla="*/ 433342 w 1060649"/>
              <a:gd name="connsiteY197" fmla="*/ 104588 h 1146667"/>
              <a:gd name="connsiteX198" fmla="*/ 511267 w 1060649"/>
              <a:gd name="connsiteY198" fmla="*/ 90326 h 1146667"/>
              <a:gd name="connsiteX199" fmla="*/ 521720 w 1060649"/>
              <a:gd name="connsiteY199" fmla="*/ 143571 h 1146667"/>
              <a:gd name="connsiteX200" fmla="*/ 650012 w 1060649"/>
              <a:gd name="connsiteY200" fmla="*/ 214881 h 1146667"/>
              <a:gd name="connsiteX201" fmla="*/ 567335 w 1060649"/>
              <a:gd name="connsiteY201" fmla="*/ 225340 h 1146667"/>
              <a:gd name="connsiteX202" fmla="*/ 554031 w 1060649"/>
              <a:gd name="connsiteY202" fmla="*/ 160686 h 1146667"/>
              <a:gd name="connsiteX203" fmla="*/ 632907 w 1060649"/>
              <a:gd name="connsiteY203" fmla="*/ 152128 h 1146667"/>
              <a:gd name="connsiteX204" fmla="*/ 650012 w 1060649"/>
              <a:gd name="connsiteY204" fmla="*/ 214881 h 1146667"/>
              <a:gd name="connsiteX205" fmla="*/ 448546 w 1060649"/>
              <a:gd name="connsiteY205" fmla="*/ 30426 h 1146667"/>
              <a:gd name="connsiteX206" fmla="*/ 376323 w 1060649"/>
              <a:gd name="connsiteY206" fmla="*/ 49442 h 1146667"/>
              <a:gd name="connsiteX207" fmla="*/ 383925 w 1060649"/>
              <a:gd name="connsiteY207" fmla="*/ 33278 h 1146667"/>
              <a:gd name="connsiteX208" fmla="*/ 448546 w 1060649"/>
              <a:gd name="connsiteY208" fmla="*/ 15213 h 1146667"/>
              <a:gd name="connsiteX209" fmla="*/ 448546 w 1060649"/>
              <a:gd name="connsiteY209" fmla="*/ 30426 h 1146667"/>
              <a:gd name="connsiteX210" fmla="*/ 546428 w 1060649"/>
              <a:gd name="connsiteY210" fmla="*/ 52294 h 1146667"/>
              <a:gd name="connsiteX211" fmla="*/ 468503 w 1060649"/>
              <a:gd name="connsiteY211" fmla="*/ 63704 h 1146667"/>
              <a:gd name="connsiteX212" fmla="*/ 463751 w 1060649"/>
              <a:gd name="connsiteY212" fmla="*/ 31376 h 1146667"/>
              <a:gd name="connsiteX213" fmla="*/ 535975 w 1060649"/>
              <a:gd name="connsiteY213" fmla="*/ 20918 h 1146667"/>
              <a:gd name="connsiteX214" fmla="*/ 546428 w 1060649"/>
              <a:gd name="connsiteY214" fmla="*/ 52294 h 1146667"/>
              <a:gd name="connsiteX215" fmla="*/ 663317 w 1060649"/>
              <a:gd name="connsiteY215" fmla="*/ 101736 h 1146667"/>
              <a:gd name="connsiteX216" fmla="*/ 584441 w 1060649"/>
              <a:gd name="connsiteY216" fmla="*/ 107441 h 1146667"/>
              <a:gd name="connsiteX217" fmla="*/ 571137 w 1060649"/>
              <a:gd name="connsiteY217" fmla="*/ 61802 h 1146667"/>
              <a:gd name="connsiteX218" fmla="*/ 645261 w 1060649"/>
              <a:gd name="connsiteY218" fmla="*/ 57999 h 1146667"/>
              <a:gd name="connsiteX219" fmla="*/ 663317 w 1060649"/>
              <a:gd name="connsiteY219" fmla="*/ 101736 h 1146667"/>
              <a:gd name="connsiteX220" fmla="*/ 665217 w 1060649"/>
              <a:gd name="connsiteY220" fmla="*/ 29475 h 1146667"/>
              <a:gd name="connsiteX221" fmla="*/ 596795 w 1060649"/>
              <a:gd name="connsiteY221" fmla="*/ 29475 h 1146667"/>
              <a:gd name="connsiteX222" fmla="*/ 584441 w 1060649"/>
              <a:gd name="connsiteY222" fmla="*/ 8557 h 1146667"/>
              <a:gd name="connsiteX223" fmla="*/ 647161 w 1060649"/>
              <a:gd name="connsiteY223" fmla="*/ 10459 h 1146667"/>
              <a:gd name="connsiteX224" fmla="*/ 665217 w 1060649"/>
              <a:gd name="connsiteY224" fmla="*/ 29475 h 1146667"/>
              <a:gd name="connsiteX225" fmla="*/ 777354 w 1060649"/>
              <a:gd name="connsiteY225" fmla="*/ 79867 h 1146667"/>
              <a:gd name="connsiteX226" fmla="*/ 713683 w 1060649"/>
              <a:gd name="connsiteY226" fmla="*/ 75113 h 1146667"/>
              <a:gd name="connsiteX227" fmla="*/ 693727 w 1060649"/>
              <a:gd name="connsiteY227" fmla="*/ 40884 h 1146667"/>
              <a:gd name="connsiteX228" fmla="*/ 753596 w 1060649"/>
              <a:gd name="connsiteY228" fmla="*/ 47540 h 1146667"/>
              <a:gd name="connsiteX229" fmla="*/ 777354 w 1060649"/>
              <a:gd name="connsiteY229" fmla="*/ 79867 h 1146667"/>
              <a:gd name="connsiteX230" fmla="*/ 889490 w 1060649"/>
              <a:gd name="connsiteY230" fmla="*/ 150227 h 1146667"/>
              <a:gd name="connsiteX231" fmla="*/ 835323 w 1060649"/>
              <a:gd name="connsiteY231" fmla="*/ 142620 h 1146667"/>
              <a:gd name="connsiteX232" fmla="*/ 811565 w 1060649"/>
              <a:gd name="connsiteY232" fmla="*/ 98883 h 1146667"/>
              <a:gd name="connsiteX233" fmla="*/ 863832 w 1060649"/>
              <a:gd name="connsiteY233" fmla="*/ 108391 h 1146667"/>
              <a:gd name="connsiteX234" fmla="*/ 889490 w 1060649"/>
              <a:gd name="connsiteY234" fmla="*/ 150227 h 1146667"/>
              <a:gd name="connsiteX235" fmla="*/ 990223 w 1060649"/>
              <a:gd name="connsiteY235" fmla="*/ 234848 h 1146667"/>
              <a:gd name="connsiteX236" fmla="*/ 949360 w 1060649"/>
              <a:gd name="connsiteY236" fmla="*/ 227242 h 1146667"/>
              <a:gd name="connsiteX237" fmla="*/ 925602 w 1060649"/>
              <a:gd name="connsiteY237" fmla="*/ 178751 h 1146667"/>
              <a:gd name="connsiteX238" fmla="*/ 965515 w 1060649"/>
              <a:gd name="connsiteY238" fmla="*/ 189210 h 1146667"/>
              <a:gd name="connsiteX239" fmla="*/ 990223 w 1060649"/>
              <a:gd name="connsiteY239" fmla="*/ 234848 h 1146667"/>
              <a:gd name="connsiteX240" fmla="*/ 864782 w 1060649"/>
              <a:gd name="connsiteY240" fmla="*/ 86523 h 1146667"/>
              <a:gd name="connsiteX241" fmla="*/ 817267 w 1060649"/>
              <a:gd name="connsiteY241" fmla="*/ 71310 h 1146667"/>
              <a:gd name="connsiteX242" fmla="*/ 790658 w 1060649"/>
              <a:gd name="connsiteY242" fmla="*/ 46589 h 1146667"/>
              <a:gd name="connsiteX243" fmla="*/ 835323 w 1060649"/>
              <a:gd name="connsiteY243" fmla="*/ 63704 h 1146667"/>
              <a:gd name="connsiteX244" fmla="*/ 864782 w 1060649"/>
              <a:gd name="connsiteY244" fmla="*/ 86523 h 1146667"/>
              <a:gd name="connsiteX245" fmla="*/ 958863 w 1060649"/>
              <a:gd name="connsiteY245" fmla="*/ 155932 h 1146667"/>
              <a:gd name="connsiteX246" fmla="*/ 923702 w 1060649"/>
              <a:gd name="connsiteY246" fmla="*/ 139768 h 1146667"/>
              <a:gd name="connsiteX247" fmla="*/ 895192 w 1060649"/>
              <a:gd name="connsiteY247" fmla="*/ 105539 h 1146667"/>
              <a:gd name="connsiteX248" fmla="*/ 930354 w 1060649"/>
              <a:gd name="connsiteY248" fmla="*/ 124555 h 1146667"/>
              <a:gd name="connsiteX249" fmla="*/ 958863 w 1060649"/>
              <a:gd name="connsiteY249" fmla="*/ 155932 h 1146667"/>
              <a:gd name="connsiteX250" fmla="*/ 764050 w 1060649"/>
              <a:gd name="connsiteY250" fmla="*/ 35180 h 1146667"/>
              <a:gd name="connsiteX251" fmla="*/ 707981 w 1060649"/>
              <a:gd name="connsiteY251" fmla="*/ 23770 h 1146667"/>
              <a:gd name="connsiteX252" fmla="*/ 687074 w 1060649"/>
              <a:gd name="connsiteY252" fmla="*/ 12360 h 1146667"/>
              <a:gd name="connsiteX253" fmla="*/ 764050 w 1060649"/>
              <a:gd name="connsiteY253" fmla="*/ 35180 h 1146667"/>
              <a:gd name="connsiteX254" fmla="*/ 592994 w 1060649"/>
              <a:gd name="connsiteY254" fmla="*/ 0 h 1146667"/>
              <a:gd name="connsiteX255" fmla="*/ 663317 w 1060649"/>
              <a:gd name="connsiteY255" fmla="*/ 6656 h 1146667"/>
              <a:gd name="connsiteX256" fmla="*/ 605348 w 1060649"/>
              <a:gd name="connsiteY256" fmla="*/ 951 h 1146667"/>
              <a:gd name="connsiteX257" fmla="*/ 592994 w 1060649"/>
              <a:gd name="connsiteY257" fmla="*/ 0 h 1146667"/>
              <a:gd name="connsiteX258" fmla="*/ 488460 w 1060649"/>
              <a:gd name="connsiteY258" fmla="*/ 6656 h 1146667"/>
              <a:gd name="connsiteX259" fmla="*/ 562584 w 1060649"/>
              <a:gd name="connsiteY259" fmla="*/ 0 h 1146667"/>
              <a:gd name="connsiteX260" fmla="*/ 562584 w 1060649"/>
              <a:gd name="connsiteY260" fmla="*/ 0 h 1146667"/>
              <a:gd name="connsiteX261" fmla="*/ 562584 w 1060649"/>
              <a:gd name="connsiteY261" fmla="*/ 4754 h 1146667"/>
              <a:gd name="connsiteX262" fmla="*/ 495112 w 1060649"/>
              <a:gd name="connsiteY262" fmla="*/ 11410 h 1146667"/>
              <a:gd name="connsiteX263" fmla="*/ 488460 w 1060649"/>
              <a:gd name="connsiteY263" fmla="*/ 6656 h 1146667"/>
              <a:gd name="connsiteX264" fmla="*/ 321205 w 1060649"/>
              <a:gd name="connsiteY264" fmla="*/ 57999 h 1146667"/>
              <a:gd name="connsiteX265" fmla="*/ 382025 w 1060649"/>
              <a:gd name="connsiteY265" fmla="*/ 32327 h 1146667"/>
              <a:gd name="connsiteX266" fmla="*/ 375373 w 1060649"/>
              <a:gd name="connsiteY266" fmla="*/ 35180 h 1146667"/>
              <a:gd name="connsiteX267" fmla="*/ 321205 w 1060649"/>
              <a:gd name="connsiteY267" fmla="*/ 57999 h 1146667"/>
              <a:gd name="connsiteX268" fmla="*/ 237578 w 1060649"/>
              <a:gd name="connsiteY268" fmla="*/ 108391 h 1146667"/>
              <a:gd name="connsiteX269" fmla="*/ 280342 w 1060649"/>
              <a:gd name="connsiteY269" fmla="*/ 79867 h 1146667"/>
              <a:gd name="connsiteX270" fmla="*/ 273689 w 1060649"/>
              <a:gd name="connsiteY270" fmla="*/ 83671 h 1146667"/>
              <a:gd name="connsiteX271" fmla="*/ 237578 w 1060649"/>
              <a:gd name="connsiteY271" fmla="*/ 108391 h 1146667"/>
              <a:gd name="connsiteX272" fmla="*/ 237578 w 1060649"/>
              <a:gd name="connsiteY272" fmla="*/ 108391 h 1146667"/>
              <a:gd name="connsiteX273" fmla="*/ 179609 w 1060649"/>
              <a:gd name="connsiteY273" fmla="*/ 155932 h 1146667"/>
              <a:gd name="connsiteX274" fmla="*/ 213820 w 1060649"/>
              <a:gd name="connsiteY274" fmla="*/ 126457 h 1146667"/>
              <a:gd name="connsiteX275" fmla="*/ 213820 w 1060649"/>
              <a:gd name="connsiteY275" fmla="*/ 126457 h 1146667"/>
              <a:gd name="connsiteX276" fmla="*/ 236627 w 1060649"/>
              <a:gd name="connsiteY276" fmla="*/ 111244 h 1146667"/>
              <a:gd name="connsiteX277" fmla="*/ 216671 w 1060649"/>
              <a:gd name="connsiteY277" fmla="*/ 144522 h 1146667"/>
              <a:gd name="connsiteX278" fmla="*/ 162503 w 1060649"/>
              <a:gd name="connsiteY278" fmla="*/ 180652 h 1146667"/>
              <a:gd name="connsiteX279" fmla="*/ 179609 w 1060649"/>
              <a:gd name="connsiteY279" fmla="*/ 155932 h 1146667"/>
              <a:gd name="connsiteX280" fmla="*/ 93130 w 1060649"/>
              <a:gd name="connsiteY280" fmla="*/ 260520 h 1146667"/>
              <a:gd name="connsiteX281" fmla="*/ 105484 w 1060649"/>
              <a:gd name="connsiteY281" fmla="*/ 242455 h 1146667"/>
              <a:gd name="connsiteX282" fmla="*/ 152050 w 1060649"/>
              <a:gd name="connsiteY282" fmla="*/ 184456 h 1146667"/>
              <a:gd name="connsiteX283" fmla="*/ 152050 w 1060649"/>
              <a:gd name="connsiteY283" fmla="*/ 184456 h 1146667"/>
              <a:gd name="connsiteX284" fmla="*/ 125441 w 1060649"/>
              <a:gd name="connsiteY284" fmla="*/ 222488 h 1146667"/>
              <a:gd name="connsiteX285" fmla="*/ 93130 w 1060649"/>
              <a:gd name="connsiteY285" fmla="*/ 260520 h 1146667"/>
              <a:gd name="connsiteX286" fmla="*/ 18056 w 1060649"/>
              <a:gd name="connsiteY286" fmla="*/ 430713 h 1146667"/>
              <a:gd name="connsiteX287" fmla="*/ 44665 w 1060649"/>
              <a:gd name="connsiteY287" fmla="*/ 351797 h 1146667"/>
              <a:gd name="connsiteX288" fmla="*/ 44665 w 1060649"/>
              <a:gd name="connsiteY288" fmla="*/ 351797 h 1146667"/>
              <a:gd name="connsiteX289" fmla="*/ 26609 w 1060649"/>
              <a:gd name="connsiteY289" fmla="*/ 405042 h 1146667"/>
              <a:gd name="connsiteX290" fmla="*/ 18056 w 1060649"/>
              <a:gd name="connsiteY290" fmla="*/ 430713 h 1146667"/>
              <a:gd name="connsiteX291" fmla="*/ 950 w 1060649"/>
              <a:gd name="connsiteY291" fmla="*/ 544810 h 1146667"/>
              <a:gd name="connsiteX292" fmla="*/ 13304 w 1060649"/>
              <a:gd name="connsiteY292" fmla="*/ 450680 h 1146667"/>
              <a:gd name="connsiteX293" fmla="*/ 13304 w 1060649"/>
              <a:gd name="connsiteY293" fmla="*/ 454483 h 1146667"/>
              <a:gd name="connsiteX294" fmla="*/ 4752 w 1060649"/>
              <a:gd name="connsiteY294" fmla="*/ 521040 h 1146667"/>
              <a:gd name="connsiteX295" fmla="*/ 950 w 1060649"/>
              <a:gd name="connsiteY295" fmla="*/ 544810 h 1146667"/>
              <a:gd name="connsiteX296" fmla="*/ 950 w 1060649"/>
              <a:gd name="connsiteY296" fmla="*/ 544810 h 1146667"/>
              <a:gd name="connsiteX297" fmla="*/ 4752 w 1060649"/>
              <a:gd name="connsiteY297" fmla="*/ 646546 h 1146667"/>
              <a:gd name="connsiteX298" fmla="*/ 0 w 1060649"/>
              <a:gd name="connsiteY298" fmla="*/ 563826 h 1146667"/>
              <a:gd name="connsiteX299" fmla="*/ 0 w 1060649"/>
              <a:gd name="connsiteY299" fmla="*/ 568580 h 1146667"/>
              <a:gd name="connsiteX300" fmla="*/ 3801 w 1060649"/>
              <a:gd name="connsiteY300" fmla="*/ 635136 h 1146667"/>
              <a:gd name="connsiteX301" fmla="*/ 4752 w 1060649"/>
              <a:gd name="connsiteY301" fmla="*/ 646546 h 1146667"/>
              <a:gd name="connsiteX302" fmla="*/ 17106 w 1060649"/>
              <a:gd name="connsiteY302" fmla="*/ 712151 h 1146667"/>
              <a:gd name="connsiteX303" fmla="*/ 16155 w 1060649"/>
              <a:gd name="connsiteY303" fmla="*/ 708348 h 1146667"/>
              <a:gd name="connsiteX304" fmla="*/ 17106 w 1060649"/>
              <a:gd name="connsiteY304" fmla="*/ 712151 h 1146667"/>
              <a:gd name="connsiteX305" fmla="*/ 58919 w 1060649"/>
              <a:gd name="connsiteY305" fmla="*/ 826247 h 1146667"/>
              <a:gd name="connsiteX306" fmla="*/ 28509 w 1060649"/>
              <a:gd name="connsiteY306" fmla="*/ 752085 h 1146667"/>
              <a:gd name="connsiteX307" fmla="*/ 38963 w 1060649"/>
              <a:gd name="connsiteY307" fmla="*/ 763494 h 1146667"/>
              <a:gd name="connsiteX308" fmla="*/ 61770 w 1060649"/>
              <a:gd name="connsiteY308" fmla="*/ 824345 h 1146667"/>
              <a:gd name="connsiteX309" fmla="*/ 58919 w 1060649"/>
              <a:gd name="connsiteY309" fmla="*/ 826247 h 1146667"/>
              <a:gd name="connsiteX310" fmla="*/ 58919 w 1060649"/>
              <a:gd name="connsiteY310" fmla="*/ 826247 h 1146667"/>
              <a:gd name="connsiteX311" fmla="*/ 168205 w 1060649"/>
              <a:gd name="connsiteY311" fmla="*/ 979326 h 1146667"/>
              <a:gd name="connsiteX312" fmla="*/ 117838 w 1060649"/>
              <a:gd name="connsiteY312" fmla="*/ 922278 h 1146667"/>
              <a:gd name="connsiteX313" fmla="*/ 136845 w 1060649"/>
              <a:gd name="connsiteY313" fmla="*/ 943196 h 1146667"/>
              <a:gd name="connsiteX314" fmla="*/ 168205 w 1060649"/>
              <a:gd name="connsiteY314" fmla="*/ 979326 h 1146667"/>
              <a:gd name="connsiteX315" fmla="*/ 250882 w 1060649"/>
              <a:gd name="connsiteY315" fmla="*/ 1046833 h 1146667"/>
              <a:gd name="connsiteX316" fmla="*/ 242329 w 1060649"/>
              <a:gd name="connsiteY316" fmla="*/ 1041128 h 1146667"/>
              <a:gd name="connsiteX317" fmla="*/ 192913 w 1060649"/>
              <a:gd name="connsiteY317" fmla="*/ 1002145 h 1146667"/>
              <a:gd name="connsiteX318" fmla="*/ 192913 w 1060649"/>
              <a:gd name="connsiteY318" fmla="*/ 1002145 h 1146667"/>
              <a:gd name="connsiteX319" fmla="*/ 192913 w 1060649"/>
              <a:gd name="connsiteY319" fmla="*/ 1002145 h 1146667"/>
              <a:gd name="connsiteX320" fmla="*/ 222373 w 1060649"/>
              <a:gd name="connsiteY320" fmla="*/ 1022112 h 1146667"/>
              <a:gd name="connsiteX321" fmla="*/ 250882 w 1060649"/>
              <a:gd name="connsiteY321" fmla="*/ 1046833 h 1146667"/>
              <a:gd name="connsiteX322" fmla="*/ 250882 w 1060649"/>
              <a:gd name="connsiteY322" fmla="*/ 1046833 h 1146667"/>
              <a:gd name="connsiteX323" fmla="*/ 344012 w 1060649"/>
              <a:gd name="connsiteY323" fmla="*/ 1099127 h 1146667"/>
              <a:gd name="connsiteX324" fmla="*/ 282242 w 1060649"/>
              <a:gd name="connsiteY324" fmla="*/ 1067751 h 1146667"/>
              <a:gd name="connsiteX325" fmla="*/ 282242 w 1060649"/>
              <a:gd name="connsiteY325" fmla="*/ 1067751 h 1146667"/>
              <a:gd name="connsiteX326" fmla="*/ 318354 w 1060649"/>
              <a:gd name="connsiteY326" fmla="*/ 1084865 h 1146667"/>
              <a:gd name="connsiteX327" fmla="*/ 344012 w 1060649"/>
              <a:gd name="connsiteY327" fmla="*/ 1099127 h 1146667"/>
              <a:gd name="connsiteX328" fmla="*/ 344012 w 1060649"/>
              <a:gd name="connsiteY328" fmla="*/ 1099127 h 1146667"/>
              <a:gd name="connsiteX329" fmla="*/ 429540 w 1060649"/>
              <a:gd name="connsiteY329" fmla="*/ 1128602 h 1146667"/>
              <a:gd name="connsiteX330" fmla="*/ 387727 w 1060649"/>
              <a:gd name="connsiteY330" fmla="*/ 1116242 h 1146667"/>
              <a:gd name="connsiteX331" fmla="*/ 419087 w 1060649"/>
              <a:gd name="connsiteY331" fmla="*/ 1125750 h 1146667"/>
              <a:gd name="connsiteX332" fmla="*/ 429540 w 1060649"/>
              <a:gd name="connsiteY332" fmla="*/ 1128602 h 1146667"/>
              <a:gd name="connsiteX333" fmla="*/ 618652 w 1060649"/>
              <a:gd name="connsiteY333" fmla="*/ 1144766 h 1146667"/>
              <a:gd name="connsiteX334" fmla="*/ 567335 w 1060649"/>
              <a:gd name="connsiteY334" fmla="*/ 1146667 h 1146667"/>
              <a:gd name="connsiteX335" fmla="*/ 569236 w 1060649"/>
              <a:gd name="connsiteY335" fmla="*/ 1146667 h 1146667"/>
              <a:gd name="connsiteX336" fmla="*/ 612000 w 1060649"/>
              <a:gd name="connsiteY336" fmla="*/ 1144766 h 1146667"/>
              <a:gd name="connsiteX337" fmla="*/ 618652 w 1060649"/>
              <a:gd name="connsiteY337" fmla="*/ 1144766 h 1146667"/>
              <a:gd name="connsiteX338" fmla="*/ 718435 w 1060649"/>
              <a:gd name="connsiteY338" fmla="*/ 1127651 h 1146667"/>
              <a:gd name="connsiteX339" fmla="*/ 678522 w 1060649"/>
              <a:gd name="connsiteY339" fmla="*/ 1136209 h 1146667"/>
              <a:gd name="connsiteX340" fmla="*/ 678522 w 1060649"/>
              <a:gd name="connsiteY340" fmla="*/ 1132405 h 1146667"/>
              <a:gd name="connsiteX341" fmla="*/ 720335 w 1060649"/>
              <a:gd name="connsiteY341" fmla="*/ 1122897 h 1146667"/>
              <a:gd name="connsiteX342" fmla="*/ 718435 w 1060649"/>
              <a:gd name="connsiteY342" fmla="*/ 1127651 h 1146667"/>
              <a:gd name="connsiteX343" fmla="*/ 918950 w 1060649"/>
              <a:gd name="connsiteY343" fmla="*/ 1030670 h 1146667"/>
              <a:gd name="connsiteX344" fmla="*/ 898043 w 1060649"/>
              <a:gd name="connsiteY344" fmla="*/ 1045882 h 1146667"/>
              <a:gd name="connsiteX345" fmla="*/ 892341 w 1060649"/>
              <a:gd name="connsiteY345" fmla="*/ 1048735 h 1146667"/>
              <a:gd name="connsiteX346" fmla="*/ 903745 w 1060649"/>
              <a:gd name="connsiteY346" fmla="*/ 1035424 h 1146667"/>
              <a:gd name="connsiteX347" fmla="*/ 933205 w 1060649"/>
              <a:gd name="connsiteY347" fmla="*/ 1016407 h 1146667"/>
              <a:gd name="connsiteX348" fmla="*/ 918950 w 1060649"/>
              <a:gd name="connsiteY348" fmla="*/ 1030670 h 1146667"/>
              <a:gd name="connsiteX349" fmla="*/ 918950 w 1060649"/>
              <a:gd name="connsiteY349" fmla="*/ 1030670 h 1146667"/>
              <a:gd name="connsiteX350" fmla="*/ 1012080 w 1060649"/>
              <a:gd name="connsiteY350" fmla="*/ 942245 h 1146667"/>
              <a:gd name="connsiteX351" fmla="*/ 978820 w 1060649"/>
              <a:gd name="connsiteY351" fmla="*/ 979326 h 1146667"/>
              <a:gd name="connsiteX352" fmla="*/ 978820 w 1060649"/>
              <a:gd name="connsiteY352" fmla="*/ 979326 h 1146667"/>
              <a:gd name="connsiteX353" fmla="*/ 993074 w 1060649"/>
              <a:gd name="connsiteY353" fmla="*/ 963163 h 1146667"/>
              <a:gd name="connsiteX354" fmla="*/ 1012080 w 1060649"/>
              <a:gd name="connsiteY354" fmla="*/ 942245 h 1146667"/>
              <a:gd name="connsiteX355" fmla="*/ 128292 w 1060649"/>
              <a:gd name="connsiteY355" fmla="*/ 912770 h 1146667"/>
              <a:gd name="connsiteX356" fmla="*/ 102634 w 1060649"/>
              <a:gd name="connsiteY356" fmla="*/ 896606 h 1146667"/>
              <a:gd name="connsiteX357" fmla="*/ 75074 w 1060649"/>
              <a:gd name="connsiteY357" fmla="*/ 844312 h 1146667"/>
              <a:gd name="connsiteX358" fmla="*/ 101683 w 1060649"/>
              <a:gd name="connsiteY358" fmla="*/ 855722 h 1146667"/>
              <a:gd name="connsiteX359" fmla="*/ 128292 w 1060649"/>
              <a:gd name="connsiteY359" fmla="*/ 912770 h 114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Lst>
            <a:rect l="l" t="t" r="r" b="b"/>
            <a:pathLst>
              <a:path w="1060649" h="1146667">
                <a:moveTo>
                  <a:pt x="217621" y="995490"/>
                </a:moveTo>
                <a:cubicBezTo>
                  <a:pt x="213820" y="1002145"/>
                  <a:pt x="196714" y="995490"/>
                  <a:pt x="178658" y="979326"/>
                </a:cubicBezTo>
                <a:cubicBezTo>
                  <a:pt x="161553" y="963163"/>
                  <a:pt x="148248" y="944147"/>
                  <a:pt x="149199" y="934639"/>
                </a:cubicBezTo>
                <a:cubicBezTo>
                  <a:pt x="151099" y="924180"/>
                  <a:pt x="169155" y="929885"/>
                  <a:pt x="188161" y="946999"/>
                </a:cubicBezTo>
                <a:cubicBezTo>
                  <a:pt x="209068" y="965064"/>
                  <a:pt x="221422" y="986933"/>
                  <a:pt x="217621" y="995490"/>
                </a:cubicBezTo>
                <a:moveTo>
                  <a:pt x="320255" y="1065849"/>
                </a:moveTo>
                <a:cubicBezTo>
                  <a:pt x="313602" y="1070603"/>
                  <a:pt x="293646" y="1063948"/>
                  <a:pt x="274640" y="1052538"/>
                </a:cubicBezTo>
                <a:cubicBezTo>
                  <a:pt x="255633" y="1040178"/>
                  <a:pt x="243279" y="1024965"/>
                  <a:pt x="248031" y="1019260"/>
                </a:cubicBezTo>
                <a:cubicBezTo>
                  <a:pt x="252783" y="1011653"/>
                  <a:pt x="274640" y="1015457"/>
                  <a:pt x="295547" y="1029719"/>
                </a:cubicBezTo>
                <a:cubicBezTo>
                  <a:pt x="316453" y="1043030"/>
                  <a:pt x="327857" y="1060144"/>
                  <a:pt x="320255" y="1065849"/>
                </a:cubicBezTo>
                <a:close/>
                <a:moveTo>
                  <a:pt x="428590" y="1117193"/>
                </a:moveTo>
                <a:cubicBezTo>
                  <a:pt x="420037" y="1120045"/>
                  <a:pt x="399130" y="1115291"/>
                  <a:pt x="380124" y="1107685"/>
                </a:cubicBezTo>
                <a:cubicBezTo>
                  <a:pt x="361118" y="1099127"/>
                  <a:pt x="350665" y="1089619"/>
                  <a:pt x="358267" y="1085816"/>
                </a:cubicBezTo>
                <a:cubicBezTo>
                  <a:pt x="365869" y="1081062"/>
                  <a:pt x="388677" y="1083915"/>
                  <a:pt x="409584" y="1093423"/>
                </a:cubicBezTo>
                <a:cubicBezTo>
                  <a:pt x="429540" y="1102931"/>
                  <a:pt x="437143" y="1113389"/>
                  <a:pt x="428590" y="1117193"/>
                </a:cubicBezTo>
                <a:close/>
                <a:moveTo>
                  <a:pt x="530273" y="1143815"/>
                </a:moveTo>
                <a:cubicBezTo>
                  <a:pt x="520770" y="1143815"/>
                  <a:pt x="500814" y="1141913"/>
                  <a:pt x="483708" y="1140012"/>
                </a:cubicBezTo>
                <a:cubicBezTo>
                  <a:pt x="467553" y="1136209"/>
                  <a:pt x="459950" y="1132405"/>
                  <a:pt x="469453" y="1131455"/>
                </a:cubicBezTo>
                <a:cubicBezTo>
                  <a:pt x="478956" y="1128602"/>
                  <a:pt x="500814" y="1130504"/>
                  <a:pt x="517919" y="1134307"/>
                </a:cubicBezTo>
                <a:cubicBezTo>
                  <a:pt x="535025" y="1137159"/>
                  <a:pt x="539776" y="1141913"/>
                  <a:pt x="530273" y="1143815"/>
                </a:cubicBezTo>
                <a:close/>
                <a:moveTo>
                  <a:pt x="34211" y="714052"/>
                </a:moveTo>
                <a:cubicBezTo>
                  <a:pt x="33261" y="732118"/>
                  <a:pt x="25658" y="731167"/>
                  <a:pt x="19006" y="712151"/>
                </a:cubicBezTo>
                <a:cubicBezTo>
                  <a:pt x="13304" y="694086"/>
                  <a:pt x="8553" y="666512"/>
                  <a:pt x="6652" y="648447"/>
                </a:cubicBezTo>
                <a:cubicBezTo>
                  <a:pt x="6652" y="628480"/>
                  <a:pt x="13304" y="625628"/>
                  <a:pt x="20907" y="643693"/>
                </a:cubicBezTo>
                <a:cubicBezTo>
                  <a:pt x="31360" y="661758"/>
                  <a:pt x="37062" y="695036"/>
                  <a:pt x="34211" y="714052"/>
                </a:cubicBezTo>
                <a:close/>
                <a:moveTo>
                  <a:pt x="97882" y="803428"/>
                </a:moveTo>
                <a:cubicBezTo>
                  <a:pt x="94081" y="820542"/>
                  <a:pt x="78876" y="817690"/>
                  <a:pt x="65571" y="798674"/>
                </a:cubicBezTo>
                <a:cubicBezTo>
                  <a:pt x="53217" y="779658"/>
                  <a:pt x="43714" y="751134"/>
                  <a:pt x="45615" y="733069"/>
                </a:cubicBezTo>
                <a:cubicBezTo>
                  <a:pt x="48466" y="714052"/>
                  <a:pt x="62720" y="713102"/>
                  <a:pt x="77925" y="733069"/>
                </a:cubicBezTo>
                <a:cubicBezTo>
                  <a:pt x="94081" y="753035"/>
                  <a:pt x="103584" y="785363"/>
                  <a:pt x="97882" y="803428"/>
                </a:cubicBezTo>
                <a:close/>
                <a:moveTo>
                  <a:pt x="190062" y="896606"/>
                </a:moveTo>
                <a:cubicBezTo>
                  <a:pt x="183410" y="910868"/>
                  <a:pt x="162503" y="908016"/>
                  <a:pt x="144447" y="889000"/>
                </a:cubicBezTo>
                <a:cubicBezTo>
                  <a:pt x="126391" y="870935"/>
                  <a:pt x="115938" y="843362"/>
                  <a:pt x="120689" y="827198"/>
                </a:cubicBezTo>
                <a:cubicBezTo>
                  <a:pt x="126391" y="810083"/>
                  <a:pt x="147298" y="811034"/>
                  <a:pt x="167255" y="830050"/>
                </a:cubicBezTo>
                <a:cubicBezTo>
                  <a:pt x="187211" y="850968"/>
                  <a:pt x="197665" y="880443"/>
                  <a:pt x="190062" y="896606"/>
                </a:cubicBezTo>
                <a:close/>
                <a:moveTo>
                  <a:pt x="300298" y="983129"/>
                </a:moveTo>
                <a:cubicBezTo>
                  <a:pt x="290795" y="995490"/>
                  <a:pt x="267037" y="992637"/>
                  <a:pt x="246130" y="977425"/>
                </a:cubicBezTo>
                <a:cubicBezTo>
                  <a:pt x="225224" y="961261"/>
                  <a:pt x="214770" y="938442"/>
                  <a:pt x="221422" y="924180"/>
                </a:cubicBezTo>
                <a:cubicBezTo>
                  <a:pt x="229975" y="908967"/>
                  <a:pt x="254683" y="910868"/>
                  <a:pt x="277491" y="927983"/>
                </a:cubicBezTo>
                <a:cubicBezTo>
                  <a:pt x="300298" y="945097"/>
                  <a:pt x="310751" y="969818"/>
                  <a:pt x="300298" y="983129"/>
                </a:cubicBezTo>
                <a:close/>
                <a:moveTo>
                  <a:pt x="420037" y="1055390"/>
                </a:moveTo>
                <a:cubicBezTo>
                  <a:pt x="408633" y="1064898"/>
                  <a:pt x="383925" y="1062997"/>
                  <a:pt x="363019" y="1051587"/>
                </a:cubicBezTo>
                <a:cubicBezTo>
                  <a:pt x="342112" y="1039227"/>
                  <a:pt x="331658" y="1021162"/>
                  <a:pt x="342112" y="1009752"/>
                </a:cubicBezTo>
                <a:cubicBezTo>
                  <a:pt x="352565" y="997391"/>
                  <a:pt x="379174" y="998342"/>
                  <a:pt x="401981" y="1011653"/>
                </a:cubicBezTo>
                <a:cubicBezTo>
                  <a:pt x="423838" y="1025916"/>
                  <a:pt x="431441" y="1044932"/>
                  <a:pt x="420037" y="1055390"/>
                </a:cubicBezTo>
                <a:close/>
                <a:moveTo>
                  <a:pt x="535975" y="1106734"/>
                </a:moveTo>
                <a:cubicBezTo>
                  <a:pt x="523621" y="1113389"/>
                  <a:pt x="499863" y="1114340"/>
                  <a:pt x="480857" y="1106734"/>
                </a:cubicBezTo>
                <a:cubicBezTo>
                  <a:pt x="461851" y="1099127"/>
                  <a:pt x="455199" y="1086767"/>
                  <a:pt x="465652" y="1078210"/>
                </a:cubicBezTo>
                <a:cubicBezTo>
                  <a:pt x="477056" y="1068702"/>
                  <a:pt x="503664" y="1067751"/>
                  <a:pt x="523621" y="1077259"/>
                </a:cubicBezTo>
                <a:cubicBezTo>
                  <a:pt x="543578" y="1084865"/>
                  <a:pt x="548329" y="1098177"/>
                  <a:pt x="535975" y="1106734"/>
                </a:cubicBezTo>
                <a:close/>
                <a:moveTo>
                  <a:pt x="637658" y="1131455"/>
                </a:moveTo>
                <a:cubicBezTo>
                  <a:pt x="625304" y="1136209"/>
                  <a:pt x="605348" y="1138110"/>
                  <a:pt x="589192" y="1136209"/>
                </a:cubicBezTo>
                <a:cubicBezTo>
                  <a:pt x="573987" y="1133356"/>
                  <a:pt x="570186" y="1126701"/>
                  <a:pt x="581590" y="1120996"/>
                </a:cubicBezTo>
                <a:cubicBezTo>
                  <a:pt x="593944" y="1114340"/>
                  <a:pt x="616751" y="1111488"/>
                  <a:pt x="632907" y="1115291"/>
                </a:cubicBezTo>
                <a:cubicBezTo>
                  <a:pt x="648112" y="1118143"/>
                  <a:pt x="650963" y="1125750"/>
                  <a:pt x="637658" y="1131455"/>
                </a:cubicBezTo>
                <a:close/>
                <a:moveTo>
                  <a:pt x="29460" y="588547"/>
                </a:moveTo>
                <a:cubicBezTo>
                  <a:pt x="23758" y="613267"/>
                  <a:pt x="13304" y="616120"/>
                  <a:pt x="7602" y="599005"/>
                </a:cubicBezTo>
                <a:cubicBezTo>
                  <a:pt x="2851" y="582842"/>
                  <a:pt x="2851" y="551465"/>
                  <a:pt x="6652" y="529597"/>
                </a:cubicBezTo>
                <a:cubicBezTo>
                  <a:pt x="11404" y="505827"/>
                  <a:pt x="20907" y="497270"/>
                  <a:pt x="27559" y="511532"/>
                </a:cubicBezTo>
                <a:cubicBezTo>
                  <a:pt x="35161" y="528646"/>
                  <a:pt x="37062" y="563826"/>
                  <a:pt x="29460" y="588547"/>
                </a:cubicBezTo>
                <a:close/>
                <a:moveTo>
                  <a:pt x="89329" y="673168"/>
                </a:moveTo>
                <a:cubicBezTo>
                  <a:pt x="80776" y="696938"/>
                  <a:pt x="62720" y="698840"/>
                  <a:pt x="48466" y="678873"/>
                </a:cubicBezTo>
                <a:cubicBezTo>
                  <a:pt x="36112" y="659857"/>
                  <a:pt x="31360" y="626579"/>
                  <a:pt x="37062" y="602809"/>
                </a:cubicBezTo>
                <a:cubicBezTo>
                  <a:pt x="44665" y="579039"/>
                  <a:pt x="61770" y="572383"/>
                  <a:pt x="76025" y="591399"/>
                </a:cubicBezTo>
                <a:cubicBezTo>
                  <a:pt x="93130" y="610415"/>
                  <a:pt x="98832" y="647496"/>
                  <a:pt x="89329" y="673168"/>
                </a:cubicBezTo>
                <a:close/>
                <a:moveTo>
                  <a:pt x="180559" y="767297"/>
                </a:moveTo>
                <a:cubicBezTo>
                  <a:pt x="170106" y="789166"/>
                  <a:pt x="145397" y="790117"/>
                  <a:pt x="125441" y="769199"/>
                </a:cubicBezTo>
                <a:cubicBezTo>
                  <a:pt x="106435" y="749232"/>
                  <a:pt x="98832" y="715003"/>
                  <a:pt x="107385" y="692184"/>
                </a:cubicBezTo>
                <a:cubicBezTo>
                  <a:pt x="116888" y="668414"/>
                  <a:pt x="141596" y="664611"/>
                  <a:pt x="162503" y="685528"/>
                </a:cubicBezTo>
                <a:cubicBezTo>
                  <a:pt x="184360" y="706446"/>
                  <a:pt x="191963" y="743527"/>
                  <a:pt x="180559" y="767297"/>
                </a:cubicBezTo>
                <a:close/>
                <a:moveTo>
                  <a:pt x="296497" y="864279"/>
                </a:moveTo>
                <a:cubicBezTo>
                  <a:pt x="283192" y="884246"/>
                  <a:pt x="254683" y="884246"/>
                  <a:pt x="230925" y="865230"/>
                </a:cubicBezTo>
                <a:cubicBezTo>
                  <a:pt x="208118" y="846214"/>
                  <a:pt x="198615" y="813887"/>
                  <a:pt x="209068" y="792969"/>
                </a:cubicBezTo>
                <a:cubicBezTo>
                  <a:pt x="220472" y="771101"/>
                  <a:pt x="250882" y="768248"/>
                  <a:pt x="275590" y="788215"/>
                </a:cubicBezTo>
                <a:cubicBezTo>
                  <a:pt x="300298" y="808182"/>
                  <a:pt x="309801" y="842411"/>
                  <a:pt x="296497" y="864279"/>
                </a:cubicBezTo>
                <a:close/>
                <a:moveTo>
                  <a:pt x="423838" y="952704"/>
                </a:moveTo>
                <a:cubicBezTo>
                  <a:pt x="409584" y="969818"/>
                  <a:pt x="379174" y="970769"/>
                  <a:pt x="354466" y="954605"/>
                </a:cubicBezTo>
                <a:cubicBezTo>
                  <a:pt x="330708" y="938442"/>
                  <a:pt x="321205" y="910868"/>
                  <a:pt x="334509" y="891852"/>
                </a:cubicBezTo>
                <a:cubicBezTo>
                  <a:pt x="347814" y="871886"/>
                  <a:pt x="380124" y="869984"/>
                  <a:pt x="405783" y="887098"/>
                </a:cubicBezTo>
                <a:cubicBezTo>
                  <a:pt x="431441" y="905164"/>
                  <a:pt x="439043" y="934639"/>
                  <a:pt x="423838" y="952704"/>
                </a:cubicBezTo>
                <a:close/>
                <a:moveTo>
                  <a:pt x="667118" y="1073456"/>
                </a:moveTo>
                <a:cubicBezTo>
                  <a:pt x="652863" y="1084865"/>
                  <a:pt x="626255" y="1088669"/>
                  <a:pt x="608199" y="1082013"/>
                </a:cubicBezTo>
                <a:cubicBezTo>
                  <a:pt x="589192" y="1075357"/>
                  <a:pt x="584441" y="1059194"/>
                  <a:pt x="599646" y="1046833"/>
                </a:cubicBezTo>
                <a:cubicBezTo>
                  <a:pt x="614851" y="1033522"/>
                  <a:pt x="642410" y="1028768"/>
                  <a:pt x="662366" y="1037325"/>
                </a:cubicBezTo>
                <a:cubicBezTo>
                  <a:pt x="680422" y="1044932"/>
                  <a:pt x="683273" y="1061095"/>
                  <a:pt x="667118" y="1073456"/>
                </a:cubicBezTo>
                <a:close/>
                <a:moveTo>
                  <a:pt x="760248" y="1094373"/>
                </a:moveTo>
                <a:cubicBezTo>
                  <a:pt x="745994" y="1102931"/>
                  <a:pt x="725087" y="1108635"/>
                  <a:pt x="711782" y="1106734"/>
                </a:cubicBezTo>
                <a:cubicBezTo>
                  <a:pt x="697528" y="1104832"/>
                  <a:pt x="697528" y="1094373"/>
                  <a:pt x="710832" y="1084865"/>
                </a:cubicBezTo>
                <a:cubicBezTo>
                  <a:pt x="725087" y="1074407"/>
                  <a:pt x="748845" y="1068702"/>
                  <a:pt x="762149" y="1071554"/>
                </a:cubicBezTo>
                <a:cubicBezTo>
                  <a:pt x="775453" y="1075357"/>
                  <a:pt x="773553" y="1085816"/>
                  <a:pt x="760248" y="1094373"/>
                </a:cubicBezTo>
                <a:close/>
                <a:moveTo>
                  <a:pt x="823919" y="1088669"/>
                </a:moveTo>
                <a:cubicBezTo>
                  <a:pt x="811565" y="1094373"/>
                  <a:pt x="795410" y="1101980"/>
                  <a:pt x="787807" y="1103881"/>
                </a:cubicBezTo>
                <a:cubicBezTo>
                  <a:pt x="779255" y="1105783"/>
                  <a:pt x="781155" y="1101980"/>
                  <a:pt x="794459" y="1094373"/>
                </a:cubicBezTo>
                <a:cubicBezTo>
                  <a:pt x="806814" y="1086767"/>
                  <a:pt x="824869" y="1079161"/>
                  <a:pt x="833422" y="1078210"/>
                </a:cubicBezTo>
                <a:cubicBezTo>
                  <a:pt x="841025" y="1078210"/>
                  <a:pt x="836273" y="1082013"/>
                  <a:pt x="823919" y="1088669"/>
                </a:cubicBezTo>
                <a:close/>
                <a:moveTo>
                  <a:pt x="42764" y="452582"/>
                </a:moveTo>
                <a:cubicBezTo>
                  <a:pt x="32311" y="479204"/>
                  <a:pt x="20907" y="487762"/>
                  <a:pt x="16155" y="474450"/>
                </a:cubicBezTo>
                <a:cubicBezTo>
                  <a:pt x="14255" y="462090"/>
                  <a:pt x="19006" y="434517"/>
                  <a:pt x="26609" y="409796"/>
                </a:cubicBezTo>
                <a:cubicBezTo>
                  <a:pt x="36112" y="386026"/>
                  <a:pt x="46565" y="372714"/>
                  <a:pt x="51317" y="382222"/>
                </a:cubicBezTo>
                <a:cubicBezTo>
                  <a:pt x="57969" y="393632"/>
                  <a:pt x="54168" y="425009"/>
                  <a:pt x="42764" y="452582"/>
                </a:cubicBezTo>
                <a:close/>
                <a:moveTo>
                  <a:pt x="95981" y="521040"/>
                </a:moveTo>
                <a:cubicBezTo>
                  <a:pt x="83627" y="548613"/>
                  <a:pt x="63671" y="555268"/>
                  <a:pt x="50366" y="538154"/>
                </a:cubicBezTo>
                <a:cubicBezTo>
                  <a:pt x="39913" y="521990"/>
                  <a:pt x="39913" y="489663"/>
                  <a:pt x="49416" y="463991"/>
                </a:cubicBezTo>
                <a:cubicBezTo>
                  <a:pt x="60820" y="437369"/>
                  <a:pt x="79826" y="426910"/>
                  <a:pt x="93130" y="442123"/>
                </a:cubicBezTo>
                <a:cubicBezTo>
                  <a:pt x="107385" y="456385"/>
                  <a:pt x="109286" y="492516"/>
                  <a:pt x="95981" y="521040"/>
                </a:cubicBezTo>
                <a:close/>
                <a:moveTo>
                  <a:pt x="181509" y="607563"/>
                </a:moveTo>
                <a:cubicBezTo>
                  <a:pt x="167255" y="635136"/>
                  <a:pt x="139696" y="639890"/>
                  <a:pt x="120689" y="619923"/>
                </a:cubicBezTo>
                <a:cubicBezTo>
                  <a:pt x="102634" y="600907"/>
                  <a:pt x="98832" y="564776"/>
                  <a:pt x="111186" y="539105"/>
                </a:cubicBezTo>
                <a:cubicBezTo>
                  <a:pt x="124491" y="512482"/>
                  <a:pt x="151099" y="504876"/>
                  <a:pt x="170106" y="522941"/>
                </a:cubicBezTo>
                <a:cubicBezTo>
                  <a:pt x="191963" y="541006"/>
                  <a:pt x="197665" y="579989"/>
                  <a:pt x="181509" y="607563"/>
                </a:cubicBezTo>
                <a:close/>
                <a:moveTo>
                  <a:pt x="568286" y="894705"/>
                </a:moveTo>
                <a:cubicBezTo>
                  <a:pt x="551180" y="914672"/>
                  <a:pt x="517919" y="919426"/>
                  <a:pt x="494161" y="904213"/>
                </a:cubicBezTo>
                <a:cubicBezTo>
                  <a:pt x="469453" y="889000"/>
                  <a:pt x="462801" y="858574"/>
                  <a:pt x="478956" y="837657"/>
                </a:cubicBezTo>
                <a:cubicBezTo>
                  <a:pt x="496062" y="815788"/>
                  <a:pt x="530273" y="811034"/>
                  <a:pt x="555932" y="827198"/>
                </a:cubicBezTo>
                <a:cubicBezTo>
                  <a:pt x="579689" y="843362"/>
                  <a:pt x="585391" y="873787"/>
                  <a:pt x="568286" y="894705"/>
                </a:cubicBezTo>
                <a:close/>
                <a:moveTo>
                  <a:pt x="694677" y="966966"/>
                </a:moveTo>
                <a:cubicBezTo>
                  <a:pt x="678522" y="984080"/>
                  <a:pt x="649062" y="989785"/>
                  <a:pt x="628155" y="979326"/>
                </a:cubicBezTo>
                <a:cubicBezTo>
                  <a:pt x="607248" y="967917"/>
                  <a:pt x="602497" y="944147"/>
                  <a:pt x="618652" y="926081"/>
                </a:cubicBezTo>
                <a:cubicBezTo>
                  <a:pt x="634807" y="907065"/>
                  <a:pt x="666168" y="901360"/>
                  <a:pt x="687074" y="913721"/>
                </a:cubicBezTo>
                <a:cubicBezTo>
                  <a:pt x="708932" y="925131"/>
                  <a:pt x="711782" y="948901"/>
                  <a:pt x="694677" y="966966"/>
                </a:cubicBezTo>
                <a:close/>
                <a:moveTo>
                  <a:pt x="800161" y="1014506"/>
                </a:moveTo>
                <a:cubicBezTo>
                  <a:pt x="784956" y="1028768"/>
                  <a:pt x="761199" y="1035424"/>
                  <a:pt x="745994" y="1029719"/>
                </a:cubicBezTo>
                <a:cubicBezTo>
                  <a:pt x="729838" y="1023063"/>
                  <a:pt x="728888" y="1005949"/>
                  <a:pt x="744093" y="990736"/>
                </a:cubicBezTo>
                <a:cubicBezTo>
                  <a:pt x="759298" y="974572"/>
                  <a:pt x="784956" y="967917"/>
                  <a:pt x="801112" y="975523"/>
                </a:cubicBezTo>
                <a:cubicBezTo>
                  <a:pt x="815366" y="982179"/>
                  <a:pt x="815366" y="1000244"/>
                  <a:pt x="800161" y="1014506"/>
                </a:cubicBezTo>
                <a:close/>
                <a:moveTo>
                  <a:pt x="876186" y="1035424"/>
                </a:moveTo>
                <a:cubicBezTo>
                  <a:pt x="862882" y="1046833"/>
                  <a:pt x="844826" y="1054440"/>
                  <a:pt x="835323" y="1052538"/>
                </a:cubicBezTo>
                <a:cubicBezTo>
                  <a:pt x="824869" y="1050636"/>
                  <a:pt x="826770" y="1039227"/>
                  <a:pt x="840074" y="1026866"/>
                </a:cubicBezTo>
                <a:cubicBezTo>
                  <a:pt x="853379" y="1014506"/>
                  <a:pt x="872385" y="1006899"/>
                  <a:pt x="882838" y="1009752"/>
                </a:cubicBezTo>
                <a:cubicBezTo>
                  <a:pt x="892341" y="1013555"/>
                  <a:pt x="889490" y="1024014"/>
                  <a:pt x="876186" y="1035424"/>
                </a:cubicBezTo>
                <a:close/>
                <a:moveTo>
                  <a:pt x="77925" y="327076"/>
                </a:moveTo>
                <a:cubicBezTo>
                  <a:pt x="63671" y="353698"/>
                  <a:pt x="48466" y="367960"/>
                  <a:pt x="45615" y="359403"/>
                </a:cubicBezTo>
                <a:cubicBezTo>
                  <a:pt x="44665" y="352748"/>
                  <a:pt x="55118" y="328978"/>
                  <a:pt x="66522" y="305208"/>
                </a:cubicBezTo>
                <a:cubicBezTo>
                  <a:pt x="79826" y="281437"/>
                  <a:pt x="92180" y="265274"/>
                  <a:pt x="95031" y="268126"/>
                </a:cubicBezTo>
                <a:cubicBezTo>
                  <a:pt x="100733" y="272880"/>
                  <a:pt x="93130" y="300454"/>
                  <a:pt x="77925" y="327076"/>
                </a:cubicBezTo>
                <a:close/>
                <a:moveTo>
                  <a:pt x="205267" y="444025"/>
                </a:moveTo>
                <a:cubicBezTo>
                  <a:pt x="187211" y="474450"/>
                  <a:pt x="156801" y="483007"/>
                  <a:pt x="137795" y="464942"/>
                </a:cubicBezTo>
                <a:cubicBezTo>
                  <a:pt x="120689" y="447828"/>
                  <a:pt x="120689" y="412648"/>
                  <a:pt x="136845" y="385075"/>
                </a:cubicBezTo>
                <a:cubicBezTo>
                  <a:pt x="153950" y="356551"/>
                  <a:pt x="183410" y="345141"/>
                  <a:pt x="202416" y="360354"/>
                </a:cubicBezTo>
                <a:cubicBezTo>
                  <a:pt x="221422" y="376518"/>
                  <a:pt x="224273" y="414550"/>
                  <a:pt x="205267" y="444025"/>
                </a:cubicBezTo>
                <a:close/>
                <a:moveTo>
                  <a:pt x="316453" y="533400"/>
                </a:moveTo>
                <a:cubicBezTo>
                  <a:pt x="297447" y="562875"/>
                  <a:pt x="261335" y="570481"/>
                  <a:pt x="236627" y="549564"/>
                </a:cubicBezTo>
                <a:cubicBezTo>
                  <a:pt x="212870" y="530548"/>
                  <a:pt x="209068" y="491565"/>
                  <a:pt x="227124" y="463041"/>
                </a:cubicBezTo>
                <a:cubicBezTo>
                  <a:pt x="245180" y="434517"/>
                  <a:pt x="280342" y="425009"/>
                  <a:pt x="305050" y="443074"/>
                </a:cubicBezTo>
                <a:cubicBezTo>
                  <a:pt x="331658" y="462090"/>
                  <a:pt x="336410" y="502974"/>
                  <a:pt x="316453" y="533400"/>
                </a:cubicBezTo>
                <a:close/>
                <a:moveTo>
                  <a:pt x="928453" y="941294"/>
                </a:moveTo>
                <a:cubicBezTo>
                  <a:pt x="914199" y="957458"/>
                  <a:pt x="893292" y="966015"/>
                  <a:pt x="880938" y="960310"/>
                </a:cubicBezTo>
                <a:cubicBezTo>
                  <a:pt x="867633" y="953655"/>
                  <a:pt x="868584" y="934639"/>
                  <a:pt x="883789" y="917524"/>
                </a:cubicBezTo>
                <a:cubicBezTo>
                  <a:pt x="898043" y="899459"/>
                  <a:pt x="920851" y="890902"/>
                  <a:pt x="933205" y="898508"/>
                </a:cubicBezTo>
                <a:cubicBezTo>
                  <a:pt x="944609" y="906114"/>
                  <a:pt x="942708" y="924180"/>
                  <a:pt x="928453" y="941294"/>
                </a:cubicBezTo>
                <a:close/>
                <a:moveTo>
                  <a:pt x="979770" y="962212"/>
                </a:moveTo>
                <a:cubicBezTo>
                  <a:pt x="968366" y="974572"/>
                  <a:pt x="954112" y="984080"/>
                  <a:pt x="947459" y="983129"/>
                </a:cubicBezTo>
                <a:cubicBezTo>
                  <a:pt x="940807" y="981228"/>
                  <a:pt x="944609" y="967917"/>
                  <a:pt x="956963" y="954605"/>
                </a:cubicBezTo>
                <a:cubicBezTo>
                  <a:pt x="969317" y="940343"/>
                  <a:pt x="984522" y="930835"/>
                  <a:pt x="990223" y="934639"/>
                </a:cubicBezTo>
                <a:cubicBezTo>
                  <a:pt x="995925" y="936540"/>
                  <a:pt x="991174" y="949851"/>
                  <a:pt x="979770" y="962212"/>
                </a:cubicBezTo>
                <a:close/>
                <a:moveTo>
                  <a:pt x="163453" y="243405"/>
                </a:moveTo>
                <a:cubicBezTo>
                  <a:pt x="144447" y="269077"/>
                  <a:pt x="120689" y="283339"/>
                  <a:pt x="111186" y="275733"/>
                </a:cubicBezTo>
                <a:cubicBezTo>
                  <a:pt x="103584" y="269077"/>
                  <a:pt x="112137" y="246258"/>
                  <a:pt x="129242" y="223439"/>
                </a:cubicBezTo>
                <a:cubicBezTo>
                  <a:pt x="147298" y="201570"/>
                  <a:pt x="168205" y="185406"/>
                  <a:pt x="177708" y="188259"/>
                </a:cubicBezTo>
                <a:cubicBezTo>
                  <a:pt x="189112" y="193013"/>
                  <a:pt x="183410" y="217734"/>
                  <a:pt x="163453" y="243405"/>
                </a:cubicBezTo>
                <a:close/>
                <a:moveTo>
                  <a:pt x="236627" y="289044"/>
                </a:moveTo>
                <a:cubicBezTo>
                  <a:pt x="216671" y="316617"/>
                  <a:pt x="185311" y="328027"/>
                  <a:pt x="168205" y="315666"/>
                </a:cubicBezTo>
                <a:cubicBezTo>
                  <a:pt x="153000" y="304257"/>
                  <a:pt x="155851" y="274782"/>
                  <a:pt x="174857" y="250061"/>
                </a:cubicBezTo>
                <a:cubicBezTo>
                  <a:pt x="193863" y="225340"/>
                  <a:pt x="222373" y="212029"/>
                  <a:pt x="239478" y="221537"/>
                </a:cubicBezTo>
                <a:cubicBezTo>
                  <a:pt x="257534" y="231045"/>
                  <a:pt x="256584" y="261471"/>
                  <a:pt x="236627" y="289044"/>
                </a:cubicBezTo>
                <a:close/>
                <a:moveTo>
                  <a:pt x="340211" y="358452"/>
                </a:moveTo>
                <a:cubicBezTo>
                  <a:pt x="319304" y="386976"/>
                  <a:pt x="283192" y="396485"/>
                  <a:pt x="259435" y="379370"/>
                </a:cubicBezTo>
                <a:cubicBezTo>
                  <a:pt x="237578" y="363206"/>
                  <a:pt x="236627" y="328978"/>
                  <a:pt x="255633" y="302355"/>
                </a:cubicBezTo>
                <a:cubicBezTo>
                  <a:pt x="275590" y="275733"/>
                  <a:pt x="309801" y="265274"/>
                  <a:pt x="332609" y="279536"/>
                </a:cubicBezTo>
                <a:cubicBezTo>
                  <a:pt x="358267" y="294749"/>
                  <a:pt x="362068" y="329928"/>
                  <a:pt x="340211" y="358452"/>
                </a:cubicBezTo>
                <a:close/>
                <a:moveTo>
                  <a:pt x="1047242" y="889951"/>
                </a:moveTo>
                <a:cubicBezTo>
                  <a:pt x="1038689" y="902311"/>
                  <a:pt x="1031087" y="910868"/>
                  <a:pt x="1029186" y="909918"/>
                </a:cubicBezTo>
                <a:cubicBezTo>
                  <a:pt x="1026335" y="908016"/>
                  <a:pt x="1031087" y="894705"/>
                  <a:pt x="1040590" y="881394"/>
                </a:cubicBezTo>
                <a:cubicBezTo>
                  <a:pt x="1049143" y="868082"/>
                  <a:pt x="1057695" y="859525"/>
                  <a:pt x="1060546" y="862378"/>
                </a:cubicBezTo>
                <a:cubicBezTo>
                  <a:pt x="1061497" y="864279"/>
                  <a:pt x="1055795" y="876640"/>
                  <a:pt x="1047242" y="889951"/>
                </a:cubicBezTo>
                <a:close/>
                <a:moveTo>
                  <a:pt x="281292" y="164489"/>
                </a:moveTo>
                <a:cubicBezTo>
                  <a:pt x="259435" y="188259"/>
                  <a:pt x="227124" y="201570"/>
                  <a:pt x="210969" y="193964"/>
                </a:cubicBezTo>
                <a:cubicBezTo>
                  <a:pt x="196714" y="188259"/>
                  <a:pt x="203366" y="166390"/>
                  <a:pt x="223323" y="145473"/>
                </a:cubicBezTo>
                <a:cubicBezTo>
                  <a:pt x="244230" y="125506"/>
                  <a:pt x="272739" y="112195"/>
                  <a:pt x="287944" y="115047"/>
                </a:cubicBezTo>
                <a:cubicBezTo>
                  <a:pt x="306000" y="119801"/>
                  <a:pt x="303149" y="141670"/>
                  <a:pt x="281292" y="164489"/>
                </a:cubicBezTo>
                <a:close/>
                <a:moveTo>
                  <a:pt x="377273" y="211078"/>
                </a:moveTo>
                <a:cubicBezTo>
                  <a:pt x="354466" y="236750"/>
                  <a:pt x="317404" y="247209"/>
                  <a:pt x="294596" y="234848"/>
                </a:cubicBezTo>
                <a:cubicBezTo>
                  <a:pt x="273689" y="223439"/>
                  <a:pt x="274640" y="194914"/>
                  <a:pt x="296497" y="171144"/>
                </a:cubicBezTo>
                <a:cubicBezTo>
                  <a:pt x="317404" y="149276"/>
                  <a:pt x="351615" y="137866"/>
                  <a:pt x="374422" y="147374"/>
                </a:cubicBezTo>
                <a:cubicBezTo>
                  <a:pt x="397230" y="157833"/>
                  <a:pt x="399130" y="186357"/>
                  <a:pt x="377273" y="211078"/>
                </a:cubicBezTo>
                <a:close/>
                <a:moveTo>
                  <a:pt x="326907" y="77015"/>
                </a:moveTo>
                <a:cubicBezTo>
                  <a:pt x="305050" y="94129"/>
                  <a:pt x="275590" y="106490"/>
                  <a:pt x="262286" y="105539"/>
                </a:cubicBezTo>
                <a:cubicBezTo>
                  <a:pt x="250882" y="106490"/>
                  <a:pt x="259435" y="95080"/>
                  <a:pt x="278441" y="81769"/>
                </a:cubicBezTo>
                <a:cubicBezTo>
                  <a:pt x="299348" y="69409"/>
                  <a:pt x="324056" y="57048"/>
                  <a:pt x="337360" y="53245"/>
                </a:cubicBezTo>
                <a:cubicBezTo>
                  <a:pt x="352565" y="52294"/>
                  <a:pt x="347814" y="62753"/>
                  <a:pt x="326907" y="77015"/>
                </a:cubicBezTo>
                <a:close/>
                <a:moveTo>
                  <a:pt x="411484" y="96982"/>
                </a:moveTo>
                <a:cubicBezTo>
                  <a:pt x="390578" y="115998"/>
                  <a:pt x="355416" y="125506"/>
                  <a:pt x="335460" y="118850"/>
                </a:cubicBezTo>
                <a:cubicBezTo>
                  <a:pt x="317404" y="113145"/>
                  <a:pt x="319304" y="95080"/>
                  <a:pt x="340211" y="78917"/>
                </a:cubicBezTo>
                <a:cubicBezTo>
                  <a:pt x="360168" y="63704"/>
                  <a:pt x="391528" y="54196"/>
                  <a:pt x="410534" y="57999"/>
                </a:cubicBezTo>
                <a:cubicBezTo>
                  <a:pt x="431441" y="61802"/>
                  <a:pt x="431441" y="79867"/>
                  <a:pt x="411484" y="96982"/>
                </a:cubicBezTo>
                <a:close/>
                <a:moveTo>
                  <a:pt x="521720" y="143571"/>
                </a:moveTo>
                <a:cubicBezTo>
                  <a:pt x="501764" y="164489"/>
                  <a:pt x="463751" y="171144"/>
                  <a:pt x="439043" y="158784"/>
                </a:cubicBezTo>
                <a:cubicBezTo>
                  <a:pt x="415286" y="147374"/>
                  <a:pt x="413385" y="123604"/>
                  <a:pt x="433342" y="104588"/>
                </a:cubicBezTo>
                <a:cubicBezTo>
                  <a:pt x="453298" y="87474"/>
                  <a:pt x="487509" y="80818"/>
                  <a:pt x="511267" y="90326"/>
                </a:cubicBezTo>
                <a:cubicBezTo>
                  <a:pt x="535975" y="100785"/>
                  <a:pt x="541677" y="124555"/>
                  <a:pt x="521720" y="143571"/>
                </a:cubicBezTo>
                <a:close/>
                <a:moveTo>
                  <a:pt x="650012" y="214881"/>
                </a:moveTo>
                <a:cubicBezTo>
                  <a:pt x="631956" y="236750"/>
                  <a:pt x="594894" y="241504"/>
                  <a:pt x="567335" y="225340"/>
                </a:cubicBezTo>
                <a:cubicBezTo>
                  <a:pt x="540727" y="210127"/>
                  <a:pt x="535025" y="180652"/>
                  <a:pt x="554031" y="160686"/>
                </a:cubicBezTo>
                <a:cubicBezTo>
                  <a:pt x="572087" y="141670"/>
                  <a:pt x="607248" y="137866"/>
                  <a:pt x="632907" y="152128"/>
                </a:cubicBezTo>
                <a:cubicBezTo>
                  <a:pt x="659515" y="166390"/>
                  <a:pt x="667118" y="193964"/>
                  <a:pt x="650012" y="214881"/>
                </a:cubicBezTo>
                <a:close/>
                <a:moveTo>
                  <a:pt x="448546" y="30426"/>
                </a:moveTo>
                <a:cubicBezTo>
                  <a:pt x="427640" y="41835"/>
                  <a:pt x="395329" y="50393"/>
                  <a:pt x="376323" y="49442"/>
                </a:cubicBezTo>
                <a:cubicBezTo>
                  <a:pt x="359217" y="49442"/>
                  <a:pt x="363969" y="42786"/>
                  <a:pt x="383925" y="33278"/>
                </a:cubicBezTo>
                <a:cubicBezTo>
                  <a:pt x="403882" y="25672"/>
                  <a:pt x="432391" y="18065"/>
                  <a:pt x="448546" y="15213"/>
                </a:cubicBezTo>
                <a:cubicBezTo>
                  <a:pt x="467553" y="13311"/>
                  <a:pt x="467553" y="19967"/>
                  <a:pt x="448546" y="30426"/>
                </a:cubicBezTo>
                <a:close/>
                <a:moveTo>
                  <a:pt x="546428" y="52294"/>
                </a:moveTo>
                <a:cubicBezTo>
                  <a:pt x="527422" y="66556"/>
                  <a:pt x="491310" y="71310"/>
                  <a:pt x="468503" y="63704"/>
                </a:cubicBezTo>
                <a:cubicBezTo>
                  <a:pt x="445696" y="57999"/>
                  <a:pt x="444745" y="42786"/>
                  <a:pt x="463751" y="31376"/>
                </a:cubicBezTo>
                <a:cubicBezTo>
                  <a:pt x="481807" y="21868"/>
                  <a:pt x="514118" y="17114"/>
                  <a:pt x="535975" y="20918"/>
                </a:cubicBezTo>
                <a:cubicBezTo>
                  <a:pt x="558782" y="26622"/>
                  <a:pt x="564484" y="40884"/>
                  <a:pt x="546428" y="52294"/>
                </a:cubicBezTo>
                <a:close/>
                <a:moveTo>
                  <a:pt x="663317" y="101736"/>
                </a:moveTo>
                <a:cubicBezTo>
                  <a:pt x="647161" y="116949"/>
                  <a:pt x="611050" y="119801"/>
                  <a:pt x="584441" y="107441"/>
                </a:cubicBezTo>
                <a:cubicBezTo>
                  <a:pt x="558782" y="96031"/>
                  <a:pt x="553081" y="75113"/>
                  <a:pt x="571137" y="61802"/>
                </a:cubicBezTo>
                <a:cubicBezTo>
                  <a:pt x="588242" y="49442"/>
                  <a:pt x="620553" y="48491"/>
                  <a:pt x="645261" y="57999"/>
                </a:cubicBezTo>
                <a:cubicBezTo>
                  <a:pt x="669969" y="67507"/>
                  <a:pt x="678522" y="87474"/>
                  <a:pt x="663317" y="101736"/>
                </a:cubicBezTo>
                <a:close/>
                <a:moveTo>
                  <a:pt x="665217" y="29475"/>
                </a:moveTo>
                <a:cubicBezTo>
                  <a:pt x="650963" y="37081"/>
                  <a:pt x="620553" y="37081"/>
                  <a:pt x="596795" y="29475"/>
                </a:cubicBezTo>
                <a:cubicBezTo>
                  <a:pt x="574938" y="22819"/>
                  <a:pt x="569236" y="13311"/>
                  <a:pt x="584441" y="8557"/>
                </a:cubicBezTo>
                <a:cubicBezTo>
                  <a:pt x="597745" y="4754"/>
                  <a:pt x="626255" y="5705"/>
                  <a:pt x="647161" y="10459"/>
                </a:cubicBezTo>
                <a:cubicBezTo>
                  <a:pt x="668068" y="15213"/>
                  <a:pt x="676621" y="23770"/>
                  <a:pt x="665217" y="29475"/>
                </a:cubicBezTo>
                <a:close/>
                <a:moveTo>
                  <a:pt x="777354" y="79867"/>
                </a:moveTo>
                <a:cubicBezTo>
                  <a:pt x="766900" y="89375"/>
                  <a:pt x="737441" y="86523"/>
                  <a:pt x="713683" y="75113"/>
                </a:cubicBezTo>
                <a:cubicBezTo>
                  <a:pt x="689925" y="63704"/>
                  <a:pt x="681373" y="48491"/>
                  <a:pt x="693727" y="40884"/>
                </a:cubicBezTo>
                <a:cubicBezTo>
                  <a:pt x="705130" y="35180"/>
                  <a:pt x="731739" y="38032"/>
                  <a:pt x="753596" y="47540"/>
                </a:cubicBezTo>
                <a:cubicBezTo>
                  <a:pt x="775453" y="57999"/>
                  <a:pt x="785907" y="71310"/>
                  <a:pt x="777354" y="79867"/>
                </a:cubicBezTo>
                <a:close/>
                <a:moveTo>
                  <a:pt x="889490" y="150227"/>
                </a:moveTo>
                <a:cubicBezTo>
                  <a:pt x="881888" y="160686"/>
                  <a:pt x="857180" y="157833"/>
                  <a:pt x="835323" y="142620"/>
                </a:cubicBezTo>
                <a:cubicBezTo>
                  <a:pt x="812515" y="128358"/>
                  <a:pt x="802062" y="108391"/>
                  <a:pt x="811565" y="98883"/>
                </a:cubicBezTo>
                <a:cubicBezTo>
                  <a:pt x="820118" y="91277"/>
                  <a:pt x="842925" y="96031"/>
                  <a:pt x="863832" y="108391"/>
                </a:cubicBezTo>
                <a:cubicBezTo>
                  <a:pt x="883789" y="122653"/>
                  <a:pt x="896143" y="141670"/>
                  <a:pt x="889490" y="150227"/>
                </a:cubicBezTo>
                <a:close/>
                <a:moveTo>
                  <a:pt x="990223" y="234848"/>
                </a:moveTo>
                <a:cubicBezTo>
                  <a:pt x="986422" y="246258"/>
                  <a:pt x="968366" y="243405"/>
                  <a:pt x="949360" y="227242"/>
                </a:cubicBezTo>
                <a:cubicBezTo>
                  <a:pt x="930354" y="211078"/>
                  <a:pt x="919900" y="189210"/>
                  <a:pt x="925602" y="178751"/>
                </a:cubicBezTo>
                <a:cubicBezTo>
                  <a:pt x="930354" y="169243"/>
                  <a:pt x="948410" y="173997"/>
                  <a:pt x="965515" y="189210"/>
                </a:cubicBezTo>
                <a:cubicBezTo>
                  <a:pt x="982621" y="204422"/>
                  <a:pt x="993074" y="224389"/>
                  <a:pt x="990223" y="234848"/>
                </a:cubicBezTo>
                <a:close/>
                <a:moveTo>
                  <a:pt x="864782" y="86523"/>
                </a:moveTo>
                <a:cubicBezTo>
                  <a:pt x="860031" y="90326"/>
                  <a:pt x="839124" y="83671"/>
                  <a:pt x="817267" y="71310"/>
                </a:cubicBezTo>
                <a:cubicBezTo>
                  <a:pt x="795410" y="59901"/>
                  <a:pt x="784006" y="48491"/>
                  <a:pt x="790658" y="46589"/>
                </a:cubicBezTo>
                <a:cubicBezTo>
                  <a:pt x="795410" y="45638"/>
                  <a:pt x="815366" y="54196"/>
                  <a:pt x="835323" y="63704"/>
                </a:cubicBezTo>
                <a:cubicBezTo>
                  <a:pt x="855279" y="74163"/>
                  <a:pt x="868584" y="83671"/>
                  <a:pt x="864782" y="86523"/>
                </a:cubicBezTo>
                <a:close/>
                <a:moveTo>
                  <a:pt x="958863" y="155932"/>
                </a:moveTo>
                <a:cubicBezTo>
                  <a:pt x="957913" y="161636"/>
                  <a:pt x="941758" y="154981"/>
                  <a:pt x="923702" y="139768"/>
                </a:cubicBezTo>
                <a:cubicBezTo>
                  <a:pt x="904696" y="125506"/>
                  <a:pt x="892341" y="110293"/>
                  <a:pt x="895192" y="105539"/>
                </a:cubicBezTo>
                <a:cubicBezTo>
                  <a:pt x="898043" y="102687"/>
                  <a:pt x="913248" y="112195"/>
                  <a:pt x="930354" y="124555"/>
                </a:cubicBezTo>
                <a:cubicBezTo>
                  <a:pt x="945559" y="137866"/>
                  <a:pt x="958863" y="151178"/>
                  <a:pt x="958863" y="155932"/>
                </a:cubicBezTo>
                <a:close/>
                <a:moveTo>
                  <a:pt x="764050" y="35180"/>
                </a:moveTo>
                <a:cubicBezTo>
                  <a:pt x="756447" y="36130"/>
                  <a:pt x="730789" y="31376"/>
                  <a:pt x="707981" y="23770"/>
                </a:cubicBezTo>
                <a:cubicBezTo>
                  <a:pt x="686124" y="17114"/>
                  <a:pt x="676621" y="11410"/>
                  <a:pt x="687074" y="12360"/>
                </a:cubicBezTo>
                <a:cubicBezTo>
                  <a:pt x="709882" y="14262"/>
                  <a:pt x="777354" y="35180"/>
                  <a:pt x="764050" y="35180"/>
                </a:cubicBezTo>
                <a:close/>
                <a:moveTo>
                  <a:pt x="592994" y="0"/>
                </a:moveTo>
                <a:cubicBezTo>
                  <a:pt x="616751" y="951"/>
                  <a:pt x="639559" y="2852"/>
                  <a:pt x="663317" y="6656"/>
                </a:cubicBezTo>
                <a:cubicBezTo>
                  <a:pt x="650963" y="5705"/>
                  <a:pt x="625304" y="2852"/>
                  <a:pt x="605348" y="951"/>
                </a:cubicBezTo>
                <a:cubicBezTo>
                  <a:pt x="600596" y="951"/>
                  <a:pt x="595845" y="951"/>
                  <a:pt x="592994" y="0"/>
                </a:cubicBezTo>
                <a:close/>
                <a:moveTo>
                  <a:pt x="488460" y="6656"/>
                </a:moveTo>
                <a:cubicBezTo>
                  <a:pt x="513168" y="2852"/>
                  <a:pt x="537876" y="951"/>
                  <a:pt x="562584" y="0"/>
                </a:cubicBezTo>
                <a:lnTo>
                  <a:pt x="562584" y="0"/>
                </a:lnTo>
                <a:cubicBezTo>
                  <a:pt x="573037" y="0"/>
                  <a:pt x="574938" y="1902"/>
                  <a:pt x="562584" y="4754"/>
                </a:cubicBezTo>
                <a:cubicBezTo>
                  <a:pt x="546428" y="9508"/>
                  <a:pt x="515068" y="13311"/>
                  <a:pt x="495112" y="11410"/>
                </a:cubicBezTo>
                <a:cubicBezTo>
                  <a:pt x="478006" y="11410"/>
                  <a:pt x="476105" y="8557"/>
                  <a:pt x="488460" y="6656"/>
                </a:cubicBezTo>
                <a:close/>
                <a:moveTo>
                  <a:pt x="321205" y="57999"/>
                </a:moveTo>
                <a:cubicBezTo>
                  <a:pt x="341161" y="48491"/>
                  <a:pt x="361118" y="39934"/>
                  <a:pt x="382025" y="32327"/>
                </a:cubicBezTo>
                <a:cubicBezTo>
                  <a:pt x="380124" y="33278"/>
                  <a:pt x="378223" y="34229"/>
                  <a:pt x="375373" y="35180"/>
                </a:cubicBezTo>
                <a:cubicBezTo>
                  <a:pt x="358267" y="42786"/>
                  <a:pt x="334509" y="52294"/>
                  <a:pt x="321205" y="57999"/>
                </a:cubicBezTo>
                <a:close/>
                <a:moveTo>
                  <a:pt x="237578" y="108391"/>
                </a:moveTo>
                <a:cubicBezTo>
                  <a:pt x="251832" y="97933"/>
                  <a:pt x="266087" y="88425"/>
                  <a:pt x="280342" y="79867"/>
                </a:cubicBezTo>
                <a:cubicBezTo>
                  <a:pt x="278441" y="80818"/>
                  <a:pt x="275590" y="82720"/>
                  <a:pt x="273689" y="83671"/>
                </a:cubicBezTo>
                <a:cubicBezTo>
                  <a:pt x="261335" y="93179"/>
                  <a:pt x="248031" y="101736"/>
                  <a:pt x="237578" y="108391"/>
                </a:cubicBezTo>
                <a:lnTo>
                  <a:pt x="237578" y="108391"/>
                </a:lnTo>
                <a:close/>
                <a:moveTo>
                  <a:pt x="179609" y="155932"/>
                </a:moveTo>
                <a:cubicBezTo>
                  <a:pt x="191012" y="145473"/>
                  <a:pt x="202416" y="135965"/>
                  <a:pt x="213820" y="126457"/>
                </a:cubicBezTo>
                <a:lnTo>
                  <a:pt x="213820" y="126457"/>
                </a:lnTo>
                <a:cubicBezTo>
                  <a:pt x="223323" y="118850"/>
                  <a:pt x="231876" y="113145"/>
                  <a:pt x="236627" y="111244"/>
                </a:cubicBezTo>
                <a:cubicBezTo>
                  <a:pt x="247081" y="109342"/>
                  <a:pt x="238528" y="123604"/>
                  <a:pt x="216671" y="144522"/>
                </a:cubicBezTo>
                <a:cubicBezTo>
                  <a:pt x="195764" y="166390"/>
                  <a:pt x="171056" y="182554"/>
                  <a:pt x="162503" y="180652"/>
                </a:cubicBezTo>
                <a:cubicBezTo>
                  <a:pt x="157752" y="180652"/>
                  <a:pt x="166304" y="170194"/>
                  <a:pt x="179609" y="155932"/>
                </a:cubicBezTo>
                <a:close/>
                <a:moveTo>
                  <a:pt x="93130" y="260520"/>
                </a:moveTo>
                <a:cubicBezTo>
                  <a:pt x="96932" y="253864"/>
                  <a:pt x="101683" y="248159"/>
                  <a:pt x="105484" y="242455"/>
                </a:cubicBezTo>
                <a:cubicBezTo>
                  <a:pt x="119739" y="221537"/>
                  <a:pt x="135894" y="202521"/>
                  <a:pt x="152050" y="184456"/>
                </a:cubicBezTo>
                <a:lnTo>
                  <a:pt x="152050" y="184456"/>
                </a:lnTo>
                <a:cubicBezTo>
                  <a:pt x="153950" y="184456"/>
                  <a:pt x="143497" y="200619"/>
                  <a:pt x="125441" y="222488"/>
                </a:cubicBezTo>
                <a:cubicBezTo>
                  <a:pt x="109286" y="245307"/>
                  <a:pt x="94081" y="261471"/>
                  <a:pt x="93130" y="260520"/>
                </a:cubicBezTo>
                <a:close/>
                <a:moveTo>
                  <a:pt x="18056" y="430713"/>
                </a:moveTo>
                <a:cubicBezTo>
                  <a:pt x="24708" y="404091"/>
                  <a:pt x="33261" y="377468"/>
                  <a:pt x="44665" y="351797"/>
                </a:cubicBezTo>
                <a:lnTo>
                  <a:pt x="44665" y="351797"/>
                </a:lnTo>
                <a:cubicBezTo>
                  <a:pt x="41814" y="361305"/>
                  <a:pt x="34211" y="383173"/>
                  <a:pt x="26609" y="405042"/>
                </a:cubicBezTo>
                <a:cubicBezTo>
                  <a:pt x="22807" y="416451"/>
                  <a:pt x="19957" y="425959"/>
                  <a:pt x="18056" y="430713"/>
                </a:cubicBezTo>
                <a:close/>
                <a:moveTo>
                  <a:pt x="950" y="544810"/>
                </a:moveTo>
                <a:cubicBezTo>
                  <a:pt x="2851" y="513433"/>
                  <a:pt x="6652" y="482057"/>
                  <a:pt x="13304" y="450680"/>
                </a:cubicBezTo>
                <a:cubicBezTo>
                  <a:pt x="13304" y="451631"/>
                  <a:pt x="13304" y="452582"/>
                  <a:pt x="13304" y="454483"/>
                </a:cubicBezTo>
                <a:cubicBezTo>
                  <a:pt x="13304" y="465893"/>
                  <a:pt x="9503" y="496319"/>
                  <a:pt x="4752" y="521040"/>
                </a:cubicBezTo>
                <a:cubicBezTo>
                  <a:pt x="2851" y="534351"/>
                  <a:pt x="950" y="542908"/>
                  <a:pt x="950" y="544810"/>
                </a:cubicBezTo>
                <a:lnTo>
                  <a:pt x="950" y="544810"/>
                </a:lnTo>
                <a:close/>
                <a:moveTo>
                  <a:pt x="4752" y="646546"/>
                </a:moveTo>
                <a:cubicBezTo>
                  <a:pt x="950" y="618972"/>
                  <a:pt x="0" y="591399"/>
                  <a:pt x="0" y="563826"/>
                </a:cubicBezTo>
                <a:cubicBezTo>
                  <a:pt x="0" y="564776"/>
                  <a:pt x="0" y="566678"/>
                  <a:pt x="0" y="568580"/>
                </a:cubicBezTo>
                <a:cubicBezTo>
                  <a:pt x="1901" y="583793"/>
                  <a:pt x="3801" y="614218"/>
                  <a:pt x="3801" y="635136"/>
                </a:cubicBezTo>
                <a:cubicBezTo>
                  <a:pt x="4752" y="640841"/>
                  <a:pt x="4752" y="644644"/>
                  <a:pt x="4752" y="646546"/>
                </a:cubicBezTo>
                <a:close/>
                <a:moveTo>
                  <a:pt x="17106" y="712151"/>
                </a:moveTo>
                <a:cubicBezTo>
                  <a:pt x="17106" y="711200"/>
                  <a:pt x="16155" y="709298"/>
                  <a:pt x="16155" y="708348"/>
                </a:cubicBezTo>
                <a:cubicBezTo>
                  <a:pt x="16155" y="709298"/>
                  <a:pt x="17106" y="711200"/>
                  <a:pt x="17106" y="712151"/>
                </a:cubicBezTo>
                <a:close/>
                <a:moveTo>
                  <a:pt x="58919" y="826247"/>
                </a:moveTo>
                <a:cubicBezTo>
                  <a:pt x="47516" y="802477"/>
                  <a:pt x="37062" y="777756"/>
                  <a:pt x="28509" y="752085"/>
                </a:cubicBezTo>
                <a:cubicBezTo>
                  <a:pt x="25658" y="741626"/>
                  <a:pt x="30410" y="745429"/>
                  <a:pt x="38963" y="763494"/>
                </a:cubicBezTo>
                <a:cubicBezTo>
                  <a:pt x="49416" y="782510"/>
                  <a:pt x="60820" y="811985"/>
                  <a:pt x="61770" y="824345"/>
                </a:cubicBezTo>
                <a:cubicBezTo>
                  <a:pt x="63671" y="832903"/>
                  <a:pt x="62720" y="832903"/>
                  <a:pt x="58919" y="826247"/>
                </a:cubicBezTo>
                <a:lnTo>
                  <a:pt x="58919" y="826247"/>
                </a:lnTo>
                <a:close/>
                <a:moveTo>
                  <a:pt x="168205" y="979326"/>
                </a:moveTo>
                <a:cubicBezTo>
                  <a:pt x="150149" y="961261"/>
                  <a:pt x="133043" y="942245"/>
                  <a:pt x="117838" y="922278"/>
                </a:cubicBezTo>
                <a:cubicBezTo>
                  <a:pt x="119739" y="924180"/>
                  <a:pt x="127342" y="931786"/>
                  <a:pt x="136845" y="943196"/>
                </a:cubicBezTo>
                <a:cubicBezTo>
                  <a:pt x="153000" y="959359"/>
                  <a:pt x="166304" y="975523"/>
                  <a:pt x="168205" y="979326"/>
                </a:cubicBezTo>
                <a:close/>
                <a:moveTo>
                  <a:pt x="250882" y="1046833"/>
                </a:moveTo>
                <a:cubicBezTo>
                  <a:pt x="248031" y="1044932"/>
                  <a:pt x="245180" y="1043030"/>
                  <a:pt x="242329" y="1041128"/>
                </a:cubicBezTo>
                <a:cubicBezTo>
                  <a:pt x="225224" y="1028768"/>
                  <a:pt x="208118" y="1015457"/>
                  <a:pt x="192913" y="1002145"/>
                </a:cubicBezTo>
                <a:lnTo>
                  <a:pt x="192913" y="1002145"/>
                </a:lnTo>
                <a:cubicBezTo>
                  <a:pt x="192913" y="1002145"/>
                  <a:pt x="192913" y="1002145"/>
                  <a:pt x="192913" y="1002145"/>
                </a:cubicBezTo>
                <a:cubicBezTo>
                  <a:pt x="191963" y="1000244"/>
                  <a:pt x="205267" y="1007850"/>
                  <a:pt x="222373" y="1022112"/>
                </a:cubicBezTo>
                <a:cubicBezTo>
                  <a:pt x="239478" y="1034473"/>
                  <a:pt x="251832" y="1045882"/>
                  <a:pt x="250882" y="1046833"/>
                </a:cubicBezTo>
                <a:cubicBezTo>
                  <a:pt x="250882" y="1047784"/>
                  <a:pt x="250882" y="1047784"/>
                  <a:pt x="250882" y="1046833"/>
                </a:cubicBezTo>
                <a:close/>
                <a:moveTo>
                  <a:pt x="344012" y="1099127"/>
                </a:moveTo>
                <a:cubicBezTo>
                  <a:pt x="323106" y="1089619"/>
                  <a:pt x="302199" y="1079161"/>
                  <a:pt x="282242" y="1067751"/>
                </a:cubicBezTo>
                <a:lnTo>
                  <a:pt x="282242" y="1067751"/>
                </a:lnTo>
                <a:cubicBezTo>
                  <a:pt x="284143" y="1067751"/>
                  <a:pt x="301248" y="1075357"/>
                  <a:pt x="318354" y="1084865"/>
                </a:cubicBezTo>
                <a:cubicBezTo>
                  <a:pt x="335460" y="1092472"/>
                  <a:pt x="345913" y="1099127"/>
                  <a:pt x="344012" y="1099127"/>
                </a:cubicBezTo>
                <a:lnTo>
                  <a:pt x="344012" y="1099127"/>
                </a:lnTo>
                <a:close/>
                <a:moveTo>
                  <a:pt x="429540" y="1128602"/>
                </a:moveTo>
                <a:cubicBezTo>
                  <a:pt x="415286" y="1124799"/>
                  <a:pt x="401981" y="1120996"/>
                  <a:pt x="387727" y="1116242"/>
                </a:cubicBezTo>
                <a:cubicBezTo>
                  <a:pt x="396279" y="1119094"/>
                  <a:pt x="407683" y="1121947"/>
                  <a:pt x="419087" y="1125750"/>
                </a:cubicBezTo>
                <a:cubicBezTo>
                  <a:pt x="422888" y="1126701"/>
                  <a:pt x="427640" y="1127651"/>
                  <a:pt x="429540" y="1128602"/>
                </a:cubicBezTo>
                <a:close/>
                <a:moveTo>
                  <a:pt x="618652" y="1144766"/>
                </a:moveTo>
                <a:cubicBezTo>
                  <a:pt x="601546" y="1145717"/>
                  <a:pt x="584441" y="1146667"/>
                  <a:pt x="567335" y="1146667"/>
                </a:cubicBezTo>
                <a:cubicBezTo>
                  <a:pt x="568286" y="1146667"/>
                  <a:pt x="568286" y="1146667"/>
                  <a:pt x="569236" y="1146667"/>
                </a:cubicBezTo>
                <a:cubicBezTo>
                  <a:pt x="578739" y="1145717"/>
                  <a:pt x="598696" y="1145717"/>
                  <a:pt x="612000" y="1144766"/>
                </a:cubicBezTo>
                <a:cubicBezTo>
                  <a:pt x="614851" y="1144766"/>
                  <a:pt x="617702" y="1144766"/>
                  <a:pt x="618652" y="1144766"/>
                </a:cubicBezTo>
                <a:close/>
                <a:moveTo>
                  <a:pt x="718435" y="1127651"/>
                </a:moveTo>
                <a:cubicBezTo>
                  <a:pt x="705130" y="1131455"/>
                  <a:pt x="691826" y="1134307"/>
                  <a:pt x="678522" y="1136209"/>
                </a:cubicBezTo>
                <a:cubicBezTo>
                  <a:pt x="668068" y="1138110"/>
                  <a:pt x="667118" y="1136209"/>
                  <a:pt x="678522" y="1132405"/>
                </a:cubicBezTo>
                <a:cubicBezTo>
                  <a:pt x="689925" y="1127651"/>
                  <a:pt x="708932" y="1123848"/>
                  <a:pt x="720335" y="1122897"/>
                </a:cubicBezTo>
                <a:cubicBezTo>
                  <a:pt x="730789" y="1122897"/>
                  <a:pt x="729838" y="1124799"/>
                  <a:pt x="718435" y="1127651"/>
                </a:cubicBezTo>
                <a:close/>
                <a:moveTo>
                  <a:pt x="918950" y="1030670"/>
                </a:moveTo>
                <a:cubicBezTo>
                  <a:pt x="912298" y="1036374"/>
                  <a:pt x="904696" y="1041128"/>
                  <a:pt x="898043" y="1045882"/>
                </a:cubicBezTo>
                <a:cubicBezTo>
                  <a:pt x="895192" y="1047784"/>
                  <a:pt x="893292" y="1048735"/>
                  <a:pt x="892341" y="1048735"/>
                </a:cubicBezTo>
                <a:cubicBezTo>
                  <a:pt x="887590" y="1050636"/>
                  <a:pt x="892341" y="1044932"/>
                  <a:pt x="903745" y="1035424"/>
                </a:cubicBezTo>
                <a:cubicBezTo>
                  <a:pt x="915149" y="1025916"/>
                  <a:pt x="928453" y="1017358"/>
                  <a:pt x="933205" y="1016407"/>
                </a:cubicBezTo>
                <a:cubicBezTo>
                  <a:pt x="936056" y="1016407"/>
                  <a:pt x="930354" y="1022112"/>
                  <a:pt x="918950" y="1030670"/>
                </a:cubicBezTo>
                <a:cubicBezTo>
                  <a:pt x="918950" y="1030670"/>
                  <a:pt x="918950" y="1030670"/>
                  <a:pt x="918950" y="1030670"/>
                </a:cubicBezTo>
                <a:close/>
                <a:moveTo>
                  <a:pt x="1012080" y="942245"/>
                </a:moveTo>
                <a:cubicBezTo>
                  <a:pt x="1001627" y="954605"/>
                  <a:pt x="990223" y="966966"/>
                  <a:pt x="978820" y="979326"/>
                </a:cubicBezTo>
                <a:lnTo>
                  <a:pt x="978820" y="979326"/>
                </a:lnTo>
                <a:cubicBezTo>
                  <a:pt x="980720" y="977425"/>
                  <a:pt x="985472" y="971720"/>
                  <a:pt x="993074" y="963163"/>
                </a:cubicBezTo>
                <a:cubicBezTo>
                  <a:pt x="1001627" y="953655"/>
                  <a:pt x="1009230" y="944147"/>
                  <a:pt x="1012080" y="942245"/>
                </a:cubicBezTo>
                <a:close/>
                <a:moveTo>
                  <a:pt x="128292" y="912770"/>
                </a:moveTo>
                <a:cubicBezTo>
                  <a:pt x="128292" y="923229"/>
                  <a:pt x="115938" y="914672"/>
                  <a:pt x="102634" y="896606"/>
                </a:cubicBezTo>
                <a:cubicBezTo>
                  <a:pt x="89329" y="878541"/>
                  <a:pt x="76975" y="855722"/>
                  <a:pt x="75074" y="844312"/>
                </a:cubicBezTo>
                <a:cubicBezTo>
                  <a:pt x="74124" y="831952"/>
                  <a:pt x="86478" y="836706"/>
                  <a:pt x="101683" y="855722"/>
                </a:cubicBezTo>
                <a:cubicBezTo>
                  <a:pt x="116888" y="874738"/>
                  <a:pt x="129242" y="901360"/>
                  <a:pt x="128292" y="912770"/>
                </a:cubicBezTo>
                <a:close/>
              </a:path>
            </a:pathLst>
          </a:custGeom>
          <a:gradFill>
            <a:gsLst>
              <a:gs pos="0">
                <a:srgbClr val="8551A1"/>
              </a:gs>
              <a:gs pos="35350">
                <a:srgbClr val="6363AC"/>
              </a:gs>
              <a:gs pos="100000">
                <a:srgbClr val="26C4F4"/>
              </a:gs>
            </a:gsLst>
            <a:lin ang="5845069" scaled="1"/>
          </a:gradFill>
          <a:ln w="9492"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0846BF9A-F1E8-40C2-33C5-BBB9DEB0BA27}"/>
              </a:ext>
            </a:extLst>
          </p:cNvPr>
          <p:cNvSpPr/>
          <p:nvPr/>
        </p:nvSpPr>
        <p:spPr>
          <a:xfrm>
            <a:off x="5768530" y="7767530"/>
            <a:ext cx="951659" cy="1006025"/>
          </a:xfrm>
          <a:custGeom>
            <a:avLst/>
            <a:gdLst>
              <a:gd name="connsiteX0" fmla="*/ 122815 w 256549"/>
              <a:gd name="connsiteY0" fmla="*/ 237884 h 271205"/>
              <a:gd name="connsiteX1" fmla="*/ 36337 w 256549"/>
              <a:gd name="connsiteY1" fmla="*/ 262605 h 271205"/>
              <a:gd name="connsiteX2" fmla="*/ 6877 w 256549"/>
              <a:gd name="connsiteY2" fmla="*/ 175131 h 271205"/>
              <a:gd name="connsiteX3" fmla="*/ 92405 w 256549"/>
              <a:gd name="connsiteY3" fmla="*/ 152312 h 271205"/>
              <a:gd name="connsiteX4" fmla="*/ 122815 w 256549"/>
              <a:gd name="connsiteY4" fmla="*/ 237884 h 271205"/>
              <a:gd name="connsiteX5" fmla="*/ 150374 w 256549"/>
              <a:gd name="connsiteY5" fmla="*/ 72444 h 271205"/>
              <a:gd name="connsiteX6" fmla="*/ 83853 w 256549"/>
              <a:gd name="connsiteY6" fmla="*/ 91460 h 271205"/>
              <a:gd name="connsiteX7" fmla="*/ 61045 w 256549"/>
              <a:gd name="connsiteY7" fmla="*/ 23953 h 271205"/>
              <a:gd name="connsiteX8" fmla="*/ 127567 w 256549"/>
              <a:gd name="connsiteY8" fmla="*/ 5888 h 271205"/>
              <a:gd name="connsiteX9" fmla="*/ 150374 w 256549"/>
              <a:gd name="connsiteY9" fmla="*/ 72444 h 271205"/>
              <a:gd name="connsiteX10" fmla="*/ 253958 w 256549"/>
              <a:gd name="connsiteY10" fmla="*/ 102870 h 271205"/>
              <a:gd name="connsiteX11" fmla="*/ 212145 w 256549"/>
              <a:gd name="connsiteY11" fmla="*/ 115230 h 271205"/>
              <a:gd name="connsiteX12" fmla="*/ 197890 w 256549"/>
              <a:gd name="connsiteY12" fmla="*/ 72444 h 271205"/>
              <a:gd name="connsiteX13" fmla="*/ 239703 w 256549"/>
              <a:gd name="connsiteY13" fmla="*/ 61035 h 271205"/>
              <a:gd name="connsiteX14" fmla="*/ 253958 w 256549"/>
              <a:gd name="connsiteY14" fmla="*/ 102870 h 27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6549" h="271205">
                <a:moveTo>
                  <a:pt x="122815" y="237884"/>
                </a:moveTo>
                <a:cubicBezTo>
                  <a:pt x="107610" y="269260"/>
                  <a:pt x="68648" y="280670"/>
                  <a:pt x="36337" y="262605"/>
                </a:cubicBezTo>
                <a:cubicBezTo>
                  <a:pt x="4027" y="245490"/>
                  <a:pt x="-9278" y="205557"/>
                  <a:pt x="6877" y="175131"/>
                </a:cubicBezTo>
                <a:cubicBezTo>
                  <a:pt x="23033" y="144705"/>
                  <a:pt x="61045" y="135197"/>
                  <a:pt x="92405" y="152312"/>
                </a:cubicBezTo>
                <a:cubicBezTo>
                  <a:pt x="124716" y="169426"/>
                  <a:pt x="138020" y="207458"/>
                  <a:pt x="122815" y="237884"/>
                </a:cubicBezTo>
                <a:close/>
                <a:moveTo>
                  <a:pt x="150374" y="72444"/>
                </a:moveTo>
                <a:cubicBezTo>
                  <a:pt x="138020" y="96214"/>
                  <a:pt x="108561" y="104772"/>
                  <a:pt x="83853" y="91460"/>
                </a:cubicBezTo>
                <a:cubicBezTo>
                  <a:pt x="59144" y="78149"/>
                  <a:pt x="48691" y="47723"/>
                  <a:pt x="61045" y="23953"/>
                </a:cubicBezTo>
                <a:cubicBezTo>
                  <a:pt x="73399" y="1134"/>
                  <a:pt x="102859" y="-6472"/>
                  <a:pt x="127567" y="5888"/>
                </a:cubicBezTo>
                <a:cubicBezTo>
                  <a:pt x="152275" y="19199"/>
                  <a:pt x="161778" y="48674"/>
                  <a:pt x="150374" y="72444"/>
                </a:cubicBezTo>
                <a:close/>
                <a:moveTo>
                  <a:pt x="253958" y="102870"/>
                </a:moveTo>
                <a:cubicBezTo>
                  <a:pt x="246356" y="118083"/>
                  <a:pt x="228300" y="123788"/>
                  <a:pt x="212145" y="115230"/>
                </a:cubicBezTo>
                <a:cubicBezTo>
                  <a:pt x="196939" y="106673"/>
                  <a:pt x="190287" y="87657"/>
                  <a:pt x="197890" y="72444"/>
                </a:cubicBezTo>
                <a:cubicBezTo>
                  <a:pt x="205492" y="58182"/>
                  <a:pt x="224498" y="53428"/>
                  <a:pt x="239703" y="61035"/>
                </a:cubicBezTo>
                <a:cubicBezTo>
                  <a:pt x="253958" y="69592"/>
                  <a:pt x="260610" y="88608"/>
                  <a:pt x="253958" y="102870"/>
                </a:cubicBezTo>
                <a:close/>
              </a:path>
            </a:pathLst>
          </a:custGeom>
          <a:gradFill>
            <a:gsLst>
              <a:gs pos="0">
                <a:srgbClr val="8551A1"/>
              </a:gs>
              <a:gs pos="35350">
                <a:srgbClr val="6363AC"/>
              </a:gs>
              <a:gs pos="100000">
                <a:srgbClr val="26C4F4"/>
              </a:gs>
            </a:gsLst>
            <a:lin ang="0" scaled="1"/>
          </a:gradFill>
          <a:ln w="9492" cap="flat">
            <a:noFill/>
            <a:prstDash val="solid"/>
            <a:miter/>
          </a:ln>
        </p:spPr>
        <p:txBody>
          <a:bodyPr rtlCol="0" anchor="ctr"/>
          <a:lstStyle/>
          <a:p>
            <a:endParaRPr lang="en-US"/>
          </a:p>
        </p:txBody>
      </p:sp>
      <p:sp>
        <p:nvSpPr>
          <p:cNvPr id="77" name="Rectangle 76">
            <a:extLst>
              <a:ext uri="{FF2B5EF4-FFF2-40B4-BE49-F238E27FC236}">
                <a16:creationId xmlns:a16="http://schemas.microsoft.com/office/drawing/2014/main" id="{A3B76104-2175-F77B-46C1-46E06BCE9041}"/>
              </a:ext>
            </a:extLst>
          </p:cNvPr>
          <p:cNvSpPr/>
          <p:nvPr/>
        </p:nvSpPr>
        <p:spPr>
          <a:xfrm>
            <a:off x="984809" y="6723715"/>
            <a:ext cx="4637058" cy="1332000"/>
          </a:xfrm>
          <a:prstGeom prst="rect">
            <a:avLst/>
          </a:prstGeom>
          <a:gradFill>
            <a:gsLst>
              <a:gs pos="0">
                <a:srgbClr val="8551A1"/>
              </a:gs>
              <a:gs pos="35350">
                <a:srgbClr val="6363AC"/>
              </a:gs>
              <a:gs pos="100000">
                <a:srgbClr val="26C4F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4" name="TextBox 75">
            <a:extLst>
              <a:ext uri="{FF2B5EF4-FFF2-40B4-BE49-F238E27FC236}">
                <a16:creationId xmlns:a16="http://schemas.microsoft.com/office/drawing/2014/main" id="{4C701DF7-13EB-CE04-EA6D-D6075B69D354}"/>
              </a:ext>
            </a:extLst>
          </p:cNvPr>
          <p:cNvSpPr txBox="1"/>
          <p:nvPr/>
        </p:nvSpPr>
        <p:spPr>
          <a:xfrm>
            <a:off x="1171208" y="6802807"/>
            <a:ext cx="4633704" cy="1200329"/>
          </a:xfrm>
          <a:prstGeom prst="rect">
            <a:avLst/>
          </a:prstGeom>
          <a:noFill/>
        </p:spPr>
        <p:txBody>
          <a:bodyPr wrap="none" rtlCol="0">
            <a:spAutoFit/>
          </a:bodyPr>
          <a:lstStyle/>
          <a:p>
            <a:r>
              <a:rPr lang="en-US" sz="3600" b="1" spc="324" dirty="0">
                <a:solidFill>
                  <a:schemeClr val="bg1"/>
                </a:solidFill>
                <a:latin typeface="Calibri" panose="020F0502020204030204" pitchFamily="34" charset="0"/>
                <a:cs typeface="Calibri" panose="020F0502020204030204" pitchFamily="34" charset="0"/>
              </a:rPr>
              <a:t>GUIDA</a:t>
            </a:r>
          </a:p>
          <a:p>
            <a:r>
              <a:rPr lang="en-US" sz="3600" b="1" spc="324" dirty="0">
                <a:solidFill>
                  <a:schemeClr val="bg1"/>
                </a:solidFill>
                <a:latin typeface="Calibri" panose="020F0502020204030204" pitchFamily="34" charset="0"/>
                <a:cs typeface="Calibri" panose="020F0502020204030204" pitchFamily="34" charset="0"/>
              </a:rPr>
              <a:t>PER L'INSEGNANTE</a:t>
            </a:r>
          </a:p>
        </p:txBody>
      </p:sp>
      <p:sp>
        <p:nvSpPr>
          <p:cNvPr id="6" name="Text Placeholder 2">
            <a:extLst>
              <a:ext uri="{FF2B5EF4-FFF2-40B4-BE49-F238E27FC236}">
                <a16:creationId xmlns:a16="http://schemas.microsoft.com/office/drawing/2014/main" id="{0E3FF797-1866-105B-2CDD-CCE710032D1F}"/>
              </a:ext>
            </a:extLst>
          </p:cNvPr>
          <p:cNvSpPr txBox="1">
            <a:spLocks/>
          </p:cNvSpPr>
          <p:nvPr/>
        </p:nvSpPr>
        <p:spPr>
          <a:xfrm rot="16200000">
            <a:off x="4824250" y="7446400"/>
            <a:ext cx="3842030" cy="536162"/>
          </a:xfrm>
          <a:prstGeom prst="rect">
            <a:avLst/>
          </a:prstGeom>
          <a:gradFill>
            <a:gsLst>
              <a:gs pos="0">
                <a:srgbClr val="8551A1"/>
              </a:gs>
              <a:gs pos="35350">
                <a:srgbClr val="6363AC"/>
              </a:gs>
              <a:gs pos="100000">
                <a:srgbClr val="26C4F4"/>
              </a:gs>
            </a:gsLst>
            <a:lin ang="0" scaled="0"/>
          </a:gradFill>
        </p:spPr>
        <p:txBody>
          <a:bodyPr lIns="91440" tIns="45720" rIns="91440" bIns="45720" anchor="ctr">
            <a:noAutofit/>
          </a:bodyPr>
          <a:lstStyle>
            <a:lvl1pPr marL="0" indent="0" algn="ctr" defTabSz="755934" rtl="0" eaLnBrk="1" latinLnBrk="0" hangingPunct="1">
              <a:lnSpc>
                <a:spcPct val="90000"/>
              </a:lnSpc>
              <a:spcBef>
                <a:spcPts val="827"/>
              </a:spcBef>
              <a:buFont typeface="Arial" panose="020B0604020202020204" pitchFamily="34" charset="0"/>
              <a:buNone/>
              <a:defRPr sz="20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2400">
                <a:latin typeface="Calibri"/>
                <a:ea typeface="Open Sans"/>
                <a:cs typeface="Calibri"/>
              </a:rPr>
              <a:t>www.</a:t>
            </a:r>
            <a:r>
              <a:rPr lang="en-US" sz="2400" b="1">
                <a:latin typeface="Calibri"/>
                <a:ea typeface="Open Sans"/>
                <a:cs typeface="Calibri"/>
              </a:rPr>
              <a:t>innovating4earth</a:t>
            </a:r>
            <a:r>
              <a:rPr lang="en-US" sz="2400">
                <a:latin typeface="Calibri"/>
                <a:ea typeface="Open Sans"/>
                <a:cs typeface="Calibri"/>
              </a:rPr>
              <a:t>.eu</a:t>
            </a:r>
          </a:p>
        </p:txBody>
      </p:sp>
      <p:sp>
        <p:nvSpPr>
          <p:cNvPr id="3" name="Rectangle 76">
            <a:extLst>
              <a:ext uri="{FF2B5EF4-FFF2-40B4-BE49-F238E27FC236}">
                <a16:creationId xmlns:a16="http://schemas.microsoft.com/office/drawing/2014/main" id="{EC02171E-3618-60BF-D1C9-704B24890B32}"/>
              </a:ext>
            </a:extLst>
          </p:cNvPr>
          <p:cNvSpPr/>
          <p:nvPr/>
        </p:nvSpPr>
        <p:spPr>
          <a:xfrm>
            <a:off x="984809" y="8194078"/>
            <a:ext cx="3683444" cy="698629"/>
          </a:xfrm>
          <a:prstGeom prst="rect">
            <a:avLst/>
          </a:prstGeom>
          <a:gradFill>
            <a:gsLst>
              <a:gs pos="0">
                <a:srgbClr val="8551A1"/>
              </a:gs>
              <a:gs pos="35350">
                <a:srgbClr val="6363AC"/>
              </a:gs>
              <a:gs pos="100000">
                <a:srgbClr val="26C4F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5" name="TextBox 75">
            <a:extLst>
              <a:ext uri="{FF2B5EF4-FFF2-40B4-BE49-F238E27FC236}">
                <a16:creationId xmlns:a16="http://schemas.microsoft.com/office/drawing/2014/main" id="{91F30FB0-41F0-ECF5-F6BD-B3792E325DFE}"/>
              </a:ext>
            </a:extLst>
          </p:cNvPr>
          <p:cNvSpPr txBox="1"/>
          <p:nvPr/>
        </p:nvSpPr>
        <p:spPr>
          <a:xfrm>
            <a:off x="1212319" y="8220226"/>
            <a:ext cx="2810706" cy="646331"/>
          </a:xfrm>
          <a:prstGeom prst="rect">
            <a:avLst/>
          </a:prstGeom>
          <a:noFill/>
        </p:spPr>
        <p:txBody>
          <a:bodyPr wrap="none" rtlCol="0">
            <a:spAutoFit/>
          </a:bodyPr>
          <a:lstStyle/>
          <a:p>
            <a:r>
              <a:rPr lang="en-US" sz="3600" b="1" spc="324" dirty="0">
                <a:solidFill>
                  <a:schemeClr val="bg1"/>
                </a:solidFill>
                <a:latin typeface="Calibri" panose="020F0502020204030204" pitchFamily="34" charset="0"/>
                <a:cs typeface="Calibri" panose="020F0502020204030204" pitchFamily="34" charset="0"/>
              </a:rPr>
              <a:t>MODULO 1 </a:t>
            </a:r>
          </a:p>
        </p:txBody>
      </p:sp>
    </p:spTree>
    <p:extLst>
      <p:ext uri="{BB962C8B-B14F-4D97-AF65-F5344CB8AC3E}">
        <p14:creationId xmlns:p14="http://schemas.microsoft.com/office/powerpoint/2010/main" val="1701862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FA03C-D088-CB7D-4989-01B0CD96D8E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A643DD8-0300-924D-8FBC-83CB7FC382C4}"/>
              </a:ext>
            </a:extLst>
          </p:cNvPr>
          <p:cNvSpPr>
            <a:spLocks noGrp="1"/>
          </p:cNvSpPr>
          <p:nvPr>
            <p:ph type="sldNum" sz="quarter" idx="4"/>
          </p:nvPr>
        </p:nvSpPr>
        <p:spPr/>
        <p:txBody>
          <a:bodyPr/>
          <a:lstStyle/>
          <a:p>
            <a:fld id="{9C527BFA-2C0E-4CEC-B6A5-913A56FEF4B4}" type="slidenum">
              <a:rPr lang="fr-CA" smtClean="0"/>
              <a:pPr/>
              <a:t>10</a:t>
            </a:fld>
            <a:endParaRPr lang="fr-CA"/>
          </a:p>
        </p:txBody>
      </p:sp>
      <p:sp>
        <p:nvSpPr>
          <p:cNvPr id="8" name="Freeform 2">
            <a:extLst>
              <a:ext uri="{FF2B5EF4-FFF2-40B4-BE49-F238E27FC236}">
                <a16:creationId xmlns:a16="http://schemas.microsoft.com/office/drawing/2014/main" id="{2CAFC4BA-252E-02D3-3B6F-08EACA4553F1}"/>
              </a:ext>
            </a:extLst>
          </p:cNvPr>
          <p:cNvSpPr/>
          <p:nvPr/>
        </p:nvSpPr>
        <p:spPr>
          <a:xfrm rot="19295464">
            <a:off x="6038581" y="-668569"/>
            <a:ext cx="4822343" cy="5213433"/>
          </a:xfrm>
          <a:custGeom>
            <a:avLst/>
            <a:gdLst>
              <a:gd name="connsiteX0" fmla="*/ 217621 w 1060649"/>
              <a:gd name="connsiteY0" fmla="*/ 995490 h 1146667"/>
              <a:gd name="connsiteX1" fmla="*/ 178658 w 1060649"/>
              <a:gd name="connsiteY1" fmla="*/ 979326 h 1146667"/>
              <a:gd name="connsiteX2" fmla="*/ 149199 w 1060649"/>
              <a:gd name="connsiteY2" fmla="*/ 934639 h 1146667"/>
              <a:gd name="connsiteX3" fmla="*/ 188161 w 1060649"/>
              <a:gd name="connsiteY3" fmla="*/ 946999 h 1146667"/>
              <a:gd name="connsiteX4" fmla="*/ 217621 w 1060649"/>
              <a:gd name="connsiteY4" fmla="*/ 995490 h 1146667"/>
              <a:gd name="connsiteX5" fmla="*/ 320255 w 1060649"/>
              <a:gd name="connsiteY5" fmla="*/ 1065849 h 1146667"/>
              <a:gd name="connsiteX6" fmla="*/ 274640 w 1060649"/>
              <a:gd name="connsiteY6" fmla="*/ 1052538 h 1146667"/>
              <a:gd name="connsiteX7" fmla="*/ 248031 w 1060649"/>
              <a:gd name="connsiteY7" fmla="*/ 1019260 h 1146667"/>
              <a:gd name="connsiteX8" fmla="*/ 295547 w 1060649"/>
              <a:gd name="connsiteY8" fmla="*/ 1029719 h 1146667"/>
              <a:gd name="connsiteX9" fmla="*/ 320255 w 1060649"/>
              <a:gd name="connsiteY9" fmla="*/ 1065849 h 1146667"/>
              <a:gd name="connsiteX10" fmla="*/ 428590 w 1060649"/>
              <a:gd name="connsiteY10" fmla="*/ 1117193 h 1146667"/>
              <a:gd name="connsiteX11" fmla="*/ 380124 w 1060649"/>
              <a:gd name="connsiteY11" fmla="*/ 1107685 h 1146667"/>
              <a:gd name="connsiteX12" fmla="*/ 358267 w 1060649"/>
              <a:gd name="connsiteY12" fmla="*/ 1085816 h 1146667"/>
              <a:gd name="connsiteX13" fmla="*/ 409584 w 1060649"/>
              <a:gd name="connsiteY13" fmla="*/ 1093423 h 1146667"/>
              <a:gd name="connsiteX14" fmla="*/ 428590 w 1060649"/>
              <a:gd name="connsiteY14" fmla="*/ 1117193 h 1146667"/>
              <a:gd name="connsiteX15" fmla="*/ 530273 w 1060649"/>
              <a:gd name="connsiteY15" fmla="*/ 1143815 h 1146667"/>
              <a:gd name="connsiteX16" fmla="*/ 483708 w 1060649"/>
              <a:gd name="connsiteY16" fmla="*/ 1140012 h 1146667"/>
              <a:gd name="connsiteX17" fmla="*/ 469453 w 1060649"/>
              <a:gd name="connsiteY17" fmla="*/ 1131455 h 1146667"/>
              <a:gd name="connsiteX18" fmla="*/ 517919 w 1060649"/>
              <a:gd name="connsiteY18" fmla="*/ 1134307 h 1146667"/>
              <a:gd name="connsiteX19" fmla="*/ 530273 w 1060649"/>
              <a:gd name="connsiteY19" fmla="*/ 1143815 h 1146667"/>
              <a:gd name="connsiteX20" fmla="*/ 34211 w 1060649"/>
              <a:gd name="connsiteY20" fmla="*/ 714052 h 1146667"/>
              <a:gd name="connsiteX21" fmla="*/ 19006 w 1060649"/>
              <a:gd name="connsiteY21" fmla="*/ 712151 h 1146667"/>
              <a:gd name="connsiteX22" fmla="*/ 6652 w 1060649"/>
              <a:gd name="connsiteY22" fmla="*/ 648447 h 1146667"/>
              <a:gd name="connsiteX23" fmla="*/ 20907 w 1060649"/>
              <a:gd name="connsiteY23" fmla="*/ 643693 h 1146667"/>
              <a:gd name="connsiteX24" fmla="*/ 34211 w 1060649"/>
              <a:gd name="connsiteY24" fmla="*/ 714052 h 1146667"/>
              <a:gd name="connsiteX25" fmla="*/ 97882 w 1060649"/>
              <a:gd name="connsiteY25" fmla="*/ 803428 h 1146667"/>
              <a:gd name="connsiteX26" fmla="*/ 65571 w 1060649"/>
              <a:gd name="connsiteY26" fmla="*/ 798674 h 1146667"/>
              <a:gd name="connsiteX27" fmla="*/ 45615 w 1060649"/>
              <a:gd name="connsiteY27" fmla="*/ 733069 h 1146667"/>
              <a:gd name="connsiteX28" fmla="*/ 77925 w 1060649"/>
              <a:gd name="connsiteY28" fmla="*/ 733069 h 1146667"/>
              <a:gd name="connsiteX29" fmla="*/ 97882 w 1060649"/>
              <a:gd name="connsiteY29" fmla="*/ 803428 h 1146667"/>
              <a:gd name="connsiteX30" fmla="*/ 190062 w 1060649"/>
              <a:gd name="connsiteY30" fmla="*/ 896606 h 1146667"/>
              <a:gd name="connsiteX31" fmla="*/ 144447 w 1060649"/>
              <a:gd name="connsiteY31" fmla="*/ 889000 h 1146667"/>
              <a:gd name="connsiteX32" fmla="*/ 120689 w 1060649"/>
              <a:gd name="connsiteY32" fmla="*/ 827198 h 1146667"/>
              <a:gd name="connsiteX33" fmla="*/ 167255 w 1060649"/>
              <a:gd name="connsiteY33" fmla="*/ 830050 h 1146667"/>
              <a:gd name="connsiteX34" fmla="*/ 190062 w 1060649"/>
              <a:gd name="connsiteY34" fmla="*/ 896606 h 1146667"/>
              <a:gd name="connsiteX35" fmla="*/ 300298 w 1060649"/>
              <a:gd name="connsiteY35" fmla="*/ 983129 h 1146667"/>
              <a:gd name="connsiteX36" fmla="*/ 246130 w 1060649"/>
              <a:gd name="connsiteY36" fmla="*/ 977425 h 1146667"/>
              <a:gd name="connsiteX37" fmla="*/ 221422 w 1060649"/>
              <a:gd name="connsiteY37" fmla="*/ 924180 h 1146667"/>
              <a:gd name="connsiteX38" fmla="*/ 277491 w 1060649"/>
              <a:gd name="connsiteY38" fmla="*/ 927983 h 1146667"/>
              <a:gd name="connsiteX39" fmla="*/ 300298 w 1060649"/>
              <a:gd name="connsiteY39" fmla="*/ 983129 h 1146667"/>
              <a:gd name="connsiteX40" fmla="*/ 420037 w 1060649"/>
              <a:gd name="connsiteY40" fmla="*/ 1055390 h 1146667"/>
              <a:gd name="connsiteX41" fmla="*/ 363019 w 1060649"/>
              <a:gd name="connsiteY41" fmla="*/ 1051587 h 1146667"/>
              <a:gd name="connsiteX42" fmla="*/ 342112 w 1060649"/>
              <a:gd name="connsiteY42" fmla="*/ 1009752 h 1146667"/>
              <a:gd name="connsiteX43" fmla="*/ 401981 w 1060649"/>
              <a:gd name="connsiteY43" fmla="*/ 1011653 h 1146667"/>
              <a:gd name="connsiteX44" fmla="*/ 420037 w 1060649"/>
              <a:gd name="connsiteY44" fmla="*/ 1055390 h 1146667"/>
              <a:gd name="connsiteX45" fmla="*/ 535975 w 1060649"/>
              <a:gd name="connsiteY45" fmla="*/ 1106734 h 1146667"/>
              <a:gd name="connsiteX46" fmla="*/ 480857 w 1060649"/>
              <a:gd name="connsiteY46" fmla="*/ 1106734 h 1146667"/>
              <a:gd name="connsiteX47" fmla="*/ 465652 w 1060649"/>
              <a:gd name="connsiteY47" fmla="*/ 1078210 h 1146667"/>
              <a:gd name="connsiteX48" fmla="*/ 523621 w 1060649"/>
              <a:gd name="connsiteY48" fmla="*/ 1077259 h 1146667"/>
              <a:gd name="connsiteX49" fmla="*/ 535975 w 1060649"/>
              <a:gd name="connsiteY49" fmla="*/ 1106734 h 1146667"/>
              <a:gd name="connsiteX50" fmla="*/ 637658 w 1060649"/>
              <a:gd name="connsiteY50" fmla="*/ 1131455 h 1146667"/>
              <a:gd name="connsiteX51" fmla="*/ 589192 w 1060649"/>
              <a:gd name="connsiteY51" fmla="*/ 1136209 h 1146667"/>
              <a:gd name="connsiteX52" fmla="*/ 581590 w 1060649"/>
              <a:gd name="connsiteY52" fmla="*/ 1120996 h 1146667"/>
              <a:gd name="connsiteX53" fmla="*/ 632907 w 1060649"/>
              <a:gd name="connsiteY53" fmla="*/ 1115291 h 1146667"/>
              <a:gd name="connsiteX54" fmla="*/ 637658 w 1060649"/>
              <a:gd name="connsiteY54" fmla="*/ 1131455 h 1146667"/>
              <a:gd name="connsiteX55" fmla="*/ 29460 w 1060649"/>
              <a:gd name="connsiteY55" fmla="*/ 588547 h 1146667"/>
              <a:gd name="connsiteX56" fmla="*/ 7602 w 1060649"/>
              <a:gd name="connsiteY56" fmla="*/ 599005 h 1146667"/>
              <a:gd name="connsiteX57" fmla="*/ 6652 w 1060649"/>
              <a:gd name="connsiteY57" fmla="*/ 529597 h 1146667"/>
              <a:gd name="connsiteX58" fmla="*/ 27559 w 1060649"/>
              <a:gd name="connsiteY58" fmla="*/ 511532 h 1146667"/>
              <a:gd name="connsiteX59" fmla="*/ 29460 w 1060649"/>
              <a:gd name="connsiteY59" fmla="*/ 588547 h 1146667"/>
              <a:gd name="connsiteX60" fmla="*/ 89329 w 1060649"/>
              <a:gd name="connsiteY60" fmla="*/ 673168 h 1146667"/>
              <a:gd name="connsiteX61" fmla="*/ 48466 w 1060649"/>
              <a:gd name="connsiteY61" fmla="*/ 678873 h 1146667"/>
              <a:gd name="connsiteX62" fmla="*/ 37062 w 1060649"/>
              <a:gd name="connsiteY62" fmla="*/ 602809 h 1146667"/>
              <a:gd name="connsiteX63" fmla="*/ 76025 w 1060649"/>
              <a:gd name="connsiteY63" fmla="*/ 591399 h 1146667"/>
              <a:gd name="connsiteX64" fmla="*/ 89329 w 1060649"/>
              <a:gd name="connsiteY64" fmla="*/ 673168 h 1146667"/>
              <a:gd name="connsiteX65" fmla="*/ 180559 w 1060649"/>
              <a:gd name="connsiteY65" fmla="*/ 767297 h 1146667"/>
              <a:gd name="connsiteX66" fmla="*/ 125441 w 1060649"/>
              <a:gd name="connsiteY66" fmla="*/ 769199 h 1146667"/>
              <a:gd name="connsiteX67" fmla="*/ 107385 w 1060649"/>
              <a:gd name="connsiteY67" fmla="*/ 692184 h 1146667"/>
              <a:gd name="connsiteX68" fmla="*/ 162503 w 1060649"/>
              <a:gd name="connsiteY68" fmla="*/ 685528 h 1146667"/>
              <a:gd name="connsiteX69" fmla="*/ 180559 w 1060649"/>
              <a:gd name="connsiteY69" fmla="*/ 767297 h 1146667"/>
              <a:gd name="connsiteX70" fmla="*/ 296497 w 1060649"/>
              <a:gd name="connsiteY70" fmla="*/ 864279 h 1146667"/>
              <a:gd name="connsiteX71" fmla="*/ 230925 w 1060649"/>
              <a:gd name="connsiteY71" fmla="*/ 865230 h 1146667"/>
              <a:gd name="connsiteX72" fmla="*/ 209068 w 1060649"/>
              <a:gd name="connsiteY72" fmla="*/ 792969 h 1146667"/>
              <a:gd name="connsiteX73" fmla="*/ 275590 w 1060649"/>
              <a:gd name="connsiteY73" fmla="*/ 788215 h 1146667"/>
              <a:gd name="connsiteX74" fmla="*/ 296497 w 1060649"/>
              <a:gd name="connsiteY74" fmla="*/ 864279 h 1146667"/>
              <a:gd name="connsiteX75" fmla="*/ 423838 w 1060649"/>
              <a:gd name="connsiteY75" fmla="*/ 952704 h 1146667"/>
              <a:gd name="connsiteX76" fmla="*/ 354466 w 1060649"/>
              <a:gd name="connsiteY76" fmla="*/ 954605 h 1146667"/>
              <a:gd name="connsiteX77" fmla="*/ 334509 w 1060649"/>
              <a:gd name="connsiteY77" fmla="*/ 891852 h 1146667"/>
              <a:gd name="connsiteX78" fmla="*/ 405783 w 1060649"/>
              <a:gd name="connsiteY78" fmla="*/ 887098 h 1146667"/>
              <a:gd name="connsiteX79" fmla="*/ 423838 w 1060649"/>
              <a:gd name="connsiteY79" fmla="*/ 952704 h 1146667"/>
              <a:gd name="connsiteX80" fmla="*/ 667118 w 1060649"/>
              <a:gd name="connsiteY80" fmla="*/ 1073456 h 1146667"/>
              <a:gd name="connsiteX81" fmla="*/ 608199 w 1060649"/>
              <a:gd name="connsiteY81" fmla="*/ 1082013 h 1146667"/>
              <a:gd name="connsiteX82" fmla="*/ 599646 w 1060649"/>
              <a:gd name="connsiteY82" fmla="*/ 1046833 h 1146667"/>
              <a:gd name="connsiteX83" fmla="*/ 662366 w 1060649"/>
              <a:gd name="connsiteY83" fmla="*/ 1037325 h 1146667"/>
              <a:gd name="connsiteX84" fmla="*/ 667118 w 1060649"/>
              <a:gd name="connsiteY84" fmla="*/ 1073456 h 1146667"/>
              <a:gd name="connsiteX85" fmla="*/ 760248 w 1060649"/>
              <a:gd name="connsiteY85" fmla="*/ 1094373 h 1146667"/>
              <a:gd name="connsiteX86" fmla="*/ 711782 w 1060649"/>
              <a:gd name="connsiteY86" fmla="*/ 1106734 h 1146667"/>
              <a:gd name="connsiteX87" fmla="*/ 710832 w 1060649"/>
              <a:gd name="connsiteY87" fmla="*/ 1084865 h 1146667"/>
              <a:gd name="connsiteX88" fmla="*/ 762149 w 1060649"/>
              <a:gd name="connsiteY88" fmla="*/ 1071554 h 1146667"/>
              <a:gd name="connsiteX89" fmla="*/ 760248 w 1060649"/>
              <a:gd name="connsiteY89" fmla="*/ 1094373 h 1146667"/>
              <a:gd name="connsiteX90" fmla="*/ 823919 w 1060649"/>
              <a:gd name="connsiteY90" fmla="*/ 1088669 h 1146667"/>
              <a:gd name="connsiteX91" fmla="*/ 787807 w 1060649"/>
              <a:gd name="connsiteY91" fmla="*/ 1103881 h 1146667"/>
              <a:gd name="connsiteX92" fmla="*/ 794459 w 1060649"/>
              <a:gd name="connsiteY92" fmla="*/ 1094373 h 1146667"/>
              <a:gd name="connsiteX93" fmla="*/ 833422 w 1060649"/>
              <a:gd name="connsiteY93" fmla="*/ 1078210 h 1146667"/>
              <a:gd name="connsiteX94" fmla="*/ 823919 w 1060649"/>
              <a:gd name="connsiteY94" fmla="*/ 1088669 h 1146667"/>
              <a:gd name="connsiteX95" fmla="*/ 42764 w 1060649"/>
              <a:gd name="connsiteY95" fmla="*/ 452582 h 1146667"/>
              <a:gd name="connsiteX96" fmla="*/ 16155 w 1060649"/>
              <a:gd name="connsiteY96" fmla="*/ 474450 h 1146667"/>
              <a:gd name="connsiteX97" fmla="*/ 26609 w 1060649"/>
              <a:gd name="connsiteY97" fmla="*/ 409796 h 1146667"/>
              <a:gd name="connsiteX98" fmla="*/ 51317 w 1060649"/>
              <a:gd name="connsiteY98" fmla="*/ 382222 h 1146667"/>
              <a:gd name="connsiteX99" fmla="*/ 42764 w 1060649"/>
              <a:gd name="connsiteY99" fmla="*/ 452582 h 1146667"/>
              <a:gd name="connsiteX100" fmla="*/ 95981 w 1060649"/>
              <a:gd name="connsiteY100" fmla="*/ 521040 h 1146667"/>
              <a:gd name="connsiteX101" fmla="*/ 50366 w 1060649"/>
              <a:gd name="connsiteY101" fmla="*/ 538154 h 1146667"/>
              <a:gd name="connsiteX102" fmla="*/ 49416 w 1060649"/>
              <a:gd name="connsiteY102" fmla="*/ 463991 h 1146667"/>
              <a:gd name="connsiteX103" fmla="*/ 93130 w 1060649"/>
              <a:gd name="connsiteY103" fmla="*/ 442123 h 1146667"/>
              <a:gd name="connsiteX104" fmla="*/ 95981 w 1060649"/>
              <a:gd name="connsiteY104" fmla="*/ 521040 h 1146667"/>
              <a:gd name="connsiteX105" fmla="*/ 181509 w 1060649"/>
              <a:gd name="connsiteY105" fmla="*/ 607563 h 1146667"/>
              <a:gd name="connsiteX106" fmla="*/ 120689 w 1060649"/>
              <a:gd name="connsiteY106" fmla="*/ 619923 h 1146667"/>
              <a:gd name="connsiteX107" fmla="*/ 111186 w 1060649"/>
              <a:gd name="connsiteY107" fmla="*/ 539105 h 1146667"/>
              <a:gd name="connsiteX108" fmla="*/ 170106 w 1060649"/>
              <a:gd name="connsiteY108" fmla="*/ 522941 h 1146667"/>
              <a:gd name="connsiteX109" fmla="*/ 181509 w 1060649"/>
              <a:gd name="connsiteY109" fmla="*/ 607563 h 1146667"/>
              <a:gd name="connsiteX110" fmla="*/ 568286 w 1060649"/>
              <a:gd name="connsiteY110" fmla="*/ 894705 h 1146667"/>
              <a:gd name="connsiteX111" fmla="*/ 494161 w 1060649"/>
              <a:gd name="connsiteY111" fmla="*/ 904213 h 1146667"/>
              <a:gd name="connsiteX112" fmla="*/ 478956 w 1060649"/>
              <a:gd name="connsiteY112" fmla="*/ 837657 h 1146667"/>
              <a:gd name="connsiteX113" fmla="*/ 555932 w 1060649"/>
              <a:gd name="connsiteY113" fmla="*/ 827198 h 1146667"/>
              <a:gd name="connsiteX114" fmla="*/ 568286 w 1060649"/>
              <a:gd name="connsiteY114" fmla="*/ 894705 h 1146667"/>
              <a:gd name="connsiteX115" fmla="*/ 694677 w 1060649"/>
              <a:gd name="connsiteY115" fmla="*/ 966966 h 1146667"/>
              <a:gd name="connsiteX116" fmla="*/ 628155 w 1060649"/>
              <a:gd name="connsiteY116" fmla="*/ 979326 h 1146667"/>
              <a:gd name="connsiteX117" fmla="*/ 618652 w 1060649"/>
              <a:gd name="connsiteY117" fmla="*/ 926081 h 1146667"/>
              <a:gd name="connsiteX118" fmla="*/ 687074 w 1060649"/>
              <a:gd name="connsiteY118" fmla="*/ 913721 h 1146667"/>
              <a:gd name="connsiteX119" fmla="*/ 694677 w 1060649"/>
              <a:gd name="connsiteY119" fmla="*/ 966966 h 1146667"/>
              <a:gd name="connsiteX120" fmla="*/ 800161 w 1060649"/>
              <a:gd name="connsiteY120" fmla="*/ 1014506 h 1146667"/>
              <a:gd name="connsiteX121" fmla="*/ 745994 w 1060649"/>
              <a:gd name="connsiteY121" fmla="*/ 1029719 h 1146667"/>
              <a:gd name="connsiteX122" fmla="*/ 744093 w 1060649"/>
              <a:gd name="connsiteY122" fmla="*/ 990736 h 1146667"/>
              <a:gd name="connsiteX123" fmla="*/ 801112 w 1060649"/>
              <a:gd name="connsiteY123" fmla="*/ 975523 h 1146667"/>
              <a:gd name="connsiteX124" fmla="*/ 800161 w 1060649"/>
              <a:gd name="connsiteY124" fmla="*/ 1014506 h 1146667"/>
              <a:gd name="connsiteX125" fmla="*/ 876186 w 1060649"/>
              <a:gd name="connsiteY125" fmla="*/ 1035424 h 1146667"/>
              <a:gd name="connsiteX126" fmla="*/ 835323 w 1060649"/>
              <a:gd name="connsiteY126" fmla="*/ 1052538 h 1146667"/>
              <a:gd name="connsiteX127" fmla="*/ 840074 w 1060649"/>
              <a:gd name="connsiteY127" fmla="*/ 1026866 h 1146667"/>
              <a:gd name="connsiteX128" fmla="*/ 882838 w 1060649"/>
              <a:gd name="connsiteY128" fmla="*/ 1009752 h 1146667"/>
              <a:gd name="connsiteX129" fmla="*/ 876186 w 1060649"/>
              <a:gd name="connsiteY129" fmla="*/ 1035424 h 1146667"/>
              <a:gd name="connsiteX130" fmla="*/ 77925 w 1060649"/>
              <a:gd name="connsiteY130" fmla="*/ 327076 h 1146667"/>
              <a:gd name="connsiteX131" fmla="*/ 45615 w 1060649"/>
              <a:gd name="connsiteY131" fmla="*/ 359403 h 1146667"/>
              <a:gd name="connsiteX132" fmla="*/ 66522 w 1060649"/>
              <a:gd name="connsiteY132" fmla="*/ 305208 h 1146667"/>
              <a:gd name="connsiteX133" fmla="*/ 95031 w 1060649"/>
              <a:gd name="connsiteY133" fmla="*/ 268126 h 1146667"/>
              <a:gd name="connsiteX134" fmla="*/ 77925 w 1060649"/>
              <a:gd name="connsiteY134" fmla="*/ 327076 h 1146667"/>
              <a:gd name="connsiteX135" fmla="*/ 205267 w 1060649"/>
              <a:gd name="connsiteY135" fmla="*/ 444025 h 1146667"/>
              <a:gd name="connsiteX136" fmla="*/ 137795 w 1060649"/>
              <a:gd name="connsiteY136" fmla="*/ 464942 h 1146667"/>
              <a:gd name="connsiteX137" fmla="*/ 136845 w 1060649"/>
              <a:gd name="connsiteY137" fmla="*/ 385075 h 1146667"/>
              <a:gd name="connsiteX138" fmla="*/ 202416 w 1060649"/>
              <a:gd name="connsiteY138" fmla="*/ 360354 h 1146667"/>
              <a:gd name="connsiteX139" fmla="*/ 205267 w 1060649"/>
              <a:gd name="connsiteY139" fmla="*/ 444025 h 1146667"/>
              <a:gd name="connsiteX140" fmla="*/ 316453 w 1060649"/>
              <a:gd name="connsiteY140" fmla="*/ 533400 h 1146667"/>
              <a:gd name="connsiteX141" fmla="*/ 236627 w 1060649"/>
              <a:gd name="connsiteY141" fmla="*/ 549564 h 1146667"/>
              <a:gd name="connsiteX142" fmla="*/ 227124 w 1060649"/>
              <a:gd name="connsiteY142" fmla="*/ 463041 h 1146667"/>
              <a:gd name="connsiteX143" fmla="*/ 305050 w 1060649"/>
              <a:gd name="connsiteY143" fmla="*/ 443074 h 1146667"/>
              <a:gd name="connsiteX144" fmla="*/ 316453 w 1060649"/>
              <a:gd name="connsiteY144" fmla="*/ 533400 h 1146667"/>
              <a:gd name="connsiteX145" fmla="*/ 928453 w 1060649"/>
              <a:gd name="connsiteY145" fmla="*/ 941294 h 1146667"/>
              <a:gd name="connsiteX146" fmla="*/ 880938 w 1060649"/>
              <a:gd name="connsiteY146" fmla="*/ 960310 h 1146667"/>
              <a:gd name="connsiteX147" fmla="*/ 883789 w 1060649"/>
              <a:gd name="connsiteY147" fmla="*/ 917524 h 1146667"/>
              <a:gd name="connsiteX148" fmla="*/ 933205 w 1060649"/>
              <a:gd name="connsiteY148" fmla="*/ 898508 h 1146667"/>
              <a:gd name="connsiteX149" fmla="*/ 928453 w 1060649"/>
              <a:gd name="connsiteY149" fmla="*/ 941294 h 1146667"/>
              <a:gd name="connsiteX150" fmla="*/ 979770 w 1060649"/>
              <a:gd name="connsiteY150" fmla="*/ 962212 h 1146667"/>
              <a:gd name="connsiteX151" fmla="*/ 947459 w 1060649"/>
              <a:gd name="connsiteY151" fmla="*/ 983129 h 1146667"/>
              <a:gd name="connsiteX152" fmla="*/ 956963 w 1060649"/>
              <a:gd name="connsiteY152" fmla="*/ 954605 h 1146667"/>
              <a:gd name="connsiteX153" fmla="*/ 990223 w 1060649"/>
              <a:gd name="connsiteY153" fmla="*/ 934639 h 1146667"/>
              <a:gd name="connsiteX154" fmla="*/ 979770 w 1060649"/>
              <a:gd name="connsiteY154" fmla="*/ 962212 h 1146667"/>
              <a:gd name="connsiteX155" fmla="*/ 163453 w 1060649"/>
              <a:gd name="connsiteY155" fmla="*/ 243405 h 1146667"/>
              <a:gd name="connsiteX156" fmla="*/ 111186 w 1060649"/>
              <a:gd name="connsiteY156" fmla="*/ 275733 h 1146667"/>
              <a:gd name="connsiteX157" fmla="*/ 129242 w 1060649"/>
              <a:gd name="connsiteY157" fmla="*/ 223439 h 1146667"/>
              <a:gd name="connsiteX158" fmla="*/ 177708 w 1060649"/>
              <a:gd name="connsiteY158" fmla="*/ 188259 h 1146667"/>
              <a:gd name="connsiteX159" fmla="*/ 163453 w 1060649"/>
              <a:gd name="connsiteY159" fmla="*/ 243405 h 1146667"/>
              <a:gd name="connsiteX160" fmla="*/ 236627 w 1060649"/>
              <a:gd name="connsiteY160" fmla="*/ 289044 h 1146667"/>
              <a:gd name="connsiteX161" fmla="*/ 168205 w 1060649"/>
              <a:gd name="connsiteY161" fmla="*/ 315666 h 1146667"/>
              <a:gd name="connsiteX162" fmla="*/ 174857 w 1060649"/>
              <a:gd name="connsiteY162" fmla="*/ 250061 h 1146667"/>
              <a:gd name="connsiteX163" fmla="*/ 239478 w 1060649"/>
              <a:gd name="connsiteY163" fmla="*/ 221537 h 1146667"/>
              <a:gd name="connsiteX164" fmla="*/ 236627 w 1060649"/>
              <a:gd name="connsiteY164" fmla="*/ 289044 h 1146667"/>
              <a:gd name="connsiteX165" fmla="*/ 340211 w 1060649"/>
              <a:gd name="connsiteY165" fmla="*/ 358452 h 1146667"/>
              <a:gd name="connsiteX166" fmla="*/ 259435 w 1060649"/>
              <a:gd name="connsiteY166" fmla="*/ 379370 h 1146667"/>
              <a:gd name="connsiteX167" fmla="*/ 255633 w 1060649"/>
              <a:gd name="connsiteY167" fmla="*/ 302355 h 1146667"/>
              <a:gd name="connsiteX168" fmla="*/ 332609 w 1060649"/>
              <a:gd name="connsiteY168" fmla="*/ 279536 h 1146667"/>
              <a:gd name="connsiteX169" fmla="*/ 340211 w 1060649"/>
              <a:gd name="connsiteY169" fmla="*/ 358452 h 1146667"/>
              <a:gd name="connsiteX170" fmla="*/ 1047242 w 1060649"/>
              <a:gd name="connsiteY170" fmla="*/ 889951 h 1146667"/>
              <a:gd name="connsiteX171" fmla="*/ 1029186 w 1060649"/>
              <a:gd name="connsiteY171" fmla="*/ 909918 h 1146667"/>
              <a:gd name="connsiteX172" fmla="*/ 1040590 w 1060649"/>
              <a:gd name="connsiteY172" fmla="*/ 881394 h 1146667"/>
              <a:gd name="connsiteX173" fmla="*/ 1060546 w 1060649"/>
              <a:gd name="connsiteY173" fmla="*/ 862378 h 1146667"/>
              <a:gd name="connsiteX174" fmla="*/ 1047242 w 1060649"/>
              <a:gd name="connsiteY174" fmla="*/ 889951 h 1146667"/>
              <a:gd name="connsiteX175" fmla="*/ 281292 w 1060649"/>
              <a:gd name="connsiteY175" fmla="*/ 164489 h 1146667"/>
              <a:gd name="connsiteX176" fmla="*/ 210969 w 1060649"/>
              <a:gd name="connsiteY176" fmla="*/ 193964 h 1146667"/>
              <a:gd name="connsiteX177" fmla="*/ 223323 w 1060649"/>
              <a:gd name="connsiteY177" fmla="*/ 145473 h 1146667"/>
              <a:gd name="connsiteX178" fmla="*/ 287944 w 1060649"/>
              <a:gd name="connsiteY178" fmla="*/ 115047 h 1146667"/>
              <a:gd name="connsiteX179" fmla="*/ 281292 w 1060649"/>
              <a:gd name="connsiteY179" fmla="*/ 164489 h 1146667"/>
              <a:gd name="connsiteX180" fmla="*/ 377273 w 1060649"/>
              <a:gd name="connsiteY180" fmla="*/ 211078 h 1146667"/>
              <a:gd name="connsiteX181" fmla="*/ 294596 w 1060649"/>
              <a:gd name="connsiteY181" fmla="*/ 234848 h 1146667"/>
              <a:gd name="connsiteX182" fmla="*/ 296497 w 1060649"/>
              <a:gd name="connsiteY182" fmla="*/ 171144 h 1146667"/>
              <a:gd name="connsiteX183" fmla="*/ 374422 w 1060649"/>
              <a:gd name="connsiteY183" fmla="*/ 147374 h 1146667"/>
              <a:gd name="connsiteX184" fmla="*/ 377273 w 1060649"/>
              <a:gd name="connsiteY184" fmla="*/ 211078 h 1146667"/>
              <a:gd name="connsiteX185" fmla="*/ 326907 w 1060649"/>
              <a:gd name="connsiteY185" fmla="*/ 77015 h 1146667"/>
              <a:gd name="connsiteX186" fmla="*/ 262286 w 1060649"/>
              <a:gd name="connsiteY186" fmla="*/ 105539 h 1146667"/>
              <a:gd name="connsiteX187" fmla="*/ 278441 w 1060649"/>
              <a:gd name="connsiteY187" fmla="*/ 81769 h 1146667"/>
              <a:gd name="connsiteX188" fmla="*/ 337360 w 1060649"/>
              <a:gd name="connsiteY188" fmla="*/ 53245 h 1146667"/>
              <a:gd name="connsiteX189" fmla="*/ 326907 w 1060649"/>
              <a:gd name="connsiteY189" fmla="*/ 77015 h 1146667"/>
              <a:gd name="connsiteX190" fmla="*/ 411484 w 1060649"/>
              <a:gd name="connsiteY190" fmla="*/ 96982 h 1146667"/>
              <a:gd name="connsiteX191" fmla="*/ 335460 w 1060649"/>
              <a:gd name="connsiteY191" fmla="*/ 118850 h 1146667"/>
              <a:gd name="connsiteX192" fmla="*/ 340211 w 1060649"/>
              <a:gd name="connsiteY192" fmla="*/ 78917 h 1146667"/>
              <a:gd name="connsiteX193" fmla="*/ 410534 w 1060649"/>
              <a:gd name="connsiteY193" fmla="*/ 57999 h 1146667"/>
              <a:gd name="connsiteX194" fmla="*/ 411484 w 1060649"/>
              <a:gd name="connsiteY194" fmla="*/ 96982 h 1146667"/>
              <a:gd name="connsiteX195" fmla="*/ 521720 w 1060649"/>
              <a:gd name="connsiteY195" fmla="*/ 143571 h 1146667"/>
              <a:gd name="connsiteX196" fmla="*/ 439043 w 1060649"/>
              <a:gd name="connsiteY196" fmla="*/ 158784 h 1146667"/>
              <a:gd name="connsiteX197" fmla="*/ 433342 w 1060649"/>
              <a:gd name="connsiteY197" fmla="*/ 104588 h 1146667"/>
              <a:gd name="connsiteX198" fmla="*/ 511267 w 1060649"/>
              <a:gd name="connsiteY198" fmla="*/ 90326 h 1146667"/>
              <a:gd name="connsiteX199" fmla="*/ 521720 w 1060649"/>
              <a:gd name="connsiteY199" fmla="*/ 143571 h 1146667"/>
              <a:gd name="connsiteX200" fmla="*/ 650012 w 1060649"/>
              <a:gd name="connsiteY200" fmla="*/ 214881 h 1146667"/>
              <a:gd name="connsiteX201" fmla="*/ 567335 w 1060649"/>
              <a:gd name="connsiteY201" fmla="*/ 225340 h 1146667"/>
              <a:gd name="connsiteX202" fmla="*/ 554031 w 1060649"/>
              <a:gd name="connsiteY202" fmla="*/ 160686 h 1146667"/>
              <a:gd name="connsiteX203" fmla="*/ 632907 w 1060649"/>
              <a:gd name="connsiteY203" fmla="*/ 152128 h 1146667"/>
              <a:gd name="connsiteX204" fmla="*/ 650012 w 1060649"/>
              <a:gd name="connsiteY204" fmla="*/ 214881 h 1146667"/>
              <a:gd name="connsiteX205" fmla="*/ 448546 w 1060649"/>
              <a:gd name="connsiteY205" fmla="*/ 30426 h 1146667"/>
              <a:gd name="connsiteX206" fmla="*/ 376323 w 1060649"/>
              <a:gd name="connsiteY206" fmla="*/ 49442 h 1146667"/>
              <a:gd name="connsiteX207" fmla="*/ 383925 w 1060649"/>
              <a:gd name="connsiteY207" fmla="*/ 33278 h 1146667"/>
              <a:gd name="connsiteX208" fmla="*/ 448546 w 1060649"/>
              <a:gd name="connsiteY208" fmla="*/ 15213 h 1146667"/>
              <a:gd name="connsiteX209" fmla="*/ 448546 w 1060649"/>
              <a:gd name="connsiteY209" fmla="*/ 30426 h 1146667"/>
              <a:gd name="connsiteX210" fmla="*/ 546428 w 1060649"/>
              <a:gd name="connsiteY210" fmla="*/ 52294 h 1146667"/>
              <a:gd name="connsiteX211" fmla="*/ 468503 w 1060649"/>
              <a:gd name="connsiteY211" fmla="*/ 63704 h 1146667"/>
              <a:gd name="connsiteX212" fmla="*/ 463751 w 1060649"/>
              <a:gd name="connsiteY212" fmla="*/ 31376 h 1146667"/>
              <a:gd name="connsiteX213" fmla="*/ 535975 w 1060649"/>
              <a:gd name="connsiteY213" fmla="*/ 20918 h 1146667"/>
              <a:gd name="connsiteX214" fmla="*/ 546428 w 1060649"/>
              <a:gd name="connsiteY214" fmla="*/ 52294 h 1146667"/>
              <a:gd name="connsiteX215" fmla="*/ 663317 w 1060649"/>
              <a:gd name="connsiteY215" fmla="*/ 101736 h 1146667"/>
              <a:gd name="connsiteX216" fmla="*/ 584441 w 1060649"/>
              <a:gd name="connsiteY216" fmla="*/ 107441 h 1146667"/>
              <a:gd name="connsiteX217" fmla="*/ 571137 w 1060649"/>
              <a:gd name="connsiteY217" fmla="*/ 61802 h 1146667"/>
              <a:gd name="connsiteX218" fmla="*/ 645261 w 1060649"/>
              <a:gd name="connsiteY218" fmla="*/ 57999 h 1146667"/>
              <a:gd name="connsiteX219" fmla="*/ 663317 w 1060649"/>
              <a:gd name="connsiteY219" fmla="*/ 101736 h 1146667"/>
              <a:gd name="connsiteX220" fmla="*/ 665217 w 1060649"/>
              <a:gd name="connsiteY220" fmla="*/ 29475 h 1146667"/>
              <a:gd name="connsiteX221" fmla="*/ 596795 w 1060649"/>
              <a:gd name="connsiteY221" fmla="*/ 29475 h 1146667"/>
              <a:gd name="connsiteX222" fmla="*/ 584441 w 1060649"/>
              <a:gd name="connsiteY222" fmla="*/ 8557 h 1146667"/>
              <a:gd name="connsiteX223" fmla="*/ 647161 w 1060649"/>
              <a:gd name="connsiteY223" fmla="*/ 10459 h 1146667"/>
              <a:gd name="connsiteX224" fmla="*/ 665217 w 1060649"/>
              <a:gd name="connsiteY224" fmla="*/ 29475 h 1146667"/>
              <a:gd name="connsiteX225" fmla="*/ 777354 w 1060649"/>
              <a:gd name="connsiteY225" fmla="*/ 79867 h 1146667"/>
              <a:gd name="connsiteX226" fmla="*/ 713683 w 1060649"/>
              <a:gd name="connsiteY226" fmla="*/ 75113 h 1146667"/>
              <a:gd name="connsiteX227" fmla="*/ 693727 w 1060649"/>
              <a:gd name="connsiteY227" fmla="*/ 40884 h 1146667"/>
              <a:gd name="connsiteX228" fmla="*/ 753596 w 1060649"/>
              <a:gd name="connsiteY228" fmla="*/ 47540 h 1146667"/>
              <a:gd name="connsiteX229" fmla="*/ 777354 w 1060649"/>
              <a:gd name="connsiteY229" fmla="*/ 79867 h 1146667"/>
              <a:gd name="connsiteX230" fmla="*/ 889490 w 1060649"/>
              <a:gd name="connsiteY230" fmla="*/ 150227 h 1146667"/>
              <a:gd name="connsiteX231" fmla="*/ 835323 w 1060649"/>
              <a:gd name="connsiteY231" fmla="*/ 142620 h 1146667"/>
              <a:gd name="connsiteX232" fmla="*/ 811565 w 1060649"/>
              <a:gd name="connsiteY232" fmla="*/ 98883 h 1146667"/>
              <a:gd name="connsiteX233" fmla="*/ 863832 w 1060649"/>
              <a:gd name="connsiteY233" fmla="*/ 108391 h 1146667"/>
              <a:gd name="connsiteX234" fmla="*/ 889490 w 1060649"/>
              <a:gd name="connsiteY234" fmla="*/ 150227 h 1146667"/>
              <a:gd name="connsiteX235" fmla="*/ 990223 w 1060649"/>
              <a:gd name="connsiteY235" fmla="*/ 234848 h 1146667"/>
              <a:gd name="connsiteX236" fmla="*/ 949360 w 1060649"/>
              <a:gd name="connsiteY236" fmla="*/ 227242 h 1146667"/>
              <a:gd name="connsiteX237" fmla="*/ 925602 w 1060649"/>
              <a:gd name="connsiteY237" fmla="*/ 178751 h 1146667"/>
              <a:gd name="connsiteX238" fmla="*/ 965515 w 1060649"/>
              <a:gd name="connsiteY238" fmla="*/ 189210 h 1146667"/>
              <a:gd name="connsiteX239" fmla="*/ 990223 w 1060649"/>
              <a:gd name="connsiteY239" fmla="*/ 234848 h 1146667"/>
              <a:gd name="connsiteX240" fmla="*/ 864782 w 1060649"/>
              <a:gd name="connsiteY240" fmla="*/ 86523 h 1146667"/>
              <a:gd name="connsiteX241" fmla="*/ 817267 w 1060649"/>
              <a:gd name="connsiteY241" fmla="*/ 71310 h 1146667"/>
              <a:gd name="connsiteX242" fmla="*/ 790658 w 1060649"/>
              <a:gd name="connsiteY242" fmla="*/ 46589 h 1146667"/>
              <a:gd name="connsiteX243" fmla="*/ 835323 w 1060649"/>
              <a:gd name="connsiteY243" fmla="*/ 63704 h 1146667"/>
              <a:gd name="connsiteX244" fmla="*/ 864782 w 1060649"/>
              <a:gd name="connsiteY244" fmla="*/ 86523 h 1146667"/>
              <a:gd name="connsiteX245" fmla="*/ 958863 w 1060649"/>
              <a:gd name="connsiteY245" fmla="*/ 155932 h 1146667"/>
              <a:gd name="connsiteX246" fmla="*/ 923702 w 1060649"/>
              <a:gd name="connsiteY246" fmla="*/ 139768 h 1146667"/>
              <a:gd name="connsiteX247" fmla="*/ 895192 w 1060649"/>
              <a:gd name="connsiteY247" fmla="*/ 105539 h 1146667"/>
              <a:gd name="connsiteX248" fmla="*/ 930354 w 1060649"/>
              <a:gd name="connsiteY248" fmla="*/ 124555 h 1146667"/>
              <a:gd name="connsiteX249" fmla="*/ 958863 w 1060649"/>
              <a:gd name="connsiteY249" fmla="*/ 155932 h 1146667"/>
              <a:gd name="connsiteX250" fmla="*/ 764050 w 1060649"/>
              <a:gd name="connsiteY250" fmla="*/ 35180 h 1146667"/>
              <a:gd name="connsiteX251" fmla="*/ 707981 w 1060649"/>
              <a:gd name="connsiteY251" fmla="*/ 23770 h 1146667"/>
              <a:gd name="connsiteX252" fmla="*/ 687074 w 1060649"/>
              <a:gd name="connsiteY252" fmla="*/ 12360 h 1146667"/>
              <a:gd name="connsiteX253" fmla="*/ 764050 w 1060649"/>
              <a:gd name="connsiteY253" fmla="*/ 35180 h 1146667"/>
              <a:gd name="connsiteX254" fmla="*/ 592994 w 1060649"/>
              <a:gd name="connsiteY254" fmla="*/ 0 h 1146667"/>
              <a:gd name="connsiteX255" fmla="*/ 663317 w 1060649"/>
              <a:gd name="connsiteY255" fmla="*/ 6656 h 1146667"/>
              <a:gd name="connsiteX256" fmla="*/ 605348 w 1060649"/>
              <a:gd name="connsiteY256" fmla="*/ 951 h 1146667"/>
              <a:gd name="connsiteX257" fmla="*/ 592994 w 1060649"/>
              <a:gd name="connsiteY257" fmla="*/ 0 h 1146667"/>
              <a:gd name="connsiteX258" fmla="*/ 488460 w 1060649"/>
              <a:gd name="connsiteY258" fmla="*/ 6656 h 1146667"/>
              <a:gd name="connsiteX259" fmla="*/ 562584 w 1060649"/>
              <a:gd name="connsiteY259" fmla="*/ 0 h 1146667"/>
              <a:gd name="connsiteX260" fmla="*/ 562584 w 1060649"/>
              <a:gd name="connsiteY260" fmla="*/ 0 h 1146667"/>
              <a:gd name="connsiteX261" fmla="*/ 562584 w 1060649"/>
              <a:gd name="connsiteY261" fmla="*/ 4754 h 1146667"/>
              <a:gd name="connsiteX262" fmla="*/ 495112 w 1060649"/>
              <a:gd name="connsiteY262" fmla="*/ 11410 h 1146667"/>
              <a:gd name="connsiteX263" fmla="*/ 488460 w 1060649"/>
              <a:gd name="connsiteY263" fmla="*/ 6656 h 1146667"/>
              <a:gd name="connsiteX264" fmla="*/ 321205 w 1060649"/>
              <a:gd name="connsiteY264" fmla="*/ 57999 h 1146667"/>
              <a:gd name="connsiteX265" fmla="*/ 382025 w 1060649"/>
              <a:gd name="connsiteY265" fmla="*/ 32327 h 1146667"/>
              <a:gd name="connsiteX266" fmla="*/ 375373 w 1060649"/>
              <a:gd name="connsiteY266" fmla="*/ 35180 h 1146667"/>
              <a:gd name="connsiteX267" fmla="*/ 321205 w 1060649"/>
              <a:gd name="connsiteY267" fmla="*/ 57999 h 1146667"/>
              <a:gd name="connsiteX268" fmla="*/ 237578 w 1060649"/>
              <a:gd name="connsiteY268" fmla="*/ 108391 h 1146667"/>
              <a:gd name="connsiteX269" fmla="*/ 280342 w 1060649"/>
              <a:gd name="connsiteY269" fmla="*/ 79867 h 1146667"/>
              <a:gd name="connsiteX270" fmla="*/ 273689 w 1060649"/>
              <a:gd name="connsiteY270" fmla="*/ 83671 h 1146667"/>
              <a:gd name="connsiteX271" fmla="*/ 237578 w 1060649"/>
              <a:gd name="connsiteY271" fmla="*/ 108391 h 1146667"/>
              <a:gd name="connsiteX272" fmla="*/ 237578 w 1060649"/>
              <a:gd name="connsiteY272" fmla="*/ 108391 h 1146667"/>
              <a:gd name="connsiteX273" fmla="*/ 179609 w 1060649"/>
              <a:gd name="connsiteY273" fmla="*/ 155932 h 1146667"/>
              <a:gd name="connsiteX274" fmla="*/ 213820 w 1060649"/>
              <a:gd name="connsiteY274" fmla="*/ 126457 h 1146667"/>
              <a:gd name="connsiteX275" fmla="*/ 213820 w 1060649"/>
              <a:gd name="connsiteY275" fmla="*/ 126457 h 1146667"/>
              <a:gd name="connsiteX276" fmla="*/ 236627 w 1060649"/>
              <a:gd name="connsiteY276" fmla="*/ 111244 h 1146667"/>
              <a:gd name="connsiteX277" fmla="*/ 216671 w 1060649"/>
              <a:gd name="connsiteY277" fmla="*/ 144522 h 1146667"/>
              <a:gd name="connsiteX278" fmla="*/ 162503 w 1060649"/>
              <a:gd name="connsiteY278" fmla="*/ 180652 h 1146667"/>
              <a:gd name="connsiteX279" fmla="*/ 179609 w 1060649"/>
              <a:gd name="connsiteY279" fmla="*/ 155932 h 1146667"/>
              <a:gd name="connsiteX280" fmla="*/ 93130 w 1060649"/>
              <a:gd name="connsiteY280" fmla="*/ 260520 h 1146667"/>
              <a:gd name="connsiteX281" fmla="*/ 105484 w 1060649"/>
              <a:gd name="connsiteY281" fmla="*/ 242455 h 1146667"/>
              <a:gd name="connsiteX282" fmla="*/ 152050 w 1060649"/>
              <a:gd name="connsiteY282" fmla="*/ 184456 h 1146667"/>
              <a:gd name="connsiteX283" fmla="*/ 152050 w 1060649"/>
              <a:gd name="connsiteY283" fmla="*/ 184456 h 1146667"/>
              <a:gd name="connsiteX284" fmla="*/ 125441 w 1060649"/>
              <a:gd name="connsiteY284" fmla="*/ 222488 h 1146667"/>
              <a:gd name="connsiteX285" fmla="*/ 93130 w 1060649"/>
              <a:gd name="connsiteY285" fmla="*/ 260520 h 1146667"/>
              <a:gd name="connsiteX286" fmla="*/ 18056 w 1060649"/>
              <a:gd name="connsiteY286" fmla="*/ 430713 h 1146667"/>
              <a:gd name="connsiteX287" fmla="*/ 44665 w 1060649"/>
              <a:gd name="connsiteY287" fmla="*/ 351797 h 1146667"/>
              <a:gd name="connsiteX288" fmla="*/ 44665 w 1060649"/>
              <a:gd name="connsiteY288" fmla="*/ 351797 h 1146667"/>
              <a:gd name="connsiteX289" fmla="*/ 26609 w 1060649"/>
              <a:gd name="connsiteY289" fmla="*/ 405042 h 1146667"/>
              <a:gd name="connsiteX290" fmla="*/ 18056 w 1060649"/>
              <a:gd name="connsiteY290" fmla="*/ 430713 h 1146667"/>
              <a:gd name="connsiteX291" fmla="*/ 950 w 1060649"/>
              <a:gd name="connsiteY291" fmla="*/ 544810 h 1146667"/>
              <a:gd name="connsiteX292" fmla="*/ 13304 w 1060649"/>
              <a:gd name="connsiteY292" fmla="*/ 450680 h 1146667"/>
              <a:gd name="connsiteX293" fmla="*/ 13304 w 1060649"/>
              <a:gd name="connsiteY293" fmla="*/ 454483 h 1146667"/>
              <a:gd name="connsiteX294" fmla="*/ 4752 w 1060649"/>
              <a:gd name="connsiteY294" fmla="*/ 521040 h 1146667"/>
              <a:gd name="connsiteX295" fmla="*/ 950 w 1060649"/>
              <a:gd name="connsiteY295" fmla="*/ 544810 h 1146667"/>
              <a:gd name="connsiteX296" fmla="*/ 950 w 1060649"/>
              <a:gd name="connsiteY296" fmla="*/ 544810 h 1146667"/>
              <a:gd name="connsiteX297" fmla="*/ 4752 w 1060649"/>
              <a:gd name="connsiteY297" fmla="*/ 646546 h 1146667"/>
              <a:gd name="connsiteX298" fmla="*/ 0 w 1060649"/>
              <a:gd name="connsiteY298" fmla="*/ 563826 h 1146667"/>
              <a:gd name="connsiteX299" fmla="*/ 0 w 1060649"/>
              <a:gd name="connsiteY299" fmla="*/ 568580 h 1146667"/>
              <a:gd name="connsiteX300" fmla="*/ 3801 w 1060649"/>
              <a:gd name="connsiteY300" fmla="*/ 635136 h 1146667"/>
              <a:gd name="connsiteX301" fmla="*/ 4752 w 1060649"/>
              <a:gd name="connsiteY301" fmla="*/ 646546 h 1146667"/>
              <a:gd name="connsiteX302" fmla="*/ 17106 w 1060649"/>
              <a:gd name="connsiteY302" fmla="*/ 712151 h 1146667"/>
              <a:gd name="connsiteX303" fmla="*/ 16155 w 1060649"/>
              <a:gd name="connsiteY303" fmla="*/ 708348 h 1146667"/>
              <a:gd name="connsiteX304" fmla="*/ 17106 w 1060649"/>
              <a:gd name="connsiteY304" fmla="*/ 712151 h 1146667"/>
              <a:gd name="connsiteX305" fmla="*/ 58919 w 1060649"/>
              <a:gd name="connsiteY305" fmla="*/ 826247 h 1146667"/>
              <a:gd name="connsiteX306" fmla="*/ 28509 w 1060649"/>
              <a:gd name="connsiteY306" fmla="*/ 752085 h 1146667"/>
              <a:gd name="connsiteX307" fmla="*/ 38963 w 1060649"/>
              <a:gd name="connsiteY307" fmla="*/ 763494 h 1146667"/>
              <a:gd name="connsiteX308" fmla="*/ 61770 w 1060649"/>
              <a:gd name="connsiteY308" fmla="*/ 824345 h 1146667"/>
              <a:gd name="connsiteX309" fmla="*/ 58919 w 1060649"/>
              <a:gd name="connsiteY309" fmla="*/ 826247 h 1146667"/>
              <a:gd name="connsiteX310" fmla="*/ 58919 w 1060649"/>
              <a:gd name="connsiteY310" fmla="*/ 826247 h 1146667"/>
              <a:gd name="connsiteX311" fmla="*/ 168205 w 1060649"/>
              <a:gd name="connsiteY311" fmla="*/ 979326 h 1146667"/>
              <a:gd name="connsiteX312" fmla="*/ 117838 w 1060649"/>
              <a:gd name="connsiteY312" fmla="*/ 922278 h 1146667"/>
              <a:gd name="connsiteX313" fmla="*/ 136845 w 1060649"/>
              <a:gd name="connsiteY313" fmla="*/ 943196 h 1146667"/>
              <a:gd name="connsiteX314" fmla="*/ 168205 w 1060649"/>
              <a:gd name="connsiteY314" fmla="*/ 979326 h 1146667"/>
              <a:gd name="connsiteX315" fmla="*/ 250882 w 1060649"/>
              <a:gd name="connsiteY315" fmla="*/ 1046833 h 1146667"/>
              <a:gd name="connsiteX316" fmla="*/ 242329 w 1060649"/>
              <a:gd name="connsiteY316" fmla="*/ 1041128 h 1146667"/>
              <a:gd name="connsiteX317" fmla="*/ 192913 w 1060649"/>
              <a:gd name="connsiteY317" fmla="*/ 1002145 h 1146667"/>
              <a:gd name="connsiteX318" fmla="*/ 192913 w 1060649"/>
              <a:gd name="connsiteY318" fmla="*/ 1002145 h 1146667"/>
              <a:gd name="connsiteX319" fmla="*/ 192913 w 1060649"/>
              <a:gd name="connsiteY319" fmla="*/ 1002145 h 1146667"/>
              <a:gd name="connsiteX320" fmla="*/ 222373 w 1060649"/>
              <a:gd name="connsiteY320" fmla="*/ 1022112 h 1146667"/>
              <a:gd name="connsiteX321" fmla="*/ 250882 w 1060649"/>
              <a:gd name="connsiteY321" fmla="*/ 1046833 h 1146667"/>
              <a:gd name="connsiteX322" fmla="*/ 250882 w 1060649"/>
              <a:gd name="connsiteY322" fmla="*/ 1046833 h 1146667"/>
              <a:gd name="connsiteX323" fmla="*/ 344012 w 1060649"/>
              <a:gd name="connsiteY323" fmla="*/ 1099127 h 1146667"/>
              <a:gd name="connsiteX324" fmla="*/ 282242 w 1060649"/>
              <a:gd name="connsiteY324" fmla="*/ 1067751 h 1146667"/>
              <a:gd name="connsiteX325" fmla="*/ 282242 w 1060649"/>
              <a:gd name="connsiteY325" fmla="*/ 1067751 h 1146667"/>
              <a:gd name="connsiteX326" fmla="*/ 318354 w 1060649"/>
              <a:gd name="connsiteY326" fmla="*/ 1084865 h 1146667"/>
              <a:gd name="connsiteX327" fmla="*/ 344012 w 1060649"/>
              <a:gd name="connsiteY327" fmla="*/ 1099127 h 1146667"/>
              <a:gd name="connsiteX328" fmla="*/ 344012 w 1060649"/>
              <a:gd name="connsiteY328" fmla="*/ 1099127 h 1146667"/>
              <a:gd name="connsiteX329" fmla="*/ 429540 w 1060649"/>
              <a:gd name="connsiteY329" fmla="*/ 1128602 h 1146667"/>
              <a:gd name="connsiteX330" fmla="*/ 387727 w 1060649"/>
              <a:gd name="connsiteY330" fmla="*/ 1116242 h 1146667"/>
              <a:gd name="connsiteX331" fmla="*/ 419087 w 1060649"/>
              <a:gd name="connsiteY331" fmla="*/ 1125750 h 1146667"/>
              <a:gd name="connsiteX332" fmla="*/ 429540 w 1060649"/>
              <a:gd name="connsiteY332" fmla="*/ 1128602 h 1146667"/>
              <a:gd name="connsiteX333" fmla="*/ 618652 w 1060649"/>
              <a:gd name="connsiteY333" fmla="*/ 1144766 h 1146667"/>
              <a:gd name="connsiteX334" fmla="*/ 567335 w 1060649"/>
              <a:gd name="connsiteY334" fmla="*/ 1146667 h 1146667"/>
              <a:gd name="connsiteX335" fmla="*/ 569236 w 1060649"/>
              <a:gd name="connsiteY335" fmla="*/ 1146667 h 1146667"/>
              <a:gd name="connsiteX336" fmla="*/ 612000 w 1060649"/>
              <a:gd name="connsiteY336" fmla="*/ 1144766 h 1146667"/>
              <a:gd name="connsiteX337" fmla="*/ 618652 w 1060649"/>
              <a:gd name="connsiteY337" fmla="*/ 1144766 h 1146667"/>
              <a:gd name="connsiteX338" fmla="*/ 718435 w 1060649"/>
              <a:gd name="connsiteY338" fmla="*/ 1127651 h 1146667"/>
              <a:gd name="connsiteX339" fmla="*/ 678522 w 1060649"/>
              <a:gd name="connsiteY339" fmla="*/ 1136209 h 1146667"/>
              <a:gd name="connsiteX340" fmla="*/ 678522 w 1060649"/>
              <a:gd name="connsiteY340" fmla="*/ 1132405 h 1146667"/>
              <a:gd name="connsiteX341" fmla="*/ 720335 w 1060649"/>
              <a:gd name="connsiteY341" fmla="*/ 1122897 h 1146667"/>
              <a:gd name="connsiteX342" fmla="*/ 718435 w 1060649"/>
              <a:gd name="connsiteY342" fmla="*/ 1127651 h 1146667"/>
              <a:gd name="connsiteX343" fmla="*/ 918950 w 1060649"/>
              <a:gd name="connsiteY343" fmla="*/ 1030670 h 1146667"/>
              <a:gd name="connsiteX344" fmla="*/ 898043 w 1060649"/>
              <a:gd name="connsiteY344" fmla="*/ 1045882 h 1146667"/>
              <a:gd name="connsiteX345" fmla="*/ 892341 w 1060649"/>
              <a:gd name="connsiteY345" fmla="*/ 1048735 h 1146667"/>
              <a:gd name="connsiteX346" fmla="*/ 903745 w 1060649"/>
              <a:gd name="connsiteY346" fmla="*/ 1035424 h 1146667"/>
              <a:gd name="connsiteX347" fmla="*/ 933205 w 1060649"/>
              <a:gd name="connsiteY347" fmla="*/ 1016407 h 1146667"/>
              <a:gd name="connsiteX348" fmla="*/ 918950 w 1060649"/>
              <a:gd name="connsiteY348" fmla="*/ 1030670 h 1146667"/>
              <a:gd name="connsiteX349" fmla="*/ 918950 w 1060649"/>
              <a:gd name="connsiteY349" fmla="*/ 1030670 h 1146667"/>
              <a:gd name="connsiteX350" fmla="*/ 1012080 w 1060649"/>
              <a:gd name="connsiteY350" fmla="*/ 942245 h 1146667"/>
              <a:gd name="connsiteX351" fmla="*/ 978820 w 1060649"/>
              <a:gd name="connsiteY351" fmla="*/ 979326 h 1146667"/>
              <a:gd name="connsiteX352" fmla="*/ 978820 w 1060649"/>
              <a:gd name="connsiteY352" fmla="*/ 979326 h 1146667"/>
              <a:gd name="connsiteX353" fmla="*/ 993074 w 1060649"/>
              <a:gd name="connsiteY353" fmla="*/ 963163 h 1146667"/>
              <a:gd name="connsiteX354" fmla="*/ 1012080 w 1060649"/>
              <a:gd name="connsiteY354" fmla="*/ 942245 h 1146667"/>
              <a:gd name="connsiteX355" fmla="*/ 128292 w 1060649"/>
              <a:gd name="connsiteY355" fmla="*/ 912770 h 1146667"/>
              <a:gd name="connsiteX356" fmla="*/ 102634 w 1060649"/>
              <a:gd name="connsiteY356" fmla="*/ 896606 h 1146667"/>
              <a:gd name="connsiteX357" fmla="*/ 75074 w 1060649"/>
              <a:gd name="connsiteY357" fmla="*/ 844312 h 1146667"/>
              <a:gd name="connsiteX358" fmla="*/ 101683 w 1060649"/>
              <a:gd name="connsiteY358" fmla="*/ 855722 h 1146667"/>
              <a:gd name="connsiteX359" fmla="*/ 128292 w 1060649"/>
              <a:gd name="connsiteY359" fmla="*/ 912770 h 114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Lst>
            <a:rect l="l" t="t" r="r" b="b"/>
            <a:pathLst>
              <a:path w="1060649" h="1146667">
                <a:moveTo>
                  <a:pt x="217621" y="995490"/>
                </a:moveTo>
                <a:cubicBezTo>
                  <a:pt x="213820" y="1002145"/>
                  <a:pt x="196714" y="995490"/>
                  <a:pt x="178658" y="979326"/>
                </a:cubicBezTo>
                <a:cubicBezTo>
                  <a:pt x="161553" y="963163"/>
                  <a:pt x="148248" y="944147"/>
                  <a:pt x="149199" y="934639"/>
                </a:cubicBezTo>
                <a:cubicBezTo>
                  <a:pt x="151099" y="924180"/>
                  <a:pt x="169155" y="929885"/>
                  <a:pt x="188161" y="946999"/>
                </a:cubicBezTo>
                <a:cubicBezTo>
                  <a:pt x="209068" y="965064"/>
                  <a:pt x="221422" y="986933"/>
                  <a:pt x="217621" y="995490"/>
                </a:cubicBezTo>
                <a:moveTo>
                  <a:pt x="320255" y="1065849"/>
                </a:moveTo>
                <a:cubicBezTo>
                  <a:pt x="313602" y="1070603"/>
                  <a:pt x="293646" y="1063948"/>
                  <a:pt x="274640" y="1052538"/>
                </a:cubicBezTo>
                <a:cubicBezTo>
                  <a:pt x="255633" y="1040178"/>
                  <a:pt x="243279" y="1024965"/>
                  <a:pt x="248031" y="1019260"/>
                </a:cubicBezTo>
                <a:cubicBezTo>
                  <a:pt x="252783" y="1011653"/>
                  <a:pt x="274640" y="1015457"/>
                  <a:pt x="295547" y="1029719"/>
                </a:cubicBezTo>
                <a:cubicBezTo>
                  <a:pt x="316453" y="1043030"/>
                  <a:pt x="327857" y="1060144"/>
                  <a:pt x="320255" y="1065849"/>
                </a:cubicBezTo>
                <a:close/>
                <a:moveTo>
                  <a:pt x="428590" y="1117193"/>
                </a:moveTo>
                <a:cubicBezTo>
                  <a:pt x="420037" y="1120045"/>
                  <a:pt x="399130" y="1115291"/>
                  <a:pt x="380124" y="1107685"/>
                </a:cubicBezTo>
                <a:cubicBezTo>
                  <a:pt x="361118" y="1099127"/>
                  <a:pt x="350665" y="1089619"/>
                  <a:pt x="358267" y="1085816"/>
                </a:cubicBezTo>
                <a:cubicBezTo>
                  <a:pt x="365869" y="1081062"/>
                  <a:pt x="388677" y="1083915"/>
                  <a:pt x="409584" y="1093423"/>
                </a:cubicBezTo>
                <a:cubicBezTo>
                  <a:pt x="429540" y="1102931"/>
                  <a:pt x="437143" y="1113389"/>
                  <a:pt x="428590" y="1117193"/>
                </a:cubicBezTo>
                <a:close/>
                <a:moveTo>
                  <a:pt x="530273" y="1143815"/>
                </a:moveTo>
                <a:cubicBezTo>
                  <a:pt x="520770" y="1143815"/>
                  <a:pt x="500814" y="1141913"/>
                  <a:pt x="483708" y="1140012"/>
                </a:cubicBezTo>
                <a:cubicBezTo>
                  <a:pt x="467553" y="1136209"/>
                  <a:pt x="459950" y="1132405"/>
                  <a:pt x="469453" y="1131455"/>
                </a:cubicBezTo>
                <a:cubicBezTo>
                  <a:pt x="478956" y="1128602"/>
                  <a:pt x="500814" y="1130504"/>
                  <a:pt x="517919" y="1134307"/>
                </a:cubicBezTo>
                <a:cubicBezTo>
                  <a:pt x="535025" y="1137159"/>
                  <a:pt x="539776" y="1141913"/>
                  <a:pt x="530273" y="1143815"/>
                </a:cubicBezTo>
                <a:close/>
                <a:moveTo>
                  <a:pt x="34211" y="714052"/>
                </a:moveTo>
                <a:cubicBezTo>
                  <a:pt x="33261" y="732118"/>
                  <a:pt x="25658" y="731167"/>
                  <a:pt x="19006" y="712151"/>
                </a:cubicBezTo>
                <a:cubicBezTo>
                  <a:pt x="13304" y="694086"/>
                  <a:pt x="8553" y="666512"/>
                  <a:pt x="6652" y="648447"/>
                </a:cubicBezTo>
                <a:cubicBezTo>
                  <a:pt x="6652" y="628480"/>
                  <a:pt x="13304" y="625628"/>
                  <a:pt x="20907" y="643693"/>
                </a:cubicBezTo>
                <a:cubicBezTo>
                  <a:pt x="31360" y="661758"/>
                  <a:pt x="37062" y="695036"/>
                  <a:pt x="34211" y="714052"/>
                </a:cubicBezTo>
                <a:close/>
                <a:moveTo>
                  <a:pt x="97882" y="803428"/>
                </a:moveTo>
                <a:cubicBezTo>
                  <a:pt x="94081" y="820542"/>
                  <a:pt x="78876" y="817690"/>
                  <a:pt x="65571" y="798674"/>
                </a:cubicBezTo>
                <a:cubicBezTo>
                  <a:pt x="53217" y="779658"/>
                  <a:pt x="43714" y="751134"/>
                  <a:pt x="45615" y="733069"/>
                </a:cubicBezTo>
                <a:cubicBezTo>
                  <a:pt x="48466" y="714052"/>
                  <a:pt x="62720" y="713102"/>
                  <a:pt x="77925" y="733069"/>
                </a:cubicBezTo>
                <a:cubicBezTo>
                  <a:pt x="94081" y="753035"/>
                  <a:pt x="103584" y="785363"/>
                  <a:pt x="97882" y="803428"/>
                </a:cubicBezTo>
                <a:close/>
                <a:moveTo>
                  <a:pt x="190062" y="896606"/>
                </a:moveTo>
                <a:cubicBezTo>
                  <a:pt x="183410" y="910868"/>
                  <a:pt x="162503" y="908016"/>
                  <a:pt x="144447" y="889000"/>
                </a:cubicBezTo>
                <a:cubicBezTo>
                  <a:pt x="126391" y="870935"/>
                  <a:pt x="115938" y="843362"/>
                  <a:pt x="120689" y="827198"/>
                </a:cubicBezTo>
                <a:cubicBezTo>
                  <a:pt x="126391" y="810083"/>
                  <a:pt x="147298" y="811034"/>
                  <a:pt x="167255" y="830050"/>
                </a:cubicBezTo>
                <a:cubicBezTo>
                  <a:pt x="187211" y="850968"/>
                  <a:pt x="197665" y="880443"/>
                  <a:pt x="190062" y="896606"/>
                </a:cubicBezTo>
                <a:close/>
                <a:moveTo>
                  <a:pt x="300298" y="983129"/>
                </a:moveTo>
                <a:cubicBezTo>
                  <a:pt x="290795" y="995490"/>
                  <a:pt x="267037" y="992637"/>
                  <a:pt x="246130" y="977425"/>
                </a:cubicBezTo>
                <a:cubicBezTo>
                  <a:pt x="225224" y="961261"/>
                  <a:pt x="214770" y="938442"/>
                  <a:pt x="221422" y="924180"/>
                </a:cubicBezTo>
                <a:cubicBezTo>
                  <a:pt x="229975" y="908967"/>
                  <a:pt x="254683" y="910868"/>
                  <a:pt x="277491" y="927983"/>
                </a:cubicBezTo>
                <a:cubicBezTo>
                  <a:pt x="300298" y="945097"/>
                  <a:pt x="310751" y="969818"/>
                  <a:pt x="300298" y="983129"/>
                </a:cubicBezTo>
                <a:close/>
                <a:moveTo>
                  <a:pt x="420037" y="1055390"/>
                </a:moveTo>
                <a:cubicBezTo>
                  <a:pt x="408633" y="1064898"/>
                  <a:pt x="383925" y="1062997"/>
                  <a:pt x="363019" y="1051587"/>
                </a:cubicBezTo>
                <a:cubicBezTo>
                  <a:pt x="342112" y="1039227"/>
                  <a:pt x="331658" y="1021162"/>
                  <a:pt x="342112" y="1009752"/>
                </a:cubicBezTo>
                <a:cubicBezTo>
                  <a:pt x="352565" y="997391"/>
                  <a:pt x="379174" y="998342"/>
                  <a:pt x="401981" y="1011653"/>
                </a:cubicBezTo>
                <a:cubicBezTo>
                  <a:pt x="423838" y="1025916"/>
                  <a:pt x="431441" y="1044932"/>
                  <a:pt x="420037" y="1055390"/>
                </a:cubicBezTo>
                <a:close/>
                <a:moveTo>
                  <a:pt x="535975" y="1106734"/>
                </a:moveTo>
                <a:cubicBezTo>
                  <a:pt x="523621" y="1113389"/>
                  <a:pt x="499863" y="1114340"/>
                  <a:pt x="480857" y="1106734"/>
                </a:cubicBezTo>
                <a:cubicBezTo>
                  <a:pt x="461851" y="1099127"/>
                  <a:pt x="455199" y="1086767"/>
                  <a:pt x="465652" y="1078210"/>
                </a:cubicBezTo>
                <a:cubicBezTo>
                  <a:pt x="477056" y="1068702"/>
                  <a:pt x="503664" y="1067751"/>
                  <a:pt x="523621" y="1077259"/>
                </a:cubicBezTo>
                <a:cubicBezTo>
                  <a:pt x="543578" y="1084865"/>
                  <a:pt x="548329" y="1098177"/>
                  <a:pt x="535975" y="1106734"/>
                </a:cubicBezTo>
                <a:close/>
                <a:moveTo>
                  <a:pt x="637658" y="1131455"/>
                </a:moveTo>
                <a:cubicBezTo>
                  <a:pt x="625304" y="1136209"/>
                  <a:pt x="605348" y="1138110"/>
                  <a:pt x="589192" y="1136209"/>
                </a:cubicBezTo>
                <a:cubicBezTo>
                  <a:pt x="573987" y="1133356"/>
                  <a:pt x="570186" y="1126701"/>
                  <a:pt x="581590" y="1120996"/>
                </a:cubicBezTo>
                <a:cubicBezTo>
                  <a:pt x="593944" y="1114340"/>
                  <a:pt x="616751" y="1111488"/>
                  <a:pt x="632907" y="1115291"/>
                </a:cubicBezTo>
                <a:cubicBezTo>
                  <a:pt x="648112" y="1118143"/>
                  <a:pt x="650963" y="1125750"/>
                  <a:pt x="637658" y="1131455"/>
                </a:cubicBezTo>
                <a:close/>
                <a:moveTo>
                  <a:pt x="29460" y="588547"/>
                </a:moveTo>
                <a:cubicBezTo>
                  <a:pt x="23758" y="613267"/>
                  <a:pt x="13304" y="616120"/>
                  <a:pt x="7602" y="599005"/>
                </a:cubicBezTo>
                <a:cubicBezTo>
                  <a:pt x="2851" y="582842"/>
                  <a:pt x="2851" y="551465"/>
                  <a:pt x="6652" y="529597"/>
                </a:cubicBezTo>
                <a:cubicBezTo>
                  <a:pt x="11404" y="505827"/>
                  <a:pt x="20907" y="497270"/>
                  <a:pt x="27559" y="511532"/>
                </a:cubicBezTo>
                <a:cubicBezTo>
                  <a:pt x="35161" y="528646"/>
                  <a:pt x="37062" y="563826"/>
                  <a:pt x="29460" y="588547"/>
                </a:cubicBezTo>
                <a:close/>
                <a:moveTo>
                  <a:pt x="89329" y="673168"/>
                </a:moveTo>
                <a:cubicBezTo>
                  <a:pt x="80776" y="696938"/>
                  <a:pt x="62720" y="698840"/>
                  <a:pt x="48466" y="678873"/>
                </a:cubicBezTo>
                <a:cubicBezTo>
                  <a:pt x="36112" y="659857"/>
                  <a:pt x="31360" y="626579"/>
                  <a:pt x="37062" y="602809"/>
                </a:cubicBezTo>
                <a:cubicBezTo>
                  <a:pt x="44665" y="579039"/>
                  <a:pt x="61770" y="572383"/>
                  <a:pt x="76025" y="591399"/>
                </a:cubicBezTo>
                <a:cubicBezTo>
                  <a:pt x="93130" y="610415"/>
                  <a:pt x="98832" y="647496"/>
                  <a:pt x="89329" y="673168"/>
                </a:cubicBezTo>
                <a:close/>
                <a:moveTo>
                  <a:pt x="180559" y="767297"/>
                </a:moveTo>
                <a:cubicBezTo>
                  <a:pt x="170106" y="789166"/>
                  <a:pt x="145397" y="790117"/>
                  <a:pt x="125441" y="769199"/>
                </a:cubicBezTo>
                <a:cubicBezTo>
                  <a:pt x="106435" y="749232"/>
                  <a:pt x="98832" y="715003"/>
                  <a:pt x="107385" y="692184"/>
                </a:cubicBezTo>
                <a:cubicBezTo>
                  <a:pt x="116888" y="668414"/>
                  <a:pt x="141596" y="664611"/>
                  <a:pt x="162503" y="685528"/>
                </a:cubicBezTo>
                <a:cubicBezTo>
                  <a:pt x="184360" y="706446"/>
                  <a:pt x="191963" y="743527"/>
                  <a:pt x="180559" y="767297"/>
                </a:cubicBezTo>
                <a:close/>
                <a:moveTo>
                  <a:pt x="296497" y="864279"/>
                </a:moveTo>
                <a:cubicBezTo>
                  <a:pt x="283192" y="884246"/>
                  <a:pt x="254683" y="884246"/>
                  <a:pt x="230925" y="865230"/>
                </a:cubicBezTo>
                <a:cubicBezTo>
                  <a:pt x="208118" y="846214"/>
                  <a:pt x="198615" y="813887"/>
                  <a:pt x="209068" y="792969"/>
                </a:cubicBezTo>
                <a:cubicBezTo>
                  <a:pt x="220472" y="771101"/>
                  <a:pt x="250882" y="768248"/>
                  <a:pt x="275590" y="788215"/>
                </a:cubicBezTo>
                <a:cubicBezTo>
                  <a:pt x="300298" y="808182"/>
                  <a:pt x="309801" y="842411"/>
                  <a:pt x="296497" y="864279"/>
                </a:cubicBezTo>
                <a:close/>
                <a:moveTo>
                  <a:pt x="423838" y="952704"/>
                </a:moveTo>
                <a:cubicBezTo>
                  <a:pt x="409584" y="969818"/>
                  <a:pt x="379174" y="970769"/>
                  <a:pt x="354466" y="954605"/>
                </a:cubicBezTo>
                <a:cubicBezTo>
                  <a:pt x="330708" y="938442"/>
                  <a:pt x="321205" y="910868"/>
                  <a:pt x="334509" y="891852"/>
                </a:cubicBezTo>
                <a:cubicBezTo>
                  <a:pt x="347814" y="871886"/>
                  <a:pt x="380124" y="869984"/>
                  <a:pt x="405783" y="887098"/>
                </a:cubicBezTo>
                <a:cubicBezTo>
                  <a:pt x="431441" y="905164"/>
                  <a:pt x="439043" y="934639"/>
                  <a:pt x="423838" y="952704"/>
                </a:cubicBezTo>
                <a:close/>
                <a:moveTo>
                  <a:pt x="667118" y="1073456"/>
                </a:moveTo>
                <a:cubicBezTo>
                  <a:pt x="652863" y="1084865"/>
                  <a:pt x="626255" y="1088669"/>
                  <a:pt x="608199" y="1082013"/>
                </a:cubicBezTo>
                <a:cubicBezTo>
                  <a:pt x="589192" y="1075357"/>
                  <a:pt x="584441" y="1059194"/>
                  <a:pt x="599646" y="1046833"/>
                </a:cubicBezTo>
                <a:cubicBezTo>
                  <a:pt x="614851" y="1033522"/>
                  <a:pt x="642410" y="1028768"/>
                  <a:pt x="662366" y="1037325"/>
                </a:cubicBezTo>
                <a:cubicBezTo>
                  <a:pt x="680422" y="1044932"/>
                  <a:pt x="683273" y="1061095"/>
                  <a:pt x="667118" y="1073456"/>
                </a:cubicBezTo>
                <a:close/>
                <a:moveTo>
                  <a:pt x="760248" y="1094373"/>
                </a:moveTo>
                <a:cubicBezTo>
                  <a:pt x="745994" y="1102931"/>
                  <a:pt x="725087" y="1108635"/>
                  <a:pt x="711782" y="1106734"/>
                </a:cubicBezTo>
                <a:cubicBezTo>
                  <a:pt x="697528" y="1104832"/>
                  <a:pt x="697528" y="1094373"/>
                  <a:pt x="710832" y="1084865"/>
                </a:cubicBezTo>
                <a:cubicBezTo>
                  <a:pt x="725087" y="1074407"/>
                  <a:pt x="748845" y="1068702"/>
                  <a:pt x="762149" y="1071554"/>
                </a:cubicBezTo>
                <a:cubicBezTo>
                  <a:pt x="775453" y="1075357"/>
                  <a:pt x="773553" y="1085816"/>
                  <a:pt x="760248" y="1094373"/>
                </a:cubicBezTo>
                <a:close/>
                <a:moveTo>
                  <a:pt x="823919" y="1088669"/>
                </a:moveTo>
                <a:cubicBezTo>
                  <a:pt x="811565" y="1094373"/>
                  <a:pt x="795410" y="1101980"/>
                  <a:pt x="787807" y="1103881"/>
                </a:cubicBezTo>
                <a:cubicBezTo>
                  <a:pt x="779255" y="1105783"/>
                  <a:pt x="781155" y="1101980"/>
                  <a:pt x="794459" y="1094373"/>
                </a:cubicBezTo>
                <a:cubicBezTo>
                  <a:pt x="806814" y="1086767"/>
                  <a:pt x="824869" y="1079161"/>
                  <a:pt x="833422" y="1078210"/>
                </a:cubicBezTo>
                <a:cubicBezTo>
                  <a:pt x="841025" y="1078210"/>
                  <a:pt x="836273" y="1082013"/>
                  <a:pt x="823919" y="1088669"/>
                </a:cubicBezTo>
                <a:close/>
                <a:moveTo>
                  <a:pt x="42764" y="452582"/>
                </a:moveTo>
                <a:cubicBezTo>
                  <a:pt x="32311" y="479204"/>
                  <a:pt x="20907" y="487762"/>
                  <a:pt x="16155" y="474450"/>
                </a:cubicBezTo>
                <a:cubicBezTo>
                  <a:pt x="14255" y="462090"/>
                  <a:pt x="19006" y="434517"/>
                  <a:pt x="26609" y="409796"/>
                </a:cubicBezTo>
                <a:cubicBezTo>
                  <a:pt x="36112" y="386026"/>
                  <a:pt x="46565" y="372714"/>
                  <a:pt x="51317" y="382222"/>
                </a:cubicBezTo>
                <a:cubicBezTo>
                  <a:pt x="57969" y="393632"/>
                  <a:pt x="54168" y="425009"/>
                  <a:pt x="42764" y="452582"/>
                </a:cubicBezTo>
                <a:close/>
                <a:moveTo>
                  <a:pt x="95981" y="521040"/>
                </a:moveTo>
                <a:cubicBezTo>
                  <a:pt x="83627" y="548613"/>
                  <a:pt x="63671" y="555268"/>
                  <a:pt x="50366" y="538154"/>
                </a:cubicBezTo>
                <a:cubicBezTo>
                  <a:pt x="39913" y="521990"/>
                  <a:pt x="39913" y="489663"/>
                  <a:pt x="49416" y="463991"/>
                </a:cubicBezTo>
                <a:cubicBezTo>
                  <a:pt x="60820" y="437369"/>
                  <a:pt x="79826" y="426910"/>
                  <a:pt x="93130" y="442123"/>
                </a:cubicBezTo>
                <a:cubicBezTo>
                  <a:pt x="107385" y="456385"/>
                  <a:pt x="109286" y="492516"/>
                  <a:pt x="95981" y="521040"/>
                </a:cubicBezTo>
                <a:close/>
                <a:moveTo>
                  <a:pt x="181509" y="607563"/>
                </a:moveTo>
                <a:cubicBezTo>
                  <a:pt x="167255" y="635136"/>
                  <a:pt x="139696" y="639890"/>
                  <a:pt x="120689" y="619923"/>
                </a:cubicBezTo>
                <a:cubicBezTo>
                  <a:pt x="102634" y="600907"/>
                  <a:pt x="98832" y="564776"/>
                  <a:pt x="111186" y="539105"/>
                </a:cubicBezTo>
                <a:cubicBezTo>
                  <a:pt x="124491" y="512482"/>
                  <a:pt x="151099" y="504876"/>
                  <a:pt x="170106" y="522941"/>
                </a:cubicBezTo>
                <a:cubicBezTo>
                  <a:pt x="191963" y="541006"/>
                  <a:pt x="197665" y="579989"/>
                  <a:pt x="181509" y="607563"/>
                </a:cubicBezTo>
                <a:close/>
                <a:moveTo>
                  <a:pt x="568286" y="894705"/>
                </a:moveTo>
                <a:cubicBezTo>
                  <a:pt x="551180" y="914672"/>
                  <a:pt x="517919" y="919426"/>
                  <a:pt x="494161" y="904213"/>
                </a:cubicBezTo>
                <a:cubicBezTo>
                  <a:pt x="469453" y="889000"/>
                  <a:pt x="462801" y="858574"/>
                  <a:pt x="478956" y="837657"/>
                </a:cubicBezTo>
                <a:cubicBezTo>
                  <a:pt x="496062" y="815788"/>
                  <a:pt x="530273" y="811034"/>
                  <a:pt x="555932" y="827198"/>
                </a:cubicBezTo>
                <a:cubicBezTo>
                  <a:pt x="579689" y="843362"/>
                  <a:pt x="585391" y="873787"/>
                  <a:pt x="568286" y="894705"/>
                </a:cubicBezTo>
                <a:close/>
                <a:moveTo>
                  <a:pt x="694677" y="966966"/>
                </a:moveTo>
                <a:cubicBezTo>
                  <a:pt x="678522" y="984080"/>
                  <a:pt x="649062" y="989785"/>
                  <a:pt x="628155" y="979326"/>
                </a:cubicBezTo>
                <a:cubicBezTo>
                  <a:pt x="607248" y="967917"/>
                  <a:pt x="602497" y="944147"/>
                  <a:pt x="618652" y="926081"/>
                </a:cubicBezTo>
                <a:cubicBezTo>
                  <a:pt x="634807" y="907065"/>
                  <a:pt x="666168" y="901360"/>
                  <a:pt x="687074" y="913721"/>
                </a:cubicBezTo>
                <a:cubicBezTo>
                  <a:pt x="708932" y="925131"/>
                  <a:pt x="711782" y="948901"/>
                  <a:pt x="694677" y="966966"/>
                </a:cubicBezTo>
                <a:close/>
                <a:moveTo>
                  <a:pt x="800161" y="1014506"/>
                </a:moveTo>
                <a:cubicBezTo>
                  <a:pt x="784956" y="1028768"/>
                  <a:pt x="761199" y="1035424"/>
                  <a:pt x="745994" y="1029719"/>
                </a:cubicBezTo>
                <a:cubicBezTo>
                  <a:pt x="729838" y="1023063"/>
                  <a:pt x="728888" y="1005949"/>
                  <a:pt x="744093" y="990736"/>
                </a:cubicBezTo>
                <a:cubicBezTo>
                  <a:pt x="759298" y="974572"/>
                  <a:pt x="784956" y="967917"/>
                  <a:pt x="801112" y="975523"/>
                </a:cubicBezTo>
                <a:cubicBezTo>
                  <a:pt x="815366" y="982179"/>
                  <a:pt x="815366" y="1000244"/>
                  <a:pt x="800161" y="1014506"/>
                </a:cubicBezTo>
                <a:close/>
                <a:moveTo>
                  <a:pt x="876186" y="1035424"/>
                </a:moveTo>
                <a:cubicBezTo>
                  <a:pt x="862882" y="1046833"/>
                  <a:pt x="844826" y="1054440"/>
                  <a:pt x="835323" y="1052538"/>
                </a:cubicBezTo>
                <a:cubicBezTo>
                  <a:pt x="824869" y="1050636"/>
                  <a:pt x="826770" y="1039227"/>
                  <a:pt x="840074" y="1026866"/>
                </a:cubicBezTo>
                <a:cubicBezTo>
                  <a:pt x="853379" y="1014506"/>
                  <a:pt x="872385" y="1006899"/>
                  <a:pt x="882838" y="1009752"/>
                </a:cubicBezTo>
                <a:cubicBezTo>
                  <a:pt x="892341" y="1013555"/>
                  <a:pt x="889490" y="1024014"/>
                  <a:pt x="876186" y="1035424"/>
                </a:cubicBezTo>
                <a:close/>
                <a:moveTo>
                  <a:pt x="77925" y="327076"/>
                </a:moveTo>
                <a:cubicBezTo>
                  <a:pt x="63671" y="353698"/>
                  <a:pt x="48466" y="367960"/>
                  <a:pt x="45615" y="359403"/>
                </a:cubicBezTo>
                <a:cubicBezTo>
                  <a:pt x="44665" y="352748"/>
                  <a:pt x="55118" y="328978"/>
                  <a:pt x="66522" y="305208"/>
                </a:cubicBezTo>
                <a:cubicBezTo>
                  <a:pt x="79826" y="281437"/>
                  <a:pt x="92180" y="265274"/>
                  <a:pt x="95031" y="268126"/>
                </a:cubicBezTo>
                <a:cubicBezTo>
                  <a:pt x="100733" y="272880"/>
                  <a:pt x="93130" y="300454"/>
                  <a:pt x="77925" y="327076"/>
                </a:cubicBezTo>
                <a:close/>
                <a:moveTo>
                  <a:pt x="205267" y="444025"/>
                </a:moveTo>
                <a:cubicBezTo>
                  <a:pt x="187211" y="474450"/>
                  <a:pt x="156801" y="483007"/>
                  <a:pt x="137795" y="464942"/>
                </a:cubicBezTo>
                <a:cubicBezTo>
                  <a:pt x="120689" y="447828"/>
                  <a:pt x="120689" y="412648"/>
                  <a:pt x="136845" y="385075"/>
                </a:cubicBezTo>
                <a:cubicBezTo>
                  <a:pt x="153950" y="356551"/>
                  <a:pt x="183410" y="345141"/>
                  <a:pt x="202416" y="360354"/>
                </a:cubicBezTo>
                <a:cubicBezTo>
                  <a:pt x="221422" y="376518"/>
                  <a:pt x="224273" y="414550"/>
                  <a:pt x="205267" y="444025"/>
                </a:cubicBezTo>
                <a:close/>
                <a:moveTo>
                  <a:pt x="316453" y="533400"/>
                </a:moveTo>
                <a:cubicBezTo>
                  <a:pt x="297447" y="562875"/>
                  <a:pt x="261335" y="570481"/>
                  <a:pt x="236627" y="549564"/>
                </a:cubicBezTo>
                <a:cubicBezTo>
                  <a:pt x="212870" y="530548"/>
                  <a:pt x="209068" y="491565"/>
                  <a:pt x="227124" y="463041"/>
                </a:cubicBezTo>
                <a:cubicBezTo>
                  <a:pt x="245180" y="434517"/>
                  <a:pt x="280342" y="425009"/>
                  <a:pt x="305050" y="443074"/>
                </a:cubicBezTo>
                <a:cubicBezTo>
                  <a:pt x="331658" y="462090"/>
                  <a:pt x="336410" y="502974"/>
                  <a:pt x="316453" y="533400"/>
                </a:cubicBezTo>
                <a:close/>
                <a:moveTo>
                  <a:pt x="928453" y="941294"/>
                </a:moveTo>
                <a:cubicBezTo>
                  <a:pt x="914199" y="957458"/>
                  <a:pt x="893292" y="966015"/>
                  <a:pt x="880938" y="960310"/>
                </a:cubicBezTo>
                <a:cubicBezTo>
                  <a:pt x="867633" y="953655"/>
                  <a:pt x="868584" y="934639"/>
                  <a:pt x="883789" y="917524"/>
                </a:cubicBezTo>
                <a:cubicBezTo>
                  <a:pt x="898043" y="899459"/>
                  <a:pt x="920851" y="890902"/>
                  <a:pt x="933205" y="898508"/>
                </a:cubicBezTo>
                <a:cubicBezTo>
                  <a:pt x="944609" y="906114"/>
                  <a:pt x="942708" y="924180"/>
                  <a:pt x="928453" y="941294"/>
                </a:cubicBezTo>
                <a:close/>
                <a:moveTo>
                  <a:pt x="979770" y="962212"/>
                </a:moveTo>
                <a:cubicBezTo>
                  <a:pt x="968366" y="974572"/>
                  <a:pt x="954112" y="984080"/>
                  <a:pt x="947459" y="983129"/>
                </a:cubicBezTo>
                <a:cubicBezTo>
                  <a:pt x="940807" y="981228"/>
                  <a:pt x="944609" y="967917"/>
                  <a:pt x="956963" y="954605"/>
                </a:cubicBezTo>
                <a:cubicBezTo>
                  <a:pt x="969317" y="940343"/>
                  <a:pt x="984522" y="930835"/>
                  <a:pt x="990223" y="934639"/>
                </a:cubicBezTo>
                <a:cubicBezTo>
                  <a:pt x="995925" y="936540"/>
                  <a:pt x="991174" y="949851"/>
                  <a:pt x="979770" y="962212"/>
                </a:cubicBezTo>
                <a:close/>
                <a:moveTo>
                  <a:pt x="163453" y="243405"/>
                </a:moveTo>
                <a:cubicBezTo>
                  <a:pt x="144447" y="269077"/>
                  <a:pt x="120689" y="283339"/>
                  <a:pt x="111186" y="275733"/>
                </a:cubicBezTo>
                <a:cubicBezTo>
                  <a:pt x="103584" y="269077"/>
                  <a:pt x="112137" y="246258"/>
                  <a:pt x="129242" y="223439"/>
                </a:cubicBezTo>
                <a:cubicBezTo>
                  <a:pt x="147298" y="201570"/>
                  <a:pt x="168205" y="185406"/>
                  <a:pt x="177708" y="188259"/>
                </a:cubicBezTo>
                <a:cubicBezTo>
                  <a:pt x="189112" y="193013"/>
                  <a:pt x="183410" y="217734"/>
                  <a:pt x="163453" y="243405"/>
                </a:cubicBezTo>
                <a:close/>
                <a:moveTo>
                  <a:pt x="236627" y="289044"/>
                </a:moveTo>
                <a:cubicBezTo>
                  <a:pt x="216671" y="316617"/>
                  <a:pt x="185311" y="328027"/>
                  <a:pt x="168205" y="315666"/>
                </a:cubicBezTo>
                <a:cubicBezTo>
                  <a:pt x="153000" y="304257"/>
                  <a:pt x="155851" y="274782"/>
                  <a:pt x="174857" y="250061"/>
                </a:cubicBezTo>
                <a:cubicBezTo>
                  <a:pt x="193863" y="225340"/>
                  <a:pt x="222373" y="212029"/>
                  <a:pt x="239478" y="221537"/>
                </a:cubicBezTo>
                <a:cubicBezTo>
                  <a:pt x="257534" y="231045"/>
                  <a:pt x="256584" y="261471"/>
                  <a:pt x="236627" y="289044"/>
                </a:cubicBezTo>
                <a:close/>
                <a:moveTo>
                  <a:pt x="340211" y="358452"/>
                </a:moveTo>
                <a:cubicBezTo>
                  <a:pt x="319304" y="386976"/>
                  <a:pt x="283192" y="396485"/>
                  <a:pt x="259435" y="379370"/>
                </a:cubicBezTo>
                <a:cubicBezTo>
                  <a:pt x="237578" y="363206"/>
                  <a:pt x="236627" y="328978"/>
                  <a:pt x="255633" y="302355"/>
                </a:cubicBezTo>
                <a:cubicBezTo>
                  <a:pt x="275590" y="275733"/>
                  <a:pt x="309801" y="265274"/>
                  <a:pt x="332609" y="279536"/>
                </a:cubicBezTo>
                <a:cubicBezTo>
                  <a:pt x="358267" y="294749"/>
                  <a:pt x="362068" y="329928"/>
                  <a:pt x="340211" y="358452"/>
                </a:cubicBezTo>
                <a:close/>
                <a:moveTo>
                  <a:pt x="1047242" y="889951"/>
                </a:moveTo>
                <a:cubicBezTo>
                  <a:pt x="1038689" y="902311"/>
                  <a:pt x="1031087" y="910868"/>
                  <a:pt x="1029186" y="909918"/>
                </a:cubicBezTo>
                <a:cubicBezTo>
                  <a:pt x="1026335" y="908016"/>
                  <a:pt x="1031087" y="894705"/>
                  <a:pt x="1040590" y="881394"/>
                </a:cubicBezTo>
                <a:cubicBezTo>
                  <a:pt x="1049143" y="868082"/>
                  <a:pt x="1057695" y="859525"/>
                  <a:pt x="1060546" y="862378"/>
                </a:cubicBezTo>
                <a:cubicBezTo>
                  <a:pt x="1061497" y="864279"/>
                  <a:pt x="1055795" y="876640"/>
                  <a:pt x="1047242" y="889951"/>
                </a:cubicBezTo>
                <a:close/>
                <a:moveTo>
                  <a:pt x="281292" y="164489"/>
                </a:moveTo>
                <a:cubicBezTo>
                  <a:pt x="259435" y="188259"/>
                  <a:pt x="227124" y="201570"/>
                  <a:pt x="210969" y="193964"/>
                </a:cubicBezTo>
                <a:cubicBezTo>
                  <a:pt x="196714" y="188259"/>
                  <a:pt x="203366" y="166390"/>
                  <a:pt x="223323" y="145473"/>
                </a:cubicBezTo>
                <a:cubicBezTo>
                  <a:pt x="244230" y="125506"/>
                  <a:pt x="272739" y="112195"/>
                  <a:pt x="287944" y="115047"/>
                </a:cubicBezTo>
                <a:cubicBezTo>
                  <a:pt x="306000" y="119801"/>
                  <a:pt x="303149" y="141670"/>
                  <a:pt x="281292" y="164489"/>
                </a:cubicBezTo>
                <a:close/>
                <a:moveTo>
                  <a:pt x="377273" y="211078"/>
                </a:moveTo>
                <a:cubicBezTo>
                  <a:pt x="354466" y="236750"/>
                  <a:pt x="317404" y="247209"/>
                  <a:pt x="294596" y="234848"/>
                </a:cubicBezTo>
                <a:cubicBezTo>
                  <a:pt x="273689" y="223439"/>
                  <a:pt x="274640" y="194914"/>
                  <a:pt x="296497" y="171144"/>
                </a:cubicBezTo>
                <a:cubicBezTo>
                  <a:pt x="317404" y="149276"/>
                  <a:pt x="351615" y="137866"/>
                  <a:pt x="374422" y="147374"/>
                </a:cubicBezTo>
                <a:cubicBezTo>
                  <a:pt x="397230" y="157833"/>
                  <a:pt x="399130" y="186357"/>
                  <a:pt x="377273" y="211078"/>
                </a:cubicBezTo>
                <a:close/>
                <a:moveTo>
                  <a:pt x="326907" y="77015"/>
                </a:moveTo>
                <a:cubicBezTo>
                  <a:pt x="305050" y="94129"/>
                  <a:pt x="275590" y="106490"/>
                  <a:pt x="262286" y="105539"/>
                </a:cubicBezTo>
                <a:cubicBezTo>
                  <a:pt x="250882" y="106490"/>
                  <a:pt x="259435" y="95080"/>
                  <a:pt x="278441" y="81769"/>
                </a:cubicBezTo>
                <a:cubicBezTo>
                  <a:pt x="299348" y="69409"/>
                  <a:pt x="324056" y="57048"/>
                  <a:pt x="337360" y="53245"/>
                </a:cubicBezTo>
                <a:cubicBezTo>
                  <a:pt x="352565" y="52294"/>
                  <a:pt x="347814" y="62753"/>
                  <a:pt x="326907" y="77015"/>
                </a:cubicBezTo>
                <a:close/>
                <a:moveTo>
                  <a:pt x="411484" y="96982"/>
                </a:moveTo>
                <a:cubicBezTo>
                  <a:pt x="390578" y="115998"/>
                  <a:pt x="355416" y="125506"/>
                  <a:pt x="335460" y="118850"/>
                </a:cubicBezTo>
                <a:cubicBezTo>
                  <a:pt x="317404" y="113145"/>
                  <a:pt x="319304" y="95080"/>
                  <a:pt x="340211" y="78917"/>
                </a:cubicBezTo>
                <a:cubicBezTo>
                  <a:pt x="360168" y="63704"/>
                  <a:pt x="391528" y="54196"/>
                  <a:pt x="410534" y="57999"/>
                </a:cubicBezTo>
                <a:cubicBezTo>
                  <a:pt x="431441" y="61802"/>
                  <a:pt x="431441" y="79867"/>
                  <a:pt x="411484" y="96982"/>
                </a:cubicBezTo>
                <a:close/>
                <a:moveTo>
                  <a:pt x="521720" y="143571"/>
                </a:moveTo>
                <a:cubicBezTo>
                  <a:pt x="501764" y="164489"/>
                  <a:pt x="463751" y="171144"/>
                  <a:pt x="439043" y="158784"/>
                </a:cubicBezTo>
                <a:cubicBezTo>
                  <a:pt x="415286" y="147374"/>
                  <a:pt x="413385" y="123604"/>
                  <a:pt x="433342" y="104588"/>
                </a:cubicBezTo>
                <a:cubicBezTo>
                  <a:pt x="453298" y="87474"/>
                  <a:pt x="487509" y="80818"/>
                  <a:pt x="511267" y="90326"/>
                </a:cubicBezTo>
                <a:cubicBezTo>
                  <a:pt x="535975" y="100785"/>
                  <a:pt x="541677" y="124555"/>
                  <a:pt x="521720" y="143571"/>
                </a:cubicBezTo>
                <a:close/>
                <a:moveTo>
                  <a:pt x="650012" y="214881"/>
                </a:moveTo>
                <a:cubicBezTo>
                  <a:pt x="631956" y="236750"/>
                  <a:pt x="594894" y="241504"/>
                  <a:pt x="567335" y="225340"/>
                </a:cubicBezTo>
                <a:cubicBezTo>
                  <a:pt x="540727" y="210127"/>
                  <a:pt x="535025" y="180652"/>
                  <a:pt x="554031" y="160686"/>
                </a:cubicBezTo>
                <a:cubicBezTo>
                  <a:pt x="572087" y="141670"/>
                  <a:pt x="607248" y="137866"/>
                  <a:pt x="632907" y="152128"/>
                </a:cubicBezTo>
                <a:cubicBezTo>
                  <a:pt x="659515" y="166390"/>
                  <a:pt x="667118" y="193964"/>
                  <a:pt x="650012" y="214881"/>
                </a:cubicBezTo>
                <a:close/>
                <a:moveTo>
                  <a:pt x="448546" y="30426"/>
                </a:moveTo>
                <a:cubicBezTo>
                  <a:pt x="427640" y="41835"/>
                  <a:pt x="395329" y="50393"/>
                  <a:pt x="376323" y="49442"/>
                </a:cubicBezTo>
                <a:cubicBezTo>
                  <a:pt x="359217" y="49442"/>
                  <a:pt x="363969" y="42786"/>
                  <a:pt x="383925" y="33278"/>
                </a:cubicBezTo>
                <a:cubicBezTo>
                  <a:pt x="403882" y="25672"/>
                  <a:pt x="432391" y="18065"/>
                  <a:pt x="448546" y="15213"/>
                </a:cubicBezTo>
                <a:cubicBezTo>
                  <a:pt x="467553" y="13311"/>
                  <a:pt x="467553" y="19967"/>
                  <a:pt x="448546" y="30426"/>
                </a:cubicBezTo>
                <a:close/>
                <a:moveTo>
                  <a:pt x="546428" y="52294"/>
                </a:moveTo>
                <a:cubicBezTo>
                  <a:pt x="527422" y="66556"/>
                  <a:pt x="491310" y="71310"/>
                  <a:pt x="468503" y="63704"/>
                </a:cubicBezTo>
                <a:cubicBezTo>
                  <a:pt x="445696" y="57999"/>
                  <a:pt x="444745" y="42786"/>
                  <a:pt x="463751" y="31376"/>
                </a:cubicBezTo>
                <a:cubicBezTo>
                  <a:pt x="481807" y="21868"/>
                  <a:pt x="514118" y="17114"/>
                  <a:pt x="535975" y="20918"/>
                </a:cubicBezTo>
                <a:cubicBezTo>
                  <a:pt x="558782" y="26622"/>
                  <a:pt x="564484" y="40884"/>
                  <a:pt x="546428" y="52294"/>
                </a:cubicBezTo>
                <a:close/>
                <a:moveTo>
                  <a:pt x="663317" y="101736"/>
                </a:moveTo>
                <a:cubicBezTo>
                  <a:pt x="647161" y="116949"/>
                  <a:pt x="611050" y="119801"/>
                  <a:pt x="584441" y="107441"/>
                </a:cubicBezTo>
                <a:cubicBezTo>
                  <a:pt x="558782" y="96031"/>
                  <a:pt x="553081" y="75113"/>
                  <a:pt x="571137" y="61802"/>
                </a:cubicBezTo>
                <a:cubicBezTo>
                  <a:pt x="588242" y="49442"/>
                  <a:pt x="620553" y="48491"/>
                  <a:pt x="645261" y="57999"/>
                </a:cubicBezTo>
                <a:cubicBezTo>
                  <a:pt x="669969" y="67507"/>
                  <a:pt x="678522" y="87474"/>
                  <a:pt x="663317" y="101736"/>
                </a:cubicBezTo>
                <a:close/>
                <a:moveTo>
                  <a:pt x="665217" y="29475"/>
                </a:moveTo>
                <a:cubicBezTo>
                  <a:pt x="650963" y="37081"/>
                  <a:pt x="620553" y="37081"/>
                  <a:pt x="596795" y="29475"/>
                </a:cubicBezTo>
                <a:cubicBezTo>
                  <a:pt x="574938" y="22819"/>
                  <a:pt x="569236" y="13311"/>
                  <a:pt x="584441" y="8557"/>
                </a:cubicBezTo>
                <a:cubicBezTo>
                  <a:pt x="597745" y="4754"/>
                  <a:pt x="626255" y="5705"/>
                  <a:pt x="647161" y="10459"/>
                </a:cubicBezTo>
                <a:cubicBezTo>
                  <a:pt x="668068" y="15213"/>
                  <a:pt x="676621" y="23770"/>
                  <a:pt x="665217" y="29475"/>
                </a:cubicBezTo>
                <a:close/>
                <a:moveTo>
                  <a:pt x="777354" y="79867"/>
                </a:moveTo>
                <a:cubicBezTo>
                  <a:pt x="766900" y="89375"/>
                  <a:pt x="737441" y="86523"/>
                  <a:pt x="713683" y="75113"/>
                </a:cubicBezTo>
                <a:cubicBezTo>
                  <a:pt x="689925" y="63704"/>
                  <a:pt x="681373" y="48491"/>
                  <a:pt x="693727" y="40884"/>
                </a:cubicBezTo>
                <a:cubicBezTo>
                  <a:pt x="705130" y="35180"/>
                  <a:pt x="731739" y="38032"/>
                  <a:pt x="753596" y="47540"/>
                </a:cubicBezTo>
                <a:cubicBezTo>
                  <a:pt x="775453" y="57999"/>
                  <a:pt x="785907" y="71310"/>
                  <a:pt x="777354" y="79867"/>
                </a:cubicBezTo>
                <a:close/>
                <a:moveTo>
                  <a:pt x="889490" y="150227"/>
                </a:moveTo>
                <a:cubicBezTo>
                  <a:pt x="881888" y="160686"/>
                  <a:pt x="857180" y="157833"/>
                  <a:pt x="835323" y="142620"/>
                </a:cubicBezTo>
                <a:cubicBezTo>
                  <a:pt x="812515" y="128358"/>
                  <a:pt x="802062" y="108391"/>
                  <a:pt x="811565" y="98883"/>
                </a:cubicBezTo>
                <a:cubicBezTo>
                  <a:pt x="820118" y="91277"/>
                  <a:pt x="842925" y="96031"/>
                  <a:pt x="863832" y="108391"/>
                </a:cubicBezTo>
                <a:cubicBezTo>
                  <a:pt x="883789" y="122653"/>
                  <a:pt x="896143" y="141670"/>
                  <a:pt x="889490" y="150227"/>
                </a:cubicBezTo>
                <a:close/>
                <a:moveTo>
                  <a:pt x="990223" y="234848"/>
                </a:moveTo>
                <a:cubicBezTo>
                  <a:pt x="986422" y="246258"/>
                  <a:pt x="968366" y="243405"/>
                  <a:pt x="949360" y="227242"/>
                </a:cubicBezTo>
                <a:cubicBezTo>
                  <a:pt x="930354" y="211078"/>
                  <a:pt x="919900" y="189210"/>
                  <a:pt x="925602" y="178751"/>
                </a:cubicBezTo>
                <a:cubicBezTo>
                  <a:pt x="930354" y="169243"/>
                  <a:pt x="948410" y="173997"/>
                  <a:pt x="965515" y="189210"/>
                </a:cubicBezTo>
                <a:cubicBezTo>
                  <a:pt x="982621" y="204422"/>
                  <a:pt x="993074" y="224389"/>
                  <a:pt x="990223" y="234848"/>
                </a:cubicBezTo>
                <a:close/>
                <a:moveTo>
                  <a:pt x="864782" y="86523"/>
                </a:moveTo>
                <a:cubicBezTo>
                  <a:pt x="860031" y="90326"/>
                  <a:pt x="839124" y="83671"/>
                  <a:pt x="817267" y="71310"/>
                </a:cubicBezTo>
                <a:cubicBezTo>
                  <a:pt x="795410" y="59901"/>
                  <a:pt x="784006" y="48491"/>
                  <a:pt x="790658" y="46589"/>
                </a:cubicBezTo>
                <a:cubicBezTo>
                  <a:pt x="795410" y="45638"/>
                  <a:pt x="815366" y="54196"/>
                  <a:pt x="835323" y="63704"/>
                </a:cubicBezTo>
                <a:cubicBezTo>
                  <a:pt x="855279" y="74163"/>
                  <a:pt x="868584" y="83671"/>
                  <a:pt x="864782" y="86523"/>
                </a:cubicBezTo>
                <a:close/>
                <a:moveTo>
                  <a:pt x="958863" y="155932"/>
                </a:moveTo>
                <a:cubicBezTo>
                  <a:pt x="957913" y="161636"/>
                  <a:pt x="941758" y="154981"/>
                  <a:pt x="923702" y="139768"/>
                </a:cubicBezTo>
                <a:cubicBezTo>
                  <a:pt x="904696" y="125506"/>
                  <a:pt x="892341" y="110293"/>
                  <a:pt x="895192" y="105539"/>
                </a:cubicBezTo>
                <a:cubicBezTo>
                  <a:pt x="898043" y="102687"/>
                  <a:pt x="913248" y="112195"/>
                  <a:pt x="930354" y="124555"/>
                </a:cubicBezTo>
                <a:cubicBezTo>
                  <a:pt x="945559" y="137866"/>
                  <a:pt x="958863" y="151178"/>
                  <a:pt x="958863" y="155932"/>
                </a:cubicBezTo>
                <a:close/>
                <a:moveTo>
                  <a:pt x="764050" y="35180"/>
                </a:moveTo>
                <a:cubicBezTo>
                  <a:pt x="756447" y="36130"/>
                  <a:pt x="730789" y="31376"/>
                  <a:pt x="707981" y="23770"/>
                </a:cubicBezTo>
                <a:cubicBezTo>
                  <a:pt x="686124" y="17114"/>
                  <a:pt x="676621" y="11410"/>
                  <a:pt x="687074" y="12360"/>
                </a:cubicBezTo>
                <a:cubicBezTo>
                  <a:pt x="709882" y="14262"/>
                  <a:pt x="777354" y="35180"/>
                  <a:pt x="764050" y="35180"/>
                </a:cubicBezTo>
                <a:close/>
                <a:moveTo>
                  <a:pt x="592994" y="0"/>
                </a:moveTo>
                <a:cubicBezTo>
                  <a:pt x="616751" y="951"/>
                  <a:pt x="639559" y="2852"/>
                  <a:pt x="663317" y="6656"/>
                </a:cubicBezTo>
                <a:cubicBezTo>
                  <a:pt x="650963" y="5705"/>
                  <a:pt x="625304" y="2852"/>
                  <a:pt x="605348" y="951"/>
                </a:cubicBezTo>
                <a:cubicBezTo>
                  <a:pt x="600596" y="951"/>
                  <a:pt x="595845" y="951"/>
                  <a:pt x="592994" y="0"/>
                </a:cubicBezTo>
                <a:close/>
                <a:moveTo>
                  <a:pt x="488460" y="6656"/>
                </a:moveTo>
                <a:cubicBezTo>
                  <a:pt x="513168" y="2852"/>
                  <a:pt x="537876" y="951"/>
                  <a:pt x="562584" y="0"/>
                </a:cubicBezTo>
                <a:lnTo>
                  <a:pt x="562584" y="0"/>
                </a:lnTo>
                <a:cubicBezTo>
                  <a:pt x="573037" y="0"/>
                  <a:pt x="574938" y="1902"/>
                  <a:pt x="562584" y="4754"/>
                </a:cubicBezTo>
                <a:cubicBezTo>
                  <a:pt x="546428" y="9508"/>
                  <a:pt x="515068" y="13311"/>
                  <a:pt x="495112" y="11410"/>
                </a:cubicBezTo>
                <a:cubicBezTo>
                  <a:pt x="478006" y="11410"/>
                  <a:pt x="476105" y="8557"/>
                  <a:pt x="488460" y="6656"/>
                </a:cubicBezTo>
                <a:close/>
                <a:moveTo>
                  <a:pt x="321205" y="57999"/>
                </a:moveTo>
                <a:cubicBezTo>
                  <a:pt x="341161" y="48491"/>
                  <a:pt x="361118" y="39934"/>
                  <a:pt x="382025" y="32327"/>
                </a:cubicBezTo>
                <a:cubicBezTo>
                  <a:pt x="380124" y="33278"/>
                  <a:pt x="378223" y="34229"/>
                  <a:pt x="375373" y="35180"/>
                </a:cubicBezTo>
                <a:cubicBezTo>
                  <a:pt x="358267" y="42786"/>
                  <a:pt x="334509" y="52294"/>
                  <a:pt x="321205" y="57999"/>
                </a:cubicBezTo>
                <a:close/>
                <a:moveTo>
                  <a:pt x="237578" y="108391"/>
                </a:moveTo>
                <a:cubicBezTo>
                  <a:pt x="251832" y="97933"/>
                  <a:pt x="266087" y="88425"/>
                  <a:pt x="280342" y="79867"/>
                </a:cubicBezTo>
                <a:cubicBezTo>
                  <a:pt x="278441" y="80818"/>
                  <a:pt x="275590" y="82720"/>
                  <a:pt x="273689" y="83671"/>
                </a:cubicBezTo>
                <a:cubicBezTo>
                  <a:pt x="261335" y="93179"/>
                  <a:pt x="248031" y="101736"/>
                  <a:pt x="237578" y="108391"/>
                </a:cubicBezTo>
                <a:lnTo>
                  <a:pt x="237578" y="108391"/>
                </a:lnTo>
                <a:close/>
                <a:moveTo>
                  <a:pt x="179609" y="155932"/>
                </a:moveTo>
                <a:cubicBezTo>
                  <a:pt x="191012" y="145473"/>
                  <a:pt x="202416" y="135965"/>
                  <a:pt x="213820" y="126457"/>
                </a:cubicBezTo>
                <a:lnTo>
                  <a:pt x="213820" y="126457"/>
                </a:lnTo>
                <a:cubicBezTo>
                  <a:pt x="223323" y="118850"/>
                  <a:pt x="231876" y="113145"/>
                  <a:pt x="236627" y="111244"/>
                </a:cubicBezTo>
                <a:cubicBezTo>
                  <a:pt x="247081" y="109342"/>
                  <a:pt x="238528" y="123604"/>
                  <a:pt x="216671" y="144522"/>
                </a:cubicBezTo>
                <a:cubicBezTo>
                  <a:pt x="195764" y="166390"/>
                  <a:pt x="171056" y="182554"/>
                  <a:pt x="162503" y="180652"/>
                </a:cubicBezTo>
                <a:cubicBezTo>
                  <a:pt x="157752" y="180652"/>
                  <a:pt x="166304" y="170194"/>
                  <a:pt x="179609" y="155932"/>
                </a:cubicBezTo>
                <a:close/>
                <a:moveTo>
                  <a:pt x="93130" y="260520"/>
                </a:moveTo>
                <a:cubicBezTo>
                  <a:pt x="96932" y="253864"/>
                  <a:pt x="101683" y="248159"/>
                  <a:pt x="105484" y="242455"/>
                </a:cubicBezTo>
                <a:cubicBezTo>
                  <a:pt x="119739" y="221537"/>
                  <a:pt x="135894" y="202521"/>
                  <a:pt x="152050" y="184456"/>
                </a:cubicBezTo>
                <a:lnTo>
                  <a:pt x="152050" y="184456"/>
                </a:lnTo>
                <a:cubicBezTo>
                  <a:pt x="153950" y="184456"/>
                  <a:pt x="143497" y="200619"/>
                  <a:pt x="125441" y="222488"/>
                </a:cubicBezTo>
                <a:cubicBezTo>
                  <a:pt x="109286" y="245307"/>
                  <a:pt x="94081" y="261471"/>
                  <a:pt x="93130" y="260520"/>
                </a:cubicBezTo>
                <a:close/>
                <a:moveTo>
                  <a:pt x="18056" y="430713"/>
                </a:moveTo>
                <a:cubicBezTo>
                  <a:pt x="24708" y="404091"/>
                  <a:pt x="33261" y="377468"/>
                  <a:pt x="44665" y="351797"/>
                </a:cubicBezTo>
                <a:lnTo>
                  <a:pt x="44665" y="351797"/>
                </a:lnTo>
                <a:cubicBezTo>
                  <a:pt x="41814" y="361305"/>
                  <a:pt x="34211" y="383173"/>
                  <a:pt x="26609" y="405042"/>
                </a:cubicBezTo>
                <a:cubicBezTo>
                  <a:pt x="22807" y="416451"/>
                  <a:pt x="19957" y="425959"/>
                  <a:pt x="18056" y="430713"/>
                </a:cubicBezTo>
                <a:close/>
                <a:moveTo>
                  <a:pt x="950" y="544810"/>
                </a:moveTo>
                <a:cubicBezTo>
                  <a:pt x="2851" y="513433"/>
                  <a:pt x="6652" y="482057"/>
                  <a:pt x="13304" y="450680"/>
                </a:cubicBezTo>
                <a:cubicBezTo>
                  <a:pt x="13304" y="451631"/>
                  <a:pt x="13304" y="452582"/>
                  <a:pt x="13304" y="454483"/>
                </a:cubicBezTo>
                <a:cubicBezTo>
                  <a:pt x="13304" y="465893"/>
                  <a:pt x="9503" y="496319"/>
                  <a:pt x="4752" y="521040"/>
                </a:cubicBezTo>
                <a:cubicBezTo>
                  <a:pt x="2851" y="534351"/>
                  <a:pt x="950" y="542908"/>
                  <a:pt x="950" y="544810"/>
                </a:cubicBezTo>
                <a:lnTo>
                  <a:pt x="950" y="544810"/>
                </a:lnTo>
                <a:close/>
                <a:moveTo>
                  <a:pt x="4752" y="646546"/>
                </a:moveTo>
                <a:cubicBezTo>
                  <a:pt x="950" y="618972"/>
                  <a:pt x="0" y="591399"/>
                  <a:pt x="0" y="563826"/>
                </a:cubicBezTo>
                <a:cubicBezTo>
                  <a:pt x="0" y="564776"/>
                  <a:pt x="0" y="566678"/>
                  <a:pt x="0" y="568580"/>
                </a:cubicBezTo>
                <a:cubicBezTo>
                  <a:pt x="1901" y="583793"/>
                  <a:pt x="3801" y="614218"/>
                  <a:pt x="3801" y="635136"/>
                </a:cubicBezTo>
                <a:cubicBezTo>
                  <a:pt x="4752" y="640841"/>
                  <a:pt x="4752" y="644644"/>
                  <a:pt x="4752" y="646546"/>
                </a:cubicBezTo>
                <a:close/>
                <a:moveTo>
                  <a:pt x="17106" y="712151"/>
                </a:moveTo>
                <a:cubicBezTo>
                  <a:pt x="17106" y="711200"/>
                  <a:pt x="16155" y="709298"/>
                  <a:pt x="16155" y="708348"/>
                </a:cubicBezTo>
                <a:cubicBezTo>
                  <a:pt x="16155" y="709298"/>
                  <a:pt x="17106" y="711200"/>
                  <a:pt x="17106" y="712151"/>
                </a:cubicBezTo>
                <a:close/>
                <a:moveTo>
                  <a:pt x="58919" y="826247"/>
                </a:moveTo>
                <a:cubicBezTo>
                  <a:pt x="47516" y="802477"/>
                  <a:pt x="37062" y="777756"/>
                  <a:pt x="28509" y="752085"/>
                </a:cubicBezTo>
                <a:cubicBezTo>
                  <a:pt x="25658" y="741626"/>
                  <a:pt x="30410" y="745429"/>
                  <a:pt x="38963" y="763494"/>
                </a:cubicBezTo>
                <a:cubicBezTo>
                  <a:pt x="49416" y="782510"/>
                  <a:pt x="60820" y="811985"/>
                  <a:pt x="61770" y="824345"/>
                </a:cubicBezTo>
                <a:cubicBezTo>
                  <a:pt x="63671" y="832903"/>
                  <a:pt x="62720" y="832903"/>
                  <a:pt x="58919" y="826247"/>
                </a:cubicBezTo>
                <a:lnTo>
                  <a:pt x="58919" y="826247"/>
                </a:lnTo>
                <a:close/>
                <a:moveTo>
                  <a:pt x="168205" y="979326"/>
                </a:moveTo>
                <a:cubicBezTo>
                  <a:pt x="150149" y="961261"/>
                  <a:pt x="133043" y="942245"/>
                  <a:pt x="117838" y="922278"/>
                </a:cubicBezTo>
                <a:cubicBezTo>
                  <a:pt x="119739" y="924180"/>
                  <a:pt x="127342" y="931786"/>
                  <a:pt x="136845" y="943196"/>
                </a:cubicBezTo>
                <a:cubicBezTo>
                  <a:pt x="153000" y="959359"/>
                  <a:pt x="166304" y="975523"/>
                  <a:pt x="168205" y="979326"/>
                </a:cubicBezTo>
                <a:close/>
                <a:moveTo>
                  <a:pt x="250882" y="1046833"/>
                </a:moveTo>
                <a:cubicBezTo>
                  <a:pt x="248031" y="1044932"/>
                  <a:pt x="245180" y="1043030"/>
                  <a:pt x="242329" y="1041128"/>
                </a:cubicBezTo>
                <a:cubicBezTo>
                  <a:pt x="225224" y="1028768"/>
                  <a:pt x="208118" y="1015457"/>
                  <a:pt x="192913" y="1002145"/>
                </a:cubicBezTo>
                <a:lnTo>
                  <a:pt x="192913" y="1002145"/>
                </a:lnTo>
                <a:cubicBezTo>
                  <a:pt x="192913" y="1002145"/>
                  <a:pt x="192913" y="1002145"/>
                  <a:pt x="192913" y="1002145"/>
                </a:cubicBezTo>
                <a:cubicBezTo>
                  <a:pt x="191963" y="1000244"/>
                  <a:pt x="205267" y="1007850"/>
                  <a:pt x="222373" y="1022112"/>
                </a:cubicBezTo>
                <a:cubicBezTo>
                  <a:pt x="239478" y="1034473"/>
                  <a:pt x="251832" y="1045882"/>
                  <a:pt x="250882" y="1046833"/>
                </a:cubicBezTo>
                <a:cubicBezTo>
                  <a:pt x="250882" y="1047784"/>
                  <a:pt x="250882" y="1047784"/>
                  <a:pt x="250882" y="1046833"/>
                </a:cubicBezTo>
                <a:close/>
                <a:moveTo>
                  <a:pt x="344012" y="1099127"/>
                </a:moveTo>
                <a:cubicBezTo>
                  <a:pt x="323106" y="1089619"/>
                  <a:pt x="302199" y="1079161"/>
                  <a:pt x="282242" y="1067751"/>
                </a:cubicBezTo>
                <a:lnTo>
                  <a:pt x="282242" y="1067751"/>
                </a:lnTo>
                <a:cubicBezTo>
                  <a:pt x="284143" y="1067751"/>
                  <a:pt x="301248" y="1075357"/>
                  <a:pt x="318354" y="1084865"/>
                </a:cubicBezTo>
                <a:cubicBezTo>
                  <a:pt x="335460" y="1092472"/>
                  <a:pt x="345913" y="1099127"/>
                  <a:pt x="344012" y="1099127"/>
                </a:cubicBezTo>
                <a:lnTo>
                  <a:pt x="344012" y="1099127"/>
                </a:lnTo>
                <a:close/>
                <a:moveTo>
                  <a:pt x="429540" y="1128602"/>
                </a:moveTo>
                <a:cubicBezTo>
                  <a:pt x="415286" y="1124799"/>
                  <a:pt x="401981" y="1120996"/>
                  <a:pt x="387727" y="1116242"/>
                </a:cubicBezTo>
                <a:cubicBezTo>
                  <a:pt x="396279" y="1119094"/>
                  <a:pt x="407683" y="1121947"/>
                  <a:pt x="419087" y="1125750"/>
                </a:cubicBezTo>
                <a:cubicBezTo>
                  <a:pt x="422888" y="1126701"/>
                  <a:pt x="427640" y="1127651"/>
                  <a:pt x="429540" y="1128602"/>
                </a:cubicBezTo>
                <a:close/>
                <a:moveTo>
                  <a:pt x="618652" y="1144766"/>
                </a:moveTo>
                <a:cubicBezTo>
                  <a:pt x="601546" y="1145717"/>
                  <a:pt x="584441" y="1146667"/>
                  <a:pt x="567335" y="1146667"/>
                </a:cubicBezTo>
                <a:cubicBezTo>
                  <a:pt x="568286" y="1146667"/>
                  <a:pt x="568286" y="1146667"/>
                  <a:pt x="569236" y="1146667"/>
                </a:cubicBezTo>
                <a:cubicBezTo>
                  <a:pt x="578739" y="1145717"/>
                  <a:pt x="598696" y="1145717"/>
                  <a:pt x="612000" y="1144766"/>
                </a:cubicBezTo>
                <a:cubicBezTo>
                  <a:pt x="614851" y="1144766"/>
                  <a:pt x="617702" y="1144766"/>
                  <a:pt x="618652" y="1144766"/>
                </a:cubicBezTo>
                <a:close/>
                <a:moveTo>
                  <a:pt x="718435" y="1127651"/>
                </a:moveTo>
                <a:cubicBezTo>
                  <a:pt x="705130" y="1131455"/>
                  <a:pt x="691826" y="1134307"/>
                  <a:pt x="678522" y="1136209"/>
                </a:cubicBezTo>
                <a:cubicBezTo>
                  <a:pt x="668068" y="1138110"/>
                  <a:pt x="667118" y="1136209"/>
                  <a:pt x="678522" y="1132405"/>
                </a:cubicBezTo>
                <a:cubicBezTo>
                  <a:pt x="689925" y="1127651"/>
                  <a:pt x="708932" y="1123848"/>
                  <a:pt x="720335" y="1122897"/>
                </a:cubicBezTo>
                <a:cubicBezTo>
                  <a:pt x="730789" y="1122897"/>
                  <a:pt x="729838" y="1124799"/>
                  <a:pt x="718435" y="1127651"/>
                </a:cubicBezTo>
                <a:close/>
                <a:moveTo>
                  <a:pt x="918950" y="1030670"/>
                </a:moveTo>
                <a:cubicBezTo>
                  <a:pt x="912298" y="1036374"/>
                  <a:pt x="904696" y="1041128"/>
                  <a:pt x="898043" y="1045882"/>
                </a:cubicBezTo>
                <a:cubicBezTo>
                  <a:pt x="895192" y="1047784"/>
                  <a:pt x="893292" y="1048735"/>
                  <a:pt x="892341" y="1048735"/>
                </a:cubicBezTo>
                <a:cubicBezTo>
                  <a:pt x="887590" y="1050636"/>
                  <a:pt x="892341" y="1044932"/>
                  <a:pt x="903745" y="1035424"/>
                </a:cubicBezTo>
                <a:cubicBezTo>
                  <a:pt x="915149" y="1025916"/>
                  <a:pt x="928453" y="1017358"/>
                  <a:pt x="933205" y="1016407"/>
                </a:cubicBezTo>
                <a:cubicBezTo>
                  <a:pt x="936056" y="1016407"/>
                  <a:pt x="930354" y="1022112"/>
                  <a:pt x="918950" y="1030670"/>
                </a:cubicBezTo>
                <a:cubicBezTo>
                  <a:pt x="918950" y="1030670"/>
                  <a:pt x="918950" y="1030670"/>
                  <a:pt x="918950" y="1030670"/>
                </a:cubicBezTo>
                <a:close/>
                <a:moveTo>
                  <a:pt x="1012080" y="942245"/>
                </a:moveTo>
                <a:cubicBezTo>
                  <a:pt x="1001627" y="954605"/>
                  <a:pt x="990223" y="966966"/>
                  <a:pt x="978820" y="979326"/>
                </a:cubicBezTo>
                <a:lnTo>
                  <a:pt x="978820" y="979326"/>
                </a:lnTo>
                <a:cubicBezTo>
                  <a:pt x="980720" y="977425"/>
                  <a:pt x="985472" y="971720"/>
                  <a:pt x="993074" y="963163"/>
                </a:cubicBezTo>
                <a:cubicBezTo>
                  <a:pt x="1001627" y="953655"/>
                  <a:pt x="1009230" y="944147"/>
                  <a:pt x="1012080" y="942245"/>
                </a:cubicBezTo>
                <a:close/>
                <a:moveTo>
                  <a:pt x="128292" y="912770"/>
                </a:moveTo>
                <a:cubicBezTo>
                  <a:pt x="128292" y="923229"/>
                  <a:pt x="115938" y="914672"/>
                  <a:pt x="102634" y="896606"/>
                </a:cubicBezTo>
                <a:cubicBezTo>
                  <a:pt x="89329" y="878541"/>
                  <a:pt x="76975" y="855722"/>
                  <a:pt x="75074" y="844312"/>
                </a:cubicBezTo>
                <a:cubicBezTo>
                  <a:pt x="74124" y="831952"/>
                  <a:pt x="86478" y="836706"/>
                  <a:pt x="101683" y="855722"/>
                </a:cubicBezTo>
                <a:cubicBezTo>
                  <a:pt x="116888" y="874738"/>
                  <a:pt x="129242" y="901360"/>
                  <a:pt x="128292" y="912770"/>
                </a:cubicBezTo>
                <a:close/>
              </a:path>
            </a:pathLst>
          </a:custGeom>
          <a:gradFill>
            <a:gsLst>
              <a:gs pos="0">
                <a:srgbClr val="8551A1"/>
              </a:gs>
              <a:gs pos="35350">
                <a:srgbClr val="6363AC"/>
              </a:gs>
              <a:gs pos="100000">
                <a:srgbClr val="26C4F4"/>
              </a:gs>
            </a:gsLst>
            <a:lin ang="5845069" scaled="1"/>
          </a:gradFill>
          <a:ln w="9492" cap="flat">
            <a:noFill/>
            <a:prstDash val="solid"/>
            <a:miter/>
          </a:ln>
        </p:spPr>
        <p:txBody>
          <a:bodyPr rtlCol="0" anchor="ctr"/>
          <a:lstStyle/>
          <a:p>
            <a:endParaRPr lang="en-US"/>
          </a:p>
        </p:txBody>
      </p:sp>
      <p:sp>
        <p:nvSpPr>
          <p:cNvPr id="9" name="Textfeld 8">
            <a:extLst>
              <a:ext uri="{FF2B5EF4-FFF2-40B4-BE49-F238E27FC236}">
                <a16:creationId xmlns:a16="http://schemas.microsoft.com/office/drawing/2014/main" id="{00080767-2F68-4128-47DD-AEFDD8D4158E}"/>
              </a:ext>
            </a:extLst>
          </p:cNvPr>
          <p:cNvSpPr txBox="1"/>
          <p:nvPr/>
        </p:nvSpPr>
        <p:spPr>
          <a:xfrm>
            <a:off x="591948" y="2772042"/>
            <a:ext cx="6246174" cy="5186035"/>
          </a:xfrm>
          <a:prstGeom prst="rect">
            <a:avLst/>
          </a:prstGeom>
          <a:noFill/>
        </p:spPr>
        <p:txBody>
          <a:bodyPr wrap="square" lIns="91440" tIns="45720" rIns="91440" bIns="45720" rtlCol="0" anchor="t">
            <a:spAutoFit/>
          </a:bodyPr>
          <a:lstStyle/>
          <a:p>
            <a:pPr algn="just"/>
            <a:r>
              <a:rPr lang="it-IT" sz="1200" b="1" noProof="0" dirty="0">
                <a:solidFill>
                  <a:srgbClr val="29C5F4"/>
                </a:solidFill>
              </a:rPr>
              <a:t>Versione 2: Formato del seminario basato su progetti (multisessione)</a:t>
            </a:r>
            <a:endParaRPr lang="it-IT" sz="1100" b="1" noProof="0" dirty="0"/>
          </a:p>
          <a:p>
            <a:pPr algn="just"/>
            <a:r>
              <a:rPr lang="it-IT" sz="1100" b="1" noProof="0" dirty="0"/>
              <a:t>Focus</a:t>
            </a:r>
            <a:r>
              <a:rPr lang="it-IT" sz="1100" noProof="0" dirty="0"/>
              <a:t>: Ideazione creativa, sostenibilità nella logistica e ricerca nel mondo reale.</a:t>
            </a:r>
            <a:endParaRPr lang="it-IT" sz="1100" noProof="0" dirty="0">
              <a:ea typeface="Calibri"/>
              <a:cs typeface="Calibri"/>
            </a:endParaRPr>
          </a:p>
          <a:p>
            <a:pPr algn="just"/>
            <a:endParaRPr lang="it-IT" sz="1100" noProof="0" dirty="0"/>
          </a:p>
          <a:p>
            <a:pPr algn="just"/>
            <a:r>
              <a:rPr lang="it-IT" sz="1100" b="1" noProof="0" dirty="0"/>
              <a:t>Struttura della sessione:</a:t>
            </a:r>
            <a:endParaRPr lang="it-IT" sz="1100" noProof="0" dirty="0"/>
          </a:p>
          <a:p>
            <a:pPr marL="171450" indent="-171450" algn="just">
              <a:buFont typeface="Wingdings" panose="05000000000000000000" pitchFamily="2" charset="2"/>
              <a:buChar char="q"/>
            </a:pPr>
            <a:r>
              <a:rPr lang="it-IT" sz="1100" noProof="0" dirty="0"/>
              <a:t>Inizia con le </a:t>
            </a:r>
            <a:r>
              <a:rPr lang="it-IT" sz="1100" b="1" noProof="0" dirty="0"/>
              <a:t>Slides di EARTH e i contenuti dello Starter Kit </a:t>
            </a:r>
            <a:r>
              <a:rPr lang="it-IT" sz="1100" noProof="0" dirty="0"/>
              <a:t>per introdurre gli SDG, le sfide della sostenibilità e i concetti di innovazione.</a:t>
            </a:r>
            <a:endParaRPr lang="it-IT" sz="1100" noProof="0" dirty="0">
              <a:ea typeface="Calibri"/>
              <a:cs typeface="Calibri"/>
            </a:endParaRPr>
          </a:p>
          <a:p>
            <a:pPr marL="171450" indent="-171450" algn="just">
              <a:buFont typeface="Wingdings" panose="05000000000000000000" pitchFamily="2" charset="2"/>
              <a:buChar char="q"/>
            </a:pPr>
            <a:r>
              <a:rPr lang="it-IT" sz="1100" noProof="0" dirty="0"/>
              <a:t>Gli studenti selezionano un caso di studio del mondo reale (ad esempio, da questa Guida per l'insegnante o dal Compendio di buone pratiche di EARTH) e lo esplorano in profondità utilizzando fogli di lavoro strutturati e strumenti di mappatura mentale o di brainstorming (ad esempio, </a:t>
            </a:r>
            <a:r>
              <a:rPr lang="it-IT" sz="1100" noProof="0" dirty="0" err="1"/>
              <a:t>MindMup</a:t>
            </a:r>
            <a:r>
              <a:rPr lang="it-IT" sz="1100" noProof="0" dirty="0"/>
              <a:t>, Miro).</a:t>
            </a:r>
            <a:endParaRPr lang="it-IT" sz="1100" noProof="0" dirty="0">
              <a:ea typeface="Calibri"/>
              <a:cs typeface="Calibri"/>
            </a:endParaRPr>
          </a:p>
          <a:p>
            <a:pPr marL="171450" indent="-171450" algn="just">
              <a:buFont typeface="Wingdings" panose="05000000000000000000" pitchFamily="2" charset="2"/>
              <a:buChar char="q"/>
            </a:pPr>
            <a:r>
              <a:rPr lang="it-IT" sz="1100" noProof="0" dirty="0"/>
              <a:t>Includi </a:t>
            </a:r>
            <a:r>
              <a:rPr lang="it-IT" sz="1100" b="1" noProof="0" dirty="0"/>
              <a:t>questionari</a:t>
            </a:r>
            <a:r>
              <a:rPr lang="it-IT" sz="1100" noProof="0" dirty="0"/>
              <a:t>, in cui gli studenti hanno l'opportunità di condurre brevi interviste con professionisti utilizzando un modello guidato per raccogliere prospettive esterne.</a:t>
            </a:r>
            <a:endParaRPr lang="it-IT" sz="1100" noProof="0" dirty="0">
              <a:ea typeface="Calibri"/>
              <a:cs typeface="Calibri"/>
            </a:endParaRPr>
          </a:p>
          <a:p>
            <a:pPr marL="171450" indent="-171450" algn="just">
              <a:buFont typeface="Wingdings" panose="05000000000000000000" pitchFamily="2" charset="2"/>
              <a:buChar char="q"/>
            </a:pPr>
            <a:r>
              <a:rPr lang="it-IT" sz="1100" noProof="0" dirty="0"/>
              <a:t>Usa una </a:t>
            </a:r>
            <a:r>
              <a:rPr lang="it-IT" sz="1100" b="1" noProof="0" dirty="0"/>
              <a:t>sfida di innovazione</a:t>
            </a:r>
            <a:r>
              <a:rPr lang="it-IT" sz="1100" noProof="0" dirty="0"/>
              <a:t>: dall'ideazione (100+ idee) al clustering, alla definizione delle priorità e al perfezionamento del concetto con attività selezionate dai fogli di lavoro o altre metodologie suggerite (ad esempio, How-</a:t>
            </a:r>
            <a:r>
              <a:rPr lang="it-IT" sz="1100" noProof="0" dirty="0" err="1"/>
              <a:t>Now</a:t>
            </a:r>
            <a:r>
              <a:rPr lang="it-IT" sz="1100" noProof="0" dirty="0"/>
              <a:t>-Wow Matrix o altre metodologie simili, come Six Thinking </a:t>
            </a:r>
            <a:r>
              <a:rPr lang="it-IT" sz="1100" noProof="0" dirty="0" err="1"/>
              <a:t>Hats</a:t>
            </a:r>
            <a:r>
              <a:rPr lang="it-IT" sz="1100" noProof="0" dirty="0"/>
              <a:t> for Stage 2).</a:t>
            </a:r>
            <a:endParaRPr lang="it-IT" sz="1100" noProof="0" dirty="0">
              <a:ea typeface="Calibri"/>
              <a:cs typeface="Calibri"/>
            </a:endParaRPr>
          </a:p>
          <a:p>
            <a:pPr marL="171450" indent="-171450" algn="just">
              <a:buFont typeface="Wingdings" panose="05000000000000000000" pitchFamily="2" charset="2"/>
              <a:buChar char="q"/>
            </a:pPr>
            <a:r>
              <a:rPr lang="it-IT" sz="1100" noProof="0" dirty="0"/>
              <a:t>Implementa il </a:t>
            </a:r>
            <a:r>
              <a:rPr lang="it-IT" sz="1100" b="1" noProof="0" dirty="0"/>
              <a:t>feedback dei colleghi </a:t>
            </a:r>
            <a:r>
              <a:rPr lang="it-IT" sz="1100" noProof="0" dirty="0"/>
              <a:t>nelle tappe chiave per aiutare a valutare e migliorare le idee selezionate.</a:t>
            </a:r>
            <a:endParaRPr lang="it-IT" sz="1100" noProof="0" dirty="0">
              <a:ea typeface="Calibri"/>
              <a:cs typeface="Calibri"/>
            </a:endParaRPr>
          </a:p>
          <a:p>
            <a:pPr marL="171450" indent="-171450" algn="just">
              <a:buFont typeface="Wingdings" panose="05000000000000000000" pitchFamily="2" charset="2"/>
              <a:buChar char="q"/>
            </a:pPr>
            <a:r>
              <a:rPr lang="it-IT" sz="1100" noProof="0" dirty="0"/>
              <a:t>L'output finale può includere una </a:t>
            </a:r>
            <a:r>
              <a:rPr lang="it-IT" sz="1100" b="1" noProof="0" dirty="0"/>
              <a:t>presentazione da parte del team </a:t>
            </a:r>
            <a:r>
              <a:rPr lang="it-IT" sz="1100" noProof="0" dirty="0"/>
              <a:t>o una breve </a:t>
            </a:r>
            <a:r>
              <a:rPr lang="it-IT" sz="1100" b="1" noProof="0" dirty="0"/>
              <a:t>relazione</a:t>
            </a:r>
            <a:r>
              <a:rPr lang="it-IT" sz="1100" noProof="0" dirty="0"/>
              <a:t> scritta che riflette sul processo, gli strumenti utilizzati e lo sviluppo dell'idea.</a:t>
            </a:r>
            <a:endParaRPr lang="it-IT" sz="1100" noProof="0" dirty="0">
              <a:ea typeface="Calibri"/>
              <a:cs typeface="Calibri"/>
            </a:endParaRPr>
          </a:p>
          <a:p>
            <a:pPr algn="just"/>
            <a:endParaRPr lang="it-IT" sz="1100" b="1" noProof="0" dirty="0"/>
          </a:p>
          <a:p>
            <a:pPr algn="just"/>
            <a:r>
              <a:rPr lang="it-IT" sz="1100" b="1" noProof="0" dirty="0"/>
              <a:t>Suggerimenti per questo formato:</a:t>
            </a:r>
            <a:endParaRPr lang="it-IT" sz="1100" noProof="0" dirty="0">
              <a:ea typeface="Calibri"/>
              <a:cs typeface="Calibri"/>
            </a:endParaRPr>
          </a:p>
          <a:p>
            <a:pPr marL="171450" indent="-171450" algn="just">
              <a:buFont typeface="Wingdings" panose="05000000000000000000" pitchFamily="2" charset="2"/>
              <a:buChar char="q"/>
            </a:pPr>
            <a:r>
              <a:rPr lang="it-IT" sz="1100" noProof="0" dirty="0"/>
              <a:t>Aiuta gli studenti a selezionare </a:t>
            </a:r>
            <a:r>
              <a:rPr lang="it-IT" sz="1100" b="1" noProof="0" dirty="0"/>
              <a:t>casi di studio significativi </a:t>
            </a:r>
            <a:r>
              <a:rPr lang="it-IT" sz="1100" noProof="0" dirty="0"/>
              <a:t>e guidali nell'utilizzo di strumenti di mappatura mentale o di brainstorming per approfondire la loro analisi.</a:t>
            </a:r>
            <a:endParaRPr lang="it-IT" sz="1100" noProof="0" dirty="0">
              <a:ea typeface="Calibri"/>
              <a:cs typeface="Calibri"/>
            </a:endParaRPr>
          </a:p>
          <a:p>
            <a:pPr marL="171450" indent="-171450" algn="just">
              <a:buFont typeface="Wingdings" panose="05000000000000000000" pitchFamily="2" charset="2"/>
              <a:buChar char="q"/>
            </a:pPr>
            <a:r>
              <a:rPr lang="it-IT" sz="1100" noProof="0" dirty="0"/>
              <a:t>Fornisci </a:t>
            </a:r>
            <a:r>
              <a:rPr lang="it-IT" sz="1100" b="1" noProof="0" dirty="0"/>
              <a:t>modelli di intervista strutturati </a:t>
            </a:r>
            <a:r>
              <a:rPr lang="it-IT" sz="1100" noProof="0" dirty="0"/>
              <a:t>per supportare la sensibilizzazione degli studenti e garantire approfondimenti mirati e pertinenti da parte dei professionisti.</a:t>
            </a:r>
            <a:endParaRPr lang="it-IT" sz="1100" noProof="0" dirty="0">
              <a:ea typeface="Calibri"/>
              <a:cs typeface="Calibri"/>
            </a:endParaRPr>
          </a:p>
          <a:p>
            <a:pPr marL="171450" indent="-171450" algn="just">
              <a:buFont typeface="Wingdings" panose="05000000000000000000" pitchFamily="2" charset="2"/>
              <a:buChar char="q"/>
            </a:pPr>
            <a:r>
              <a:rPr lang="it-IT" sz="1100" noProof="0" dirty="0"/>
              <a:t>Usa </a:t>
            </a:r>
            <a:r>
              <a:rPr lang="it-IT" sz="1100" b="1" noProof="0" dirty="0"/>
              <a:t>metodi di ideazione creativa </a:t>
            </a:r>
            <a:r>
              <a:rPr lang="it-IT" sz="1100" noProof="0" dirty="0"/>
              <a:t>come la matrice How-</a:t>
            </a:r>
            <a:r>
              <a:rPr lang="it-IT" sz="1100" noProof="0" dirty="0" err="1"/>
              <a:t>Now</a:t>
            </a:r>
            <a:r>
              <a:rPr lang="it-IT" sz="1100" noProof="0" dirty="0"/>
              <a:t>-Wow o Six Thinking </a:t>
            </a:r>
            <a:r>
              <a:rPr lang="it-IT" sz="1100" noProof="0" dirty="0" err="1"/>
              <a:t>Hats</a:t>
            </a:r>
            <a:r>
              <a:rPr lang="it-IT" sz="1100" noProof="0" dirty="0"/>
              <a:t> per guidare gli studenti dalla generazione dell'idea al perfezionamento.</a:t>
            </a:r>
            <a:endParaRPr lang="it-IT" sz="1100" noProof="0" dirty="0">
              <a:ea typeface="Calibri"/>
              <a:cs typeface="Calibri"/>
            </a:endParaRPr>
          </a:p>
          <a:p>
            <a:pPr marL="171450" indent="-171450" algn="just">
              <a:buFont typeface="Wingdings" panose="05000000000000000000" pitchFamily="2" charset="2"/>
              <a:buChar char="q"/>
            </a:pPr>
            <a:r>
              <a:rPr lang="it-IT" sz="1100" noProof="0" dirty="0"/>
              <a:t>Pianifica </a:t>
            </a:r>
            <a:r>
              <a:rPr lang="it-IT" sz="1100" b="1" noProof="0" dirty="0"/>
              <a:t>punti di controllo del feedback tra pari </a:t>
            </a:r>
            <a:r>
              <a:rPr lang="it-IT" sz="1100" noProof="0" dirty="0"/>
              <a:t>per mantenere i progetti in linea con i tempi e incoraggiare il miglioramento collaborativo prima delle presentazioni finali.</a:t>
            </a:r>
            <a:endParaRPr lang="it-IT" sz="1100" noProof="0" dirty="0">
              <a:ea typeface="Calibri"/>
              <a:cs typeface="Calibri"/>
            </a:endParaRPr>
          </a:p>
        </p:txBody>
      </p:sp>
      <p:sp>
        <p:nvSpPr>
          <p:cNvPr id="2" name="Text Placeholder 5">
            <a:extLst>
              <a:ext uri="{FF2B5EF4-FFF2-40B4-BE49-F238E27FC236}">
                <a16:creationId xmlns:a16="http://schemas.microsoft.com/office/drawing/2014/main" id="{C0ED55E2-4C70-ADEF-2415-7C675F11E671}"/>
              </a:ext>
            </a:extLst>
          </p:cNvPr>
          <p:cNvSpPr txBox="1">
            <a:spLocks/>
          </p:cNvSpPr>
          <p:nvPr/>
        </p:nvSpPr>
        <p:spPr>
          <a:xfrm>
            <a:off x="591948" y="646920"/>
            <a:ext cx="5265328" cy="1705958"/>
          </a:xfrm>
          <a:prstGeom prst="rect">
            <a:avLst/>
          </a:prstGeom>
        </p:spPr>
        <p:txBody>
          <a:bodyPr lIns="91440" tIns="45720" rIns="91440" bIns="45720" numCol="1" spcCol="288000" anchor="t">
            <a:noAutofit/>
          </a:bodyPr>
          <a:lstStyle>
            <a:lvl1pPr marL="0" indent="0" algn="l" defTabSz="755934" rtl="0" eaLnBrk="1" latinLnBrk="0" hangingPunct="1">
              <a:lnSpc>
                <a:spcPct val="100000"/>
              </a:lnSpc>
              <a:spcBef>
                <a:spcPts val="0"/>
              </a:spcBef>
              <a:buFont typeface="Arial" panose="020B0604020202020204" pitchFamily="34" charset="0"/>
              <a:buNone/>
              <a:defRPr sz="1100" b="0" i="0" kern="1200">
                <a:solidFill>
                  <a:srgbClr val="0B1430"/>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just">
              <a:lnSpc>
                <a:spcPct val="90000"/>
              </a:lnSpc>
            </a:pPr>
            <a:r>
              <a:rPr lang="en-GB" sz="3000" b="1" dirty="0">
                <a:solidFill>
                  <a:srgbClr val="29C5F4"/>
                </a:solidFill>
                <a:latin typeface="Calibri"/>
                <a:ea typeface="Open Sans"/>
                <a:cs typeface="Calibri"/>
              </a:rPr>
              <a:t>PERSONALIZZARE I MODULI</a:t>
            </a:r>
          </a:p>
          <a:p>
            <a:pPr algn="just">
              <a:lnSpc>
                <a:spcPct val="90000"/>
              </a:lnSpc>
            </a:pPr>
            <a:endParaRPr lang="en-GB" dirty="0"/>
          </a:p>
          <a:p>
            <a:pPr algn="just">
              <a:lnSpc>
                <a:spcPct val="90000"/>
              </a:lnSpc>
            </a:pPr>
            <a:r>
              <a:rPr lang="en-GB" sz="1600" b="1" dirty="0" err="1">
                <a:solidFill>
                  <a:srgbClr val="8652A1"/>
                </a:solidFill>
                <a:latin typeface="Calibri"/>
                <a:ea typeface="Open Sans"/>
                <a:cs typeface="Calibri"/>
              </a:rPr>
              <a:t>Esempi</a:t>
            </a:r>
            <a:r>
              <a:rPr lang="en-GB" sz="1600" b="1" dirty="0">
                <a:solidFill>
                  <a:srgbClr val="8652A1"/>
                </a:solidFill>
                <a:latin typeface="Calibri"/>
                <a:ea typeface="Open Sans"/>
                <a:cs typeface="Calibri"/>
              </a:rPr>
              <a:t> di </a:t>
            </a:r>
            <a:r>
              <a:rPr lang="en-GB" sz="1600" b="1" dirty="0" err="1">
                <a:solidFill>
                  <a:srgbClr val="8652A1"/>
                </a:solidFill>
                <a:latin typeface="Calibri"/>
                <a:ea typeface="Open Sans"/>
                <a:cs typeface="Calibri"/>
              </a:rPr>
              <a:t>adattamento</a:t>
            </a:r>
            <a:endParaRPr lang="en-GB" sz="1600" dirty="0"/>
          </a:p>
          <a:p>
            <a:pPr algn="just"/>
            <a:r>
              <a:rPr lang="it-IT" dirty="0"/>
              <a:t>Le Risorse di EARTH sono progettate per essere </a:t>
            </a:r>
            <a:r>
              <a:rPr lang="it-IT" b="1" dirty="0"/>
              <a:t>flessibili</a:t>
            </a:r>
            <a:r>
              <a:rPr lang="it-IT" dirty="0"/>
              <a:t> e alcuni insegnanti le hanno già applicate in vari modi, dai workshop in classe alle lezioni dell'intero semestre. Di seguito sono riportati alcuni esempi di implementazione che dimostrano come i materiali possano essere adattati a vari formati di insegnamento, obiettivi di apprendimento e tempistiche.</a:t>
            </a:r>
            <a:endParaRPr lang="en-GB" dirty="0"/>
          </a:p>
          <a:p>
            <a:pPr algn="just"/>
            <a:endParaRPr lang="en-GB" dirty="0"/>
          </a:p>
        </p:txBody>
      </p:sp>
    </p:spTree>
    <p:extLst>
      <p:ext uri="{BB962C8B-B14F-4D97-AF65-F5344CB8AC3E}">
        <p14:creationId xmlns:p14="http://schemas.microsoft.com/office/powerpoint/2010/main" val="1445105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A8FD9-77EE-3F83-4BA2-612F29D77BA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CB4C239-08B6-58B7-92D4-3C875CF4CB7E}"/>
              </a:ext>
            </a:extLst>
          </p:cNvPr>
          <p:cNvSpPr>
            <a:spLocks noGrp="1"/>
          </p:cNvSpPr>
          <p:nvPr>
            <p:ph type="sldNum" sz="quarter" idx="4"/>
          </p:nvPr>
        </p:nvSpPr>
        <p:spPr/>
        <p:txBody>
          <a:bodyPr/>
          <a:lstStyle/>
          <a:p>
            <a:fld id="{9C527BFA-2C0E-4CEC-B6A5-913A56FEF4B4}" type="slidenum">
              <a:rPr lang="fr-CA" smtClean="0"/>
              <a:pPr/>
              <a:t>11</a:t>
            </a:fld>
            <a:endParaRPr lang="fr-CA"/>
          </a:p>
        </p:txBody>
      </p:sp>
      <p:sp>
        <p:nvSpPr>
          <p:cNvPr id="8" name="Freeform 2">
            <a:extLst>
              <a:ext uri="{FF2B5EF4-FFF2-40B4-BE49-F238E27FC236}">
                <a16:creationId xmlns:a16="http://schemas.microsoft.com/office/drawing/2014/main" id="{00B496BD-804E-9D08-C470-1ED530CC65F8}"/>
              </a:ext>
            </a:extLst>
          </p:cNvPr>
          <p:cNvSpPr/>
          <p:nvPr/>
        </p:nvSpPr>
        <p:spPr>
          <a:xfrm rot="19295464">
            <a:off x="6038581" y="-668569"/>
            <a:ext cx="4822343" cy="5213433"/>
          </a:xfrm>
          <a:custGeom>
            <a:avLst/>
            <a:gdLst>
              <a:gd name="connsiteX0" fmla="*/ 217621 w 1060649"/>
              <a:gd name="connsiteY0" fmla="*/ 995490 h 1146667"/>
              <a:gd name="connsiteX1" fmla="*/ 178658 w 1060649"/>
              <a:gd name="connsiteY1" fmla="*/ 979326 h 1146667"/>
              <a:gd name="connsiteX2" fmla="*/ 149199 w 1060649"/>
              <a:gd name="connsiteY2" fmla="*/ 934639 h 1146667"/>
              <a:gd name="connsiteX3" fmla="*/ 188161 w 1060649"/>
              <a:gd name="connsiteY3" fmla="*/ 946999 h 1146667"/>
              <a:gd name="connsiteX4" fmla="*/ 217621 w 1060649"/>
              <a:gd name="connsiteY4" fmla="*/ 995490 h 1146667"/>
              <a:gd name="connsiteX5" fmla="*/ 320255 w 1060649"/>
              <a:gd name="connsiteY5" fmla="*/ 1065849 h 1146667"/>
              <a:gd name="connsiteX6" fmla="*/ 274640 w 1060649"/>
              <a:gd name="connsiteY6" fmla="*/ 1052538 h 1146667"/>
              <a:gd name="connsiteX7" fmla="*/ 248031 w 1060649"/>
              <a:gd name="connsiteY7" fmla="*/ 1019260 h 1146667"/>
              <a:gd name="connsiteX8" fmla="*/ 295547 w 1060649"/>
              <a:gd name="connsiteY8" fmla="*/ 1029719 h 1146667"/>
              <a:gd name="connsiteX9" fmla="*/ 320255 w 1060649"/>
              <a:gd name="connsiteY9" fmla="*/ 1065849 h 1146667"/>
              <a:gd name="connsiteX10" fmla="*/ 428590 w 1060649"/>
              <a:gd name="connsiteY10" fmla="*/ 1117193 h 1146667"/>
              <a:gd name="connsiteX11" fmla="*/ 380124 w 1060649"/>
              <a:gd name="connsiteY11" fmla="*/ 1107685 h 1146667"/>
              <a:gd name="connsiteX12" fmla="*/ 358267 w 1060649"/>
              <a:gd name="connsiteY12" fmla="*/ 1085816 h 1146667"/>
              <a:gd name="connsiteX13" fmla="*/ 409584 w 1060649"/>
              <a:gd name="connsiteY13" fmla="*/ 1093423 h 1146667"/>
              <a:gd name="connsiteX14" fmla="*/ 428590 w 1060649"/>
              <a:gd name="connsiteY14" fmla="*/ 1117193 h 1146667"/>
              <a:gd name="connsiteX15" fmla="*/ 530273 w 1060649"/>
              <a:gd name="connsiteY15" fmla="*/ 1143815 h 1146667"/>
              <a:gd name="connsiteX16" fmla="*/ 483708 w 1060649"/>
              <a:gd name="connsiteY16" fmla="*/ 1140012 h 1146667"/>
              <a:gd name="connsiteX17" fmla="*/ 469453 w 1060649"/>
              <a:gd name="connsiteY17" fmla="*/ 1131455 h 1146667"/>
              <a:gd name="connsiteX18" fmla="*/ 517919 w 1060649"/>
              <a:gd name="connsiteY18" fmla="*/ 1134307 h 1146667"/>
              <a:gd name="connsiteX19" fmla="*/ 530273 w 1060649"/>
              <a:gd name="connsiteY19" fmla="*/ 1143815 h 1146667"/>
              <a:gd name="connsiteX20" fmla="*/ 34211 w 1060649"/>
              <a:gd name="connsiteY20" fmla="*/ 714052 h 1146667"/>
              <a:gd name="connsiteX21" fmla="*/ 19006 w 1060649"/>
              <a:gd name="connsiteY21" fmla="*/ 712151 h 1146667"/>
              <a:gd name="connsiteX22" fmla="*/ 6652 w 1060649"/>
              <a:gd name="connsiteY22" fmla="*/ 648447 h 1146667"/>
              <a:gd name="connsiteX23" fmla="*/ 20907 w 1060649"/>
              <a:gd name="connsiteY23" fmla="*/ 643693 h 1146667"/>
              <a:gd name="connsiteX24" fmla="*/ 34211 w 1060649"/>
              <a:gd name="connsiteY24" fmla="*/ 714052 h 1146667"/>
              <a:gd name="connsiteX25" fmla="*/ 97882 w 1060649"/>
              <a:gd name="connsiteY25" fmla="*/ 803428 h 1146667"/>
              <a:gd name="connsiteX26" fmla="*/ 65571 w 1060649"/>
              <a:gd name="connsiteY26" fmla="*/ 798674 h 1146667"/>
              <a:gd name="connsiteX27" fmla="*/ 45615 w 1060649"/>
              <a:gd name="connsiteY27" fmla="*/ 733069 h 1146667"/>
              <a:gd name="connsiteX28" fmla="*/ 77925 w 1060649"/>
              <a:gd name="connsiteY28" fmla="*/ 733069 h 1146667"/>
              <a:gd name="connsiteX29" fmla="*/ 97882 w 1060649"/>
              <a:gd name="connsiteY29" fmla="*/ 803428 h 1146667"/>
              <a:gd name="connsiteX30" fmla="*/ 190062 w 1060649"/>
              <a:gd name="connsiteY30" fmla="*/ 896606 h 1146667"/>
              <a:gd name="connsiteX31" fmla="*/ 144447 w 1060649"/>
              <a:gd name="connsiteY31" fmla="*/ 889000 h 1146667"/>
              <a:gd name="connsiteX32" fmla="*/ 120689 w 1060649"/>
              <a:gd name="connsiteY32" fmla="*/ 827198 h 1146667"/>
              <a:gd name="connsiteX33" fmla="*/ 167255 w 1060649"/>
              <a:gd name="connsiteY33" fmla="*/ 830050 h 1146667"/>
              <a:gd name="connsiteX34" fmla="*/ 190062 w 1060649"/>
              <a:gd name="connsiteY34" fmla="*/ 896606 h 1146667"/>
              <a:gd name="connsiteX35" fmla="*/ 300298 w 1060649"/>
              <a:gd name="connsiteY35" fmla="*/ 983129 h 1146667"/>
              <a:gd name="connsiteX36" fmla="*/ 246130 w 1060649"/>
              <a:gd name="connsiteY36" fmla="*/ 977425 h 1146667"/>
              <a:gd name="connsiteX37" fmla="*/ 221422 w 1060649"/>
              <a:gd name="connsiteY37" fmla="*/ 924180 h 1146667"/>
              <a:gd name="connsiteX38" fmla="*/ 277491 w 1060649"/>
              <a:gd name="connsiteY38" fmla="*/ 927983 h 1146667"/>
              <a:gd name="connsiteX39" fmla="*/ 300298 w 1060649"/>
              <a:gd name="connsiteY39" fmla="*/ 983129 h 1146667"/>
              <a:gd name="connsiteX40" fmla="*/ 420037 w 1060649"/>
              <a:gd name="connsiteY40" fmla="*/ 1055390 h 1146667"/>
              <a:gd name="connsiteX41" fmla="*/ 363019 w 1060649"/>
              <a:gd name="connsiteY41" fmla="*/ 1051587 h 1146667"/>
              <a:gd name="connsiteX42" fmla="*/ 342112 w 1060649"/>
              <a:gd name="connsiteY42" fmla="*/ 1009752 h 1146667"/>
              <a:gd name="connsiteX43" fmla="*/ 401981 w 1060649"/>
              <a:gd name="connsiteY43" fmla="*/ 1011653 h 1146667"/>
              <a:gd name="connsiteX44" fmla="*/ 420037 w 1060649"/>
              <a:gd name="connsiteY44" fmla="*/ 1055390 h 1146667"/>
              <a:gd name="connsiteX45" fmla="*/ 535975 w 1060649"/>
              <a:gd name="connsiteY45" fmla="*/ 1106734 h 1146667"/>
              <a:gd name="connsiteX46" fmla="*/ 480857 w 1060649"/>
              <a:gd name="connsiteY46" fmla="*/ 1106734 h 1146667"/>
              <a:gd name="connsiteX47" fmla="*/ 465652 w 1060649"/>
              <a:gd name="connsiteY47" fmla="*/ 1078210 h 1146667"/>
              <a:gd name="connsiteX48" fmla="*/ 523621 w 1060649"/>
              <a:gd name="connsiteY48" fmla="*/ 1077259 h 1146667"/>
              <a:gd name="connsiteX49" fmla="*/ 535975 w 1060649"/>
              <a:gd name="connsiteY49" fmla="*/ 1106734 h 1146667"/>
              <a:gd name="connsiteX50" fmla="*/ 637658 w 1060649"/>
              <a:gd name="connsiteY50" fmla="*/ 1131455 h 1146667"/>
              <a:gd name="connsiteX51" fmla="*/ 589192 w 1060649"/>
              <a:gd name="connsiteY51" fmla="*/ 1136209 h 1146667"/>
              <a:gd name="connsiteX52" fmla="*/ 581590 w 1060649"/>
              <a:gd name="connsiteY52" fmla="*/ 1120996 h 1146667"/>
              <a:gd name="connsiteX53" fmla="*/ 632907 w 1060649"/>
              <a:gd name="connsiteY53" fmla="*/ 1115291 h 1146667"/>
              <a:gd name="connsiteX54" fmla="*/ 637658 w 1060649"/>
              <a:gd name="connsiteY54" fmla="*/ 1131455 h 1146667"/>
              <a:gd name="connsiteX55" fmla="*/ 29460 w 1060649"/>
              <a:gd name="connsiteY55" fmla="*/ 588547 h 1146667"/>
              <a:gd name="connsiteX56" fmla="*/ 7602 w 1060649"/>
              <a:gd name="connsiteY56" fmla="*/ 599005 h 1146667"/>
              <a:gd name="connsiteX57" fmla="*/ 6652 w 1060649"/>
              <a:gd name="connsiteY57" fmla="*/ 529597 h 1146667"/>
              <a:gd name="connsiteX58" fmla="*/ 27559 w 1060649"/>
              <a:gd name="connsiteY58" fmla="*/ 511532 h 1146667"/>
              <a:gd name="connsiteX59" fmla="*/ 29460 w 1060649"/>
              <a:gd name="connsiteY59" fmla="*/ 588547 h 1146667"/>
              <a:gd name="connsiteX60" fmla="*/ 89329 w 1060649"/>
              <a:gd name="connsiteY60" fmla="*/ 673168 h 1146667"/>
              <a:gd name="connsiteX61" fmla="*/ 48466 w 1060649"/>
              <a:gd name="connsiteY61" fmla="*/ 678873 h 1146667"/>
              <a:gd name="connsiteX62" fmla="*/ 37062 w 1060649"/>
              <a:gd name="connsiteY62" fmla="*/ 602809 h 1146667"/>
              <a:gd name="connsiteX63" fmla="*/ 76025 w 1060649"/>
              <a:gd name="connsiteY63" fmla="*/ 591399 h 1146667"/>
              <a:gd name="connsiteX64" fmla="*/ 89329 w 1060649"/>
              <a:gd name="connsiteY64" fmla="*/ 673168 h 1146667"/>
              <a:gd name="connsiteX65" fmla="*/ 180559 w 1060649"/>
              <a:gd name="connsiteY65" fmla="*/ 767297 h 1146667"/>
              <a:gd name="connsiteX66" fmla="*/ 125441 w 1060649"/>
              <a:gd name="connsiteY66" fmla="*/ 769199 h 1146667"/>
              <a:gd name="connsiteX67" fmla="*/ 107385 w 1060649"/>
              <a:gd name="connsiteY67" fmla="*/ 692184 h 1146667"/>
              <a:gd name="connsiteX68" fmla="*/ 162503 w 1060649"/>
              <a:gd name="connsiteY68" fmla="*/ 685528 h 1146667"/>
              <a:gd name="connsiteX69" fmla="*/ 180559 w 1060649"/>
              <a:gd name="connsiteY69" fmla="*/ 767297 h 1146667"/>
              <a:gd name="connsiteX70" fmla="*/ 296497 w 1060649"/>
              <a:gd name="connsiteY70" fmla="*/ 864279 h 1146667"/>
              <a:gd name="connsiteX71" fmla="*/ 230925 w 1060649"/>
              <a:gd name="connsiteY71" fmla="*/ 865230 h 1146667"/>
              <a:gd name="connsiteX72" fmla="*/ 209068 w 1060649"/>
              <a:gd name="connsiteY72" fmla="*/ 792969 h 1146667"/>
              <a:gd name="connsiteX73" fmla="*/ 275590 w 1060649"/>
              <a:gd name="connsiteY73" fmla="*/ 788215 h 1146667"/>
              <a:gd name="connsiteX74" fmla="*/ 296497 w 1060649"/>
              <a:gd name="connsiteY74" fmla="*/ 864279 h 1146667"/>
              <a:gd name="connsiteX75" fmla="*/ 423838 w 1060649"/>
              <a:gd name="connsiteY75" fmla="*/ 952704 h 1146667"/>
              <a:gd name="connsiteX76" fmla="*/ 354466 w 1060649"/>
              <a:gd name="connsiteY76" fmla="*/ 954605 h 1146667"/>
              <a:gd name="connsiteX77" fmla="*/ 334509 w 1060649"/>
              <a:gd name="connsiteY77" fmla="*/ 891852 h 1146667"/>
              <a:gd name="connsiteX78" fmla="*/ 405783 w 1060649"/>
              <a:gd name="connsiteY78" fmla="*/ 887098 h 1146667"/>
              <a:gd name="connsiteX79" fmla="*/ 423838 w 1060649"/>
              <a:gd name="connsiteY79" fmla="*/ 952704 h 1146667"/>
              <a:gd name="connsiteX80" fmla="*/ 667118 w 1060649"/>
              <a:gd name="connsiteY80" fmla="*/ 1073456 h 1146667"/>
              <a:gd name="connsiteX81" fmla="*/ 608199 w 1060649"/>
              <a:gd name="connsiteY81" fmla="*/ 1082013 h 1146667"/>
              <a:gd name="connsiteX82" fmla="*/ 599646 w 1060649"/>
              <a:gd name="connsiteY82" fmla="*/ 1046833 h 1146667"/>
              <a:gd name="connsiteX83" fmla="*/ 662366 w 1060649"/>
              <a:gd name="connsiteY83" fmla="*/ 1037325 h 1146667"/>
              <a:gd name="connsiteX84" fmla="*/ 667118 w 1060649"/>
              <a:gd name="connsiteY84" fmla="*/ 1073456 h 1146667"/>
              <a:gd name="connsiteX85" fmla="*/ 760248 w 1060649"/>
              <a:gd name="connsiteY85" fmla="*/ 1094373 h 1146667"/>
              <a:gd name="connsiteX86" fmla="*/ 711782 w 1060649"/>
              <a:gd name="connsiteY86" fmla="*/ 1106734 h 1146667"/>
              <a:gd name="connsiteX87" fmla="*/ 710832 w 1060649"/>
              <a:gd name="connsiteY87" fmla="*/ 1084865 h 1146667"/>
              <a:gd name="connsiteX88" fmla="*/ 762149 w 1060649"/>
              <a:gd name="connsiteY88" fmla="*/ 1071554 h 1146667"/>
              <a:gd name="connsiteX89" fmla="*/ 760248 w 1060649"/>
              <a:gd name="connsiteY89" fmla="*/ 1094373 h 1146667"/>
              <a:gd name="connsiteX90" fmla="*/ 823919 w 1060649"/>
              <a:gd name="connsiteY90" fmla="*/ 1088669 h 1146667"/>
              <a:gd name="connsiteX91" fmla="*/ 787807 w 1060649"/>
              <a:gd name="connsiteY91" fmla="*/ 1103881 h 1146667"/>
              <a:gd name="connsiteX92" fmla="*/ 794459 w 1060649"/>
              <a:gd name="connsiteY92" fmla="*/ 1094373 h 1146667"/>
              <a:gd name="connsiteX93" fmla="*/ 833422 w 1060649"/>
              <a:gd name="connsiteY93" fmla="*/ 1078210 h 1146667"/>
              <a:gd name="connsiteX94" fmla="*/ 823919 w 1060649"/>
              <a:gd name="connsiteY94" fmla="*/ 1088669 h 1146667"/>
              <a:gd name="connsiteX95" fmla="*/ 42764 w 1060649"/>
              <a:gd name="connsiteY95" fmla="*/ 452582 h 1146667"/>
              <a:gd name="connsiteX96" fmla="*/ 16155 w 1060649"/>
              <a:gd name="connsiteY96" fmla="*/ 474450 h 1146667"/>
              <a:gd name="connsiteX97" fmla="*/ 26609 w 1060649"/>
              <a:gd name="connsiteY97" fmla="*/ 409796 h 1146667"/>
              <a:gd name="connsiteX98" fmla="*/ 51317 w 1060649"/>
              <a:gd name="connsiteY98" fmla="*/ 382222 h 1146667"/>
              <a:gd name="connsiteX99" fmla="*/ 42764 w 1060649"/>
              <a:gd name="connsiteY99" fmla="*/ 452582 h 1146667"/>
              <a:gd name="connsiteX100" fmla="*/ 95981 w 1060649"/>
              <a:gd name="connsiteY100" fmla="*/ 521040 h 1146667"/>
              <a:gd name="connsiteX101" fmla="*/ 50366 w 1060649"/>
              <a:gd name="connsiteY101" fmla="*/ 538154 h 1146667"/>
              <a:gd name="connsiteX102" fmla="*/ 49416 w 1060649"/>
              <a:gd name="connsiteY102" fmla="*/ 463991 h 1146667"/>
              <a:gd name="connsiteX103" fmla="*/ 93130 w 1060649"/>
              <a:gd name="connsiteY103" fmla="*/ 442123 h 1146667"/>
              <a:gd name="connsiteX104" fmla="*/ 95981 w 1060649"/>
              <a:gd name="connsiteY104" fmla="*/ 521040 h 1146667"/>
              <a:gd name="connsiteX105" fmla="*/ 181509 w 1060649"/>
              <a:gd name="connsiteY105" fmla="*/ 607563 h 1146667"/>
              <a:gd name="connsiteX106" fmla="*/ 120689 w 1060649"/>
              <a:gd name="connsiteY106" fmla="*/ 619923 h 1146667"/>
              <a:gd name="connsiteX107" fmla="*/ 111186 w 1060649"/>
              <a:gd name="connsiteY107" fmla="*/ 539105 h 1146667"/>
              <a:gd name="connsiteX108" fmla="*/ 170106 w 1060649"/>
              <a:gd name="connsiteY108" fmla="*/ 522941 h 1146667"/>
              <a:gd name="connsiteX109" fmla="*/ 181509 w 1060649"/>
              <a:gd name="connsiteY109" fmla="*/ 607563 h 1146667"/>
              <a:gd name="connsiteX110" fmla="*/ 568286 w 1060649"/>
              <a:gd name="connsiteY110" fmla="*/ 894705 h 1146667"/>
              <a:gd name="connsiteX111" fmla="*/ 494161 w 1060649"/>
              <a:gd name="connsiteY111" fmla="*/ 904213 h 1146667"/>
              <a:gd name="connsiteX112" fmla="*/ 478956 w 1060649"/>
              <a:gd name="connsiteY112" fmla="*/ 837657 h 1146667"/>
              <a:gd name="connsiteX113" fmla="*/ 555932 w 1060649"/>
              <a:gd name="connsiteY113" fmla="*/ 827198 h 1146667"/>
              <a:gd name="connsiteX114" fmla="*/ 568286 w 1060649"/>
              <a:gd name="connsiteY114" fmla="*/ 894705 h 1146667"/>
              <a:gd name="connsiteX115" fmla="*/ 694677 w 1060649"/>
              <a:gd name="connsiteY115" fmla="*/ 966966 h 1146667"/>
              <a:gd name="connsiteX116" fmla="*/ 628155 w 1060649"/>
              <a:gd name="connsiteY116" fmla="*/ 979326 h 1146667"/>
              <a:gd name="connsiteX117" fmla="*/ 618652 w 1060649"/>
              <a:gd name="connsiteY117" fmla="*/ 926081 h 1146667"/>
              <a:gd name="connsiteX118" fmla="*/ 687074 w 1060649"/>
              <a:gd name="connsiteY118" fmla="*/ 913721 h 1146667"/>
              <a:gd name="connsiteX119" fmla="*/ 694677 w 1060649"/>
              <a:gd name="connsiteY119" fmla="*/ 966966 h 1146667"/>
              <a:gd name="connsiteX120" fmla="*/ 800161 w 1060649"/>
              <a:gd name="connsiteY120" fmla="*/ 1014506 h 1146667"/>
              <a:gd name="connsiteX121" fmla="*/ 745994 w 1060649"/>
              <a:gd name="connsiteY121" fmla="*/ 1029719 h 1146667"/>
              <a:gd name="connsiteX122" fmla="*/ 744093 w 1060649"/>
              <a:gd name="connsiteY122" fmla="*/ 990736 h 1146667"/>
              <a:gd name="connsiteX123" fmla="*/ 801112 w 1060649"/>
              <a:gd name="connsiteY123" fmla="*/ 975523 h 1146667"/>
              <a:gd name="connsiteX124" fmla="*/ 800161 w 1060649"/>
              <a:gd name="connsiteY124" fmla="*/ 1014506 h 1146667"/>
              <a:gd name="connsiteX125" fmla="*/ 876186 w 1060649"/>
              <a:gd name="connsiteY125" fmla="*/ 1035424 h 1146667"/>
              <a:gd name="connsiteX126" fmla="*/ 835323 w 1060649"/>
              <a:gd name="connsiteY126" fmla="*/ 1052538 h 1146667"/>
              <a:gd name="connsiteX127" fmla="*/ 840074 w 1060649"/>
              <a:gd name="connsiteY127" fmla="*/ 1026866 h 1146667"/>
              <a:gd name="connsiteX128" fmla="*/ 882838 w 1060649"/>
              <a:gd name="connsiteY128" fmla="*/ 1009752 h 1146667"/>
              <a:gd name="connsiteX129" fmla="*/ 876186 w 1060649"/>
              <a:gd name="connsiteY129" fmla="*/ 1035424 h 1146667"/>
              <a:gd name="connsiteX130" fmla="*/ 77925 w 1060649"/>
              <a:gd name="connsiteY130" fmla="*/ 327076 h 1146667"/>
              <a:gd name="connsiteX131" fmla="*/ 45615 w 1060649"/>
              <a:gd name="connsiteY131" fmla="*/ 359403 h 1146667"/>
              <a:gd name="connsiteX132" fmla="*/ 66522 w 1060649"/>
              <a:gd name="connsiteY132" fmla="*/ 305208 h 1146667"/>
              <a:gd name="connsiteX133" fmla="*/ 95031 w 1060649"/>
              <a:gd name="connsiteY133" fmla="*/ 268126 h 1146667"/>
              <a:gd name="connsiteX134" fmla="*/ 77925 w 1060649"/>
              <a:gd name="connsiteY134" fmla="*/ 327076 h 1146667"/>
              <a:gd name="connsiteX135" fmla="*/ 205267 w 1060649"/>
              <a:gd name="connsiteY135" fmla="*/ 444025 h 1146667"/>
              <a:gd name="connsiteX136" fmla="*/ 137795 w 1060649"/>
              <a:gd name="connsiteY136" fmla="*/ 464942 h 1146667"/>
              <a:gd name="connsiteX137" fmla="*/ 136845 w 1060649"/>
              <a:gd name="connsiteY137" fmla="*/ 385075 h 1146667"/>
              <a:gd name="connsiteX138" fmla="*/ 202416 w 1060649"/>
              <a:gd name="connsiteY138" fmla="*/ 360354 h 1146667"/>
              <a:gd name="connsiteX139" fmla="*/ 205267 w 1060649"/>
              <a:gd name="connsiteY139" fmla="*/ 444025 h 1146667"/>
              <a:gd name="connsiteX140" fmla="*/ 316453 w 1060649"/>
              <a:gd name="connsiteY140" fmla="*/ 533400 h 1146667"/>
              <a:gd name="connsiteX141" fmla="*/ 236627 w 1060649"/>
              <a:gd name="connsiteY141" fmla="*/ 549564 h 1146667"/>
              <a:gd name="connsiteX142" fmla="*/ 227124 w 1060649"/>
              <a:gd name="connsiteY142" fmla="*/ 463041 h 1146667"/>
              <a:gd name="connsiteX143" fmla="*/ 305050 w 1060649"/>
              <a:gd name="connsiteY143" fmla="*/ 443074 h 1146667"/>
              <a:gd name="connsiteX144" fmla="*/ 316453 w 1060649"/>
              <a:gd name="connsiteY144" fmla="*/ 533400 h 1146667"/>
              <a:gd name="connsiteX145" fmla="*/ 928453 w 1060649"/>
              <a:gd name="connsiteY145" fmla="*/ 941294 h 1146667"/>
              <a:gd name="connsiteX146" fmla="*/ 880938 w 1060649"/>
              <a:gd name="connsiteY146" fmla="*/ 960310 h 1146667"/>
              <a:gd name="connsiteX147" fmla="*/ 883789 w 1060649"/>
              <a:gd name="connsiteY147" fmla="*/ 917524 h 1146667"/>
              <a:gd name="connsiteX148" fmla="*/ 933205 w 1060649"/>
              <a:gd name="connsiteY148" fmla="*/ 898508 h 1146667"/>
              <a:gd name="connsiteX149" fmla="*/ 928453 w 1060649"/>
              <a:gd name="connsiteY149" fmla="*/ 941294 h 1146667"/>
              <a:gd name="connsiteX150" fmla="*/ 979770 w 1060649"/>
              <a:gd name="connsiteY150" fmla="*/ 962212 h 1146667"/>
              <a:gd name="connsiteX151" fmla="*/ 947459 w 1060649"/>
              <a:gd name="connsiteY151" fmla="*/ 983129 h 1146667"/>
              <a:gd name="connsiteX152" fmla="*/ 956963 w 1060649"/>
              <a:gd name="connsiteY152" fmla="*/ 954605 h 1146667"/>
              <a:gd name="connsiteX153" fmla="*/ 990223 w 1060649"/>
              <a:gd name="connsiteY153" fmla="*/ 934639 h 1146667"/>
              <a:gd name="connsiteX154" fmla="*/ 979770 w 1060649"/>
              <a:gd name="connsiteY154" fmla="*/ 962212 h 1146667"/>
              <a:gd name="connsiteX155" fmla="*/ 163453 w 1060649"/>
              <a:gd name="connsiteY155" fmla="*/ 243405 h 1146667"/>
              <a:gd name="connsiteX156" fmla="*/ 111186 w 1060649"/>
              <a:gd name="connsiteY156" fmla="*/ 275733 h 1146667"/>
              <a:gd name="connsiteX157" fmla="*/ 129242 w 1060649"/>
              <a:gd name="connsiteY157" fmla="*/ 223439 h 1146667"/>
              <a:gd name="connsiteX158" fmla="*/ 177708 w 1060649"/>
              <a:gd name="connsiteY158" fmla="*/ 188259 h 1146667"/>
              <a:gd name="connsiteX159" fmla="*/ 163453 w 1060649"/>
              <a:gd name="connsiteY159" fmla="*/ 243405 h 1146667"/>
              <a:gd name="connsiteX160" fmla="*/ 236627 w 1060649"/>
              <a:gd name="connsiteY160" fmla="*/ 289044 h 1146667"/>
              <a:gd name="connsiteX161" fmla="*/ 168205 w 1060649"/>
              <a:gd name="connsiteY161" fmla="*/ 315666 h 1146667"/>
              <a:gd name="connsiteX162" fmla="*/ 174857 w 1060649"/>
              <a:gd name="connsiteY162" fmla="*/ 250061 h 1146667"/>
              <a:gd name="connsiteX163" fmla="*/ 239478 w 1060649"/>
              <a:gd name="connsiteY163" fmla="*/ 221537 h 1146667"/>
              <a:gd name="connsiteX164" fmla="*/ 236627 w 1060649"/>
              <a:gd name="connsiteY164" fmla="*/ 289044 h 1146667"/>
              <a:gd name="connsiteX165" fmla="*/ 340211 w 1060649"/>
              <a:gd name="connsiteY165" fmla="*/ 358452 h 1146667"/>
              <a:gd name="connsiteX166" fmla="*/ 259435 w 1060649"/>
              <a:gd name="connsiteY166" fmla="*/ 379370 h 1146667"/>
              <a:gd name="connsiteX167" fmla="*/ 255633 w 1060649"/>
              <a:gd name="connsiteY167" fmla="*/ 302355 h 1146667"/>
              <a:gd name="connsiteX168" fmla="*/ 332609 w 1060649"/>
              <a:gd name="connsiteY168" fmla="*/ 279536 h 1146667"/>
              <a:gd name="connsiteX169" fmla="*/ 340211 w 1060649"/>
              <a:gd name="connsiteY169" fmla="*/ 358452 h 1146667"/>
              <a:gd name="connsiteX170" fmla="*/ 1047242 w 1060649"/>
              <a:gd name="connsiteY170" fmla="*/ 889951 h 1146667"/>
              <a:gd name="connsiteX171" fmla="*/ 1029186 w 1060649"/>
              <a:gd name="connsiteY171" fmla="*/ 909918 h 1146667"/>
              <a:gd name="connsiteX172" fmla="*/ 1040590 w 1060649"/>
              <a:gd name="connsiteY172" fmla="*/ 881394 h 1146667"/>
              <a:gd name="connsiteX173" fmla="*/ 1060546 w 1060649"/>
              <a:gd name="connsiteY173" fmla="*/ 862378 h 1146667"/>
              <a:gd name="connsiteX174" fmla="*/ 1047242 w 1060649"/>
              <a:gd name="connsiteY174" fmla="*/ 889951 h 1146667"/>
              <a:gd name="connsiteX175" fmla="*/ 281292 w 1060649"/>
              <a:gd name="connsiteY175" fmla="*/ 164489 h 1146667"/>
              <a:gd name="connsiteX176" fmla="*/ 210969 w 1060649"/>
              <a:gd name="connsiteY176" fmla="*/ 193964 h 1146667"/>
              <a:gd name="connsiteX177" fmla="*/ 223323 w 1060649"/>
              <a:gd name="connsiteY177" fmla="*/ 145473 h 1146667"/>
              <a:gd name="connsiteX178" fmla="*/ 287944 w 1060649"/>
              <a:gd name="connsiteY178" fmla="*/ 115047 h 1146667"/>
              <a:gd name="connsiteX179" fmla="*/ 281292 w 1060649"/>
              <a:gd name="connsiteY179" fmla="*/ 164489 h 1146667"/>
              <a:gd name="connsiteX180" fmla="*/ 377273 w 1060649"/>
              <a:gd name="connsiteY180" fmla="*/ 211078 h 1146667"/>
              <a:gd name="connsiteX181" fmla="*/ 294596 w 1060649"/>
              <a:gd name="connsiteY181" fmla="*/ 234848 h 1146667"/>
              <a:gd name="connsiteX182" fmla="*/ 296497 w 1060649"/>
              <a:gd name="connsiteY182" fmla="*/ 171144 h 1146667"/>
              <a:gd name="connsiteX183" fmla="*/ 374422 w 1060649"/>
              <a:gd name="connsiteY183" fmla="*/ 147374 h 1146667"/>
              <a:gd name="connsiteX184" fmla="*/ 377273 w 1060649"/>
              <a:gd name="connsiteY184" fmla="*/ 211078 h 1146667"/>
              <a:gd name="connsiteX185" fmla="*/ 326907 w 1060649"/>
              <a:gd name="connsiteY185" fmla="*/ 77015 h 1146667"/>
              <a:gd name="connsiteX186" fmla="*/ 262286 w 1060649"/>
              <a:gd name="connsiteY186" fmla="*/ 105539 h 1146667"/>
              <a:gd name="connsiteX187" fmla="*/ 278441 w 1060649"/>
              <a:gd name="connsiteY187" fmla="*/ 81769 h 1146667"/>
              <a:gd name="connsiteX188" fmla="*/ 337360 w 1060649"/>
              <a:gd name="connsiteY188" fmla="*/ 53245 h 1146667"/>
              <a:gd name="connsiteX189" fmla="*/ 326907 w 1060649"/>
              <a:gd name="connsiteY189" fmla="*/ 77015 h 1146667"/>
              <a:gd name="connsiteX190" fmla="*/ 411484 w 1060649"/>
              <a:gd name="connsiteY190" fmla="*/ 96982 h 1146667"/>
              <a:gd name="connsiteX191" fmla="*/ 335460 w 1060649"/>
              <a:gd name="connsiteY191" fmla="*/ 118850 h 1146667"/>
              <a:gd name="connsiteX192" fmla="*/ 340211 w 1060649"/>
              <a:gd name="connsiteY192" fmla="*/ 78917 h 1146667"/>
              <a:gd name="connsiteX193" fmla="*/ 410534 w 1060649"/>
              <a:gd name="connsiteY193" fmla="*/ 57999 h 1146667"/>
              <a:gd name="connsiteX194" fmla="*/ 411484 w 1060649"/>
              <a:gd name="connsiteY194" fmla="*/ 96982 h 1146667"/>
              <a:gd name="connsiteX195" fmla="*/ 521720 w 1060649"/>
              <a:gd name="connsiteY195" fmla="*/ 143571 h 1146667"/>
              <a:gd name="connsiteX196" fmla="*/ 439043 w 1060649"/>
              <a:gd name="connsiteY196" fmla="*/ 158784 h 1146667"/>
              <a:gd name="connsiteX197" fmla="*/ 433342 w 1060649"/>
              <a:gd name="connsiteY197" fmla="*/ 104588 h 1146667"/>
              <a:gd name="connsiteX198" fmla="*/ 511267 w 1060649"/>
              <a:gd name="connsiteY198" fmla="*/ 90326 h 1146667"/>
              <a:gd name="connsiteX199" fmla="*/ 521720 w 1060649"/>
              <a:gd name="connsiteY199" fmla="*/ 143571 h 1146667"/>
              <a:gd name="connsiteX200" fmla="*/ 650012 w 1060649"/>
              <a:gd name="connsiteY200" fmla="*/ 214881 h 1146667"/>
              <a:gd name="connsiteX201" fmla="*/ 567335 w 1060649"/>
              <a:gd name="connsiteY201" fmla="*/ 225340 h 1146667"/>
              <a:gd name="connsiteX202" fmla="*/ 554031 w 1060649"/>
              <a:gd name="connsiteY202" fmla="*/ 160686 h 1146667"/>
              <a:gd name="connsiteX203" fmla="*/ 632907 w 1060649"/>
              <a:gd name="connsiteY203" fmla="*/ 152128 h 1146667"/>
              <a:gd name="connsiteX204" fmla="*/ 650012 w 1060649"/>
              <a:gd name="connsiteY204" fmla="*/ 214881 h 1146667"/>
              <a:gd name="connsiteX205" fmla="*/ 448546 w 1060649"/>
              <a:gd name="connsiteY205" fmla="*/ 30426 h 1146667"/>
              <a:gd name="connsiteX206" fmla="*/ 376323 w 1060649"/>
              <a:gd name="connsiteY206" fmla="*/ 49442 h 1146667"/>
              <a:gd name="connsiteX207" fmla="*/ 383925 w 1060649"/>
              <a:gd name="connsiteY207" fmla="*/ 33278 h 1146667"/>
              <a:gd name="connsiteX208" fmla="*/ 448546 w 1060649"/>
              <a:gd name="connsiteY208" fmla="*/ 15213 h 1146667"/>
              <a:gd name="connsiteX209" fmla="*/ 448546 w 1060649"/>
              <a:gd name="connsiteY209" fmla="*/ 30426 h 1146667"/>
              <a:gd name="connsiteX210" fmla="*/ 546428 w 1060649"/>
              <a:gd name="connsiteY210" fmla="*/ 52294 h 1146667"/>
              <a:gd name="connsiteX211" fmla="*/ 468503 w 1060649"/>
              <a:gd name="connsiteY211" fmla="*/ 63704 h 1146667"/>
              <a:gd name="connsiteX212" fmla="*/ 463751 w 1060649"/>
              <a:gd name="connsiteY212" fmla="*/ 31376 h 1146667"/>
              <a:gd name="connsiteX213" fmla="*/ 535975 w 1060649"/>
              <a:gd name="connsiteY213" fmla="*/ 20918 h 1146667"/>
              <a:gd name="connsiteX214" fmla="*/ 546428 w 1060649"/>
              <a:gd name="connsiteY214" fmla="*/ 52294 h 1146667"/>
              <a:gd name="connsiteX215" fmla="*/ 663317 w 1060649"/>
              <a:gd name="connsiteY215" fmla="*/ 101736 h 1146667"/>
              <a:gd name="connsiteX216" fmla="*/ 584441 w 1060649"/>
              <a:gd name="connsiteY216" fmla="*/ 107441 h 1146667"/>
              <a:gd name="connsiteX217" fmla="*/ 571137 w 1060649"/>
              <a:gd name="connsiteY217" fmla="*/ 61802 h 1146667"/>
              <a:gd name="connsiteX218" fmla="*/ 645261 w 1060649"/>
              <a:gd name="connsiteY218" fmla="*/ 57999 h 1146667"/>
              <a:gd name="connsiteX219" fmla="*/ 663317 w 1060649"/>
              <a:gd name="connsiteY219" fmla="*/ 101736 h 1146667"/>
              <a:gd name="connsiteX220" fmla="*/ 665217 w 1060649"/>
              <a:gd name="connsiteY220" fmla="*/ 29475 h 1146667"/>
              <a:gd name="connsiteX221" fmla="*/ 596795 w 1060649"/>
              <a:gd name="connsiteY221" fmla="*/ 29475 h 1146667"/>
              <a:gd name="connsiteX222" fmla="*/ 584441 w 1060649"/>
              <a:gd name="connsiteY222" fmla="*/ 8557 h 1146667"/>
              <a:gd name="connsiteX223" fmla="*/ 647161 w 1060649"/>
              <a:gd name="connsiteY223" fmla="*/ 10459 h 1146667"/>
              <a:gd name="connsiteX224" fmla="*/ 665217 w 1060649"/>
              <a:gd name="connsiteY224" fmla="*/ 29475 h 1146667"/>
              <a:gd name="connsiteX225" fmla="*/ 777354 w 1060649"/>
              <a:gd name="connsiteY225" fmla="*/ 79867 h 1146667"/>
              <a:gd name="connsiteX226" fmla="*/ 713683 w 1060649"/>
              <a:gd name="connsiteY226" fmla="*/ 75113 h 1146667"/>
              <a:gd name="connsiteX227" fmla="*/ 693727 w 1060649"/>
              <a:gd name="connsiteY227" fmla="*/ 40884 h 1146667"/>
              <a:gd name="connsiteX228" fmla="*/ 753596 w 1060649"/>
              <a:gd name="connsiteY228" fmla="*/ 47540 h 1146667"/>
              <a:gd name="connsiteX229" fmla="*/ 777354 w 1060649"/>
              <a:gd name="connsiteY229" fmla="*/ 79867 h 1146667"/>
              <a:gd name="connsiteX230" fmla="*/ 889490 w 1060649"/>
              <a:gd name="connsiteY230" fmla="*/ 150227 h 1146667"/>
              <a:gd name="connsiteX231" fmla="*/ 835323 w 1060649"/>
              <a:gd name="connsiteY231" fmla="*/ 142620 h 1146667"/>
              <a:gd name="connsiteX232" fmla="*/ 811565 w 1060649"/>
              <a:gd name="connsiteY232" fmla="*/ 98883 h 1146667"/>
              <a:gd name="connsiteX233" fmla="*/ 863832 w 1060649"/>
              <a:gd name="connsiteY233" fmla="*/ 108391 h 1146667"/>
              <a:gd name="connsiteX234" fmla="*/ 889490 w 1060649"/>
              <a:gd name="connsiteY234" fmla="*/ 150227 h 1146667"/>
              <a:gd name="connsiteX235" fmla="*/ 990223 w 1060649"/>
              <a:gd name="connsiteY235" fmla="*/ 234848 h 1146667"/>
              <a:gd name="connsiteX236" fmla="*/ 949360 w 1060649"/>
              <a:gd name="connsiteY236" fmla="*/ 227242 h 1146667"/>
              <a:gd name="connsiteX237" fmla="*/ 925602 w 1060649"/>
              <a:gd name="connsiteY237" fmla="*/ 178751 h 1146667"/>
              <a:gd name="connsiteX238" fmla="*/ 965515 w 1060649"/>
              <a:gd name="connsiteY238" fmla="*/ 189210 h 1146667"/>
              <a:gd name="connsiteX239" fmla="*/ 990223 w 1060649"/>
              <a:gd name="connsiteY239" fmla="*/ 234848 h 1146667"/>
              <a:gd name="connsiteX240" fmla="*/ 864782 w 1060649"/>
              <a:gd name="connsiteY240" fmla="*/ 86523 h 1146667"/>
              <a:gd name="connsiteX241" fmla="*/ 817267 w 1060649"/>
              <a:gd name="connsiteY241" fmla="*/ 71310 h 1146667"/>
              <a:gd name="connsiteX242" fmla="*/ 790658 w 1060649"/>
              <a:gd name="connsiteY242" fmla="*/ 46589 h 1146667"/>
              <a:gd name="connsiteX243" fmla="*/ 835323 w 1060649"/>
              <a:gd name="connsiteY243" fmla="*/ 63704 h 1146667"/>
              <a:gd name="connsiteX244" fmla="*/ 864782 w 1060649"/>
              <a:gd name="connsiteY244" fmla="*/ 86523 h 1146667"/>
              <a:gd name="connsiteX245" fmla="*/ 958863 w 1060649"/>
              <a:gd name="connsiteY245" fmla="*/ 155932 h 1146667"/>
              <a:gd name="connsiteX246" fmla="*/ 923702 w 1060649"/>
              <a:gd name="connsiteY246" fmla="*/ 139768 h 1146667"/>
              <a:gd name="connsiteX247" fmla="*/ 895192 w 1060649"/>
              <a:gd name="connsiteY247" fmla="*/ 105539 h 1146667"/>
              <a:gd name="connsiteX248" fmla="*/ 930354 w 1060649"/>
              <a:gd name="connsiteY248" fmla="*/ 124555 h 1146667"/>
              <a:gd name="connsiteX249" fmla="*/ 958863 w 1060649"/>
              <a:gd name="connsiteY249" fmla="*/ 155932 h 1146667"/>
              <a:gd name="connsiteX250" fmla="*/ 764050 w 1060649"/>
              <a:gd name="connsiteY250" fmla="*/ 35180 h 1146667"/>
              <a:gd name="connsiteX251" fmla="*/ 707981 w 1060649"/>
              <a:gd name="connsiteY251" fmla="*/ 23770 h 1146667"/>
              <a:gd name="connsiteX252" fmla="*/ 687074 w 1060649"/>
              <a:gd name="connsiteY252" fmla="*/ 12360 h 1146667"/>
              <a:gd name="connsiteX253" fmla="*/ 764050 w 1060649"/>
              <a:gd name="connsiteY253" fmla="*/ 35180 h 1146667"/>
              <a:gd name="connsiteX254" fmla="*/ 592994 w 1060649"/>
              <a:gd name="connsiteY254" fmla="*/ 0 h 1146667"/>
              <a:gd name="connsiteX255" fmla="*/ 663317 w 1060649"/>
              <a:gd name="connsiteY255" fmla="*/ 6656 h 1146667"/>
              <a:gd name="connsiteX256" fmla="*/ 605348 w 1060649"/>
              <a:gd name="connsiteY256" fmla="*/ 951 h 1146667"/>
              <a:gd name="connsiteX257" fmla="*/ 592994 w 1060649"/>
              <a:gd name="connsiteY257" fmla="*/ 0 h 1146667"/>
              <a:gd name="connsiteX258" fmla="*/ 488460 w 1060649"/>
              <a:gd name="connsiteY258" fmla="*/ 6656 h 1146667"/>
              <a:gd name="connsiteX259" fmla="*/ 562584 w 1060649"/>
              <a:gd name="connsiteY259" fmla="*/ 0 h 1146667"/>
              <a:gd name="connsiteX260" fmla="*/ 562584 w 1060649"/>
              <a:gd name="connsiteY260" fmla="*/ 0 h 1146667"/>
              <a:gd name="connsiteX261" fmla="*/ 562584 w 1060649"/>
              <a:gd name="connsiteY261" fmla="*/ 4754 h 1146667"/>
              <a:gd name="connsiteX262" fmla="*/ 495112 w 1060649"/>
              <a:gd name="connsiteY262" fmla="*/ 11410 h 1146667"/>
              <a:gd name="connsiteX263" fmla="*/ 488460 w 1060649"/>
              <a:gd name="connsiteY263" fmla="*/ 6656 h 1146667"/>
              <a:gd name="connsiteX264" fmla="*/ 321205 w 1060649"/>
              <a:gd name="connsiteY264" fmla="*/ 57999 h 1146667"/>
              <a:gd name="connsiteX265" fmla="*/ 382025 w 1060649"/>
              <a:gd name="connsiteY265" fmla="*/ 32327 h 1146667"/>
              <a:gd name="connsiteX266" fmla="*/ 375373 w 1060649"/>
              <a:gd name="connsiteY266" fmla="*/ 35180 h 1146667"/>
              <a:gd name="connsiteX267" fmla="*/ 321205 w 1060649"/>
              <a:gd name="connsiteY267" fmla="*/ 57999 h 1146667"/>
              <a:gd name="connsiteX268" fmla="*/ 237578 w 1060649"/>
              <a:gd name="connsiteY268" fmla="*/ 108391 h 1146667"/>
              <a:gd name="connsiteX269" fmla="*/ 280342 w 1060649"/>
              <a:gd name="connsiteY269" fmla="*/ 79867 h 1146667"/>
              <a:gd name="connsiteX270" fmla="*/ 273689 w 1060649"/>
              <a:gd name="connsiteY270" fmla="*/ 83671 h 1146667"/>
              <a:gd name="connsiteX271" fmla="*/ 237578 w 1060649"/>
              <a:gd name="connsiteY271" fmla="*/ 108391 h 1146667"/>
              <a:gd name="connsiteX272" fmla="*/ 237578 w 1060649"/>
              <a:gd name="connsiteY272" fmla="*/ 108391 h 1146667"/>
              <a:gd name="connsiteX273" fmla="*/ 179609 w 1060649"/>
              <a:gd name="connsiteY273" fmla="*/ 155932 h 1146667"/>
              <a:gd name="connsiteX274" fmla="*/ 213820 w 1060649"/>
              <a:gd name="connsiteY274" fmla="*/ 126457 h 1146667"/>
              <a:gd name="connsiteX275" fmla="*/ 213820 w 1060649"/>
              <a:gd name="connsiteY275" fmla="*/ 126457 h 1146667"/>
              <a:gd name="connsiteX276" fmla="*/ 236627 w 1060649"/>
              <a:gd name="connsiteY276" fmla="*/ 111244 h 1146667"/>
              <a:gd name="connsiteX277" fmla="*/ 216671 w 1060649"/>
              <a:gd name="connsiteY277" fmla="*/ 144522 h 1146667"/>
              <a:gd name="connsiteX278" fmla="*/ 162503 w 1060649"/>
              <a:gd name="connsiteY278" fmla="*/ 180652 h 1146667"/>
              <a:gd name="connsiteX279" fmla="*/ 179609 w 1060649"/>
              <a:gd name="connsiteY279" fmla="*/ 155932 h 1146667"/>
              <a:gd name="connsiteX280" fmla="*/ 93130 w 1060649"/>
              <a:gd name="connsiteY280" fmla="*/ 260520 h 1146667"/>
              <a:gd name="connsiteX281" fmla="*/ 105484 w 1060649"/>
              <a:gd name="connsiteY281" fmla="*/ 242455 h 1146667"/>
              <a:gd name="connsiteX282" fmla="*/ 152050 w 1060649"/>
              <a:gd name="connsiteY282" fmla="*/ 184456 h 1146667"/>
              <a:gd name="connsiteX283" fmla="*/ 152050 w 1060649"/>
              <a:gd name="connsiteY283" fmla="*/ 184456 h 1146667"/>
              <a:gd name="connsiteX284" fmla="*/ 125441 w 1060649"/>
              <a:gd name="connsiteY284" fmla="*/ 222488 h 1146667"/>
              <a:gd name="connsiteX285" fmla="*/ 93130 w 1060649"/>
              <a:gd name="connsiteY285" fmla="*/ 260520 h 1146667"/>
              <a:gd name="connsiteX286" fmla="*/ 18056 w 1060649"/>
              <a:gd name="connsiteY286" fmla="*/ 430713 h 1146667"/>
              <a:gd name="connsiteX287" fmla="*/ 44665 w 1060649"/>
              <a:gd name="connsiteY287" fmla="*/ 351797 h 1146667"/>
              <a:gd name="connsiteX288" fmla="*/ 44665 w 1060649"/>
              <a:gd name="connsiteY288" fmla="*/ 351797 h 1146667"/>
              <a:gd name="connsiteX289" fmla="*/ 26609 w 1060649"/>
              <a:gd name="connsiteY289" fmla="*/ 405042 h 1146667"/>
              <a:gd name="connsiteX290" fmla="*/ 18056 w 1060649"/>
              <a:gd name="connsiteY290" fmla="*/ 430713 h 1146667"/>
              <a:gd name="connsiteX291" fmla="*/ 950 w 1060649"/>
              <a:gd name="connsiteY291" fmla="*/ 544810 h 1146667"/>
              <a:gd name="connsiteX292" fmla="*/ 13304 w 1060649"/>
              <a:gd name="connsiteY292" fmla="*/ 450680 h 1146667"/>
              <a:gd name="connsiteX293" fmla="*/ 13304 w 1060649"/>
              <a:gd name="connsiteY293" fmla="*/ 454483 h 1146667"/>
              <a:gd name="connsiteX294" fmla="*/ 4752 w 1060649"/>
              <a:gd name="connsiteY294" fmla="*/ 521040 h 1146667"/>
              <a:gd name="connsiteX295" fmla="*/ 950 w 1060649"/>
              <a:gd name="connsiteY295" fmla="*/ 544810 h 1146667"/>
              <a:gd name="connsiteX296" fmla="*/ 950 w 1060649"/>
              <a:gd name="connsiteY296" fmla="*/ 544810 h 1146667"/>
              <a:gd name="connsiteX297" fmla="*/ 4752 w 1060649"/>
              <a:gd name="connsiteY297" fmla="*/ 646546 h 1146667"/>
              <a:gd name="connsiteX298" fmla="*/ 0 w 1060649"/>
              <a:gd name="connsiteY298" fmla="*/ 563826 h 1146667"/>
              <a:gd name="connsiteX299" fmla="*/ 0 w 1060649"/>
              <a:gd name="connsiteY299" fmla="*/ 568580 h 1146667"/>
              <a:gd name="connsiteX300" fmla="*/ 3801 w 1060649"/>
              <a:gd name="connsiteY300" fmla="*/ 635136 h 1146667"/>
              <a:gd name="connsiteX301" fmla="*/ 4752 w 1060649"/>
              <a:gd name="connsiteY301" fmla="*/ 646546 h 1146667"/>
              <a:gd name="connsiteX302" fmla="*/ 17106 w 1060649"/>
              <a:gd name="connsiteY302" fmla="*/ 712151 h 1146667"/>
              <a:gd name="connsiteX303" fmla="*/ 16155 w 1060649"/>
              <a:gd name="connsiteY303" fmla="*/ 708348 h 1146667"/>
              <a:gd name="connsiteX304" fmla="*/ 17106 w 1060649"/>
              <a:gd name="connsiteY304" fmla="*/ 712151 h 1146667"/>
              <a:gd name="connsiteX305" fmla="*/ 58919 w 1060649"/>
              <a:gd name="connsiteY305" fmla="*/ 826247 h 1146667"/>
              <a:gd name="connsiteX306" fmla="*/ 28509 w 1060649"/>
              <a:gd name="connsiteY306" fmla="*/ 752085 h 1146667"/>
              <a:gd name="connsiteX307" fmla="*/ 38963 w 1060649"/>
              <a:gd name="connsiteY307" fmla="*/ 763494 h 1146667"/>
              <a:gd name="connsiteX308" fmla="*/ 61770 w 1060649"/>
              <a:gd name="connsiteY308" fmla="*/ 824345 h 1146667"/>
              <a:gd name="connsiteX309" fmla="*/ 58919 w 1060649"/>
              <a:gd name="connsiteY309" fmla="*/ 826247 h 1146667"/>
              <a:gd name="connsiteX310" fmla="*/ 58919 w 1060649"/>
              <a:gd name="connsiteY310" fmla="*/ 826247 h 1146667"/>
              <a:gd name="connsiteX311" fmla="*/ 168205 w 1060649"/>
              <a:gd name="connsiteY311" fmla="*/ 979326 h 1146667"/>
              <a:gd name="connsiteX312" fmla="*/ 117838 w 1060649"/>
              <a:gd name="connsiteY312" fmla="*/ 922278 h 1146667"/>
              <a:gd name="connsiteX313" fmla="*/ 136845 w 1060649"/>
              <a:gd name="connsiteY313" fmla="*/ 943196 h 1146667"/>
              <a:gd name="connsiteX314" fmla="*/ 168205 w 1060649"/>
              <a:gd name="connsiteY314" fmla="*/ 979326 h 1146667"/>
              <a:gd name="connsiteX315" fmla="*/ 250882 w 1060649"/>
              <a:gd name="connsiteY315" fmla="*/ 1046833 h 1146667"/>
              <a:gd name="connsiteX316" fmla="*/ 242329 w 1060649"/>
              <a:gd name="connsiteY316" fmla="*/ 1041128 h 1146667"/>
              <a:gd name="connsiteX317" fmla="*/ 192913 w 1060649"/>
              <a:gd name="connsiteY317" fmla="*/ 1002145 h 1146667"/>
              <a:gd name="connsiteX318" fmla="*/ 192913 w 1060649"/>
              <a:gd name="connsiteY318" fmla="*/ 1002145 h 1146667"/>
              <a:gd name="connsiteX319" fmla="*/ 192913 w 1060649"/>
              <a:gd name="connsiteY319" fmla="*/ 1002145 h 1146667"/>
              <a:gd name="connsiteX320" fmla="*/ 222373 w 1060649"/>
              <a:gd name="connsiteY320" fmla="*/ 1022112 h 1146667"/>
              <a:gd name="connsiteX321" fmla="*/ 250882 w 1060649"/>
              <a:gd name="connsiteY321" fmla="*/ 1046833 h 1146667"/>
              <a:gd name="connsiteX322" fmla="*/ 250882 w 1060649"/>
              <a:gd name="connsiteY322" fmla="*/ 1046833 h 1146667"/>
              <a:gd name="connsiteX323" fmla="*/ 344012 w 1060649"/>
              <a:gd name="connsiteY323" fmla="*/ 1099127 h 1146667"/>
              <a:gd name="connsiteX324" fmla="*/ 282242 w 1060649"/>
              <a:gd name="connsiteY324" fmla="*/ 1067751 h 1146667"/>
              <a:gd name="connsiteX325" fmla="*/ 282242 w 1060649"/>
              <a:gd name="connsiteY325" fmla="*/ 1067751 h 1146667"/>
              <a:gd name="connsiteX326" fmla="*/ 318354 w 1060649"/>
              <a:gd name="connsiteY326" fmla="*/ 1084865 h 1146667"/>
              <a:gd name="connsiteX327" fmla="*/ 344012 w 1060649"/>
              <a:gd name="connsiteY327" fmla="*/ 1099127 h 1146667"/>
              <a:gd name="connsiteX328" fmla="*/ 344012 w 1060649"/>
              <a:gd name="connsiteY328" fmla="*/ 1099127 h 1146667"/>
              <a:gd name="connsiteX329" fmla="*/ 429540 w 1060649"/>
              <a:gd name="connsiteY329" fmla="*/ 1128602 h 1146667"/>
              <a:gd name="connsiteX330" fmla="*/ 387727 w 1060649"/>
              <a:gd name="connsiteY330" fmla="*/ 1116242 h 1146667"/>
              <a:gd name="connsiteX331" fmla="*/ 419087 w 1060649"/>
              <a:gd name="connsiteY331" fmla="*/ 1125750 h 1146667"/>
              <a:gd name="connsiteX332" fmla="*/ 429540 w 1060649"/>
              <a:gd name="connsiteY332" fmla="*/ 1128602 h 1146667"/>
              <a:gd name="connsiteX333" fmla="*/ 618652 w 1060649"/>
              <a:gd name="connsiteY333" fmla="*/ 1144766 h 1146667"/>
              <a:gd name="connsiteX334" fmla="*/ 567335 w 1060649"/>
              <a:gd name="connsiteY334" fmla="*/ 1146667 h 1146667"/>
              <a:gd name="connsiteX335" fmla="*/ 569236 w 1060649"/>
              <a:gd name="connsiteY335" fmla="*/ 1146667 h 1146667"/>
              <a:gd name="connsiteX336" fmla="*/ 612000 w 1060649"/>
              <a:gd name="connsiteY336" fmla="*/ 1144766 h 1146667"/>
              <a:gd name="connsiteX337" fmla="*/ 618652 w 1060649"/>
              <a:gd name="connsiteY337" fmla="*/ 1144766 h 1146667"/>
              <a:gd name="connsiteX338" fmla="*/ 718435 w 1060649"/>
              <a:gd name="connsiteY338" fmla="*/ 1127651 h 1146667"/>
              <a:gd name="connsiteX339" fmla="*/ 678522 w 1060649"/>
              <a:gd name="connsiteY339" fmla="*/ 1136209 h 1146667"/>
              <a:gd name="connsiteX340" fmla="*/ 678522 w 1060649"/>
              <a:gd name="connsiteY340" fmla="*/ 1132405 h 1146667"/>
              <a:gd name="connsiteX341" fmla="*/ 720335 w 1060649"/>
              <a:gd name="connsiteY341" fmla="*/ 1122897 h 1146667"/>
              <a:gd name="connsiteX342" fmla="*/ 718435 w 1060649"/>
              <a:gd name="connsiteY342" fmla="*/ 1127651 h 1146667"/>
              <a:gd name="connsiteX343" fmla="*/ 918950 w 1060649"/>
              <a:gd name="connsiteY343" fmla="*/ 1030670 h 1146667"/>
              <a:gd name="connsiteX344" fmla="*/ 898043 w 1060649"/>
              <a:gd name="connsiteY344" fmla="*/ 1045882 h 1146667"/>
              <a:gd name="connsiteX345" fmla="*/ 892341 w 1060649"/>
              <a:gd name="connsiteY345" fmla="*/ 1048735 h 1146667"/>
              <a:gd name="connsiteX346" fmla="*/ 903745 w 1060649"/>
              <a:gd name="connsiteY346" fmla="*/ 1035424 h 1146667"/>
              <a:gd name="connsiteX347" fmla="*/ 933205 w 1060649"/>
              <a:gd name="connsiteY347" fmla="*/ 1016407 h 1146667"/>
              <a:gd name="connsiteX348" fmla="*/ 918950 w 1060649"/>
              <a:gd name="connsiteY348" fmla="*/ 1030670 h 1146667"/>
              <a:gd name="connsiteX349" fmla="*/ 918950 w 1060649"/>
              <a:gd name="connsiteY349" fmla="*/ 1030670 h 1146667"/>
              <a:gd name="connsiteX350" fmla="*/ 1012080 w 1060649"/>
              <a:gd name="connsiteY350" fmla="*/ 942245 h 1146667"/>
              <a:gd name="connsiteX351" fmla="*/ 978820 w 1060649"/>
              <a:gd name="connsiteY351" fmla="*/ 979326 h 1146667"/>
              <a:gd name="connsiteX352" fmla="*/ 978820 w 1060649"/>
              <a:gd name="connsiteY352" fmla="*/ 979326 h 1146667"/>
              <a:gd name="connsiteX353" fmla="*/ 993074 w 1060649"/>
              <a:gd name="connsiteY353" fmla="*/ 963163 h 1146667"/>
              <a:gd name="connsiteX354" fmla="*/ 1012080 w 1060649"/>
              <a:gd name="connsiteY354" fmla="*/ 942245 h 1146667"/>
              <a:gd name="connsiteX355" fmla="*/ 128292 w 1060649"/>
              <a:gd name="connsiteY355" fmla="*/ 912770 h 1146667"/>
              <a:gd name="connsiteX356" fmla="*/ 102634 w 1060649"/>
              <a:gd name="connsiteY356" fmla="*/ 896606 h 1146667"/>
              <a:gd name="connsiteX357" fmla="*/ 75074 w 1060649"/>
              <a:gd name="connsiteY357" fmla="*/ 844312 h 1146667"/>
              <a:gd name="connsiteX358" fmla="*/ 101683 w 1060649"/>
              <a:gd name="connsiteY358" fmla="*/ 855722 h 1146667"/>
              <a:gd name="connsiteX359" fmla="*/ 128292 w 1060649"/>
              <a:gd name="connsiteY359" fmla="*/ 912770 h 114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Lst>
            <a:rect l="l" t="t" r="r" b="b"/>
            <a:pathLst>
              <a:path w="1060649" h="1146667">
                <a:moveTo>
                  <a:pt x="217621" y="995490"/>
                </a:moveTo>
                <a:cubicBezTo>
                  <a:pt x="213820" y="1002145"/>
                  <a:pt x="196714" y="995490"/>
                  <a:pt x="178658" y="979326"/>
                </a:cubicBezTo>
                <a:cubicBezTo>
                  <a:pt x="161553" y="963163"/>
                  <a:pt x="148248" y="944147"/>
                  <a:pt x="149199" y="934639"/>
                </a:cubicBezTo>
                <a:cubicBezTo>
                  <a:pt x="151099" y="924180"/>
                  <a:pt x="169155" y="929885"/>
                  <a:pt x="188161" y="946999"/>
                </a:cubicBezTo>
                <a:cubicBezTo>
                  <a:pt x="209068" y="965064"/>
                  <a:pt x="221422" y="986933"/>
                  <a:pt x="217621" y="995490"/>
                </a:cubicBezTo>
                <a:moveTo>
                  <a:pt x="320255" y="1065849"/>
                </a:moveTo>
                <a:cubicBezTo>
                  <a:pt x="313602" y="1070603"/>
                  <a:pt x="293646" y="1063948"/>
                  <a:pt x="274640" y="1052538"/>
                </a:cubicBezTo>
                <a:cubicBezTo>
                  <a:pt x="255633" y="1040178"/>
                  <a:pt x="243279" y="1024965"/>
                  <a:pt x="248031" y="1019260"/>
                </a:cubicBezTo>
                <a:cubicBezTo>
                  <a:pt x="252783" y="1011653"/>
                  <a:pt x="274640" y="1015457"/>
                  <a:pt x="295547" y="1029719"/>
                </a:cubicBezTo>
                <a:cubicBezTo>
                  <a:pt x="316453" y="1043030"/>
                  <a:pt x="327857" y="1060144"/>
                  <a:pt x="320255" y="1065849"/>
                </a:cubicBezTo>
                <a:close/>
                <a:moveTo>
                  <a:pt x="428590" y="1117193"/>
                </a:moveTo>
                <a:cubicBezTo>
                  <a:pt x="420037" y="1120045"/>
                  <a:pt x="399130" y="1115291"/>
                  <a:pt x="380124" y="1107685"/>
                </a:cubicBezTo>
                <a:cubicBezTo>
                  <a:pt x="361118" y="1099127"/>
                  <a:pt x="350665" y="1089619"/>
                  <a:pt x="358267" y="1085816"/>
                </a:cubicBezTo>
                <a:cubicBezTo>
                  <a:pt x="365869" y="1081062"/>
                  <a:pt x="388677" y="1083915"/>
                  <a:pt x="409584" y="1093423"/>
                </a:cubicBezTo>
                <a:cubicBezTo>
                  <a:pt x="429540" y="1102931"/>
                  <a:pt x="437143" y="1113389"/>
                  <a:pt x="428590" y="1117193"/>
                </a:cubicBezTo>
                <a:close/>
                <a:moveTo>
                  <a:pt x="530273" y="1143815"/>
                </a:moveTo>
                <a:cubicBezTo>
                  <a:pt x="520770" y="1143815"/>
                  <a:pt x="500814" y="1141913"/>
                  <a:pt x="483708" y="1140012"/>
                </a:cubicBezTo>
                <a:cubicBezTo>
                  <a:pt x="467553" y="1136209"/>
                  <a:pt x="459950" y="1132405"/>
                  <a:pt x="469453" y="1131455"/>
                </a:cubicBezTo>
                <a:cubicBezTo>
                  <a:pt x="478956" y="1128602"/>
                  <a:pt x="500814" y="1130504"/>
                  <a:pt x="517919" y="1134307"/>
                </a:cubicBezTo>
                <a:cubicBezTo>
                  <a:pt x="535025" y="1137159"/>
                  <a:pt x="539776" y="1141913"/>
                  <a:pt x="530273" y="1143815"/>
                </a:cubicBezTo>
                <a:close/>
                <a:moveTo>
                  <a:pt x="34211" y="714052"/>
                </a:moveTo>
                <a:cubicBezTo>
                  <a:pt x="33261" y="732118"/>
                  <a:pt x="25658" y="731167"/>
                  <a:pt x="19006" y="712151"/>
                </a:cubicBezTo>
                <a:cubicBezTo>
                  <a:pt x="13304" y="694086"/>
                  <a:pt x="8553" y="666512"/>
                  <a:pt x="6652" y="648447"/>
                </a:cubicBezTo>
                <a:cubicBezTo>
                  <a:pt x="6652" y="628480"/>
                  <a:pt x="13304" y="625628"/>
                  <a:pt x="20907" y="643693"/>
                </a:cubicBezTo>
                <a:cubicBezTo>
                  <a:pt x="31360" y="661758"/>
                  <a:pt x="37062" y="695036"/>
                  <a:pt x="34211" y="714052"/>
                </a:cubicBezTo>
                <a:close/>
                <a:moveTo>
                  <a:pt x="97882" y="803428"/>
                </a:moveTo>
                <a:cubicBezTo>
                  <a:pt x="94081" y="820542"/>
                  <a:pt x="78876" y="817690"/>
                  <a:pt x="65571" y="798674"/>
                </a:cubicBezTo>
                <a:cubicBezTo>
                  <a:pt x="53217" y="779658"/>
                  <a:pt x="43714" y="751134"/>
                  <a:pt x="45615" y="733069"/>
                </a:cubicBezTo>
                <a:cubicBezTo>
                  <a:pt x="48466" y="714052"/>
                  <a:pt x="62720" y="713102"/>
                  <a:pt x="77925" y="733069"/>
                </a:cubicBezTo>
                <a:cubicBezTo>
                  <a:pt x="94081" y="753035"/>
                  <a:pt x="103584" y="785363"/>
                  <a:pt x="97882" y="803428"/>
                </a:cubicBezTo>
                <a:close/>
                <a:moveTo>
                  <a:pt x="190062" y="896606"/>
                </a:moveTo>
                <a:cubicBezTo>
                  <a:pt x="183410" y="910868"/>
                  <a:pt x="162503" y="908016"/>
                  <a:pt x="144447" y="889000"/>
                </a:cubicBezTo>
                <a:cubicBezTo>
                  <a:pt x="126391" y="870935"/>
                  <a:pt x="115938" y="843362"/>
                  <a:pt x="120689" y="827198"/>
                </a:cubicBezTo>
                <a:cubicBezTo>
                  <a:pt x="126391" y="810083"/>
                  <a:pt x="147298" y="811034"/>
                  <a:pt x="167255" y="830050"/>
                </a:cubicBezTo>
                <a:cubicBezTo>
                  <a:pt x="187211" y="850968"/>
                  <a:pt x="197665" y="880443"/>
                  <a:pt x="190062" y="896606"/>
                </a:cubicBezTo>
                <a:close/>
                <a:moveTo>
                  <a:pt x="300298" y="983129"/>
                </a:moveTo>
                <a:cubicBezTo>
                  <a:pt x="290795" y="995490"/>
                  <a:pt x="267037" y="992637"/>
                  <a:pt x="246130" y="977425"/>
                </a:cubicBezTo>
                <a:cubicBezTo>
                  <a:pt x="225224" y="961261"/>
                  <a:pt x="214770" y="938442"/>
                  <a:pt x="221422" y="924180"/>
                </a:cubicBezTo>
                <a:cubicBezTo>
                  <a:pt x="229975" y="908967"/>
                  <a:pt x="254683" y="910868"/>
                  <a:pt x="277491" y="927983"/>
                </a:cubicBezTo>
                <a:cubicBezTo>
                  <a:pt x="300298" y="945097"/>
                  <a:pt x="310751" y="969818"/>
                  <a:pt x="300298" y="983129"/>
                </a:cubicBezTo>
                <a:close/>
                <a:moveTo>
                  <a:pt x="420037" y="1055390"/>
                </a:moveTo>
                <a:cubicBezTo>
                  <a:pt x="408633" y="1064898"/>
                  <a:pt x="383925" y="1062997"/>
                  <a:pt x="363019" y="1051587"/>
                </a:cubicBezTo>
                <a:cubicBezTo>
                  <a:pt x="342112" y="1039227"/>
                  <a:pt x="331658" y="1021162"/>
                  <a:pt x="342112" y="1009752"/>
                </a:cubicBezTo>
                <a:cubicBezTo>
                  <a:pt x="352565" y="997391"/>
                  <a:pt x="379174" y="998342"/>
                  <a:pt x="401981" y="1011653"/>
                </a:cubicBezTo>
                <a:cubicBezTo>
                  <a:pt x="423838" y="1025916"/>
                  <a:pt x="431441" y="1044932"/>
                  <a:pt x="420037" y="1055390"/>
                </a:cubicBezTo>
                <a:close/>
                <a:moveTo>
                  <a:pt x="535975" y="1106734"/>
                </a:moveTo>
                <a:cubicBezTo>
                  <a:pt x="523621" y="1113389"/>
                  <a:pt x="499863" y="1114340"/>
                  <a:pt x="480857" y="1106734"/>
                </a:cubicBezTo>
                <a:cubicBezTo>
                  <a:pt x="461851" y="1099127"/>
                  <a:pt x="455199" y="1086767"/>
                  <a:pt x="465652" y="1078210"/>
                </a:cubicBezTo>
                <a:cubicBezTo>
                  <a:pt x="477056" y="1068702"/>
                  <a:pt x="503664" y="1067751"/>
                  <a:pt x="523621" y="1077259"/>
                </a:cubicBezTo>
                <a:cubicBezTo>
                  <a:pt x="543578" y="1084865"/>
                  <a:pt x="548329" y="1098177"/>
                  <a:pt x="535975" y="1106734"/>
                </a:cubicBezTo>
                <a:close/>
                <a:moveTo>
                  <a:pt x="637658" y="1131455"/>
                </a:moveTo>
                <a:cubicBezTo>
                  <a:pt x="625304" y="1136209"/>
                  <a:pt x="605348" y="1138110"/>
                  <a:pt x="589192" y="1136209"/>
                </a:cubicBezTo>
                <a:cubicBezTo>
                  <a:pt x="573987" y="1133356"/>
                  <a:pt x="570186" y="1126701"/>
                  <a:pt x="581590" y="1120996"/>
                </a:cubicBezTo>
                <a:cubicBezTo>
                  <a:pt x="593944" y="1114340"/>
                  <a:pt x="616751" y="1111488"/>
                  <a:pt x="632907" y="1115291"/>
                </a:cubicBezTo>
                <a:cubicBezTo>
                  <a:pt x="648112" y="1118143"/>
                  <a:pt x="650963" y="1125750"/>
                  <a:pt x="637658" y="1131455"/>
                </a:cubicBezTo>
                <a:close/>
                <a:moveTo>
                  <a:pt x="29460" y="588547"/>
                </a:moveTo>
                <a:cubicBezTo>
                  <a:pt x="23758" y="613267"/>
                  <a:pt x="13304" y="616120"/>
                  <a:pt x="7602" y="599005"/>
                </a:cubicBezTo>
                <a:cubicBezTo>
                  <a:pt x="2851" y="582842"/>
                  <a:pt x="2851" y="551465"/>
                  <a:pt x="6652" y="529597"/>
                </a:cubicBezTo>
                <a:cubicBezTo>
                  <a:pt x="11404" y="505827"/>
                  <a:pt x="20907" y="497270"/>
                  <a:pt x="27559" y="511532"/>
                </a:cubicBezTo>
                <a:cubicBezTo>
                  <a:pt x="35161" y="528646"/>
                  <a:pt x="37062" y="563826"/>
                  <a:pt x="29460" y="588547"/>
                </a:cubicBezTo>
                <a:close/>
                <a:moveTo>
                  <a:pt x="89329" y="673168"/>
                </a:moveTo>
                <a:cubicBezTo>
                  <a:pt x="80776" y="696938"/>
                  <a:pt x="62720" y="698840"/>
                  <a:pt x="48466" y="678873"/>
                </a:cubicBezTo>
                <a:cubicBezTo>
                  <a:pt x="36112" y="659857"/>
                  <a:pt x="31360" y="626579"/>
                  <a:pt x="37062" y="602809"/>
                </a:cubicBezTo>
                <a:cubicBezTo>
                  <a:pt x="44665" y="579039"/>
                  <a:pt x="61770" y="572383"/>
                  <a:pt x="76025" y="591399"/>
                </a:cubicBezTo>
                <a:cubicBezTo>
                  <a:pt x="93130" y="610415"/>
                  <a:pt x="98832" y="647496"/>
                  <a:pt x="89329" y="673168"/>
                </a:cubicBezTo>
                <a:close/>
                <a:moveTo>
                  <a:pt x="180559" y="767297"/>
                </a:moveTo>
                <a:cubicBezTo>
                  <a:pt x="170106" y="789166"/>
                  <a:pt x="145397" y="790117"/>
                  <a:pt x="125441" y="769199"/>
                </a:cubicBezTo>
                <a:cubicBezTo>
                  <a:pt x="106435" y="749232"/>
                  <a:pt x="98832" y="715003"/>
                  <a:pt x="107385" y="692184"/>
                </a:cubicBezTo>
                <a:cubicBezTo>
                  <a:pt x="116888" y="668414"/>
                  <a:pt x="141596" y="664611"/>
                  <a:pt x="162503" y="685528"/>
                </a:cubicBezTo>
                <a:cubicBezTo>
                  <a:pt x="184360" y="706446"/>
                  <a:pt x="191963" y="743527"/>
                  <a:pt x="180559" y="767297"/>
                </a:cubicBezTo>
                <a:close/>
                <a:moveTo>
                  <a:pt x="296497" y="864279"/>
                </a:moveTo>
                <a:cubicBezTo>
                  <a:pt x="283192" y="884246"/>
                  <a:pt x="254683" y="884246"/>
                  <a:pt x="230925" y="865230"/>
                </a:cubicBezTo>
                <a:cubicBezTo>
                  <a:pt x="208118" y="846214"/>
                  <a:pt x="198615" y="813887"/>
                  <a:pt x="209068" y="792969"/>
                </a:cubicBezTo>
                <a:cubicBezTo>
                  <a:pt x="220472" y="771101"/>
                  <a:pt x="250882" y="768248"/>
                  <a:pt x="275590" y="788215"/>
                </a:cubicBezTo>
                <a:cubicBezTo>
                  <a:pt x="300298" y="808182"/>
                  <a:pt x="309801" y="842411"/>
                  <a:pt x="296497" y="864279"/>
                </a:cubicBezTo>
                <a:close/>
                <a:moveTo>
                  <a:pt x="423838" y="952704"/>
                </a:moveTo>
                <a:cubicBezTo>
                  <a:pt x="409584" y="969818"/>
                  <a:pt x="379174" y="970769"/>
                  <a:pt x="354466" y="954605"/>
                </a:cubicBezTo>
                <a:cubicBezTo>
                  <a:pt x="330708" y="938442"/>
                  <a:pt x="321205" y="910868"/>
                  <a:pt x="334509" y="891852"/>
                </a:cubicBezTo>
                <a:cubicBezTo>
                  <a:pt x="347814" y="871886"/>
                  <a:pt x="380124" y="869984"/>
                  <a:pt x="405783" y="887098"/>
                </a:cubicBezTo>
                <a:cubicBezTo>
                  <a:pt x="431441" y="905164"/>
                  <a:pt x="439043" y="934639"/>
                  <a:pt x="423838" y="952704"/>
                </a:cubicBezTo>
                <a:close/>
                <a:moveTo>
                  <a:pt x="667118" y="1073456"/>
                </a:moveTo>
                <a:cubicBezTo>
                  <a:pt x="652863" y="1084865"/>
                  <a:pt x="626255" y="1088669"/>
                  <a:pt x="608199" y="1082013"/>
                </a:cubicBezTo>
                <a:cubicBezTo>
                  <a:pt x="589192" y="1075357"/>
                  <a:pt x="584441" y="1059194"/>
                  <a:pt x="599646" y="1046833"/>
                </a:cubicBezTo>
                <a:cubicBezTo>
                  <a:pt x="614851" y="1033522"/>
                  <a:pt x="642410" y="1028768"/>
                  <a:pt x="662366" y="1037325"/>
                </a:cubicBezTo>
                <a:cubicBezTo>
                  <a:pt x="680422" y="1044932"/>
                  <a:pt x="683273" y="1061095"/>
                  <a:pt x="667118" y="1073456"/>
                </a:cubicBezTo>
                <a:close/>
                <a:moveTo>
                  <a:pt x="760248" y="1094373"/>
                </a:moveTo>
                <a:cubicBezTo>
                  <a:pt x="745994" y="1102931"/>
                  <a:pt x="725087" y="1108635"/>
                  <a:pt x="711782" y="1106734"/>
                </a:cubicBezTo>
                <a:cubicBezTo>
                  <a:pt x="697528" y="1104832"/>
                  <a:pt x="697528" y="1094373"/>
                  <a:pt x="710832" y="1084865"/>
                </a:cubicBezTo>
                <a:cubicBezTo>
                  <a:pt x="725087" y="1074407"/>
                  <a:pt x="748845" y="1068702"/>
                  <a:pt x="762149" y="1071554"/>
                </a:cubicBezTo>
                <a:cubicBezTo>
                  <a:pt x="775453" y="1075357"/>
                  <a:pt x="773553" y="1085816"/>
                  <a:pt x="760248" y="1094373"/>
                </a:cubicBezTo>
                <a:close/>
                <a:moveTo>
                  <a:pt x="823919" y="1088669"/>
                </a:moveTo>
                <a:cubicBezTo>
                  <a:pt x="811565" y="1094373"/>
                  <a:pt x="795410" y="1101980"/>
                  <a:pt x="787807" y="1103881"/>
                </a:cubicBezTo>
                <a:cubicBezTo>
                  <a:pt x="779255" y="1105783"/>
                  <a:pt x="781155" y="1101980"/>
                  <a:pt x="794459" y="1094373"/>
                </a:cubicBezTo>
                <a:cubicBezTo>
                  <a:pt x="806814" y="1086767"/>
                  <a:pt x="824869" y="1079161"/>
                  <a:pt x="833422" y="1078210"/>
                </a:cubicBezTo>
                <a:cubicBezTo>
                  <a:pt x="841025" y="1078210"/>
                  <a:pt x="836273" y="1082013"/>
                  <a:pt x="823919" y="1088669"/>
                </a:cubicBezTo>
                <a:close/>
                <a:moveTo>
                  <a:pt x="42764" y="452582"/>
                </a:moveTo>
                <a:cubicBezTo>
                  <a:pt x="32311" y="479204"/>
                  <a:pt x="20907" y="487762"/>
                  <a:pt x="16155" y="474450"/>
                </a:cubicBezTo>
                <a:cubicBezTo>
                  <a:pt x="14255" y="462090"/>
                  <a:pt x="19006" y="434517"/>
                  <a:pt x="26609" y="409796"/>
                </a:cubicBezTo>
                <a:cubicBezTo>
                  <a:pt x="36112" y="386026"/>
                  <a:pt x="46565" y="372714"/>
                  <a:pt x="51317" y="382222"/>
                </a:cubicBezTo>
                <a:cubicBezTo>
                  <a:pt x="57969" y="393632"/>
                  <a:pt x="54168" y="425009"/>
                  <a:pt x="42764" y="452582"/>
                </a:cubicBezTo>
                <a:close/>
                <a:moveTo>
                  <a:pt x="95981" y="521040"/>
                </a:moveTo>
                <a:cubicBezTo>
                  <a:pt x="83627" y="548613"/>
                  <a:pt x="63671" y="555268"/>
                  <a:pt x="50366" y="538154"/>
                </a:cubicBezTo>
                <a:cubicBezTo>
                  <a:pt x="39913" y="521990"/>
                  <a:pt x="39913" y="489663"/>
                  <a:pt x="49416" y="463991"/>
                </a:cubicBezTo>
                <a:cubicBezTo>
                  <a:pt x="60820" y="437369"/>
                  <a:pt x="79826" y="426910"/>
                  <a:pt x="93130" y="442123"/>
                </a:cubicBezTo>
                <a:cubicBezTo>
                  <a:pt x="107385" y="456385"/>
                  <a:pt x="109286" y="492516"/>
                  <a:pt x="95981" y="521040"/>
                </a:cubicBezTo>
                <a:close/>
                <a:moveTo>
                  <a:pt x="181509" y="607563"/>
                </a:moveTo>
                <a:cubicBezTo>
                  <a:pt x="167255" y="635136"/>
                  <a:pt x="139696" y="639890"/>
                  <a:pt x="120689" y="619923"/>
                </a:cubicBezTo>
                <a:cubicBezTo>
                  <a:pt x="102634" y="600907"/>
                  <a:pt x="98832" y="564776"/>
                  <a:pt x="111186" y="539105"/>
                </a:cubicBezTo>
                <a:cubicBezTo>
                  <a:pt x="124491" y="512482"/>
                  <a:pt x="151099" y="504876"/>
                  <a:pt x="170106" y="522941"/>
                </a:cubicBezTo>
                <a:cubicBezTo>
                  <a:pt x="191963" y="541006"/>
                  <a:pt x="197665" y="579989"/>
                  <a:pt x="181509" y="607563"/>
                </a:cubicBezTo>
                <a:close/>
                <a:moveTo>
                  <a:pt x="568286" y="894705"/>
                </a:moveTo>
                <a:cubicBezTo>
                  <a:pt x="551180" y="914672"/>
                  <a:pt x="517919" y="919426"/>
                  <a:pt x="494161" y="904213"/>
                </a:cubicBezTo>
                <a:cubicBezTo>
                  <a:pt x="469453" y="889000"/>
                  <a:pt x="462801" y="858574"/>
                  <a:pt x="478956" y="837657"/>
                </a:cubicBezTo>
                <a:cubicBezTo>
                  <a:pt x="496062" y="815788"/>
                  <a:pt x="530273" y="811034"/>
                  <a:pt x="555932" y="827198"/>
                </a:cubicBezTo>
                <a:cubicBezTo>
                  <a:pt x="579689" y="843362"/>
                  <a:pt x="585391" y="873787"/>
                  <a:pt x="568286" y="894705"/>
                </a:cubicBezTo>
                <a:close/>
                <a:moveTo>
                  <a:pt x="694677" y="966966"/>
                </a:moveTo>
                <a:cubicBezTo>
                  <a:pt x="678522" y="984080"/>
                  <a:pt x="649062" y="989785"/>
                  <a:pt x="628155" y="979326"/>
                </a:cubicBezTo>
                <a:cubicBezTo>
                  <a:pt x="607248" y="967917"/>
                  <a:pt x="602497" y="944147"/>
                  <a:pt x="618652" y="926081"/>
                </a:cubicBezTo>
                <a:cubicBezTo>
                  <a:pt x="634807" y="907065"/>
                  <a:pt x="666168" y="901360"/>
                  <a:pt x="687074" y="913721"/>
                </a:cubicBezTo>
                <a:cubicBezTo>
                  <a:pt x="708932" y="925131"/>
                  <a:pt x="711782" y="948901"/>
                  <a:pt x="694677" y="966966"/>
                </a:cubicBezTo>
                <a:close/>
                <a:moveTo>
                  <a:pt x="800161" y="1014506"/>
                </a:moveTo>
                <a:cubicBezTo>
                  <a:pt x="784956" y="1028768"/>
                  <a:pt x="761199" y="1035424"/>
                  <a:pt x="745994" y="1029719"/>
                </a:cubicBezTo>
                <a:cubicBezTo>
                  <a:pt x="729838" y="1023063"/>
                  <a:pt x="728888" y="1005949"/>
                  <a:pt x="744093" y="990736"/>
                </a:cubicBezTo>
                <a:cubicBezTo>
                  <a:pt x="759298" y="974572"/>
                  <a:pt x="784956" y="967917"/>
                  <a:pt x="801112" y="975523"/>
                </a:cubicBezTo>
                <a:cubicBezTo>
                  <a:pt x="815366" y="982179"/>
                  <a:pt x="815366" y="1000244"/>
                  <a:pt x="800161" y="1014506"/>
                </a:cubicBezTo>
                <a:close/>
                <a:moveTo>
                  <a:pt x="876186" y="1035424"/>
                </a:moveTo>
                <a:cubicBezTo>
                  <a:pt x="862882" y="1046833"/>
                  <a:pt x="844826" y="1054440"/>
                  <a:pt x="835323" y="1052538"/>
                </a:cubicBezTo>
                <a:cubicBezTo>
                  <a:pt x="824869" y="1050636"/>
                  <a:pt x="826770" y="1039227"/>
                  <a:pt x="840074" y="1026866"/>
                </a:cubicBezTo>
                <a:cubicBezTo>
                  <a:pt x="853379" y="1014506"/>
                  <a:pt x="872385" y="1006899"/>
                  <a:pt x="882838" y="1009752"/>
                </a:cubicBezTo>
                <a:cubicBezTo>
                  <a:pt x="892341" y="1013555"/>
                  <a:pt x="889490" y="1024014"/>
                  <a:pt x="876186" y="1035424"/>
                </a:cubicBezTo>
                <a:close/>
                <a:moveTo>
                  <a:pt x="77925" y="327076"/>
                </a:moveTo>
                <a:cubicBezTo>
                  <a:pt x="63671" y="353698"/>
                  <a:pt x="48466" y="367960"/>
                  <a:pt x="45615" y="359403"/>
                </a:cubicBezTo>
                <a:cubicBezTo>
                  <a:pt x="44665" y="352748"/>
                  <a:pt x="55118" y="328978"/>
                  <a:pt x="66522" y="305208"/>
                </a:cubicBezTo>
                <a:cubicBezTo>
                  <a:pt x="79826" y="281437"/>
                  <a:pt x="92180" y="265274"/>
                  <a:pt x="95031" y="268126"/>
                </a:cubicBezTo>
                <a:cubicBezTo>
                  <a:pt x="100733" y="272880"/>
                  <a:pt x="93130" y="300454"/>
                  <a:pt x="77925" y="327076"/>
                </a:cubicBezTo>
                <a:close/>
                <a:moveTo>
                  <a:pt x="205267" y="444025"/>
                </a:moveTo>
                <a:cubicBezTo>
                  <a:pt x="187211" y="474450"/>
                  <a:pt x="156801" y="483007"/>
                  <a:pt x="137795" y="464942"/>
                </a:cubicBezTo>
                <a:cubicBezTo>
                  <a:pt x="120689" y="447828"/>
                  <a:pt x="120689" y="412648"/>
                  <a:pt x="136845" y="385075"/>
                </a:cubicBezTo>
                <a:cubicBezTo>
                  <a:pt x="153950" y="356551"/>
                  <a:pt x="183410" y="345141"/>
                  <a:pt x="202416" y="360354"/>
                </a:cubicBezTo>
                <a:cubicBezTo>
                  <a:pt x="221422" y="376518"/>
                  <a:pt x="224273" y="414550"/>
                  <a:pt x="205267" y="444025"/>
                </a:cubicBezTo>
                <a:close/>
                <a:moveTo>
                  <a:pt x="316453" y="533400"/>
                </a:moveTo>
                <a:cubicBezTo>
                  <a:pt x="297447" y="562875"/>
                  <a:pt x="261335" y="570481"/>
                  <a:pt x="236627" y="549564"/>
                </a:cubicBezTo>
                <a:cubicBezTo>
                  <a:pt x="212870" y="530548"/>
                  <a:pt x="209068" y="491565"/>
                  <a:pt x="227124" y="463041"/>
                </a:cubicBezTo>
                <a:cubicBezTo>
                  <a:pt x="245180" y="434517"/>
                  <a:pt x="280342" y="425009"/>
                  <a:pt x="305050" y="443074"/>
                </a:cubicBezTo>
                <a:cubicBezTo>
                  <a:pt x="331658" y="462090"/>
                  <a:pt x="336410" y="502974"/>
                  <a:pt x="316453" y="533400"/>
                </a:cubicBezTo>
                <a:close/>
                <a:moveTo>
                  <a:pt x="928453" y="941294"/>
                </a:moveTo>
                <a:cubicBezTo>
                  <a:pt x="914199" y="957458"/>
                  <a:pt x="893292" y="966015"/>
                  <a:pt x="880938" y="960310"/>
                </a:cubicBezTo>
                <a:cubicBezTo>
                  <a:pt x="867633" y="953655"/>
                  <a:pt x="868584" y="934639"/>
                  <a:pt x="883789" y="917524"/>
                </a:cubicBezTo>
                <a:cubicBezTo>
                  <a:pt x="898043" y="899459"/>
                  <a:pt x="920851" y="890902"/>
                  <a:pt x="933205" y="898508"/>
                </a:cubicBezTo>
                <a:cubicBezTo>
                  <a:pt x="944609" y="906114"/>
                  <a:pt x="942708" y="924180"/>
                  <a:pt x="928453" y="941294"/>
                </a:cubicBezTo>
                <a:close/>
                <a:moveTo>
                  <a:pt x="979770" y="962212"/>
                </a:moveTo>
                <a:cubicBezTo>
                  <a:pt x="968366" y="974572"/>
                  <a:pt x="954112" y="984080"/>
                  <a:pt x="947459" y="983129"/>
                </a:cubicBezTo>
                <a:cubicBezTo>
                  <a:pt x="940807" y="981228"/>
                  <a:pt x="944609" y="967917"/>
                  <a:pt x="956963" y="954605"/>
                </a:cubicBezTo>
                <a:cubicBezTo>
                  <a:pt x="969317" y="940343"/>
                  <a:pt x="984522" y="930835"/>
                  <a:pt x="990223" y="934639"/>
                </a:cubicBezTo>
                <a:cubicBezTo>
                  <a:pt x="995925" y="936540"/>
                  <a:pt x="991174" y="949851"/>
                  <a:pt x="979770" y="962212"/>
                </a:cubicBezTo>
                <a:close/>
                <a:moveTo>
                  <a:pt x="163453" y="243405"/>
                </a:moveTo>
                <a:cubicBezTo>
                  <a:pt x="144447" y="269077"/>
                  <a:pt x="120689" y="283339"/>
                  <a:pt x="111186" y="275733"/>
                </a:cubicBezTo>
                <a:cubicBezTo>
                  <a:pt x="103584" y="269077"/>
                  <a:pt x="112137" y="246258"/>
                  <a:pt x="129242" y="223439"/>
                </a:cubicBezTo>
                <a:cubicBezTo>
                  <a:pt x="147298" y="201570"/>
                  <a:pt x="168205" y="185406"/>
                  <a:pt x="177708" y="188259"/>
                </a:cubicBezTo>
                <a:cubicBezTo>
                  <a:pt x="189112" y="193013"/>
                  <a:pt x="183410" y="217734"/>
                  <a:pt x="163453" y="243405"/>
                </a:cubicBezTo>
                <a:close/>
                <a:moveTo>
                  <a:pt x="236627" y="289044"/>
                </a:moveTo>
                <a:cubicBezTo>
                  <a:pt x="216671" y="316617"/>
                  <a:pt x="185311" y="328027"/>
                  <a:pt x="168205" y="315666"/>
                </a:cubicBezTo>
                <a:cubicBezTo>
                  <a:pt x="153000" y="304257"/>
                  <a:pt x="155851" y="274782"/>
                  <a:pt x="174857" y="250061"/>
                </a:cubicBezTo>
                <a:cubicBezTo>
                  <a:pt x="193863" y="225340"/>
                  <a:pt x="222373" y="212029"/>
                  <a:pt x="239478" y="221537"/>
                </a:cubicBezTo>
                <a:cubicBezTo>
                  <a:pt x="257534" y="231045"/>
                  <a:pt x="256584" y="261471"/>
                  <a:pt x="236627" y="289044"/>
                </a:cubicBezTo>
                <a:close/>
                <a:moveTo>
                  <a:pt x="340211" y="358452"/>
                </a:moveTo>
                <a:cubicBezTo>
                  <a:pt x="319304" y="386976"/>
                  <a:pt x="283192" y="396485"/>
                  <a:pt x="259435" y="379370"/>
                </a:cubicBezTo>
                <a:cubicBezTo>
                  <a:pt x="237578" y="363206"/>
                  <a:pt x="236627" y="328978"/>
                  <a:pt x="255633" y="302355"/>
                </a:cubicBezTo>
                <a:cubicBezTo>
                  <a:pt x="275590" y="275733"/>
                  <a:pt x="309801" y="265274"/>
                  <a:pt x="332609" y="279536"/>
                </a:cubicBezTo>
                <a:cubicBezTo>
                  <a:pt x="358267" y="294749"/>
                  <a:pt x="362068" y="329928"/>
                  <a:pt x="340211" y="358452"/>
                </a:cubicBezTo>
                <a:close/>
                <a:moveTo>
                  <a:pt x="1047242" y="889951"/>
                </a:moveTo>
                <a:cubicBezTo>
                  <a:pt x="1038689" y="902311"/>
                  <a:pt x="1031087" y="910868"/>
                  <a:pt x="1029186" y="909918"/>
                </a:cubicBezTo>
                <a:cubicBezTo>
                  <a:pt x="1026335" y="908016"/>
                  <a:pt x="1031087" y="894705"/>
                  <a:pt x="1040590" y="881394"/>
                </a:cubicBezTo>
                <a:cubicBezTo>
                  <a:pt x="1049143" y="868082"/>
                  <a:pt x="1057695" y="859525"/>
                  <a:pt x="1060546" y="862378"/>
                </a:cubicBezTo>
                <a:cubicBezTo>
                  <a:pt x="1061497" y="864279"/>
                  <a:pt x="1055795" y="876640"/>
                  <a:pt x="1047242" y="889951"/>
                </a:cubicBezTo>
                <a:close/>
                <a:moveTo>
                  <a:pt x="281292" y="164489"/>
                </a:moveTo>
                <a:cubicBezTo>
                  <a:pt x="259435" y="188259"/>
                  <a:pt x="227124" y="201570"/>
                  <a:pt x="210969" y="193964"/>
                </a:cubicBezTo>
                <a:cubicBezTo>
                  <a:pt x="196714" y="188259"/>
                  <a:pt x="203366" y="166390"/>
                  <a:pt x="223323" y="145473"/>
                </a:cubicBezTo>
                <a:cubicBezTo>
                  <a:pt x="244230" y="125506"/>
                  <a:pt x="272739" y="112195"/>
                  <a:pt x="287944" y="115047"/>
                </a:cubicBezTo>
                <a:cubicBezTo>
                  <a:pt x="306000" y="119801"/>
                  <a:pt x="303149" y="141670"/>
                  <a:pt x="281292" y="164489"/>
                </a:cubicBezTo>
                <a:close/>
                <a:moveTo>
                  <a:pt x="377273" y="211078"/>
                </a:moveTo>
                <a:cubicBezTo>
                  <a:pt x="354466" y="236750"/>
                  <a:pt x="317404" y="247209"/>
                  <a:pt x="294596" y="234848"/>
                </a:cubicBezTo>
                <a:cubicBezTo>
                  <a:pt x="273689" y="223439"/>
                  <a:pt x="274640" y="194914"/>
                  <a:pt x="296497" y="171144"/>
                </a:cubicBezTo>
                <a:cubicBezTo>
                  <a:pt x="317404" y="149276"/>
                  <a:pt x="351615" y="137866"/>
                  <a:pt x="374422" y="147374"/>
                </a:cubicBezTo>
                <a:cubicBezTo>
                  <a:pt x="397230" y="157833"/>
                  <a:pt x="399130" y="186357"/>
                  <a:pt x="377273" y="211078"/>
                </a:cubicBezTo>
                <a:close/>
                <a:moveTo>
                  <a:pt x="326907" y="77015"/>
                </a:moveTo>
                <a:cubicBezTo>
                  <a:pt x="305050" y="94129"/>
                  <a:pt x="275590" y="106490"/>
                  <a:pt x="262286" y="105539"/>
                </a:cubicBezTo>
                <a:cubicBezTo>
                  <a:pt x="250882" y="106490"/>
                  <a:pt x="259435" y="95080"/>
                  <a:pt x="278441" y="81769"/>
                </a:cubicBezTo>
                <a:cubicBezTo>
                  <a:pt x="299348" y="69409"/>
                  <a:pt x="324056" y="57048"/>
                  <a:pt x="337360" y="53245"/>
                </a:cubicBezTo>
                <a:cubicBezTo>
                  <a:pt x="352565" y="52294"/>
                  <a:pt x="347814" y="62753"/>
                  <a:pt x="326907" y="77015"/>
                </a:cubicBezTo>
                <a:close/>
                <a:moveTo>
                  <a:pt x="411484" y="96982"/>
                </a:moveTo>
                <a:cubicBezTo>
                  <a:pt x="390578" y="115998"/>
                  <a:pt x="355416" y="125506"/>
                  <a:pt x="335460" y="118850"/>
                </a:cubicBezTo>
                <a:cubicBezTo>
                  <a:pt x="317404" y="113145"/>
                  <a:pt x="319304" y="95080"/>
                  <a:pt x="340211" y="78917"/>
                </a:cubicBezTo>
                <a:cubicBezTo>
                  <a:pt x="360168" y="63704"/>
                  <a:pt x="391528" y="54196"/>
                  <a:pt x="410534" y="57999"/>
                </a:cubicBezTo>
                <a:cubicBezTo>
                  <a:pt x="431441" y="61802"/>
                  <a:pt x="431441" y="79867"/>
                  <a:pt x="411484" y="96982"/>
                </a:cubicBezTo>
                <a:close/>
                <a:moveTo>
                  <a:pt x="521720" y="143571"/>
                </a:moveTo>
                <a:cubicBezTo>
                  <a:pt x="501764" y="164489"/>
                  <a:pt x="463751" y="171144"/>
                  <a:pt x="439043" y="158784"/>
                </a:cubicBezTo>
                <a:cubicBezTo>
                  <a:pt x="415286" y="147374"/>
                  <a:pt x="413385" y="123604"/>
                  <a:pt x="433342" y="104588"/>
                </a:cubicBezTo>
                <a:cubicBezTo>
                  <a:pt x="453298" y="87474"/>
                  <a:pt x="487509" y="80818"/>
                  <a:pt x="511267" y="90326"/>
                </a:cubicBezTo>
                <a:cubicBezTo>
                  <a:pt x="535975" y="100785"/>
                  <a:pt x="541677" y="124555"/>
                  <a:pt x="521720" y="143571"/>
                </a:cubicBezTo>
                <a:close/>
                <a:moveTo>
                  <a:pt x="650012" y="214881"/>
                </a:moveTo>
                <a:cubicBezTo>
                  <a:pt x="631956" y="236750"/>
                  <a:pt x="594894" y="241504"/>
                  <a:pt x="567335" y="225340"/>
                </a:cubicBezTo>
                <a:cubicBezTo>
                  <a:pt x="540727" y="210127"/>
                  <a:pt x="535025" y="180652"/>
                  <a:pt x="554031" y="160686"/>
                </a:cubicBezTo>
                <a:cubicBezTo>
                  <a:pt x="572087" y="141670"/>
                  <a:pt x="607248" y="137866"/>
                  <a:pt x="632907" y="152128"/>
                </a:cubicBezTo>
                <a:cubicBezTo>
                  <a:pt x="659515" y="166390"/>
                  <a:pt x="667118" y="193964"/>
                  <a:pt x="650012" y="214881"/>
                </a:cubicBezTo>
                <a:close/>
                <a:moveTo>
                  <a:pt x="448546" y="30426"/>
                </a:moveTo>
                <a:cubicBezTo>
                  <a:pt x="427640" y="41835"/>
                  <a:pt x="395329" y="50393"/>
                  <a:pt x="376323" y="49442"/>
                </a:cubicBezTo>
                <a:cubicBezTo>
                  <a:pt x="359217" y="49442"/>
                  <a:pt x="363969" y="42786"/>
                  <a:pt x="383925" y="33278"/>
                </a:cubicBezTo>
                <a:cubicBezTo>
                  <a:pt x="403882" y="25672"/>
                  <a:pt x="432391" y="18065"/>
                  <a:pt x="448546" y="15213"/>
                </a:cubicBezTo>
                <a:cubicBezTo>
                  <a:pt x="467553" y="13311"/>
                  <a:pt x="467553" y="19967"/>
                  <a:pt x="448546" y="30426"/>
                </a:cubicBezTo>
                <a:close/>
                <a:moveTo>
                  <a:pt x="546428" y="52294"/>
                </a:moveTo>
                <a:cubicBezTo>
                  <a:pt x="527422" y="66556"/>
                  <a:pt x="491310" y="71310"/>
                  <a:pt x="468503" y="63704"/>
                </a:cubicBezTo>
                <a:cubicBezTo>
                  <a:pt x="445696" y="57999"/>
                  <a:pt x="444745" y="42786"/>
                  <a:pt x="463751" y="31376"/>
                </a:cubicBezTo>
                <a:cubicBezTo>
                  <a:pt x="481807" y="21868"/>
                  <a:pt x="514118" y="17114"/>
                  <a:pt x="535975" y="20918"/>
                </a:cubicBezTo>
                <a:cubicBezTo>
                  <a:pt x="558782" y="26622"/>
                  <a:pt x="564484" y="40884"/>
                  <a:pt x="546428" y="52294"/>
                </a:cubicBezTo>
                <a:close/>
                <a:moveTo>
                  <a:pt x="663317" y="101736"/>
                </a:moveTo>
                <a:cubicBezTo>
                  <a:pt x="647161" y="116949"/>
                  <a:pt x="611050" y="119801"/>
                  <a:pt x="584441" y="107441"/>
                </a:cubicBezTo>
                <a:cubicBezTo>
                  <a:pt x="558782" y="96031"/>
                  <a:pt x="553081" y="75113"/>
                  <a:pt x="571137" y="61802"/>
                </a:cubicBezTo>
                <a:cubicBezTo>
                  <a:pt x="588242" y="49442"/>
                  <a:pt x="620553" y="48491"/>
                  <a:pt x="645261" y="57999"/>
                </a:cubicBezTo>
                <a:cubicBezTo>
                  <a:pt x="669969" y="67507"/>
                  <a:pt x="678522" y="87474"/>
                  <a:pt x="663317" y="101736"/>
                </a:cubicBezTo>
                <a:close/>
                <a:moveTo>
                  <a:pt x="665217" y="29475"/>
                </a:moveTo>
                <a:cubicBezTo>
                  <a:pt x="650963" y="37081"/>
                  <a:pt x="620553" y="37081"/>
                  <a:pt x="596795" y="29475"/>
                </a:cubicBezTo>
                <a:cubicBezTo>
                  <a:pt x="574938" y="22819"/>
                  <a:pt x="569236" y="13311"/>
                  <a:pt x="584441" y="8557"/>
                </a:cubicBezTo>
                <a:cubicBezTo>
                  <a:pt x="597745" y="4754"/>
                  <a:pt x="626255" y="5705"/>
                  <a:pt x="647161" y="10459"/>
                </a:cubicBezTo>
                <a:cubicBezTo>
                  <a:pt x="668068" y="15213"/>
                  <a:pt x="676621" y="23770"/>
                  <a:pt x="665217" y="29475"/>
                </a:cubicBezTo>
                <a:close/>
                <a:moveTo>
                  <a:pt x="777354" y="79867"/>
                </a:moveTo>
                <a:cubicBezTo>
                  <a:pt x="766900" y="89375"/>
                  <a:pt x="737441" y="86523"/>
                  <a:pt x="713683" y="75113"/>
                </a:cubicBezTo>
                <a:cubicBezTo>
                  <a:pt x="689925" y="63704"/>
                  <a:pt x="681373" y="48491"/>
                  <a:pt x="693727" y="40884"/>
                </a:cubicBezTo>
                <a:cubicBezTo>
                  <a:pt x="705130" y="35180"/>
                  <a:pt x="731739" y="38032"/>
                  <a:pt x="753596" y="47540"/>
                </a:cubicBezTo>
                <a:cubicBezTo>
                  <a:pt x="775453" y="57999"/>
                  <a:pt x="785907" y="71310"/>
                  <a:pt x="777354" y="79867"/>
                </a:cubicBezTo>
                <a:close/>
                <a:moveTo>
                  <a:pt x="889490" y="150227"/>
                </a:moveTo>
                <a:cubicBezTo>
                  <a:pt x="881888" y="160686"/>
                  <a:pt x="857180" y="157833"/>
                  <a:pt x="835323" y="142620"/>
                </a:cubicBezTo>
                <a:cubicBezTo>
                  <a:pt x="812515" y="128358"/>
                  <a:pt x="802062" y="108391"/>
                  <a:pt x="811565" y="98883"/>
                </a:cubicBezTo>
                <a:cubicBezTo>
                  <a:pt x="820118" y="91277"/>
                  <a:pt x="842925" y="96031"/>
                  <a:pt x="863832" y="108391"/>
                </a:cubicBezTo>
                <a:cubicBezTo>
                  <a:pt x="883789" y="122653"/>
                  <a:pt x="896143" y="141670"/>
                  <a:pt x="889490" y="150227"/>
                </a:cubicBezTo>
                <a:close/>
                <a:moveTo>
                  <a:pt x="990223" y="234848"/>
                </a:moveTo>
                <a:cubicBezTo>
                  <a:pt x="986422" y="246258"/>
                  <a:pt x="968366" y="243405"/>
                  <a:pt x="949360" y="227242"/>
                </a:cubicBezTo>
                <a:cubicBezTo>
                  <a:pt x="930354" y="211078"/>
                  <a:pt x="919900" y="189210"/>
                  <a:pt x="925602" y="178751"/>
                </a:cubicBezTo>
                <a:cubicBezTo>
                  <a:pt x="930354" y="169243"/>
                  <a:pt x="948410" y="173997"/>
                  <a:pt x="965515" y="189210"/>
                </a:cubicBezTo>
                <a:cubicBezTo>
                  <a:pt x="982621" y="204422"/>
                  <a:pt x="993074" y="224389"/>
                  <a:pt x="990223" y="234848"/>
                </a:cubicBezTo>
                <a:close/>
                <a:moveTo>
                  <a:pt x="864782" y="86523"/>
                </a:moveTo>
                <a:cubicBezTo>
                  <a:pt x="860031" y="90326"/>
                  <a:pt x="839124" y="83671"/>
                  <a:pt x="817267" y="71310"/>
                </a:cubicBezTo>
                <a:cubicBezTo>
                  <a:pt x="795410" y="59901"/>
                  <a:pt x="784006" y="48491"/>
                  <a:pt x="790658" y="46589"/>
                </a:cubicBezTo>
                <a:cubicBezTo>
                  <a:pt x="795410" y="45638"/>
                  <a:pt x="815366" y="54196"/>
                  <a:pt x="835323" y="63704"/>
                </a:cubicBezTo>
                <a:cubicBezTo>
                  <a:pt x="855279" y="74163"/>
                  <a:pt x="868584" y="83671"/>
                  <a:pt x="864782" y="86523"/>
                </a:cubicBezTo>
                <a:close/>
                <a:moveTo>
                  <a:pt x="958863" y="155932"/>
                </a:moveTo>
                <a:cubicBezTo>
                  <a:pt x="957913" y="161636"/>
                  <a:pt x="941758" y="154981"/>
                  <a:pt x="923702" y="139768"/>
                </a:cubicBezTo>
                <a:cubicBezTo>
                  <a:pt x="904696" y="125506"/>
                  <a:pt x="892341" y="110293"/>
                  <a:pt x="895192" y="105539"/>
                </a:cubicBezTo>
                <a:cubicBezTo>
                  <a:pt x="898043" y="102687"/>
                  <a:pt x="913248" y="112195"/>
                  <a:pt x="930354" y="124555"/>
                </a:cubicBezTo>
                <a:cubicBezTo>
                  <a:pt x="945559" y="137866"/>
                  <a:pt x="958863" y="151178"/>
                  <a:pt x="958863" y="155932"/>
                </a:cubicBezTo>
                <a:close/>
                <a:moveTo>
                  <a:pt x="764050" y="35180"/>
                </a:moveTo>
                <a:cubicBezTo>
                  <a:pt x="756447" y="36130"/>
                  <a:pt x="730789" y="31376"/>
                  <a:pt x="707981" y="23770"/>
                </a:cubicBezTo>
                <a:cubicBezTo>
                  <a:pt x="686124" y="17114"/>
                  <a:pt x="676621" y="11410"/>
                  <a:pt x="687074" y="12360"/>
                </a:cubicBezTo>
                <a:cubicBezTo>
                  <a:pt x="709882" y="14262"/>
                  <a:pt x="777354" y="35180"/>
                  <a:pt x="764050" y="35180"/>
                </a:cubicBezTo>
                <a:close/>
                <a:moveTo>
                  <a:pt x="592994" y="0"/>
                </a:moveTo>
                <a:cubicBezTo>
                  <a:pt x="616751" y="951"/>
                  <a:pt x="639559" y="2852"/>
                  <a:pt x="663317" y="6656"/>
                </a:cubicBezTo>
                <a:cubicBezTo>
                  <a:pt x="650963" y="5705"/>
                  <a:pt x="625304" y="2852"/>
                  <a:pt x="605348" y="951"/>
                </a:cubicBezTo>
                <a:cubicBezTo>
                  <a:pt x="600596" y="951"/>
                  <a:pt x="595845" y="951"/>
                  <a:pt x="592994" y="0"/>
                </a:cubicBezTo>
                <a:close/>
                <a:moveTo>
                  <a:pt x="488460" y="6656"/>
                </a:moveTo>
                <a:cubicBezTo>
                  <a:pt x="513168" y="2852"/>
                  <a:pt x="537876" y="951"/>
                  <a:pt x="562584" y="0"/>
                </a:cubicBezTo>
                <a:lnTo>
                  <a:pt x="562584" y="0"/>
                </a:lnTo>
                <a:cubicBezTo>
                  <a:pt x="573037" y="0"/>
                  <a:pt x="574938" y="1902"/>
                  <a:pt x="562584" y="4754"/>
                </a:cubicBezTo>
                <a:cubicBezTo>
                  <a:pt x="546428" y="9508"/>
                  <a:pt x="515068" y="13311"/>
                  <a:pt x="495112" y="11410"/>
                </a:cubicBezTo>
                <a:cubicBezTo>
                  <a:pt x="478006" y="11410"/>
                  <a:pt x="476105" y="8557"/>
                  <a:pt x="488460" y="6656"/>
                </a:cubicBezTo>
                <a:close/>
                <a:moveTo>
                  <a:pt x="321205" y="57999"/>
                </a:moveTo>
                <a:cubicBezTo>
                  <a:pt x="341161" y="48491"/>
                  <a:pt x="361118" y="39934"/>
                  <a:pt x="382025" y="32327"/>
                </a:cubicBezTo>
                <a:cubicBezTo>
                  <a:pt x="380124" y="33278"/>
                  <a:pt x="378223" y="34229"/>
                  <a:pt x="375373" y="35180"/>
                </a:cubicBezTo>
                <a:cubicBezTo>
                  <a:pt x="358267" y="42786"/>
                  <a:pt x="334509" y="52294"/>
                  <a:pt x="321205" y="57999"/>
                </a:cubicBezTo>
                <a:close/>
                <a:moveTo>
                  <a:pt x="237578" y="108391"/>
                </a:moveTo>
                <a:cubicBezTo>
                  <a:pt x="251832" y="97933"/>
                  <a:pt x="266087" y="88425"/>
                  <a:pt x="280342" y="79867"/>
                </a:cubicBezTo>
                <a:cubicBezTo>
                  <a:pt x="278441" y="80818"/>
                  <a:pt x="275590" y="82720"/>
                  <a:pt x="273689" y="83671"/>
                </a:cubicBezTo>
                <a:cubicBezTo>
                  <a:pt x="261335" y="93179"/>
                  <a:pt x="248031" y="101736"/>
                  <a:pt x="237578" y="108391"/>
                </a:cubicBezTo>
                <a:lnTo>
                  <a:pt x="237578" y="108391"/>
                </a:lnTo>
                <a:close/>
                <a:moveTo>
                  <a:pt x="179609" y="155932"/>
                </a:moveTo>
                <a:cubicBezTo>
                  <a:pt x="191012" y="145473"/>
                  <a:pt x="202416" y="135965"/>
                  <a:pt x="213820" y="126457"/>
                </a:cubicBezTo>
                <a:lnTo>
                  <a:pt x="213820" y="126457"/>
                </a:lnTo>
                <a:cubicBezTo>
                  <a:pt x="223323" y="118850"/>
                  <a:pt x="231876" y="113145"/>
                  <a:pt x="236627" y="111244"/>
                </a:cubicBezTo>
                <a:cubicBezTo>
                  <a:pt x="247081" y="109342"/>
                  <a:pt x="238528" y="123604"/>
                  <a:pt x="216671" y="144522"/>
                </a:cubicBezTo>
                <a:cubicBezTo>
                  <a:pt x="195764" y="166390"/>
                  <a:pt x="171056" y="182554"/>
                  <a:pt x="162503" y="180652"/>
                </a:cubicBezTo>
                <a:cubicBezTo>
                  <a:pt x="157752" y="180652"/>
                  <a:pt x="166304" y="170194"/>
                  <a:pt x="179609" y="155932"/>
                </a:cubicBezTo>
                <a:close/>
                <a:moveTo>
                  <a:pt x="93130" y="260520"/>
                </a:moveTo>
                <a:cubicBezTo>
                  <a:pt x="96932" y="253864"/>
                  <a:pt x="101683" y="248159"/>
                  <a:pt x="105484" y="242455"/>
                </a:cubicBezTo>
                <a:cubicBezTo>
                  <a:pt x="119739" y="221537"/>
                  <a:pt x="135894" y="202521"/>
                  <a:pt x="152050" y="184456"/>
                </a:cubicBezTo>
                <a:lnTo>
                  <a:pt x="152050" y="184456"/>
                </a:lnTo>
                <a:cubicBezTo>
                  <a:pt x="153950" y="184456"/>
                  <a:pt x="143497" y="200619"/>
                  <a:pt x="125441" y="222488"/>
                </a:cubicBezTo>
                <a:cubicBezTo>
                  <a:pt x="109286" y="245307"/>
                  <a:pt x="94081" y="261471"/>
                  <a:pt x="93130" y="260520"/>
                </a:cubicBezTo>
                <a:close/>
                <a:moveTo>
                  <a:pt x="18056" y="430713"/>
                </a:moveTo>
                <a:cubicBezTo>
                  <a:pt x="24708" y="404091"/>
                  <a:pt x="33261" y="377468"/>
                  <a:pt x="44665" y="351797"/>
                </a:cubicBezTo>
                <a:lnTo>
                  <a:pt x="44665" y="351797"/>
                </a:lnTo>
                <a:cubicBezTo>
                  <a:pt x="41814" y="361305"/>
                  <a:pt x="34211" y="383173"/>
                  <a:pt x="26609" y="405042"/>
                </a:cubicBezTo>
                <a:cubicBezTo>
                  <a:pt x="22807" y="416451"/>
                  <a:pt x="19957" y="425959"/>
                  <a:pt x="18056" y="430713"/>
                </a:cubicBezTo>
                <a:close/>
                <a:moveTo>
                  <a:pt x="950" y="544810"/>
                </a:moveTo>
                <a:cubicBezTo>
                  <a:pt x="2851" y="513433"/>
                  <a:pt x="6652" y="482057"/>
                  <a:pt x="13304" y="450680"/>
                </a:cubicBezTo>
                <a:cubicBezTo>
                  <a:pt x="13304" y="451631"/>
                  <a:pt x="13304" y="452582"/>
                  <a:pt x="13304" y="454483"/>
                </a:cubicBezTo>
                <a:cubicBezTo>
                  <a:pt x="13304" y="465893"/>
                  <a:pt x="9503" y="496319"/>
                  <a:pt x="4752" y="521040"/>
                </a:cubicBezTo>
                <a:cubicBezTo>
                  <a:pt x="2851" y="534351"/>
                  <a:pt x="950" y="542908"/>
                  <a:pt x="950" y="544810"/>
                </a:cubicBezTo>
                <a:lnTo>
                  <a:pt x="950" y="544810"/>
                </a:lnTo>
                <a:close/>
                <a:moveTo>
                  <a:pt x="4752" y="646546"/>
                </a:moveTo>
                <a:cubicBezTo>
                  <a:pt x="950" y="618972"/>
                  <a:pt x="0" y="591399"/>
                  <a:pt x="0" y="563826"/>
                </a:cubicBezTo>
                <a:cubicBezTo>
                  <a:pt x="0" y="564776"/>
                  <a:pt x="0" y="566678"/>
                  <a:pt x="0" y="568580"/>
                </a:cubicBezTo>
                <a:cubicBezTo>
                  <a:pt x="1901" y="583793"/>
                  <a:pt x="3801" y="614218"/>
                  <a:pt x="3801" y="635136"/>
                </a:cubicBezTo>
                <a:cubicBezTo>
                  <a:pt x="4752" y="640841"/>
                  <a:pt x="4752" y="644644"/>
                  <a:pt x="4752" y="646546"/>
                </a:cubicBezTo>
                <a:close/>
                <a:moveTo>
                  <a:pt x="17106" y="712151"/>
                </a:moveTo>
                <a:cubicBezTo>
                  <a:pt x="17106" y="711200"/>
                  <a:pt x="16155" y="709298"/>
                  <a:pt x="16155" y="708348"/>
                </a:cubicBezTo>
                <a:cubicBezTo>
                  <a:pt x="16155" y="709298"/>
                  <a:pt x="17106" y="711200"/>
                  <a:pt x="17106" y="712151"/>
                </a:cubicBezTo>
                <a:close/>
                <a:moveTo>
                  <a:pt x="58919" y="826247"/>
                </a:moveTo>
                <a:cubicBezTo>
                  <a:pt x="47516" y="802477"/>
                  <a:pt x="37062" y="777756"/>
                  <a:pt x="28509" y="752085"/>
                </a:cubicBezTo>
                <a:cubicBezTo>
                  <a:pt x="25658" y="741626"/>
                  <a:pt x="30410" y="745429"/>
                  <a:pt x="38963" y="763494"/>
                </a:cubicBezTo>
                <a:cubicBezTo>
                  <a:pt x="49416" y="782510"/>
                  <a:pt x="60820" y="811985"/>
                  <a:pt x="61770" y="824345"/>
                </a:cubicBezTo>
                <a:cubicBezTo>
                  <a:pt x="63671" y="832903"/>
                  <a:pt x="62720" y="832903"/>
                  <a:pt x="58919" y="826247"/>
                </a:cubicBezTo>
                <a:lnTo>
                  <a:pt x="58919" y="826247"/>
                </a:lnTo>
                <a:close/>
                <a:moveTo>
                  <a:pt x="168205" y="979326"/>
                </a:moveTo>
                <a:cubicBezTo>
                  <a:pt x="150149" y="961261"/>
                  <a:pt x="133043" y="942245"/>
                  <a:pt x="117838" y="922278"/>
                </a:cubicBezTo>
                <a:cubicBezTo>
                  <a:pt x="119739" y="924180"/>
                  <a:pt x="127342" y="931786"/>
                  <a:pt x="136845" y="943196"/>
                </a:cubicBezTo>
                <a:cubicBezTo>
                  <a:pt x="153000" y="959359"/>
                  <a:pt x="166304" y="975523"/>
                  <a:pt x="168205" y="979326"/>
                </a:cubicBezTo>
                <a:close/>
                <a:moveTo>
                  <a:pt x="250882" y="1046833"/>
                </a:moveTo>
                <a:cubicBezTo>
                  <a:pt x="248031" y="1044932"/>
                  <a:pt x="245180" y="1043030"/>
                  <a:pt x="242329" y="1041128"/>
                </a:cubicBezTo>
                <a:cubicBezTo>
                  <a:pt x="225224" y="1028768"/>
                  <a:pt x="208118" y="1015457"/>
                  <a:pt x="192913" y="1002145"/>
                </a:cubicBezTo>
                <a:lnTo>
                  <a:pt x="192913" y="1002145"/>
                </a:lnTo>
                <a:cubicBezTo>
                  <a:pt x="192913" y="1002145"/>
                  <a:pt x="192913" y="1002145"/>
                  <a:pt x="192913" y="1002145"/>
                </a:cubicBezTo>
                <a:cubicBezTo>
                  <a:pt x="191963" y="1000244"/>
                  <a:pt x="205267" y="1007850"/>
                  <a:pt x="222373" y="1022112"/>
                </a:cubicBezTo>
                <a:cubicBezTo>
                  <a:pt x="239478" y="1034473"/>
                  <a:pt x="251832" y="1045882"/>
                  <a:pt x="250882" y="1046833"/>
                </a:cubicBezTo>
                <a:cubicBezTo>
                  <a:pt x="250882" y="1047784"/>
                  <a:pt x="250882" y="1047784"/>
                  <a:pt x="250882" y="1046833"/>
                </a:cubicBezTo>
                <a:close/>
                <a:moveTo>
                  <a:pt x="344012" y="1099127"/>
                </a:moveTo>
                <a:cubicBezTo>
                  <a:pt x="323106" y="1089619"/>
                  <a:pt x="302199" y="1079161"/>
                  <a:pt x="282242" y="1067751"/>
                </a:cubicBezTo>
                <a:lnTo>
                  <a:pt x="282242" y="1067751"/>
                </a:lnTo>
                <a:cubicBezTo>
                  <a:pt x="284143" y="1067751"/>
                  <a:pt x="301248" y="1075357"/>
                  <a:pt x="318354" y="1084865"/>
                </a:cubicBezTo>
                <a:cubicBezTo>
                  <a:pt x="335460" y="1092472"/>
                  <a:pt x="345913" y="1099127"/>
                  <a:pt x="344012" y="1099127"/>
                </a:cubicBezTo>
                <a:lnTo>
                  <a:pt x="344012" y="1099127"/>
                </a:lnTo>
                <a:close/>
                <a:moveTo>
                  <a:pt x="429540" y="1128602"/>
                </a:moveTo>
                <a:cubicBezTo>
                  <a:pt x="415286" y="1124799"/>
                  <a:pt x="401981" y="1120996"/>
                  <a:pt x="387727" y="1116242"/>
                </a:cubicBezTo>
                <a:cubicBezTo>
                  <a:pt x="396279" y="1119094"/>
                  <a:pt x="407683" y="1121947"/>
                  <a:pt x="419087" y="1125750"/>
                </a:cubicBezTo>
                <a:cubicBezTo>
                  <a:pt x="422888" y="1126701"/>
                  <a:pt x="427640" y="1127651"/>
                  <a:pt x="429540" y="1128602"/>
                </a:cubicBezTo>
                <a:close/>
                <a:moveTo>
                  <a:pt x="618652" y="1144766"/>
                </a:moveTo>
                <a:cubicBezTo>
                  <a:pt x="601546" y="1145717"/>
                  <a:pt x="584441" y="1146667"/>
                  <a:pt x="567335" y="1146667"/>
                </a:cubicBezTo>
                <a:cubicBezTo>
                  <a:pt x="568286" y="1146667"/>
                  <a:pt x="568286" y="1146667"/>
                  <a:pt x="569236" y="1146667"/>
                </a:cubicBezTo>
                <a:cubicBezTo>
                  <a:pt x="578739" y="1145717"/>
                  <a:pt x="598696" y="1145717"/>
                  <a:pt x="612000" y="1144766"/>
                </a:cubicBezTo>
                <a:cubicBezTo>
                  <a:pt x="614851" y="1144766"/>
                  <a:pt x="617702" y="1144766"/>
                  <a:pt x="618652" y="1144766"/>
                </a:cubicBezTo>
                <a:close/>
                <a:moveTo>
                  <a:pt x="718435" y="1127651"/>
                </a:moveTo>
                <a:cubicBezTo>
                  <a:pt x="705130" y="1131455"/>
                  <a:pt x="691826" y="1134307"/>
                  <a:pt x="678522" y="1136209"/>
                </a:cubicBezTo>
                <a:cubicBezTo>
                  <a:pt x="668068" y="1138110"/>
                  <a:pt x="667118" y="1136209"/>
                  <a:pt x="678522" y="1132405"/>
                </a:cubicBezTo>
                <a:cubicBezTo>
                  <a:pt x="689925" y="1127651"/>
                  <a:pt x="708932" y="1123848"/>
                  <a:pt x="720335" y="1122897"/>
                </a:cubicBezTo>
                <a:cubicBezTo>
                  <a:pt x="730789" y="1122897"/>
                  <a:pt x="729838" y="1124799"/>
                  <a:pt x="718435" y="1127651"/>
                </a:cubicBezTo>
                <a:close/>
                <a:moveTo>
                  <a:pt x="918950" y="1030670"/>
                </a:moveTo>
                <a:cubicBezTo>
                  <a:pt x="912298" y="1036374"/>
                  <a:pt x="904696" y="1041128"/>
                  <a:pt x="898043" y="1045882"/>
                </a:cubicBezTo>
                <a:cubicBezTo>
                  <a:pt x="895192" y="1047784"/>
                  <a:pt x="893292" y="1048735"/>
                  <a:pt x="892341" y="1048735"/>
                </a:cubicBezTo>
                <a:cubicBezTo>
                  <a:pt x="887590" y="1050636"/>
                  <a:pt x="892341" y="1044932"/>
                  <a:pt x="903745" y="1035424"/>
                </a:cubicBezTo>
                <a:cubicBezTo>
                  <a:pt x="915149" y="1025916"/>
                  <a:pt x="928453" y="1017358"/>
                  <a:pt x="933205" y="1016407"/>
                </a:cubicBezTo>
                <a:cubicBezTo>
                  <a:pt x="936056" y="1016407"/>
                  <a:pt x="930354" y="1022112"/>
                  <a:pt x="918950" y="1030670"/>
                </a:cubicBezTo>
                <a:cubicBezTo>
                  <a:pt x="918950" y="1030670"/>
                  <a:pt x="918950" y="1030670"/>
                  <a:pt x="918950" y="1030670"/>
                </a:cubicBezTo>
                <a:close/>
                <a:moveTo>
                  <a:pt x="1012080" y="942245"/>
                </a:moveTo>
                <a:cubicBezTo>
                  <a:pt x="1001627" y="954605"/>
                  <a:pt x="990223" y="966966"/>
                  <a:pt x="978820" y="979326"/>
                </a:cubicBezTo>
                <a:lnTo>
                  <a:pt x="978820" y="979326"/>
                </a:lnTo>
                <a:cubicBezTo>
                  <a:pt x="980720" y="977425"/>
                  <a:pt x="985472" y="971720"/>
                  <a:pt x="993074" y="963163"/>
                </a:cubicBezTo>
                <a:cubicBezTo>
                  <a:pt x="1001627" y="953655"/>
                  <a:pt x="1009230" y="944147"/>
                  <a:pt x="1012080" y="942245"/>
                </a:cubicBezTo>
                <a:close/>
                <a:moveTo>
                  <a:pt x="128292" y="912770"/>
                </a:moveTo>
                <a:cubicBezTo>
                  <a:pt x="128292" y="923229"/>
                  <a:pt x="115938" y="914672"/>
                  <a:pt x="102634" y="896606"/>
                </a:cubicBezTo>
                <a:cubicBezTo>
                  <a:pt x="89329" y="878541"/>
                  <a:pt x="76975" y="855722"/>
                  <a:pt x="75074" y="844312"/>
                </a:cubicBezTo>
                <a:cubicBezTo>
                  <a:pt x="74124" y="831952"/>
                  <a:pt x="86478" y="836706"/>
                  <a:pt x="101683" y="855722"/>
                </a:cubicBezTo>
                <a:cubicBezTo>
                  <a:pt x="116888" y="874738"/>
                  <a:pt x="129242" y="901360"/>
                  <a:pt x="128292" y="912770"/>
                </a:cubicBezTo>
                <a:close/>
              </a:path>
            </a:pathLst>
          </a:custGeom>
          <a:gradFill>
            <a:gsLst>
              <a:gs pos="0">
                <a:srgbClr val="8551A1"/>
              </a:gs>
              <a:gs pos="35350">
                <a:srgbClr val="6363AC"/>
              </a:gs>
              <a:gs pos="100000">
                <a:srgbClr val="26C4F4"/>
              </a:gs>
            </a:gsLst>
            <a:lin ang="5845069" scaled="1"/>
          </a:gradFill>
          <a:ln w="9492" cap="flat">
            <a:noFill/>
            <a:prstDash val="solid"/>
            <a:miter/>
          </a:ln>
        </p:spPr>
        <p:txBody>
          <a:bodyPr rtlCol="0" anchor="ctr"/>
          <a:lstStyle/>
          <a:p>
            <a:endParaRPr lang="en-US"/>
          </a:p>
        </p:txBody>
      </p:sp>
      <p:sp>
        <p:nvSpPr>
          <p:cNvPr id="9" name="Textfeld 8">
            <a:extLst>
              <a:ext uri="{FF2B5EF4-FFF2-40B4-BE49-F238E27FC236}">
                <a16:creationId xmlns:a16="http://schemas.microsoft.com/office/drawing/2014/main" id="{3BD38273-690C-F8D7-3A2C-A5356C24E270}"/>
              </a:ext>
            </a:extLst>
          </p:cNvPr>
          <p:cNvSpPr txBox="1"/>
          <p:nvPr/>
        </p:nvSpPr>
        <p:spPr>
          <a:xfrm>
            <a:off x="591948" y="2352878"/>
            <a:ext cx="6270028" cy="8063746"/>
          </a:xfrm>
          <a:prstGeom prst="rect">
            <a:avLst/>
          </a:prstGeom>
          <a:noFill/>
        </p:spPr>
        <p:txBody>
          <a:bodyPr wrap="square" lIns="91440" tIns="45720" rIns="91440" bIns="45720" rtlCol="0" anchor="t">
            <a:spAutoFit/>
          </a:bodyPr>
          <a:lstStyle/>
          <a:p>
            <a:pPr algn="just"/>
            <a:r>
              <a:rPr lang="it-IT" sz="1200" b="1" noProof="0" dirty="0">
                <a:solidFill>
                  <a:srgbClr val="29C5F4"/>
                </a:solidFill>
              </a:rPr>
              <a:t>Versione 3: Unità di apprendimento – Parte del corso di studio (180 minuti) </a:t>
            </a:r>
            <a:endParaRPr lang="it-IT" sz="1200" b="1" noProof="0" dirty="0">
              <a:solidFill>
                <a:srgbClr val="29C5F4"/>
              </a:solidFill>
              <a:ea typeface="Calibri"/>
              <a:cs typeface="Calibri"/>
            </a:endParaRPr>
          </a:p>
          <a:p>
            <a:pPr algn="just" fontAlgn="base"/>
            <a:r>
              <a:rPr lang="it-IT" sz="1100" b="1" noProof="0" dirty="0"/>
              <a:t>Focus</a:t>
            </a:r>
            <a:r>
              <a:rPr lang="it-IT" sz="1100" noProof="0" dirty="0"/>
              <a:t>: Promuovere l'innovazione per una logistica sostenibile. </a:t>
            </a:r>
            <a:endParaRPr lang="it-IT" sz="1100" noProof="0" dirty="0">
              <a:ea typeface="Calibri"/>
              <a:cs typeface="Calibri"/>
            </a:endParaRPr>
          </a:p>
          <a:p>
            <a:pPr algn="just"/>
            <a:endParaRPr lang="it-IT" sz="1100" noProof="0" dirty="0">
              <a:ea typeface="Calibri"/>
              <a:cs typeface="Calibri"/>
            </a:endParaRPr>
          </a:p>
          <a:p>
            <a:pPr algn="just"/>
            <a:r>
              <a:rPr lang="it-IT" sz="1100" b="1" noProof="0" dirty="0"/>
              <a:t>Struttura della sessione: </a:t>
            </a:r>
            <a:endParaRPr lang="it-IT" sz="1100" b="1" noProof="0" dirty="0">
              <a:ea typeface="Calibri"/>
              <a:cs typeface="Calibri"/>
            </a:endParaRPr>
          </a:p>
          <a:p>
            <a:pPr algn="just"/>
            <a:r>
              <a:rPr lang="it-IT" sz="1100" b="1" dirty="0"/>
              <a:t>Parte 1</a:t>
            </a:r>
            <a:r>
              <a:rPr lang="it-IT" sz="1100" b="1" noProof="0" dirty="0"/>
              <a:t>– Introduzione (30 minuti): </a:t>
            </a:r>
            <a:endParaRPr lang="it-IT" sz="1100" b="1" noProof="0" dirty="0">
              <a:ea typeface="Calibri" panose="020F0502020204030204"/>
              <a:cs typeface="Calibri" panose="020F0502020204030204"/>
            </a:endParaRPr>
          </a:p>
          <a:p>
            <a:pPr marL="171450" indent="-171450" algn="just">
              <a:buFont typeface="Wingdings"/>
              <a:buChar char="q"/>
            </a:pPr>
            <a:r>
              <a:rPr lang="it-IT" sz="1100" b="1" noProof="0" dirty="0"/>
              <a:t>Presentazione</a:t>
            </a:r>
            <a:r>
              <a:rPr lang="it-IT" sz="1100" noProof="0" dirty="0"/>
              <a:t> utilizzando diapositive </a:t>
            </a:r>
            <a:r>
              <a:rPr lang="it-IT" sz="1100" b="1" noProof="0" dirty="0"/>
              <a:t>selezionate</a:t>
            </a:r>
            <a:r>
              <a:rPr lang="it-IT" sz="1100" noProof="0" dirty="0"/>
              <a:t> dai moduli EARTH (1, 2 e 3):</a:t>
            </a:r>
            <a:endParaRPr lang="it-IT" sz="1100" noProof="0" dirty="0">
              <a:ea typeface="Calibri"/>
              <a:cs typeface="Calibri"/>
            </a:endParaRPr>
          </a:p>
          <a:p>
            <a:pPr marL="628650" lvl="1" indent="-171450" algn="just">
              <a:buFont typeface="Arial" panose="05000000000000000000" pitchFamily="2" charset="2"/>
              <a:buChar char="•"/>
            </a:pPr>
            <a:r>
              <a:rPr lang="it-IT" sz="1100" noProof="0" dirty="0"/>
              <a:t>Spiegare brevemente il concetto di </a:t>
            </a:r>
            <a:r>
              <a:rPr lang="it-IT" sz="1100" b="1" noProof="0" dirty="0"/>
              <a:t>SDG</a:t>
            </a:r>
            <a:r>
              <a:rPr lang="it-IT" sz="1100" noProof="0" dirty="0"/>
              <a:t> e come si applicano alla logistica (ad esempio, riduzione delle emissioni di CO₂ = SDG 13: Azione per il clima).</a:t>
            </a:r>
            <a:endParaRPr lang="it-IT" sz="1100" noProof="0" dirty="0">
              <a:ea typeface="Calibri"/>
              <a:cs typeface="Calibri"/>
            </a:endParaRPr>
          </a:p>
          <a:p>
            <a:pPr marL="628650" lvl="1" indent="-171450" algn="just">
              <a:buFont typeface="Arial" panose="05000000000000000000" pitchFamily="2" charset="2"/>
              <a:buChar char="•"/>
            </a:pPr>
            <a:r>
              <a:rPr lang="it-IT" sz="1100" noProof="0" dirty="0"/>
              <a:t>Discutere il </a:t>
            </a:r>
            <a:r>
              <a:rPr lang="it-IT" sz="1100" b="1" noProof="0" dirty="0"/>
              <a:t>ruolo dell'innovazione </a:t>
            </a:r>
            <a:r>
              <a:rPr lang="it-IT" sz="1100" noProof="0" dirty="0"/>
              <a:t>nella promozione della sostenibilità e nello sviluppo di </a:t>
            </a:r>
            <a:r>
              <a:rPr lang="it-IT" sz="1100" b="1" noProof="0" dirty="0"/>
              <a:t>pratiche logistiche sostenibili </a:t>
            </a:r>
            <a:r>
              <a:rPr lang="it-IT" sz="1100" noProof="0" dirty="0"/>
              <a:t>(ad esempio, veicoli elettrici, ottimizzazione dei percorsi basati sull'intelligenza artificiale)).</a:t>
            </a:r>
            <a:endParaRPr lang="it-IT" sz="1100" noProof="0" dirty="0">
              <a:ea typeface="Calibri"/>
              <a:cs typeface="Calibri"/>
            </a:endParaRPr>
          </a:p>
          <a:p>
            <a:pPr marL="628650" lvl="1" indent="-171450" algn="just">
              <a:buFont typeface="Arial" panose="05000000000000000000" pitchFamily="2" charset="2"/>
              <a:buChar char="•"/>
            </a:pPr>
            <a:r>
              <a:rPr lang="it-IT" sz="1100" noProof="0" dirty="0"/>
              <a:t>Presentare </a:t>
            </a:r>
            <a:r>
              <a:rPr lang="it-IT" sz="1100" b="1" noProof="0" dirty="0"/>
              <a:t>esempi reali </a:t>
            </a:r>
            <a:r>
              <a:rPr lang="it-IT" sz="1100" noProof="0" dirty="0"/>
              <a:t>di aziende tratte dal Compendio delle Buone Pratiche di EARTH o dalla Slide Deck/Guida per l'insegnante delle OER che mostrano le </a:t>
            </a:r>
            <a:r>
              <a:rPr lang="it-IT" sz="1100" b="1" noProof="0" dirty="0"/>
              <a:t>pratiche logistiche sostenibili</a:t>
            </a:r>
            <a:r>
              <a:rPr lang="it-IT" sz="1100" noProof="0" dirty="0"/>
              <a:t>.</a:t>
            </a:r>
            <a:endParaRPr lang="it-IT" sz="1100" noProof="0" dirty="0">
              <a:ea typeface="Calibri"/>
              <a:cs typeface="Calibri"/>
            </a:endParaRPr>
          </a:p>
          <a:p>
            <a:pPr algn="just"/>
            <a:r>
              <a:rPr lang="it-IT" sz="1100" b="1" dirty="0"/>
              <a:t>Parte 2</a:t>
            </a:r>
            <a:r>
              <a:rPr lang="it-IT" sz="1100" b="1" noProof="0" dirty="0"/>
              <a:t>– Lavoro di gruppo (70 minuti):</a:t>
            </a:r>
            <a:endParaRPr lang="it-IT" sz="1100" b="1" noProof="0" dirty="0">
              <a:ea typeface="Calibri"/>
              <a:cs typeface="Calibri"/>
            </a:endParaRPr>
          </a:p>
          <a:p>
            <a:pPr marL="171450" indent="-171450" algn="just">
              <a:buFont typeface="Wingdings" panose="05000000000000000000" pitchFamily="2" charset="2"/>
              <a:buChar char="q"/>
            </a:pPr>
            <a:r>
              <a:rPr lang="it-IT" sz="1100" noProof="0" dirty="0"/>
              <a:t>Divisione in gruppi: Gli studenti sono divisi in </a:t>
            </a:r>
            <a:r>
              <a:rPr lang="it-IT" sz="1100" b="1" noProof="0" dirty="0"/>
              <a:t>gruppi da 3 a 5 persone</a:t>
            </a:r>
            <a:r>
              <a:rPr lang="it-IT" sz="1100" noProof="0" dirty="0"/>
              <a:t>.</a:t>
            </a:r>
            <a:endParaRPr lang="it-IT" sz="1100" noProof="0" dirty="0">
              <a:ea typeface="Calibri"/>
              <a:cs typeface="Calibri"/>
            </a:endParaRPr>
          </a:p>
          <a:p>
            <a:pPr marL="171450" indent="-171450" algn="just">
              <a:buFont typeface="Wingdings" panose="05000000000000000000" pitchFamily="2" charset="2"/>
              <a:buChar char="q"/>
            </a:pPr>
            <a:r>
              <a:rPr lang="it-IT" sz="1100" noProof="0" dirty="0"/>
              <a:t>Task focus: Ogni gruppo </a:t>
            </a:r>
            <a:r>
              <a:rPr lang="it-IT" sz="1100" b="1" noProof="0" dirty="0"/>
              <a:t>analizza le soluzioni sostenibili implementate nella logistica </a:t>
            </a:r>
            <a:r>
              <a:rPr lang="it-IT" sz="1100" noProof="0" dirty="0"/>
              <a:t>in base alle aziende selezionate (selezionate dal Compendio delle Buone Pratiche EARTH o dalla Presentazione delle OER/Guida per l'insegnante).</a:t>
            </a:r>
            <a:endParaRPr lang="it-IT" sz="1100" noProof="0" dirty="0">
              <a:ea typeface="Calibri"/>
              <a:cs typeface="Calibri"/>
            </a:endParaRPr>
          </a:p>
          <a:p>
            <a:pPr marL="628650" lvl="1" indent="-171450" algn="just">
              <a:buFont typeface="Arial" panose="020B0604020202020204" pitchFamily="34" charset="0"/>
              <a:buChar char="•"/>
            </a:pPr>
            <a:r>
              <a:rPr lang="it-IT" sz="1100" b="1" noProof="0" dirty="0">
                <a:ea typeface="Calibri"/>
                <a:cs typeface="Calibri"/>
              </a:rPr>
              <a:t>Identificare e analizzare </a:t>
            </a:r>
            <a:r>
              <a:rPr lang="it-IT" sz="1100" noProof="0" dirty="0">
                <a:ea typeface="Calibri"/>
                <a:cs typeface="Calibri"/>
              </a:rPr>
              <a:t>le soluzioni applicate per raggiungere gli obiettivi di </a:t>
            </a:r>
            <a:r>
              <a:rPr lang="it-IT" sz="1100" b="1" noProof="0" dirty="0">
                <a:ea typeface="Calibri"/>
                <a:cs typeface="Calibri"/>
              </a:rPr>
              <a:t>sostenibilità</a:t>
            </a:r>
            <a:r>
              <a:rPr lang="it-IT" sz="1100" noProof="0" dirty="0">
                <a:ea typeface="Calibri"/>
                <a:cs typeface="Calibri"/>
              </a:rPr>
              <a:t> (ad esempio, logistica inversa, trasporto a emissioni zero, tracciamento digitale dei pacchi, ottimizzazione del magazzino</a:t>
            </a:r>
            <a:r>
              <a:rPr lang="it-IT" sz="1100" noProof="0" dirty="0"/>
              <a:t>)</a:t>
            </a:r>
            <a:r>
              <a:rPr lang="it-IT" sz="1100" noProof="0" dirty="0">
                <a:cs typeface="Calibri"/>
              </a:rPr>
              <a:t>.</a:t>
            </a:r>
          </a:p>
          <a:p>
            <a:pPr marL="628650" lvl="1" indent="-171450" algn="just">
              <a:buFont typeface="Arial" panose="020B0604020202020204" pitchFamily="34" charset="0"/>
              <a:buChar char="•"/>
            </a:pPr>
            <a:r>
              <a:rPr lang="it-IT" sz="1100" b="1" noProof="0" dirty="0"/>
              <a:t>Individua</a:t>
            </a:r>
            <a:r>
              <a:rPr lang="it-IT" sz="1100" noProof="0" dirty="0"/>
              <a:t> da 1 a 3 obiettivi SDG (ad esempio, SDG 9, SDG 12, SDG 13) supportati dalla </a:t>
            </a:r>
            <a:r>
              <a:rPr lang="it-IT" sz="1100" b="1" noProof="0" dirty="0"/>
              <a:t>soluzione</a:t>
            </a:r>
            <a:r>
              <a:rPr lang="it-IT" sz="1100" noProof="0" dirty="0">
                <a:ea typeface="Calibri"/>
                <a:cs typeface="Calibri"/>
              </a:rPr>
              <a:t>.</a:t>
            </a:r>
          </a:p>
          <a:p>
            <a:pPr marL="628650" lvl="1" indent="-171450" algn="just">
              <a:buFont typeface="Arial" panose="020B0604020202020204" pitchFamily="34" charset="0"/>
              <a:buChar char="•"/>
            </a:pPr>
            <a:r>
              <a:rPr lang="it-IT" sz="1100" b="1" noProof="0" dirty="0">
                <a:ea typeface="Calibri"/>
                <a:cs typeface="Calibri"/>
              </a:rPr>
              <a:t>Determinare</a:t>
            </a:r>
            <a:r>
              <a:rPr lang="it-IT" sz="1100" noProof="0" dirty="0">
                <a:ea typeface="Calibri"/>
                <a:cs typeface="Calibri"/>
              </a:rPr>
              <a:t> se e quali strumenti/metodi di gestione dell'innovazione sono stati utilizzati per gestire l'attuazione delle soluzioni sostenibili.</a:t>
            </a:r>
            <a:endParaRPr lang="it-IT" sz="1100" b="1" noProof="0" dirty="0">
              <a:ea typeface="Calibri"/>
              <a:cs typeface="Calibri"/>
            </a:endParaRPr>
          </a:p>
          <a:p>
            <a:pPr algn="just"/>
            <a:r>
              <a:rPr lang="it-IT" sz="1100" b="1" dirty="0"/>
              <a:t>Parte 3</a:t>
            </a:r>
            <a:r>
              <a:rPr lang="it-IT" sz="1100" b="1" noProof="0" dirty="0"/>
              <a:t>– Presentazioni e Riflessioni (80 minuti):</a:t>
            </a:r>
            <a:endParaRPr lang="it-IT" sz="1100" b="1" noProof="0" dirty="0">
              <a:ea typeface="Calibri"/>
              <a:cs typeface="Calibri"/>
            </a:endParaRPr>
          </a:p>
          <a:p>
            <a:pPr marL="171450" indent="-171450" algn="just">
              <a:buFont typeface="Wingdings" panose="05000000000000000000" pitchFamily="2" charset="2"/>
              <a:buChar char="q"/>
            </a:pPr>
            <a:r>
              <a:rPr lang="it-IT" sz="1100" b="1" noProof="0" dirty="0"/>
              <a:t>Strutturare le informazioni</a:t>
            </a:r>
            <a:r>
              <a:rPr lang="it-IT" sz="1100" noProof="0" dirty="0"/>
              <a:t>: i gruppi preparano un'infografica o una </a:t>
            </a:r>
            <a:r>
              <a:rPr lang="it-IT" sz="1100" b="1" noProof="0" dirty="0"/>
              <a:t>mappa visiva </a:t>
            </a:r>
            <a:r>
              <a:rPr lang="it-IT" sz="1100" noProof="0" dirty="0"/>
              <a:t>utilizzando uno strumento digitale (ad es. Miro, </a:t>
            </a:r>
            <a:r>
              <a:rPr lang="it-IT" sz="1100" noProof="0" dirty="0" err="1"/>
              <a:t>Mural</a:t>
            </a:r>
            <a:r>
              <a:rPr lang="it-IT" sz="1100" noProof="0" dirty="0"/>
              <a:t>, </a:t>
            </a:r>
            <a:r>
              <a:rPr lang="it-IT" sz="1100" noProof="0" dirty="0" err="1"/>
              <a:t>MindMup</a:t>
            </a:r>
            <a:r>
              <a:rPr lang="it-IT" sz="1100" noProof="0" dirty="0"/>
              <a:t>, </a:t>
            </a:r>
            <a:r>
              <a:rPr lang="it-IT" sz="1100" noProof="0" dirty="0" err="1"/>
              <a:t>Canva</a:t>
            </a:r>
            <a:r>
              <a:rPr lang="it-IT" sz="1100" noProof="0" dirty="0">
                <a:ea typeface="Calibri"/>
                <a:cs typeface="Calibri"/>
              </a:rPr>
              <a:t>)</a:t>
            </a:r>
            <a:r>
              <a:rPr lang="it-IT" sz="1100" noProof="0" dirty="0"/>
              <a:t>.</a:t>
            </a:r>
            <a:endParaRPr lang="it-IT" sz="1100" noProof="0" dirty="0">
              <a:ea typeface="Calibri"/>
              <a:cs typeface="Calibri"/>
            </a:endParaRPr>
          </a:p>
          <a:p>
            <a:pPr marL="171450" indent="-171450" algn="just">
              <a:buFont typeface="Wingdings" panose="05000000000000000000" pitchFamily="2" charset="2"/>
              <a:buChar char="q"/>
            </a:pPr>
            <a:r>
              <a:rPr lang="it-IT" sz="1100" b="1" noProof="0" dirty="0"/>
              <a:t>Brevi presentazioni di gruppo </a:t>
            </a:r>
            <a:r>
              <a:rPr lang="it-IT" sz="1100" noProof="0" dirty="0"/>
              <a:t>(3-5 minuti ciascuna): ogni gruppo condivide i propri risultati.</a:t>
            </a:r>
            <a:endParaRPr lang="it-IT" sz="1100" noProof="0" dirty="0">
              <a:cs typeface="Calibri"/>
            </a:endParaRPr>
          </a:p>
          <a:p>
            <a:pPr marL="171450" indent="-171450" algn="just">
              <a:buFont typeface="Wingdings" panose="05000000000000000000" pitchFamily="2" charset="2"/>
              <a:buChar char="q"/>
            </a:pPr>
            <a:r>
              <a:rPr lang="it-IT" sz="1100" b="1" noProof="0" dirty="0"/>
              <a:t>Riflessione di gruppo</a:t>
            </a:r>
            <a:r>
              <a:rPr lang="it-IT" sz="1100" noProof="0" dirty="0"/>
              <a:t> guidata dalle seguenti domande</a:t>
            </a:r>
            <a:r>
              <a:rPr lang="it-IT" sz="1100" noProof="0" dirty="0">
                <a:ea typeface="Calibri"/>
                <a:cs typeface="Calibri"/>
              </a:rPr>
              <a:t>:</a:t>
            </a:r>
          </a:p>
          <a:p>
            <a:pPr marL="628650" lvl="1" indent="-171450" algn="just">
              <a:buFont typeface="Arial" panose="020B0604020202020204" pitchFamily="34" charset="0"/>
              <a:buChar char="•"/>
            </a:pPr>
            <a:r>
              <a:rPr lang="it-IT" sz="1100" i="1" noProof="0" dirty="0">
                <a:ea typeface="Calibri"/>
                <a:cs typeface="Calibri"/>
              </a:rPr>
              <a:t>Quali </a:t>
            </a:r>
            <a:r>
              <a:rPr lang="it-IT" sz="1100" i="1" noProof="0" dirty="0" err="1">
                <a:ea typeface="Calibri"/>
                <a:cs typeface="Calibri"/>
              </a:rPr>
              <a:t>SDGs</a:t>
            </a:r>
            <a:r>
              <a:rPr lang="it-IT" sz="1100" i="1" noProof="0" dirty="0">
                <a:ea typeface="Calibri"/>
                <a:cs typeface="Calibri"/>
              </a:rPr>
              <a:t> sono supportati dalle aziende di logistica? </a:t>
            </a:r>
          </a:p>
          <a:p>
            <a:pPr marL="628650" lvl="1" indent="-171450" algn="just">
              <a:buFont typeface="Arial" panose="020B0604020202020204" pitchFamily="34" charset="0"/>
              <a:buChar char="•"/>
            </a:pPr>
            <a:r>
              <a:rPr lang="it-IT" sz="1100" i="1" noProof="0" dirty="0"/>
              <a:t>In che modo le aziende di logistica contribuiscono al raggiungimento degli </a:t>
            </a:r>
            <a:r>
              <a:rPr lang="it-IT" sz="1100" i="1" noProof="0" dirty="0" err="1"/>
              <a:t>SDGs</a:t>
            </a:r>
            <a:r>
              <a:rPr lang="it-IT" sz="1100" i="1" noProof="0" dirty="0"/>
              <a:t>?</a:t>
            </a:r>
            <a:endParaRPr lang="it-IT" sz="1100" i="1" noProof="0" dirty="0">
              <a:ea typeface="Calibri"/>
              <a:cs typeface="Calibri"/>
            </a:endParaRPr>
          </a:p>
          <a:p>
            <a:pPr marL="628650" lvl="1" indent="-171450" algn="just">
              <a:buFont typeface="Arial" panose="020B0604020202020204" pitchFamily="34" charset="0"/>
              <a:buChar char="•"/>
            </a:pPr>
            <a:r>
              <a:rPr lang="it-IT" sz="1100" i="1" noProof="0" dirty="0"/>
              <a:t>Quali soluzioni/tipologie di soluzioni sono più adottate e perché?</a:t>
            </a:r>
            <a:endParaRPr lang="it-IT" sz="1100" i="1" noProof="0" dirty="0">
              <a:ea typeface="Calibri"/>
              <a:cs typeface="Calibri"/>
            </a:endParaRPr>
          </a:p>
          <a:p>
            <a:pPr marL="628650" lvl="1" indent="-171450" algn="just">
              <a:buFont typeface="Arial" panose="020B0604020202020204" pitchFamily="34" charset="0"/>
              <a:buChar char="•"/>
            </a:pPr>
            <a:r>
              <a:rPr lang="it-IT" sz="1100" i="1" noProof="0" dirty="0"/>
              <a:t>Sono stati applicati strumenti/metodi di gestione dell'innovazione adeguati durante l'implementazione delle soluzioni?</a:t>
            </a:r>
          </a:p>
          <a:p>
            <a:pPr algn="just"/>
            <a:r>
              <a:rPr lang="it-IT" sz="1100" b="1" dirty="0"/>
              <a:t>Suggerimenti per questo formato:</a:t>
            </a:r>
            <a:endParaRPr lang="it-IT" sz="1100" b="1" noProof="0" dirty="0">
              <a:ea typeface="Calibri"/>
              <a:cs typeface="Calibri"/>
            </a:endParaRPr>
          </a:p>
          <a:p>
            <a:pPr marL="171450" indent="-171450" algn="just">
              <a:buFont typeface="Wingdings" panose="05000000000000000000" pitchFamily="2" charset="2"/>
              <a:buChar char="q"/>
            </a:pPr>
            <a:r>
              <a:rPr lang="it-IT" sz="1100" dirty="0"/>
              <a:t>Se opportuno, questo potrebbe essere diviso in </a:t>
            </a:r>
            <a:r>
              <a:rPr lang="it-IT" sz="1100" b="1" dirty="0"/>
              <a:t>due sezioni di 90 minuti</a:t>
            </a:r>
            <a:r>
              <a:rPr lang="it-IT" sz="1100" dirty="0"/>
              <a:t>, la prima incentrata sull'introduzione e sul lavoro di gruppo, e la seconda sulle presentazioni, la riflessione e una discussione più approfondita.</a:t>
            </a:r>
            <a:endParaRPr lang="it-IT" sz="1100" noProof="0" dirty="0"/>
          </a:p>
          <a:p>
            <a:pPr marL="171450" indent="-171450" algn="just">
              <a:buFont typeface="Wingdings" panose="05000000000000000000" pitchFamily="2" charset="2"/>
              <a:buChar char="q"/>
            </a:pPr>
            <a:r>
              <a:rPr lang="it-IT" sz="1100" dirty="0"/>
              <a:t>Spiega chiaramente gli </a:t>
            </a:r>
            <a:r>
              <a:rPr lang="it-IT" sz="1100" b="1" dirty="0"/>
              <a:t>SDG e fornire esempi concreti </a:t>
            </a:r>
            <a:r>
              <a:rPr lang="it-IT" sz="1100" dirty="0"/>
              <a:t>di come si riferiscono alle soluzioni logistiche (ad esempio, riduzione delle emissioni di CO₂ → SDG 13: Azione per il clima). </a:t>
            </a:r>
            <a:endParaRPr lang="it-IT" sz="1100" noProof="0" dirty="0"/>
          </a:p>
          <a:p>
            <a:pPr marL="171450" indent="-171450" algn="just">
              <a:buFont typeface="Wingdings" panose="05000000000000000000" pitchFamily="2" charset="2"/>
              <a:buChar char="q"/>
            </a:pPr>
            <a:r>
              <a:rPr lang="it-IT" sz="1100" b="1" dirty="0"/>
              <a:t>Definisci in anticipo eventuali termini poco chiari </a:t>
            </a:r>
            <a:r>
              <a:rPr lang="it-IT" sz="1100" dirty="0"/>
              <a:t>o ambigui per garantire chiarezza</a:t>
            </a:r>
            <a:r>
              <a:rPr lang="it-IT" sz="1100" noProof="0" dirty="0"/>
              <a:t>.</a:t>
            </a:r>
          </a:p>
          <a:p>
            <a:pPr marL="171450" indent="-171450" algn="just">
              <a:buFont typeface="Wingdings" panose="05000000000000000000" pitchFamily="2" charset="2"/>
              <a:buChar char="q"/>
            </a:pPr>
            <a:r>
              <a:rPr lang="it-IT" sz="1100" dirty="0"/>
              <a:t>Fornisci agli studenti una </a:t>
            </a:r>
            <a:r>
              <a:rPr lang="it-IT" sz="1100" b="1" dirty="0"/>
              <a:t>guida chiara sull'ambito dell'analisi</a:t>
            </a:r>
            <a:r>
              <a:rPr lang="it-IT" sz="1100" dirty="0"/>
              <a:t>, assicurando che gli studenti si concentrino sulle principali soluzioni sostenibili e sul loro impatto.</a:t>
            </a:r>
            <a:endParaRPr lang="it-IT" sz="1100" noProof="0" dirty="0">
              <a:ea typeface="Calibri"/>
              <a:cs typeface="Calibri"/>
            </a:endParaRPr>
          </a:p>
          <a:p>
            <a:pPr marL="171450" indent="-171450" algn="just">
              <a:buFont typeface="Wingdings" panose="05000000000000000000" pitchFamily="2" charset="2"/>
              <a:buChar char="q"/>
            </a:pPr>
            <a:r>
              <a:rPr lang="it-IT" sz="1100" dirty="0"/>
              <a:t>Supporta gli studenti secondo necessità durante la preparazione di un'infografica/mappa visiva sui </a:t>
            </a:r>
            <a:r>
              <a:rPr lang="it-IT" sz="1100" b="1" dirty="0"/>
              <a:t>problemi tecnici </a:t>
            </a:r>
            <a:r>
              <a:rPr lang="it-IT" sz="1100" dirty="0"/>
              <a:t>durante la creazione e incoraggia la creatività nella progettazione.</a:t>
            </a:r>
            <a:endParaRPr lang="it-IT" sz="1100" noProof="0" dirty="0">
              <a:ea typeface="Calibri"/>
              <a:cs typeface="Calibri"/>
            </a:endParaRPr>
          </a:p>
          <a:p>
            <a:pPr marL="171450" indent="-171450" algn="just">
              <a:buFont typeface="Wingdings" panose="05000000000000000000" pitchFamily="2" charset="2"/>
              <a:buChar char="q"/>
            </a:pPr>
            <a:r>
              <a:rPr lang="it-IT" sz="1100" b="1" dirty="0"/>
              <a:t>Incoraggia gli studenti a pensare in modo critico </a:t>
            </a:r>
            <a:r>
              <a:rPr lang="it-IT" sz="1100" dirty="0"/>
              <a:t>quando valutano la misura in cui una determinata soluzione contribuisce allo sviluppo sostenibile</a:t>
            </a:r>
            <a:r>
              <a:rPr lang="it-IT" sz="1100" noProof="0" dirty="0"/>
              <a:t>.</a:t>
            </a:r>
          </a:p>
        </p:txBody>
      </p:sp>
      <p:sp>
        <p:nvSpPr>
          <p:cNvPr id="3" name="Text Placeholder 5">
            <a:extLst>
              <a:ext uri="{FF2B5EF4-FFF2-40B4-BE49-F238E27FC236}">
                <a16:creationId xmlns:a16="http://schemas.microsoft.com/office/drawing/2014/main" id="{6D77B865-3547-6DB3-75D9-8EE141F46FC6}"/>
              </a:ext>
            </a:extLst>
          </p:cNvPr>
          <p:cNvSpPr txBox="1">
            <a:spLocks/>
          </p:cNvSpPr>
          <p:nvPr/>
        </p:nvSpPr>
        <p:spPr>
          <a:xfrm>
            <a:off x="591948" y="646920"/>
            <a:ext cx="5265328" cy="1705958"/>
          </a:xfrm>
          <a:prstGeom prst="rect">
            <a:avLst/>
          </a:prstGeom>
        </p:spPr>
        <p:txBody>
          <a:bodyPr lIns="91440" tIns="45720" rIns="91440" bIns="45720" numCol="1" spcCol="288000" anchor="t">
            <a:noAutofit/>
          </a:bodyPr>
          <a:lstStyle>
            <a:lvl1pPr marL="0" indent="0" algn="l" defTabSz="755934" rtl="0" eaLnBrk="1" latinLnBrk="0" hangingPunct="1">
              <a:lnSpc>
                <a:spcPct val="100000"/>
              </a:lnSpc>
              <a:spcBef>
                <a:spcPts val="0"/>
              </a:spcBef>
              <a:buFont typeface="Arial" panose="020B0604020202020204" pitchFamily="34" charset="0"/>
              <a:buNone/>
              <a:defRPr sz="1100" b="0" i="0" kern="1200">
                <a:solidFill>
                  <a:srgbClr val="0B1430"/>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just">
              <a:lnSpc>
                <a:spcPct val="90000"/>
              </a:lnSpc>
            </a:pPr>
            <a:r>
              <a:rPr lang="en-GB" sz="3000" b="1" dirty="0">
                <a:solidFill>
                  <a:srgbClr val="29C5F4"/>
                </a:solidFill>
                <a:latin typeface="Calibri"/>
                <a:ea typeface="Open Sans"/>
                <a:cs typeface="Calibri"/>
              </a:rPr>
              <a:t>PERSONALIZZARE I MODULI</a:t>
            </a:r>
            <a:endParaRPr lang="en-GB" dirty="0"/>
          </a:p>
          <a:p>
            <a:pPr algn="just">
              <a:lnSpc>
                <a:spcPct val="90000"/>
              </a:lnSpc>
            </a:pPr>
            <a:r>
              <a:rPr lang="en-GB" sz="1600" b="1" dirty="0" err="1">
                <a:solidFill>
                  <a:srgbClr val="8652A1"/>
                </a:solidFill>
                <a:latin typeface="Calibri"/>
                <a:ea typeface="Open Sans"/>
                <a:cs typeface="Calibri"/>
              </a:rPr>
              <a:t>Esempi</a:t>
            </a:r>
            <a:r>
              <a:rPr lang="en-GB" sz="1600" b="1" dirty="0">
                <a:solidFill>
                  <a:srgbClr val="8652A1"/>
                </a:solidFill>
                <a:latin typeface="Calibri"/>
                <a:ea typeface="Open Sans"/>
                <a:cs typeface="Calibri"/>
              </a:rPr>
              <a:t> di </a:t>
            </a:r>
            <a:r>
              <a:rPr lang="en-GB" sz="1600" b="1" dirty="0" err="1">
                <a:solidFill>
                  <a:srgbClr val="8652A1"/>
                </a:solidFill>
                <a:latin typeface="Calibri"/>
                <a:ea typeface="Open Sans"/>
                <a:cs typeface="Calibri"/>
              </a:rPr>
              <a:t>adattamento</a:t>
            </a:r>
            <a:endParaRPr lang="en-GB" sz="1600" dirty="0"/>
          </a:p>
          <a:p>
            <a:pPr algn="just"/>
            <a:r>
              <a:rPr lang="it-IT" dirty="0"/>
              <a:t>Le Risorse di EARTH sono progettate per essere </a:t>
            </a:r>
            <a:r>
              <a:rPr lang="it-IT" b="1" dirty="0"/>
              <a:t>flessibili</a:t>
            </a:r>
            <a:r>
              <a:rPr lang="it-IT" dirty="0"/>
              <a:t> e alcuni insegnanti le hanno già applicate in vari modi, dai workshop in classe alle lezioni dell'intero semestre. Di seguito sono riportati alcuni esempi di implementazione che dimostrano come i materiali possano essere adattati a vari formati di insegnamento, obiettivi di apprendimento e tempistiche </a:t>
            </a:r>
            <a:endParaRPr lang="en-GB" dirty="0"/>
          </a:p>
          <a:p>
            <a:pPr algn="just"/>
            <a:endParaRPr lang="en-GB" dirty="0"/>
          </a:p>
          <a:p>
            <a:pPr algn="just"/>
            <a:endParaRPr lang="en-GB" dirty="0"/>
          </a:p>
        </p:txBody>
      </p:sp>
    </p:spTree>
    <p:extLst>
      <p:ext uri="{BB962C8B-B14F-4D97-AF65-F5344CB8AC3E}">
        <p14:creationId xmlns:p14="http://schemas.microsoft.com/office/powerpoint/2010/main" val="3307205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B48E1D-A544-C6DC-13C0-5D0E6C1361C7}"/>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B96FA290-CF9A-9609-3598-9AB9EA2B47E3}"/>
              </a:ext>
            </a:extLst>
          </p:cNvPr>
          <p:cNvSpPr>
            <a:spLocks noGrp="1"/>
          </p:cNvSpPr>
          <p:nvPr>
            <p:ph type="body" sz="quarter" idx="14"/>
          </p:nvPr>
        </p:nvSpPr>
        <p:spPr/>
        <p:txBody>
          <a:bodyPr/>
          <a:lstStyle/>
          <a:p>
            <a:r>
              <a:rPr lang="en-US"/>
              <a:t>03</a:t>
            </a:r>
          </a:p>
        </p:txBody>
      </p:sp>
      <p:sp>
        <p:nvSpPr>
          <p:cNvPr id="5" name="Slide Number Placeholder 4">
            <a:extLst>
              <a:ext uri="{FF2B5EF4-FFF2-40B4-BE49-F238E27FC236}">
                <a16:creationId xmlns:a16="http://schemas.microsoft.com/office/drawing/2014/main" id="{C6A19AD9-6B41-E7AF-5C25-75B87DAA010B}"/>
              </a:ext>
            </a:extLst>
          </p:cNvPr>
          <p:cNvSpPr>
            <a:spLocks noGrp="1"/>
          </p:cNvSpPr>
          <p:nvPr>
            <p:ph type="sldNum" sz="quarter" idx="4"/>
          </p:nvPr>
        </p:nvSpPr>
        <p:spPr/>
        <p:txBody>
          <a:bodyPr/>
          <a:lstStyle/>
          <a:p>
            <a:fld id="{9C527BFA-2C0E-4CEC-B6A5-913A56FEF4B4}" type="slidenum">
              <a:rPr lang="fr-CA" smtClean="0"/>
              <a:pPr/>
              <a:t>12</a:t>
            </a:fld>
            <a:endParaRPr lang="fr-CA"/>
          </a:p>
        </p:txBody>
      </p:sp>
      <p:pic>
        <p:nvPicPr>
          <p:cNvPr id="10" name="Picture Placeholder 9">
            <a:extLst>
              <a:ext uri="{FF2B5EF4-FFF2-40B4-BE49-F238E27FC236}">
                <a16:creationId xmlns:a16="http://schemas.microsoft.com/office/drawing/2014/main" id="{F1F0CCD8-D59A-60C5-55D1-20586BEB4D6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7893" r="7893"/>
          <a:stretch/>
        </p:blipFill>
        <p:spPr/>
      </p:pic>
      <p:sp>
        <p:nvSpPr>
          <p:cNvPr id="12" name="Rectangle 11">
            <a:extLst>
              <a:ext uri="{FF2B5EF4-FFF2-40B4-BE49-F238E27FC236}">
                <a16:creationId xmlns:a16="http://schemas.microsoft.com/office/drawing/2014/main" id="{F90DFE7F-03FD-D666-0F2F-98B872D14FEF}"/>
              </a:ext>
            </a:extLst>
          </p:cNvPr>
          <p:cNvSpPr/>
          <p:nvPr/>
        </p:nvSpPr>
        <p:spPr>
          <a:xfrm>
            <a:off x="4339680" y="5202222"/>
            <a:ext cx="2237895" cy="5558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13" name="TextBox 12">
            <a:extLst>
              <a:ext uri="{FF2B5EF4-FFF2-40B4-BE49-F238E27FC236}">
                <a16:creationId xmlns:a16="http://schemas.microsoft.com/office/drawing/2014/main" id="{D5F92C10-DC4B-91AC-2BEC-9C9387F8F7DF}"/>
              </a:ext>
            </a:extLst>
          </p:cNvPr>
          <p:cNvSpPr txBox="1"/>
          <p:nvPr/>
        </p:nvSpPr>
        <p:spPr>
          <a:xfrm>
            <a:off x="4338123" y="5204104"/>
            <a:ext cx="2304092" cy="553998"/>
          </a:xfrm>
          <a:prstGeom prst="rect">
            <a:avLst/>
          </a:prstGeom>
          <a:noFill/>
        </p:spPr>
        <p:txBody>
          <a:bodyPr wrap="none" lIns="91440" tIns="45720" rIns="91440" bIns="45720" rtlCol="0" anchor="t">
            <a:spAutoFit/>
          </a:bodyPr>
          <a:lstStyle/>
          <a:p>
            <a:r>
              <a:rPr lang="en-US" sz="3000" b="1" spc="324" dirty="0">
                <a:solidFill>
                  <a:srgbClr val="29C5F4"/>
                </a:solidFill>
                <a:latin typeface="Calibri"/>
                <a:ea typeface="Calibri"/>
                <a:cs typeface="Calibri"/>
              </a:rPr>
              <a:t>MODULO 1</a:t>
            </a:r>
          </a:p>
        </p:txBody>
      </p:sp>
      <p:sp>
        <p:nvSpPr>
          <p:cNvPr id="14" name="Freeform 13">
            <a:extLst>
              <a:ext uri="{FF2B5EF4-FFF2-40B4-BE49-F238E27FC236}">
                <a16:creationId xmlns:a16="http://schemas.microsoft.com/office/drawing/2014/main" id="{2BF8A3A5-1756-B20A-3149-D1D5E394BF0A}"/>
              </a:ext>
            </a:extLst>
          </p:cNvPr>
          <p:cNvSpPr/>
          <p:nvPr/>
        </p:nvSpPr>
        <p:spPr>
          <a:xfrm rot="19295464">
            <a:off x="5357263" y="-801414"/>
            <a:ext cx="4822343" cy="5213433"/>
          </a:xfrm>
          <a:custGeom>
            <a:avLst/>
            <a:gdLst>
              <a:gd name="connsiteX0" fmla="*/ 217621 w 1060649"/>
              <a:gd name="connsiteY0" fmla="*/ 995490 h 1146667"/>
              <a:gd name="connsiteX1" fmla="*/ 178658 w 1060649"/>
              <a:gd name="connsiteY1" fmla="*/ 979326 h 1146667"/>
              <a:gd name="connsiteX2" fmla="*/ 149199 w 1060649"/>
              <a:gd name="connsiteY2" fmla="*/ 934639 h 1146667"/>
              <a:gd name="connsiteX3" fmla="*/ 188161 w 1060649"/>
              <a:gd name="connsiteY3" fmla="*/ 946999 h 1146667"/>
              <a:gd name="connsiteX4" fmla="*/ 217621 w 1060649"/>
              <a:gd name="connsiteY4" fmla="*/ 995490 h 1146667"/>
              <a:gd name="connsiteX5" fmla="*/ 320255 w 1060649"/>
              <a:gd name="connsiteY5" fmla="*/ 1065849 h 1146667"/>
              <a:gd name="connsiteX6" fmla="*/ 274640 w 1060649"/>
              <a:gd name="connsiteY6" fmla="*/ 1052538 h 1146667"/>
              <a:gd name="connsiteX7" fmla="*/ 248031 w 1060649"/>
              <a:gd name="connsiteY7" fmla="*/ 1019260 h 1146667"/>
              <a:gd name="connsiteX8" fmla="*/ 295547 w 1060649"/>
              <a:gd name="connsiteY8" fmla="*/ 1029719 h 1146667"/>
              <a:gd name="connsiteX9" fmla="*/ 320255 w 1060649"/>
              <a:gd name="connsiteY9" fmla="*/ 1065849 h 1146667"/>
              <a:gd name="connsiteX10" fmla="*/ 428590 w 1060649"/>
              <a:gd name="connsiteY10" fmla="*/ 1117193 h 1146667"/>
              <a:gd name="connsiteX11" fmla="*/ 380124 w 1060649"/>
              <a:gd name="connsiteY11" fmla="*/ 1107685 h 1146667"/>
              <a:gd name="connsiteX12" fmla="*/ 358267 w 1060649"/>
              <a:gd name="connsiteY12" fmla="*/ 1085816 h 1146667"/>
              <a:gd name="connsiteX13" fmla="*/ 409584 w 1060649"/>
              <a:gd name="connsiteY13" fmla="*/ 1093423 h 1146667"/>
              <a:gd name="connsiteX14" fmla="*/ 428590 w 1060649"/>
              <a:gd name="connsiteY14" fmla="*/ 1117193 h 1146667"/>
              <a:gd name="connsiteX15" fmla="*/ 530273 w 1060649"/>
              <a:gd name="connsiteY15" fmla="*/ 1143815 h 1146667"/>
              <a:gd name="connsiteX16" fmla="*/ 483708 w 1060649"/>
              <a:gd name="connsiteY16" fmla="*/ 1140012 h 1146667"/>
              <a:gd name="connsiteX17" fmla="*/ 469453 w 1060649"/>
              <a:gd name="connsiteY17" fmla="*/ 1131455 h 1146667"/>
              <a:gd name="connsiteX18" fmla="*/ 517919 w 1060649"/>
              <a:gd name="connsiteY18" fmla="*/ 1134307 h 1146667"/>
              <a:gd name="connsiteX19" fmla="*/ 530273 w 1060649"/>
              <a:gd name="connsiteY19" fmla="*/ 1143815 h 1146667"/>
              <a:gd name="connsiteX20" fmla="*/ 34211 w 1060649"/>
              <a:gd name="connsiteY20" fmla="*/ 714052 h 1146667"/>
              <a:gd name="connsiteX21" fmla="*/ 19006 w 1060649"/>
              <a:gd name="connsiteY21" fmla="*/ 712151 h 1146667"/>
              <a:gd name="connsiteX22" fmla="*/ 6652 w 1060649"/>
              <a:gd name="connsiteY22" fmla="*/ 648447 h 1146667"/>
              <a:gd name="connsiteX23" fmla="*/ 20907 w 1060649"/>
              <a:gd name="connsiteY23" fmla="*/ 643693 h 1146667"/>
              <a:gd name="connsiteX24" fmla="*/ 34211 w 1060649"/>
              <a:gd name="connsiteY24" fmla="*/ 714052 h 1146667"/>
              <a:gd name="connsiteX25" fmla="*/ 97882 w 1060649"/>
              <a:gd name="connsiteY25" fmla="*/ 803428 h 1146667"/>
              <a:gd name="connsiteX26" fmla="*/ 65571 w 1060649"/>
              <a:gd name="connsiteY26" fmla="*/ 798674 h 1146667"/>
              <a:gd name="connsiteX27" fmla="*/ 45615 w 1060649"/>
              <a:gd name="connsiteY27" fmla="*/ 733069 h 1146667"/>
              <a:gd name="connsiteX28" fmla="*/ 77925 w 1060649"/>
              <a:gd name="connsiteY28" fmla="*/ 733069 h 1146667"/>
              <a:gd name="connsiteX29" fmla="*/ 97882 w 1060649"/>
              <a:gd name="connsiteY29" fmla="*/ 803428 h 1146667"/>
              <a:gd name="connsiteX30" fmla="*/ 190062 w 1060649"/>
              <a:gd name="connsiteY30" fmla="*/ 896606 h 1146667"/>
              <a:gd name="connsiteX31" fmla="*/ 144447 w 1060649"/>
              <a:gd name="connsiteY31" fmla="*/ 889000 h 1146667"/>
              <a:gd name="connsiteX32" fmla="*/ 120689 w 1060649"/>
              <a:gd name="connsiteY32" fmla="*/ 827198 h 1146667"/>
              <a:gd name="connsiteX33" fmla="*/ 167255 w 1060649"/>
              <a:gd name="connsiteY33" fmla="*/ 830050 h 1146667"/>
              <a:gd name="connsiteX34" fmla="*/ 190062 w 1060649"/>
              <a:gd name="connsiteY34" fmla="*/ 896606 h 1146667"/>
              <a:gd name="connsiteX35" fmla="*/ 300298 w 1060649"/>
              <a:gd name="connsiteY35" fmla="*/ 983129 h 1146667"/>
              <a:gd name="connsiteX36" fmla="*/ 246130 w 1060649"/>
              <a:gd name="connsiteY36" fmla="*/ 977425 h 1146667"/>
              <a:gd name="connsiteX37" fmla="*/ 221422 w 1060649"/>
              <a:gd name="connsiteY37" fmla="*/ 924180 h 1146667"/>
              <a:gd name="connsiteX38" fmla="*/ 277491 w 1060649"/>
              <a:gd name="connsiteY38" fmla="*/ 927983 h 1146667"/>
              <a:gd name="connsiteX39" fmla="*/ 300298 w 1060649"/>
              <a:gd name="connsiteY39" fmla="*/ 983129 h 1146667"/>
              <a:gd name="connsiteX40" fmla="*/ 420037 w 1060649"/>
              <a:gd name="connsiteY40" fmla="*/ 1055390 h 1146667"/>
              <a:gd name="connsiteX41" fmla="*/ 363019 w 1060649"/>
              <a:gd name="connsiteY41" fmla="*/ 1051587 h 1146667"/>
              <a:gd name="connsiteX42" fmla="*/ 342112 w 1060649"/>
              <a:gd name="connsiteY42" fmla="*/ 1009752 h 1146667"/>
              <a:gd name="connsiteX43" fmla="*/ 401981 w 1060649"/>
              <a:gd name="connsiteY43" fmla="*/ 1011653 h 1146667"/>
              <a:gd name="connsiteX44" fmla="*/ 420037 w 1060649"/>
              <a:gd name="connsiteY44" fmla="*/ 1055390 h 1146667"/>
              <a:gd name="connsiteX45" fmla="*/ 535975 w 1060649"/>
              <a:gd name="connsiteY45" fmla="*/ 1106734 h 1146667"/>
              <a:gd name="connsiteX46" fmla="*/ 480857 w 1060649"/>
              <a:gd name="connsiteY46" fmla="*/ 1106734 h 1146667"/>
              <a:gd name="connsiteX47" fmla="*/ 465652 w 1060649"/>
              <a:gd name="connsiteY47" fmla="*/ 1078210 h 1146667"/>
              <a:gd name="connsiteX48" fmla="*/ 523621 w 1060649"/>
              <a:gd name="connsiteY48" fmla="*/ 1077259 h 1146667"/>
              <a:gd name="connsiteX49" fmla="*/ 535975 w 1060649"/>
              <a:gd name="connsiteY49" fmla="*/ 1106734 h 1146667"/>
              <a:gd name="connsiteX50" fmla="*/ 637658 w 1060649"/>
              <a:gd name="connsiteY50" fmla="*/ 1131455 h 1146667"/>
              <a:gd name="connsiteX51" fmla="*/ 589192 w 1060649"/>
              <a:gd name="connsiteY51" fmla="*/ 1136209 h 1146667"/>
              <a:gd name="connsiteX52" fmla="*/ 581590 w 1060649"/>
              <a:gd name="connsiteY52" fmla="*/ 1120996 h 1146667"/>
              <a:gd name="connsiteX53" fmla="*/ 632907 w 1060649"/>
              <a:gd name="connsiteY53" fmla="*/ 1115291 h 1146667"/>
              <a:gd name="connsiteX54" fmla="*/ 637658 w 1060649"/>
              <a:gd name="connsiteY54" fmla="*/ 1131455 h 1146667"/>
              <a:gd name="connsiteX55" fmla="*/ 29460 w 1060649"/>
              <a:gd name="connsiteY55" fmla="*/ 588547 h 1146667"/>
              <a:gd name="connsiteX56" fmla="*/ 7602 w 1060649"/>
              <a:gd name="connsiteY56" fmla="*/ 599005 h 1146667"/>
              <a:gd name="connsiteX57" fmla="*/ 6652 w 1060649"/>
              <a:gd name="connsiteY57" fmla="*/ 529597 h 1146667"/>
              <a:gd name="connsiteX58" fmla="*/ 27559 w 1060649"/>
              <a:gd name="connsiteY58" fmla="*/ 511532 h 1146667"/>
              <a:gd name="connsiteX59" fmla="*/ 29460 w 1060649"/>
              <a:gd name="connsiteY59" fmla="*/ 588547 h 1146667"/>
              <a:gd name="connsiteX60" fmla="*/ 89329 w 1060649"/>
              <a:gd name="connsiteY60" fmla="*/ 673168 h 1146667"/>
              <a:gd name="connsiteX61" fmla="*/ 48466 w 1060649"/>
              <a:gd name="connsiteY61" fmla="*/ 678873 h 1146667"/>
              <a:gd name="connsiteX62" fmla="*/ 37062 w 1060649"/>
              <a:gd name="connsiteY62" fmla="*/ 602809 h 1146667"/>
              <a:gd name="connsiteX63" fmla="*/ 76025 w 1060649"/>
              <a:gd name="connsiteY63" fmla="*/ 591399 h 1146667"/>
              <a:gd name="connsiteX64" fmla="*/ 89329 w 1060649"/>
              <a:gd name="connsiteY64" fmla="*/ 673168 h 1146667"/>
              <a:gd name="connsiteX65" fmla="*/ 180559 w 1060649"/>
              <a:gd name="connsiteY65" fmla="*/ 767297 h 1146667"/>
              <a:gd name="connsiteX66" fmla="*/ 125441 w 1060649"/>
              <a:gd name="connsiteY66" fmla="*/ 769199 h 1146667"/>
              <a:gd name="connsiteX67" fmla="*/ 107385 w 1060649"/>
              <a:gd name="connsiteY67" fmla="*/ 692184 h 1146667"/>
              <a:gd name="connsiteX68" fmla="*/ 162503 w 1060649"/>
              <a:gd name="connsiteY68" fmla="*/ 685528 h 1146667"/>
              <a:gd name="connsiteX69" fmla="*/ 180559 w 1060649"/>
              <a:gd name="connsiteY69" fmla="*/ 767297 h 1146667"/>
              <a:gd name="connsiteX70" fmla="*/ 296497 w 1060649"/>
              <a:gd name="connsiteY70" fmla="*/ 864279 h 1146667"/>
              <a:gd name="connsiteX71" fmla="*/ 230925 w 1060649"/>
              <a:gd name="connsiteY71" fmla="*/ 865230 h 1146667"/>
              <a:gd name="connsiteX72" fmla="*/ 209068 w 1060649"/>
              <a:gd name="connsiteY72" fmla="*/ 792969 h 1146667"/>
              <a:gd name="connsiteX73" fmla="*/ 275590 w 1060649"/>
              <a:gd name="connsiteY73" fmla="*/ 788215 h 1146667"/>
              <a:gd name="connsiteX74" fmla="*/ 296497 w 1060649"/>
              <a:gd name="connsiteY74" fmla="*/ 864279 h 1146667"/>
              <a:gd name="connsiteX75" fmla="*/ 423838 w 1060649"/>
              <a:gd name="connsiteY75" fmla="*/ 952704 h 1146667"/>
              <a:gd name="connsiteX76" fmla="*/ 354466 w 1060649"/>
              <a:gd name="connsiteY76" fmla="*/ 954605 h 1146667"/>
              <a:gd name="connsiteX77" fmla="*/ 334509 w 1060649"/>
              <a:gd name="connsiteY77" fmla="*/ 891852 h 1146667"/>
              <a:gd name="connsiteX78" fmla="*/ 405783 w 1060649"/>
              <a:gd name="connsiteY78" fmla="*/ 887098 h 1146667"/>
              <a:gd name="connsiteX79" fmla="*/ 423838 w 1060649"/>
              <a:gd name="connsiteY79" fmla="*/ 952704 h 1146667"/>
              <a:gd name="connsiteX80" fmla="*/ 667118 w 1060649"/>
              <a:gd name="connsiteY80" fmla="*/ 1073456 h 1146667"/>
              <a:gd name="connsiteX81" fmla="*/ 608199 w 1060649"/>
              <a:gd name="connsiteY81" fmla="*/ 1082013 h 1146667"/>
              <a:gd name="connsiteX82" fmla="*/ 599646 w 1060649"/>
              <a:gd name="connsiteY82" fmla="*/ 1046833 h 1146667"/>
              <a:gd name="connsiteX83" fmla="*/ 662366 w 1060649"/>
              <a:gd name="connsiteY83" fmla="*/ 1037325 h 1146667"/>
              <a:gd name="connsiteX84" fmla="*/ 667118 w 1060649"/>
              <a:gd name="connsiteY84" fmla="*/ 1073456 h 1146667"/>
              <a:gd name="connsiteX85" fmla="*/ 760248 w 1060649"/>
              <a:gd name="connsiteY85" fmla="*/ 1094373 h 1146667"/>
              <a:gd name="connsiteX86" fmla="*/ 711782 w 1060649"/>
              <a:gd name="connsiteY86" fmla="*/ 1106734 h 1146667"/>
              <a:gd name="connsiteX87" fmla="*/ 710832 w 1060649"/>
              <a:gd name="connsiteY87" fmla="*/ 1084865 h 1146667"/>
              <a:gd name="connsiteX88" fmla="*/ 762149 w 1060649"/>
              <a:gd name="connsiteY88" fmla="*/ 1071554 h 1146667"/>
              <a:gd name="connsiteX89" fmla="*/ 760248 w 1060649"/>
              <a:gd name="connsiteY89" fmla="*/ 1094373 h 1146667"/>
              <a:gd name="connsiteX90" fmla="*/ 823919 w 1060649"/>
              <a:gd name="connsiteY90" fmla="*/ 1088669 h 1146667"/>
              <a:gd name="connsiteX91" fmla="*/ 787807 w 1060649"/>
              <a:gd name="connsiteY91" fmla="*/ 1103881 h 1146667"/>
              <a:gd name="connsiteX92" fmla="*/ 794459 w 1060649"/>
              <a:gd name="connsiteY92" fmla="*/ 1094373 h 1146667"/>
              <a:gd name="connsiteX93" fmla="*/ 833422 w 1060649"/>
              <a:gd name="connsiteY93" fmla="*/ 1078210 h 1146667"/>
              <a:gd name="connsiteX94" fmla="*/ 823919 w 1060649"/>
              <a:gd name="connsiteY94" fmla="*/ 1088669 h 1146667"/>
              <a:gd name="connsiteX95" fmla="*/ 42764 w 1060649"/>
              <a:gd name="connsiteY95" fmla="*/ 452582 h 1146667"/>
              <a:gd name="connsiteX96" fmla="*/ 16155 w 1060649"/>
              <a:gd name="connsiteY96" fmla="*/ 474450 h 1146667"/>
              <a:gd name="connsiteX97" fmla="*/ 26609 w 1060649"/>
              <a:gd name="connsiteY97" fmla="*/ 409796 h 1146667"/>
              <a:gd name="connsiteX98" fmla="*/ 51317 w 1060649"/>
              <a:gd name="connsiteY98" fmla="*/ 382222 h 1146667"/>
              <a:gd name="connsiteX99" fmla="*/ 42764 w 1060649"/>
              <a:gd name="connsiteY99" fmla="*/ 452582 h 1146667"/>
              <a:gd name="connsiteX100" fmla="*/ 95981 w 1060649"/>
              <a:gd name="connsiteY100" fmla="*/ 521040 h 1146667"/>
              <a:gd name="connsiteX101" fmla="*/ 50366 w 1060649"/>
              <a:gd name="connsiteY101" fmla="*/ 538154 h 1146667"/>
              <a:gd name="connsiteX102" fmla="*/ 49416 w 1060649"/>
              <a:gd name="connsiteY102" fmla="*/ 463991 h 1146667"/>
              <a:gd name="connsiteX103" fmla="*/ 93130 w 1060649"/>
              <a:gd name="connsiteY103" fmla="*/ 442123 h 1146667"/>
              <a:gd name="connsiteX104" fmla="*/ 95981 w 1060649"/>
              <a:gd name="connsiteY104" fmla="*/ 521040 h 1146667"/>
              <a:gd name="connsiteX105" fmla="*/ 181509 w 1060649"/>
              <a:gd name="connsiteY105" fmla="*/ 607563 h 1146667"/>
              <a:gd name="connsiteX106" fmla="*/ 120689 w 1060649"/>
              <a:gd name="connsiteY106" fmla="*/ 619923 h 1146667"/>
              <a:gd name="connsiteX107" fmla="*/ 111186 w 1060649"/>
              <a:gd name="connsiteY107" fmla="*/ 539105 h 1146667"/>
              <a:gd name="connsiteX108" fmla="*/ 170106 w 1060649"/>
              <a:gd name="connsiteY108" fmla="*/ 522941 h 1146667"/>
              <a:gd name="connsiteX109" fmla="*/ 181509 w 1060649"/>
              <a:gd name="connsiteY109" fmla="*/ 607563 h 1146667"/>
              <a:gd name="connsiteX110" fmla="*/ 568286 w 1060649"/>
              <a:gd name="connsiteY110" fmla="*/ 894705 h 1146667"/>
              <a:gd name="connsiteX111" fmla="*/ 494161 w 1060649"/>
              <a:gd name="connsiteY111" fmla="*/ 904213 h 1146667"/>
              <a:gd name="connsiteX112" fmla="*/ 478956 w 1060649"/>
              <a:gd name="connsiteY112" fmla="*/ 837657 h 1146667"/>
              <a:gd name="connsiteX113" fmla="*/ 555932 w 1060649"/>
              <a:gd name="connsiteY113" fmla="*/ 827198 h 1146667"/>
              <a:gd name="connsiteX114" fmla="*/ 568286 w 1060649"/>
              <a:gd name="connsiteY114" fmla="*/ 894705 h 1146667"/>
              <a:gd name="connsiteX115" fmla="*/ 694677 w 1060649"/>
              <a:gd name="connsiteY115" fmla="*/ 966966 h 1146667"/>
              <a:gd name="connsiteX116" fmla="*/ 628155 w 1060649"/>
              <a:gd name="connsiteY116" fmla="*/ 979326 h 1146667"/>
              <a:gd name="connsiteX117" fmla="*/ 618652 w 1060649"/>
              <a:gd name="connsiteY117" fmla="*/ 926081 h 1146667"/>
              <a:gd name="connsiteX118" fmla="*/ 687074 w 1060649"/>
              <a:gd name="connsiteY118" fmla="*/ 913721 h 1146667"/>
              <a:gd name="connsiteX119" fmla="*/ 694677 w 1060649"/>
              <a:gd name="connsiteY119" fmla="*/ 966966 h 1146667"/>
              <a:gd name="connsiteX120" fmla="*/ 800161 w 1060649"/>
              <a:gd name="connsiteY120" fmla="*/ 1014506 h 1146667"/>
              <a:gd name="connsiteX121" fmla="*/ 745994 w 1060649"/>
              <a:gd name="connsiteY121" fmla="*/ 1029719 h 1146667"/>
              <a:gd name="connsiteX122" fmla="*/ 744093 w 1060649"/>
              <a:gd name="connsiteY122" fmla="*/ 990736 h 1146667"/>
              <a:gd name="connsiteX123" fmla="*/ 801112 w 1060649"/>
              <a:gd name="connsiteY123" fmla="*/ 975523 h 1146667"/>
              <a:gd name="connsiteX124" fmla="*/ 800161 w 1060649"/>
              <a:gd name="connsiteY124" fmla="*/ 1014506 h 1146667"/>
              <a:gd name="connsiteX125" fmla="*/ 876186 w 1060649"/>
              <a:gd name="connsiteY125" fmla="*/ 1035424 h 1146667"/>
              <a:gd name="connsiteX126" fmla="*/ 835323 w 1060649"/>
              <a:gd name="connsiteY126" fmla="*/ 1052538 h 1146667"/>
              <a:gd name="connsiteX127" fmla="*/ 840074 w 1060649"/>
              <a:gd name="connsiteY127" fmla="*/ 1026866 h 1146667"/>
              <a:gd name="connsiteX128" fmla="*/ 882838 w 1060649"/>
              <a:gd name="connsiteY128" fmla="*/ 1009752 h 1146667"/>
              <a:gd name="connsiteX129" fmla="*/ 876186 w 1060649"/>
              <a:gd name="connsiteY129" fmla="*/ 1035424 h 1146667"/>
              <a:gd name="connsiteX130" fmla="*/ 77925 w 1060649"/>
              <a:gd name="connsiteY130" fmla="*/ 327076 h 1146667"/>
              <a:gd name="connsiteX131" fmla="*/ 45615 w 1060649"/>
              <a:gd name="connsiteY131" fmla="*/ 359403 h 1146667"/>
              <a:gd name="connsiteX132" fmla="*/ 66522 w 1060649"/>
              <a:gd name="connsiteY132" fmla="*/ 305208 h 1146667"/>
              <a:gd name="connsiteX133" fmla="*/ 95031 w 1060649"/>
              <a:gd name="connsiteY133" fmla="*/ 268126 h 1146667"/>
              <a:gd name="connsiteX134" fmla="*/ 77925 w 1060649"/>
              <a:gd name="connsiteY134" fmla="*/ 327076 h 1146667"/>
              <a:gd name="connsiteX135" fmla="*/ 205267 w 1060649"/>
              <a:gd name="connsiteY135" fmla="*/ 444025 h 1146667"/>
              <a:gd name="connsiteX136" fmla="*/ 137795 w 1060649"/>
              <a:gd name="connsiteY136" fmla="*/ 464942 h 1146667"/>
              <a:gd name="connsiteX137" fmla="*/ 136845 w 1060649"/>
              <a:gd name="connsiteY137" fmla="*/ 385075 h 1146667"/>
              <a:gd name="connsiteX138" fmla="*/ 202416 w 1060649"/>
              <a:gd name="connsiteY138" fmla="*/ 360354 h 1146667"/>
              <a:gd name="connsiteX139" fmla="*/ 205267 w 1060649"/>
              <a:gd name="connsiteY139" fmla="*/ 444025 h 1146667"/>
              <a:gd name="connsiteX140" fmla="*/ 316453 w 1060649"/>
              <a:gd name="connsiteY140" fmla="*/ 533400 h 1146667"/>
              <a:gd name="connsiteX141" fmla="*/ 236627 w 1060649"/>
              <a:gd name="connsiteY141" fmla="*/ 549564 h 1146667"/>
              <a:gd name="connsiteX142" fmla="*/ 227124 w 1060649"/>
              <a:gd name="connsiteY142" fmla="*/ 463041 h 1146667"/>
              <a:gd name="connsiteX143" fmla="*/ 305050 w 1060649"/>
              <a:gd name="connsiteY143" fmla="*/ 443074 h 1146667"/>
              <a:gd name="connsiteX144" fmla="*/ 316453 w 1060649"/>
              <a:gd name="connsiteY144" fmla="*/ 533400 h 1146667"/>
              <a:gd name="connsiteX145" fmla="*/ 928453 w 1060649"/>
              <a:gd name="connsiteY145" fmla="*/ 941294 h 1146667"/>
              <a:gd name="connsiteX146" fmla="*/ 880938 w 1060649"/>
              <a:gd name="connsiteY146" fmla="*/ 960310 h 1146667"/>
              <a:gd name="connsiteX147" fmla="*/ 883789 w 1060649"/>
              <a:gd name="connsiteY147" fmla="*/ 917524 h 1146667"/>
              <a:gd name="connsiteX148" fmla="*/ 933205 w 1060649"/>
              <a:gd name="connsiteY148" fmla="*/ 898508 h 1146667"/>
              <a:gd name="connsiteX149" fmla="*/ 928453 w 1060649"/>
              <a:gd name="connsiteY149" fmla="*/ 941294 h 1146667"/>
              <a:gd name="connsiteX150" fmla="*/ 979770 w 1060649"/>
              <a:gd name="connsiteY150" fmla="*/ 962212 h 1146667"/>
              <a:gd name="connsiteX151" fmla="*/ 947459 w 1060649"/>
              <a:gd name="connsiteY151" fmla="*/ 983129 h 1146667"/>
              <a:gd name="connsiteX152" fmla="*/ 956963 w 1060649"/>
              <a:gd name="connsiteY152" fmla="*/ 954605 h 1146667"/>
              <a:gd name="connsiteX153" fmla="*/ 990223 w 1060649"/>
              <a:gd name="connsiteY153" fmla="*/ 934639 h 1146667"/>
              <a:gd name="connsiteX154" fmla="*/ 979770 w 1060649"/>
              <a:gd name="connsiteY154" fmla="*/ 962212 h 1146667"/>
              <a:gd name="connsiteX155" fmla="*/ 163453 w 1060649"/>
              <a:gd name="connsiteY155" fmla="*/ 243405 h 1146667"/>
              <a:gd name="connsiteX156" fmla="*/ 111186 w 1060649"/>
              <a:gd name="connsiteY156" fmla="*/ 275733 h 1146667"/>
              <a:gd name="connsiteX157" fmla="*/ 129242 w 1060649"/>
              <a:gd name="connsiteY157" fmla="*/ 223439 h 1146667"/>
              <a:gd name="connsiteX158" fmla="*/ 177708 w 1060649"/>
              <a:gd name="connsiteY158" fmla="*/ 188259 h 1146667"/>
              <a:gd name="connsiteX159" fmla="*/ 163453 w 1060649"/>
              <a:gd name="connsiteY159" fmla="*/ 243405 h 1146667"/>
              <a:gd name="connsiteX160" fmla="*/ 236627 w 1060649"/>
              <a:gd name="connsiteY160" fmla="*/ 289044 h 1146667"/>
              <a:gd name="connsiteX161" fmla="*/ 168205 w 1060649"/>
              <a:gd name="connsiteY161" fmla="*/ 315666 h 1146667"/>
              <a:gd name="connsiteX162" fmla="*/ 174857 w 1060649"/>
              <a:gd name="connsiteY162" fmla="*/ 250061 h 1146667"/>
              <a:gd name="connsiteX163" fmla="*/ 239478 w 1060649"/>
              <a:gd name="connsiteY163" fmla="*/ 221537 h 1146667"/>
              <a:gd name="connsiteX164" fmla="*/ 236627 w 1060649"/>
              <a:gd name="connsiteY164" fmla="*/ 289044 h 1146667"/>
              <a:gd name="connsiteX165" fmla="*/ 340211 w 1060649"/>
              <a:gd name="connsiteY165" fmla="*/ 358452 h 1146667"/>
              <a:gd name="connsiteX166" fmla="*/ 259435 w 1060649"/>
              <a:gd name="connsiteY166" fmla="*/ 379370 h 1146667"/>
              <a:gd name="connsiteX167" fmla="*/ 255633 w 1060649"/>
              <a:gd name="connsiteY167" fmla="*/ 302355 h 1146667"/>
              <a:gd name="connsiteX168" fmla="*/ 332609 w 1060649"/>
              <a:gd name="connsiteY168" fmla="*/ 279536 h 1146667"/>
              <a:gd name="connsiteX169" fmla="*/ 340211 w 1060649"/>
              <a:gd name="connsiteY169" fmla="*/ 358452 h 1146667"/>
              <a:gd name="connsiteX170" fmla="*/ 1047242 w 1060649"/>
              <a:gd name="connsiteY170" fmla="*/ 889951 h 1146667"/>
              <a:gd name="connsiteX171" fmla="*/ 1029186 w 1060649"/>
              <a:gd name="connsiteY171" fmla="*/ 909918 h 1146667"/>
              <a:gd name="connsiteX172" fmla="*/ 1040590 w 1060649"/>
              <a:gd name="connsiteY172" fmla="*/ 881394 h 1146667"/>
              <a:gd name="connsiteX173" fmla="*/ 1060546 w 1060649"/>
              <a:gd name="connsiteY173" fmla="*/ 862378 h 1146667"/>
              <a:gd name="connsiteX174" fmla="*/ 1047242 w 1060649"/>
              <a:gd name="connsiteY174" fmla="*/ 889951 h 1146667"/>
              <a:gd name="connsiteX175" fmla="*/ 281292 w 1060649"/>
              <a:gd name="connsiteY175" fmla="*/ 164489 h 1146667"/>
              <a:gd name="connsiteX176" fmla="*/ 210969 w 1060649"/>
              <a:gd name="connsiteY176" fmla="*/ 193964 h 1146667"/>
              <a:gd name="connsiteX177" fmla="*/ 223323 w 1060649"/>
              <a:gd name="connsiteY177" fmla="*/ 145473 h 1146667"/>
              <a:gd name="connsiteX178" fmla="*/ 287944 w 1060649"/>
              <a:gd name="connsiteY178" fmla="*/ 115047 h 1146667"/>
              <a:gd name="connsiteX179" fmla="*/ 281292 w 1060649"/>
              <a:gd name="connsiteY179" fmla="*/ 164489 h 1146667"/>
              <a:gd name="connsiteX180" fmla="*/ 377273 w 1060649"/>
              <a:gd name="connsiteY180" fmla="*/ 211078 h 1146667"/>
              <a:gd name="connsiteX181" fmla="*/ 294596 w 1060649"/>
              <a:gd name="connsiteY181" fmla="*/ 234848 h 1146667"/>
              <a:gd name="connsiteX182" fmla="*/ 296497 w 1060649"/>
              <a:gd name="connsiteY182" fmla="*/ 171144 h 1146667"/>
              <a:gd name="connsiteX183" fmla="*/ 374422 w 1060649"/>
              <a:gd name="connsiteY183" fmla="*/ 147374 h 1146667"/>
              <a:gd name="connsiteX184" fmla="*/ 377273 w 1060649"/>
              <a:gd name="connsiteY184" fmla="*/ 211078 h 1146667"/>
              <a:gd name="connsiteX185" fmla="*/ 326907 w 1060649"/>
              <a:gd name="connsiteY185" fmla="*/ 77015 h 1146667"/>
              <a:gd name="connsiteX186" fmla="*/ 262286 w 1060649"/>
              <a:gd name="connsiteY186" fmla="*/ 105539 h 1146667"/>
              <a:gd name="connsiteX187" fmla="*/ 278441 w 1060649"/>
              <a:gd name="connsiteY187" fmla="*/ 81769 h 1146667"/>
              <a:gd name="connsiteX188" fmla="*/ 337360 w 1060649"/>
              <a:gd name="connsiteY188" fmla="*/ 53245 h 1146667"/>
              <a:gd name="connsiteX189" fmla="*/ 326907 w 1060649"/>
              <a:gd name="connsiteY189" fmla="*/ 77015 h 1146667"/>
              <a:gd name="connsiteX190" fmla="*/ 411484 w 1060649"/>
              <a:gd name="connsiteY190" fmla="*/ 96982 h 1146667"/>
              <a:gd name="connsiteX191" fmla="*/ 335460 w 1060649"/>
              <a:gd name="connsiteY191" fmla="*/ 118850 h 1146667"/>
              <a:gd name="connsiteX192" fmla="*/ 340211 w 1060649"/>
              <a:gd name="connsiteY192" fmla="*/ 78917 h 1146667"/>
              <a:gd name="connsiteX193" fmla="*/ 410534 w 1060649"/>
              <a:gd name="connsiteY193" fmla="*/ 57999 h 1146667"/>
              <a:gd name="connsiteX194" fmla="*/ 411484 w 1060649"/>
              <a:gd name="connsiteY194" fmla="*/ 96982 h 1146667"/>
              <a:gd name="connsiteX195" fmla="*/ 521720 w 1060649"/>
              <a:gd name="connsiteY195" fmla="*/ 143571 h 1146667"/>
              <a:gd name="connsiteX196" fmla="*/ 439043 w 1060649"/>
              <a:gd name="connsiteY196" fmla="*/ 158784 h 1146667"/>
              <a:gd name="connsiteX197" fmla="*/ 433342 w 1060649"/>
              <a:gd name="connsiteY197" fmla="*/ 104588 h 1146667"/>
              <a:gd name="connsiteX198" fmla="*/ 511267 w 1060649"/>
              <a:gd name="connsiteY198" fmla="*/ 90326 h 1146667"/>
              <a:gd name="connsiteX199" fmla="*/ 521720 w 1060649"/>
              <a:gd name="connsiteY199" fmla="*/ 143571 h 1146667"/>
              <a:gd name="connsiteX200" fmla="*/ 650012 w 1060649"/>
              <a:gd name="connsiteY200" fmla="*/ 214881 h 1146667"/>
              <a:gd name="connsiteX201" fmla="*/ 567335 w 1060649"/>
              <a:gd name="connsiteY201" fmla="*/ 225340 h 1146667"/>
              <a:gd name="connsiteX202" fmla="*/ 554031 w 1060649"/>
              <a:gd name="connsiteY202" fmla="*/ 160686 h 1146667"/>
              <a:gd name="connsiteX203" fmla="*/ 632907 w 1060649"/>
              <a:gd name="connsiteY203" fmla="*/ 152128 h 1146667"/>
              <a:gd name="connsiteX204" fmla="*/ 650012 w 1060649"/>
              <a:gd name="connsiteY204" fmla="*/ 214881 h 1146667"/>
              <a:gd name="connsiteX205" fmla="*/ 448546 w 1060649"/>
              <a:gd name="connsiteY205" fmla="*/ 30426 h 1146667"/>
              <a:gd name="connsiteX206" fmla="*/ 376323 w 1060649"/>
              <a:gd name="connsiteY206" fmla="*/ 49442 h 1146667"/>
              <a:gd name="connsiteX207" fmla="*/ 383925 w 1060649"/>
              <a:gd name="connsiteY207" fmla="*/ 33278 h 1146667"/>
              <a:gd name="connsiteX208" fmla="*/ 448546 w 1060649"/>
              <a:gd name="connsiteY208" fmla="*/ 15213 h 1146667"/>
              <a:gd name="connsiteX209" fmla="*/ 448546 w 1060649"/>
              <a:gd name="connsiteY209" fmla="*/ 30426 h 1146667"/>
              <a:gd name="connsiteX210" fmla="*/ 546428 w 1060649"/>
              <a:gd name="connsiteY210" fmla="*/ 52294 h 1146667"/>
              <a:gd name="connsiteX211" fmla="*/ 468503 w 1060649"/>
              <a:gd name="connsiteY211" fmla="*/ 63704 h 1146667"/>
              <a:gd name="connsiteX212" fmla="*/ 463751 w 1060649"/>
              <a:gd name="connsiteY212" fmla="*/ 31376 h 1146667"/>
              <a:gd name="connsiteX213" fmla="*/ 535975 w 1060649"/>
              <a:gd name="connsiteY213" fmla="*/ 20918 h 1146667"/>
              <a:gd name="connsiteX214" fmla="*/ 546428 w 1060649"/>
              <a:gd name="connsiteY214" fmla="*/ 52294 h 1146667"/>
              <a:gd name="connsiteX215" fmla="*/ 663317 w 1060649"/>
              <a:gd name="connsiteY215" fmla="*/ 101736 h 1146667"/>
              <a:gd name="connsiteX216" fmla="*/ 584441 w 1060649"/>
              <a:gd name="connsiteY216" fmla="*/ 107441 h 1146667"/>
              <a:gd name="connsiteX217" fmla="*/ 571137 w 1060649"/>
              <a:gd name="connsiteY217" fmla="*/ 61802 h 1146667"/>
              <a:gd name="connsiteX218" fmla="*/ 645261 w 1060649"/>
              <a:gd name="connsiteY218" fmla="*/ 57999 h 1146667"/>
              <a:gd name="connsiteX219" fmla="*/ 663317 w 1060649"/>
              <a:gd name="connsiteY219" fmla="*/ 101736 h 1146667"/>
              <a:gd name="connsiteX220" fmla="*/ 665217 w 1060649"/>
              <a:gd name="connsiteY220" fmla="*/ 29475 h 1146667"/>
              <a:gd name="connsiteX221" fmla="*/ 596795 w 1060649"/>
              <a:gd name="connsiteY221" fmla="*/ 29475 h 1146667"/>
              <a:gd name="connsiteX222" fmla="*/ 584441 w 1060649"/>
              <a:gd name="connsiteY222" fmla="*/ 8557 h 1146667"/>
              <a:gd name="connsiteX223" fmla="*/ 647161 w 1060649"/>
              <a:gd name="connsiteY223" fmla="*/ 10459 h 1146667"/>
              <a:gd name="connsiteX224" fmla="*/ 665217 w 1060649"/>
              <a:gd name="connsiteY224" fmla="*/ 29475 h 1146667"/>
              <a:gd name="connsiteX225" fmla="*/ 777354 w 1060649"/>
              <a:gd name="connsiteY225" fmla="*/ 79867 h 1146667"/>
              <a:gd name="connsiteX226" fmla="*/ 713683 w 1060649"/>
              <a:gd name="connsiteY226" fmla="*/ 75113 h 1146667"/>
              <a:gd name="connsiteX227" fmla="*/ 693727 w 1060649"/>
              <a:gd name="connsiteY227" fmla="*/ 40884 h 1146667"/>
              <a:gd name="connsiteX228" fmla="*/ 753596 w 1060649"/>
              <a:gd name="connsiteY228" fmla="*/ 47540 h 1146667"/>
              <a:gd name="connsiteX229" fmla="*/ 777354 w 1060649"/>
              <a:gd name="connsiteY229" fmla="*/ 79867 h 1146667"/>
              <a:gd name="connsiteX230" fmla="*/ 889490 w 1060649"/>
              <a:gd name="connsiteY230" fmla="*/ 150227 h 1146667"/>
              <a:gd name="connsiteX231" fmla="*/ 835323 w 1060649"/>
              <a:gd name="connsiteY231" fmla="*/ 142620 h 1146667"/>
              <a:gd name="connsiteX232" fmla="*/ 811565 w 1060649"/>
              <a:gd name="connsiteY232" fmla="*/ 98883 h 1146667"/>
              <a:gd name="connsiteX233" fmla="*/ 863832 w 1060649"/>
              <a:gd name="connsiteY233" fmla="*/ 108391 h 1146667"/>
              <a:gd name="connsiteX234" fmla="*/ 889490 w 1060649"/>
              <a:gd name="connsiteY234" fmla="*/ 150227 h 1146667"/>
              <a:gd name="connsiteX235" fmla="*/ 990223 w 1060649"/>
              <a:gd name="connsiteY235" fmla="*/ 234848 h 1146667"/>
              <a:gd name="connsiteX236" fmla="*/ 949360 w 1060649"/>
              <a:gd name="connsiteY236" fmla="*/ 227242 h 1146667"/>
              <a:gd name="connsiteX237" fmla="*/ 925602 w 1060649"/>
              <a:gd name="connsiteY237" fmla="*/ 178751 h 1146667"/>
              <a:gd name="connsiteX238" fmla="*/ 965515 w 1060649"/>
              <a:gd name="connsiteY238" fmla="*/ 189210 h 1146667"/>
              <a:gd name="connsiteX239" fmla="*/ 990223 w 1060649"/>
              <a:gd name="connsiteY239" fmla="*/ 234848 h 1146667"/>
              <a:gd name="connsiteX240" fmla="*/ 864782 w 1060649"/>
              <a:gd name="connsiteY240" fmla="*/ 86523 h 1146667"/>
              <a:gd name="connsiteX241" fmla="*/ 817267 w 1060649"/>
              <a:gd name="connsiteY241" fmla="*/ 71310 h 1146667"/>
              <a:gd name="connsiteX242" fmla="*/ 790658 w 1060649"/>
              <a:gd name="connsiteY242" fmla="*/ 46589 h 1146667"/>
              <a:gd name="connsiteX243" fmla="*/ 835323 w 1060649"/>
              <a:gd name="connsiteY243" fmla="*/ 63704 h 1146667"/>
              <a:gd name="connsiteX244" fmla="*/ 864782 w 1060649"/>
              <a:gd name="connsiteY244" fmla="*/ 86523 h 1146667"/>
              <a:gd name="connsiteX245" fmla="*/ 958863 w 1060649"/>
              <a:gd name="connsiteY245" fmla="*/ 155932 h 1146667"/>
              <a:gd name="connsiteX246" fmla="*/ 923702 w 1060649"/>
              <a:gd name="connsiteY246" fmla="*/ 139768 h 1146667"/>
              <a:gd name="connsiteX247" fmla="*/ 895192 w 1060649"/>
              <a:gd name="connsiteY247" fmla="*/ 105539 h 1146667"/>
              <a:gd name="connsiteX248" fmla="*/ 930354 w 1060649"/>
              <a:gd name="connsiteY248" fmla="*/ 124555 h 1146667"/>
              <a:gd name="connsiteX249" fmla="*/ 958863 w 1060649"/>
              <a:gd name="connsiteY249" fmla="*/ 155932 h 1146667"/>
              <a:gd name="connsiteX250" fmla="*/ 764050 w 1060649"/>
              <a:gd name="connsiteY250" fmla="*/ 35180 h 1146667"/>
              <a:gd name="connsiteX251" fmla="*/ 707981 w 1060649"/>
              <a:gd name="connsiteY251" fmla="*/ 23770 h 1146667"/>
              <a:gd name="connsiteX252" fmla="*/ 687074 w 1060649"/>
              <a:gd name="connsiteY252" fmla="*/ 12360 h 1146667"/>
              <a:gd name="connsiteX253" fmla="*/ 764050 w 1060649"/>
              <a:gd name="connsiteY253" fmla="*/ 35180 h 1146667"/>
              <a:gd name="connsiteX254" fmla="*/ 592994 w 1060649"/>
              <a:gd name="connsiteY254" fmla="*/ 0 h 1146667"/>
              <a:gd name="connsiteX255" fmla="*/ 663317 w 1060649"/>
              <a:gd name="connsiteY255" fmla="*/ 6656 h 1146667"/>
              <a:gd name="connsiteX256" fmla="*/ 605348 w 1060649"/>
              <a:gd name="connsiteY256" fmla="*/ 951 h 1146667"/>
              <a:gd name="connsiteX257" fmla="*/ 592994 w 1060649"/>
              <a:gd name="connsiteY257" fmla="*/ 0 h 1146667"/>
              <a:gd name="connsiteX258" fmla="*/ 488460 w 1060649"/>
              <a:gd name="connsiteY258" fmla="*/ 6656 h 1146667"/>
              <a:gd name="connsiteX259" fmla="*/ 562584 w 1060649"/>
              <a:gd name="connsiteY259" fmla="*/ 0 h 1146667"/>
              <a:gd name="connsiteX260" fmla="*/ 562584 w 1060649"/>
              <a:gd name="connsiteY260" fmla="*/ 0 h 1146667"/>
              <a:gd name="connsiteX261" fmla="*/ 562584 w 1060649"/>
              <a:gd name="connsiteY261" fmla="*/ 4754 h 1146667"/>
              <a:gd name="connsiteX262" fmla="*/ 495112 w 1060649"/>
              <a:gd name="connsiteY262" fmla="*/ 11410 h 1146667"/>
              <a:gd name="connsiteX263" fmla="*/ 488460 w 1060649"/>
              <a:gd name="connsiteY263" fmla="*/ 6656 h 1146667"/>
              <a:gd name="connsiteX264" fmla="*/ 321205 w 1060649"/>
              <a:gd name="connsiteY264" fmla="*/ 57999 h 1146667"/>
              <a:gd name="connsiteX265" fmla="*/ 382025 w 1060649"/>
              <a:gd name="connsiteY265" fmla="*/ 32327 h 1146667"/>
              <a:gd name="connsiteX266" fmla="*/ 375373 w 1060649"/>
              <a:gd name="connsiteY266" fmla="*/ 35180 h 1146667"/>
              <a:gd name="connsiteX267" fmla="*/ 321205 w 1060649"/>
              <a:gd name="connsiteY267" fmla="*/ 57999 h 1146667"/>
              <a:gd name="connsiteX268" fmla="*/ 237578 w 1060649"/>
              <a:gd name="connsiteY268" fmla="*/ 108391 h 1146667"/>
              <a:gd name="connsiteX269" fmla="*/ 280342 w 1060649"/>
              <a:gd name="connsiteY269" fmla="*/ 79867 h 1146667"/>
              <a:gd name="connsiteX270" fmla="*/ 273689 w 1060649"/>
              <a:gd name="connsiteY270" fmla="*/ 83671 h 1146667"/>
              <a:gd name="connsiteX271" fmla="*/ 237578 w 1060649"/>
              <a:gd name="connsiteY271" fmla="*/ 108391 h 1146667"/>
              <a:gd name="connsiteX272" fmla="*/ 237578 w 1060649"/>
              <a:gd name="connsiteY272" fmla="*/ 108391 h 1146667"/>
              <a:gd name="connsiteX273" fmla="*/ 179609 w 1060649"/>
              <a:gd name="connsiteY273" fmla="*/ 155932 h 1146667"/>
              <a:gd name="connsiteX274" fmla="*/ 213820 w 1060649"/>
              <a:gd name="connsiteY274" fmla="*/ 126457 h 1146667"/>
              <a:gd name="connsiteX275" fmla="*/ 213820 w 1060649"/>
              <a:gd name="connsiteY275" fmla="*/ 126457 h 1146667"/>
              <a:gd name="connsiteX276" fmla="*/ 236627 w 1060649"/>
              <a:gd name="connsiteY276" fmla="*/ 111244 h 1146667"/>
              <a:gd name="connsiteX277" fmla="*/ 216671 w 1060649"/>
              <a:gd name="connsiteY277" fmla="*/ 144522 h 1146667"/>
              <a:gd name="connsiteX278" fmla="*/ 162503 w 1060649"/>
              <a:gd name="connsiteY278" fmla="*/ 180652 h 1146667"/>
              <a:gd name="connsiteX279" fmla="*/ 179609 w 1060649"/>
              <a:gd name="connsiteY279" fmla="*/ 155932 h 1146667"/>
              <a:gd name="connsiteX280" fmla="*/ 93130 w 1060649"/>
              <a:gd name="connsiteY280" fmla="*/ 260520 h 1146667"/>
              <a:gd name="connsiteX281" fmla="*/ 105484 w 1060649"/>
              <a:gd name="connsiteY281" fmla="*/ 242455 h 1146667"/>
              <a:gd name="connsiteX282" fmla="*/ 152050 w 1060649"/>
              <a:gd name="connsiteY282" fmla="*/ 184456 h 1146667"/>
              <a:gd name="connsiteX283" fmla="*/ 152050 w 1060649"/>
              <a:gd name="connsiteY283" fmla="*/ 184456 h 1146667"/>
              <a:gd name="connsiteX284" fmla="*/ 125441 w 1060649"/>
              <a:gd name="connsiteY284" fmla="*/ 222488 h 1146667"/>
              <a:gd name="connsiteX285" fmla="*/ 93130 w 1060649"/>
              <a:gd name="connsiteY285" fmla="*/ 260520 h 1146667"/>
              <a:gd name="connsiteX286" fmla="*/ 18056 w 1060649"/>
              <a:gd name="connsiteY286" fmla="*/ 430713 h 1146667"/>
              <a:gd name="connsiteX287" fmla="*/ 44665 w 1060649"/>
              <a:gd name="connsiteY287" fmla="*/ 351797 h 1146667"/>
              <a:gd name="connsiteX288" fmla="*/ 44665 w 1060649"/>
              <a:gd name="connsiteY288" fmla="*/ 351797 h 1146667"/>
              <a:gd name="connsiteX289" fmla="*/ 26609 w 1060649"/>
              <a:gd name="connsiteY289" fmla="*/ 405042 h 1146667"/>
              <a:gd name="connsiteX290" fmla="*/ 18056 w 1060649"/>
              <a:gd name="connsiteY290" fmla="*/ 430713 h 1146667"/>
              <a:gd name="connsiteX291" fmla="*/ 950 w 1060649"/>
              <a:gd name="connsiteY291" fmla="*/ 544810 h 1146667"/>
              <a:gd name="connsiteX292" fmla="*/ 13304 w 1060649"/>
              <a:gd name="connsiteY292" fmla="*/ 450680 h 1146667"/>
              <a:gd name="connsiteX293" fmla="*/ 13304 w 1060649"/>
              <a:gd name="connsiteY293" fmla="*/ 454483 h 1146667"/>
              <a:gd name="connsiteX294" fmla="*/ 4752 w 1060649"/>
              <a:gd name="connsiteY294" fmla="*/ 521040 h 1146667"/>
              <a:gd name="connsiteX295" fmla="*/ 950 w 1060649"/>
              <a:gd name="connsiteY295" fmla="*/ 544810 h 1146667"/>
              <a:gd name="connsiteX296" fmla="*/ 950 w 1060649"/>
              <a:gd name="connsiteY296" fmla="*/ 544810 h 1146667"/>
              <a:gd name="connsiteX297" fmla="*/ 4752 w 1060649"/>
              <a:gd name="connsiteY297" fmla="*/ 646546 h 1146667"/>
              <a:gd name="connsiteX298" fmla="*/ 0 w 1060649"/>
              <a:gd name="connsiteY298" fmla="*/ 563826 h 1146667"/>
              <a:gd name="connsiteX299" fmla="*/ 0 w 1060649"/>
              <a:gd name="connsiteY299" fmla="*/ 568580 h 1146667"/>
              <a:gd name="connsiteX300" fmla="*/ 3801 w 1060649"/>
              <a:gd name="connsiteY300" fmla="*/ 635136 h 1146667"/>
              <a:gd name="connsiteX301" fmla="*/ 4752 w 1060649"/>
              <a:gd name="connsiteY301" fmla="*/ 646546 h 1146667"/>
              <a:gd name="connsiteX302" fmla="*/ 17106 w 1060649"/>
              <a:gd name="connsiteY302" fmla="*/ 712151 h 1146667"/>
              <a:gd name="connsiteX303" fmla="*/ 16155 w 1060649"/>
              <a:gd name="connsiteY303" fmla="*/ 708348 h 1146667"/>
              <a:gd name="connsiteX304" fmla="*/ 17106 w 1060649"/>
              <a:gd name="connsiteY304" fmla="*/ 712151 h 1146667"/>
              <a:gd name="connsiteX305" fmla="*/ 58919 w 1060649"/>
              <a:gd name="connsiteY305" fmla="*/ 826247 h 1146667"/>
              <a:gd name="connsiteX306" fmla="*/ 28509 w 1060649"/>
              <a:gd name="connsiteY306" fmla="*/ 752085 h 1146667"/>
              <a:gd name="connsiteX307" fmla="*/ 38963 w 1060649"/>
              <a:gd name="connsiteY307" fmla="*/ 763494 h 1146667"/>
              <a:gd name="connsiteX308" fmla="*/ 61770 w 1060649"/>
              <a:gd name="connsiteY308" fmla="*/ 824345 h 1146667"/>
              <a:gd name="connsiteX309" fmla="*/ 58919 w 1060649"/>
              <a:gd name="connsiteY309" fmla="*/ 826247 h 1146667"/>
              <a:gd name="connsiteX310" fmla="*/ 58919 w 1060649"/>
              <a:gd name="connsiteY310" fmla="*/ 826247 h 1146667"/>
              <a:gd name="connsiteX311" fmla="*/ 168205 w 1060649"/>
              <a:gd name="connsiteY311" fmla="*/ 979326 h 1146667"/>
              <a:gd name="connsiteX312" fmla="*/ 117838 w 1060649"/>
              <a:gd name="connsiteY312" fmla="*/ 922278 h 1146667"/>
              <a:gd name="connsiteX313" fmla="*/ 136845 w 1060649"/>
              <a:gd name="connsiteY313" fmla="*/ 943196 h 1146667"/>
              <a:gd name="connsiteX314" fmla="*/ 168205 w 1060649"/>
              <a:gd name="connsiteY314" fmla="*/ 979326 h 1146667"/>
              <a:gd name="connsiteX315" fmla="*/ 250882 w 1060649"/>
              <a:gd name="connsiteY315" fmla="*/ 1046833 h 1146667"/>
              <a:gd name="connsiteX316" fmla="*/ 242329 w 1060649"/>
              <a:gd name="connsiteY316" fmla="*/ 1041128 h 1146667"/>
              <a:gd name="connsiteX317" fmla="*/ 192913 w 1060649"/>
              <a:gd name="connsiteY317" fmla="*/ 1002145 h 1146667"/>
              <a:gd name="connsiteX318" fmla="*/ 192913 w 1060649"/>
              <a:gd name="connsiteY318" fmla="*/ 1002145 h 1146667"/>
              <a:gd name="connsiteX319" fmla="*/ 192913 w 1060649"/>
              <a:gd name="connsiteY319" fmla="*/ 1002145 h 1146667"/>
              <a:gd name="connsiteX320" fmla="*/ 222373 w 1060649"/>
              <a:gd name="connsiteY320" fmla="*/ 1022112 h 1146667"/>
              <a:gd name="connsiteX321" fmla="*/ 250882 w 1060649"/>
              <a:gd name="connsiteY321" fmla="*/ 1046833 h 1146667"/>
              <a:gd name="connsiteX322" fmla="*/ 250882 w 1060649"/>
              <a:gd name="connsiteY322" fmla="*/ 1046833 h 1146667"/>
              <a:gd name="connsiteX323" fmla="*/ 344012 w 1060649"/>
              <a:gd name="connsiteY323" fmla="*/ 1099127 h 1146667"/>
              <a:gd name="connsiteX324" fmla="*/ 282242 w 1060649"/>
              <a:gd name="connsiteY324" fmla="*/ 1067751 h 1146667"/>
              <a:gd name="connsiteX325" fmla="*/ 282242 w 1060649"/>
              <a:gd name="connsiteY325" fmla="*/ 1067751 h 1146667"/>
              <a:gd name="connsiteX326" fmla="*/ 318354 w 1060649"/>
              <a:gd name="connsiteY326" fmla="*/ 1084865 h 1146667"/>
              <a:gd name="connsiteX327" fmla="*/ 344012 w 1060649"/>
              <a:gd name="connsiteY327" fmla="*/ 1099127 h 1146667"/>
              <a:gd name="connsiteX328" fmla="*/ 344012 w 1060649"/>
              <a:gd name="connsiteY328" fmla="*/ 1099127 h 1146667"/>
              <a:gd name="connsiteX329" fmla="*/ 429540 w 1060649"/>
              <a:gd name="connsiteY329" fmla="*/ 1128602 h 1146667"/>
              <a:gd name="connsiteX330" fmla="*/ 387727 w 1060649"/>
              <a:gd name="connsiteY330" fmla="*/ 1116242 h 1146667"/>
              <a:gd name="connsiteX331" fmla="*/ 419087 w 1060649"/>
              <a:gd name="connsiteY331" fmla="*/ 1125750 h 1146667"/>
              <a:gd name="connsiteX332" fmla="*/ 429540 w 1060649"/>
              <a:gd name="connsiteY332" fmla="*/ 1128602 h 1146667"/>
              <a:gd name="connsiteX333" fmla="*/ 618652 w 1060649"/>
              <a:gd name="connsiteY333" fmla="*/ 1144766 h 1146667"/>
              <a:gd name="connsiteX334" fmla="*/ 567335 w 1060649"/>
              <a:gd name="connsiteY334" fmla="*/ 1146667 h 1146667"/>
              <a:gd name="connsiteX335" fmla="*/ 569236 w 1060649"/>
              <a:gd name="connsiteY335" fmla="*/ 1146667 h 1146667"/>
              <a:gd name="connsiteX336" fmla="*/ 612000 w 1060649"/>
              <a:gd name="connsiteY336" fmla="*/ 1144766 h 1146667"/>
              <a:gd name="connsiteX337" fmla="*/ 618652 w 1060649"/>
              <a:gd name="connsiteY337" fmla="*/ 1144766 h 1146667"/>
              <a:gd name="connsiteX338" fmla="*/ 718435 w 1060649"/>
              <a:gd name="connsiteY338" fmla="*/ 1127651 h 1146667"/>
              <a:gd name="connsiteX339" fmla="*/ 678522 w 1060649"/>
              <a:gd name="connsiteY339" fmla="*/ 1136209 h 1146667"/>
              <a:gd name="connsiteX340" fmla="*/ 678522 w 1060649"/>
              <a:gd name="connsiteY340" fmla="*/ 1132405 h 1146667"/>
              <a:gd name="connsiteX341" fmla="*/ 720335 w 1060649"/>
              <a:gd name="connsiteY341" fmla="*/ 1122897 h 1146667"/>
              <a:gd name="connsiteX342" fmla="*/ 718435 w 1060649"/>
              <a:gd name="connsiteY342" fmla="*/ 1127651 h 1146667"/>
              <a:gd name="connsiteX343" fmla="*/ 918950 w 1060649"/>
              <a:gd name="connsiteY343" fmla="*/ 1030670 h 1146667"/>
              <a:gd name="connsiteX344" fmla="*/ 898043 w 1060649"/>
              <a:gd name="connsiteY344" fmla="*/ 1045882 h 1146667"/>
              <a:gd name="connsiteX345" fmla="*/ 892341 w 1060649"/>
              <a:gd name="connsiteY345" fmla="*/ 1048735 h 1146667"/>
              <a:gd name="connsiteX346" fmla="*/ 903745 w 1060649"/>
              <a:gd name="connsiteY346" fmla="*/ 1035424 h 1146667"/>
              <a:gd name="connsiteX347" fmla="*/ 933205 w 1060649"/>
              <a:gd name="connsiteY347" fmla="*/ 1016407 h 1146667"/>
              <a:gd name="connsiteX348" fmla="*/ 918950 w 1060649"/>
              <a:gd name="connsiteY348" fmla="*/ 1030670 h 1146667"/>
              <a:gd name="connsiteX349" fmla="*/ 918950 w 1060649"/>
              <a:gd name="connsiteY349" fmla="*/ 1030670 h 1146667"/>
              <a:gd name="connsiteX350" fmla="*/ 1012080 w 1060649"/>
              <a:gd name="connsiteY350" fmla="*/ 942245 h 1146667"/>
              <a:gd name="connsiteX351" fmla="*/ 978820 w 1060649"/>
              <a:gd name="connsiteY351" fmla="*/ 979326 h 1146667"/>
              <a:gd name="connsiteX352" fmla="*/ 978820 w 1060649"/>
              <a:gd name="connsiteY352" fmla="*/ 979326 h 1146667"/>
              <a:gd name="connsiteX353" fmla="*/ 993074 w 1060649"/>
              <a:gd name="connsiteY353" fmla="*/ 963163 h 1146667"/>
              <a:gd name="connsiteX354" fmla="*/ 1012080 w 1060649"/>
              <a:gd name="connsiteY354" fmla="*/ 942245 h 1146667"/>
              <a:gd name="connsiteX355" fmla="*/ 128292 w 1060649"/>
              <a:gd name="connsiteY355" fmla="*/ 912770 h 1146667"/>
              <a:gd name="connsiteX356" fmla="*/ 102634 w 1060649"/>
              <a:gd name="connsiteY356" fmla="*/ 896606 h 1146667"/>
              <a:gd name="connsiteX357" fmla="*/ 75074 w 1060649"/>
              <a:gd name="connsiteY357" fmla="*/ 844312 h 1146667"/>
              <a:gd name="connsiteX358" fmla="*/ 101683 w 1060649"/>
              <a:gd name="connsiteY358" fmla="*/ 855722 h 1146667"/>
              <a:gd name="connsiteX359" fmla="*/ 128292 w 1060649"/>
              <a:gd name="connsiteY359" fmla="*/ 912770 h 114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Lst>
            <a:rect l="l" t="t" r="r" b="b"/>
            <a:pathLst>
              <a:path w="1060649" h="1146667">
                <a:moveTo>
                  <a:pt x="217621" y="995490"/>
                </a:moveTo>
                <a:cubicBezTo>
                  <a:pt x="213820" y="1002145"/>
                  <a:pt x="196714" y="995490"/>
                  <a:pt x="178658" y="979326"/>
                </a:cubicBezTo>
                <a:cubicBezTo>
                  <a:pt x="161553" y="963163"/>
                  <a:pt x="148248" y="944147"/>
                  <a:pt x="149199" y="934639"/>
                </a:cubicBezTo>
                <a:cubicBezTo>
                  <a:pt x="151099" y="924180"/>
                  <a:pt x="169155" y="929885"/>
                  <a:pt x="188161" y="946999"/>
                </a:cubicBezTo>
                <a:cubicBezTo>
                  <a:pt x="209068" y="965064"/>
                  <a:pt x="221422" y="986933"/>
                  <a:pt x="217621" y="995490"/>
                </a:cubicBezTo>
                <a:moveTo>
                  <a:pt x="320255" y="1065849"/>
                </a:moveTo>
                <a:cubicBezTo>
                  <a:pt x="313602" y="1070603"/>
                  <a:pt x="293646" y="1063948"/>
                  <a:pt x="274640" y="1052538"/>
                </a:cubicBezTo>
                <a:cubicBezTo>
                  <a:pt x="255633" y="1040178"/>
                  <a:pt x="243279" y="1024965"/>
                  <a:pt x="248031" y="1019260"/>
                </a:cubicBezTo>
                <a:cubicBezTo>
                  <a:pt x="252783" y="1011653"/>
                  <a:pt x="274640" y="1015457"/>
                  <a:pt x="295547" y="1029719"/>
                </a:cubicBezTo>
                <a:cubicBezTo>
                  <a:pt x="316453" y="1043030"/>
                  <a:pt x="327857" y="1060144"/>
                  <a:pt x="320255" y="1065849"/>
                </a:cubicBezTo>
                <a:close/>
                <a:moveTo>
                  <a:pt x="428590" y="1117193"/>
                </a:moveTo>
                <a:cubicBezTo>
                  <a:pt x="420037" y="1120045"/>
                  <a:pt x="399130" y="1115291"/>
                  <a:pt x="380124" y="1107685"/>
                </a:cubicBezTo>
                <a:cubicBezTo>
                  <a:pt x="361118" y="1099127"/>
                  <a:pt x="350665" y="1089619"/>
                  <a:pt x="358267" y="1085816"/>
                </a:cubicBezTo>
                <a:cubicBezTo>
                  <a:pt x="365869" y="1081062"/>
                  <a:pt x="388677" y="1083915"/>
                  <a:pt x="409584" y="1093423"/>
                </a:cubicBezTo>
                <a:cubicBezTo>
                  <a:pt x="429540" y="1102931"/>
                  <a:pt x="437143" y="1113389"/>
                  <a:pt x="428590" y="1117193"/>
                </a:cubicBezTo>
                <a:close/>
                <a:moveTo>
                  <a:pt x="530273" y="1143815"/>
                </a:moveTo>
                <a:cubicBezTo>
                  <a:pt x="520770" y="1143815"/>
                  <a:pt x="500814" y="1141913"/>
                  <a:pt x="483708" y="1140012"/>
                </a:cubicBezTo>
                <a:cubicBezTo>
                  <a:pt x="467553" y="1136209"/>
                  <a:pt x="459950" y="1132405"/>
                  <a:pt x="469453" y="1131455"/>
                </a:cubicBezTo>
                <a:cubicBezTo>
                  <a:pt x="478956" y="1128602"/>
                  <a:pt x="500814" y="1130504"/>
                  <a:pt x="517919" y="1134307"/>
                </a:cubicBezTo>
                <a:cubicBezTo>
                  <a:pt x="535025" y="1137159"/>
                  <a:pt x="539776" y="1141913"/>
                  <a:pt x="530273" y="1143815"/>
                </a:cubicBezTo>
                <a:close/>
                <a:moveTo>
                  <a:pt x="34211" y="714052"/>
                </a:moveTo>
                <a:cubicBezTo>
                  <a:pt x="33261" y="732118"/>
                  <a:pt x="25658" y="731167"/>
                  <a:pt x="19006" y="712151"/>
                </a:cubicBezTo>
                <a:cubicBezTo>
                  <a:pt x="13304" y="694086"/>
                  <a:pt x="8553" y="666512"/>
                  <a:pt x="6652" y="648447"/>
                </a:cubicBezTo>
                <a:cubicBezTo>
                  <a:pt x="6652" y="628480"/>
                  <a:pt x="13304" y="625628"/>
                  <a:pt x="20907" y="643693"/>
                </a:cubicBezTo>
                <a:cubicBezTo>
                  <a:pt x="31360" y="661758"/>
                  <a:pt x="37062" y="695036"/>
                  <a:pt x="34211" y="714052"/>
                </a:cubicBezTo>
                <a:close/>
                <a:moveTo>
                  <a:pt x="97882" y="803428"/>
                </a:moveTo>
                <a:cubicBezTo>
                  <a:pt x="94081" y="820542"/>
                  <a:pt x="78876" y="817690"/>
                  <a:pt x="65571" y="798674"/>
                </a:cubicBezTo>
                <a:cubicBezTo>
                  <a:pt x="53217" y="779658"/>
                  <a:pt x="43714" y="751134"/>
                  <a:pt x="45615" y="733069"/>
                </a:cubicBezTo>
                <a:cubicBezTo>
                  <a:pt x="48466" y="714052"/>
                  <a:pt x="62720" y="713102"/>
                  <a:pt x="77925" y="733069"/>
                </a:cubicBezTo>
                <a:cubicBezTo>
                  <a:pt x="94081" y="753035"/>
                  <a:pt x="103584" y="785363"/>
                  <a:pt x="97882" y="803428"/>
                </a:cubicBezTo>
                <a:close/>
                <a:moveTo>
                  <a:pt x="190062" y="896606"/>
                </a:moveTo>
                <a:cubicBezTo>
                  <a:pt x="183410" y="910868"/>
                  <a:pt x="162503" y="908016"/>
                  <a:pt x="144447" y="889000"/>
                </a:cubicBezTo>
                <a:cubicBezTo>
                  <a:pt x="126391" y="870935"/>
                  <a:pt x="115938" y="843362"/>
                  <a:pt x="120689" y="827198"/>
                </a:cubicBezTo>
                <a:cubicBezTo>
                  <a:pt x="126391" y="810083"/>
                  <a:pt x="147298" y="811034"/>
                  <a:pt x="167255" y="830050"/>
                </a:cubicBezTo>
                <a:cubicBezTo>
                  <a:pt x="187211" y="850968"/>
                  <a:pt x="197665" y="880443"/>
                  <a:pt x="190062" y="896606"/>
                </a:cubicBezTo>
                <a:close/>
                <a:moveTo>
                  <a:pt x="300298" y="983129"/>
                </a:moveTo>
                <a:cubicBezTo>
                  <a:pt x="290795" y="995490"/>
                  <a:pt x="267037" y="992637"/>
                  <a:pt x="246130" y="977425"/>
                </a:cubicBezTo>
                <a:cubicBezTo>
                  <a:pt x="225224" y="961261"/>
                  <a:pt x="214770" y="938442"/>
                  <a:pt x="221422" y="924180"/>
                </a:cubicBezTo>
                <a:cubicBezTo>
                  <a:pt x="229975" y="908967"/>
                  <a:pt x="254683" y="910868"/>
                  <a:pt x="277491" y="927983"/>
                </a:cubicBezTo>
                <a:cubicBezTo>
                  <a:pt x="300298" y="945097"/>
                  <a:pt x="310751" y="969818"/>
                  <a:pt x="300298" y="983129"/>
                </a:cubicBezTo>
                <a:close/>
                <a:moveTo>
                  <a:pt x="420037" y="1055390"/>
                </a:moveTo>
                <a:cubicBezTo>
                  <a:pt x="408633" y="1064898"/>
                  <a:pt x="383925" y="1062997"/>
                  <a:pt x="363019" y="1051587"/>
                </a:cubicBezTo>
                <a:cubicBezTo>
                  <a:pt x="342112" y="1039227"/>
                  <a:pt x="331658" y="1021162"/>
                  <a:pt x="342112" y="1009752"/>
                </a:cubicBezTo>
                <a:cubicBezTo>
                  <a:pt x="352565" y="997391"/>
                  <a:pt x="379174" y="998342"/>
                  <a:pt x="401981" y="1011653"/>
                </a:cubicBezTo>
                <a:cubicBezTo>
                  <a:pt x="423838" y="1025916"/>
                  <a:pt x="431441" y="1044932"/>
                  <a:pt x="420037" y="1055390"/>
                </a:cubicBezTo>
                <a:close/>
                <a:moveTo>
                  <a:pt x="535975" y="1106734"/>
                </a:moveTo>
                <a:cubicBezTo>
                  <a:pt x="523621" y="1113389"/>
                  <a:pt x="499863" y="1114340"/>
                  <a:pt x="480857" y="1106734"/>
                </a:cubicBezTo>
                <a:cubicBezTo>
                  <a:pt x="461851" y="1099127"/>
                  <a:pt x="455199" y="1086767"/>
                  <a:pt x="465652" y="1078210"/>
                </a:cubicBezTo>
                <a:cubicBezTo>
                  <a:pt x="477056" y="1068702"/>
                  <a:pt x="503664" y="1067751"/>
                  <a:pt x="523621" y="1077259"/>
                </a:cubicBezTo>
                <a:cubicBezTo>
                  <a:pt x="543578" y="1084865"/>
                  <a:pt x="548329" y="1098177"/>
                  <a:pt x="535975" y="1106734"/>
                </a:cubicBezTo>
                <a:close/>
                <a:moveTo>
                  <a:pt x="637658" y="1131455"/>
                </a:moveTo>
                <a:cubicBezTo>
                  <a:pt x="625304" y="1136209"/>
                  <a:pt x="605348" y="1138110"/>
                  <a:pt x="589192" y="1136209"/>
                </a:cubicBezTo>
                <a:cubicBezTo>
                  <a:pt x="573987" y="1133356"/>
                  <a:pt x="570186" y="1126701"/>
                  <a:pt x="581590" y="1120996"/>
                </a:cubicBezTo>
                <a:cubicBezTo>
                  <a:pt x="593944" y="1114340"/>
                  <a:pt x="616751" y="1111488"/>
                  <a:pt x="632907" y="1115291"/>
                </a:cubicBezTo>
                <a:cubicBezTo>
                  <a:pt x="648112" y="1118143"/>
                  <a:pt x="650963" y="1125750"/>
                  <a:pt x="637658" y="1131455"/>
                </a:cubicBezTo>
                <a:close/>
                <a:moveTo>
                  <a:pt x="29460" y="588547"/>
                </a:moveTo>
                <a:cubicBezTo>
                  <a:pt x="23758" y="613267"/>
                  <a:pt x="13304" y="616120"/>
                  <a:pt x="7602" y="599005"/>
                </a:cubicBezTo>
                <a:cubicBezTo>
                  <a:pt x="2851" y="582842"/>
                  <a:pt x="2851" y="551465"/>
                  <a:pt x="6652" y="529597"/>
                </a:cubicBezTo>
                <a:cubicBezTo>
                  <a:pt x="11404" y="505827"/>
                  <a:pt x="20907" y="497270"/>
                  <a:pt x="27559" y="511532"/>
                </a:cubicBezTo>
                <a:cubicBezTo>
                  <a:pt x="35161" y="528646"/>
                  <a:pt x="37062" y="563826"/>
                  <a:pt x="29460" y="588547"/>
                </a:cubicBezTo>
                <a:close/>
                <a:moveTo>
                  <a:pt x="89329" y="673168"/>
                </a:moveTo>
                <a:cubicBezTo>
                  <a:pt x="80776" y="696938"/>
                  <a:pt x="62720" y="698840"/>
                  <a:pt x="48466" y="678873"/>
                </a:cubicBezTo>
                <a:cubicBezTo>
                  <a:pt x="36112" y="659857"/>
                  <a:pt x="31360" y="626579"/>
                  <a:pt x="37062" y="602809"/>
                </a:cubicBezTo>
                <a:cubicBezTo>
                  <a:pt x="44665" y="579039"/>
                  <a:pt x="61770" y="572383"/>
                  <a:pt x="76025" y="591399"/>
                </a:cubicBezTo>
                <a:cubicBezTo>
                  <a:pt x="93130" y="610415"/>
                  <a:pt x="98832" y="647496"/>
                  <a:pt x="89329" y="673168"/>
                </a:cubicBezTo>
                <a:close/>
                <a:moveTo>
                  <a:pt x="180559" y="767297"/>
                </a:moveTo>
                <a:cubicBezTo>
                  <a:pt x="170106" y="789166"/>
                  <a:pt x="145397" y="790117"/>
                  <a:pt x="125441" y="769199"/>
                </a:cubicBezTo>
                <a:cubicBezTo>
                  <a:pt x="106435" y="749232"/>
                  <a:pt x="98832" y="715003"/>
                  <a:pt x="107385" y="692184"/>
                </a:cubicBezTo>
                <a:cubicBezTo>
                  <a:pt x="116888" y="668414"/>
                  <a:pt x="141596" y="664611"/>
                  <a:pt x="162503" y="685528"/>
                </a:cubicBezTo>
                <a:cubicBezTo>
                  <a:pt x="184360" y="706446"/>
                  <a:pt x="191963" y="743527"/>
                  <a:pt x="180559" y="767297"/>
                </a:cubicBezTo>
                <a:close/>
                <a:moveTo>
                  <a:pt x="296497" y="864279"/>
                </a:moveTo>
                <a:cubicBezTo>
                  <a:pt x="283192" y="884246"/>
                  <a:pt x="254683" y="884246"/>
                  <a:pt x="230925" y="865230"/>
                </a:cubicBezTo>
                <a:cubicBezTo>
                  <a:pt x="208118" y="846214"/>
                  <a:pt x="198615" y="813887"/>
                  <a:pt x="209068" y="792969"/>
                </a:cubicBezTo>
                <a:cubicBezTo>
                  <a:pt x="220472" y="771101"/>
                  <a:pt x="250882" y="768248"/>
                  <a:pt x="275590" y="788215"/>
                </a:cubicBezTo>
                <a:cubicBezTo>
                  <a:pt x="300298" y="808182"/>
                  <a:pt x="309801" y="842411"/>
                  <a:pt x="296497" y="864279"/>
                </a:cubicBezTo>
                <a:close/>
                <a:moveTo>
                  <a:pt x="423838" y="952704"/>
                </a:moveTo>
                <a:cubicBezTo>
                  <a:pt x="409584" y="969818"/>
                  <a:pt x="379174" y="970769"/>
                  <a:pt x="354466" y="954605"/>
                </a:cubicBezTo>
                <a:cubicBezTo>
                  <a:pt x="330708" y="938442"/>
                  <a:pt x="321205" y="910868"/>
                  <a:pt x="334509" y="891852"/>
                </a:cubicBezTo>
                <a:cubicBezTo>
                  <a:pt x="347814" y="871886"/>
                  <a:pt x="380124" y="869984"/>
                  <a:pt x="405783" y="887098"/>
                </a:cubicBezTo>
                <a:cubicBezTo>
                  <a:pt x="431441" y="905164"/>
                  <a:pt x="439043" y="934639"/>
                  <a:pt x="423838" y="952704"/>
                </a:cubicBezTo>
                <a:close/>
                <a:moveTo>
                  <a:pt x="667118" y="1073456"/>
                </a:moveTo>
                <a:cubicBezTo>
                  <a:pt x="652863" y="1084865"/>
                  <a:pt x="626255" y="1088669"/>
                  <a:pt x="608199" y="1082013"/>
                </a:cubicBezTo>
                <a:cubicBezTo>
                  <a:pt x="589192" y="1075357"/>
                  <a:pt x="584441" y="1059194"/>
                  <a:pt x="599646" y="1046833"/>
                </a:cubicBezTo>
                <a:cubicBezTo>
                  <a:pt x="614851" y="1033522"/>
                  <a:pt x="642410" y="1028768"/>
                  <a:pt x="662366" y="1037325"/>
                </a:cubicBezTo>
                <a:cubicBezTo>
                  <a:pt x="680422" y="1044932"/>
                  <a:pt x="683273" y="1061095"/>
                  <a:pt x="667118" y="1073456"/>
                </a:cubicBezTo>
                <a:close/>
                <a:moveTo>
                  <a:pt x="760248" y="1094373"/>
                </a:moveTo>
                <a:cubicBezTo>
                  <a:pt x="745994" y="1102931"/>
                  <a:pt x="725087" y="1108635"/>
                  <a:pt x="711782" y="1106734"/>
                </a:cubicBezTo>
                <a:cubicBezTo>
                  <a:pt x="697528" y="1104832"/>
                  <a:pt x="697528" y="1094373"/>
                  <a:pt x="710832" y="1084865"/>
                </a:cubicBezTo>
                <a:cubicBezTo>
                  <a:pt x="725087" y="1074407"/>
                  <a:pt x="748845" y="1068702"/>
                  <a:pt x="762149" y="1071554"/>
                </a:cubicBezTo>
                <a:cubicBezTo>
                  <a:pt x="775453" y="1075357"/>
                  <a:pt x="773553" y="1085816"/>
                  <a:pt x="760248" y="1094373"/>
                </a:cubicBezTo>
                <a:close/>
                <a:moveTo>
                  <a:pt x="823919" y="1088669"/>
                </a:moveTo>
                <a:cubicBezTo>
                  <a:pt x="811565" y="1094373"/>
                  <a:pt x="795410" y="1101980"/>
                  <a:pt x="787807" y="1103881"/>
                </a:cubicBezTo>
                <a:cubicBezTo>
                  <a:pt x="779255" y="1105783"/>
                  <a:pt x="781155" y="1101980"/>
                  <a:pt x="794459" y="1094373"/>
                </a:cubicBezTo>
                <a:cubicBezTo>
                  <a:pt x="806814" y="1086767"/>
                  <a:pt x="824869" y="1079161"/>
                  <a:pt x="833422" y="1078210"/>
                </a:cubicBezTo>
                <a:cubicBezTo>
                  <a:pt x="841025" y="1078210"/>
                  <a:pt x="836273" y="1082013"/>
                  <a:pt x="823919" y="1088669"/>
                </a:cubicBezTo>
                <a:close/>
                <a:moveTo>
                  <a:pt x="42764" y="452582"/>
                </a:moveTo>
                <a:cubicBezTo>
                  <a:pt x="32311" y="479204"/>
                  <a:pt x="20907" y="487762"/>
                  <a:pt x="16155" y="474450"/>
                </a:cubicBezTo>
                <a:cubicBezTo>
                  <a:pt x="14255" y="462090"/>
                  <a:pt x="19006" y="434517"/>
                  <a:pt x="26609" y="409796"/>
                </a:cubicBezTo>
                <a:cubicBezTo>
                  <a:pt x="36112" y="386026"/>
                  <a:pt x="46565" y="372714"/>
                  <a:pt x="51317" y="382222"/>
                </a:cubicBezTo>
                <a:cubicBezTo>
                  <a:pt x="57969" y="393632"/>
                  <a:pt x="54168" y="425009"/>
                  <a:pt x="42764" y="452582"/>
                </a:cubicBezTo>
                <a:close/>
                <a:moveTo>
                  <a:pt x="95981" y="521040"/>
                </a:moveTo>
                <a:cubicBezTo>
                  <a:pt x="83627" y="548613"/>
                  <a:pt x="63671" y="555268"/>
                  <a:pt x="50366" y="538154"/>
                </a:cubicBezTo>
                <a:cubicBezTo>
                  <a:pt x="39913" y="521990"/>
                  <a:pt x="39913" y="489663"/>
                  <a:pt x="49416" y="463991"/>
                </a:cubicBezTo>
                <a:cubicBezTo>
                  <a:pt x="60820" y="437369"/>
                  <a:pt x="79826" y="426910"/>
                  <a:pt x="93130" y="442123"/>
                </a:cubicBezTo>
                <a:cubicBezTo>
                  <a:pt x="107385" y="456385"/>
                  <a:pt x="109286" y="492516"/>
                  <a:pt x="95981" y="521040"/>
                </a:cubicBezTo>
                <a:close/>
                <a:moveTo>
                  <a:pt x="181509" y="607563"/>
                </a:moveTo>
                <a:cubicBezTo>
                  <a:pt x="167255" y="635136"/>
                  <a:pt x="139696" y="639890"/>
                  <a:pt x="120689" y="619923"/>
                </a:cubicBezTo>
                <a:cubicBezTo>
                  <a:pt x="102634" y="600907"/>
                  <a:pt x="98832" y="564776"/>
                  <a:pt x="111186" y="539105"/>
                </a:cubicBezTo>
                <a:cubicBezTo>
                  <a:pt x="124491" y="512482"/>
                  <a:pt x="151099" y="504876"/>
                  <a:pt x="170106" y="522941"/>
                </a:cubicBezTo>
                <a:cubicBezTo>
                  <a:pt x="191963" y="541006"/>
                  <a:pt x="197665" y="579989"/>
                  <a:pt x="181509" y="607563"/>
                </a:cubicBezTo>
                <a:close/>
                <a:moveTo>
                  <a:pt x="568286" y="894705"/>
                </a:moveTo>
                <a:cubicBezTo>
                  <a:pt x="551180" y="914672"/>
                  <a:pt x="517919" y="919426"/>
                  <a:pt x="494161" y="904213"/>
                </a:cubicBezTo>
                <a:cubicBezTo>
                  <a:pt x="469453" y="889000"/>
                  <a:pt x="462801" y="858574"/>
                  <a:pt x="478956" y="837657"/>
                </a:cubicBezTo>
                <a:cubicBezTo>
                  <a:pt x="496062" y="815788"/>
                  <a:pt x="530273" y="811034"/>
                  <a:pt x="555932" y="827198"/>
                </a:cubicBezTo>
                <a:cubicBezTo>
                  <a:pt x="579689" y="843362"/>
                  <a:pt x="585391" y="873787"/>
                  <a:pt x="568286" y="894705"/>
                </a:cubicBezTo>
                <a:close/>
                <a:moveTo>
                  <a:pt x="694677" y="966966"/>
                </a:moveTo>
                <a:cubicBezTo>
                  <a:pt x="678522" y="984080"/>
                  <a:pt x="649062" y="989785"/>
                  <a:pt x="628155" y="979326"/>
                </a:cubicBezTo>
                <a:cubicBezTo>
                  <a:pt x="607248" y="967917"/>
                  <a:pt x="602497" y="944147"/>
                  <a:pt x="618652" y="926081"/>
                </a:cubicBezTo>
                <a:cubicBezTo>
                  <a:pt x="634807" y="907065"/>
                  <a:pt x="666168" y="901360"/>
                  <a:pt x="687074" y="913721"/>
                </a:cubicBezTo>
                <a:cubicBezTo>
                  <a:pt x="708932" y="925131"/>
                  <a:pt x="711782" y="948901"/>
                  <a:pt x="694677" y="966966"/>
                </a:cubicBezTo>
                <a:close/>
                <a:moveTo>
                  <a:pt x="800161" y="1014506"/>
                </a:moveTo>
                <a:cubicBezTo>
                  <a:pt x="784956" y="1028768"/>
                  <a:pt x="761199" y="1035424"/>
                  <a:pt x="745994" y="1029719"/>
                </a:cubicBezTo>
                <a:cubicBezTo>
                  <a:pt x="729838" y="1023063"/>
                  <a:pt x="728888" y="1005949"/>
                  <a:pt x="744093" y="990736"/>
                </a:cubicBezTo>
                <a:cubicBezTo>
                  <a:pt x="759298" y="974572"/>
                  <a:pt x="784956" y="967917"/>
                  <a:pt x="801112" y="975523"/>
                </a:cubicBezTo>
                <a:cubicBezTo>
                  <a:pt x="815366" y="982179"/>
                  <a:pt x="815366" y="1000244"/>
                  <a:pt x="800161" y="1014506"/>
                </a:cubicBezTo>
                <a:close/>
                <a:moveTo>
                  <a:pt x="876186" y="1035424"/>
                </a:moveTo>
                <a:cubicBezTo>
                  <a:pt x="862882" y="1046833"/>
                  <a:pt x="844826" y="1054440"/>
                  <a:pt x="835323" y="1052538"/>
                </a:cubicBezTo>
                <a:cubicBezTo>
                  <a:pt x="824869" y="1050636"/>
                  <a:pt x="826770" y="1039227"/>
                  <a:pt x="840074" y="1026866"/>
                </a:cubicBezTo>
                <a:cubicBezTo>
                  <a:pt x="853379" y="1014506"/>
                  <a:pt x="872385" y="1006899"/>
                  <a:pt x="882838" y="1009752"/>
                </a:cubicBezTo>
                <a:cubicBezTo>
                  <a:pt x="892341" y="1013555"/>
                  <a:pt x="889490" y="1024014"/>
                  <a:pt x="876186" y="1035424"/>
                </a:cubicBezTo>
                <a:close/>
                <a:moveTo>
                  <a:pt x="77925" y="327076"/>
                </a:moveTo>
                <a:cubicBezTo>
                  <a:pt x="63671" y="353698"/>
                  <a:pt x="48466" y="367960"/>
                  <a:pt x="45615" y="359403"/>
                </a:cubicBezTo>
                <a:cubicBezTo>
                  <a:pt x="44665" y="352748"/>
                  <a:pt x="55118" y="328978"/>
                  <a:pt x="66522" y="305208"/>
                </a:cubicBezTo>
                <a:cubicBezTo>
                  <a:pt x="79826" y="281437"/>
                  <a:pt x="92180" y="265274"/>
                  <a:pt x="95031" y="268126"/>
                </a:cubicBezTo>
                <a:cubicBezTo>
                  <a:pt x="100733" y="272880"/>
                  <a:pt x="93130" y="300454"/>
                  <a:pt x="77925" y="327076"/>
                </a:cubicBezTo>
                <a:close/>
                <a:moveTo>
                  <a:pt x="205267" y="444025"/>
                </a:moveTo>
                <a:cubicBezTo>
                  <a:pt x="187211" y="474450"/>
                  <a:pt x="156801" y="483007"/>
                  <a:pt x="137795" y="464942"/>
                </a:cubicBezTo>
                <a:cubicBezTo>
                  <a:pt x="120689" y="447828"/>
                  <a:pt x="120689" y="412648"/>
                  <a:pt x="136845" y="385075"/>
                </a:cubicBezTo>
                <a:cubicBezTo>
                  <a:pt x="153950" y="356551"/>
                  <a:pt x="183410" y="345141"/>
                  <a:pt x="202416" y="360354"/>
                </a:cubicBezTo>
                <a:cubicBezTo>
                  <a:pt x="221422" y="376518"/>
                  <a:pt x="224273" y="414550"/>
                  <a:pt x="205267" y="444025"/>
                </a:cubicBezTo>
                <a:close/>
                <a:moveTo>
                  <a:pt x="316453" y="533400"/>
                </a:moveTo>
                <a:cubicBezTo>
                  <a:pt x="297447" y="562875"/>
                  <a:pt x="261335" y="570481"/>
                  <a:pt x="236627" y="549564"/>
                </a:cubicBezTo>
                <a:cubicBezTo>
                  <a:pt x="212870" y="530548"/>
                  <a:pt x="209068" y="491565"/>
                  <a:pt x="227124" y="463041"/>
                </a:cubicBezTo>
                <a:cubicBezTo>
                  <a:pt x="245180" y="434517"/>
                  <a:pt x="280342" y="425009"/>
                  <a:pt x="305050" y="443074"/>
                </a:cubicBezTo>
                <a:cubicBezTo>
                  <a:pt x="331658" y="462090"/>
                  <a:pt x="336410" y="502974"/>
                  <a:pt x="316453" y="533400"/>
                </a:cubicBezTo>
                <a:close/>
                <a:moveTo>
                  <a:pt x="928453" y="941294"/>
                </a:moveTo>
                <a:cubicBezTo>
                  <a:pt x="914199" y="957458"/>
                  <a:pt x="893292" y="966015"/>
                  <a:pt x="880938" y="960310"/>
                </a:cubicBezTo>
                <a:cubicBezTo>
                  <a:pt x="867633" y="953655"/>
                  <a:pt x="868584" y="934639"/>
                  <a:pt x="883789" y="917524"/>
                </a:cubicBezTo>
                <a:cubicBezTo>
                  <a:pt x="898043" y="899459"/>
                  <a:pt x="920851" y="890902"/>
                  <a:pt x="933205" y="898508"/>
                </a:cubicBezTo>
                <a:cubicBezTo>
                  <a:pt x="944609" y="906114"/>
                  <a:pt x="942708" y="924180"/>
                  <a:pt x="928453" y="941294"/>
                </a:cubicBezTo>
                <a:close/>
                <a:moveTo>
                  <a:pt x="979770" y="962212"/>
                </a:moveTo>
                <a:cubicBezTo>
                  <a:pt x="968366" y="974572"/>
                  <a:pt x="954112" y="984080"/>
                  <a:pt x="947459" y="983129"/>
                </a:cubicBezTo>
                <a:cubicBezTo>
                  <a:pt x="940807" y="981228"/>
                  <a:pt x="944609" y="967917"/>
                  <a:pt x="956963" y="954605"/>
                </a:cubicBezTo>
                <a:cubicBezTo>
                  <a:pt x="969317" y="940343"/>
                  <a:pt x="984522" y="930835"/>
                  <a:pt x="990223" y="934639"/>
                </a:cubicBezTo>
                <a:cubicBezTo>
                  <a:pt x="995925" y="936540"/>
                  <a:pt x="991174" y="949851"/>
                  <a:pt x="979770" y="962212"/>
                </a:cubicBezTo>
                <a:close/>
                <a:moveTo>
                  <a:pt x="163453" y="243405"/>
                </a:moveTo>
                <a:cubicBezTo>
                  <a:pt x="144447" y="269077"/>
                  <a:pt x="120689" y="283339"/>
                  <a:pt x="111186" y="275733"/>
                </a:cubicBezTo>
                <a:cubicBezTo>
                  <a:pt x="103584" y="269077"/>
                  <a:pt x="112137" y="246258"/>
                  <a:pt x="129242" y="223439"/>
                </a:cubicBezTo>
                <a:cubicBezTo>
                  <a:pt x="147298" y="201570"/>
                  <a:pt x="168205" y="185406"/>
                  <a:pt x="177708" y="188259"/>
                </a:cubicBezTo>
                <a:cubicBezTo>
                  <a:pt x="189112" y="193013"/>
                  <a:pt x="183410" y="217734"/>
                  <a:pt x="163453" y="243405"/>
                </a:cubicBezTo>
                <a:close/>
                <a:moveTo>
                  <a:pt x="236627" y="289044"/>
                </a:moveTo>
                <a:cubicBezTo>
                  <a:pt x="216671" y="316617"/>
                  <a:pt x="185311" y="328027"/>
                  <a:pt x="168205" y="315666"/>
                </a:cubicBezTo>
                <a:cubicBezTo>
                  <a:pt x="153000" y="304257"/>
                  <a:pt x="155851" y="274782"/>
                  <a:pt x="174857" y="250061"/>
                </a:cubicBezTo>
                <a:cubicBezTo>
                  <a:pt x="193863" y="225340"/>
                  <a:pt x="222373" y="212029"/>
                  <a:pt x="239478" y="221537"/>
                </a:cubicBezTo>
                <a:cubicBezTo>
                  <a:pt x="257534" y="231045"/>
                  <a:pt x="256584" y="261471"/>
                  <a:pt x="236627" y="289044"/>
                </a:cubicBezTo>
                <a:close/>
                <a:moveTo>
                  <a:pt x="340211" y="358452"/>
                </a:moveTo>
                <a:cubicBezTo>
                  <a:pt x="319304" y="386976"/>
                  <a:pt x="283192" y="396485"/>
                  <a:pt x="259435" y="379370"/>
                </a:cubicBezTo>
                <a:cubicBezTo>
                  <a:pt x="237578" y="363206"/>
                  <a:pt x="236627" y="328978"/>
                  <a:pt x="255633" y="302355"/>
                </a:cubicBezTo>
                <a:cubicBezTo>
                  <a:pt x="275590" y="275733"/>
                  <a:pt x="309801" y="265274"/>
                  <a:pt x="332609" y="279536"/>
                </a:cubicBezTo>
                <a:cubicBezTo>
                  <a:pt x="358267" y="294749"/>
                  <a:pt x="362068" y="329928"/>
                  <a:pt x="340211" y="358452"/>
                </a:cubicBezTo>
                <a:close/>
                <a:moveTo>
                  <a:pt x="1047242" y="889951"/>
                </a:moveTo>
                <a:cubicBezTo>
                  <a:pt x="1038689" y="902311"/>
                  <a:pt x="1031087" y="910868"/>
                  <a:pt x="1029186" y="909918"/>
                </a:cubicBezTo>
                <a:cubicBezTo>
                  <a:pt x="1026335" y="908016"/>
                  <a:pt x="1031087" y="894705"/>
                  <a:pt x="1040590" y="881394"/>
                </a:cubicBezTo>
                <a:cubicBezTo>
                  <a:pt x="1049143" y="868082"/>
                  <a:pt x="1057695" y="859525"/>
                  <a:pt x="1060546" y="862378"/>
                </a:cubicBezTo>
                <a:cubicBezTo>
                  <a:pt x="1061497" y="864279"/>
                  <a:pt x="1055795" y="876640"/>
                  <a:pt x="1047242" y="889951"/>
                </a:cubicBezTo>
                <a:close/>
                <a:moveTo>
                  <a:pt x="281292" y="164489"/>
                </a:moveTo>
                <a:cubicBezTo>
                  <a:pt x="259435" y="188259"/>
                  <a:pt x="227124" y="201570"/>
                  <a:pt x="210969" y="193964"/>
                </a:cubicBezTo>
                <a:cubicBezTo>
                  <a:pt x="196714" y="188259"/>
                  <a:pt x="203366" y="166390"/>
                  <a:pt x="223323" y="145473"/>
                </a:cubicBezTo>
                <a:cubicBezTo>
                  <a:pt x="244230" y="125506"/>
                  <a:pt x="272739" y="112195"/>
                  <a:pt x="287944" y="115047"/>
                </a:cubicBezTo>
                <a:cubicBezTo>
                  <a:pt x="306000" y="119801"/>
                  <a:pt x="303149" y="141670"/>
                  <a:pt x="281292" y="164489"/>
                </a:cubicBezTo>
                <a:close/>
                <a:moveTo>
                  <a:pt x="377273" y="211078"/>
                </a:moveTo>
                <a:cubicBezTo>
                  <a:pt x="354466" y="236750"/>
                  <a:pt x="317404" y="247209"/>
                  <a:pt x="294596" y="234848"/>
                </a:cubicBezTo>
                <a:cubicBezTo>
                  <a:pt x="273689" y="223439"/>
                  <a:pt x="274640" y="194914"/>
                  <a:pt x="296497" y="171144"/>
                </a:cubicBezTo>
                <a:cubicBezTo>
                  <a:pt x="317404" y="149276"/>
                  <a:pt x="351615" y="137866"/>
                  <a:pt x="374422" y="147374"/>
                </a:cubicBezTo>
                <a:cubicBezTo>
                  <a:pt x="397230" y="157833"/>
                  <a:pt x="399130" y="186357"/>
                  <a:pt x="377273" y="211078"/>
                </a:cubicBezTo>
                <a:close/>
                <a:moveTo>
                  <a:pt x="326907" y="77015"/>
                </a:moveTo>
                <a:cubicBezTo>
                  <a:pt x="305050" y="94129"/>
                  <a:pt x="275590" y="106490"/>
                  <a:pt x="262286" y="105539"/>
                </a:cubicBezTo>
                <a:cubicBezTo>
                  <a:pt x="250882" y="106490"/>
                  <a:pt x="259435" y="95080"/>
                  <a:pt x="278441" y="81769"/>
                </a:cubicBezTo>
                <a:cubicBezTo>
                  <a:pt x="299348" y="69409"/>
                  <a:pt x="324056" y="57048"/>
                  <a:pt x="337360" y="53245"/>
                </a:cubicBezTo>
                <a:cubicBezTo>
                  <a:pt x="352565" y="52294"/>
                  <a:pt x="347814" y="62753"/>
                  <a:pt x="326907" y="77015"/>
                </a:cubicBezTo>
                <a:close/>
                <a:moveTo>
                  <a:pt x="411484" y="96982"/>
                </a:moveTo>
                <a:cubicBezTo>
                  <a:pt x="390578" y="115998"/>
                  <a:pt x="355416" y="125506"/>
                  <a:pt x="335460" y="118850"/>
                </a:cubicBezTo>
                <a:cubicBezTo>
                  <a:pt x="317404" y="113145"/>
                  <a:pt x="319304" y="95080"/>
                  <a:pt x="340211" y="78917"/>
                </a:cubicBezTo>
                <a:cubicBezTo>
                  <a:pt x="360168" y="63704"/>
                  <a:pt x="391528" y="54196"/>
                  <a:pt x="410534" y="57999"/>
                </a:cubicBezTo>
                <a:cubicBezTo>
                  <a:pt x="431441" y="61802"/>
                  <a:pt x="431441" y="79867"/>
                  <a:pt x="411484" y="96982"/>
                </a:cubicBezTo>
                <a:close/>
                <a:moveTo>
                  <a:pt x="521720" y="143571"/>
                </a:moveTo>
                <a:cubicBezTo>
                  <a:pt x="501764" y="164489"/>
                  <a:pt x="463751" y="171144"/>
                  <a:pt x="439043" y="158784"/>
                </a:cubicBezTo>
                <a:cubicBezTo>
                  <a:pt x="415286" y="147374"/>
                  <a:pt x="413385" y="123604"/>
                  <a:pt x="433342" y="104588"/>
                </a:cubicBezTo>
                <a:cubicBezTo>
                  <a:pt x="453298" y="87474"/>
                  <a:pt x="487509" y="80818"/>
                  <a:pt x="511267" y="90326"/>
                </a:cubicBezTo>
                <a:cubicBezTo>
                  <a:pt x="535975" y="100785"/>
                  <a:pt x="541677" y="124555"/>
                  <a:pt x="521720" y="143571"/>
                </a:cubicBezTo>
                <a:close/>
                <a:moveTo>
                  <a:pt x="650012" y="214881"/>
                </a:moveTo>
                <a:cubicBezTo>
                  <a:pt x="631956" y="236750"/>
                  <a:pt x="594894" y="241504"/>
                  <a:pt x="567335" y="225340"/>
                </a:cubicBezTo>
                <a:cubicBezTo>
                  <a:pt x="540727" y="210127"/>
                  <a:pt x="535025" y="180652"/>
                  <a:pt x="554031" y="160686"/>
                </a:cubicBezTo>
                <a:cubicBezTo>
                  <a:pt x="572087" y="141670"/>
                  <a:pt x="607248" y="137866"/>
                  <a:pt x="632907" y="152128"/>
                </a:cubicBezTo>
                <a:cubicBezTo>
                  <a:pt x="659515" y="166390"/>
                  <a:pt x="667118" y="193964"/>
                  <a:pt x="650012" y="214881"/>
                </a:cubicBezTo>
                <a:close/>
                <a:moveTo>
                  <a:pt x="448546" y="30426"/>
                </a:moveTo>
                <a:cubicBezTo>
                  <a:pt x="427640" y="41835"/>
                  <a:pt x="395329" y="50393"/>
                  <a:pt x="376323" y="49442"/>
                </a:cubicBezTo>
                <a:cubicBezTo>
                  <a:pt x="359217" y="49442"/>
                  <a:pt x="363969" y="42786"/>
                  <a:pt x="383925" y="33278"/>
                </a:cubicBezTo>
                <a:cubicBezTo>
                  <a:pt x="403882" y="25672"/>
                  <a:pt x="432391" y="18065"/>
                  <a:pt x="448546" y="15213"/>
                </a:cubicBezTo>
                <a:cubicBezTo>
                  <a:pt x="467553" y="13311"/>
                  <a:pt x="467553" y="19967"/>
                  <a:pt x="448546" y="30426"/>
                </a:cubicBezTo>
                <a:close/>
                <a:moveTo>
                  <a:pt x="546428" y="52294"/>
                </a:moveTo>
                <a:cubicBezTo>
                  <a:pt x="527422" y="66556"/>
                  <a:pt x="491310" y="71310"/>
                  <a:pt x="468503" y="63704"/>
                </a:cubicBezTo>
                <a:cubicBezTo>
                  <a:pt x="445696" y="57999"/>
                  <a:pt x="444745" y="42786"/>
                  <a:pt x="463751" y="31376"/>
                </a:cubicBezTo>
                <a:cubicBezTo>
                  <a:pt x="481807" y="21868"/>
                  <a:pt x="514118" y="17114"/>
                  <a:pt x="535975" y="20918"/>
                </a:cubicBezTo>
                <a:cubicBezTo>
                  <a:pt x="558782" y="26622"/>
                  <a:pt x="564484" y="40884"/>
                  <a:pt x="546428" y="52294"/>
                </a:cubicBezTo>
                <a:close/>
                <a:moveTo>
                  <a:pt x="663317" y="101736"/>
                </a:moveTo>
                <a:cubicBezTo>
                  <a:pt x="647161" y="116949"/>
                  <a:pt x="611050" y="119801"/>
                  <a:pt x="584441" y="107441"/>
                </a:cubicBezTo>
                <a:cubicBezTo>
                  <a:pt x="558782" y="96031"/>
                  <a:pt x="553081" y="75113"/>
                  <a:pt x="571137" y="61802"/>
                </a:cubicBezTo>
                <a:cubicBezTo>
                  <a:pt x="588242" y="49442"/>
                  <a:pt x="620553" y="48491"/>
                  <a:pt x="645261" y="57999"/>
                </a:cubicBezTo>
                <a:cubicBezTo>
                  <a:pt x="669969" y="67507"/>
                  <a:pt x="678522" y="87474"/>
                  <a:pt x="663317" y="101736"/>
                </a:cubicBezTo>
                <a:close/>
                <a:moveTo>
                  <a:pt x="665217" y="29475"/>
                </a:moveTo>
                <a:cubicBezTo>
                  <a:pt x="650963" y="37081"/>
                  <a:pt x="620553" y="37081"/>
                  <a:pt x="596795" y="29475"/>
                </a:cubicBezTo>
                <a:cubicBezTo>
                  <a:pt x="574938" y="22819"/>
                  <a:pt x="569236" y="13311"/>
                  <a:pt x="584441" y="8557"/>
                </a:cubicBezTo>
                <a:cubicBezTo>
                  <a:pt x="597745" y="4754"/>
                  <a:pt x="626255" y="5705"/>
                  <a:pt x="647161" y="10459"/>
                </a:cubicBezTo>
                <a:cubicBezTo>
                  <a:pt x="668068" y="15213"/>
                  <a:pt x="676621" y="23770"/>
                  <a:pt x="665217" y="29475"/>
                </a:cubicBezTo>
                <a:close/>
                <a:moveTo>
                  <a:pt x="777354" y="79867"/>
                </a:moveTo>
                <a:cubicBezTo>
                  <a:pt x="766900" y="89375"/>
                  <a:pt x="737441" y="86523"/>
                  <a:pt x="713683" y="75113"/>
                </a:cubicBezTo>
                <a:cubicBezTo>
                  <a:pt x="689925" y="63704"/>
                  <a:pt x="681373" y="48491"/>
                  <a:pt x="693727" y="40884"/>
                </a:cubicBezTo>
                <a:cubicBezTo>
                  <a:pt x="705130" y="35180"/>
                  <a:pt x="731739" y="38032"/>
                  <a:pt x="753596" y="47540"/>
                </a:cubicBezTo>
                <a:cubicBezTo>
                  <a:pt x="775453" y="57999"/>
                  <a:pt x="785907" y="71310"/>
                  <a:pt x="777354" y="79867"/>
                </a:cubicBezTo>
                <a:close/>
                <a:moveTo>
                  <a:pt x="889490" y="150227"/>
                </a:moveTo>
                <a:cubicBezTo>
                  <a:pt x="881888" y="160686"/>
                  <a:pt x="857180" y="157833"/>
                  <a:pt x="835323" y="142620"/>
                </a:cubicBezTo>
                <a:cubicBezTo>
                  <a:pt x="812515" y="128358"/>
                  <a:pt x="802062" y="108391"/>
                  <a:pt x="811565" y="98883"/>
                </a:cubicBezTo>
                <a:cubicBezTo>
                  <a:pt x="820118" y="91277"/>
                  <a:pt x="842925" y="96031"/>
                  <a:pt x="863832" y="108391"/>
                </a:cubicBezTo>
                <a:cubicBezTo>
                  <a:pt x="883789" y="122653"/>
                  <a:pt x="896143" y="141670"/>
                  <a:pt x="889490" y="150227"/>
                </a:cubicBezTo>
                <a:close/>
                <a:moveTo>
                  <a:pt x="990223" y="234848"/>
                </a:moveTo>
                <a:cubicBezTo>
                  <a:pt x="986422" y="246258"/>
                  <a:pt x="968366" y="243405"/>
                  <a:pt x="949360" y="227242"/>
                </a:cubicBezTo>
                <a:cubicBezTo>
                  <a:pt x="930354" y="211078"/>
                  <a:pt x="919900" y="189210"/>
                  <a:pt x="925602" y="178751"/>
                </a:cubicBezTo>
                <a:cubicBezTo>
                  <a:pt x="930354" y="169243"/>
                  <a:pt x="948410" y="173997"/>
                  <a:pt x="965515" y="189210"/>
                </a:cubicBezTo>
                <a:cubicBezTo>
                  <a:pt x="982621" y="204422"/>
                  <a:pt x="993074" y="224389"/>
                  <a:pt x="990223" y="234848"/>
                </a:cubicBezTo>
                <a:close/>
                <a:moveTo>
                  <a:pt x="864782" y="86523"/>
                </a:moveTo>
                <a:cubicBezTo>
                  <a:pt x="860031" y="90326"/>
                  <a:pt x="839124" y="83671"/>
                  <a:pt x="817267" y="71310"/>
                </a:cubicBezTo>
                <a:cubicBezTo>
                  <a:pt x="795410" y="59901"/>
                  <a:pt x="784006" y="48491"/>
                  <a:pt x="790658" y="46589"/>
                </a:cubicBezTo>
                <a:cubicBezTo>
                  <a:pt x="795410" y="45638"/>
                  <a:pt x="815366" y="54196"/>
                  <a:pt x="835323" y="63704"/>
                </a:cubicBezTo>
                <a:cubicBezTo>
                  <a:pt x="855279" y="74163"/>
                  <a:pt x="868584" y="83671"/>
                  <a:pt x="864782" y="86523"/>
                </a:cubicBezTo>
                <a:close/>
                <a:moveTo>
                  <a:pt x="958863" y="155932"/>
                </a:moveTo>
                <a:cubicBezTo>
                  <a:pt x="957913" y="161636"/>
                  <a:pt x="941758" y="154981"/>
                  <a:pt x="923702" y="139768"/>
                </a:cubicBezTo>
                <a:cubicBezTo>
                  <a:pt x="904696" y="125506"/>
                  <a:pt x="892341" y="110293"/>
                  <a:pt x="895192" y="105539"/>
                </a:cubicBezTo>
                <a:cubicBezTo>
                  <a:pt x="898043" y="102687"/>
                  <a:pt x="913248" y="112195"/>
                  <a:pt x="930354" y="124555"/>
                </a:cubicBezTo>
                <a:cubicBezTo>
                  <a:pt x="945559" y="137866"/>
                  <a:pt x="958863" y="151178"/>
                  <a:pt x="958863" y="155932"/>
                </a:cubicBezTo>
                <a:close/>
                <a:moveTo>
                  <a:pt x="764050" y="35180"/>
                </a:moveTo>
                <a:cubicBezTo>
                  <a:pt x="756447" y="36130"/>
                  <a:pt x="730789" y="31376"/>
                  <a:pt x="707981" y="23770"/>
                </a:cubicBezTo>
                <a:cubicBezTo>
                  <a:pt x="686124" y="17114"/>
                  <a:pt x="676621" y="11410"/>
                  <a:pt x="687074" y="12360"/>
                </a:cubicBezTo>
                <a:cubicBezTo>
                  <a:pt x="709882" y="14262"/>
                  <a:pt x="777354" y="35180"/>
                  <a:pt x="764050" y="35180"/>
                </a:cubicBezTo>
                <a:close/>
                <a:moveTo>
                  <a:pt x="592994" y="0"/>
                </a:moveTo>
                <a:cubicBezTo>
                  <a:pt x="616751" y="951"/>
                  <a:pt x="639559" y="2852"/>
                  <a:pt x="663317" y="6656"/>
                </a:cubicBezTo>
                <a:cubicBezTo>
                  <a:pt x="650963" y="5705"/>
                  <a:pt x="625304" y="2852"/>
                  <a:pt x="605348" y="951"/>
                </a:cubicBezTo>
                <a:cubicBezTo>
                  <a:pt x="600596" y="951"/>
                  <a:pt x="595845" y="951"/>
                  <a:pt x="592994" y="0"/>
                </a:cubicBezTo>
                <a:close/>
                <a:moveTo>
                  <a:pt x="488460" y="6656"/>
                </a:moveTo>
                <a:cubicBezTo>
                  <a:pt x="513168" y="2852"/>
                  <a:pt x="537876" y="951"/>
                  <a:pt x="562584" y="0"/>
                </a:cubicBezTo>
                <a:lnTo>
                  <a:pt x="562584" y="0"/>
                </a:lnTo>
                <a:cubicBezTo>
                  <a:pt x="573037" y="0"/>
                  <a:pt x="574938" y="1902"/>
                  <a:pt x="562584" y="4754"/>
                </a:cubicBezTo>
                <a:cubicBezTo>
                  <a:pt x="546428" y="9508"/>
                  <a:pt x="515068" y="13311"/>
                  <a:pt x="495112" y="11410"/>
                </a:cubicBezTo>
                <a:cubicBezTo>
                  <a:pt x="478006" y="11410"/>
                  <a:pt x="476105" y="8557"/>
                  <a:pt x="488460" y="6656"/>
                </a:cubicBezTo>
                <a:close/>
                <a:moveTo>
                  <a:pt x="321205" y="57999"/>
                </a:moveTo>
                <a:cubicBezTo>
                  <a:pt x="341161" y="48491"/>
                  <a:pt x="361118" y="39934"/>
                  <a:pt x="382025" y="32327"/>
                </a:cubicBezTo>
                <a:cubicBezTo>
                  <a:pt x="380124" y="33278"/>
                  <a:pt x="378223" y="34229"/>
                  <a:pt x="375373" y="35180"/>
                </a:cubicBezTo>
                <a:cubicBezTo>
                  <a:pt x="358267" y="42786"/>
                  <a:pt x="334509" y="52294"/>
                  <a:pt x="321205" y="57999"/>
                </a:cubicBezTo>
                <a:close/>
                <a:moveTo>
                  <a:pt x="237578" y="108391"/>
                </a:moveTo>
                <a:cubicBezTo>
                  <a:pt x="251832" y="97933"/>
                  <a:pt x="266087" y="88425"/>
                  <a:pt x="280342" y="79867"/>
                </a:cubicBezTo>
                <a:cubicBezTo>
                  <a:pt x="278441" y="80818"/>
                  <a:pt x="275590" y="82720"/>
                  <a:pt x="273689" y="83671"/>
                </a:cubicBezTo>
                <a:cubicBezTo>
                  <a:pt x="261335" y="93179"/>
                  <a:pt x="248031" y="101736"/>
                  <a:pt x="237578" y="108391"/>
                </a:cubicBezTo>
                <a:lnTo>
                  <a:pt x="237578" y="108391"/>
                </a:lnTo>
                <a:close/>
                <a:moveTo>
                  <a:pt x="179609" y="155932"/>
                </a:moveTo>
                <a:cubicBezTo>
                  <a:pt x="191012" y="145473"/>
                  <a:pt x="202416" y="135965"/>
                  <a:pt x="213820" y="126457"/>
                </a:cubicBezTo>
                <a:lnTo>
                  <a:pt x="213820" y="126457"/>
                </a:lnTo>
                <a:cubicBezTo>
                  <a:pt x="223323" y="118850"/>
                  <a:pt x="231876" y="113145"/>
                  <a:pt x="236627" y="111244"/>
                </a:cubicBezTo>
                <a:cubicBezTo>
                  <a:pt x="247081" y="109342"/>
                  <a:pt x="238528" y="123604"/>
                  <a:pt x="216671" y="144522"/>
                </a:cubicBezTo>
                <a:cubicBezTo>
                  <a:pt x="195764" y="166390"/>
                  <a:pt x="171056" y="182554"/>
                  <a:pt x="162503" y="180652"/>
                </a:cubicBezTo>
                <a:cubicBezTo>
                  <a:pt x="157752" y="180652"/>
                  <a:pt x="166304" y="170194"/>
                  <a:pt x="179609" y="155932"/>
                </a:cubicBezTo>
                <a:close/>
                <a:moveTo>
                  <a:pt x="93130" y="260520"/>
                </a:moveTo>
                <a:cubicBezTo>
                  <a:pt x="96932" y="253864"/>
                  <a:pt x="101683" y="248159"/>
                  <a:pt x="105484" y="242455"/>
                </a:cubicBezTo>
                <a:cubicBezTo>
                  <a:pt x="119739" y="221537"/>
                  <a:pt x="135894" y="202521"/>
                  <a:pt x="152050" y="184456"/>
                </a:cubicBezTo>
                <a:lnTo>
                  <a:pt x="152050" y="184456"/>
                </a:lnTo>
                <a:cubicBezTo>
                  <a:pt x="153950" y="184456"/>
                  <a:pt x="143497" y="200619"/>
                  <a:pt x="125441" y="222488"/>
                </a:cubicBezTo>
                <a:cubicBezTo>
                  <a:pt x="109286" y="245307"/>
                  <a:pt x="94081" y="261471"/>
                  <a:pt x="93130" y="260520"/>
                </a:cubicBezTo>
                <a:close/>
                <a:moveTo>
                  <a:pt x="18056" y="430713"/>
                </a:moveTo>
                <a:cubicBezTo>
                  <a:pt x="24708" y="404091"/>
                  <a:pt x="33261" y="377468"/>
                  <a:pt x="44665" y="351797"/>
                </a:cubicBezTo>
                <a:lnTo>
                  <a:pt x="44665" y="351797"/>
                </a:lnTo>
                <a:cubicBezTo>
                  <a:pt x="41814" y="361305"/>
                  <a:pt x="34211" y="383173"/>
                  <a:pt x="26609" y="405042"/>
                </a:cubicBezTo>
                <a:cubicBezTo>
                  <a:pt x="22807" y="416451"/>
                  <a:pt x="19957" y="425959"/>
                  <a:pt x="18056" y="430713"/>
                </a:cubicBezTo>
                <a:close/>
                <a:moveTo>
                  <a:pt x="950" y="544810"/>
                </a:moveTo>
                <a:cubicBezTo>
                  <a:pt x="2851" y="513433"/>
                  <a:pt x="6652" y="482057"/>
                  <a:pt x="13304" y="450680"/>
                </a:cubicBezTo>
                <a:cubicBezTo>
                  <a:pt x="13304" y="451631"/>
                  <a:pt x="13304" y="452582"/>
                  <a:pt x="13304" y="454483"/>
                </a:cubicBezTo>
                <a:cubicBezTo>
                  <a:pt x="13304" y="465893"/>
                  <a:pt x="9503" y="496319"/>
                  <a:pt x="4752" y="521040"/>
                </a:cubicBezTo>
                <a:cubicBezTo>
                  <a:pt x="2851" y="534351"/>
                  <a:pt x="950" y="542908"/>
                  <a:pt x="950" y="544810"/>
                </a:cubicBezTo>
                <a:lnTo>
                  <a:pt x="950" y="544810"/>
                </a:lnTo>
                <a:close/>
                <a:moveTo>
                  <a:pt x="4752" y="646546"/>
                </a:moveTo>
                <a:cubicBezTo>
                  <a:pt x="950" y="618972"/>
                  <a:pt x="0" y="591399"/>
                  <a:pt x="0" y="563826"/>
                </a:cubicBezTo>
                <a:cubicBezTo>
                  <a:pt x="0" y="564776"/>
                  <a:pt x="0" y="566678"/>
                  <a:pt x="0" y="568580"/>
                </a:cubicBezTo>
                <a:cubicBezTo>
                  <a:pt x="1901" y="583793"/>
                  <a:pt x="3801" y="614218"/>
                  <a:pt x="3801" y="635136"/>
                </a:cubicBezTo>
                <a:cubicBezTo>
                  <a:pt x="4752" y="640841"/>
                  <a:pt x="4752" y="644644"/>
                  <a:pt x="4752" y="646546"/>
                </a:cubicBezTo>
                <a:close/>
                <a:moveTo>
                  <a:pt x="17106" y="712151"/>
                </a:moveTo>
                <a:cubicBezTo>
                  <a:pt x="17106" y="711200"/>
                  <a:pt x="16155" y="709298"/>
                  <a:pt x="16155" y="708348"/>
                </a:cubicBezTo>
                <a:cubicBezTo>
                  <a:pt x="16155" y="709298"/>
                  <a:pt x="17106" y="711200"/>
                  <a:pt x="17106" y="712151"/>
                </a:cubicBezTo>
                <a:close/>
                <a:moveTo>
                  <a:pt x="58919" y="826247"/>
                </a:moveTo>
                <a:cubicBezTo>
                  <a:pt x="47516" y="802477"/>
                  <a:pt x="37062" y="777756"/>
                  <a:pt x="28509" y="752085"/>
                </a:cubicBezTo>
                <a:cubicBezTo>
                  <a:pt x="25658" y="741626"/>
                  <a:pt x="30410" y="745429"/>
                  <a:pt x="38963" y="763494"/>
                </a:cubicBezTo>
                <a:cubicBezTo>
                  <a:pt x="49416" y="782510"/>
                  <a:pt x="60820" y="811985"/>
                  <a:pt x="61770" y="824345"/>
                </a:cubicBezTo>
                <a:cubicBezTo>
                  <a:pt x="63671" y="832903"/>
                  <a:pt x="62720" y="832903"/>
                  <a:pt x="58919" y="826247"/>
                </a:cubicBezTo>
                <a:lnTo>
                  <a:pt x="58919" y="826247"/>
                </a:lnTo>
                <a:close/>
                <a:moveTo>
                  <a:pt x="168205" y="979326"/>
                </a:moveTo>
                <a:cubicBezTo>
                  <a:pt x="150149" y="961261"/>
                  <a:pt x="133043" y="942245"/>
                  <a:pt x="117838" y="922278"/>
                </a:cubicBezTo>
                <a:cubicBezTo>
                  <a:pt x="119739" y="924180"/>
                  <a:pt x="127342" y="931786"/>
                  <a:pt x="136845" y="943196"/>
                </a:cubicBezTo>
                <a:cubicBezTo>
                  <a:pt x="153000" y="959359"/>
                  <a:pt x="166304" y="975523"/>
                  <a:pt x="168205" y="979326"/>
                </a:cubicBezTo>
                <a:close/>
                <a:moveTo>
                  <a:pt x="250882" y="1046833"/>
                </a:moveTo>
                <a:cubicBezTo>
                  <a:pt x="248031" y="1044932"/>
                  <a:pt x="245180" y="1043030"/>
                  <a:pt x="242329" y="1041128"/>
                </a:cubicBezTo>
                <a:cubicBezTo>
                  <a:pt x="225224" y="1028768"/>
                  <a:pt x="208118" y="1015457"/>
                  <a:pt x="192913" y="1002145"/>
                </a:cubicBezTo>
                <a:lnTo>
                  <a:pt x="192913" y="1002145"/>
                </a:lnTo>
                <a:cubicBezTo>
                  <a:pt x="192913" y="1002145"/>
                  <a:pt x="192913" y="1002145"/>
                  <a:pt x="192913" y="1002145"/>
                </a:cubicBezTo>
                <a:cubicBezTo>
                  <a:pt x="191963" y="1000244"/>
                  <a:pt x="205267" y="1007850"/>
                  <a:pt x="222373" y="1022112"/>
                </a:cubicBezTo>
                <a:cubicBezTo>
                  <a:pt x="239478" y="1034473"/>
                  <a:pt x="251832" y="1045882"/>
                  <a:pt x="250882" y="1046833"/>
                </a:cubicBezTo>
                <a:cubicBezTo>
                  <a:pt x="250882" y="1047784"/>
                  <a:pt x="250882" y="1047784"/>
                  <a:pt x="250882" y="1046833"/>
                </a:cubicBezTo>
                <a:close/>
                <a:moveTo>
                  <a:pt x="344012" y="1099127"/>
                </a:moveTo>
                <a:cubicBezTo>
                  <a:pt x="323106" y="1089619"/>
                  <a:pt x="302199" y="1079161"/>
                  <a:pt x="282242" y="1067751"/>
                </a:cubicBezTo>
                <a:lnTo>
                  <a:pt x="282242" y="1067751"/>
                </a:lnTo>
                <a:cubicBezTo>
                  <a:pt x="284143" y="1067751"/>
                  <a:pt x="301248" y="1075357"/>
                  <a:pt x="318354" y="1084865"/>
                </a:cubicBezTo>
                <a:cubicBezTo>
                  <a:pt x="335460" y="1092472"/>
                  <a:pt x="345913" y="1099127"/>
                  <a:pt x="344012" y="1099127"/>
                </a:cubicBezTo>
                <a:lnTo>
                  <a:pt x="344012" y="1099127"/>
                </a:lnTo>
                <a:close/>
                <a:moveTo>
                  <a:pt x="429540" y="1128602"/>
                </a:moveTo>
                <a:cubicBezTo>
                  <a:pt x="415286" y="1124799"/>
                  <a:pt x="401981" y="1120996"/>
                  <a:pt x="387727" y="1116242"/>
                </a:cubicBezTo>
                <a:cubicBezTo>
                  <a:pt x="396279" y="1119094"/>
                  <a:pt x="407683" y="1121947"/>
                  <a:pt x="419087" y="1125750"/>
                </a:cubicBezTo>
                <a:cubicBezTo>
                  <a:pt x="422888" y="1126701"/>
                  <a:pt x="427640" y="1127651"/>
                  <a:pt x="429540" y="1128602"/>
                </a:cubicBezTo>
                <a:close/>
                <a:moveTo>
                  <a:pt x="618652" y="1144766"/>
                </a:moveTo>
                <a:cubicBezTo>
                  <a:pt x="601546" y="1145717"/>
                  <a:pt x="584441" y="1146667"/>
                  <a:pt x="567335" y="1146667"/>
                </a:cubicBezTo>
                <a:cubicBezTo>
                  <a:pt x="568286" y="1146667"/>
                  <a:pt x="568286" y="1146667"/>
                  <a:pt x="569236" y="1146667"/>
                </a:cubicBezTo>
                <a:cubicBezTo>
                  <a:pt x="578739" y="1145717"/>
                  <a:pt x="598696" y="1145717"/>
                  <a:pt x="612000" y="1144766"/>
                </a:cubicBezTo>
                <a:cubicBezTo>
                  <a:pt x="614851" y="1144766"/>
                  <a:pt x="617702" y="1144766"/>
                  <a:pt x="618652" y="1144766"/>
                </a:cubicBezTo>
                <a:close/>
                <a:moveTo>
                  <a:pt x="718435" y="1127651"/>
                </a:moveTo>
                <a:cubicBezTo>
                  <a:pt x="705130" y="1131455"/>
                  <a:pt x="691826" y="1134307"/>
                  <a:pt x="678522" y="1136209"/>
                </a:cubicBezTo>
                <a:cubicBezTo>
                  <a:pt x="668068" y="1138110"/>
                  <a:pt x="667118" y="1136209"/>
                  <a:pt x="678522" y="1132405"/>
                </a:cubicBezTo>
                <a:cubicBezTo>
                  <a:pt x="689925" y="1127651"/>
                  <a:pt x="708932" y="1123848"/>
                  <a:pt x="720335" y="1122897"/>
                </a:cubicBezTo>
                <a:cubicBezTo>
                  <a:pt x="730789" y="1122897"/>
                  <a:pt x="729838" y="1124799"/>
                  <a:pt x="718435" y="1127651"/>
                </a:cubicBezTo>
                <a:close/>
                <a:moveTo>
                  <a:pt x="918950" y="1030670"/>
                </a:moveTo>
                <a:cubicBezTo>
                  <a:pt x="912298" y="1036374"/>
                  <a:pt x="904696" y="1041128"/>
                  <a:pt x="898043" y="1045882"/>
                </a:cubicBezTo>
                <a:cubicBezTo>
                  <a:pt x="895192" y="1047784"/>
                  <a:pt x="893292" y="1048735"/>
                  <a:pt x="892341" y="1048735"/>
                </a:cubicBezTo>
                <a:cubicBezTo>
                  <a:pt x="887590" y="1050636"/>
                  <a:pt x="892341" y="1044932"/>
                  <a:pt x="903745" y="1035424"/>
                </a:cubicBezTo>
                <a:cubicBezTo>
                  <a:pt x="915149" y="1025916"/>
                  <a:pt x="928453" y="1017358"/>
                  <a:pt x="933205" y="1016407"/>
                </a:cubicBezTo>
                <a:cubicBezTo>
                  <a:pt x="936056" y="1016407"/>
                  <a:pt x="930354" y="1022112"/>
                  <a:pt x="918950" y="1030670"/>
                </a:cubicBezTo>
                <a:cubicBezTo>
                  <a:pt x="918950" y="1030670"/>
                  <a:pt x="918950" y="1030670"/>
                  <a:pt x="918950" y="1030670"/>
                </a:cubicBezTo>
                <a:close/>
                <a:moveTo>
                  <a:pt x="1012080" y="942245"/>
                </a:moveTo>
                <a:cubicBezTo>
                  <a:pt x="1001627" y="954605"/>
                  <a:pt x="990223" y="966966"/>
                  <a:pt x="978820" y="979326"/>
                </a:cubicBezTo>
                <a:lnTo>
                  <a:pt x="978820" y="979326"/>
                </a:lnTo>
                <a:cubicBezTo>
                  <a:pt x="980720" y="977425"/>
                  <a:pt x="985472" y="971720"/>
                  <a:pt x="993074" y="963163"/>
                </a:cubicBezTo>
                <a:cubicBezTo>
                  <a:pt x="1001627" y="953655"/>
                  <a:pt x="1009230" y="944147"/>
                  <a:pt x="1012080" y="942245"/>
                </a:cubicBezTo>
                <a:close/>
                <a:moveTo>
                  <a:pt x="128292" y="912770"/>
                </a:moveTo>
                <a:cubicBezTo>
                  <a:pt x="128292" y="923229"/>
                  <a:pt x="115938" y="914672"/>
                  <a:pt x="102634" y="896606"/>
                </a:cubicBezTo>
                <a:cubicBezTo>
                  <a:pt x="89329" y="878541"/>
                  <a:pt x="76975" y="855722"/>
                  <a:pt x="75074" y="844312"/>
                </a:cubicBezTo>
                <a:cubicBezTo>
                  <a:pt x="74124" y="831952"/>
                  <a:pt x="86478" y="836706"/>
                  <a:pt x="101683" y="855722"/>
                </a:cubicBezTo>
                <a:cubicBezTo>
                  <a:pt x="116888" y="874738"/>
                  <a:pt x="129242" y="901360"/>
                  <a:pt x="128292" y="912770"/>
                </a:cubicBezTo>
                <a:close/>
              </a:path>
            </a:pathLst>
          </a:custGeom>
          <a:gradFill>
            <a:gsLst>
              <a:gs pos="0">
                <a:srgbClr val="8551A1"/>
              </a:gs>
              <a:gs pos="35350">
                <a:srgbClr val="6363AC"/>
              </a:gs>
              <a:gs pos="100000">
                <a:srgbClr val="26C4F4"/>
              </a:gs>
            </a:gsLst>
            <a:lin ang="5845069" scaled="1"/>
          </a:gradFill>
          <a:ln w="949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52D5E14-8BA0-A83F-D9B4-41F3D72C7B2F}"/>
              </a:ext>
            </a:extLst>
          </p:cNvPr>
          <p:cNvSpPr/>
          <p:nvPr/>
        </p:nvSpPr>
        <p:spPr>
          <a:xfrm rot="2300298">
            <a:off x="6741386" y="5900083"/>
            <a:ext cx="951659" cy="1006025"/>
          </a:xfrm>
          <a:custGeom>
            <a:avLst/>
            <a:gdLst>
              <a:gd name="connsiteX0" fmla="*/ 122815 w 256549"/>
              <a:gd name="connsiteY0" fmla="*/ 237884 h 271205"/>
              <a:gd name="connsiteX1" fmla="*/ 36337 w 256549"/>
              <a:gd name="connsiteY1" fmla="*/ 262605 h 271205"/>
              <a:gd name="connsiteX2" fmla="*/ 6877 w 256549"/>
              <a:gd name="connsiteY2" fmla="*/ 175131 h 271205"/>
              <a:gd name="connsiteX3" fmla="*/ 92405 w 256549"/>
              <a:gd name="connsiteY3" fmla="*/ 152312 h 271205"/>
              <a:gd name="connsiteX4" fmla="*/ 122815 w 256549"/>
              <a:gd name="connsiteY4" fmla="*/ 237884 h 271205"/>
              <a:gd name="connsiteX5" fmla="*/ 150374 w 256549"/>
              <a:gd name="connsiteY5" fmla="*/ 72444 h 271205"/>
              <a:gd name="connsiteX6" fmla="*/ 83853 w 256549"/>
              <a:gd name="connsiteY6" fmla="*/ 91460 h 271205"/>
              <a:gd name="connsiteX7" fmla="*/ 61045 w 256549"/>
              <a:gd name="connsiteY7" fmla="*/ 23953 h 271205"/>
              <a:gd name="connsiteX8" fmla="*/ 127567 w 256549"/>
              <a:gd name="connsiteY8" fmla="*/ 5888 h 271205"/>
              <a:gd name="connsiteX9" fmla="*/ 150374 w 256549"/>
              <a:gd name="connsiteY9" fmla="*/ 72444 h 271205"/>
              <a:gd name="connsiteX10" fmla="*/ 253958 w 256549"/>
              <a:gd name="connsiteY10" fmla="*/ 102870 h 271205"/>
              <a:gd name="connsiteX11" fmla="*/ 212145 w 256549"/>
              <a:gd name="connsiteY11" fmla="*/ 115230 h 271205"/>
              <a:gd name="connsiteX12" fmla="*/ 197890 w 256549"/>
              <a:gd name="connsiteY12" fmla="*/ 72444 h 271205"/>
              <a:gd name="connsiteX13" fmla="*/ 239703 w 256549"/>
              <a:gd name="connsiteY13" fmla="*/ 61035 h 271205"/>
              <a:gd name="connsiteX14" fmla="*/ 253958 w 256549"/>
              <a:gd name="connsiteY14" fmla="*/ 102870 h 27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6549" h="271205">
                <a:moveTo>
                  <a:pt x="122815" y="237884"/>
                </a:moveTo>
                <a:cubicBezTo>
                  <a:pt x="107610" y="269260"/>
                  <a:pt x="68648" y="280670"/>
                  <a:pt x="36337" y="262605"/>
                </a:cubicBezTo>
                <a:cubicBezTo>
                  <a:pt x="4027" y="245490"/>
                  <a:pt x="-9278" y="205557"/>
                  <a:pt x="6877" y="175131"/>
                </a:cubicBezTo>
                <a:cubicBezTo>
                  <a:pt x="23033" y="144705"/>
                  <a:pt x="61045" y="135197"/>
                  <a:pt x="92405" y="152312"/>
                </a:cubicBezTo>
                <a:cubicBezTo>
                  <a:pt x="124716" y="169426"/>
                  <a:pt x="138020" y="207458"/>
                  <a:pt x="122815" y="237884"/>
                </a:cubicBezTo>
                <a:close/>
                <a:moveTo>
                  <a:pt x="150374" y="72444"/>
                </a:moveTo>
                <a:cubicBezTo>
                  <a:pt x="138020" y="96214"/>
                  <a:pt x="108561" y="104772"/>
                  <a:pt x="83853" y="91460"/>
                </a:cubicBezTo>
                <a:cubicBezTo>
                  <a:pt x="59144" y="78149"/>
                  <a:pt x="48691" y="47723"/>
                  <a:pt x="61045" y="23953"/>
                </a:cubicBezTo>
                <a:cubicBezTo>
                  <a:pt x="73399" y="1134"/>
                  <a:pt x="102859" y="-6472"/>
                  <a:pt x="127567" y="5888"/>
                </a:cubicBezTo>
                <a:cubicBezTo>
                  <a:pt x="152275" y="19199"/>
                  <a:pt x="161778" y="48674"/>
                  <a:pt x="150374" y="72444"/>
                </a:cubicBezTo>
                <a:close/>
                <a:moveTo>
                  <a:pt x="253958" y="102870"/>
                </a:moveTo>
                <a:cubicBezTo>
                  <a:pt x="246356" y="118083"/>
                  <a:pt x="228300" y="123788"/>
                  <a:pt x="212145" y="115230"/>
                </a:cubicBezTo>
                <a:cubicBezTo>
                  <a:pt x="196939" y="106673"/>
                  <a:pt x="190287" y="87657"/>
                  <a:pt x="197890" y="72444"/>
                </a:cubicBezTo>
                <a:cubicBezTo>
                  <a:pt x="205492" y="58182"/>
                  <a:pt x="224498" y="53428"/>
                  <a:pt x="239703" y="61035"/>
                </a:cubicBezTo>
                <a:cubicBezTo>
                  <a:pt x="253958" y="69592"/>
                  <a:pt x="260610" y="88608"/>
                  <a:pt x="253958" y="102870"/>
                </a:cubicBezTo>
                <a:close/>
              </a:path>
            </a:pathLst>
          </a:custGeom>
          <a:gradFill>
            <a:gsLst>
              <a:gs pos="0">
                <a:srgbClr val="8551A1"/>
              </a:gs>
              <a:gs pos="35350">
                <a:srgbClr val="6363AC"/>
              </a:gs>
              <a:gs pos="100000">
                <a:srgbClr val="26C4F4"/>
              </a:gs>
            </a:gsLst>
            <a:lin ang="0" scaled="1"/>
          </a:gradFill>
          <a:ln w="9492" cap="flat">
            <a:noFill/>
            <a:prstDash val="solid"/>
            <a:miter/>
          </a:ln>
        </p:spPr>
        <p:txBody>
          <a:bodyPr rtlCol="0" anchor="ctr"/>
          <a:lstStyle/>
          <a:p>
            <a:endParaRPr lang="en-US"/>
          </a:p>
        </p:txBody>
      </p:sp>
      <p:sp>
        <p:nvSpPr>
          <p:cNvPr id="2" name="Rectangle 11">
            <a:extLst>
              <a:ext uri="{FF2B5EF4-FFF2-40B4-BE49-F238E27FC236}">
                <a16:creationId xmlns:a16="http://schemas.microsoft.com/office/drawing/2014/main" id="{7C69F697-9D72-6E34-126C-56CFD12E338A}"/>
              </a:ext>
            </a:extLst>
          </p:cNvPr>
          <p:cNvSpPr/>
          <p:nvPr/>
        </p:nvSpPr>
        <p:spPr>
          <a:xfrm>
            <a:off x="1553597" y="6058521"/>
            <a:ext cx="6006078" cy="606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3" name="TextBox 12">
            <a:extLst>
              <a:ext uri="{FF2B5EF4-FFF2-40B4-BE49-F238E27FC236}">
                <a16:creationId xmlns:a16="http://schemas.microsoft.com/office/drawing/2014/main" id="{A4095D74-88DB-B00C-4942-6140EC96EA14}"/>
              </a:ext>
            </a:extLst>
          </p:cNvPr>
          <p:cNvSpPr txBox="1"/>
          <p:nvPr/>
        </p:nvSpPr>
        <p:spPr>
          <a:xfrm>
            <a:off x="1493520" y="6016478"/>
            <a:ext cx="6249439" cy="553998"/>
          </a:xfrm>
          <a:prstGeom prst="rect">
            <a:avLst/>
          </a:prstGeom>
          <a:noFill/>
        </p:spPr>
        <p:txBody>
          <a:bodyPr wrap="square" rtlCol="0">
            <a:spAutoFit/>
          </a:bodyPr>
          <a:lstStyle/>
          <a:p>
            <a:r>
              <a:rPr lang="en-US" sz="3000" b="1" spc="324" dirty="0">
                <a:solidFill>
                  <a:srgbClr val="29C5F4"/>
                </a:solidFill>
                <a:latin typeface="Calibri" panose="020F0502020204030204" pitchFamily="34" charset="0"/>
                <a:cs typeface="Calibri" panose="020F0502020204030204" pitchFamily="34" charset="0"/>
              </a:rPr>
              <a:t>ESERCIZIO DI RISCALDAMENTO</a:t>
            </a:r>
          </a:p>
        </p:txBody>
      </p:sp>
    </p:spTree>
    <p:extLst>
      <p:ext uri="{BB962C8B-B14F-4D97-AF65-F5344CB8AC3E}">
        <p14:creationId xmlns:p14="http://schemas.microsoft.com/office/powerpoint/2010/main" val="10716186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B47F3-F2BD-C7C0-71DE-5D3C53E2DB7D}"/>
            </a:ext>
          </a:extLst>
        </p:cNvPr>
        <p:cNvGrpSpPr/>
        <p:nvPr/>
      </p:nvGrpSpPr>
      <p:grpSpPr>
        <a:xfrm>
          <a:off x="0" y="0"/>
          <a:ext cx="0" cy="0"/>
          <a:chOff x="0" y="0"/>
          <a:chExt cx="0" cy="0"/>
        </a:xfrm>
      </p:grpSpPr>
      <p:pic>
        <p:nvPicPr>
          <p:cNvPr id="11" name="Picture Placeholder 17">
            <a:extLst>
              <a:ext uri="{FF2B5EF4-FFF2-40B4-BE49-F238E27FC236}">
                <a16:creationId xmlns:a16="http://schemas.microsoft.com/office/drawing/2014/main" id="{2A380D3A-FB46-BB7A-8372-A65C9D7C495F}"/>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9071" r="29071"/>
          <a:stretch/>
        </p:blipFill>
        <p:spPr>
          <a:xfrm>
            <a:off x="-15531" y="0"/>
            <a:ext cx="3580712" cy="10691813"/>
          </a:xfrm>
        </p:spPr>
      </p:pic>
      <p:sp>
        <p:nvSpPr>
          <p:cNvPr id="6" name="Text Placeholder 5">
            <a:extLst>
              <a:ext uri="{FF2B5EF4-FFF2-40B4-BE49-F238E27FC236}">
                <a16:creationId xmlns:a16="http://schemas.microsoft.com/office/drawing/2014/main" id="{3592D72C-7D30-2AAD-3D7A-24D7EA36ED04}"/>
              </a:ext>
            </a:extLst>
          </p:cNvPr>
          <p:cNvSpPr>
            <a:spLocks noGrp="1"/>
          </p:cNvSpPr>
          <p:nvPr>
            <p:ph type="body" sz="quarter" idx="30"/>
          </p:nvPr>
        </p:nvSpPr>
        <p:spPr/>
        <p:txBody>
          <a:bodyPr lIns="91440" tIns="45720" rIns="91440" bIns="45720" anchor="t">
            <a:noAutofit/>
          </a:bodyPr>
          <a:lstStyle/>
          <a:p>
            <a:r>
              <a:rPr lang="de-DE" dirty="0">
                <a:latin typeface="Calibri"/>
                <a:ea typeface="Open Sans"/>
                <a:cs typeface="Calibri"/>
              </a:rPr>
              <a:t>PANORAMICA DEL MODULO 1</a:t>
            </a:r>
            <a:endParaRPr lang="en-US" dirty="0"/>
          </a:p>
          <a:p>
            <a:endParaRPr lang="en-US" dirty="0"/>
          </a:p>
        </p:txBody>
      </p:sp>
      <p:sp>
        <p:nvSpPr>
          <p:cNvPr id="7" name="Text Placeholder 6">
            <a:extLst>
              <a:ext uri="{FF2B5EF4-FFF2-40B4-BE49-F238E27FC236}">
                <a16:creationId xmlns:a16="http://schemas.microsoft.com/office/drawing/2014/main" id="{B0E15929-30A8-E726-8687-D2B750A0A604}"/>
              </a:ext>
            </a:extLst>
          </p:cNvPr>
          <p:cNvSpPr>
            <a:spLocks noGrp="1"/>
          </p:cNvSpPr>
          <p:nvPr>
            <p:ph type="body" sz="quarter" idx="47"/>
          </p:nvPr>
        </p:nvSpPr>
        <p:spPr>
          <a:xfrm>
            <a:off x="3876685" y="1640814"/>
            <a:ext cx="3330565" cy="1918453"/>
          </a:xfrm>
        </p:spPr>
        <p:txBody>
          <a:bodyPr lIns="91440" tIns="45720" rIns="91440" bIns="45720" anchor="t">
            <a:noAutofit/>
          </a:bodyPr>
          <a:lstStyle/>
          <a:p>
            <a:pPr algn="just" fontAlgn="base">
              <a:lnSpc>
                <a:spcPts val="1457"/>
              </a:lnSpc>
              <a:spcAft>
                <a:spcPts val="800"/>
              </a:spcAft>
            </a:pPr>
            <a:r>
              <a:rPr lang="it-IT" sz="1100" b="1" noProof="0">
                <a:solidFill>
                  <a:srgbClr val="000000"/>
                </a:solidFill>
              </a:rPr>
              <a:t>Informazioni sul modulo</a:t>
            </a:r>
            <a:r>
              <a:rPr lang="it-IT" sz="1100" b="1" i="0" noProof="0">
                <a:solidFill>
                  <a:srgbClr val="000000"/>
                </a:solidFill>
                <a:effectLst/>
                <a:latin typeface="Calibri" panose="020F0502020204030204" pitchFamily="34" charset="0"/>
              </a:rPr>
              <a:t>:</a:t>
            </a:r>
          </a:p>
          <a:p>
            <a:pPr algn="just" fontAlgn="base">
              <a:lnSpc>
                <a:spcPct val="100000"/>
              </a:lnSpc>
              <a:spcAft>
                <a:spcPts val="800"/>
              </a:spcAft>
            </a:pPr>
            <a:r>
              <a:rPr lang="it-IT" sz="1100" noProof="0" dirty="0">
                <a:latin typeface="Calibri"/>
                <a:ea typeface="Open Sans"/>
                <a:cs typeface="Calibri"/>
              </a:rPr>
              <a:t>Questo modulo introduce gli studenti ai fondamenti del </a:t>
            </a:r>
            <a:r>
              <a:rPr lang="it-IT" sz="1100" b="1" noProof="0" dirty="0">
                <a:latin typeface="Calibri"/>
                <a:ea typeface="Open Sans"/>
                <a:cs typeface="Calibri"/>
              </a:rPr>
              <a:t>management dell'innovazione</a:t>
            </a:r>
            <a:r>
              <a:rPr lang="it-IT" sz="1100" noProof="0" dirty="0">
                <a:latin typeface="Calibri"/>
                <a:ea typeface="Open Sans"/>
                <a:cs typeface="Calibri"/>
              </a:rPr>
              <a:t>, con particolare attenzione alle pratiche logistiche. Gli studenti esploreranno l'argomento in modo indipendente, approfondendo la loro comprensione attraverso ricerche guidate e istruzioni.</a:t>
            </a:r>
          </a:p>
        </p:txBody>
      </p:sp>
      <p:sp>
        <p:nvSpPr>
          <p:cNvPr id="8" name="Text Placeholder 7">
            <a:extLst>
              <a:ext uri="{FF2B5EF4-FFF2-40B4-BE49-F238E27FC236}">
                <a16:creationId xmlns:a16="http://schemas.microsoft.com/office/drawing/2014/main" id="{AB7356B7-6F43-0A17-9AF2-94F5C7F93688}"/>
              </a:ext>
            </a:extLst>
          </p:cNvPr>
          <p:cNvSpPr>
            <a:spLocks noGrp="1"/>
          </p:cNvSpPr>
          <p:nvPr>
            <p:ph type="body" sz="quarter" idx="48"/>
          </p:nvPr>
        </p:nvSpPr>
        <p:spPr>
          <a:xfrm>
            <a:off x="3777685" y="6671684"/>
            <a:ext cx="3426169" cy="3391745"/>
          </a:xfrm>
        </p:spPr>
        <p:txBody>
          <a:bodyPr/>
          <a:lstStyle/>
          <a:p>
            <a:pPr algn="just"/>
            <a:r>
              <a:rPr lang="it-IT" b="1" noProof="0"/>
              <a:t>Durata</a:t>
            </a:r>
            <a:r>
              <a:rPr lang="it-IT" noProof="0"/>
              <a:t>: 3 settimane – Minimo 3 sessioni di 1,5 ore ciascuna, insieme a letture e completamento dei compiti.</a:t>
            </a:r>
          </a:p>
          <a:p>
            <a:pPr algn="just"/>
            <a:endParaRPr lang="it-IT" noProof="0" dirty="0"/>
          </a:p>
          <a:p>
            <a:pPr algn="just"/>
            <a:r>
              <a:rPr lang="it-IT" b="1" noProof="0" dirty="0"/>
              <a:t>Risultati di apprendimento</a:t>
            </a:r>
            <a:r>
              <a:rPr lang="it-IT" noProof="0" dirty="0"/>
              <a:t>:</a:t>
            </a:r>
          </a:p>
          <a:p>
            <a:pPr marL="171450" indent="-171450" algn="just">
              <a:buFont typeface="Wingdings" panose="05000000000000000000" pitchFamily="2" charset="2"/>
              <a:buChar char="q"/>
            </a:pPr>
            <a:r>
              <a:rPr lang="it-IT" noProof="0" dirty="0"/>
              <a:t>Comprendere le sei fasi della gestione dell'innovazione e le relative pratiche nella logistica (Settimana 1).</a:t>
            </a:r>
          </a:p>
          <a:p>
            <a:pPr marL="171450" indent="-171450" algn="just">
              <a:buFont typeface="Wingdings" panose="05000000000000000000" pitchFamily="2" charset="2"/>
              <a:buChar char="q"/>
            </a:pPr>
            <a:r>
              <a:rPr lang="it-IT" noProof="0" dirty="0"/>
              <a:t>Distinguere tra pratiche innovative e non innovative nella logistica (Settimana 2).</a:t>
            </a:r>
          </a:p>
          <a:p>
            <a:pPr marL="171450" indent="-171450" algn="just">
              <a:buFont typeface="Wingdings" panose="05000000000000000000" pitchFamily="2" charset="2"/>
              <a:buChar char="q"/>
            </a:pPr>
            <a:r>
              <a:rPr lang="it-IT" noProof="0" dirty="0"/>
              <a:t>Raccogliere e analizzare informazioni sui problemi logistici in base alle istruzioni fornite (Settimana 2).</a:t>
            </a:r>
          </a:p>
          <a:p>
            <a:pPr marL="171450" indent="-171450" algn="just">
              <a:buFont typeface="Wingdings" panose="05000000000000000000" pitchFamily="2" charset="2"/>
              <a:buChar char="q"/>
            </a:pPr>
            <a:r>
              <a:rPr lang="it-IT" noProof="0" dirty="0"/>
              <a:t>Sviluppare pitch digitali utilizzando le informazioni raccolte (Settimana 3).</a:t>
            </a:r>
          </a:p>
          <a:p>
            <a:pPr algn="just"/>
            <a:endParaRPr lang="it-IT" noProof="0" dirty="0"/>
          </a:p>
          <a:p>
            <a:pPr algn="just"/>
            <a:r>
              <a:rPr lang="it-IT" b="1" noProof="0" dirty="0"/>
              <a:t>Valutazione</a:t>
            </a:r>
            <a:r>
              <a:rPr lang="it-IT" noProof="0" dirty="0"/>
              <a:t>: Partecipazione degli studenti alle discussioni del modulo, feedback di revisione tra pari nella settimana 3 e un riassunto della riflessione inviato tramite un modulo online, inclusi elementi quantitativi e qualitativi.</a:t>
            </a:r>
          </a:p>
        </p:txBody>
      </p:sp>
      <p:sp>
        <p:nvSpPr>
          <p:cNvPr id="9" name="Text Placeholder 8">
            <a:extLst>
              <a:ext uri="{FF2B5EF4-FFF2-40B4-BE49-F238E27FC236}">
                <a16:creationId xmlns:a16="http://schemas.microsoft.com/office/drawing/2014/main" id="{D8510D31-B2F7-9168-66B2-35C82467C0F8}"/>
              </a:ext>
            </a:extLst>
          </p:cNvPr>
          <p:cNvSpPr>
            <a:spLocks noGrp="1"/>
          </p:cNvSpPr>
          <p:nvPr>
            <p:ph type="body" sz="quarter" idx="59"/>
          </p:nvPr>
        </p:nvSpPr>
        <p:spPr>
          <a:xfrm>
            <a:off x="3779837" y="4020128"/>
            <a:ext cx="3580712" cy="2183264"/>
          </a:xfrm>
        </p:spPr>
        <p:txBody>
          <a:bodyPr/>
          <a:lstStyle/>
          <a:p>
            <a:pPr>
              <a:lnSpc>
                <a:spcPts val="2420"/>
              </a:lnSpc>
            </a:pPr>
            <a:r>
              <a:rPr lang="it-IT" sz="2400" dirty="0"/>
              <a:t>INTRODURRE GLI STUDENTI ALLA GESTIONE DELL'INNOVAZIONE NELLA LOGISTICA</a:t>
            </a:r>
            <a:endParaRPr lang="en-US" sz="2400" dirty="0"/>
          </a:p>
          <a:p>
            <a:pPr>
              <a:lnSpc>
                <a:spcPts val="2420"/>
              </a:lnSpc>
            </a:pPr>
            <a:endParaRPr lang="en-US" sz="2400" dirty="0"/>
          </a:p>
        </p:txBody>
      </p:sp>
      <p:sp>
        <p:nvSpPr>
          <p:cNvPr id="4" name="Slide Number Placeholder 3">
            <a:extLst>
              <a:ext uri="{FF2B5EF4-FFF2-40B4-BE49-F238E27FC236}">
                <a16:creationId xmlns:a16="http://schemas.microsoft.com/office/drawing/2014/main" id="{75F7A1B2-C831-B7F5-20A5-198DA53AA2D6}"/>
              </a:ext>
            </a:extLst>
          </p:cNvPr>
          <p:cNvSpPr>
            <a:spLocks noGrp="1"/>
          </p:cNvSpPr>
          <p:nvPr>
            <p:ph type="sldNum" sz="quarter" idx="4"/>
          </p:nvPr>
        </p:nvSpPr>
        <p:spPr/>
        <p:txBody>
          <a:bodyPr/>
          <a:lstStyle/>
          <a:p>
            <a:fld id="{9C527BFA-2C0E-4CEC-B6A5-913A56FEF4B4}" type="slidenum">
              <a:rPr lang="fr-CA" smtClean="0"/>
              <a:pPr/>
              <a:t>13</a:t>
            </a:fld>
            <a:endParaRPr lang="fr-CA"/>
          </a:p>
        </p:txBody>
      </p:sp>
      <p:sp>
        <p:nvSpPr>
          <p:cNvPr id="19" name="Freeform 18">
            <a:extLst>
              <a:ext uri="{FF2B5EF4-FFF2-40B4-BE49-F238E27FC236}">
                <a16:creationId xmlns:a16="http://schemas.microsoft.com/office/drawing/2014/main" id="{8B5579CF-F210-1AE3-B3B6-91C8F46D0FAC}"/>
              </a:ext>
            </a:extLst>
          </p:cNvPr>
          <p:cNvSpPr/>
          <p:nvPr/>
        </p:nvSpPr>
        <p:spPr>
          <a:xfrm rot="12398288">
            <a:off x="-2775720" y="-745199"/>
            <a:ext cx="4822343" cy="5213433"/>
          </a:xfrm>
          <a:custGeom>
            <a:avLst/>
            <a:gdLst>
              <a:gd name="connsiteX0" fmla="*/ 217621 w 1060649"/>
              <a:gd name="connsiteY0" fmla="*/ 995490 h 1146667"/>
              <a:gd name="connsiteX1" fmla="*/ 178658 w 1060649"/>
              <a:gd name="connsiteY1" fmla="*/ 979326 h 1146667"/>
              <a:gd name="connsiteX2" fmla="*/ 149199 w 1060649"/>
              <a:gd name="connsiteY2" fmla="*/ 934639 h 1146667"/>
              <a:gd name="connsiteX3" fmla="*/ 188161 w 1060649"/>
              <a:gd name="connsiteY3" fmla="*/ 946999 h 1146667"/>
              <a:gd name="connsiteX4" fmla="*/ 217621 w 1060649"/>
              <a:gd name="connsiteY4" fmla="*/ 995490 h 1146667"/>
              <a:gd name="connsiteX5" fmla="*/ 320255 w 1060649"/>
              <a:gd name="connsiteY5" fmla="*/ 1065849 h 1146667"/>
              <a:gd name="connsiteX6" fmla="*/ 274640 w 1060649"/>
              <a:gd name="connsiteY6" fmla="*/ 1052538 h 1146667"/>
              <a:gd name="connsiteX7" fmla="*/ 248031 w 1060649"/>
              <a:gd name="connsiteY7" fmla="*/ 1019260 h 1146667"/>
              <a:gd name="connsiteX8" fmla="*/ 295547 w 1060649"/>
              <a:gd name="connsiteY8" fmla="*/ 1029719 h 1146667"/>
              <a:gd name="connsiteX9" fmla="*/ 320255 w 1060649"/>
              <a:gd name="connsiteY9" fmla="*/ 1065849 h 1146667"/>
              <a:gd name="connsiteX10" fmla="*/ 428590 w 1060649"/>
              <a:gd name="connsiteY10" fmla="*/ 1117193 h 1146667"/>
              <a:gd name="connsiteX11" fmla="*/ 380124 w 1060649"/>
              <a:gd name="connsiteY11" fmla="*/ 1107685 h 1146667"/>
              <a:gd name="connsiteX12" fmla="*/ 358267 w 1060649"/>
              <a:gd name="connsiteY12" fmla="*/ 1085816 h 1146667"/>
              <a:gd name="connsiteX13" fmla="*/ 409584 w 1060649"/>
              <a:gd name="connsiteY13" fmla="*/ 1093423 h 1146667"/>
              <a:gd name="connsiteX14" fmla="*/ 428590 w 1060649"/>
              <a:gd name="connsiteY14" fmla="*/ 1117193 h 1146667"/>
              <a:gd name="connsiteX15" fmla="*/ 530273 w 1060649"/>
              <a:gd name="connsiteY15" fmla="*/ 1143815 h 1146667"/>
              <a:gd name="connsiteX16" fmla="*/ 483708 w 1060649"/>
              <a:gd name="connsiteY16" fmla="*/ 1140012 h 1146667"/>
              <a:gd name="connsiteX17" fmla="*/ 469453 w 1060649"/>
              <a:gd name="connsiteY17" fmla="*/ 1131455 h 1146667"/>
              <a:gd name="connsiteX18" fmla="*/ 517919 w 1060649"/>
              <a:gd name="connsiteY18" fmla="*/ 1134307 h 1146667"/>
              <a:gd name="connsiteX19" fmla="*/ 530273 w 1060649"/>
              <a:gd name="connsiteY19" fmla="*/ 1143815 h 1146667"/>
              <a:gd name="connsiteX20" fmla="*/ 34211 w 1060649"/>
              <a:gd name="connsiteY20" fmla="*/ 714052 h 1146667"/>
              <a:gd name="connsiteX21" fmla="*/ 19006 w 1060649"/>
              <a:gd name="connsiteY21" fmla="*/ 712151 h 1146667"/>
              <a:gd name="connsiteX22" fmla="*/ 6652 w 1060649"/>
              <a:gd name="connsiteY22" fmla="*/ 648447 h 1146667"/>
              <a:gd name="connsiteX23" fmla="*/ 20907 w 1060649"/>
              <a:gd name="connsiteY23" fmla="*/ 643693 h 1146667"/>
              <a:gd name="connsiteX24" fmla="*/ 34211 w 1060649"/>
              <a:gd name="connsiteY24" fmla="*/ 714052 h 1146667"/>
              <a:gd name="connsiteX25" fmla="*/ 97882 w 1060649"/>
              <a:gd name="connsiteY25" fmla="*/ 803428 h 1146667"/>
              <a:gd name="connsiteX26" fmla="*/ 65571 w 1060649"/>
              <a:gd name="connsiteY26" fmla="*/ 798674 h 1146667"/>
              <a:gd name="connsiteX27" fmla="*/ 45615 w 1060649"/>
              <a:gd name="connsiteY27" fmla="*/ 733069 h 1146667"/>
              <a:gd name="connsiteX28" fmla="*/ 77925 w 1060649"/>
              <a:gd name="connsiteY28" fmla="*/ 733069 h 1146667"/>
              <a:gd name="connsiteX29" fmla="*/ 97882 w 1060649"/>
              <a:gd name="connsiteY29" fmla="*/ 803428 h 1146667"/>
              <a:gd name="connsiteX30" fmla="*/ 190062 w 1060649"/>
              <a:gd name="connsiteY30" fmla="*/ 896606 h 1146667"/>
              <a:gd name="connsiteX31" fmla="*/ 144447 w 1060649"/>
              <a:gd name="connsiteY31" fmla="*/ 889000 h 1146667"/>
              <a:gd name="connsiteX32" fmla="*/ 120689 w 1060649"/>
              <a:gd name="connsiteY32" fmla="*/ 827198 h 1146667"/>
              <a:gd name="connsiteX33" fmla="*/ 167255 w 1060649"/>
              <a:gd name="connsiteY33" fmla="*/ 830050 h 1146667"/>
              <a:gd name="connsiteX34" fmla="*/ 190062 w 1060649"/>
              <a:gd name="connsiteY34" fmla="*/ 896606 h 1146667"/>
              <a:gd name="connsiteX35" fmla="*/ 300298 w 1060649"/>
              <a:gd name="connsiteY35" fmla="*/ 983129 h 1146667"/>
              <a:gd name="connsiteX36" fmla="*/ 246130 w 1060649"/>
              <a:gd name="connsiteY36" fmla="*/ 977425 h 1146667"/>
              <a:gd name="connsiteX37" fmla="*/ 221422 w 1060649"/>
              <a:gd name="connsiteY37" fmla="*/ 924180 h 1146667"/>
              <a:gd name="connsiteX38" fmla="*/ 277491 w 1060649"/>
              <a:gd name="connsiteY38" fmla="*/ 927983 h 1146667"/>
              <a:gd name="connsiteX39" fmla="*/ 300298 w 1060649"/>
              <a:gd name="connsiteY39" fmla="*/ 983129 h 1146667"/>
              <a:gd name="connsiteX40" fmla="*/ 420037 w 1060649"/>
              <a:gd name="connsiteY40" fmla="*/ 1055390 h 1146667"/>
              <a:gd name="connsiteX41" fmla="*/ 363019 w 1060649"/>
              <a:gd name="connsiteY41" fmla="*/ 1051587 h 1146667"/>
              <a:gd name="connsiteX42" fmla="*/ 342112 w 1060649"/>
              <a:gd name="connsiteY42" fmla="*/ 1009752 h 1146667"/>
              <a:gd name="connsiteX43" fmla="*/ 401981 w 1060649"/>
              <a:gd name="connsiteY43" fmla="*/ 1011653 h 1146667"/>
              <a:gd name="connsiteX44" fmla="*/ 420037 w 1060649"/>
              <a:gd name="connsiteY44" fmla="*/ 1055390 h 1146667"/>
              <a:gd name="connsiteX45" fmla="*/ 535975 w 1060649"/>
              <a:gd name="connsiteY45" fmla="*/ 1106734 h 1146667"/>
              <a:gd name="connsiteX46" fmla="*/ 480857 w 1060649"/>
              <a:gd name="connsiteY46" fmla="*/ 1106734 h 1146667"/>
              <a:gd name="connsiteX47" fmla="*/ 465652 w 1060649"/>
              <a:gd name="connsiteY47" fmla="*/ 1078210 h 1146667"/>
              <a:gd name="connsiteX48" fmla="*/ 523621 w 1060649"/>
              <a:gd name="connsiteY48" fmla="*/ 1077259 h 1146667"/>
              <a:gd name="connsiteX49" fmla="*/ 535975 w 1060649"/>
              <a:gd name="connsiteY49" fmla="*/ 1106734 h 1146667"/>
              <a:gd name="connsiteX50" fmla="*/ 637658 w 1060649"/>
              <a:gd name="connsiteY50" fmla="*/ 1131455 h 1146667"/>
              <a:gd name="connsiteX51" fmla="*/ 589192 w 1060649"/>
              <a:gd name="connsiteY51" fmla="*/ 1136209 h 1146667"/>
              <a:gd name="connsiteX52" fmla="*/ 581590 w 1060649"/>
              <a:gd name="connsiteY52" fmla="*/ 1120996 h 1146667"/>
              <a:gd name="connsiteX53" fmla="*/ 632907 w 1060649"/>
              <a:gd name="connsiteY53" fmla="*/ 1115291 h 1146667"/>
              <a:gd name="connsiteX54" fmla="*/ 637658 w 1060649"/>
              <a:gd name="connsiteY54" fmla="*/ 1131455 h 1146667"/>
              <a:gd name="connsiteX55" fmla="*/ 29460 w 1060649"/>
              <a:gd name="connsiteY55" fmla="*/ 588547 h 1146667"/>
              <a:gd name="connsiteX56" fmla="*/ 7602 w 1060649"/>
              <a:gd name="connsiteY56" fmla="*/ 599005 h 1146667"/>
              <a:gd name="connsiteX57" fmla="*/ 6652 w 1060649"/>
              <a:gd name="connsiteY57" fmla="*/ 529597 h 1146667"/>
              <a:gd name="connsiteX58" fmla="*/ 27559 w 1060649"/>
              <a:gd name="connsiteY58" fmla="*/ 511532 h 1146667"/>
              <a:gd name="connsiteX59" fmla="*/ 29460 w 1060649"/>
              <a:gd name="connsiteY59" fmla="*/ 588547 h 1146667"/>
              <a:gd name="connsiteX60" fmla="*/ 89329 w 1060649"/>
              <a:gd name="connsiteY60" fmla="*/ 673168 h 1146667"/>
              <a:gd name="connsiteX61" fmla="*/ 48466 w 1060649"/>
              <a:gd name="connsiteY61" fmla="*/ 678873 h 1146667"/>
              <a:gd name="connsiteX62" fmla="*/ 37062 w 1060649"/>
              <a:gd name="connsiteY62" fmla="*/ 602809 h 1146667"/>
              <a:gd name="connsiteX63" fmla="*/ 76025 w 1060649"/>
              <a:gd name="connsiteY63" fmla="*/ 591399 h 1146667"/>
              <a:gd name="connsiteX64" fmla="*/ 89329 w 1060649"/>
              <a:gd name="connsiteY64" fmla="*/ 673168 h 1146667"/>
              <a:gd name="connsiteX65" fmla="*/ 180559 w 1060649"/>
              <a:gd name="connsiteY65" fmla="*/ 767297 h 1146667"/>
              <a:gd name="connsiteX66" fmla="*/ 125441 w 1060649"/>
              <a:gd name="connsiteY66" fmla="*/ 769199 h 1146667"/>
              <a:gd name="connsiteX67" fmla="*/ 107385 w 1060649"/>
              <a:gd name="connsiteY67" fmla="*/ 692184 h 1146667"/>
              <a:gd name="connsiteX68" fmla="*/ 162503 w 1060649"/>
              <a:gd name="connsiteY68" fmla="*/ 685528 h 1146667"/>
              <a:gd name="connsiteX69" fmla="*/ 180559 w 1060649"/>
              <a:gd name="connsiteY69" fmla="*/ 767297 h 1146667"/>
              <a:gd name="connsiteX70" fmla="*/ 296497 w 1060649"/>
              <a:gd name="connsiteY70" fmla="*/ 864279 h 1146667"/>
              <a:gd name="connsiteX71" fmla="*/ 230925 w 1060649"/>
              <a:gd name="connsiteY71" fmla="*/ 865230 h 1146667"/>
              <a:gd name="connsiteX72" fmla="*/ 209068 w 1060649"/>
              <a:gd name="connsiteY72" fmla="*/ 792969 h 1146667"/>
              <a:gd name="connsiteX73" fmla="*/ 275590 w 1060649"/>
              <a:gd name="connsiteY73" fmla="*/ 788215 h 1146667"/>
              <a:gd name="connsiteX74" fmla="*/ 296497 w 1060649"/>
              <a:gd name="connsiteY74" fmla="*/ 864279 h 1146667"/>
              <a:gd name="connsiteX75" fmla="*/ 423838 w 1060649"/>
              <a:gd name="connsiteY75" fmla="*/ 952704 h 1146667"/>
              <a:gd name="connsiteX76" fmla="*/ 354466 w 1060649"/>
              <a:gd name="connsiteY76" fmla="*/ 954605 h 1146667"/>
              <a:gd name="connsiteX77" fmla="*/ 334509 w 1060649"/>
              <a:gd name="connsiteY77" fmla="*/ 891852 h 1146667"/>
              <a:gd name="connsiteX78" fmla="*/ 405783 w 1060649"/>
              <a:gd name="connsiteY78" fmla="*/ 887098 h 1146667"/>
              <a:gd name="connsiteX79" fmla="*/ 423838 w 1060649"/>
              <a:gd name="connsiteY79" fmla="*/ 952704 h 1146667"/>
              <a:gd name="connsiteX80" fmla="*/ 667118 w 1060649"/>
              <a:gd name="connsiteY80" fmla="*/ 1073456 h 1146667"/>
              <a:gd name="connsiteX81" fmla="*/ 608199 w 1060649"/>
              <a:gd name="connsiteY81" fmla="*/ 1082013 h 1146667"/>
              <a:gd name="connsiteX82" fmla="*/ 599646 w 1060649"/>
              <a:gd name="connsiteY82" fmla="*/ 1046833 h 1146667"/>
              <a:gd name="connsiteX83" fmla="*/ 662366 w 1060649"/>
              <a:gd name="connsiteY83" fmla="*/ 1037325 h 1146667"/>
              <a:gd name="connsiteX84" fmla="*/ 667118 w 1060649"/>
              <a:gd name="connsiteY84" fmla="*/ 1073456 h 1146667"/>
              <a:gd name="connsiteX85" fmla="*/ 760248 w 1060649"/>
              <a:gd name="connsiteY85" fmla="*/ 1094373 h 1146667"/>
              <a:gd name="connsiteX86" fmla="*/ 711782 w 1060649"/>
              <a:gd name="connsiteY86" fmla="*/ 1106734 h 1146667"/>
              <a:gd name="connsiteX87" fmla="*/ 710832 w 1060649"/>
              <a:gd name="connsiteY87" fmla="*/ 1084865 h 1146667"/>
              <a:gd name="connsiteX88" fmla="*/ 762149 w 1060649"/>
              <a:gd name="connsiteY88" fmla="*/ 1071554 h 1146667"/>
              <a:gd name="connsiteX89" fmla="*/ 760248 w 1060649"/>
              <a:gd name="connsiteY89" fmla="*/ 1094373 h 1146667"/>
              <a:gd name="connsiteX90" fmla="*/ 823919 w 1060649"/>
              <a:gd name="connsiteY90" fmla="*/ 1088669 h 1146667"/>
              <a:gd name="connsiteX91" fmla="*/ 787807 w 1060649"/>
              <a:gd name="connsiteY91" fmla="*/ 1103881 h 1146667"/>
              <a:gd name="connsiteX92" fmla="*/ 794459 w 1060649"/>
              <a:gd name="connsiteY92" fmla="*/ 1094373 h 1146667"/>
              <a:gd name="connsiteX93" fmla="*/ 833422 w 1060649"/>
              <a:gd name="connsiteY93" fmla="*/ 1078210 h 1146667"/>
              <a:gd name="connsiteX94" fmla="*/ 823919 w 1060649"/>
              <a:gd name="connsiteY94" fmla="*/ 1088669 h 1146667"/>
              <a:gd name="connsiteX95" fmla="*/ 42764 w 1060649"/>
              <a:gd name="connsiteY95" fmla="*/ 452582 h 1146667"/>
              <a:gd name="connsiteX96" fmla="*/ 16155 w 1060649"/>
              <a:gd name="connsiteY96" fmla="*/ 474450 h 1146667"/>
              <a:gd name="connsiteX97" fmla="*/ 26609 w 1060649"/>
              <a:gd name="connsiteY97" fmla="*/ 409796 h 1146667"/>
              <a:gd name="connsiteX98" fmla="*/ 51317 w 1060649"/>
              <a:gd name="connsiteY98" fmla="*/ 382222 h 1146667"/>
              <a:gd name="connsiteX99" fmla="*/ 42764 w 1060649"/>
              <a:gd name="connsiteY99" fmla="*/ 452582 h 1146667"/>
              <a:gd name="connsiteX100" fmla="*/ 95981 w 1060649"/>
              <a:gd name="connsiteY100" fmla="*/ 521040 h 1146667"/>
              <a:gd name="connsiteX101" fmla="*/ 50366 w 1060649"/>
              <a:gd name="connsiteY101" fmla="*/ 538154 h 1146667"/>
              <a:gd name="connsiteX102" fmla="*/ 49416 w 1060649"/>
              <a:gd name="connsiteY102" fmla="*/ 463991 h 1146667"/>
              <a:gd name="connsiteX103" fmla="*/ 93130 w 1060649"/>
              <a:gd name="connsiteY103" fmla="*/ 442123 h 1146667"/>
              <a:gd name="connsiteX104" fmla="*/ 95981 w 1060649"/>
              <a:gd name="connsiteY104" fmla="*/ 521040 h 1146667"/>
              <a:gd name="connsiteX105" fmla="*/ 181509 w 1060649"/>
              <a:gd name="connsiteY105" fmla="*/ 607563 h 1146667"/>
              <a:gd name="connsiteX106" fmla="*/ 120689 w 1060649"/>
              <a:gd name="connsiteY106" fmla="*/ 619923 h 1146667"/>
              <a:gd name="connsiteX107" fmla="*/ 111186 w 1060649"/>
              <a:gd name="connsiteY107" fmla="*/ 539105 h 1146667"/>
              <a:gd name="connsiteX108" fmla="*/ 170106 w 1060649"/>
              <a:gd name="connsiteY108" fmla="*/ 522941 h 1146667"/>
              <a:gd name="connsiteX109" fmla="*/ 181509 w 1060649"/>
              <a:gd name="connsiteY109" fmla="*/ 607563 h 1146667"/>
              <a:gd name="connsiteX110" fmla="*/ 568286 w 1060649"/>
              <a:gd name="connsiteY110" fmla="*/ 894705 h 1146667"/>
              <a:gd name="connsiteX111" fmla="*/ 494161 w 1060649"/>
              <a:gd name="connsiteY111" fmla="*/ 904213 h 1146667"/>
              <a:gd name="connsiteX112" fmla="*/ 478956 w 1060649"/>
              <a:gd name="connsiteY112" fmla="*/ 837657 h 1146667"/>
              <a:gd name="connsiteX113" fmla="*/ 555932 w 1060649"/>
              <a:gd name="connsiteY113" fmla="*/ 827198 h 1146667"/>
              <a:gd name="connsiteX114" fmla="*/ 568286 w 1060649"/>
              <a:gd name="connsiteY114" fmla="*/ 894705 h 1146667"/>
              <a:gd name="connsiteX115" fmla="*/ 694677 w 1060649"/>
              <a:gd name="connsiteY115" fmla="*/ 966966 h 1146667"/>
              <a:gd name="connsiteX116" fmla="*/ 628155 w 1060649"/>
              <a:gd name="connsiteY116" fmla="*/ 979326 h 1146667"/>
              <a:gd name="connsiteX117" fmla="*/ 618652 w 1060649"/>
              <a:gd name="connsiteY117" fmla="*/ 926081 h 1146667"/>
              <a:gd name="connsiteX118" fmla="*/ 687074 w 1060649"/>
              <a:gd name="connsiteY118" fmla="*/ 913721 h 1146667"/>
              <a:gd name="connsiteX119" fmla="*/ 694677 w 1060649"/>
              <a:gd name="connsiteY119" fmla="*/ 966966 h 1146667"/>
              <a:gd name="connsiteX120" fmla="*/ 800161 w 1060649"/>
              <a:gd name="connsiteY120" fmla="*/ 1014506 h 1146667"/>
              <a:gd name="connsiteX121" fmla="*/ 745994 w 1060649"/>
              <a:gd name="connsiteY121" fmla="*/ 1029719 h 1146667"/>
              <a:gd name="connsiteX122" fmla="*/ 744093 w 1060649"/>
              <a:gd name="connsiteY122" fmla="*/ 990736 h 1146667"/>
              <a:gd name="connsiteX123" fmla="*/ 801112 w 1060649"/>
              <a:gd name="connsiteY123" fmla="*/ 975523 h 1146667"/>
              <a:gd name="connsiteX124" fmla="*/ 800161 w 1060649"/>
              <a:gd name="connsiteY124" fmla="*/ 1014506 h 1146667"/>
              <a:gd name="connsiteX125" fmla="*/ 876186 w 1060649"/>
              <a:gd name="connsiteY125" fmla="*/ 1035424 h 1146667"/>
              <a:gd name="connsiteX126" fmla="*/ 835323 w 1060649"/>
              <a:gd name="connsiteY126" fmla="*/ 1052538 h 1146667"/>
              <a:gd name="connsiteX127" fmla="*/ 840074 w 1060649"/>
              <a:gd name="connsiteY127" fmla="*/ 1026866 h 1146667"/>
              <a:gd name="connsiteX128" fmla="*/ 882838 w 1060649"/>
              <a:gd name="connsiteY128" fmla="*/ 1009752 h 1146667"/>
              <a:gd name="connsiteX129" fmla="*/ 876186 w 1060649"/>
              <a:gd name="connsiteY129" fmla="*/ 1035424 h 1146667"/>
              <a:gd name="connsiteX130" fmla="*/ 77925 w 1060649"/>
              <a:gd name="connsiteY130" fmla="*/ 327076 h 1146667"/>
              <a:gd name="connsiteX131" fmla="*/ 45615 w 1060649"/>
              <a:gd name="connsiteY131" fmla="*/ 359403 h 1146667"/>
              <a:gd name="connsiteX132" fmla="*/ 66522 w 1060649"/>
              <a:gd name="connsiteY132" fmla="*/ 305208 h 1146667"/>
              <a:gd name="connsiteX133" fmla="*/ 95031 w 1060649"/>
              <a:gd name="connsiteY133" fmla="*/ 268126 h 1146667"/>
              <a:gd name="connsiteX134" fmla="*/ 77925 w 1060649"/>
              <a:gd name="connsiteY134" fmla="*/ 327076 h 1146667"/>
              <a:gd name="connsiteX135" fmla="*/ 205267 w 1060649"/>
              <a:gd name="connsiteY135" fmla="*/ 444025 h 1146667"/>
              <a:gd name="connsiteX136" fmla="*/ 137795 w 1060649"/>
              <a:gd name="connsiteY136" fmla="*/ 464942 h 1146667"/>
              <a:gd name="connsiteX137" fmla="*/ 136845 w 1060649"/>
              <a:gd name="connsiteY137" fmla="*/ 385075 h 1146667"/>
              <a:gd name="connsiteX138" fmla="*/ 202416 w 1060649"/>
              <a:gd name="connsiteY138" fmla="*/ 360354 h 1146667"/>
              <a:gd name="connsiteX139" fmla="*/ 205267 w 1060649"/>
              <a:gd name="connsiteY139" fmla="*/ 444025 h 1146667"/>
              <a:gd name="connsiteX140" fmla="*/ 316453 w 1060649"/>
              <a:gd name="connsiteY140" fmla="*/ 533400 h 1146667"/>
              <a:gd name="connsiteX141" fmla="*/ 236627 w 1060649"/>
              <a:gd name="connsiteY141" fmla="*/ 549564 h 1146667"/>
              <a:gd name="connsiteX142" fmla="*/ 227124 w 1060649"/>
              <a:gd name="connsiteY142" fmla="*/ 463041 h 1146667"/>
              <a:gd name="connsiteX143" fmla="*/ 305050 w 1060649"/>
              <a:gd name="connsiteY143" fmla="*/ 443074 h 1146667"/>
              <a:gd name="connsiteX144" fmla="*/ 316453 w 1060649"/>
              <a:gd name="connsiteY144" fmla="*/ 533400 h 1146667"/>
              <a:gd name="connsiteX145" fmla="*/ 928453 w 1060649"/>
              <a:gd name="connsiteY145" fmla="*/ 941294 h 1146667"/>
              <a:gd name="connsiteX146" fmla="*/ 880938 w 1060649"/>
              <a:gd name="connsiteY146" fmla="*/ 960310 h 1146667"/>
              <a:gd name="connsiteX147" fmla="*/ 883789 w 1060649"/>
              <a:gd name="connsiteY147" fmla="*/ 917524 h 1146667"/>
              <a:gd name="connsiteX148" fmla="*/ 933205 w 1060649"/>
              <a:gd name="connsiteY148" fmla="*/ 898508 h 1146667"/>
              <a:gd name="connsiteX149" fmla="*/ 928453 w 1060649"/>
              <a:gd name="connsiteY149" fmla="*/ 941294 h 1146667"/>
              <a:gd name="connsiteX150" fmla="*/ 979770 w 1060649"/>
              <a:gd name="connsiteY150" fmla="*/ 962212 h 1146667"/>
              <a:gd name="connsiteX151" fmla="*/ 947459 w 1060649"/>
              <a:gd name="connsiteY151" fmla="*/ 983129 h 1146667"/>
              <a:gd name="connsiteX152" fmla="*/ 956963 w 1060649"/>
              <a:gd name="connsiteY152" fmla="*/ 954605 h 1146667"/>
              <a:gd name="connsiteX153" fmla="*/ 990223 w 1060649"/>
              <a:gd name="connsiteY153" fmla="*/ 934639 h 1146667"/>
              <a:gd name="connsiteX154" fmla="*/ 979770 w 1060649"/>
              <a:gd name="connsiteY154" fmla="*/ 962212 h 1146667"/>
              <a:gd name="connsiteX155" fmla="*/ 163453 w 1060649"/>
              <a:gd name="connsiteY155" fmla="*/ 243405 h 1146667"/>
              <a:gd name="connsiteX156" fmla="*/ 111186 w 1060649"/>
              <a:gd name="connsiteY156" fmla="*/ 275733 h 1146667"/>
              <a:gd name="connsiteX157" fmla="*/ 129242 w 1060649"/>
              <a:gd name="connsiteY157" fmla="*/ 223439 h 1146667"/>
              <a:gd name="connsiteX158" fmla="*/ 177708 w 1060649"/>
              <a:gd name="connsiteY158" fmla="*/ 188259 h 1146667"/>
              <a:gd name="connsiteX159" fmla="*/ 163453 w 1060649"/>
              <a:gd name="connsiteY159" fmla="*/ 243405 h 1146667"/>
              <a:gd name="connsiteX160" fmla="*/ 236627 w 1060649"/>
              <a:gd name="connsiteY160" fmla="*/ 289044 h 1146667"/>
              <a:gd name="connsiteX161" fmla="*/ 168205 w 1060649"/>
              <a:gd name="connsiteY161" fmla="*/ 315666 h 1146667"/>
              <a:gd name="connsiteX162" fmla="*/ 174857 w 1060649"/>
              <a:gd name="connsiteY162" fmla="*/ 250061 h 1146667"/>
              <a:gd name="connsiteX163" fmla="*/ 239478 w 1060649"/>
              <a:gd name="connsiteY163" fmla="*/ 221537 h 1146667"/>
              <a:gd name="connsiteX164" fmla="*/ 236627 w 1060649"/>
              <a:gd name="connsiteY164" fmla="*/ 289044 h 1146667"/>
              <a:gd name="connsiteX165" fmla="*/ 340211 w 1060649"/>
              <a:gd name="connsiteY165" fmla="*/ 358452 h 1146667"/>
              <a:gd name="connsiteX166" fmla="*/ 259435 w 1060649"/>
              <a:gd name="connsiteY166" fmla="*/ 379370 h 1146667"/>
              <a:gd name="connsiteX167" fmla="*/ 255633 w 1060649"/>
              <a:gd name="connsiteY167" fmla="*/ 302355 h 1146667"/>
              <a:gd name="connsiteX168" fmla="*/ 332609 w 1060649"/>
              <a:gd name="connsiteY168" fmla="*/ 279536 h 1146667"/>
              <a:gd name="connsiteX169" fmla="*/ 340211 w 1060649"/>
              <a:gd name="connsiteY169" fmla="*/ 358452 h 1146667"/>
              <a:gd name="connsiteX170" fmla="*/ 1047242 w 1060649"/>
              <a:gd name="connsiteY170" fmla="*/ 889951 h 1146667"/>
              <a:gd name="connsiteX171" fmla="*/ 1029186 w 1060649"/>
              <a:gd name="connsiteY171" fmla="*/ 909918 h 1146667"/>
              <a:gd name="connsiteX172" fmla="*/ 1040590 w 1060649"/>
              <a:gd name="connsiteY172" fmla="*/ 881394 h 1146667"/>
              <a:gd name="connsiteX173" fmla="*/ 1060546 w 1060649"/>
              <a:gd name="connsiteY173" fmla="*/ 862378 h 1146667"/>
              <a:gd name="connsiteX174" fmla="*/ 1047242 w 1060649"/>
              <a:gd name="connsiteY174" fmla="*/ 889951 h 1146667"/>
              <a:gd name="connsiteX175" fmla="*/ 281292 w 1060649"/>
              <a:gd name="connsiteY175" fmla="*/ 164489 h 1146667"/>
              <a:gd name="connsiteX176" fmla="*/ 210969 w 1060649"/>
              <a:gd name="connsiteY176" fmla="*/ 193964 h 1146667"/>
              <a:gd name="connsiteX177" fmla="*/ 223323 w 1060649"/>
              <a:gd name="connsiteY177" fmla="*/ 145473 h 1146667"/>
              <a:gd name="connsiteX178" fmla="*/ 287944 w 1060649"/>
              <a:gd name="connsiteY178" fmla="*/ 115047 h 1146667"/>
              <a:gd name="connsiteX179" fmla="*/ 281292 w 1060649"/>
              <a:gd name="connsiteY179" fmla="*/ 164489 h 1146667"/>
              <a:gd name="connsiteX180" fmla="*/ 377273 w 1060649"/>
              <a:gd name="connsiteY180" fmla="*/ 211078 h 1146667"/>
              <a:gd name="connsiteX181" fmla="*/ 294596 w 1060649"/>
              <a:gd name="connsiteY181" fmla="*/ 234848 h 1146667"/>
              <a:gd name="connsiteX182" fmla="*/ 296497 w 1060649"/>
              <a:gd name="connsiteY182" fmla="*/ 171144 h 1146667"/>
              <a:gd name="connsiteX183" fmla="*/ 374422 w 1060649"/>
              <a:gd name="connsiteY183" fmla="*/ 147374 h 1146667"/>
              <a:gd name="connsiteX184" fmla="*/ 377273 w 1060649"/>
              <a:gd name="connsiteY184" fmla="*/ 211078 h 1146667"/>
              <a:gd name="connsiteX185" fmla="*/ 326907 w 1060649"/>
              <a:gd name="connsiteY185" fmla="*/ 77015 h 1146667"/>
              <a:gd name="connsiteX186" fmla="*/ 262286 w 1060649"/>
              <a:gd name="connsiteY186" fmla="*/ 105539 h 1146667"/>
              <a:gd name="connsiteX187" fmla="*/ 278441 w 1060649"/>
              <a:gd name="connsiteY187" fmla="*/ 81769 h 1146667"/>
              <a:gd name="connsiteX188" fmla="*/ 337360 w 1060649"/>
              <a:gd name="connsiteY188" fmla="*/ 53245 h 1146667"/>
              <a:gd name="connsiteX189" fmla="*/ 326907 w 1060649"/>
              <a:gd name="connsiteY189" fmla="*/ 77015 h 1146667"/>
              <a:gd name="connsiteX190" fmla="*/ 411484 w 1060649"/>
              <a:gd name="connsiteY190" fmla="*/ 96982 h 1146667"/>
              <a:gd name="connsiteX191" fmla="*/ 335460 w 1060649"/>
              <a:gd name="connsiteY191" fmla="*/ 118850 h 1146667"/>
              <a:gd name="connsiteX192" fmla="*/ 340211 w 1060649"/>
              <a:gd name="connsiteY192" fmla="*/ 78917 h 1146667"/>
              <a:gd name="connsiteX193" fmla="*/ 410534 w 1060649"/>
              <a:gd name="connsiteY193" fmla="*/ 57999 h 1146667"/>
              <a:gd name="connsiteX194" fmla="*/ 411484 w 1060649"/>
              <a:gd name="connsiteY194" fmla="*/ 96982 h 1146667"/>
              <a:gd name="connsiteX195" fmla="*/ 521720 w 1060649"/>
              <a:gd name="connsiteY195" fmla="*/ 143571 h 1146667"/>
              <a:gd name="connsiteX196" fmla="*/ 439043 w 1060649"/>
              <a:gd name="connsiteY196" fmla="*/ 158784 h 1146667"/>
              <a:gd name="connsiteX197" fmla="*/ 433342 w 1060649"/>
              <a:gd name="connsiteY197" fmla="*/ 104588 h 1146667"/>
              <a:gd name="connsiteX198" fmla="*/ 511267 w 1060649"/>
              <a:gd name="connsiteY198" fmla="*/ 90326 h 1146667"/>
              <a:gd name="connsiteX199" fmla="*/ 521720 w 1060649"/>
              <a:gd name="connsiteY199" fmla="*/ 143571 h 1146667"/>
              <a:gd name="connsiteX200" fmla="*/ 650012 w 1060649"/>
              <a:gd name="connsiteY200" fmla="*/ 214881 h 1146667"/>
              <a:gd name="connsiteX201" fmla="*/ 567335 w 1060649"/>
              <a:gd name="connsiteY201" fmla="*/ 225340 h 1146667"/>
              <a:gd name="connsiteX202" fmla="*/ 554031 w 1060649"/>
              <a:gd name="connsiteY202" fmla="*/ 160686 h 1146667"/>
              <a:gd name="connsiteX203" fmla="*/ 632907 w 1060649"/>
              <a:gd name="connsiteY203" fmla="*/ 152128 h 1146667"/>
              <a:gd name="connsiteX204" fmla="*/ 650012 w 1060649"/>
              <a:gd name="connsiteY204" fmla="*/ 214881 h 1146667"/>
              <a:gd name="connsiteX205" fmla="*/ 448546 w 1060649"/>
              <a:gd name="connsiteY205" fmla="*/ 30426 h 1146667"/>
              <a:gd name="connsiteX206" fmla="*/ 376323 w 1060649"/>
              <a:gd name="connsiteY206" fmla="*/ 49442 h 1146667"/>
              <a:gd name="connsiteX207" fmla="*/ 383925 w 1060649"/>
              <a:gd name="connsiteY207" fmla="*/ 33278 h 1146667"/>
              <a:gd name="connsiteX208" fmla="*/ 448546 w 1060649"/>
              <a:gd name="connsiteY208" fmla="*/ 15213 h 1146667"/>
              <a:gd name="connsiteX209" fmla="*/ 448546 w 1060649"/>
              <a:gd name="connsiteY209" fmla="*/ 30426 h 1146667"/>
              <a:gd name="connsiteX210" fmla="*/ 546428 w 1060649"/>
              <a:gd name="connsiteY210" fmla="*/ 52294 h 1146667"/>
              <a:gd name="connsiteX211" fmla="*/ 468503 w 1060649"/>
              <a:gd name="connsiteY211" fmla="*/ 63704 h 1146667"/>
              <a:gd name="connsiteX212" fmla="*/ 463751 w 1060649"/>
              <a:gd name="connsiteY212" fmla="*/ 31376 h 1146667"/>
              <a:gd name="connsiteX213" fmla="*/ 535975 w 1060649"/>
              <a:gd name="connsiteY213" fmla="*/ 20918 h 1146667"/>
              <a:gd name="connsiteX214" fmla="*/ 546428 w 1060649"/>
              <a:gd name="connsiteY214" fmla="*/ 52294 h 1146667"/>
              <a:gd name="connsiteX215" fmla="*/ 663317 w 1060649"/>
              <a:gd name="connsiteY215" fmla="*/ 101736 h 1146667"/>
              <a:gd name="connsiteX216" fmla="*/ 584441 w 1060649"/>
              <a:gd name="connsiteY216" fmla="*/ 107441 h 1146667"/>
              <a:gd name="connsiteX217" fmla="*/ 571137 w 1060649"/>
              <a:gd name="connsiteY217" fmla="*/ 61802 h 1146667"/>
              <a:gd name="connsiteX218" fmla="*/ 645261 w 1060649"/>
              <a:gd name="connsiteY218" fmla="*/ 57999 h 1146667"/>
              <a:gd name="connsiteX219" fmla="*/ 663317 w 1060649"/>
              <a:gd name="connsiteY219" fmla="*/ 101736 h 1146667"/>
              <a:gd name="connsiteX220" fmla="*/ 665217 w 1060649"/>
              <a:gd name="connsiteY220" fmla="*/ 29475 h 1146667"/>
              <a:gd name="connsiteX221" fmla="*/ 596795 w 1060649"/>
              <a:gd name="connsiteY221" fmla="*/ 29475 h 1146667"/>
              <a:gd name="connsiteX222" fmla="*/ 584441 w 1060649"/>
              <a:gd name="connsiteY222" fmla="*/ 8557 h 1146667"/>
              <a:gd name="connsiteX223" fmla="*/ 647161 w 1060649"/>
              <a:gd name="connsiteY223" fmla="*/ 10459 h 1146667"/>
              <a:gd name="connsiteX224" fmla="*/ 665217 w 1060649"/>
              <a:gd name="connsiteY224" fmla="*/ 29475 h 1146667"/>
              <a:gd name="connsiteX225" fmla="*/ 777354 w 1060649"/>
              <a:gd name="connsiteY225" fmla="*/ 79867 h 1146667"/>
              <a:gd name="connsiteX226" fmla="*/ 713683 w 1060649"/>
              <a:gd name="connsiteY226" fmla="*/ 75113 h 1146667"/>
              <a:gd name="connsiteX227" fmla="*/ 693727 w 1060649"/>
              <a:gd name="connsiteY227" fmla="*/ 40884 h 1146667"/>
              <a:gd name="connsiteX228" fmla="*/ 753596 w 1060649"/>
              <a:gd name="connsiteY228" fmla="*/ 47540 h 1146667"/>
              <a:gd name="connsiteX229" fmla="*/ 777354 w 1060649"/>
              <a:gd name="connsiteY229" fmla="*/ 79867 h 1146667"/>
              <a:gd name="connsiteX230" fmla="*/ 889490 w 1060649"/>
              <a:gd name="connsiteY230" fmla="*/ 150227 h 1146667"/>
              <a:gd name="connsiteX231" fmla="*/ 835323 w 1060649"/>
              <a:gd name="connsiteY231" fmla="*/ 142620 h 1146667"/>
              <a:gd name="connsiteX232" fmla="*/ 811565 w 1060649"/>
              <a:gd name="connsiteY232" fmla="*/ 98883 h 1146667"/>
              <a:gd name="connsiteX233" fmla="*/ 863832 w 1060649"/>
              <a:gd name="connsiteY233" fmla="*/ 108391 h 1146667"/>
              <a:gd name="connsiteX234" fmla="*/ 889490 w 1060649"/>
              <a:gd name="connsiteY234" fmla="*/ 150227 h 1146667"/>
              <a:gd name="connsiteX235" fmla="*/ 990223 w 1060649"/>
              <a:gd name="connsiteY235" fmla="*/ 234848 h 1146667"/>
              <a:gd name="connsiteX236" fmla="*/ 949360 w 1060649"/>
              <a:gd name="connsiteY236" fmla="*/ 227242 h 1146667"/>
              <a:gd name="connsiteX237" fmla="*/ 925602 w 1060649"/>
              <a:gd name="connsiteY237" fmla="*/ 178751 h 1146667"/>
              <a:gd name="connsiteX238" fmla="*/ 965515 w 1060649"/>
              <a:gd name="connsiteY238" fmla="*/ 189210 h 1146667"/>
              <a:gd name="connsiteX239" fmla="*/ 990223 w 1060649"/>
              <a:gd name="connsiteY239" fmla="*/ 234848 h 1146667"/>
              <a:gd name="connsiteX240" fmla="*/ 864782 w 1060649"/>
              <a:gd name="connsiteY240" fmla="*/ 86523 h 1146667"/>
              <a:gd name="connsiteX241" fmla="*/ 817267 w 1060649"/>
              <a:gd name="connsiteY241" fmla="*/ 71310 h 1146667"/>
              <a:gd name="connsiteX242" fmla="*/ 790658 w 1060649"/>
              <a:gd name="connsiteY242" fmla="*/ 46589 h 1146667"/>
              <a:gd name="connsiteX243" fmla="*/ 835323 w 1060649"/>
              <a:gd name="connsiteY243" fmla="*/ 63704 h 1146667"/>
              <a:gd name="connsiteX244" fmla="*/ 864782 w 1060649"/>
              <a:gd name="connsiteY244" fmla="*/ 86523 h 1146667"/>
              <a:gd name="connsiteX245" fmla="*/ 958863 w 1060649"/>
              <a:gd name="connsiteY245" fmla="*/ 155932 h 1146667"/>
              <a:gd name="connsiteX246" fmla="*/ 923702 w 1060649"/>
              <a:gd name="connsiteY246" fmla="*/ 139768 h 1146667"/>
              <a:gd name="connsiteX247" fmla="*/ 895192 w 1060649"/>
              <a:gd name="connsiteY247" fmla="*/ 105539 h 1146667"/>
              <a:gd name="connsiteX248" fmla="*/ 930354 w 1060649"/>
              <a:gd name="connsiteY248" fmla="*/ 124555 h 1146667"/>
              <a:gd name="connsiteX249" fmla="*/ 958863 w 1060649"/>
              <a:gd name="connsiteY249" fmla="*/ 155932 h 1146667"/>
              <a:gd name="connsiteX250" fmla="*/ 764050 w 1060649"/>
              <a:gd name="connsiteY250" fmla="*/ 35180 h 1146667"/>
              <a:gd name="connsiteX251" fmla="*/ 707981 w 1060649"/>
              <a:gd name="connsiteY251" fmla="*/ 23770 h 1146667"/>
              <a:gd name="connsiteX252" fmla="*/ 687074 w 1060649"/>
              <a:gd name="connsiteY252" fmla="*/ 12360 h 1146667"/>
              <a:gd name="connsiteX253" fmla="*/ 764050 w 1060649"/>
              <a:gd name="connsiteY253" fmla="*/ 35180 h 1146667"/>
              <a:gd name="connsiteX254" fmla="*/ 592994 w 1060649"/>
              <a:gd name="connsiteY254" fmla="*/ 0 h 1146667"/>
              <a:gd name="connsiteX255" fmla="*/ 663317 w 1060649"/>
              <a:gd name="connsiteY255" fmla="*/ 6656 h 1146667"/>
              <a:gd name="connsiteX256" fmla="*/ 605348 w 1060649"/>
              <a:gd name="connsiteY256" fmla="*/ 951 h 1146667"/>
              <a:gd name="connsiteX257" fmla="*/ 592994 w 1060649"/>
              <a:gd name="connsiteY257" fmla="*/ 0 h 1146667"/>
              <a:gd name="connsiteX258" fmla="*/ 488460 w 1060649"/>
              <a:gd name="connsiteY258" fmla="*/ 6656 h 1146667"/>
              <a:gd name="connsiteX259" fmla="*/ 562584 w 1060649"/>
              <a:gd name="connsiteY259" fmla="*/ 0 h 1146667"/>
              <a:gd name="connsiteX260" fmla="*/ 562584 w 1060649"/>
              <a:gd name="connsiteY260" fmla="*/ 0 h 1146667"/>
              <a:gd name="connsiteX261" fmla="*/ 562584 w 1060649"/>
              <a:gd name="connsiteY261" fmla="*/ 4754 h 1146667"/>
              <a:gd name="connsiteX262" fmla="*/ 495112 w 1060649"/>
              <a:gd name="connsiteY262" fmla="*/ 11410 h 1146667"/>
              <a:gd name="connsiteX263" fmla="*/ 488460 w 1060649"/>
              <a:gd name="connsiteY263" fmla="*/ 6656 h 1146667"/>
              <a:gd name="connsiteX264" fmla="*/ 321205 w 1060649"/>
              <a:gd name="connsiteY264" fmla="*/ 57999 h 1146667"/>
              <a:gd name="connsiteX265" fmla="*/ 382025 w 1060649"/>
              <a:gd name="connsiteY265" fmla="*/ 32327 h 1146667"/>
              <a:gd name="connsiteX266" fmla="*/ 375373 w 1060649"/>
              <a:gd name="connsiteY266" fmla="*/ 35180 h 1146667"/>
              <a:gd name="connsiteX267" fmla="*/ 321205 w 1060649"/>
              <a:gd name="connsiteY267" fmla="*/ 57999 h 1146667"/>
              <a:gd name="connsiteX268" fmla="*/ 237578 w 1060649"/>
              <a:gd name="connsiteY268" fmla="*/ 108391 h 1146667"/>
              <a:gd name="connsiteX269" fmla="*/ 280342 w 1060649"/>
              <a:gd name="connsiteY269" fmla="*/ 79867 h 1146667"/>
              <a:gd name="connsiteX270" fmla="*/ 273689 w 1060649"/>
              <a:gd name="connsiteY270" fmla="*/ 83671 h 1146667"/>
              <a:gd name="connsiteX271" fmla="*/ 237578 w 1060649"/>
              <a:gd name="connsiteY271" fmla="*/ 108391 h 1146667"/>
              <a:gd name="connsiteX272" fmla="*/ 237578 w 1060649"/>
              <a:gd name="connsiteY272" fmla="*/ 108391 h 1146667"/>
              <a:gd name="connsiteX273" fmla="*/ 179609 w 1060649"/>
              <a:gd name="connsiteY273" fmla="*/ 155932 h 1146667"/>
              <a:gd name="connsiteX274" fmla="*/ 213820 w 1060649"/>
              <a:gd name="connsiteY274" fmla="*/ 126457 h 1146667"/>
              <a:gd name="connsiteX275" fmla="*/ 213820 w 1060649"/>
              <a:gd name="connsiteY275" fmla="*/ 126457 h 1146667"/>
              <a:gd name="connsiteX276" fmla="*/ 236627 w 1060649"/>
              <a:gd name="connsiteY276" fmla="*/ 111244 h 1146667"/>
              <a:gd name="connsiteX277" fmla="*/ 216671 w 1060649"/>
              <a:gd name="connsiteY277" fmla="*/ 144522 h 1146667"/>
              <a:gd name="connsiteX278" fmla="*/ 162503 w 1060649"/>
              <a:gd name="connsiteY278" fmla="*/ 180652 h 1146667"/>
              <a:gd name="connsiteX279" fmla="*/ 179609 w 1060649"/>
              <a:gd name="connsiteY279" fmla="*/ 155932 h 1146667"/>
              <a:gd name="connsiteX280" fmla="*/ 93130 w 1060649"/>
              <a:gd name="connsiteY280" fmla="*/ 260520 h 1146667"/>
              <a:gd name="connsiteX281" fmla="*/ 105484 w 1060649"/>
              <a:gd name="connsiteY281" fmla="*/ 242455 h 1146667"/>
              <a:gd name="connsiteX282" fmla="*/ 152050 w 1060649"/>
              <a:gd name="connsiteY282" fmla="*/ 184456 h 1146667"/>
              <a:gd name="connsiteX283" fmla="*/ 152050 w 1060649"/>
              <a:gd name="connsiteY283" fmla="*/ 184456 h 1146667"/>
              <a:gd name="connsiteX284" fmla="*/ 125441 w 1060649"/>
              <a:gd name="connsiteY284" fmla="*/ 222488 h 1146667"/>
              <a:gd name="connsiteX285" fmla="*/ 93130 w 1060649"/>
              <a:gd name="connsiteY285" fmla="*/ 260520 h 1146667"/>
              <a:gd name="connsiteX286" fmla="*/ 18056 w 1060649"/>
              <a:gd name="connsiteY286" fmla="*/ 430713 h 1146667"/>
              <a:gd name="connsiteX287" fmla="*/ 44665 w 1060649"/>
              <a:gd name="connsiteY287" fmla="*/ 351797 h 1146667"/>
              <a:gd name="connsiteX288" fmla="*/ 44665 w 1060649"/>
              <a:gd name="connsiteY288" fmla="*/ 351797 h 1146667"/>
              <a:gd name="connsiteX289" fmla="*/ 26609 w 1060649"/>
              <a:gd name="connsiteY289" fmla="*/ 405042 h 1146667"/>
              <a:gd name="connsiteX290" fmla="*/ 18056 w 1060649"/>
              <a:gd name="connsiteY290" fmla="*/ 430713 h 1146667"/>
              <a:gd name="connsiteX291" fmla="*/ 950 w 1060649"/>
              <a:gd name="connsiteY291" fmla="*/ 544810 h 1146667"/>
              <a:gd name="connsiteX292" fmla="*/ 13304 w 1060649"/>
              <a:gd name="connsiteY292" fmla="*/ 450680 h 1146667"/>
              <a:gd name="connsiteX293" fmla="*/ 13304 w 1060649"/>
              <a:gd name="connsiteY293" fmla="*/ 454483 h 1146667"/>
              <a:gd name="connsiteX294" fmla="*/ 4752 w 1060649"/>
              <a:gd name="connsiteY294" fmla="*/ 521040 h 1146667"/>
              <a:gd name="connsiteX295" fmla="*/ 950 w 1060649"/>
              <a:gd name="connsiteY295" fmla="*/ 544810 h 1146667"/>
              <a:gd name="connsiteX296" fmla="*/ 950 w 1060649"/>
              <a:gd name="connsiteY296" fmla="*/ 544810 h 1146667"/>
              <a:gd name="connsiteX297" fmla="*/ 4752 w 1060649"/>
              <a:gd name="connsiteY297" fmla="*/ 646546 h 1146667"/>
              <a:gd name="connsiteX298" fmla="*/ 0 w 1060649"/>
              <a:gd name="connsiteY298" fmla="*/ 563826 h 1146667"/>
              <a:gd name="connsiteX299" fmla="*/ 0 w 1060649"/>
              <a:gd name="connsiteY299" fmla="*/ 568580 h 1146667"/>
              <a:gd name="connsiteX300" fmla="*/ 3801 w 1060649"/>
              <a:gd name="connsiteY300" fmla="*/ 635136 h 1146667"/>
              <a:gd name="connsiteX301" fmla="*/ 4752 w 1060649"/>
              <a:gd name="connsiteY301" fmla="*/ 646546 h 1146667"/>
              <a:gd name="connsiteX302" fmla="*/ 17106 w 1060649"/>
              <a:gd name="connsiteY302" fmla="*/ 712151 h 1146667"/>
              <a:gd name="connsiteX303" fmla="*/ 16155 w 1060649"/>
              <a:gd name="connsiteY303" fmla="*/ 708348 h 1146667"/>
              <a:gd name="connsiteX304" fmla="*/ 17106 w 1060649"/>
              <a:gd name="connsiteY304" fmla="*/ 712151 h 1146667"/>
              <a:gd name="connsiteX305" fmla="*/ 58919 w 1060649"/>
              <a:gd name="connsiteY305" fmla="*/ 826247 h 1146667"/>
              <a:gd name="connsiteX306" fmla="*/ 28509 w 1060649"/>
              <a:gd name="connsiteY306" fmla="*/ 752085 h 1146667"/>
              <a:gd name="connsiteX307" fmla="*/ 38963 w 1060649"/>
              <a:gd name="connsiteY307" fmla="*/ 763494 h 1146667"/>
              <a:gd name="connsiteX308" fmla="*/ 61770 w 1060649"/>
              <a:gd name="connsiteY308" fmla="*/ 824345 h 1146667"/>
              <a:gd name="connsiteX309" fmla="*/ 58919 w 1060649"/>
              <a:gd name="connsiteY309" fmla="*/ 826247 h 1146667"/>
              <a:gd name="connsiteX310" fmla="*/ 58919 w 1060649"/>
              <a:gd name="connsiteY310" fmla="*/ 826247 h 1146667"/>
              <a:gd name="connsiteX311" fmla="*/ 168205 w 1060649"/>
              <a:gd name="connsiteY311" fmla="*/ 979326 h 1146667"/>
              <a:gd name="connsiteX312" fmla="*/ 117838 w 1060649"/>
              <a:gd name="connsiteY312" fmla="*/ 922278 h 1146667"/>
              <a:gd name="connsiteX313" fmla="*/ 136845 w 1060649"/>
              <a:gd name="connsiteY313" fmla="*/ 943196 h 1146667"/>
              <a:gd name="connsiteX314" fmla="*/ 168205 w 1060649"/>
              <a:gd name="connsiteY314" fmla="*/ 979326 h 1146667"/>
              <a:gd name="connsiteX315" fmla="*/ 250882 w 1060649"/>
              <a:gd name="connsiteY315" fmla="*/ 1046833 h 1146667"/>
              <a:gd name="connsiteX316" fmla="*/ 242329 w 1060649"/>
              <a:gd name="connsiteY316" fmla="*/ 1041128 h 1146667"/>
              <a:gd name="connsiteX317" fmla="*/ 192913 w 1060649"/>
              <a:gd name="connsiteY317" fmla="*/ 1002145 h 1146667"/>
              <a:gd name="connsiteX318" fmla="*/ 192913 w 1060649"/>
              <a:gd name="connsiteY318" fmla="*/ 1002145 h 1146667"/>
              <a:gd name="connsiteX319" fmla="*/ 192913 w 1060649"/>
              <a:gd name="connsiteY319" fmla="*/ 1002145 h 1146667"/>
              <a:gd name="connsiteX320" fmla="*/ 222373 w 1060649"/>
              <a:gd name="connsiteY320" fmla="*/ 1022112 h 1146667"/>
              <a:gd name="connsiteX321" fmla="*/ 250882 w 1060649"/>
              <a:gd name="connsiteY321" fmla="*/ 1046833 h 1146667"/>
              <a:gd name="connsiteX322" fmla="*/ 250882 w 1060649"/>
              <a:gd name="connsiteY322" fmla="*/ 1046833 h 1146667"/>
              <a:gd name="connsiteX323" fmla="*/ 344012 w 1060649"/>
              <a:gd name="connsiteY323" fmla="*/ 1099127 h 1146667"/>
              <a:gd name="connsiteX324" fmla="*/ 282242 w 1060649"/>
              <a:gd name="connsiteY324" fmla="*/ 1067751 h 1146667"/>
              <a:gd name="connsiteX325" fmla="*/ 282242 w 1060649"/>
              <a:gd name="connsiteY325" fmla="*/ 1067751 h 1146667"/>
              <a:gd name="connsiteX326" fmla="*/ 318354 w 1060649"/>
              <a:gd name="connsiteY326" fmla="*/ 1084865 h 1146667"/>
              <a:gd name="connsiteX327" fmla="*/ 344012 w 1060649"/>
              <a:gd name="connsiteY327" fmla="*/ 1099127 h 1146667"/>
              <a:gd name="connsiteX328" fmla="*/ 344012 w 1060649"/>
              <a:gd name="connsiteY328" fmla="*/ 1099127 h 1146667"/>
              <a:gd name="connsiteX329" fmla="*/ 429540 w 1060649"/>
              <a:gd name="connsiteY329" fmla="*/ 1128602 h 1146667"/>
              <a:gd name="connsiteX330" fmla="*/ 387727 w 1060649"/>
              <a:gd name="connsiteY330" fmla="*/ 1116242 h 1146667"/>
              <a:gd name="connsiteX331" fmla="*/ 419087 w 1060649"/>
              <a:gd name="connsiteY331" fmla="*/ 1125750 h 1146667"/>
              <a:gd name="connsiteX332" fmla="*/ 429540 w 1060649"/>
              <a:gd name="connsiteY332" fmla="*/ 1128602 h 1146667"/>
              <a:gd name="connsiteX333" fmla="*/ 618652 w 1060649"/>
              <a:gd name="connsiteY333" fmla="*/ 1144766 h 1146667"/>
              <a:gd name="connsiteX334" fmla="*/ 567335 w 1060649"/>
              <a:gd name="connsiteY334" fmla="*/ 1146667 h 1146667"/>
              <a:gd name="connsiteX335" fmla="*/ 569236 w 1060649"/>
              <a:gd name="connsiteY335" fmla="*/ 1146667 h 1146667"/>
              <a:gd name="connsiteX336" fmla="*/ 612000 w 1060649"/>
              <a:gd name="connsiteY336" fmla="*/ 1144766 h 1146667"/>
              <a:gd name="connsiteX337" fmla="*/ 618652 w 1060649"/>
              <a:gd name="connsiteY337" fmla="*/ 1144766 h 1146667"/>
              <a:gd name="connsiteX338" fmla="*/ 718435 w 1060649"/>
              <a:gd name="connsiteY338" fmla="*/ 1127651 h 1146667"/>
              <a:gd name="connsiteX339" fmla="*/ 678522 w 1060649"/>
              <a:gd name="connsiteY339" fmla="*/ 1136209 h 1146667"/>
              <a:gd name="connsiteX340" fmla="*/ 678522 w 1060649"/>
              <a:gd name="connsiteY340" fmla="*/ 1132405 h 1146667"/>
              <a:gd name="connsiteX341" fmla="*/ 720335 w 1060649"/>
              <a:gd name="connsiteY341" fmla="*/ 1122897 h 1146667"/>
              <a:gd name="connsiteX342" fmla="*/ 718435 w 1060649"/>
              <a:gd name="connsiteY342" fmla="*/ 1127651 h 1146667"/>
              <a:gd name="connsiteX343" fmla="*/ 918950 w 1060649"/>
              <a:gd name="connsiteY343" fmla="*/ 1030670 h 1146667"/>
              <a:gd name="connsiteX344" fmla="*/ 898043 w 1060649"/>
              <a:gd name="connsiteY344" fmla="*/ 1045882 h 1146667"/>
              <a:gd name="connsiteX345" fmla="*/ 892341 w 1060649"/>
              <a:gd name="connsiteY345" fmla="*/ 1048735 h 1146667"/>
              <a:gd name="connsiteX346" fmla="*/ 903745 w 1060649"/>
              <a:gd name="connsiteY346" fmla="*/ 1035424 h 1146667"/>
              <a:gd name="connsiteX347" fmla="*/ 933205 w 1060649"/>
              <a:gd name="connsiteY347" fmla="*/ 1016407 h 1146667"/>
              <a:gd name="connsiteX348" fmla="*/ 918950 w 1060649"/>
              <a:gd name="connsiteY348" fmla="*/ 1030670 h 1146667"/>
              <a:gd name="connsiteX349" fmla="*/ 918950 w 1060649"/>
              <a:gd name="connsiteY349" fmla="*/ 1030670 h 1146667"/>
              <a:gd name="connsiteX350" fmla="*/ 1012080 w 1060649"/>
              <a:gd name="connsiteY350" fmla="*/ 942245 h 1146667"/>
              <a:gd name="connsiteX351" fmla="*/ 978820 w 1060649"/>
              <a:gd name="connsiteY351" fmla="*/ 979326 h 1146667"/>
              <a:gd name="connsiteX352" fmla="*/ 978820 w 1060649"/>
              <a:gd name="connsiteY352" fmla="*/ 979326 h 1146667"/>
              <a:gd name="connsiteX353" fmla="*/ 993074 w 1060649"/>
              <a:gd name="connsiteY353" fmla="*/ 963163 h 1146667"/>
              <a:gd name="connsiteX354" fmla="*/ 1012080 w 1060649"/>
              <a:gd name="connsiteY354" fmla="*/ 942245 h 1146667"/>
              <a:gd name="connsiteX355" fmla="*/ 128292 w 1060649"/>
              <a:gd name="connsiteY355" fmla="*/ 912770 h 1146667"/>
              <a:gd name="connsiteX356" fmla="*/ 102634 w 1060649"/>
              <a:gd name="connsiteY356" fmla="*/ 896606 h 1146667"/>
              <a:gd name="connsiteX357" fmla="*/ 75074 w 1060649"/>
              <a:gd name="connsiteY357" fmla="*/ 844312 h 1146667"/>
              <a:gd name="connsiteX358" fmla="*/ 101683 w 1060649"/>
              <a:gd name="connsiteY358" fmla="*/ 855722 h 1146667"/>
              <a:gd name="connsiteX359" fmla="*/ 128292 w 1060649"/>
              <a:gd name="connsiteY359" fmla="*/ 912770 h 114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Lst>
            <a:rect l="l" t="t" r="r" b="b"/>
            <a:pathLst>
              <a:path w="1060649" h="1146667">
                <a:moveTo>
                  <a:pt x="217621" y="995490"/>
                </a:moveTo>
                <a:cubicBezTo>
                  <a:pt x="213820" y="1002145"/>
                  <a:pt x="196714" y="995490"/>
                  <a:pt x="178658" y="979326"/>
                </a:cubicBezTo>
                <a:cubicBezTo>
                  <a:pt x="161553" y="963163"/>
                  <a:pt x="148248" y="944147"/>
                  <a:pt x="149199" y="934639"/>
                </a:cubicBezTo>
                <a:cubicBezTo>
                  <a:pt x="151099" y="924180"/>
                  <a:pt x="169155" y="929885"/>
                  <a:pt x="188161" y="946999"/>
                </a:cubicBezTo>
                <a:cubicBezTo>
                  <a:pt x="209068" y="965064"/>
                  <a:pt x="221422" y="986933"/>
                  <a:pt x="217621" y="995490"/>
                </a:cubicBezTo>
                <a:moveTo>
                  <a:pt x="320255" y="1065849"/>
                </a:moveTo>
                <a:cubicBezTo>
                  <a:pt x="313602" y="1070603"/>
                  <a:pt x="293646" y="1063948"/>
                  <a:pt x="274640" y="1052538"/>
                </a:cubicBezTo>
                <a:cubicBezTo>
                  <a:pt x="255633" y="1040178"/>
                  <a:pt x="243279" y="1024965"/>
                  <a:pt x="248031" y="1019260"/>
                </a:cubicBezTo>
                <a:cubicBezTo>
                  <a:pt x="252783" y="1011653"/>
                  <a:pt x="274640" y="1015457"/>
                  <a:pt x="295547" y="1029719"/>
                </a:cubicBezTo>
                <a:cubicBezTo>
                  <a:pt x="316453" y="1043030"/>
                  <a:pt x="327857" y="1060144"/>
                  <a:pt x="320255" y="1065849"/>
                </a:cubicBezTo>
                <a:close/>
                <a:moveTo>
                  <a:pt x="428590" y="1117193"/>
                </a:moveTo>
                <a:cubicBezTo>
                  <a:pt x="420037" y="1120045"/>
                  <a:pt x="399130" y="1115291"/>
                  <a:pt x="380124" y="1107685"/>
                </a:cubicBezTo>
                <a:cubicBezTo>
                  <a:pt x="361118" y="1099127"/>
                  <a:pt x="350665" y="1089619"/>
                  <a:pt x="358267" y="1085816"/>
                </a:cubicBezTo>
                <a:cubicBezTo>
                  <a:pt x="365869" y="1081062"/>
                  <a:pt x="388677" y="1083915"/>
                  <a:pt x="409584" y="1093423"/>
                </a:cubicBezTo>
                <a:cubicBezTo>
                  <a:pt x="429540" y="1102931"/>
                  <a:pt x="437143" y="1113389"/>
                  <a:pt x="428590" y="1117193"/>
                </a:cubicBezTo>
                <a:close/>
                <a:moveTo>
                  <a:pt x="530273" y="1143815"/>
                </a:moveTo>
                <a:cubicBezTo>
                  <a:pt x="520770" y="1143815"/>
                  <a:pt x="500814" y="1141913"/>
                  <a:pt x="483708" y="1140012"/>
                </a:cubicBezTo>
                <a:cubicBezTo>
                  <a:pt x="467553" y="1136209"/>
                  <a:pt x="459950" y="1132405"/>
                  <a:pt x="469453" y="1131455"/>
                </a:cubicBezTo>
                <a:cubicBezTo>
                  <a:pt x="478956" y="1128602"/>
                  <a:pt x="500814" y="1130504"/>
                  <a:pt x="517919" y="1134307"/>
                </a:cubicBezTo>
                <a:cubicBezTo>
                  <a:pt x="535025" y="1137159"/>
                  <a:pt x="539776" y="1141913"/>
                  <a:pt x="530273" y="1143815"/>
                </a:cubicBezTo>
                <a:close/>
                <a:moveTo>
                  <a:pt x="34211" y="714052"/>
                </a:moveTo>
                <a:cubicBezTo>
                  <a:pt x="33261" y="732118"/>
                  <a:pt x="25658" y="731167"/>
                  <a:pt x="19006" y="712151"/>
                </a:cubicBezTo>
                <a:cubicBezTo>
                  <a:pt x="13304" y="694086"/>
                  <a:pt x="8553" y="666512"/>
                  <a:pt x="6652" y="648447"/>
                </a:cubicBezTo>
                <a:cubicBezTo>
                  <a:pt x="6652" y="628480"/>
                  <a:pt x="13304" y="625628"/>
                  <a:pt x="20907" y="643693"/>
                </a:cubicBezTo>
                <a:cubicBezTo>
                  <a:pt x="31360" y="661758"/>
                  <a:pt x="37062" y="695036"/>
                  <a:pt x="34211" y="714052"/>
                </a:cubicBezTo>
                <a:close/>
                <a:moveTo>
                  <a:pt x="97882" y="803428"/>
                </a:moveTo>
                <a:cubicBezTo>
                  <a:pt x="94081" y="820542"/>
                  <a:pt x="78876" y="817690"/>
                  <a:pt x="65571" y="798674"/>
                </a:cubicBezTo>
                <a:cubicBezTo>
                  <a:pt x="53217" y="779658"/>
                  <a:pt x="43714" y="751134"/>
                  <a:pt x="45615" y="733069"/>
                </a:cubicBezTo>
                <a:cubicBezTo>
                  <a:pt x="48466" y="714052"/>
                  <a:pt x="62720" y="713102"/>
                  <a:pt x="77925" y="733069"/>
                </a:cubicBezTo>
                <a:cubicBezTo>
                  <a:pt x="94081" y="753035"/>
                  <a:pt x="103584" y="785363"/>
                  <a:pt x="97882" y="803428"/>
                </a:cubicBezTo>
                <a:close/>
                <a:moveTo>
                  <a:pt x="190062" y="896606"/>
                </a:moveTo>
                <a:cubicBezTo>
                  <a:pt x="183410" y="910868"/>
                  <a:pt x="162503" y="908016"/>
                  <a:pt x="144447" y="889000"/>
                </a:cubicBezTo>
                <a:cubicBezTo>
                  <a:pt x="126391" y="870935"/>
                  <a:pt x="115938" y="843362"/>
                  <a:pt x="120689" y="827198"/>
                </a:cubicBezTo>
                <a:cubicBezTo>
                  <a:pt x="126391" y="810083"/>
                  <a:pt x="147298" y="811034"/>
                  <a:pt x="167255" y="830050"/>
                </a:cubicBezTo>
                <a:cubicBezTo>
                  <a:pt x="187211" y="850968"/>
                  <a:pt x="197665" y="880443"/>
                  <a:pt x="190062" y="896606"/>
                </a:cubicBezTo>
                <a:close/>
                <a:moveTo>
                  <a:pt x="300298" y="983129"/>
                </a:moveTo>
                <a:cubicBezTo>
                  <a:pt x="290795" y="995490"/>
                  <a:pt x="267037" y="992637"/>
                  <a:pt x="246130" y="977425"/>
                </a:cubicBezTo>
                <a:cubicBezTo>
                  <a:pt x="225224" y="961261"/>
                  <a:pt x="214770" y="938442"/>
                  <a:pt x="221422" y="924180"/>
                </a:cubicBezTo>
                <a:cubicBezTo>
                  <a:pt x="229975" y="908967"/>
                  <a:pt x="254683" y="910868"/>
                  <a:pt x="277491" y="927983"/>
                </a:cubicBezTo>
                <a:cubicBezTo>
                  <a:pt x="300298" y="945097"/>
                  <a:pt x="310751" y="969818"/>
                  <a:pt x="300298" y="983129"/>
                </a:cubicBezTo>
                <a:close/>
                <a:moveTo>
                  <a:pt x="420037" y="1055390"/>
                </a:moveTo>
                <a:cubicBezTo>
                  <a:pt x="408633" y="1064898"/>
                  <a:pt x="383925" y="1062997"/>
                  <a:pt x="363019" y="1051587"/>
                </a:cubicBezTo>
                <a:cubicBezTo>
                  <a:pt x="342112" y="1039227"/>
                  <a:pt x="331658" y="1021162"/>
                  <a:pt x="342112" y="1009752"/>
                </a:cubicBezTo>
                <a:cubicBezTo>
                  <a:pt x="352565" y="997391"/>
                  <a:pt x="379174" y="998342"/>
                  <a:pt x="401981" y="1011653"/>
                </a:cubicBezTo>
                <a:cubicBezTo>
                  <a:pt x="423838" y="1025916"/>
                  <a:pt x="431441" y="1044932"/>
                  <a:pt x="420037" y="1055390"/>
                </a:cubicBezTo>
                <a:close/>
                <a:moveTo>
                  <a:pt x="535975" y="1106734"/>
                </a:moveTo>
                <a:cubicBezTo>
                  <a:pt x="523621" y="1113389"/>
                  <a:pt x="499863" y="1114340"/>
                  <a:pt x="480857" y="1106734"/>
                </a:cubicBezTo>
                <a:cubicBezTo>
                  <a:pt x="461851" y="1099127"/>
                  <a:pt x="455199" y="1086767"/>
                  <a:pt x="465652" y="1078210"/>
                </a:cubicBezTo>
                <a:cubicBezTo>
                  <a:pt x="477056" y="1068702"/>
                  <a:pt x="503664" y="1067751"/>
                  <a:pt x="523621" y="1077259"/>
                </a:cubicBezTo>
                <a:cubicBezTo>
                  <a:pt x="543578" y="1084865"/>
                  <a:pt x="548329" y="1098177"/>
                  <a:pt x="535975" y="1106734"/>
                </a:cubicBezTo>
                <a:close/>
                <a:moveTo>
                  <a:pt x="637658" y="1131455"/>
                </a:moveTo>
                <a:cubicBezTo>
                  <a:pt x="625304" y="1136209"/>
                  <a:pt x="605348" y="1138110"/>
                  <a:pt x="589192" y="1136209"/>
                </a:cubicBezTo>
                <a:cubicBezTo>
                  <a:pt x="573987" y="1133356"/>
                  <a:pt x="570186" y="1126701"/>
                  <a:pt x="581590" y="1120996"/>
                </a:cubicBezTo>
                <a:cubicBezTo>
                  <a:pt x="593944" y="1114340"/>
                  <a:pt x="616751" y="1111488"/>
                  <a:pt x="632907" y="1115291"/>
                </a:cubicBezTo>
                <a:cubicBezTo>
                  <a:pt x="648112" y="1118143"/>
                  <a:pt x="650963" y="1125750"/>
                  <a:pt x="637658" y="1131455"/>
                </a:cubicBezTo>
                <a:close/>
                <a:moveTo>
                  <a:pt x="29460" y="588547"/>
                </a:moveTo>
                <a:cubicBezTo>
                  <a:pt x="23758" y="613267"/>
                  <a:pt x="13304" y="616120"/>
                  <a:pt x="7602" y="599005"/>
                </a:cubicBezTo>
                <a:cubicBezTo>
                  <a:pt x="2851" y="582842"/>
                  <a:pt x="2851" y="551465"/>
                  <a:pt x="6652" y="529597"/>
                </a:cubicBezTo>
                <a:cubicBezTo>
                  <a:pt x="11404" y="505827"/>
                  <a:pt x="20907" y="497270"/>
                  <a:pt x="27559" y="511532"/>
                </a:cubicBezTo>
                <a:cubicBezTo>
                  <a:pt x="35161" y="528646"/>
                  <a:pt x="37062" y="563826"/>
                  <a:pt x="29460" y="588547"/>
                </a:cubicBezTo>
                <a:close/>
                <a:moveTo>
                  <a:pt x="89329" y="673168"/>
                </a:moveTo>
                <a:cubicBezTo>
                  <a:pt x="80776" y="696938"/>
                  <a:pt x="62720" y="698840"/>
                  <a:pt x="48466" y="678873"/>
                </a:cubicBezTo>
                <a:cubicBezTo>
                  <a:pt x="36112" y="659857"/>
                  <a:pt x="31360" y="626579"/>
                  <a:pt x="37062" y="602809"/>
                </a:cubicBezTo>
                <a:cubicBezTo>
                  <a:pt x="44665" y="579039"/>
                  <a:pt x="61770" y="572383"/>
                  <a:pt x="76025" y="591399"/>
                </a:cubicBezTo>
                <a:cubicBezTo>
                  <a:pt x="93130" y="610415"/>
                  <a:pt x="98832" y="647496"/>
                  <a:pt x="89329" y="673168"/>
                </a:cubicBezTo>
                <a:close/>
                <a:moveTo>
                  <a:pt x="180559" y="767297"/>
                </a:moveTo>
                <a:cubicBezTo>
                  <a:pt x="170106" y="789166"/>
                  <a:pt x="145397" y="790117"/>
                  <a:pt x="125441" y="769199"/>
                </a:cubicBezTo>
                <a:cubicBezTo>
                  <a:pt x="106435" y="749232"/>
                  <a:pt x="98832" y="715003"/>
                  <a:pt x="107385" y="692184"/>
                </a:cubicBezTo>
                <a:cubicBezTo>
                  <a:pt x="116888" y="668414"/>
                  <a:pt x="141596" y="664611"/>
                  <a:pt x="162503" y="685528"/>
                </a:cubicBezTo>
                <a:cubicBezTo>
                  <a:pt x="184360" y="706446"/>
                  <a:pt x="191963" y="743527"/>
                  <a:pt x="180559" y="767297"/>
                </a:cubicBezTo>
                <a:close/>
                <a:moveTo>
                  <a:pt x="296497" y="864279"/>
                </a:moveTo>
                <a:cubicBezTo>
                  <a:pt x="283192" y="884246"/>
                  <a:pt x="254683" y="884246"/>
                  <a:pt x="230925" y="865230"/>
                </a:cubicBezTo>
                <a:cubicBezTo>
                  <a:pt x="208118" y="846214"/>
                  <a:pt x="198615" y="813887"/>
                  <a:pt x="209068" y="792969"/>
                </a:cubicBezTo>
                <a:cubicBezTo>
                  <a:pt x="220472" y="771101"/>
                  <a:pt x="250882" y="768248"/>
                  <a:pt x="275590" y="788215"/>
                </a:cubicBezTo>
                <a:cubicBezTo>
                  <a:pt x="300298" y="808182"/>
                  <a:pt x="309801" y="842411"/>
                  <a:pt x="296497" y="864279"/>
                </a:cubicBezTo>
                <a:close/>
                <a:moveTo>
                  <a:pt x="423838" y="952704"/>
                </a:moveTo>
                <a:cubicBezTo>
                  <a:pt x="409584" y="969818"/>
                  <a:pt x="379174" y="970769"/>
                  <a:pt x="354466" y="954605"/>
                </a:cubicBezTo>
                <a:cubicBezTo>
                  <a:pt x="330708" y="938442"/>
                  <a:pt x="321205" y="910868"/>
                  <a:pt x="334509" y="891852"/>
                </a:cubicBezTo>
                <a:cubicBezTo>
                  <a:pt x="347814" y="871886"/>
                  <a:pt x="380124" y="869984"/>
                  <a:pt x="405783" y="887098"/>
                </a:cubicBezTo>
                <a:cubicBezTo>
                  <a:pt x="431441" y="905164"/>
                  <a:pt x="439043" y="934639"/>
                  <a:pt x="423838" y="952704"/>
                </a:cubicBezTo>
                <a:close/>
                <a:moveTo>
                  <a:pt x="667118" y="1073456"/>
                </a:moveTo>
                <a:cubicBezTo>
                  <a:pt x="652863" y="1084865"/>
                  <a:pt x="626255" y="1088669"/>
                  <a:pt x="608199" y="1082013"/>
                </a:cubicBezTo>
                <a:cubicBezTo>
                  <a:pt x="589192" y="1075357"/>
                  <a:pt x="584441" y="1059194"/>
                  <a:pt x="599646" y="1046833"/>
                </a:cubicBezTo>
                <a:cubicBezTo>
                  <a:pt x="614851" y="1033522"/>
                  <a:pt x="642410" y="1028768"/>
                  <a:pt x="662366" y="1037325"/>
                </a:cubicBezTo>
                <a:cubicBezTo>
                  <a:pt x="680422" y="1044932"/>
                  <a:pt x="683273" y="1061095"/>
                  <a:pt x="667118" y="1073456"/>
                </a:cubicBezTo>
                <a:close/>
                <a:moveTo>
                  <a:pt x="760248" y="1094373"/>
                </a:moveTo>
                <a:cubicBezTo>
                  <a:pt x="745994" y="1102931"/>
                  <a:pt x="725087" y="1108635"/>
                  <a:pt x="711782" y="1106734"/>
                </a:cubicBezTo>
                <a:cubicBezTo>
                  <a:pt x="697528" y="1104832"/>
                  <a:pt x="697528" y="1094373"/>
                  <a:pt x="710832" y="1084865"/>
                </a:cubicBezTo>
                <a:cubicBezTo>
                  <a:pt x="725087" y="1074407"/>
                  <a:pt x="748845" y="1068702"/>
                  <a:pt x="762149" y="1071554"/>
                </a:cubicBezTo>
                <a:cubicBezTo>
                  <a:pt x="775453" y="1075357"/>
                  <a:pt x="773553" y="1085816"/>
                  <a:pt x="760248" y="1094373"/>
                </a:cubicBezTo>
                <a:close/>
                <a:moveTo>
                  <a:pt x="823919" y="1088669"/>
                </a:moveTo>
                <a:cubicBezTo>
                  <a:pt x="811565" y="1094373"/>
                  <a:pt x="795410" y="1101980"/>
                  <a:pt x="787807" y="1103881"/>
                </a:cubicBezTo>
                <a:cubicBezTo>
                  <a:pt x="779255" y="1105783"/>
                  <a:pt x="781155" y="1101980"/>
                  <a:pt x="794459" y="1094373"/>
                </a:cubicBezTo>
                <a:cubicBezTo>
                  <a:pt x="806814" y="1086767"/>
                  <a:pt x="824869" y="1079161"/>
                  <a:pt x="833422" y="1078210"/>
                </a:cubicBezTo>
                <a:cubicBezTo>
                  <a:pt x="841025" y="1078210"/>
                  <a:pt x="836273" y="1082013"/>
                  <a:pt x="823919" y="1088669"/>
                </a:cubicBezTo>
                <a:close/>
                <a:moveTo>
                  <a:pt x="42764" y="452582"/>
                </a:moveTo>
                <a:cubicBezTo>
                  <a:pt x="32311" y="479204"/>
                  <a:pt x="20907" y="487762"/>
                  <a:pt x="16155" y="474450"/>
                </a:cubicBezTo>
                <a:cubicBezTo>
                  <a:pt x="14255" y="462090"/>
                  <a:pt x="19006" y="434517"/>
                  <a:pt x="26609" y="409796"/>
                </a:cubicBezTo>
                <a:cubicBezTo>
                  <a:pt x="36112" y="386026"/>
                  <a:pt x="46565" y="372714"/>
                  <a:pt x="51317" y="382222"/>
                </a:cubicBezTo>
                <a:cubicBezTo>
                  <a:pt x="57969" y="393632"/>
                  <a:pt x="54168" y="425009"/>
                  <a:pt x="42764" y="452582"/>
                </a:cubicBezTo>
                <a:close/>
                <a:moveTo>
                  <a:pt x="95981" y="521040"/>
                </a:moveTo>
                <a:cubicBezTo>
                  <a:pt x="83627" y="548613"/>
                  <a:pt x="63671" y="555268"/>
                  <a:pt x="50366" y="538154"/>
                </a:cubicBezTo>
                <a:cubicBezTo>
                  <a:pt x="39913" y="521990"/>
                  <a:pt x="39913" y="489663"/>
                  <a:pt x="49416" y="463991"/>
                </a:cubicBezTo>
                <a:cubicBezTo>
                  <a:pt x="60820" y="437369"/>
                  <a:pt x="79826" y="426910"/>
                  <a:pt x="93130" y="442123"/>
                </a:cubicBezTo>
                <a:cubicBezTo>
                  <a:pt x="107385" y="456385"/>
                  <a:pt x="109286" y="492516"/>
                  <a:pt x="95981" y="521040"/>
                </a:cubicBezTo>
                <a:close/>
                <a:moveTo>
                  <a:pt x="181509" y="607563"/>
                </a:moveTo>
                <a:cubicBezTo>
                  <a:pt x="167255" y="635136"/>
                  <a:pt x="139696" y="639890"/>
                  <a:pt x="120689" y="619923"/>
                </a:cubicBezTo>
                <a:cubicBezTo>
                  <a:pt x="102634" y="600907"/>
                  <a:pt x="98832" y="564776"/>
                  <a:pt x="111186" y="539105"/>
                </a:cubicBezTo>
                <a:cubicBezTo>
                  <a:pt x="124491" y="512482"/>
                  <a:pt x="151099" y="504876"/>
                  <a:pt x="170106" y="522941"/>
                </a:cubicBezTo>
                <a:cubicBezTo>
                  <a:pt x="191963" y="541006"/>
                  <a:pt x="197665" y="579989"/>
                  <a:pt x="181509" y="607563"/>
                </a:cubicBezTo>
                <a:close/>
                <a:moveTo>
                  <a:pt x="568286" y="894705"/>
                </a:moveTo>
                <a:cubicBezTo>
                  <a:pt x="551180" y="914672"/>
                  <a:pt x="517919" y="919426"/>
                  <a:pt x="494161" y="904213"/>
                </a:cubicBezTo>
                <a:cubicBezTo>
                  <a:pt x="469453" y="889000"/>
                  <a:pt x="462801" y="858574"/>
                  <a:pt x="478956" y="837657"/>
                </a:cubicBezTo>
                <a:cubicBezTo>
                  <a:pt x="496062" y="815788"/>
                  <a:pt x="530273" y="811034"/>
                  <a:pt x="555932" y="827198"/>
                </a:cubicBezTo>
                <a:cubicBezTo>
                  <a:pt x="579689" y="843362"/>
                  <a:pt x="585391" y="873787"/>
                  <a:pt x="568286" y="894705"/>
                </a:cubicBezTo>
                <a:close/>
                <a:moveTo>
                  <a:pt x="694677" y="966966"/>
                </a:moveTo>
                <a:cubicBezTo>
                  <a:pt x="678522" y="984080"/>
                  <a:pt x="649062" y="989785"/>
                  <a:pt x="628155" y="979326"/>
                </a:cubicBezTo>
                <a:cubicBezTo>
                  <a:pt x="607248" y="967917"/>
                  <a:pt x="602497" y="944147"/>
                  <a:pt x="618652" y="926081"/>
                </a:cubicBezTo>
                <a:cubicBezTo>
                  <a:pt x="634807" y="907065"/>
                  <a:pt x="666168" y="901360"/>
                  <a:pt x="687074" y="913721"/>
                </a:cubicBezTo>
                <a:cubicBezTo>
                  <a:pt x="708932" y="925131"/>
                  <a:pt x="711782" y="948901"/>
                  <a:pt x="694677" y="966966"/>
                </a:cubicBezTo>
                <a:close/>
                <a:moveTo>
                  <a:pt x="800161" y="1014506"/>
                </a:moveTo>
                <a:cubicBezTo>
                  <a:pt x="784956" y="1028768"/>
                  <a:pt x="761199" y="1035424"/>
                  <a:pt x="745994" y="1029719"/>
                </a:cubicBezTo>
                <a:cubicBezTo>
                  <a:pt x="729838" y="1023063"/>
                  <a:pt x="728888" y="1005949"/>
                  <a:pt x="744093" y="990736"/>
                </a:cubicBezTo>
                <a:cubicBezTo>
                  <a:pt x="759298" y="974572"/>
                  <a:pt x="784956" y="967917"/>
                  <a:pt x="801112" y="975523"/>
                </a:cubicBezTo>
                <a:cubicBezTo>
                  <a:pt x="815366" y="982179"/>
                  <a:pt x="815366" y="1000244"/>
                  <a:pt x="800161" y="1014506"/>
                </a:cubicBezTo>
                <a:close/>
                <a:moveTo>
                  <a:pt x="876186" y="1035424"/>
                </a:moveTo>
                <a:cubicBezTo>
                  <a:pt x="862882" y="1046833"/>
                  <a:pt x="844826" y="1054440"/>
                  <a:pt x="835323" y="1052538"/>
                </a:cubicBezTo>
                <a:cubicBezTo>
                  <a:pt x="824869" y="1050636"/>
                  <a:pt x="826770" y="1039227"/>
                  <a:pt x="840074" y="1026866"/>
                </a:cubicBezTo>
                <a:cubicBezTo>
                  <a:pt x="853379" y="1014506"/>
                  <a:pt x="872385" y="1006899"/>
                  <a:pt x="882838" y="1009752"/>
                </a:cubicBezTo>
                <a:cubicBezTo>
                  <a:pt x="892341" y="1013555"/>
                  <a:pt x="889490" y="1024014"/>
                  <a:pt x="876186" y="1035424"/>
                </a:cubicBezTo>
                <a:close/>
                <a:moveTo>
                  <a:pt x="77925" y="327076"/>
                </a:moveTo>
                <a:cubicBezTo>
                  <a:pt x="63671" y="353698"/>
                  <a:pt x="48466" y="367960"/>
                  <a:pt x="45615" y="359403"/>
                </a:cubicBezTo>
                <a:cubicBezTo>
                  <a:pt x="44665" y="352748"/>
                  <a:pt x="55118" y="328978"/>
                  <a:pt x="66522" y="305208"/>
                </a:cubicBezTo>
                <a:cubicBezTo>
                  <a:pt x="79826" y="281437"/>
                  <a:pt x="92180" y="265274"/>
                  <a:pt x="95031" y="268126"/>
                </a:cubicBezTo>
                <a:cubicBezTo>
                  <a:pt x="100733" y="272880"/>
                  <a:pt x="93130" y="300454"/>
                  <a:pt x="77925" y="327076"/>
                </a:cubicBezTo>
                <a:close/>
                <a:moveTo>
                  <a:pt x="205267" y="444025"/>
                </a:moveTo>
                <a:cubicBezTo>
                  <a:pt x="187211" y="474450"/>
                  <a:pt x="156801" y="483007"/>
                  <a:pt x="137795" y="464942"/>
                </a:cubicBezTo>
                <a:cubicBezTo>
                  <a:pt x="120689" y="447828"/>
                  <a:pt x="120689" y="412648"/>
                  <a:pt x="136845" y="385075"/>
                </a:cubicBezTo>
                <a:cubicBezTo>
                  <a:pt x="153950" y="356551"/>
                  <a:pt x="183410" y="345141"/>
                  <a:pt x="202416" y="360354"/>
                </a:cubicBezTo>
                <a:cubicBezTo>
                  <a:pt x="221422" y="376518"/>
                  <a:pt x="224273" y="414550"/>
                  <a:pt x="205267" y="444025"/>
                </a:cubicBezTo>
                <a:close/>
                <a:moveTo>
                  <a:pt x="316453" y="533400"/>
                </a:moveTo>
                <a:cubicBezTo>
                  <a:pt x="297447" y="562875"/>
                  <a:pt x="261335" y="570481"/>
                  <a:pt x="236627" y="549564"/>
                </a:cubicBezTo>
                <a:cubicBezTo>
                  <a:pt x="212870" y="530548"/>
                  <a:pt x="209068" y="491565"/>
                  <a:pt x="227124" y="463041"/>
                </a:cubicBezTo>
                <a:cubicBezTo>
                  <a:pt x="245180" y="434517"/>
                  <a:pt x="280342" y="425009"/>
                  <a:pt x="305050" y="443074"/>
                </a:cubicBezTo>
                <a:cubicBezTo>
                  <a:pt x="331658" y="462090"/>
                  <a:pt x="336410" y="502974"/>
                  <a:pt x="316453" y="533400"/>
                </a:cubicBezTo>
                <a:close/>
                <a:moveTo>
                  <a:pt x="928453" y="941294"/>
                </a:moveTo>
                <a:cubicBezTo>
                  <a:pt x="914199" y="957458"/>
                  <a:pt x="893292" y="966015"/>
                  <a:pt x="880938" y="960310"/>
                </a:cubicBezTo>
                <a:cubicBezTo>
                  <a:pt x="867633" y="953655"/>
                  <a:pt x="868584" y="934639"/>
                  <a:pt x="883789" y="917524"/>
                </a:cubicBezTo>
                <a:cubicBezTo>
                  <a:pt x="898043" y="899459"/>
                  <a:pt x="920851" y="890902"/>
                  <a:pt x="933205" y="898508"/>
                </a:cubicBezTo>
                <a:cubicBezTo>
                  <a:pt x="944609" y="906114"/>
                  <a:pt x="942708" y="924180"/>
                  <a:pt x="928453" y="941294"/>
                </a:cubicBezTo>
                <a:close/>
                <a:moveTo>
                  <a:pt x="979770" y="962212"/>
                </a:moveTo>
                <a:cubicBezTo>
                  <a:pt x="968366" y="974572"/>
                  <a:pt x="954112" y="984080"/>
                  <a:pt x="947459" y="983129"/>
                </a:cubicBezTo>
                <a:cubicBezTo>
                  <a:pt x="940807" y="981228"/>
                  <a:pt x="944609" y="967917"/>
                  <a:pt x="956963" y="954605"/>
                </a:cubicBezTo>
                <a:cubicBezTo>
                  <a:pt x="969317" y="940343"/>
                  <a:pt x="984522" y="930835"/>
                  <a:pt x="990223" y="934639"/>
                </a:cubicBezTo>
                <a:cubicBezTo>
                  <a:pt x="995925" y="936540"/>
                  <a:pt x="991174" y="949851"/>
                  <a:pt x="979770" y="962212"/>
                </a:cubicBezTo>
                <a:close/>
                <a:moveTo>
                  <a:pt x="163453" y="243405"/>
                </a:moveTo>
                <a:cubicBezTo>
                  <a:pt x="144447" y="269077"/>
                  <a:pt x="120689" y="283339"/>
                  <a:pt x="111186" y="275733"/>
                </a:cubicBezTo>
                <a:cubicBezTo>
                  <a:pt x="103584" y="269077"/>
                  <a:pt x="112137" y="246258"/>
                  <a:pt x="129242" y="223439"/>
                </a:cubicBezTo>
                <a:cubicBezTo>
                  <a:pt x="147298" y="201570"/>
                  <a:pt x="168205" y="185406"/>
                  <a:pt x="177708" y="188259"/>
                </a:cubicBezTo>
                <a:cubicBezTo>
                  <a:pt x="189112" y="193013"/>
                  <a:pt x="183410" y="217734"/>
                  <a:pt x="163453" y="243405"/>
                </a:cubicBezTo>
                <a:close/>
                <a:moveTo>
                  <a:pt x="236627" y="289044"/>
                </a:moveTo>
                <a:cubicBezTo>
                  <a:pt x="216671" y="316617"/>
                  <a:pt x="185311" y="328027"/>
                  <a:pt x="168205" y="315666"/>
                </a:cubicBezTo>
                <a:cubicBezTo>
                  <a:pt x="153000" y="304257"/>
                  <a:pt x="155851" y="274782"/>
                  <a:pt x="174857" y="250061"/>
                </a:cubicBezTo>
                <a:cubicBezTo>
                  <a:pt x="193863" y="225340"/>
                  <a:pt x="222373" y="212029"/>
                  <a:pt x="239478" y="221537"/>
                </a:cubicBezTo>
                <a:cubicBezTo>
                  <a:pt x="257534" y="231045"/>
                  <a:pt x="256584" y="261471"/>
                  <a:pt x="236627" y="289044"/>
                </a:cubicBezTo>
                <a:close/>
                <a:moveTo>
                  <a:pt x="340211" y="358452"/>
                </a:moveTo>
                <a:cubicBezTo>
                  <a:pt x="319304" y="386976"/>
                  <a:pt x="283192" y="396485"/>
                  <a:pt x="259435" y="379370"/>
                </a:cubicBezTo>
                <a:cubicBezTo>
                  <a:pt x="237578" y="363206"/>
                  <a:pt x="236627" y="328978"/>
                  <a:pt x="255633" y="302355"/>
                </a:cubicBezTo>
                <a:cubicBezTo>
                  <a:pt x="275590" y="275733"/>
                  <a:pt x="309801" y="265274"/>
                  <a:pt x="332609" y="279536"/>
                </a:cubicBezTo>
                <a:cubicBezTo>
                  <a:pt x="358267" y="294749"/>
                  <a:pt x="362068" y="329928"/>
                  <a:pt x="340211" y="358452"/>
                </a:cubicBezTo>
                <a:close/>
                <a:moveTo>
                  <a:pt x="1047242" y="889951"/>
                </a:moveTo>
                <a:cubicBezTo>
                  <a:pt x="1038689" y="902311"/>
                  <a:pt x="1031087" y="910868"/>
                  <a:pt x="1029186" y="909918"/>
                </a:cubicBezTo>
                <a:cubicBezTo>
                  <a:pt x="1026335" y="908016"/>
                  <a:pt x="1031087" y="894705"/>
                  <a:pt x="1040590" y="881394"/>
                </a:cubicBezTo>
                <a:cubicBezTo>
                  <a:pt x="1049143" y="868082"/>
                  <a:pt x="1057695" y="859525"/>
                  <a:pt x="1060546" y="862378"/>
                </a:cubicBezTo>
                <a:cubicBezTo>
                  <a:pt x="1061497" y="864279"/>
                  <a:pt x="1055795" y="876640"/>
                  <a:pt x="1047242" y="889951"/>
                </a:cubicBezTo>
                <a:close/>
                <a:moveTo>
                  <a:pt x="281292" y="164489"/>
                </a:moveTo>
                <a:cubicBezTo>
                  <a:pt x="259435" y="188259"/>
                  <a:pt x="227124" y="201570"/>
                  <a:pt x="210969" y="193964"/>
                </a:cubicBezTo>
                <a:cubicBezTo>
                  <a:pt x="196714" y="188259"/>
                  <a:pt x="203366" y="166390"/>
                  <a:pt x="223323" y="145473"/>
                </a:cubicBezTo>
                <a:cubicBezTo>
                  <a:pt x="244230" y="125506"/>
                  <a:pt x="272739" y="112195"/>
                  <a:pt x="287944" y="115047"/>
                </a:cubicBezTo>
                <a:cubicBezTo>
                  <a:pt x="306000" y="119801"/>
                  <a:pt x="303149" y="141670"/>
                  <a:pt x="281292" y="164489"/>
                </a:cubicBezTo>
                <a:close/>
                <a:moveTo>
                  <a:pt x="377273" y="211078"/>
                </a:moveTo>
                <a:cubicBezTo>
                  <a:pt x="354466" y="236750"/>
                  <a:pt x="317404" y="247209"/>
                  <a:pt x="294596" y="234848"/>
                </a:cubicBezTo>
                <a:cubicBezTo>
                  <a:pt x="273689" y="223439"/>
                  <a:pt x="274640" y="194914"/>
                  <a:pt x="296497" y="171144"/>
                </a:cubicBezTo>
                <a:cubicBezTo>
                  <a:pt x="317404" y="149276"/>
                  <a:pt x="351615" y="137866"/>
                  <a:pt x="374422" y="147374"/>
                </a:cubicBezTo>
                <a:cubicBezTo>
                  <a:pt x="397230" y="157833"/>
                  <a:pt x="399130" y="186357"/>
                  <a:pt x="377273" y="211078"/>
                </a:cubicBezTo>
                <a:close/>
                <a:moveTo>
                  <a:pt x="326907" y="77015"/>
                </a:moveTo>
                <a:cubicBezTo>
                  <a:pt x="305050" y="94129"/>
                  <a:pt x="275590" y="106490"/>
                  <a:pt x="262286" y="105539"/>
                </a:cubicBezTo>
                <a:cubicBezTo>
                  <a:pt x="250882" y="106490"/>
                  <a:pt x="259435" y="95080"/>
                  <a:pt x="278441" y="81769"/>
                </a:cubicBezTo>
                <a:cubicBezTo>
                  <a:pt x="299348" y="69409"/>
                  <a:pt x="324056" y="57048"/>
                  <a:pt x="337360" y="53245"/>
                </a:cubicBezTo>
                <a:cubicBezTo>
                  <a:pt x="352565" y="52294"/>
                  <a:pt x="347814" y="62753"/>
                  <a:pt x="326907" y="77015"/>
                </a:cubicBezTo>
                <a:close/>
                <a:moveTo>
                  <a:pt x="411484" y="96982"/>
                </a:moveTo>
                <a:cubicBezTo>
                  <a:pt x="390578" y="115998"/>
                  <a:pt x="355416" y="125506"/>
                  <a:pt x="335460" y="118850"/>
                </a:cubicBezTo>
                <a:cubicBezTo>
                  <a:pt x="317404" y="113145"/>
                  <a:pt x="319304" y="95080"/>
                  <a:pt x="340211" y="78917"/>
                </a:cubicBezTo>
                <a:cubicBezTo>
                  <a:pt x="360168" y="63704"/>
                  <a:pt x="391528" y="54196"/>
                  <a:pt x="410534" y="57999"/>
                </a:cubicBezTo>
                <a:cubicBezTo>
                  <a:pt x="431441" y="61802"/>
                  <a:pt x="431441" y="79867"/>
                  <a:pt x="411484" y="96982"/>
                </a:cubicBezTo>
                <a:close/>
                <a:moveTo>
                  <a:pt x="521720" y="143571"/>
                </a:moveTo>
                <a:cubicBezTo>
                  <a:pt x="501764" y="164489"/>
                  <a:pt x="463751" y="171144"/>
                  <a:pt x="439043" y="158784"/>
                </a:cubicBezTo>
                <a:cubicBezTo>
                  <a:pt x="415286" y="147374"/>
                  <a:pt x="413385" y="123604"/>
                  <a:pt x="433342" y="104588"/>
                </a:cubicBezTo>
                <a:cubicBezTo>
                  <a:pt x="453298" y="87474"/>
                  <a:pt x="487509" y="80818"/>
                  <a:pt x="511267" y="90326"/>
                </a:cubicBezTo>
                <a:cubicBezTo>
                  <a:pt x="535975" y="100785"/>
                  <a:pt x="541677" y="124555"/>
                  <a:pt x="521720" y="143571"/>
                </a:cubicBezTo>
                <a:close/>
                <a:moveTo>
                  <a:pt x="650012" y="214881"/>
                </a:moveTo>
                <a:cubicBezTo>
                  <a:pt x="631956" y="236750"/>
                  <a:pt x="594894" y="241504"/>
                  <a:pt x="567335" y="225340"/>
                </a:cubicBezTo>
                <a:cubicBezTo>
                  <a:pt x="540727" y="210127"/>
                  <a:pt x="535025" y="180652"/>
                  <a:pt x="554031" y="160686"/>
                </a:cubicBezTo>
                <a:cubicBezTo>
                  <a:pt x="572087" y="141670"/>
                  <a:pt x="607248" y="137866"/>
                  <a:pt x="632907" y="152128"/>
                </a:cubicBezTo>
                <a:cubicBezTo>
                  <a:pt x="659515" y="166390"/>
                  <a:pt x="667118" y="193964"/>
                  <a:pt x="650012" y="214881"/>
                </a:cubicBezTo>
                <a:close/>
                <a:moveTo>
                  <a:pt x="448546" y="30426"/>
                </a:moveTo>
                <a:cubicBezTo>
                  <a:pt x="427640" y="41835"/>
                  <a:pt x="395329" y="50393"/>
                  <a:pt x="376323" y="49442"/>
                </a:cubicBezTo>
                <a:cubicBezTo>
                  <a:pt x="359217" y="49442"/>
                  <a:pt x="363969" y="42786"/>
                  <a:pt x="383925" y="33278"/>
                </a:cubicBezTo>
                <a:cubicBezTo>
                  <a:pt x="403882" y="25672"/>
                  <a:pt x="432391" y="18065"/>
                  <a:pt x="448546" y="15213"/>
                </a:cubicBezTo>
                <a:cubicBezTo>
                  <a:pt x="467553" y="13311"/>
                  <a:pt x="467553" y="19967"/>
                  <a:pt x="448546" y="30426"/>
                </a:cubicBezTo>
                <a:close/>
                <a:moveTo>
                  <a:pt x="546428" y="52294"/>
                </a:moveTo>
                <a:cubicBezTo>
                  <a:pt x="527422" y="66556"/>
                  <a:pt x="491310" y="71310"/>
                  <a:pt x="468503" y="63704"/>
                </a:cubicBezTo>
                <a:cubicBezTo>
                  <a:pt x="445696" y="57999"/>
                  <a:pt x="444745" y="42786"/>
                  <a:pt x="463751" y="31376"/>
                </a:cubicBezTo>
                <a:cubicBezTo>
                  <a:pt x="481807" y="21868"/>
                  <a:pt x="514118" y="17114"/>
                  <a:pt x="535975" y="20918"/>
                </a:cubicBezTo>
                <a:cubicBezTo>
                  <a:pt x="558782" y="26622"/>
                  <a:pt x="564484" y="40884"/>
                  <a:pt x="546428" y="52294"/>
                </a:cubicBezTo>
                <a:close/>
                <a:moveTo>
                  <a:pt x="663317" y="101736"/>
                </a:moveTo>
                <a:cubicBezTo>
                  <a:pt x="647161" y="116949"/>
                  <a:pt x="611050" y="119801"/>
                  <a:pt x="584441" y="107441"/>
                </a:cubicBezTo>
                <a:cubicBezTo>
                  <a:pt x="558782" y="96031"/>
                  <a:pt x="553081" y="75113"/>
                  <a:pt x="571137" y="61802"/>
                </a:cubicBezTo>
                <a:cubicBezTo>
                  <a:pt x="588242" y="49442"/>
                  <a:pt x="620553" y="48491"/>
                  <a:pt x="645261" y="57999"/>
                </a:cubicBezTo>
                <a:cubicBezTo>
                  <a:pt x="669969" y="67507"/>
                  <a:pt x="678522" y="87474"/>
                  <a:pt x="663317" y="101736"/>
                </a:cubicBezTo>
                <a:close/>
                <a:moveTo>
                  <a:pt x="665217" y="29475"/>
                </a:moveTo>
                <a:cubicBezTo>
                  <a:pt x="650963" y="37081"/>
                  <a:pt x="620553" y="37081"/>
                  <a:pt x="596795" y="29475"/>
                </a:cubicBezTo>
                <a:cubicBezTo>
                  <a:pt x="574938" y="22819"/>
                  <a:pt x="569236" y="13311"/>
                  <a:pt x="584441" y="8557"/>
                </a:cubicBezTo>
                <a:cubicBezTo>
                  <a:pt x="597745" y="4754"/>
                  <a:pt x="626255" y="5705"/>
                  <a:pt x="647161" y="10459"/>
                </a:cubicBezTo>
                <a:cubicBezTo>
                  <a:pt x="668068" y="15213"/>
                  <a:pt x="676621" y="23770"/>
                  <a:pt x="665217" y="29475"/>
                </a:cubicBezTo>
                <a:close/>
                <a:moveTo>
                  <a:pt x="777354" y="79867"/>
                </a:moveTo>
                <a:cubicBezTo>
                  <a:pt x="766900" y="89375"/>
                  <a:pt x="737441" y="86523"/>
                  <a:pt x="713683" y="75113"/>
                </a:cubicBezTo>
                <a:cubicBezTo>
                  <a:pt x="689925" y="63704"/>
                  <a:pt x="681373" y="48491"/>
                  <a:pt x="693727" y="40884"/>
                </a:cubicBezTo>
                <a:cubicBezTo>
                  <a:pt x="705130" y="35180"/>
                  <a:pt x="731739" y="38032"/>
                  <a:pt x="753596" y="47540"/>
                </a:cubicBezTo>
                <a:cubicBezTo>
                  <a:pt x="775453" y="57999"/>
                  <a:pt x="785907" y="71310"/>
                  <a:pt x="777354" y="79867"/>
                </a:cubicBezTo>
                <a:close/>
                <a:moveTo>
                  <a:pt x="889490" y="150227"/>
                </a:moveTo>
                <a:cubicBezTo>
                  <a:pt x="881888" y="160686"/>
                  <a:pt x="857180" y="157833"/>
                  <a:pt x="835323" y="142620"/>
                </a:cubicBezTo>
                <a:cubicBezTo>
                  <a:pt x="812515" y="128358"/>
                  <a:pt x="802062" y="108391"/>
                  <a:pt x="811565" y="98883"/>
                </a:cubicBezTo>
                <a:cubicBezTo>
                  <a:pt x="820118" y="91277"/>
                  <a:pt x="842925" y="96031"/>
                  <a:pt x="863832" y="108391"/>
                </a:cubicBezTo>
                <a:cubicBezTo>
                  <a:pt x="883789" y="122653"/>
                  <a:pt x="896143" y="141670"/>
                  <a:pt x="889490" y="150227"/>
                </a:cubicBezTo>
                <a:close/>
                <a:moveTo>
                  <a:pt x="990223" y="234848"/>
                </a:moveTo>
                <a:cubicBezTo>
                  <a:pt x="986422" y="246258"/>
                  <a:pt x="968366" y="243405"/>
                  <a:pt x="949360" y="227242"/>
                </a:cubicBezTo>
                <a:cubicBezTo>
                  <a:pt x="930354" y="211078"/>
                  <a:pt x="919900" y="189210"/>
                  <a:pt x="925602" y="178751"/>
                </a:cubicBezTo>
                <a:cubicBezTo>
                  <a:pt x="930354" y="169243"/>
                  <a:pt x="948410" y="173997"/>
                  <a:pt x="965515" y="189210"/>
                </a:cubicBezTo>
                <a:cubicBezTo>
                  <a:pt x="982621" y="204422"/>
                  <a:pt x="993074" y="224389"/>
                  <a:pt x="990223" y="234848"/>
                </a:cubicBezTo>
                <a:close/>
                <a:moveTo>
                  <a:pt x="864782" y="86523"/>
                </a:moveTo>
                <a:cubicBezTo>
                  <a:pt x="860031" y="90326"/>
                  <a:pt x="839124" y="83671"/>
                  <a:pt x="817267" y="71310"/>
                </a:cubicBezTo>
                <a:cubicBezTo>
                  <a:pt x="795410" y="59901"/>
                  <a:pt x="784006" y="48491"/>
                  <a:pt x="790658" y="46589"/>
                </a:cubicBezTo>
                <a:cubicBezTo>
                  <a:pt x="795410" y="45638"/>
                  <a:pt x="815366" y="54196"/>
                  <a:pt x="835323" y="63704"/>
                </a:cubicBezTo>
                <a:cubicBezTo>
                  <a:pt x="855279" y="74163"/>
                  <a:pt x="868584" y="83671"/>
                  <a:pt x="864782" y="86523"/>
                </a:cubicBezTo>
                <a:close/>
                <a:moveTo>
                  <a:pt x="958863" y="155932"/>
                </a:moveTo>
                <a:cubicBezTo>
                  <a:pt x="957913" y="161636"/>
                  <a:pt x="941758" y="154981"/>
                  <a:pt x="923702" y="139768"/>
                </a:cubicBezTo>
                <a:cubicBezTo>
                  <a:pt x="904696" y="125506"/>
                  <a:pt x="892341" y="110293"/>
                  <a:pt x="895192" y="105539"/>
                </a:cubicBezTo>
                <a:cubicBezTo>
                  <a:pt x="898043" y="102687"/>
                  <a:pt x="913248" y="112195"/>
                  <a:pt x="930354" y="124555"/>
                </a:cubicBezTo>
                <a:cubicBezTo>
                  <a:pt x="945559" y="137866"/>
                  <a:pt x="958863" y="151178"/>
                  <a:pt x="958863" y="155932"/>
                </a:cubicBezTo>
                <a:close/>
                <a:moveTo>
                  <a:pt x="764050" y="35180"/>
                </a:moveTo>
                <a:cubicBezTo>
                  <a:pt x="756447" y="36130"/>
                  <a:pt x="730789" y="31376"/>
                  <a:pt x="707981" y="23770"/>
                </a:cubicBezTo>
                <a:cubicBezTo>
                  <a:pt x="686124" y="17114"/>
                  <a:pt x="676621" y="11410"/>
                  <a:pt x="687074" y="12360"/>
                </a:cubicBezTo>
                <a:cubicBezTo>
                  <a:pt x="709882" y="14262"/>
                  <a:pt x="777354" y="35180"/>
                  <a:pt x="764050" y="35180"/>
                </a:cubicBezTo>
                <a:close/>
                <a:moveTo>
                  <a:pt x="592994" y="0"/>
                </a:moveTo>
                <a:cubicBezTo>
                  <a:pt x="616751" y="951"/>
                  <a:pt x="639559" y="2852"/>
                  <a:pt x="663317" y="6656"/>
                </a:cubicBezTo>
                <a:cubicBezTo>
                  <a:pt x="650963" y="5705"/>
                  <a:pt x="625304" y="2852"/>
                  <a:pt x="605348" y="951"/>
                </a:cubicBezTo>
                <a:cubicBezTo>
                  <a:pt x="600596" y="951"/>
                  <a:pt x="595845" y="951"/>
                  <a:pt x="592994" y="0"/>
                </a:cubicBezTo>
                <a:close/>
                <a:moveTo>
                  <a:pt x="488460" y="6656"/>
                </a:moveTo>
                <a:cubicBezTo>
                  <a:pt x="513168" y="2852"/>
                  <a:pt x="537876" y="951"/>
                  <a:pt x="562584" y="0"/>
                </a:cubicBezTo>
                <a:lnTo>
                  <a:pt x="562584" y="0"/>
                </a:lnTo>
                <a:cubicBezTo>
                  <a:pt x="573037" y="0"/>
                  <a:pt x="574938" y="1902"/>
                  <a:pt x="562584" y="4754"/>
                </a:cubicBezTo>
                <a:cubicBezTo>
                  <a:pt x="546428" y="9508"/>
                  <a:pt x="515068" y="13311"/>
                  <a:pt x="495112" y="11410"/>
                </a:cubicBezTo>
                <a:cubicBezTo>
                  <a:pt x="478006" y="11410"/>
                  <a:pt x="476105" y="8557"/>
                  <a:pt x="488460" y="6656"/>
                </a:cubicBezTo>
                <a:close/>
                <a:moveTo>
                  <a:pt x="321205" y="57999"/>
                </a:moveTo>
                <a:cubicBezTo>
                  <a:pt x="341161" y="48491"/>
                  <a:pt x="361118" y="39934"/>
                  <a:pt x="382025" y="32327"/>
                </a:cubicBezTo>
                <a:cubicBezTo>
                  <a:pt x="380124" y="33278"/>
                  <a:pt x="378223" y="34229"/>
                  <a:pt x="375373" y="35180"/>
                </a:cubicBezTo>
                <a:cubicBezTo>
                  <a:pt x="358267" y="42786"/>
                  <a:pt x="334509" y="52294"/>
                  <a:pt x="321205" y="57999"/>
                </a:cubicBezTo>
                <a:close/>
                <a:moveTo>
                  <a:pt x="237578" y="108391"/>
                </a:moveTo>
                <a:cubicBezTo>
                  <a:pt x="251832" y="97933"/>
                  <a:pt x="266087" y="88425"/>
                  <a:pt x="280342" y="79867"/>
                </a:cubicBezTo>
                <a:cubicBezTo>
                  <a:pt x="278441" y="80818"/>
                  <a:pt x="275590" y="82720"/>
                  <a:pt x="273689" y="83671"/>
                </a:cubicBezTo>
                <a:cubicBezTo>
                  <a:pt x="261335" y="93179"/>
                  <a:pt x="248031" y="101736"/>
                  <a:pt x="237578" y="108391"/>
                </a:cubicBezTo>
                <a:lnTo>
                  <a:pt x="237578" y="108391"/>
                </a:lnTo>
                <a:close/>
                <a:moveTo>
                  <a:pt x="179609" y="155932"/>
                </a:moveTo>
                <a:cubicBezTo>
                  <a:pt x="191012" y="145473"/>
                  <a:pt x="202416" y="135965"/>
                  <a:pt x="213820" y="126457"/>
                </a:cubicBezTo>
                <a:lnTo>
                  <a:pt x="213820" y="126457"/>
                </a:lnTo>
                <a:cubicBezTo>
                  <a:pt x="223323" y="118850"/>
                  <a:pt x="231876" y="113145"/>
                  <a:pt x="236627" y="111244"/>
                </a:cubicBezTo>
                <a:cubicBezTo>
                  <a:pt x="247081" y="109342"/>
                  <a:pt x="238528" y="123604"/>
                  <a:pt x="216671" y="144522"/>
                </a:cubicBezTo>
                <a:cubicBezTo>
                  <a:pt x="195764" y="166390"/>
                  <a:pt x="171056" y="182554"/>
                  <a:pt x="162503" y="180652"/>
                </a:cubicBezTo>
                <a:cubicBezTo>
                  <a:pt x="157752" y="180652"/>
                  <a:pt x="166304" y="170194"/>
                  <a:pt x="179609" y="155932"/>
                </a:cubicBezTo>
                <a:close/>
                <a:moveTo>
                  <a:pt x="93130" y="260520"/>
                </a:moveTo>
                <a:cubicBezTo>
                  <a:pt x="96932" y="253864"/>
                  <a:pt x="101683" y="248159"/>
                  <a:pt x="105484" y="242455"/>
                </a:cubicBezTo>
                <a:cubicBezTo>
                  <a:pt x="119739" y="221537"/>
                  <a:pt x="135894" y="202521"/>
                  <a:pt x="152050" y="184456"/>
                </a:cubicBezTo>
                <a:lnTo>
                  <a:pt x="152050" y="184456"/>
                </a:lnTo>
                <a:cubicBezTo>
                  <a:pt x="153950" y="184456"/>
                  <a:pt x="143497" y="200619"/>
                  <a:pt x="125441" y="222488"/>
                </a:cubicBezTo>
                <a:cubicBezTo>
                  <a:pt x="109286" y="245307"/>
                  <a:pt x="94081" y="261471"/>
                  <a:pt x="93130" y="260520"/>
                </a:cubicBezTo>
                <a:close/>
                <a:moveTo>
                  <a:pt x="18056" y="430713"/>
                </a:moveTo>
                <a:cubicBezTo>
                  <a:pt x="24708" y="404091"/>
                  <a:pt x="33261" y="377468"/>
                  <a:pt x="44665" y="351797"/>
                </a:cubicBezTo>
                <a:lnTo>
                  <a:pt x="44665" y="351797"/>
                </a:lnTo>
                <a:cubicBezTo>
                  <a:pt x="41814" y="361305"/>
                  <a:pt x="34211" y="383173"/>
                  <a:pt x="26609" y="405042"/>
                </a:cubicBezTo>
                <a:cubicBezTo>
                  <a:pt x="22807" y="416451"/>
                  <a:pt x="19957" y="425959"/>
                  <a:pt x="18056" y="430713"/>
                </a:cubicBezTo>
                <a:close/>
                <a:moveTo>
                  <a:pt x="950" y="544810"/>
                </a:moveTo>
                <a:cubicBezTo>
                  <a:pt x="2851" y="513433"/>
                  <a:pt x="6652" y="482057"/>
                  <a:pt x="13304" y="450680"/>
                </a:cubicBezTo>
                <a:cubicBezTo>
                  <a:pt x="13304" y="451631"/>
                  <a:pt x="13304" y="452582"/>
                  <a:pt x="13304" y="454483"/>
                </a:cubicBezTo>
                <a:cubicBezTo>
                  <a:pt x="13304" y="465893"/>
                  <a:pt x="9503" y="496319"/>
                  <a:pt x="4752" y="521040"/>
                </a:cubicBezTo>
                <a:cubicBezTo>
                  <a:pt x="2851" y="534351"/>
                  <a:pt x="950" y="542908"/>
                  <a:pt x="950" y="544810"/>
                </a:cubicBezTo>
                <a:lnTo>
                  <a:pt x="950" y="544810"/>
                </a:lnTo>
                <a:close/>
                <a:moveTo>
                  <a:pt x="4752" y="646546"/>
                </a:moveTo>
                <a:cubicBezTo>
                  <a:pt x="950" y="618972"/>
                  <a:pt x="0" y="591399"/>
                  <a:pt x="0" y="563826"/>
                </a:cubicBezTo>
                <a:cubicBezTo>
                  <a:pt x="0" y="564776"/>
                  <a:pt x="0" y="566678"/>
                  <a:pt x="0" y="568580"/>
                </a:cubicBezTo>
                <a:cubicBezTo>
                  <a:pt x="1901" y="583793"/>
                  <a:pt x="3801" y="614218"/>
                  <a:pt x="3801" y="635136"/>
                </a:cubicBezTo>
                <a:cubicBezTo>
                  <a:pt x="4752" y="640841"/>
                  <a:pt x="4752" y="644644"/>
                  <a:pt x="4752" y="646546"/>
                </a:cubicBezTo>
                <a:close/>
                <a:moveTo>
                  <a:pt x="17106" y="712151"/>
                </a:moveTo>
                <a:cubicBezTo>
                  <a:pt x="17106" y="711200"/>
                  <a:pt x="16155" y="709298"/>
                  <a:pt x="16155" y="708348"/>
                </a:cubicBezTo>
                <a:cubicBezTo>
                  <a:pt x="16155" y="709298"/>
                  <a:pt x="17106" y="711200"/>
                  <a:pt x="17106" y="712151"/>
                </a:cubicBezTo>
                <a:close/>
                <a:moveTo>
                  <a:pt x="58919" y="826247"/>
                </a:moveTo>
                <a:cubicBezTo>
                  <a:pt x="47516" y="802477"/>
                  <a:pt x="37062" y="777756"/>
                  <a:pt x="28509" y="752085"/>
                </a:cubicBezTo>
                <a:cubicBezTo>
                  <a:pt x="25658" y="741626"/>
                  <a:pt x="30410" y="745429"/>
                  <a:pt x="38963" y="763494"/>
                </a:cubicBezTo>
                <a:cubicBezTo>
                  <a:pt x="49416" y="782510"/>
                  <a:pt x="60820" y="811985"/>
                  <a:pt x="61770" y="824345"/>
                </a:cubicBezTo>
                <a:cubicBezTo>
                  <a:pt x="63671" y="832903"/>
                  <a:pt x="62720" y="832903"/>
                  <a:pt x="58919" y="826247"/>
                </a:cubicBezTo>
                <a:lnTo>
                  <a:pt x="58919" y="826247"/>
                </a:lnTo>
                <a:close/>
                <a:moveTo>
                  <a:pt x="168205" y="979326"/>
                </a:moveTo>
                <a:cubicBezTo>
                  <a:pt x="150149" y="961261"/>
                  <a:pt x="133043" y="942245"/>
                  <a:pt x="117838" y="922278"/>
                </a:cubicBezTo>
                <a:cubicBezTo>
                  <a:pt x="119739" y="924180"/>
                  <a:pt x="127342" y="931786"/>
                  <a:pt x="136845" y="943196"/>
                </a:cubicBezTo>
                <a:cubicBezTo>
                  <a:pt x="153000" y="959359"/>
                  <a:pt x="166304" y="975523"/>
                  <a:pt x="168205" y="979326"/>
                </a:cubicBezTo>
                <a:close/>
                <a:moveTo>
                  <a:pt x="250882" y="1046833"/>
                </a:moveTo>
                <a:cubicBezTo>
                  <a:pt x="248031" y="1044932"/>
                  <a:pt x="245180" y="1043030"/>
                  <a:pt x="242329" y="1041128"/>
                </a:cubicBezTo>
                <a:cubicBezTo>
                  <a:pt x="225224" y="1028768"/>
                  <a:pt x="208118" y="1015457"/>
                  <a:pt x="192913" y="1002145"/>
                </a:cubicBezTo>
                <a:lnTo>
                  <a:pt x="192913" y="1002145"/>
                </a:lnTo>
                <a:cubicBezTo>
                  <a:pt x="192913" y="1002145"/>
                  <a:pt x="192913" y="1002145"/>
                  <a:pt x="192913" y="1002145"/>
                </a:cubicBezTo>
                <a:cubicBezTo>
                  <a:pt x="191963" y="1000244"/>
                  <a:pt x="205267" y="1007850"/>
                  <a:pt x="222373" y="1022112"/>
                </a:cubicBezTo>
                <a:cubicBezTo>
                  <a:pt x="239478" y="1034473"/>
                  <a:pt x="251832" y="1045882"/>
                  <a:pt x="250882" y="1046833"/>
                </a:cubicBezTo>
                <a:cubicBezTo>
                  <a:pt x="250882" y="1047784"/>
                  <a:pt x="250882" y="1047784"/>
                  <a:pt x="250882" y="1046833"/>
                </a:cubicBezTo>
                <a:close/>
                <a:moveTo>
                  <a:pt x="344012" y="1099127"/>
                </a:moveTo>
                <a:cubicBezTo>
                  <a:pt x="323106" y="1089619"/>
                  <a:pt x="302199" y="1079161"/>
                  <a:pt x="282242" y="1067751"/>
                </a:cubicBezTo>
                <a:lnTo>
                  <a:pt x="282242" y="1067751"/>
                </a:lnTo>
                <a:cubicBezTo>
                  <a:pt x="284143" y="1067751"/>
                  <a:pt x="301248" y="1075357"/>
                  <a:pt x="318354" y="1084865"/>
                </a:cubicBezTo>
                <a:cubicBezTo>
                  <a:pt x="335460" y="1092472"/>
                  <a:pt x="345913" y="1099127"/>
                  <a:pt x="344012" y="1099127"/>
                </a:cubicBezTo>
                <a:lnTo>
                  <a:pt x="344012" y="1099127"/>
                </a:lnTo>
                <a:close/>
                <a:moveTo>
                  <a:pt x="429540" y="1128602"/>
                </a:moveTo>
                <a:cubicBezTo>
                  <a:pt x="415286" y="1124799"/>
                  <a:pt x="401981" y="1120996"/>
                  <a:pt x="387727" y="1116242"/>
                </a:cubicBezTo>
                <a:cubicBezTo>
                  <a:pt x="396279" y="1119094"/>
                  <a:pt x="407683" y="1121947"/>
                  <a:pt x="419087" y="1125750"/>
                </a:cubicBezTo>
                <a:cubicBezTo>
                  <a:pt x="422888" y="1126701"/>
                  <a:pt x="427640" y="1127651"/>
                  <a:pt x="429540" y="1128602"/>
                </a:cubicBezTo>
                <a:close/>
                <a:moveTo>
                  <a:pt x="618652" y="1144766"/>
                </a:moveTo>
                <a:cubicBezTo>
                  <a:pt x="601546" y="1145717"/>
                  <a:pt x="584441" y="1146667"/>
                  <a:pt x="567335" y="1146667"/>
                </a:cubicBezTo>
                <a:cubicBezTo>
                  <a:pt x="568286" y="1146667"/>
                  <a:pt x="568286" y="1146667"/>
                  <a:pt x="569236" y="1146667"/>
                </a:cubicBezTo>
                <a:cubicBezTo>
                  <a:pt x="578739" y="1145717"/>
                  <a:pt x="598696" y="1145717"/>
                  <a:pt x="612000" y="1144766"/>
                </a:cubicBezTo>
                <a:cubicBezTo>
                  <a:pt x="614851" y="1144766"/>
                  <a:pt x="617702" y="1144766"/>
                  <a:pt x="618652" y="1144766"/>
                </a:cubicBezTo>
                <a:close/>
                <a:moveTo>
                  <a:pt x="718435" y="1127651"/>
                </a:moveTo>
                <a:cubicBezTo>
                  <a:pt x="705130" y="1131455"/>
                  <a:pt x="691826" y="1134307"/>
                  <a:pt x="678522" y="1136209"/>
                </a:cubicBezTo>
                <a:cubicBezTo>
                  <a:pt x="668068" y="1138110"/>
                  <a:pt x="667118" y="1136209"/>
                  <a:pt x="678522" y="1132405"/>
                </a:cubicBezTo>
                <a:cubicBezTo>
                  <a:pt x="689925" y="1127651"/>
                  <a:pt x="708932" y="1123848"/>
                  <a:pt x="720335" y="1122897"/>
                </a:cubicBezTo>
                <a:cubicBezTo>
                  <a:pt x="730789" y="1122897"/>
                  <a:pt x="729838" y="1124799"/>
                  <a:pt x="718435" y="1127651"/>
                </a:cubicBezTo>
                <a:close/>
                <a:moveTo>
                  <a:pt x="918950" y="1030670"/>
                </a:moveTo>
                <a:cubicBezTo>
                  <a:pt x="912298" y="1036374"/>
                  <a:pt x="904696" y="1041128"/>
                  <a:pt x="898043" y="1045882"/>
                </a:cubicBezTo>
                <a:cubicBezTo>
                  <a:pt x="895192" y="1047784"/>
                  <a:pt x="893292" y="1048735"/>
                  <a:pt x="892341" y="1048735"/>
                </a:cubicBezTo>
                <a:cubicBezTo>
                  <a:pt x="887590" y="1050636"/>
                  <a:pt x="892341" y="1044932"/>
                  <a:pt x="903745" y="1035424"/>
                </a:cubicBezTo>
                <a:cubicBezTo>
                  <a:pt x="915149" y="1025916"/>
                  <a:pt x="928453" y="1017358"/>
                  <a:pt x="933205" y="1016407"/>
                </a:cubicBezTo>
                <a:cubicBezTo>
                  <a:pt x="936056" y="1016407"/>
                  <a:pt x="930354" y="1022112"/>
                  <a:pt x="918950" y="1030670"/>
                </a:cubicBezTo>
                <a:cubicBezTo>
                  <a:pt x="918950" y="1030670"/>
                  <a:pt x="918950" y="1030670"/>
                  <a:pt x="918950" y="1030670"/>
                </a:cubicBezTo>
                <a:close/>
                <a:moveTo>
                  <a:pt x="1012080" y="942245"/>
                </a:moveTo>
                <a:cubicBezTo>
                  <a:pt x="1001627" y="954605"/>
                  <a:pt x="990223" y="966966"/>
                  <a:pt x="978820" y="979326"/>
                </a:cubicBezTo>
                <a:lnTo>
                  <a:pt x="978820" y="979326"/>
                </a:lnTo>
                <a:cubicBezTo>
                  <a:pt x="980720" y="977425"/>
                  <a:pt x="985472" y="971720"/>
                  <a:pt x="993074" y="963163"/>
                </a:cubicBezTo>
                <a:cubicBezTo>
                  <a:pt x="1001627" y="953655"/>
                  <a:pt x="1009230" y="944147"/>
                  <a:pt x="1012080" y="942245"/>
                </a:cubicBezTo>
                <a:close/>
                <a:moveTo>
                  <a:pt x="128292" y="912770"/>
                </a:moveTo>
                <a:cubicBezTo>
                  <a:pt x="128292" y="923229"/>
                  <a:pt x="115938" y="914672"/>
                  <a:pt x="102634" y="896606"/>
                </a:cubicBezTo>
                <a:cubicBezTo>
                  <a:pt x="89329" y="878541"/>
                  <a:pt x="76975" y="855722"/>
                  <a:pt x="75074" y="844312"/>
                </a:cubicBezTo>
                <a:cubicBezTo>
                  <a:pt x="74124" y="831952"/>
                  <a:pt x="86478" y="836706"/>
                  <a:pt x="101683" y="855722"/>
                </a:cubicBezTo>
                <a:cubicBezTo>
                  <a:pt x="116888" y="874738"/>
                  <a:pt x="129242" y="901360"/>
                  <a:pt x="128292" y="912770"/>
                </a:cubicBezTo>
                <a:close/>
              </a:path>
            </a:pathLst>
          </a:custGeom>
          <a:gradFill>
            <a:gsLst>
              <a:gs pos="0">
                <a:srgbClr val="8551A1"/>
              </a:gs>
              <a:gs pos="35350">
                <a:srgbClr val="6363AC"/>
              </a:gs>
              <a:gs pos="100000">
                <a:srgbClr val="26C4F4"/>
              </a:gs>
            </a:gsLst>
            <a:lin ang="5845069" scaled="1"/>
          </a:gradFill>
          <a:ln w="949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711CF219-CA03-2337-6E4D-5AF6659B57CF}"/>
              </a:ext>
            </a:extLst>
          </p:cNvPr>
          <p:cNvSpPr/>
          <p:nvPr/>
        </p:nvSpPr>
        <p:spPr>
          <a:xfrm rot="2300298">
            <a:off x="-183876" y="5010676"/>
            <a:ext cx="951659" cy="1006025"/>
          </a:xfrm>
          <a:custGeom>
            <a:avLst/>
            <a:gdLst>
              <a:gd name="connsiteX0" fmla="*/ 122815 w 256549"/>
              <a:gd name="connsiteY0" fmla="*/ 237884 h 271205"/>
              <a:gd name="connsiteX1" fmla="*/ 36337 w 256549"/>
              <a:gd name="connsiteY1" fmla="*/ 262605 h 271205"/>
              <a:gd name="connsiteX2" fmla="*/ 6877 w 256549"/>
              <a:gd name="connsiteY2" fmla="*/ 175131 h 271205"/>
              <a:gd name="connsiteX3" fmla="*/ 92405 w 256549"/>
              <a:gd name="connsiteY3" fmla="*/ 152312 h 271205"/>
              <a:gd name="connsiteX4" fmla="*/ 122815 w 256549"/>
              <a:gd name="connsiteY4" fmla="*/ 237884 h 271205"/>
              <a:gd name="connsiteX5" fmla="*/ 150374 w 256549"/>
              <a:gd name="connsiteY5" fmla="*/ 72444 h 271205"/>
              <a:gd name="connsiteX6" fmla="*/ 83853 w 256549"/>
              <a:gd name="connsiteY6" fmla="*/ 91460 h 271205"/>
              <a:gd name="connsiteX7" fmla="*/ 61045 w 256549"/>
              <a:gd name="connsiteY7" fmla="*/ 23953 h 271205"/>
              <a:gd name="connsiteX8" fmla="*/ 127567 w 256549"/>
              <a:gd name="connsiteY8" fmla="*/ 5888 h 271205"/>
              <a:gd name="connsiteX9" fmla="*/ 150374 w 256549"/>
              <a:gd name="connsiteY9" fmla="*/ 72444 h 271205"/>
              <a:gd name="connsiteX10" fmla="*/ 253958 w 256549"/>
              <a:gd name="connsiteY10" fmla="*/ 102870 h 271205"/>
              <a:gd name="connsiteX11" fmla="*/ 212145 w 256549"/>
              <a:gd name="connsiteY11" fmla="*/ 115230 h 271205"/>
              <a:gd name="connsiteX12" fmla="*/ 197890 w 256549"/>
              <a:gd name="connsiteY12" fmla="*/ 72444 h 271205"/>
              <a:gd name="connsiteX13" fmla="*/ 239703 w 256549"/>
              <a:gd name="connsiteY13" fmla="*/ 61035 h 271205"/>
              <a:gd name="connsiteX14" fmla="*/ 253958 w 256549"/>
              <a:gd name="connsiteY14" fmla="*/ 102870 h 27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6549" h="271205">
                <a:moveTo>
                  <a:pt x="122815" y="237884"/>
                </a:moveTo>
                <a:cubicBezTo>
                  <a:pt x="107610" y="269260"/>
                  <a:pt x="68648" y="280670"/>
                  <a:pt x="36337" y="262605"/>
                </a:cubicBezTo>
                <a:cubicBezTo>
                  <a:pt x="4027" y="245490"/>
                  <a:pt x="-9278" y="205557"/>
                  <a:pt x="6877" y="175131"/>
                </a:cubicBezTo>
                <a:cubicBezTo>
                  <a:pt x="23033" y="144705"/>
                  <a:pt x="61045" y="135197"/>
                  <a:pt x="92405" y="152312"/>
                </a:cubicBezTo>
                <a:cubicBezTo>
                  <a:pt x="124716" y="169426"/>
                  <a:pt x="138020" y="207458"/>
                  <a:pt x="122815" y="237884"/>
                </a:cubicBezTo>
                <a:close/>
                <a:moveTo>
                  <a:pt x="150374" y="72444"/>
                </a:moveTo>
                <a:cubicBezTo>
                  <a:pt x="138020" y="96214"/>
                  <a:pt x="108561" y="104772"/>
                  <a:pt x="83853" y="91460"/>
                </a:cubicBezTo>
                <a:cubicBezTo>
                  <a:pt x="59144" y="78149"/>
                  <a:pt x="48691" y="47723"/>
                  <a:pt x="61045" y="23953"/>
                </a:cubicBezTo>
                <a:cubicBezTo>
                  <a:pt x="73399" y="1134"/>
                  <a:pt x="102859" y="-6472"/>
                  <a:pt x="127567" y="5888"/>
                </a:cubicBezTo>
                <a:cubicBezTo>
                  <a:pt x="152275" y="19199"/>
                  <a:pt x="161778" y="48674"/>
                  <a:pt x="150374" y="72444"/>
                </a:cubicBezTo>
                <a:close/>
                <a:moveTo>
                  <a:pt x="253958" y="102870"/>
                </a:moveTo>
                <a:cubicBezTo>
                  <a:pt x="246356" y="118083"/>
                  <a:pt x="228300" y="123788"/>
                  <a:pt x="212145" y="115230"/>
                </a:cubicBezTo>
                <a:cubicBezTo>
                  <a:pt x="196939" y="106673"/>
                  <a:pt x="190287" y="87657"/>
                  <a:pt x="197890" y="72444"/>
                </a:cubicBezTo>
                <a:cubicBezTo>
                  <a:pt x="205492" y="58182"/>
                  <a:pt x="224498" y="53428"/>
                  <a:pt x="239703" y="61035"/>
                </a:cubicBezTo>
                <a:cubicBezTo>
                  <a:pt x="253958" y="69592"/>
                  <a:pt x="260610" y="88608"/>
                  <a:pt x="253958" y="102870"/>
                </a:cubicBezTo>
                <a:close/>
              </a:path>
            </a:pathLst>
          </a:custGeom>
          <a:gradFill>
            <a:gsLst>
              <a:gs pos="0">
                <a:srgbClr val="8551A1"/>
              </a:gs>
              <a:gs pos="35350">
                <a:srgbClr val="6363AC"/>
              </a:gs>
              <a:gs pos="100000">
                <a:srgbClr val="26C4F4"/>
              </a:gs>
            </a:gsLst>
            <a:lin ang="0" scaled="1"/>
          </a:gradFill>
          <a:ln w="9492" cap="flat">
            <a:noFill/>
            <a:prstDash val="solid"/>
            <a:miter/>
          </a:ln>
        </p:spPr>
        <p:txBody>
          <a:bodyPr rtlCol="0" anchor="ctr"/>
          <a:lstStyle/>
          <a:p>
            <a:endParaRPr lang="en-US"/>
          </a:p>
        </p:txBody>
      </p:sp>
      <p:sp>
        <p:nvSpPr>
          <p:cNvPr id="2" name="Rechteck 1">
            <a:extLst>
              <a:ext uri="{FF2B5EF4-FFF2-40B4-BE49-F238E27FC236}">
                <a16:creationId xmlns:a16="http://schemas.microsoft.com/office/drawing/2014/main" id="{560112D9-A6ED-E493-F7B7-D8BF9494E59E}"/>
              </a:ext>
            </a:extLst>
          </p:cNvPr>
          <p:cNvSpPr/>
          <p:nvPr/>
        </p:nvSpPr>
        <p:spPr>
          <a:xfrm>
            <a:off x="-15531" y="8428776"/>
            <a:ext cx="3274779" cy="2024061"/>
          </a:xfrm>
          <a:prstGeom prst="rect">
            <a:avLst/>
          </a:prstGeom>
          <a:solidFill>
            <a:srgbClr val="8652A1"/>
          </a:solidFill>
          <a:ln>
            <a:solidFill>
              <a:srgbClr val="8652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feld 2">
            <a:extLst>
              <a:ext uri="{FF2B5EF4-FFF2-40B4-BE49-F238E27FC236}">
                <a16:creationId xmlns:a16="http://schemas.microsoft.com/office/drawing/2014/main" id="{8589B353-88A3-EDF0-6352-E592440694F6}"/>
              </a:ext>
            </a:extLst>
          </p:cNvPr>
          <p:cNvSpPr txBox="1"/>
          <p:nvPr/>
        </p:nvSpPr>
        <p:spPr>
          <a:xfrm>
            <a:off x="240633" y="8548254"/>
            <a:ext cx="2762451" cy="1785104"/>
          </a:xfrm>
          <a:prstGeom prst="rect">
            <a:avLst/>
          </a:prstGeom>
          <a:noFill/>
        </p:spPr>
        <p:txBody>
          <a:bodyPr wrap="square" rtlCol="0">
            <a:spAutoFit/>
          </a:bodyPr>
          <a:lstStyle/>
          <a:p>
            <a:pPr algn="just"/>
            <a:r>
              <a:rPr lang="it-IT" sz="1100" dirty="0">
                <a:solidFill>
                  <a:schemeClr val="bg1"/>
                </a:solidFill>
              </a:rPr>
              <a:t>Per quanto riguarda i </a:t>
            </a:r>
            <a:r>
              <a:rPr lang="it-IT" sz="1100" b="1" dirty="0">
                <a:solidFill>
                  <a:schemeClr val="bg1"/>
                </a:solidFill>
              </a:rPr>
              <a:t>tempi</a:t>
            </a:r>
            <a:r>
              <a:rPr lang="it-IT" sz="1100" dirty="0">
                <a:solidFill>
                  <a:schemeClr val="bg1"/>
                </a:solidFill>
              </a:rPr>
              <a:t>, sii strutturato e dai agli studenti il tempo sufficiente per impegnarsi nelle attività e comprendere i concetti. Per insegnare questo modulo in una sessione di 90 minuti, si consiglia di dedicare circa 60 minuti all'input e alla discussione e 30 minuti alle attività del foglio di lavoro. Assicurati di adattarlo alle esigenze dei tuoi studenti e di comunicare chiaramente il tempo assegnato per le attività.</a:t>
            </a:r>
            <a:endParaRPr lang="en-GB" sz="1100" dirty="0">
              <a:solidFill>
                <a:schemeClr val="bg1"/>
              </a:solidFill>
            </a:endParaRPr>
          </a:p>
        </p:txBody>
      </p:sp>
    </p:spTree>
    <p:extLst>
      <p:ext uri="{BB962C8B-B14F-4D97-AF65-F5344CB8AC3E}">
        <p14:creationId xmlns:p14="http://schemas.microsoft.com/office/powerpoint/2010/main" val="29765947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4F974-2178-681D-8E30-FC41267EDE37}"/>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03881C70-FFA8-6367-40F4-BB1F226DFFC1}"/>
              </a:ext>
            </a:extLst>
          </p:cNvPr>
          <p:cNvSpPr>
            <a:spLocks noGrp="1"/>
          </p:cNvSpPr>
          <p:nvPr>
            <p:ph type="body" sz="quarter" idx="48"/>
          </p:nvPr>
        </p:nvSpPr>
        <p:spPr>
          <a:xfrm>
            <a:off x="3465043" y="1439484"/>
            <a:ext cx="3240000" cy="2499439"/>
          </a:xfrm>
        </p:spPr>
        <p:txBody>
          <a:bodyPr lIns="91440" tIns="45720" rIns="91440" bIns="45720" numCol="1" spcCol="288000" anchor="t">
            <a:noAutofit/>
          </a:bodyPr>
          <a:lstStyle/>
          <a:p>
            <a:pPr algn="just"/>
            <a:r>
              <a:rPr lang="it-IT" sz="1600" b="1" noProof="0">
                <a:solidFill>
                  <a:srgbClr val="8652A1"/>
                </a:solidFill>
              </a:rPr>
              <a:t>Attività</a:t>
            </a:r>
          </a:p>
          <a:p>
            <a:pPr algn="just"/>
            <a:endParaRPr lang="it-IT" noProof="0" dirty="0"/>
          </a:p>
          <a:p>
            <a:pPr marL="171450" indent="-171450" algn="just">
              <a:buFont typeface="Wingdings" panose="05000000000000000000" pitchFamily="2" charset="2"/>
              <a:buChar char="q"/>
            </a:pPr>
            <a:r>
              <a:rPr lang="it-IT" noProof="0" dirty="0">
                <a:latin typeface="Calibri"/>
                <a:ea typeface="Open Sans"/>
                <a:cs typeface="Calibri"/>
              </a:rPr>
              <a:t>Gli studenti </a:t>
            </a:r>
            <a:r>
              <a:rPr lang="it-IT" b="1" noProof="0" dirty="0">
                <a:latin typeface="Calibri"/>
                <a:ea typeface="Open Sans"/>
                <a:cs typeface="Calibri"/>
              </a:rPr>
              <a:t>leggono i materiali assegnati</a:t>
            </a:r>
            <a:r>
              <a:rPr lang="it-IT" noProof="0" dirty="0">
                <a:latin typeface="Calibri"/>
                <a:ea typeface="Open Sans"/>
                <a:cs typeface="Calibri"/>
              </a:rPr>
              <a:t> sulla gestione dell'innovazione e i casi di studio logistici dal Compendio di buone pratiche di EARTH, nonché risorse esterne, per prepararsi alla lezione</a:t>
            </a:r>
            <a:r>
              <a:rPr lang="it-IT" noProof="0" dirty="0">
                <a:solidFill>
                  <a:schemeClr val="tx1"/>
                </a:solidFill>
                <a:latin typeface="Calibri"/>
                <a:ea typeface="Open Sans"/>
                <a:cs typeface="Calibri"/>
              </a:rPr>
              <a:t>.</a:t>
            </a:r>
          </a:p>
          <a:p>
            <a:pPr marL="171450" indent="-171450" algn="just">
              <a:buFont typeface="Wingdings" panose="05000000000000000000" pitchFamily="2" charset="2"/>
              <a:buChar char="q"/>
            </a:pPr>
            <a:r>
              <a:rPr lang="it-IT" noProof="0" dirty="0">
                <a:solidFill>
                  <a:schemeClr val="tx1"/>
                </a:solidFill>
                <a:latin typeface="Calibri"/>
                <a:ea typeface="Open Sans"/>
                <a:cs typeface="Calibri"/>
              </a:rPr>
              <a:t>In classe, gli studenti si impegnano in una </a:t>
            </a:r>
            <a:r>
              <a:rPr lang="it-IT" i="1" noProof="0" dirty="0" err="1">
                <a:solidFill>
                  <a:schemeClr val="tx1"/>
                </a:solidFill>
                <a:latin typeface="Calibri"/>
                <a:ea typeface="Open Sans"/>
                <a:cs typeface="Calibri"/>
              </a:rPr>
              <a:t>problem-based</a:t>
            </a:r>
            <a:r>
              <a:rPr lang="it-IT" i="1" noProof="0" dirty="0">
                <a:solidFill>
                  <a:schemeClr val="tx1"/>
                </a:solidFill>
                <a:latin typeface="Calibri"/>
                <a:ea typeface="Open Sans"/>
                <a:cs typeface="Calibri"/>
              </a:rPr>
              <a:t> activity</a:t>
            </a:r>
            <a:r>
              <a:rPr lang="it-IT" noProof="0" dirty="0">
                <a:solidFill>
                  <a:schemeClr val="tx1"/>
                </a:solidFill>
                <a:latin typeface="Calibri"/>
                <a:ea typeface="Open Sans"/>
                <a:cs typeface="Calibri"/>
              </a:rPr>
              <a:t>, discutendo una sfida di sostenibilità nella logistica. Esplorano il modo in cui la gestione dell'innovazione e le sue fasi possono affrontare il problema, applicando le loro conoscenze a scenari del mondo reale come la riduzione delle emissioni o il miglioramento della gestione dei rifiuti.</a:t>
            </a:r>
            <a:endParaRPr lang="it-IT" noProof="0" dirty="0">
              <a:solidFill>
                <a:schemeClr val="tx1"/>
              </a:solidFill>
              <a:ea typeface="Open Sans"/>
              <a:cs typeface="Calibri"/>
            </a:endParaRPr>
          </a:p>
        </p:txBody>
      </p:sp>
      <p:sp>
        <p:nvSpPr>
          <p:cNvPr id="8" name="Text Placeholder 7">
            <a:extLst>
              <a:ext uri="{FF2B5EF4-FFF2-40B4-BE49-F238E27FC236}">
                <a16:creationId xmlns:a16="http://schemas.microsoft.com/office/drawing/2014/main" id="{D868C7EA-494A-638E-4BDF-7BCA3785EB4D}"/>
              </a:ext>
            </a:extLst>
          </p:cNvPr>
          <p:cNvSpPr>
            <a:spLocks noGrp="1"/>
          </p:cNvSpPr>
          <p:nvPr>
            <p:ph type="body" sz="quarter" idx="62"/>
          </p:nvPr>
        </p:nvSpPr>
        <p:spPr>
          <a:xfrm>
            <a:off x="3660084" y="4302521"/>
            <a:ext cx="3186688" cy="1008955"/>
          </a:xfrm>
        </p:spPr>
        <p:txBody>
          <a:bodyPr/>
          <a:lstStyle/>
          <a:p>
            <a:r>
              <a:rPr lang="en-US" dirty="0"/>
              <a:t>MATERIALI</a:t>
            </a:r>
          </a:p>
        </p:txBody>
      </p:sp>
      <p:sp>
        <p:nvSpPr>
          <p:cNvPr id="7" name="Text Placeholder 6">
            <a:extLst>
              <a:ext uri="{FF2B5EF4-FFF2-40B4-BE49-F238E27FC236}">
                <a16:creationId xmlns:a16="http://schemas.microsoft.com/office/drawing/2014/main" id="{A5FC7871-79CC-295D-0132-78C298A8967D}"/>
              </a:ext>
            </a:extLst>
          </p:cNvPr>
          <p:cNvSpPr>
            <a:spLocks noGrp="1"/>
          </p:cNvSpPr>
          <p:nvPr>
            <p:ph type="body" sz="quarter" idx="61"/>
          </p:nvPr>
        </p:nvSpPr>
        <p:spPr>
          <a:xfrm>
            <a:off x="-9335" y="304800"/>
            <a:ext cx="7040257" cy="926158"/>
          </a:xfrm>
        </p:spPr>
        <p:txBody>
          <a:bodyPr/>
          <a:lstStyle/>
          <a:p>
            <a:r>
              <a:rPr lang="it-IT" dirty="0"/>
              <a:t>SETTIMANA 1: COMPRENDERE IL MANAGEMENT DELL'INNOVAZIONE</a:t>
            </a:r>
            <a:endParaRPr lang="en-US" dirty="0"/>
          </a:p>
        </p:txBody>
      </p:sp>
      <p:sp>
        <p:nvSpPr>
          <p:cNvPr id="10" name="Text Placeholder 9">
            <a:extLst>
              <a:ext uri="{FF2B5EF4-FFF2-40B4-BE49-F238E27FC236}">
                <a16:creationId xmlns:a16="http://schemas.microsoft.com/office/drawing/2014/main" id="{1AC9E0E4-7B44-88E8-302B-DB6F508F6148}"/>
              </a:ext>
            </a:extLst>
          </p:cNvPr>
          <p:cNvSpPr>
            <a:spLocks noGrp="1"/>
          </p:cNvSpPr>
          <p:nvPr>
            <p:ph type="body" sz="quarter" idx="64"/>
          </p:nvPr>
        </p:nvSpPr>
        <p:spPr>
          <a:xfrm>
            <a:off x="520388" y="1439485"/>
            <a:ext cx="2880000" cy="4549835"/>
          </a:xfrm>
        </p:spPr>
        <p:txBody>
          <a:bodyPr lIns="91440" tIns="45720" rIns="91440" bIns="45720" numCol="1" spcCol="288000" anchor="t">
            <a:noAutofit/>
          </a:bodyPr>
          <a:lstStyle/>
          <a:p>
            <a:pPr algn="just"/>
            <a:r>
              <a:rPr lang="it-IT" sz="1600" b="1" noProof="0">
                <a:solidFill>
                  <a:srgbClr val="8652A1"/>
                </a:solidFill>
              </a:rPr>
              <a:t>Contenuto</a:t>
            </a:r>
          </a:p>
          <a:p>
            <a:pPr algn="just"/>
            <a:endParaRPr lang="it-IT" noProof="0" dirty="0"/>
          </a:p>
          <a:p>
            <a:pPr algn="just"/>
            <a:r>
              <a:rPr lang="it-IT" noProof="0" dirty="0">
                <a:latin typeface="Calibri"/>
                <a:ea typeface="Open Sans"/>
                <a:cs typeface="Calibri"/>
              </a:rPr>
              <a:t>Questa lezione è progettata per introdurre gli studenti al </a:t>
            </a:r>
            <a:r>
              <a:rPr lang="it-IT" b="1" noProof="0" dirty="0">
                <a:latin typeface="Calibri"/>
                <a:ea typeface="Open Sans"/>
                <a:cs typeface="Calibri"/>
              </a:rPr>
              <a:t>concetto di Management dell'innovazione</a:t>
            </a:r>
            <a:r>
              <a:rPr lang="it-IT" noProof="0" dirty="0">
                <a:latin typeface="Calibri"/>
                <a:ea typeface="Open Sans"/>
                <a:cs typeface="Calibri"/>
              </a:rPr>
              <a:t>, con particolare attenzione alle sue sei fasi. Analizzando questo approccio strutturato, la conferenza evidenzierà perché questo quadro è prezioso, perché l'innovazione è essenziale nel settore della logistica e come gli individui e le organizzazioni possono impegnarsi efficacemente nei processi di innovazione. Gli studenti acquisiranno una </a:t>
            </a:r>
            <a:r>
              <a:rPr lang="it-IT" b="1" noProof="0" dirty="0">
                <a:latin typeface="Calibri"/>
                <a:ea typeface="Open Sans"/>
                <a:cs typeface="Calibri"/>
              </a:rPr>
              <a:t>comprensione essenziale di come l'innovazione guidi il progresso e risolva le sfide della logistica, ponendo le basi per un'esplorazione più approfondita nelle fasi future.</a:t>
            </a:r>
            <a:endParaRPr lang="it-IT" sz="700" noProof="0" dirty="0">
              <a:latin typeface="Calibri"/>
              <a:ea typeface="Open Sans"/>
              <a:cs typeface="Calibri"/>
            </a:endParaRPr>
          </a:p>
          <a:p>
            <a:pPr algn="just"/>
            <a:r>
              <a:rPr lang="it-IT" noProof="0" dirty="0"/>
              <a:t>Per incoraggiare l'impegno attivo con l'argomento, gli studenti dovrebbero discutere vari tipi di innovazione supportati da esempi reali del settore logistico tratti dall'attività precedente alla lezione. Questo esercizio li aiuterà a collegare i concetti teorici alle applicazioni pratiche, favorendo una comprensione più profonda dell'argomento.</a:t>
            </a:r>
          </a:p>
          <a:p>
            <a:pPr algn="just"/>
            <a:endParaRPr lang="it-IT" noProof="0" dirty="0"/>
          </a:p>
        </p:txBody>
      </p:sp>
      <p:sp>
        <p:nvSpPr>
          <p:cNvPr id="4" name="Slide Number Placeholder 3">
            <a:extLst>
              <a:ext uri="{FF2B5EF4-FFF2-40B4-BE49-F238E27FC236}">
                <a16:creationId xmlns:a16="http://schemas.microsoft.com/office/drawing/2014/main" id="{ED23E62F-32E2-F966-CA07-E4D25244AD00}"/>
              </a:ext>
            </a:extLst>
          </p:cNvPr>
          <p:cNvSpPr>
            <a:spLocks noGrp="1"/>
          </p:cNvSpPr>
          <p:nvPr>
            <p:ph type="sldNum" sz="quarter" idx="4"/>
          </p:nvPr>
        </p:nvSpPr>
        <p:spPr/>
        <p:txBody>
          <a:bodyPr/>
          <a:lstStyle/>
          <a:p>
            <a:fld id="{9C527BFA-2C0E-4CEC-B6A5-913A56FEF4B4}" type="slidenum">
              <a:rPr lang="fr-CA" smtClean="0"/>
              <a:pPr/>
              <a:t>14</a:t>
            </a:fld>
            <a:endParaRPr lang="fr-CA"/>
          </a:p>
        </p:txBody>
      </p:sp>
      <p:pic>
        <p:nvPicPr>
          <p:cNvPr id="15" name="Picture Placeholder 14">
            <a:extLst>
              <a:ext uri="{FF2B5EF4-FFF2-40B4-BE49-F238E27FC236}">
                <a16:creationId xmlns:a16="http://schemas.microsoft.com/office/drawing/2014/main" id="{200454C9-39F2-903B-B530-F433E03B8639}"/>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36694" b="36694"/>
          <a:stretch/>
        </p:blipFill>
        <p:spPr/>
      </p:pic>
      <p:graphicFrame>
        <p:nvGraphicFramePr>
          <p:cNvPr id="5" name="Tabelle 4">
            <a:extLst>
              <a:ext uri="{FF2B5EF4-FFF2-40B4-BE49-F238E27FC236}">
                <a16:creationId xmlns:a16="http://schemas.microsoft.com/office/drawing/2014/main" id="{B4A73D65-95F6-34AF-1994-A819D64109D2}"/>
              </a:ext>
            </a:extLst>
          </p:cNvPr>
          <p:cNvGraphicFramePr>
            <a:graphicFrameLocks noGrp="1"/>
          </p:cNvGraphicFramePr>
          <p:nvPr>
            <p:extLst>
              <p:ext uri="{D42A27DB-BD31-4B8C-83A1-F6EECF244321}">
                <p14:modId xmlns:p14="http://schemas.microsoft.com/office/powerpoint/2010/main" val="3593108246"/>
              </p:ext>
            </p:extLst>
          </p:nvPr>
        </p:nvGraphicFramePr>
        <p:xfrm>
          <a:off x="3660084" y="4960481"/>
          <a:ext cx="3186688" cy="2915920"/>
        </p:xfrm>
        <a:graphic>
          <a:graphicData uri="http://schemas.openxmlformats.org/drawingml/2006/table">
            <a:tbl>
              <a:tblPr firstRow="1" bandRow="1"/>
              <a:tblGrid>
                <a:gridCol w="1711769">
                  <a:extLst>
                    <a:ext uri="{9D8B030D-6E8A-4147-A177-3AD203B41FA5}">
                      <a16:colId xmlns:a16="http://schemas.microsoft.com/office/drawing/2014/main" val="3698861540"/>
                    </a:ext>
                  </a:extLst>
                </a:gridCol>
                <a:gridCol w="1474919">
                  <a:extLst>
                    <a:ext uri="{9D8B030D-6E8A-4147-A177-3AD203B41FA5}">
                      <a16:colId xmlns:a16="http://schemas.microsoft.com/office/drawing/2014/main" val="4133591016"/>
                    </a:ext>
                  </a:extLst>
                </a:gridCol>
              </a:tblGrid>
              <a:tr h="370840">
                <a:tc>
                  <a:txBody>
                    <a:bodyPr/>
                    <a:lstStyle/>
                    <a:p>
                      <a:r>
                        <a:rPr lang="de-DE" sz="1100" b="1" dirty="0">
                          <a:solidFill>
                            <a:srgbClr val="29C5F4"/>
                          </a:solidFill>
                          <a:hlinkClick r:id="rId4">
                            <a:extLst>
                              <a:ext uri="{A12FA001-AC4F-418D-AE19-62706E023703}">
                                <ahyp:hlinkClr xmlns:ahyp="http://schemas.microsoft.com/office/drawing/2018/hyperlinkcolor" val="tx"/>
                              </a:ext>
                            </a:extLst>
                          </a:hlinkClick>
                        </a:rPr>
                        <a:t>EARTH Starter Kit</a:t>
                      </a:r>
                      <a:endParaRPr lang="en-GB" sz="1100" b="1" dirty="0">
                        <a:solidFill>
                          <a:srgbClr val="29C5F4"/>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100" dirty="0">
                          <a:solidFill>
                            <a:schemeClr val="bg1"/>
                          </a:solidFill>
                        </a:rPr>
                        <a:t>p. 17-22</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49932220"/>
                  </a:ext>
                </a:extLst>
              </a:tr>
              <a:tr h="370840">
                <a:tc>
                  <a:txBody>
                    <a:bodyPr/>
                    <a:lstStyle/>
                    <a:p>
                      <a:r>
                        <a:rPr lang="de-DE" sz="1100" b="1">
                          <a:solidFill>
                            <a:srgbClr val="29C5F4"/>
                          </a:solidFill>
                          <a:hlinkClick r:id="rId4">
                            <a:extLst>
                              <a:ext uri="{A12FA001-AC4F-418D-AE19-62706E023703}">
                                <ahyp:hlinkClr xmlns:ahyp="http://schemas.microsoft.com/office/drawing/2018/hyperlinkcolor" val="tx"/>
                              </a:ext>
                            </a:extLst>
                          </a:hlinkClick>
                        </a:rPr>
                        <a:t>EARTH </a:t>
                      </a:r>
                      <a:r>
                        <a:rPr lang="de-DE" sz="1100" b="1" err="1">
                          <a:solidFill>
                            <a:srgbClr val="29C5F4"/>
                          </a:solidFill>
                          <a:hlinkClick r:id="rId4">
                            <a:extLst>
                              <a:ext uri="{A12FA001-AC4F-418D-AE19-62706E023703}">
                                <ahyp:hlinkClr xmlns:ahyp="http://schemas.microsoft.com/office/drawing/2018/hyperlinkcolor" val="tx"/>
                              </a:ext>
                            </a:extLst>
                          </a:hlinkClick>
                        </a:rPr>
                        <a:t>Good</a:t>
                      </a:r>
                      <a:r>
                        <a:rPr lang="de-DE" sz="1100" b="1">
                          <a:solidFill>
                            <a:srgbClr val="29C5F4"/>
                          </a:solidFill>
                          <a:hlinkClick r:id="rId4">
                            <a:extLst>
                              <a:ext uri="{A12FA001-AC4F-418D-AE19-62706E023703}">
                                <ahyp:hlinkClr xmlns:ahyp="http://schemas.microsoft.com/office/drawing/2018/hyperlinkcolor" val="tx"/>
                              </a:ext>
                            </a:extLst>
                          </a:hlinkClick>
                        </a:rPr>
                        <a:t> Practice </a:t>
                      </a:r>
                      <a:r>
                        <a:rPr lang="de-DE" sz="1100" b="1" err="1">
                          <a:solidFill>
                            <a:srgbClr val="29C5F4"/>
                          </a:solidFill>
                          <a:hlinkClick r:id="rId4">
                            <a:extLst>
                              <a:ext uri="{A12FA001-AC4F-418D-AE19-62706E023703}">
                                <ahyp:hlinkClr xmlns:ahyp="http://schemas.microsoft.com/office/drawing/2018/hyperlinkcolor" val="tx"/>
                              </a:ext>
                            </a:extLst>
                          </a:hlinkClick>
                        </a:rPr>
                        <a:t>Compendium</a:t>
                      </a:r>
                      <a:endParaRPr lang="en-GB" sz="1100" b="1">
                        <a:solidFill>
                          <a:srgbClr val="29C5F4"/>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dirty="0">
                          <a:solidFill>
                            <a:schemeClr val="bg1"/>
                          </a:solidFill>
                          <a:latin typeface="+mn-lt"/>
                          <a:ea typeface="Open Sans"/>
                          <a:cs typeface="Calibri"/>
                        </a:rPr>
                        <a:t>e.g., pp. 9-11; 66-69</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62435854"/>
                  </a:ext>
                </a:extLst>
              </a:tr>
              <a:tr h="370840">
                <a:tc>
                  <a:txBody>
                    <a:bodyPr/>
                    <a:lstStyle/>
                    <a:p>
                      <a:r>
                        <a:rPr lang="it-IT" sz="1100" dirty="0">
                          <a:solidFill>
                            <a:schemeClr val="bg1"/>
                          </a:solidFill>
                        </a:rPr>
                        <a:t>Slide Deck: Panoramica e fasi della gestione dell'innovazione</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100" dirty="0">
                          <a:solidFill>
                            <a:schemeClr val="bg1"/>
                          </a:solidFill>
                        </a:rPr>
                        <a:t>Download PPT</a:t>
                      </a:r>
                      <a:br>
                        <a:rPr lang="de-DE" sz="1100" dirty="0">
                          <a:solidFill>
                            <a:srgbClr val="FFFFFF"/>
                          </a:solidFill>
                        </a:rPr>
                      </a:br>
                      <a:r>
                        <a:rPr lang="de-DE" sz="1100" dirty="0">
                          <a:solidFill>
                            <a:schemeClr val="bg1"/>
                          </a:solidFill>
                        </a:rPr>
                        <a:t>“EARTH – Slide Deck Module 1“ pp. 13-25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5225681"/>
                  </a:ext>
                </a:extLst>
              </a:tr>
              <a:tr h="370840">
                <a:tc>
                  <a:txBody>
                    <a:bodyPr/>
                    <a:lstStyle/>
                    <a:p>
                      <a:r>
                        <a:rPr lang="it-IT" sz="1100" dirty="0">
                          <a:solidFill>
                            <a:schemeClr val="bg1"/>
                          </a:solidFill>
                        </a:rPr>
                        <a:t>Foglio di lavoro per gli studenti:</a:t>
                      </a:r>
                      <a:br>
                        <a:rPr lang="it-IT" sz="1100" dirty="0">
                          <a:solidFill>
                            <a:schemeClr val="bg1"/>
                          </a:solidFill>
                        </a:rPr>
                      </a:br>
                      <a:r>
                        <a:rPr lang="it-IT" sz="1100" dirty="0">
                          <a:solidFill>
                            <a:schemeClr val="bg1"/>
                          </a:solidFill>
                        </a:rPr>
                        <a:t>Attività prima della lezione e guida sull'attività basata sui problemi</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1100" dirty="0">
                          <a:solidFill>
                            <a:schemeClr val="bg1"/>
                          </a:solidFill>
                        </a:rPr>
                        <a:t>Download PPT </a:t>
                      </a:r>
                    </a:p>
                    <a:p>
                      <a:r>
                        <a:rPr lang="de-DE" sz="1100" dirty="0">
                          <a:solidFill>
                            <a:schemeClr val="bg1"/>
                          </a:solidFill>
                        </a:rPr>
                        <a:t>“EARTH – Worksheets Module 1“</a:t>
                      </a:r>
                    </a:p>
                    <a:p>
                      <a:r>
                        <a:rPr lang="de-DE" sz="1100" dirty="0">
                          <a:solidFill>
                            <a:schemeClr val="bg1"/>
                          </a:solidFill>
                        </a:rPr>
                        <a:t>pp. 2-4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25490817"/>
                  </a:ext>
                </a:extLst>
              </a:tr>
              <a:tr h="370840">
                <a:tc>
                  <a:txBody>
                    <a:bodyPr/>
                    <a:lstStyle/>
                    <a:p>
                      <a:r>
                        <a:rPr lang="it-IT" sz="1100" dirty="0">
                          <a:solidFill>
                            <a:schemeClr val="bg1"/>
                          </a:solidFill>
                        </a:rPr>
                        <a:t>Fonti esterne su diversi tipi di innovazione/gestione e metodi pedagogici</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1100" dirty="0">
                          <a:solidFill>
                            <a:srgbClr val="29C5F4"/>
                          </a:solidFill>
                          <a:hlinkClick r:id="rId5" action="ppaction://hlinksldjump">
                            <a:extLst>
                              <a:ext uri="{A12FA001-AC4F-418D-AE19-62706E023703}">
                                <ahyp:hlinkClr xmlns:ahyp="http://schemas.microsoft.com/office/drawing/2018/hyperlinkcolor" val="tx"/>
                              </a:ext>
                            </a:extLst>
                          </a:hlinkClick>
                        </a:rPr>
                        <a:t>pp. 21-24</a:t>
                      </a:r>
                      <a:endParaRPr lang="en-GB" sz="1100" dirty="0">
                        <a:solidFill>
                          <a:srgbClr val="29C5F4"/>
                        </a:solidFill>
                        <a:hlinkClick r:id="" action="ppaction://noaction">
                          <a:extLst>
                            <a:ext uri="{A12FA001-AC4F-418D-AE19-62706E023703}">
                              <ahyp:hlinkClr xmlns:ahyp="http://schemas.microsoft.com/office/drawing/2018/hyperlinkcolor" val="tx"/>
                            </a:ext>
                          </a:extLst>
                        </a:hlinkClick>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06313600"/>
                  </a:ext>
                </a:extLst>
              </a:tr>
            </a:tbl>
          </a:graphicData>
        </a:graphic>
      </p:graphicFrame>
    </p:spTree>
    <p:extLst>
      <p:ext uri="{BB962C8B-B14F-4D97-AF65-F5344CB8AC3E}">
        <p14:creationId xmlns:p14="http://schemas.microsoft.com/office/powerpoint/2010/main" val="7464507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CCBB4-55EE-13EE-B1F6-EC56F40C48C6}"/>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3C821134-1986-0C94-D90D-64F42412C731}"/>
              </a:ext>
            </a:extLst>
          </p:cNvPr>
          <p:cNvSpPr>
            <a:spLocks noGrp="1"/>
          </p:cNvSpPr>
          <p:nvPr>
            <p:ph type="body" sz="quarter" idx="64"/>
          </p:nvPr>
        </p:nvSpPr>
        <p:spPr>
          <a:xfrm>
            <a:off x="416602" y="1321337"/>
            <a:ext cx="6614320" cy="9354079"/>
          </a:xfrm>
        </p:spPr>
        <p:txBody>
          <a:bodyPr lIns="91440" tIns="45720" rIns="91440" bIns="45720" numCol="2" spcCol="288000" anchor="t">
            <a:noAutofit/>
          </a:bodyPr>
          <a:lstStyle/>
          <a:p>
            <a:r>
              <a:rPr lang="it-IT" sz="1600" b="1" noProof="0" dirty="0">
                <a:solidFill>
                  <a:srgbClr val="8652A1"/>
                </a:solidFill>
                <a:latin typeface="Calibri"/>
                <a:ea typeface="Open Sans"/>
                <a:cs typeface="Calibri"/>
              </a:rPr>
              <a:t>Come introdurre le sei fasi della gestione dell'innovazione</a:t>
            </a:r>
            <a:endParaRPr lang="it-IT" noProof="0" dirty="0"/>
          </a:p>
          <a:p>
            <a:pPr algn="just"/>
            <a:r>
              <a:rPr lang="it-IT" noProof="0" dirty="0">
                <a:latin typeface="Calibri"/>
                <a:ea typeface="Open Sans"/>
                <a:cs typeface="Calibri"/>
              </a:rPr>
              <a:t>Mentre l'approccio e le immagini possono essere adattati alle preferenze didattiche individuali, lo Slide Deck fornito offre un suggerimento strutturato per introdurre le sei fasi della gestione dell'innovazione. Iniziate definendo chiaramente </a:t>
            </a:r>
            <a:r>
              <a:rPr lang="it-IT" b="1" noProof="0" dirty="0">
                <a:latin typeface="Calibri"/>
                <a:ea typeface="Open Sans"/>
                <a:cs typeface="Calibri"/>
              </a:rPr>
              <a:t>cos’è management dell'innovazione</a:t>
            </a:r>
            <a:r>
              <a:rPr lang="it-IT" noProof="0" dirty="0">
                <a:latin typeface="Calibri"/>
                <a:ea typeface="Open Sans"/>
                <a:cs typeface="Calibri"/>
              </a:rPr>
              <a:t>, sottolineando che non si tratta solo di generare nuove idee, ma di gestire sistematicamente il processo dalla generazione dell'idea all'implementazione e alla commercializzazione. Evidenziare </a:t>
            </a:r>
            <a:r>
              <a:rPr lang="it-IT" b="1" noProof="0" dirty="0">
                <a:latin typeface="Calibri"/>
                <a:ea typeface="Open Sans"/>
                <a:cs typeface="Calibri"/>
              </a:rPr>
              <a:t>perché il management dell'innovazione è essenziale</a:t>
            </a:r>
            <a:r>
              <a:rPr lang="it-IT" noProof="0" dirty="0">
                <a:latin typeface="Calibri"/>
                <a:ea typeface="Open Sans"/>
                <a:cs typeface="Calibri"/>
              </a:rPr>
              <a:t>, in particolare nel settore della logistica, dove promuove l'efficienza, la sostenibilità e la competitività in un mercato in rapida evoluzione.</a:t>
            </a:r>
          </a:p>
          <a:p>
            <a:pPr algn="just"/>
            <a:endParaRPr lang="it-IT" noProof="0" dirty="0"/>
          </a:p>
          <a:p>
            <a:pPr algn="just"/>
            <a:r>
              <a:rPr lang="it-IT" noProof="0" dirty="0">
                <a:latin typeface="Calibri"/>
                <a:ea typeface="Open Sans"/>
                <a:cs typeface="Calibri"/>
              </a:rPr>
              <a:t>Per massimizzare il coinvolgimento della classe, assegna </a:t>
            </a:r>
            <a:r>
              <a:rPr lang="it-IT" b="1" noProof="0" dirty="0">
                <a:latin typeface="Calibri"/>
                <a:ea typeface="Open Sans"/>
                <a:cs typeface="Calibri"/>
              </a:rPr>
              <a:t>letture </a:t>
            </a:r>
            <a:r>
              <a:rPr lang="it-IT" b="1" noProof="0" dirty="0" err="1">
                <a:latin typeface="Calibri"/>
                <a:ea typeface="Open Sans"/>
                <a:cs typeface="Calibri"/>
              </a:rPr>
              <a:t>pre</a:t>
            </a:r>
            <a:r>
              <a:rPr lang="it-IT" b="1" noProof="0" dirty="0">
                <a:latin typeface="Calibri"/>
                <a:ea typeface="Open Sans"/>
                <a:cs typeface="Calibri"/>
              </a:rPr>
              <a:t>-lezione</a:t>
            </a:r>
            <a:r>
              <a:rPr lang="it-IT" noProof="0" dirty="0">
                <a:latin typeface="Calibri"/>
                <a:ea typeface="Open Sans"/>
                <a:cs typeface="Calibri"/>
              </a:rPr>
              <a:t>, come quelle dello EARTH Starter Kit (pp. 18-20) o del EARTH Good Practice </a:t>
            </a:r>
            <a:r>
              <a:rPr lang="it-IT" noProof="0" dirty="0" err="1">
                <a:latin typeface="Calibri"/>
                <a:ea typeface="Open Sans"/>
                <a:cs typeface="Calibri"/>
              </a:rPr>
              <a:t>Compendium</a:t>
            </a:r>
            <a:r>
              <a:rPr lang="it-IT" noProof="0" dirty="0">
                <a:latin typeface="Calibri"/>
                <a:ea typeface="Open Sans"/>
                <a:cs typeface="Calibri"/>
              </a:rPr>
              <a:t> (ad esempio, pp. 9-11; 66-69), che forniscono una panoramica dell'innovazione nella logistica. Questo fornirà agli studenti le basi comprensione, consentendo discussioni più ricche. Durante la sessione, utilizza le slide per guidare gli studenti attraverso ogni fase, illustrando il processo con </a:t>
            </a:r>
            <a:r>
              <a:rPr lang="it-IT" b="1" noProof="0" dirty="0">
                <a:latin typeface="Calibri"/>
                <a:ea typeface="Open Sans"/>
                <a:cs typeface="Calibri"/>
              </a:rPr>
              <a:t>esempi pertinenti alla logistica</a:t>
            </a:r>
            <a:r>
              <a:rPr lang="it-IT" noProof="0" dirty="0">
                <a:latin typeface="Calibri"/>
                <a:ea typeface="Open Sans"/>
                <a:cs typeface="Calibri"/>
              </a:rPr>
              <a:t> per meglio contestualizzare la teoria.</a:t>
            </a:r>
          </a:p>
          <a:p>
            <a:pPr algn="just"/>
            <a:endParaRPr lang="it-IT" noProof="0" dirty="0"/>
          </a:p>
          <a:p>
            <a:pPr algn="just"/>
            <a:r>
              <a:rPr lang="it-IT" sz="1600" b="1" noProof="0" dirty="0">
                <a:solidFill>
                  <a:srgbClr val="8652A1"/>
                </a:solidFill>
                <a:latin typeface="Calibri"/>
                <a:ea typeface="Open Sans"/>
                <a:cs typeface="Calibri"/>
              </a:rPr>
              <a:t>Come condurre la discussione</a:t>
            </a:r>
            <a:endParaRPr lang="it-IT" noProof="0" dirty="0"/>
          </a:p>
          <a:p>
            <a:pPr algn="just"/>
            <a:r>
              <a:rPr lang="it-IT" noProof="0" dirty="0">
                <a:latin typeface="Calibri"/>
                <a:ea typeface="Open Sans"/>
                <a:cs typeface="Calibri"/>
              </a:rPr>
              <a:t>La </a:t>
            </a:r>
            <a:r>
              <a:rPr lang="it-IT" b="1" noProof="0" dirty="0">
                <a:latin typeface="Calibri"/>
                <a:ea typeface="Open Sans"/>
                <a:cs typeface="Calibri"/>
              </a:rPr>
              <a:t>discussione</a:t>
            </a:r>
            <a:r>
              <a:rPr lang="it-IT" noProof="0" dirty="0">
                <a:latin typeface="Calibri"/>
                <a:ea typeface="Open Sans"/>
                <a:cs typeface="Calibri"/>
              </a:rPr>
              <a:t> dovrebbe concentrarsi sulla gestione dell'innovazione applicata alla logistica, piuttosto che su discussioni più ampie sulla trasformazione aziendale. Incoraggiare gli studenti a considerare come i processi di innovazione strutturati possono ottimizzare le catene di approvvigionamento, ridurre l'impatto ambientale e affrontare le sfide pratiche nelle operazioni logistiche.</a:t>
            </a:r>
          </a:p>
          <a:p>
            <a:pPr algn="just"/>
            <a:endParaRPr lang="it-IT" noProof="0" dirty="0"/>
          </a:p>
          <a:p>
            <a:pPr algn="just"/>
            <a:r>
              <a:rPr lang="it-IT" noProof="0" dirty="0">
                <a:latin typeface="Calibri"/>
                <a:ea typeface="Open Sans"/>
                <a:cs typeface="Calibri"/>
              </a:rPr>
              <a:t>Vai oltre gli esempi forniti nei casi di studio: usali come punti di partenza, ma sfida gli studenti a pensare in modo critico a come questi concetti si applicano in contesti diversi. Preparati per la </a:t>
            </a:r>
            <a:r>
              <a:rPr lang="it-IT" i="1" noProof="0" dirty="0" err="1">
                <a:latin typeface="Calibri"/>
                <a:ea typeface="Open Sans"/>
                <a:cs typeface="Calibri"/>
              </a:rPr>
              <a:t>problem-based</a:t>
            </a:r>
            <a:r>
              <a:rPr lang="it-IT" i="1" noProof="0" dirty="0">
                <a:latin typeface="Calibri"/>
                <a:ea typeface="Open Sans"/>
                <a:cs typeface="Calibri"/>
              </a:rPr>
              <a:t> activity</a:t>
            </a:r>
            <a:r>
              <a:rPr lang="it-IT" noProof="0" dirty="0">
                <a:latin typeface="Calibri"/>
                <a:ea typeface="Open Sans"/>
                <a:cs typeface="Calibri"/>
              </a:rPr>
              <a:t>, in cui gli studenti esploreranno come le fasi di gestione dell'innovazione contribuiscono a risolvere i problemi di sostenibilità e le sfide operative nella logistica. Chiedi di considerare domande come:</a:t>
            </a:r>
          </a:p>
          <a:p>
            <a:pPr marL="171450" indent="-171450" algn="just">
              <a:buFont typeface="Wingdings" panose="05000000000000000000" pitchFamily="2" charset="2"/>
              <a:buChar char="q"/>
            </a:pPr>
            <a:r>
              <a:rPr lang="it-IT" i="1" noProof="0" dirty="0">
                <a:latin typeface="Calibri"/>
                <a:ea typeface="Open Sans"/>
                <a:cs typeface="Calibri"/>
              </a:rPr>
              <a:t>In che modo ogni fase della gestione dell'innovazione può affrontare le sfide specifiche della sostenibilità?</a:t>
            </a:r>
            <a:endParaRPr lang="it-IT" noProof="0" dirty="0">
              <a:latin typeface="Calibri"/>
              <a:ea typeface="Open Sans"/>
              <a:cs typeface="Calibri"/>
            </a:endParaRPr>
          </a:p>
          <a:p>
            <a:pPr marL="171450" indent="-171450" algn="just">
              <a:buFont typeface="Wingdings" panose="05000000000000000000" pitchFamily="2" charset="2"/>
              <a:buChar char="q"/>
            </a:pPr>
            <a:r>
              <a:rPr lang="it-IT" i="1" noProof="0" dirty="0">
                <a:latin typeface="Calibri"/>
                <a:ea typeface="Open Sans"/>
                <a:cs typeface="Calibri"/>
              </a:rPr>
              <a:t>Quali tipi di innovazione sono più rilevanti nella logistica e in che modo possono migliorare sia l'efficienza operativa che la sostenibilità?</a:t>
            </a:r>
          </a:p>
          <a:p>
            <a:pPr algn="just"/>
            <a:endParaRPr lang="it-IT" noProof="0" dirty="0"/>
          </a:p>
          <a:p>
            <a:pPr algn="just"/>
            <a:r>
              <a:rPr lang="it-IT" sz="1600" b="1" noProof="0" dirty="0">
                <a:solidFill>
                  <a:srgbClr val="8652A1"/>
                </a:solidFill>
                <a:latin typeface="Calibri"/>
                <a:ea typeface="Open Sans"/>
                <a:cs typeface="Calibri"/>
              </a:rPr>
              <a:t>Dove trovare esempi</a:t>
            </a:r>
            <a:endParaRPr lang="it-IT" noProof="0" dirty="0"/>
          </a:p>
          <a:p>
            <a:pPr algn="just"/>
            <a:r>
              <a:rPr lang="it-IT" noProof="0" dirty="0">
                <a:latin typeface="Calibri"/>
                <a:ea typeface="Open Sans"/>
                <a:cs typeface="Calibri"/>
              </a:rPr>
              <a:t>Il </a:t>
            </a:r>
            <a:r>
              <a:rPr lang="it-IT" b="1" noProof="0" dirty="0">
                <a:latin typeface="Calibri"/>
                <a:ea typeface="Open Sans"/>
                <a:cs typeface="Calibri"/>
              </a:rPr>
              <a:t>Compendio delle Buone Pratiche di EARTH </a:t>
            </a:r>
            <a:r>
              <a:rPr lang="it-IT" noProof="0" dirty="0">
                <a:latin typeface="Calibri"/>
                <a:ea typeface="Open Sans"/>
                <a:cs typeface="Calibri"/>
              </a:rPr>
              <a:t>offre eccellenti casi di studio per illustrare i concetti chiave. Due esempi illustrativi sono:</a:t>
            </a:r>
          </a:p>
          <a:p>
            <a:pPr marL="171450" indent="-171450" algn="just">
              <a:buFont typeface="Wingdings" panose="05000000000000000000" pitchFamily="2" charset="2"/>
              <a:buChar char="q"/>
            </a:pPr>
            <a:r>
              <a:rPr lang="it-IT" b="1" noProof="0" dirty="0">
                <a:latin typeface="Calibri"/>
                <a:ea typeface="Open Sans"/>
                <a:cs typeface="Calibri"/>
              </a:rPr>
              <a:t>Amazon</a:t>
            </a:r>
            <a:r>
              <a:rPr lang="it-IT" noProof="0" dirty="0">
                <a:latin typeface="Calibri"/>
                <a:ea typeface="Open Sans"/>
                <a:cs typeface="Calibri"/>
              </a:rPr>
              <a:t> (pp. 9-11): il caso di Amazon evidenzia come progetti strutturati come il "</a:t>
            </a:r>
            <a:r>
              <a:rPr lang="it-IT" noProof="0" dirty="0" err="1">
                <a:latin typeface="Calibri"/>
                <a:ea typeface="Open Sans"/>
                <a:cs typeface="Calibri"/>
              </a:rPr>
              <a:t>Sustainability</a:t>
            </a:r>
            <a:r>
              <a:rPr lang="it-IT" noProof="0" dirty="0">
                <a:latin typeface="Calibri"/>
                <a:ea typeface="Open Sans"/>
                <a:cs typeface="Calibri"/>
              </a:rPr>
              <a:t> Corner" migliorino il riciclo e riducano gli sprechi. Mostra anche come strumenti come Asana e l'intelligenza artificiale supportino obiettivi logistici e climatici efficienti, tra cui i piloti di veicoli elettrici e la riduzione delle emissioni.</a:t>
            </a:r>
          </a:p>
          <a:p>
            <a:pPr marL="171450" indent="-171450" algn="just">
              <a:buFont typeface="Wingdings" panose="05000000000000000000" pitchFamily="2" charset="2"/>
              <a:buChar char="q"/>
            </a:pPr>
            <a:r>
              <a:rPr lang="it-IT" b="1" noProof="0" dirty="0">
                <a:latin typeface="Calibri"/>
                <a:ea typeface="Open Sans"/>
                <a:cs typeface="Calibri"/>
              </a:rPr>
              <a:t>Bumerang </a:t>
            </a:r>
            <a:r>
              <a:rPr lang="it-IT" noProof="0" dirty="0">
                <a:latin typeface="Calibri"/>
                <a:ea typeface="Open Sans"/>
                <a:cs typeface="Calibri"/>
              </a:rPr>
              <a:t>(pp. 69-71): Bumerang sta modernizzando la logistica della catena del freddo con un graduale passaggio alla raccolta dei dati e agli strumenti digitali. Sebbene il suo approccio all'innovazione sia tradizionale, sta adottando misure per migliorare l'efficienza e ridurre il consumo di carburante con i veicoli più recenti.</a:t>
            </a:r>
          </a:p>
          <a:p>
            <a:pPr algn="just"/>
            <a:r>
              <a:rPr lang="it-IT" noProof="0" dirty="0">
                <a:latin typeface="Calibri"/>
                <a:ea typeface="Open Sans"/>
                <a:cs typeface="Calibri"/>
              </a:rPr>
              <a:t>Entrambi i casi offrono spunti diversi su come le aziende di logistica stanno rispondendo alle sfide della sostenibilità attraverso miglioramenti pratici e pratiche operative in evoluzione.</a:t>
            </a:r>
          </a:p>
          <a:p>
            <a:pPr algn="just"/>
            <a:endParaRPr lang="it-IT" noProof="0" dirty="0"/>
          </a:p>
          <a:p>
            <a:r>
              <a:rPr lang="it-IT" sz="1600" b="1" noProof="0" dirty="0">
                <a:solidFill>
                  <a:srgbClr val="8652A1"/>
                </a:solidFill>
                <a:latin typeface="Calibri"/>
                <a:ea typeface="Open Sans"/>
                <a:cs typeface="Calibri"/>
              </a:rPr>
              <a:t>Guidare gli studenti attraverso il foglio di lavoro</a:t>
            </a:r>
            <a:endParaRPr lang="it-IT" noProof="0" dirty="0"/>
          </a:p>
          <a:p>
            <a:pPr algn="just"/>
            <a:r>
              <a:rPr lang="it-IT" noProof="0" dirty="0">
                <a:latin typeface="Calibri"/>
                <a:ea typeface="Open Sans"/>
                <a:cs typeface="Calibri"/>
              </a:rPr>
              <a:t>Inizia definendo aspettative chiare: gli studenti </a:t>
            </a:r>
            <a:r>
              <a:rPr lang="it-IT" b="1" noProof="0" dirty="0">
                <a:latin typeface="Calibri"/>
                <a:ea typeface="Open Sans"/>
                <a:cs typeface="Calibri"/>
              </a:rPr>
              <a:t>analizzeranno un caso di studio </a:t>
            </a:r>
            <a:r>
              <a:rPr lang="it-IT" noProof="0" dirty="0">
                <a:latin typeface="Calibri"/>
                <a:ea typeface="Open Sans"/>
                <a:cs typeface="Calibri"/>
              </a:rPr>
              <a:t>tratto dal Compendio di buone pratiche EARTH per esplorare come le aziende di logistica affrontano le sfide della sostenibilità applicando il concetto di gestione dell'innovazione.</a:t>
            </a:r>
          </a:p>
          <a:p>
            <a:pPr algn="just"/>
            <a:endParaRPr lang="it-IT" noProof="0" dirty="0"/>
          </a:p>
          <a:p>
            <a:pPr algn="just"/>
            <a:r>
              <a:rPr lang="it-IT" b="1" noProof="0" dirty="0">
                <a:latin typeface="Calibri"/>
                <a:ea typeface="Open Sans"/>
                <a:cs typeface="Calibri"/>
              </a:rPr>
              <a:t>Prima della lezione:</a:t>
            </a:r>
          </a:p>
          <a:p>
            <a:pPr algn="just"/>
            <a:r>
              <a:rPr lang="it-IT" noProof="0" dirty="0">
                <a:latin typeface="Calibri"/>
                <a:ea typeface="Open Sans"/>
                <a:cs typeface="Calibri"/>
              </a:rPr>
              <a:t>Assicurati che gli studenti acquisiscano familiarità con il concetto di gestione dell'innovazione e leggano alcuni casi di studio dal Compendio delle buone pratiche.</a:t>
            </a:r>
          </a:p>
          <a:p>
            <a:pPr algn="just"/>
            <a:endParaRPr lang="it-IT" noProof="0" dirty="0"/>
          </a:p>
          <a:p>
            <a:pPr algn="just"/>
            <a:r>
              <a:rPr lang="it-IT" b="1" noProof="0" dirty="0">
                <a:latin typeface="Calibri"/>
                <a:ea typeface="Open Sans"/>
                <a:cs typeface="Calibri"/>
              </a:rPr>
              <a:t>Durante le lezioni:</a:t>
            </a:r>
          </a:p>
          <a:p>
            <a:pPr algn="just"/>
            <a:r>
              <a:rPr lang="it-IT" noProof="0" dirty="0">
                <a:latin typeface="Calibri"/>
                <a:ea typeface="Open Sans"/>
                <a:cs typeface="Calibri"/>
              </a:rPr>
              <a:t>Guidare gli studenti attraverso la Fase 1 (Selezione di un Caso di Studio) assicurandosi che abbiano familiarità con il Compendio delle Buone Pratiche di EARTH. Per la fase 2 (Analisi della sfida), chiedi loro di definire la questione centrale della sostenibilità. Per la fase 3 (Collegare la gestione dell'innovazione), assicurati che gli studenti si concentrino su azioni specifiche in ogni fase. Incoraggia la riflessione nella fase 4 discutendo le lezioni apprese, le sfide affrontate e le applicazioni più ampie alle operazioni logistiche. Mantieni il coinvolgimento degli studenti collegando le informazioni dettagliate con altri casi del mondo reale.</a:t>
            </a:r>
          </a:p>
          <a:p>
            <a:pPr algn="just"/>
            <a:endParaRPr lang="it-IT" noProof="0" dirty="0"/>
          </a:p>
          <a:p>
            <a:pPr algn="just"/>
            <a:r>
              <a:rPr lang="it-IT" noProof="0" dirty="0">
                <a:latin typeface="Calibri"/>
                <a:ea typeface="Open Sans"/>
                <a:cs typeface="Calibri"/>
              </a:rPr>
              <a:t> </a:t>
            </a:r>
          </a:p>
        </p:txBody>
      </p:sp>
      <p:sp>
        <p:nvSpPr>
          <p:cNvPr id="4" name="Slide Number Placeholder 3">
            <a:extLst>
              <a:ext uri="{FF2B5EF4-FFF2-40B4-BE49-F238E27FC236}">
                <a16:creationId xmlns:a16="http://schemas.microsoft.com/office/drawing/2014/main" id="{2109CBF4-C83F-E856-B663-889860267591}"/>
              </a:ext>
            </a:extLst>
          </p:cNvPr>
          <p:cNvSpPr>
            <a:spLocks noGrp="1"/>
          </p:cNvSpPr>
          <p:nvPr>
            <p:ph type="sldNum" sz="quarter" idx="4"/>
          </p:nvPr>
        </p:nvSpPr>
        <p:spPr/>
        <p:txBody>
          <a:bodyPr/>
          <a:lstStyle/>
          <a:p>
            <a:fld id="{9C527BFA-2C0E-4CEC-B6A5-913A56FEF4B4}" type="slidenum">
              <a:rPr lang="fr-CA" smtClean="0"/>
              <a:pPr/>
              <a:t>15</a:t>
            </a:fld>
            <a:endParaRPr lang="fr-CA"/>
          </a:p>
        </p:txBody>
      </p:sp>
      <p:sp>
        <p:nvSpPr>
          <p:cNvPr id="7" name="Text Placeholder 6">
            <a:extLst>
              <a:ext uri="{FF2B5EF4-FFF2-40B4-BE49-F238E27FC236}">
                <a16:creationId xmlns:a16="http://schemas.microsoft.com/office/drawing/2014/main" id="{D37EB8AF-6084-906E-ABD5-C5C919219438}"/>
              </a:ext>
            </a:extLst>
          </p:cNvPr>
          <p:cNvSpPr>
            <a:spLocks noGrp="1"/>
          </p:cNvSpPr>
          <p:nvPr>
            <p:ph type="body" sz="quarter" idx="61"/>
          </p:nvPr>
        </p:nvSpPr>
        <p:spPr>
          <a:xfrm>
            <a:off x="-9335" y="304800"/>
            <a:ext cx="7040257" cy="926158"/>
          </a:xfrm>
        </p:spPr>
        <p:txBody>
          <a:bodyPr/>
          <a:lstStyle/>
          <a:p>
            <a:r>
              <a:rPr lang="it-IT" dirty="0"/>
              <a:t>SETTIMANA 1: COMPRENDERE IL MANAGEMENT DELL'INNOVAZIONE</a:t>
            </a:r>
            <a:endParaRPr lang="en-US" dirty="0"/>
          </a:p>
        </p:txBody>
      </p:sp>
    </p:spTree>
    <p:extLst>
      <p:ext uri="{BB962C8B-B14F-4D97-AF65-F5344CB8AC3E}">
        <p14:creationId xmlns:p14="http://schemas.microsoft.com/office/powerpoint/2010/main" val="195053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DC778-D2DE-3D90-8A0C-88B88AC03E50}"/>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E6CD7625-1F43-0506-5F59-2C80E30A530A}"/>
              </a:ext>
            </a:extLst>
          </p:cNvPr>
          <p:cNvSpPr>
            <a:spLocks noGrp="1"/>
          </p:cNvSpPr>
          <p:nvPr>
            <p:ph type="body" sz="quarter" idx="48"/>
          </p:nvPr>
        </p:nvSpPr>
        <p:spPr>
          <a:xfrm>
            <a:off x="3507932" y="1291615"/>
            <a:ext cx="3462211" cy="2920282"/>
          </a:xfrm>
        </p:spPr>
        <p:txBody>
          <a:bodyPr lIns="91440" tIns="45720" rIns="91440" bIns="45720" numCol="1" spcCol="288000" anchor="t">
            <a:noAutofit/>
          </a:bodyPr>
          <a:lstStyle/>
          <a:p>
            <a:pPr algn="just"/>
            <a:r>
              <a:rPr lang="de-DE" sz="1600" b="1" dirty="0" err="1">
                <a:solidFill>
                  <a:srgbClr val="8652A1"/>
                </a:solidFill>
              </a:rPr>
              <a:t>Attività</a:t>
            </a:r>
            <a:endParaRPr lang="en-GB" sz="1800" b="1" dirty="0">
              <a:solidFill>
                <a:srgbClr val="8652A1"/>
              </a:solidFill>
            </a:endParaRPr>
          </a:p>
          <a:p>
            <a:pPr algn="just"/>
            <a:endParaRPr lang="en-GB" dirty="0"/>
          </a:p>
          <a:p>
            <a:pPr marL="171450" indent="-171450" algn="just">
              <a:buFont typeface="Wingdings" panose="05000000000000000000" pitchFamily="2" charset="2"/>
              <a:buChar char="q"/>
            </a:pPr>
            <a:r>
              <a:rPr lang="it-IT" dirty="0"/>
              <a:t>Gli studenti inizieranno identificando le </a:t>
            </a:r>
            <a:r>
              <a:rPr lang="it-IT" b="1" dirty="0"/>
              <a:t>pratiche di gestione dell'innovazione nella logistica</a:t>
            </a:r>
            <a:r>
              <a:rPr lang="it-IT" dirty="0"/>
              <a:t> sia a livello locale che globale e, se possibile, gli strumenti digitali utilizzati. Ciò sarà ottenuto attraverso interviste con professionisti del settore o ricerche documentali su esempi di logistica sostenibile, consentendo loro di raccogliere informazioni di prima mano</a:t>
            </a:r>
            <a:r>
              <a:rPr lang="en-GB" dirty="0"/>
              <a:t>. </a:t>
            </a:r>
          </a:p>
          <a:p>
            <a:pPr marL="171450" indent="-171450" algn="just">
              <a:buFont typeface="Wingdings" panose="05000000000000000000" pitchFamily="2" charset="2"/>
              <a:buChar char="q"/>
            </a:pPr>
            <a:r>
              <a:rPr lang="it-IT" dirty="0"/>
              <a:t>Sulla base dei loro risultati, redigeranno </a:t>
            </a:r>
            <a:r>
              <a:rPr lang="it-IT" b="1" dirty="0"/>
              <a:t>riassunti iniziali </a:t>
            </a:r>
            <a:r>
              <a:rPr lang="it-IT" dirty="0"/>
              <a:t>della ricerca che serviranno come base per i loro pitch digitali, che possono essere presentati come video o presentazioni animate che mostrano pratiche innovative sostenibili nella logistica</a:t>
            </a:r>
            <a:r>
              <a:rPr lang="en-GB" dirty="0"/>
              <a:t>.</a:t>
            </a:r>
            <a:endParaRPr lang="en-GB" b="1" dirty="0"/>
          </a:p>
          <a:p>
            <a:pPr algn="just"/>
            <a:endParaRPr lang="en-GB" dirty="0"/>
          </a:p>
        </p:txBody>
      </p:sp>
      <p:sp>
        <p:nvSpPr>
          <p:cNvPr id="8" name="Text Placeholder 7">
            <a:extLst>
              <a:ext uri="{FF2B5EF4-FFF2-40B4-BE49-F238E27FC236}">
                <a16:creationId xmlns:a16="http://schemas.microsoft.com/office/drawing/2014/main" id="{056DD398-CC36-4BA3-20A1-105380AAD1B7}"/>
              </a:ext>
            </a:extLst>
          </p:cNvPr>
          <p:cNvSpPr>
            <a:spLocks noGrp="1"/>
          </p:cNvSpPr>
          <p:nvPr>
            <p:ph type="body" sz="quarter" idx="62"/>
          </p:nvPr>
        </p:nvSpPr>
        <p:spPr>
          <a:xfrm>
            <a:off x="3660084" y="4302521"/>
            <a:ext cx="3186688" cy="1008955"/>
          </a:xfrm>
        </p:spPr>
        <p:txBody>
          <a:bodyPr/>
          <a:lstStyle/>
          <a:p>
            <a:r>
              <a:rPr lang="en-US" dirty="0"/>
              <a:t>MATERIALI</a:t>
            </a:r>
          </a:p>
        </p:txBody>
      </p:sp>
      <p:sp>
        <p:nvSpPr>
          <p:cNvPr id="7" name="Text Placeholder 6">
            <a:extLst>
              <a:ext uri="{FF2B5EF4-FFF2-40B4-BE49-F238E27FC236}">
                <a16:creationId xmlns:a16="http://schemas.microsoft.com/office/drawing/2014/main" id="{42E67BFA-38D9-F7C5-531B-A0CF41D14351}"/>
              </a:ext>
            </a:extLst>
          </p:cNvPr>
          <p:cNvSpPr>
            <a:spLocks noGrp="1"/>
          </p:cNvSpPr>
          <p:nvPr>
            <p:ph type="body" sz="quarter" idx="61"/>
          </p:nvPr>
        </p:nvSpPr>
        <p:spPr>
          <a:xfrm>
            <a:off x="-9335" y="304800"/>
            <a:ext cx="7040257" cy="926158"/>
          </a:xfrm>
        </p:spPr>
        <p:txBody>
          <a:bodyPr/>
          <a:lstStyle/>
          <a:p>
            <a:r>
              <a:rPr lang="it-IT" dirty="0"/>
              <a:t>SETTIMANA 2: ESPLORARE L'INNOVAZIONE NELLA PRATICA</a:t>
            </a:r>
            <a:endParaRPr lang="en-US" dirty="0"/>
          </a:p>
        </p:txBody>
      </p:sp>
      <p:sp>
        <p:nvSpPr>
          <p:cNvPr id="10" name="Text Placeholder 9">
            <a:extLst>
              <a:ext uri="{FF2B5EF4-FFF2-40B4-BE49-F238E27FC236}">
                <a16:creationId xmlns:a16="http://schemas.microsoft.com/office/drawing/2014/main" id="{208DC466-FCB1-8B7E-6A9A-8CEEA6B37A8A}"/>
              </a:ext>
            </a:extLst>
          </p:cNvPr>
          <p:cNvSpPr>
            <a:spLocks noGrp="1"/>
          </p:cNvSpPr>
          <p:nvPr>
            <p:ph type="body" sz="quarter" idx="64"/>
          </p:nvPr>
        </p:nvSpPr>
        <p:spPr>
          <a:xfrm>
            <a:off x="305159" y="1291615"/>
            <a:ext cx="3119528" cy="5663783"/>
          </a:xfrm>
        </p:spPr>
        <p:txBody>
          <a:bodyPr lIns="91440" tIns="45720" rIns="91440" bIns="45720" numCol="1" spcCol="288000" anchor="t">
            <a:noAutofit/>
          </a:bodyPr>
          <a:lstStyle/>
          <a:p>
            <a:pPr algn="just"/>
            <a:r>
              <a:rPr lang="en-US" sz="1600" b="1" dirty="0" err="1">
                <a:solidFill>
                  <a:srgbClr val="8652A1"/>
                </a:solidFill>
              </a:rPr>
              <a:t>Contenuto</a:t>
            </a:r>
            <a:endParaRPr lang="en-US" sz="1600" b="1" dirty="0">
              <a:solidFill>
                <a:srgbClr val="8652A1"/>
              </a:solidFill>
            </a:endParaRPr>
          </a:p>
          <a:p>
            <a:pPr algn="just"/>
            <a:endParaRPr lang="en-US" dirty="0"/>
          </a:p>
          <a:p>
            <a:pPr algn="just"/>
            <a:r>
              <a:rPr lang="it-IT" dirty="0"/>
              <a:t>Questa lezione ha lo scopo di aiutare gli studenti a distinguere tra </a:t>
            </a:r>
            <a:r>
              <a:rPr lang="it-IT" b="1" dirty="0"/>
              <a:t>pratiche innovative e non innovative </a:t>
            </a:r>
            <a:r>
              <a:rPr lang="it-IT" dirty="0"/>
              <a:t>nella logistica. Inizia discutendo esempi reali, utilizzando la presentazione fornita per illustrare le differenze chiave. Incoraggia gli studenti a riflettere su come l'innovazione viene applicata nella logistica e quali fattori guidano o ostacolano la sua adozione. Quindi, introduci la metodologia per identificare le pratiche di gestione dell'innovazione, utilizzando le informazioni aggiuntive su come guidare e supportare gli studenti. Assicurati che gli studenti comprendano chiaramente i criteri chiave per riconoscere e valutare soluzioni innovative e di successo nella logistica prima di iniziare la propria ricerca</a:t>
            </a:r>
            <a:r>
              <a:rPr lang="en-GB" dirty="0"/>
              <a:t>.</a:t>
            </a:r>
          </a:p>
          <a:p>
            <a:pPr algn="just"/>
            <a:endParaRPr lang="en-GB" sz="700" dirty="0"/>
          </a:p>
          <a:p>
            <a:pPr algn="just"/>
            <a:r>
              <a:rPr lang="it-IT" dirty="0"/>
              <a:t>Gli studenti parteciperanno a una </a:t>
            </a:r>
            <a:r>
              <a:rPr lang="it-IT" i="1" dirty="0" err="1"/>
              <a:t>problem-based</a:t>
            </a:r>
            <a:r>
              <a:rPr lang="it-IT" i="1" dirty="0"/>
              <a:t> activity</a:t>
            </a:r>
            <a:r>
              <a:rPr lang="it-IT" dirty="0"/>
              <a:t>, esplorando le pratiche di management dell'innovazione nella logistica attraverso ricerche documentali o interviste (se il tempo è sufficiente tra le settimane 2 e 3). Guidali nella selezione di aziende e casi di studio pertinenti e nella strutturazione del loro approccio di ricerca utilizzando il foglio di lavoro fornito. Mentre redigono le loro intuizioni di ricerca iniziali, incoraggiali a concentrarsi sull’identificazione di strumenti digitali che supportano il management dell'innovazione. La loro ricerca servirà come base per un pitch digitale, che svilupperanno a casa e presenteranno nella lezione successiva. </a:t>
            </a:r>
            <a:endParaRPr lang="en-US" dirty="0"/>
          </a:p>
        </p:txBody>
      </p:sp>
      <p:sp>
        <p:nvSpPr>
          <p:cNvPr id="4" name="Slide Number Placeholder 3">
            <a:extLst>
              <a:ext uri="{FF2B5EF4-FFF2-40B4-BE49-F238E27FC236}">
                <a16:creationId xmlns:a16="http://schemas.microsoft.com/office/drawing/2014/main" id="{1A1BA189-042B-C16F-BE0A-7C458515D52A}"/>
              </a:ext>
            </a:extLst>
          </p:cNvPr>
          <p:cNvSpPr>
            <a:spLocks noGrp="1"/>
          </p:cNvSpPr>
          <p:nvPr>
            <p:ph type="sldNum" sz="quarter" idx="4"/>
          </p:nvPr>
        </p:nvSpPr>
        <p:spPr/>
        <p:txBody>
          <a:bodyPr/>
          <a:lstStyle/>
          <a:p>
            <a:fld id="{9C527BFA-2C0E-4CEC-B6A5-913A56FEF4B4}" type="slidenum">
              <a:rPr lang="fr-CA" smtClean="0"/>
              <a:pPr/>
              <a:t>16</a:t>
            </a:fld>
            <a:endParaRPr lang="fr-CA"/>
          </a:p>
        </p:txBody>
      </p:sp>
      <p:pic>
        <p:nvPicPr>
          <p:cNvPr id="15" name="Picture Placeholder 14">
            <a:extLst>
              <a:ext uri="{FF2B5EF4-FFF2-40B4-BE49-F238E27FC236}">
                <a16:creationId xmlns:a16="http://schemas.microsoft.com/office/drawing/2014/main" id="{481ECBA2-94A7-A78F-5274-645770778E12}"/>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6694" b="36694"/>
          <a:stretch/>
        </p:blipFill>
        <p:spPr/>
      </p:pic>
      <p:graphicFrame>
        <p:nvGraphicFramePr>
          <p:cNvPr id="5" name="Tabelle 4">
            <a:extLst>
              <a:ext uri="{FF2B5EF4-FFF2-40B4-BE49-F238E27FC236}">
                <a16:creationId xmlns:a16="http://schemas.microsoft.com/office/drawing/2014/main" id="{52CBE392-D5DB-0AF7-C30F-86B79BC03578}"/>
              </a:ext>
            </a:extLst>
          </p:cNvPr>
          <p:cNvGraphicFramePr>
            <a:graphicFrameLocks noGrp="1"/>
          </p:cNvGraphicFramePr>
          <p:nvPr>
            <p:extLst>
              <p:ext uri="{D42A27DB-BD31-4B8C-83A1-F6EECF244321}">
                <p14:modId xmlns:p14="http://schemas.microsoft.com/office/powerpoint/2010/main" val="1581601439"/>
              </p:ext>
            </p:extLst>
          </p:nvPr>
        </p:nvGraphicFramePr>
        <p:xfrm>
          <a:off x="3660084" y="4901214"/>
          <a:ext cx="3186000" cy="2824480"/>
        </p:xfrm>
        <a:graphic>
          <a:graphicData uri="http://schemas.openxmlformats.org/drawingml/2006/table">
            <a:tbl>
              <a:tblPr firstRow="1" bandRow="1"/>
              <a:tblGrid>
                <a:gridCol w="1710000">
                  <a:extLst>
                    <a:ext uri="{9D8B030D-6E8A-4147-A177-3AD203B41FA5}">
                      <a16:colId xmlns:a16="http://schemas.microsoft.com/office/drawing/2014/main" val="3698861540"/>
                    </a:ext>
                  </a:extLst>
                </a:gridCol>
                <a:gridCol w="1476000">
                  <a:extLst>
                    <a:ext uri="{9D8B030D-6E8A-4147-A177-3AD203B41FA5}">
                      <a16:colId xmlns:a16="http://schemas.microsoft.com/office/drawing/2014/main" val="4133591016"/>
                    </a:ext>
                  </a:extLst>
                </a:gridCol>
              </a:tblGrid>
              <a:tr h="370840">
                <a:tc>
                  <a:txBody>
                    <a:bodyPr/>
                    <a:lstStyle/>
                    <a:p>
                      <a:r>
                        <a:rPr lang="de-DE" sz="1100" b="1" dirty="0">
                          <a:solidFill>
                            <a:srgbClr val="29C5F4"/>
                          </a:solidFill>
                          <a:hlinkClick r:id="rId3">
                            <a:extLst>
                              <a:ext uri="{A12FA001-AC4F-418D-AE19-62706E023703}">
                                <ahyp:hlinkClr xmlns:ahyp="http://schemas.microsoft.com/office/drawing/2018/hyperlinkcolor" val="tx"/>
                              </a:ext>
                            </a:extLst>
                          </a:hlinkClick>
                        </a:rPr>
                        <a:t>EARTH Starter Kit</a:t>
                      </a:r>
                      <a:endParaRPr lang="en-GB" sz="1100" b="1" dirty="0">
                        <a:solidFill>
                          <a:srgbClr val="29C5F4"/>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100" dirty="0">
                          <a:solidFill>
                            <a:schemeClr val="bg1"/>
                          </a:solidFill>
                        </a:rPr>
                        <a:t>pp. 17-22</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6170938"/>
                  </a:ext>
                </a:extLst>
              </a:tr>
              <a:tr h="370840">
                <a:tc>
                  <a:txBody>
                    <a:bodyPr/>
                    <a:lstStyle/>
                    <a:p>
                      <a:r>
                        <a:rPr lang="de-DE" sz="1100" dirty="0">
                          <a:solidFill>
                            <a:schemeClr val="bg1"/>
                          </a:solidFill>
                        </a:rPr>
                        <a:t>Slide Deck: </a:t>
                      </a:r>
                      <a:r>
                        <a:rPr lang="it-IT" sz="1100" dirty="0">
                          <a:solidFill>
                            <a:schemeClr val="bg1"/>
                          </a:solidFill>
                        </a:rPr>
                        <a:t>Pratiche innovative e non innovative e introduzione all'attività basata sui problemi</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100" dirty="0">
                          <a:solidFill>
                            <a:schemeClr val="bg1"/>
                          </a:solidFill>
                        </a:rPr>
                        <a:t>Download PPT</a:t>
                      </a:r>
                      <a:br>
                        <a:rPr lang="de-DE" sz="1100" dirty="0">
                          <a:solidFill>
                            <a:srgbClr val="FFFFFF"/>
                          </a:solidFill>
                        </a:rPr>
                      </a:br>
                      <a:r>
                        <a:rPr lang="de-DE" sz="1100" dirty="0">
                          <a:solidFill>
                            <a:schemeClr val="bg1"/>
                          </a:solidFill>
                        </a:rPr>
                        <a:t>“EARTH – Slide Deck Module 1“ pp. 26-31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5225681"/>
                  </a:ext>
                </a:extLst>
              </a:tr>
              <a:tr h="370840">
                <a:tc>
                  <a:txBody>
                    <a:bodyPr/>
                    <a:lstStyle/>
                    <a:p>
                      <a:r>
                        <a:rPr lang="it-IT" sz="1100" dirty="0">
                          <a:solidFill>
                            <a:schemeClr val="bg1"/>
                          </a:solidFill>
                        </a:rPr>
                        <a:t>Foglio di lavoro per gli studenti: come condurre un colloquio o una ricerca documentale</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100" dirty="0">
                          <a:solidFill>
                            <a:schemeClr val="bg1"/>
                          </a:solidFill>
                        </a:rPr>
                        <a:t>Download PPT </a:t>
                      </a:r>
                    </a:p>
                    <a:p>
                      <a:r>
                        <a:rPr lang="de-DE" sz="1100" dirty="0">
                          <a:solidFill>
                            <a:schemeClr val="bg1"/>
                          </a:solidFill>
                        </a:rPr>
                        <a:t>“EARTH – Worksheets Module 1“</a:t>
                      </a:r>
                    </a:p>
                    <a:p>
                      <a:r>
                        <a:rPr lang="de-DE" sz="1100" dirty="0">
                          <a:solidFill>
                            <a:schemeClr val="bg1"/>
                          </a:solidFill>
                        </a:rPr>
                        <a:t>pp. 5-11</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54547994"/>
                  </a:ext>
                </a:extLst>
              </a:tr>
              <a:tr h="370840">
                <a:tc>
                  <a:txBody>
                    <a:bodyPr/>
                    <a:lstStyle/>
                    <a:p>
                      <a:r>
                        <a:rPr lang="it-IT" sz="1100" dirty="0">
                          <a:solidFill>
                            <a:schemeClr val="bg1"/>
                          </a:solidFill>
                        </a:rPr>
                        <a:t>Fonti esterne su pratiche innovative e non innovative, pitch digitali e metodi pedagogici</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1100" dirty="0">
                          <a:solidFill>
                            <a:srgbClr val="29C5F4"/>
                          </a:solidFill>
                          <a:hlinkClick r:id="rId4" action="ppaction://hlinksldjump">
                            <a:extLst>
                              <a:ext uri="{A12FA001-AC4F-418D-AE19-62706E023703}">
                                <ahyp:hlinkClr xmlns:ahyp="http://schemas.microsoft.com/office/drawing/2018/hyperlinkcolor" val="tx"/>
                              </a:ext>
                            </a:extLst>
                          </a:hlinkClick>
                        </a:rPr>
                        <a:t>pp. 21-24</a:t>
                      </a:r>
                      <a:endParaRPr lang="en-GB" sz="1100" dirty="0">
                        <a:solidFill>
                          <a:srgbClr val="29C5F4"/>
                        </a:solidFill>
                        <a:hlinkClick r:id="" action="ppaction://noaction">
                          <a:extLst>
                            <a:ext uri="{A12FA001-AC4F-418D-AE19-62706E023703}">
                              <ahyp:hlinkClr xmlns:ahyp="http://schemas.microsoft.com/office/drawing/2018/hyperlinkcolor" val="tx"/>
                            </a:ext>
                          </a:extLst>
                        </a:hlinkClick>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68274115"/>
                  </a:ext>
                </a:extLst>
              </a:tr>
            </a:tbl>
          </a:graphicData>
        </a:graphic>
      </p:graphicFrame>
    </p:spTree>
    <p:extLst>
      <p:ext uri="{BB962C8B-B14F-4D97-AF65-F5344CB8AC3E}">
        <p14:creationId xmlns:p14="http://schemas.microsoft.com/office/powerpoint/2010/main" val="32047668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74AB1-85CF-982B-5D0A-41BD9E60E98D}"/>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79ABD8AB-45DC-411E-1140-55B29252F1E4}"/>
              </a:ext>
            </a:extLst>
          </p:cNvPr>
          <p:cNvSpPr>
            <a:spLocks noGrp="1"/>
          </p:cNvSpPr>
          <p:nvPr>
            <p:ph type="body" sz="quarter" idx="64"/>
          </p:nvPr>
        </p:nvSpPr>
        <p:spPr>
          <a:xfrm>
            <a:off x="539837" y="1422400"/>
            <a:ext cx="6480000" cy="8796696"/>
          </a:xfrm>
        </p:spPr>
        <p:txBody>
          <a:bodyPr lIns="91440" tIns="45720" rIns="91440" bIns="45720" numCol="2" spcCol="288000" anchor="t">
            <a:noAutofit/>
          </a:bodyPr>
          <a:lstStyle/>
          <a:p>
            <a:r>
              <a:rPr lang="it-IT" sz="1600" b="1" noProof="0" dirty="0">
                <a:solidFill>
                  <a:srgbClr val="8652A1"/>
                </a:solidFill>
              </a:rPr>
              <a:t>Come guidare e supportare gli studenti durante la ricerca</a:t>
            </a:r>
          </a:p>
          <a:p>
            <a:pPr algn="just"/>
            <a:r>
              <a:rPr lang="it-IT" b="1" noProof="0" dirty="0">
                <a:solidFill>
                  <a:srgbClr val="29C5F4"/>
                </a:solidFill>
              </a:rPr>
              <a:t>Obiettivo:</a:t>
            </a:r>
          </a:p>
          <a:p>
            <a:pPr algn="just"/>
            <a:r>
              <a:rPr lang="it-IT" noProof="0" dirty="0"/>
              <a:t>Gli studenti esploreranno le pratiche di gestione dell'innovazione nella logistica attraverso ricerche documentali o, se il tempo lo consente, interviste con professionisti della logistica. I loro risultati li aiuteranno a esplorare le pratiche di gestione dell'innovazione nella logistica e a identificare gli strumenti digitali che supportano l'innovazione, costituendo la base della loro presentazione digitale.</a:t>
            </a:r>
          </a:p>
          <a:p>
            <a:pPr algn="just"/>
            <a:endParaRPr lang="it-IT" noProof="0" dirty="0"/>
          </a:p>
          <a:p>
            <a:pPr algn="just"/>
            <a:r>
              <a:rPr lang="it-IT" b="1" noProof="0" dirty="0">
                <a:solidFill>
                  <a:srgbClr val="29C5F4"/>
                </a:solidFill>
              </a:rPr>
              <a:t>Step 1: Introduzione dell'innovazione nella logistica</a:t>
            </a:r>
          </a:p>
          <a:p>
            <a:pPr algn="just"/>
            <a:r>
              <a:rPr lang="it-IT" noProof="0" dirty="0"/>
              <a:t>Inizia discutendo esempi reali di innovazione nella logistica utilizzando la presentazione fornita. Incoraggia gli studenti a riflettere su:</a:t>
            </a:r>
          </a:p>
          <a:p>
            <a:pPr marL="171450" indent="-171450" algn="just">
              <a:buFont typeface="Wingdings" panose="05000000000000000000" pitchFamily="2" charset="2"/>
              <a:buChar char="q"/>
            </a:pPr>
            <a:r>
              <a:rPr lang="it-IT" i="1" noProof="0" dirty="0"/>
              <a:t>Cosa rende innovativa una pratica logistica?</a:t>
            </a:r>
          </a:p>
          <a:p>
            <a:pPr marL="171450" indent="-171450" algn="just">
              <a:buFont typeface="Wingdings" panose="05000000000000000000" pitchFamily="2" charset="2"/>
              <a:buChar char="q"/>
            </a:pPr>
            <a:r>
              <a:rPr lang="it-IT" i="1" noProof="0" dirty="0"/>
              <a:t>Quali fattori guidano o ostacolano l'innovazione nella logistica?</a:t>
            </a:r>
          </a:p>
          <a:p>
            <a:pPr marL="171450" indent="-171450" algn="just">
              <a:buFont typeface="Wingdings" panose="05000000000000000000" pitchFamily="2" charset="2"/>
              <a:buChar char="q"/>
            </a:pPr>
            <a:r>
              <a:rPr lang="it-IT" i="1" noProof="0" dirty="0"/>
              <a:t>In che modo gli strumenti digitali contribuiscono all'innovazione della logistica?</a:t>
            </a:r>
          </a:p>
          <a:p>
            <a:pPr algn="just">
              <a:buFont typeface="Arial" panose="020B0604020202020204" pitchFamily="34" charset="0"/>
              <a:buChar char="•"/>
            </a:pPr>
            <a:endParaRPr lang="it-IT" noProof="0" dirty="0"/>
          </a:p>
          <a:p>
            <a:pPr algn="just"/>
            <a:r>
              <a:rPr lang="it-IT" b="1" noProof="0" dirty="0">
                <a:solidFill>
                  <a:srgbClr val="29C5F4"/>
                </a:solidFill>
              </a:rPr>
              <a:t>Step 2: Approccio alla ricerca</a:t>
            </a:r>
          </a:p>
          <a:p>
            <a:pPr algn="just"/>
            <a:r>
              <a:rPr lang="it-IT" noProof="0" dirty="0"/>
              <a:t>Gli studenti condurranno la ricerca attraverso uno di questi metodi</a:t>
            </a:r>
            <a:r>
              <a:rPr lang="it-IT" noProof="0" dirty="0">
                <a:latin typeface="+mn-lt"/>
              </a:rPr>
              <a:t>:</a:t>
            </a:r>
          </a:p>
          <a:p>
            <a:pPr algn="just"/>
            <a:endParaRPr lang="it-IT" noProof="0" dirty="0">
              <a:latin typeface="+mn-lt"/>
            </a:endParaRPr>
          </a:p>
          <a:p>
            <a:pPr marL="228600" indent="-228600" algn="just">
              <a:buFont typeface="+mj-lt"/>
              <a:buAutoNum type="alphaUcPeriod"/>
            </a:pPr>
            <a:r>
              <a:rPr lang="it-IT" b="1" noProof="0" dirty="0">
                <a:latin typeface="+mn-lt"/>
              </a:rPr>
              <a:t>Colloqui (consigliati se le settimane 2 e 3 non sono consecutive):</a:t>
            </a:r>
            <a:endParaRPr lang="it-IT" sz="3200" b="1" noProof="0" dirty="0">
              <a:latin typeface="+mn-lt"/>
            </a:endParaRPr>
          </a:p>
          <a:p>
            <a:pPr marL="171450" indent="-171450" algn="just">
              <a:buFont typeface="Wingdings" panose="05000000000000000000" pitchFamily="2" charset="2"/>
              <a:buChar char="q"/>
            </a:pPr>
            <a:r>
              <a:rPr lang="it-IT" noProof="0" dirty="0">
                <a:latin typeface="+mn-lt"/>
              </a:rPr>
              <a:t>Se c'è tempo tra le lezioni, gli studenti possono condurre interviste con professionisti della logistica per ottenere informazioni di prima mano</a:t>
            </a:r>
            <a:r>
              <a:rPr lang="it-IT" sz="1100" noProof="0" dirty="0">
                <a:latin typeface="+mn-lt"/>
              </a:rPr>
              <a:t>.</a:t>
            </a:r>
          </a:p>
          <a:p>
            <a:pPr marL="171450" indent="-171450" algn="just">
              <a:buFont typeface="Wingdings" panose="05000000000000000000" pitchFamily="2" charset="2"/>
              <a:buChar char="q"/>
            </a:pPr>
            <a:r>
              <a:rPr lang="it-IT" noProof="0" dirty="0">
                <a:latin typeface="+mn-lt"/>
              </a:rPr>
              <a:t>Assicurati che i partner del colloquio firmino il modulo di consenso sul foglio di lavoro.</a:t>
            </a:r>
          </a:p>
          <a:p>
            <a:pPr marL="171450" indent="-171450" algn="just">
              <a:buFont typeface="Wingdings" panose="05000000000000000000" pitchFamily="2" charset="2"/>
              <a:buChar char="q"/>
            </a:pPr>
            <a:r>
              <a:rPr lang="it-IT" noProof="0" dirty="0">
                <a:latin typeface="+mn-lt"/>
              </a:rPr>
              <a:t>Supportare gli studenti nella conduzione di un colloquio strutturato, concentrandosi su</a:t>
            </a:r>
            <a:r>
              <a:rPr lang="it-IT" sz="1100" noProof="0" dirty="0">
                <a:latin typeface="+mn-lt"/>
              </a:rPr>
              <a:t>:</a:t>
            </a:r>
          </a:p>
          <a:p>
            <a:pPr marL="549417" lvl="1" indent="-171450" algn="just">
              <a:buFont typeface="Arial" panose="020B0604020202020204" pitchFamily="34" charset="0"/>
              <a:buChar char="•"/>
            </a:pPr>
            <a:r>
              <a:rPr lang="it-IT" sz="1100" noProof="0" dirty="0">
                <a:latin typeface="+mn-lt"/>
              </a:rPr>
              <a:t>Come l'azienda affronta l'innovazione.</a:t>
            </a:r>
          </a:p>
          <a:p>
            <a:pPr marL="549417" lvl="1" indent="-171450" algn="just">
              <a:buFont typeface="Arial" panose="020B0604020202020204" pitchFamily="34" charset="0"/>
              <a:buChar char="•"/>
            </a:pPr>
            <a:r>
              <a:rPr lang="it-IT" sz="1100" noProof="0" dirty="0">
                <a:latin typeface="+mn-lt"/>
              </a:rPr>
              <a:t>Sfide affrontate e come sono state superate.</a:t>
            </a:r>
          </a:p>
          <a:p>
            <a:pPr marL="549417" lvl="1" indent="-171450" algn="just">
              <a:buFont typeface="Arial" panose="020B0604020202020204" pitchFamily="34" charset="0"/>
              <a:buChar char="•"/>
            </a:pPr>
            <a:r>
              <a:rPr lang="it-IT" sz="1100" noProof="0" dirty="0">
                <a:latin typeface="+mn-lt"/>
              </a:rPr>
              <a:t>Gli strumenti digitali sono utilizzati per supportare la gestione dell'innovazione.</a:t>
            </a:r>
          </a:p>
          <a:p>
            <a:pPr algn="just"/>
            <a:r>
              <a:rPr lang="it-IT" noProof="0" dirty="0"/>
              <a:t>Incoraggia gli studenti a prendere in considerazione la possibilità di contattare partner di intervista che apportino prospettive diverse, come le donne nella logistica, i professionisti delle regioni sottorappresentate o le aziende che operano in mercati non tradizionali. Questo non solo arricchisce la discussione, ma aiuta anche a garantire una comprensione più inclusiva dell'innovazione nella logistica.</a:t>
            </a:r>
          </a:p>
          <a:p>
            <a:pPr algn="just"/>
            <a:endParaRPr lang="it-IT" b="1" noProof="0" dirty="0"/>
          </a:p>
          <a:p>
            <a:pPr marL="228600" indent="-228600" algn="just">
              <a:buFont typeface="+mj-lt"/>
              <a:buAutoNum type="alphaUcPeriod" startAt="2"/>
            </a:pPr>
            <a:r>
              <a:rPr lang="it-IT" b="1" noProof="0" dirty="0">
                <a:latin typeface="+mn-lt"/>
              </a:rPr>
              <a:t>Ricerca documentale:</a:t>
            </a:r>
            <a:endParaRPr lang="it-IT" sz="3200" b="1" noProof="0" dirty="0">
              <a:latin typeface="+mn-lt"/>
            </a:endParaRPr>
          </a:p>
          <a:p>
            <a:pPr marL="171450" indent="-171450" algn="just">
              <a:buFont typeface="Wingdings" panose="05000000000000000000" pitchFamily="2" charset="2"/>
              <a:buChar char="q"/>
            </a:pPr>
            <a:r>
              <a:rPr lang="it-IT" noProof="0" dirty="0">
                <a:latin typeface="+mn-lt"/>
              </a:rPr>
              <a:t>Identificare casi di studio di soluzioni logistiche sostenibili e innovative a livello locale e globale</a:t>
            </a:r>
            <a:r>
              <a:rPr lang="it-IT" sz="1100" noProof="0" dirty="0">
                <a:latin typeface="+mn-lt"/>
              </a:rPr>
              <a:t>.</a:t>
            </a:r>
          </a:p>
          <a:p>
            <a:pPr marL="171450" indent="-171450" algn="just">
              <a:buFont typeface="Wingdings" panose="05000000000000000000" pitchFamily="2" charset="2"/>
              <a:buChar char="q"/>
            </a:pPr>
            <a:r>
              <a:rPr lang="it-IT" noProof="0" dirty="0">
                <a:latin typeface="+mn-lt"/>
              </a:rPr>
              <a:t>Ricerca su come le aziende gestiscono l'innovazione, sul ruolo degli strumenti digitali in questo processo e sul contributo di queste pratiche agli </a:t>
            </a:r>
            <a:r>
              <a:rPr lang="it-IT" noProof="0" dirty="0" err="1">
                <a:latin typeface="+mn-lt"/>
              </a:rPr>
              <a:t>SDGs</a:t>
            </a:r>
            <a:r>
              <a:rPr lang="it-IT" sz="1100" noProof="0" dirty="0">
                <a:latin typeface="+mn-lt"/>
              </a:rPr>
              <a:t>.</a:t>
            </a:r>
          </a:p>
          <a:p>
            <a:pPr marL="171450" indent="-171450" algn="just">
              <a:buFont typeface="Wingdings" panose="05000000000000000000" pitchFamily="2" charset="2"/>
              <a:buChar char="q"/>
            </a:pPr>
            <a:r>
              <a:rPr lang="it-IT" noProof="0" dirty="0">
                <a:latin typeface="+mn-lt"/>
              </a:rPr>
              <a:t>Utilizza fonti credibili come rapporti di settore, articoli accademici e siti Web aziendali</a:t>
            </a:r>
            <a:r>
              <a:rPr lang="it-IT" sz="1100" noProof="0" dirty="0">
                <a:latin typeface="+mn-lt"/>
              </a:rPr>
              <a:t>.</a:t>
            </a:r>
          </a:p>
          <a:p>
            <a:pPr algn="just"/>
            <a:endParaRPr lang="it-IT" b="1" noProof="0" dirty="0"/>
          </a:p>
          <a:p>
            <a:pPr algn="just"/>
            <a:r>
              <a:rPr lang="it-IT" b="1" noProof="0" dirty="0">
                <a:solidFill>
                  <a:srgbClr val="29C5F4"/>
                </a:solidFill>
              </a:rPr>
              <a:t>Step 3: Strutturazione dei risultati della ricerca</a:t>
            </a:r>
          </a:p>
          <a:p>
            <a:pPr algn="just"/>
            <a:r>
              <a:rPr lang="it-IT" noProof="0" dirty="0"/>
              <a:t>Gli studenti devono organizzare la loro ricerca utilizzando il foglio di lavoro fornito. Elementi chiave su cui concentrarsi:</a:t>
            </a:r>
          </a:p>
          <a:p>
            <a:pPr marL="171450" indent="-171450" algn="just">
              <a:buFont typeface="Wingdings" panose="05000000000000000000" pitchFamily="2" charset="2"/>
              <a:buChar char="q"/>
            </a:pPr>
            <a:r>
              <a:rPr lang="it-IT" noProof="0" dirty="0"/>
              <a:t>Nome dell'azienda e settore
Tipo di innovazione (processo, prodotto, servizio, tecnologia, ecc.)
Driver dell'innovazione (domanda di mercato, regolamentazione, obiettivi di sostenibilità, ecc.)
Strumenti digitali utilizzati (se presenti)
Impatto sull'efficienza e la sostenibilità della logistica</a:t>
            </a:r>
          </a:p>
          <a:p>
            <a:pPr algn="just"/>
            <a:endParaRPr lang="it-IT" b="1" noProof="0" dirty="0"/>
          </a:p>
          <a:p>
            <a:pPr algn="just"/>
            <a:r>
              <a:rPr lang="it-IT" b="1" noProof="0" dirty="0">
                <a:solidFill>
                  <a:srgbClr val="29C5F4"/>
                </a:solidFill>
              </a:rPr>
              <a:t>Step 4: </a:t>
            </a:r>
            <a:r>
              <a:rPr lang="it-IT" b="1" noProof="0" dirty="0" err="1">
                <a:solidFill>
                  <a:srgbClr val="29C5F4"/>
                </a:solidFill>
              </a:rPr>
              <a:t>Preparsi</a:t>
            </a:r>
            <a:r>
              <a:rPr lang="it-IT" b="1" noProof="0" dirty="0">
                <a:solidFill>
                  <a:srgbClr val="29C5F4"/>
                </a:solidFill>
              </a:rPr>
              <a:t> per il </a:t>
            </a:r>
            <a:r>
              <a:rPr lang="it-IT" b="1" i="1" noProof="0" dirty="0">
                <a:solidFill>
                  <a:srgbClr val="29C5F4"/>
                </a:solidFill>
              </a:rPr>
              <a:t> Digital Pitch</a:t>
            </a:r>
          </a:p>
          <a:p>
            <a:pPr algn="just"/>
            <a:r>
              <a:rPr lang="it-IT" noProof="0" dirty="0"/>
              <a:t>Gli studenti utilizzeranno i risultati della loro ricerca per creare un </a:t>
            </a:r>
            <a:r>
              <a:rPr lang="it-IT" b="1" noProof="0" dirty="0" err="1"/>
              <a:t>digital</a:t>
            </a:r>
            <a:r>
              <a:rPr lang="it-IT" b="1" noProof="0" dirty="0"/>
              <a:t> pitch</a:t>
            </a:r>
            <a:r>
              <a:rPr lang="it-IT" noProof="0" dirty="0"/>
              <a:t> Presentazione di una pratica logistica innovativa. Questo può essere presentato come:</a:t>
            </a:r>
          </a:p>
          <a:p>
            <a:pPr marL="228600" indent="-228600" algn="just">
              <a:buFont typeface="Wingdings" panose="05000000000000000000" pitchFamily="2" charset="2"/>
              <a:buChar char="q"/>
            </a:pPr>
            <a:r>
              <a:rPr lang="it-IT" noProof="0" dirty="0"/>
              <a:t>Un video di presentazione
Una presentazione animata</a:t>
            </a:r>
          </a:p>
          <a:p>
            <a:pPr algn="just"/>
            <a:r>
              <a:rPr lang="it-IT" noProof="0" dirty="0"/>
              <a:t>Incoraggia gli studenti a concentrarsi sulla chiarezza e sul coinvolgimento visivo.</a:t>
            </a:r>
          </a:p>
          <a:p>
            <a:pPr algn="just"/>
            <a:endParaRPr lang="it-IT" noProof="0" dirty="0"/>
          </a:p>
          <a:p>
            <a:pPr algn="just"/>
            <a:r>
              <a:rPr lang="it-IT" b="1" noProof="0" dirty="0">
                <a:solidFill>
                  <a:srgbClr val="29C5F4"/>
                </a:solidFill>
              </a:rPr>
              <a:t>Ruolo dell'insegnante:</a:t>
            </a:r>
          </a:p>
          <a:p>
            <a:pPr marL="171450" indent="-171450" algn="just">
              <a:buFont typeface="Wingdings" panose="05000000000000000000" pitchFamily="2" charset="2"/>
              <a:buChar char="q"/>
            </a:pPr>
            <a:r>
              <a:rPr lang="it-IT" noProof="0" dirty="0"/>
              <a:t>Chiarire le aspettative della ricerca, garantire l'implementazione della DEI e fornire indicazioni su fonti affidabili.
Assicurati che gli studenti rimangano in pista e aiutali a perfezionare il loro approccio alla ricerca.
Fornire un feedback sui riassunti della ricerca prima che gli studenti sviluppino il loro pitch digitale (se applicabile).</a:t>
            </a:r>
          </a:p>
          <a:p>
            <a:pPr algn="just"/>
            <a:endParaRPr lang="it-IT" noProof="0" dirty="0"/>
          </a:p>
          <a:p>
            <a:pPr algn="just"/>
            <a:r>
              <a:rPr lang="it-IT" noProof="0" dirty="0"/>
              <a:t>Seguendo questo approccio strutturato, gli studenti acquisiranno preziose informazioni sulla gestione dell'innovazione nella logistica e miglioreranno le loro capacità di ricerca, pensiero critico e presentazione.</a:t>
            </a:r>
          </a:p>
          <a:p>
            <a:pPr algn="just"/>
            <a:endParaRPr lang="it-IT" noProof="0" dirty="0"/>
          </a:p>
        </p:txBody>
      </p:sp>
      <p:sp>
        <p:nvSpPr>
          <p:cNvPr id="4" name="Slide Number Placeholder 3">
            <a:extLst>
              <a:ext uri="{FF2B5EF4-FFF2-40B4-BE49-F238E27FC236}">
                <a16:creationId xmlns:a16="http://schemas.microsoft.com/office/drawing/2014/main" id="{1CDF1F70-6A6A-6F63-6E19-B0CA752B9C29}"/>
              </a:ext>
            </a:extLst>
          </p:cNvPr>
          <p:cNvSpPr>
            <a:spLocks noGrp="1"/>
          </p:cNvSpPr>
          <p:nvPr>
            <p:ph type="sldNum" sz="quarter" idx="4"/>
          </p:nvPr>
        </p:nvSpPr>
        <p:spPr/>
        <p:txBody>
          <a:bodyPr/>
          <a:lstStyle/>
          <a:p>
            <a:fld id="{9C527BFA-2C0E-4CEC-B6A5-913A56FEF4B4}" type="slidenum">
              <a:rPr lang="fr-CA" smtClean="0"/>
              <a:pPr/>
              <a:t>17</a:t>
            </a:fld>
            <a:endParaRPr lang="fr-CA"/>
          </a:p>
        </p:txBody>
      </p:sp>
      <p:sp>
        <p:nvSpPr>
          <p:cNvPr id="7" name="Text Placeholder 6">
            <a:extLst>
              <a:ext uri="{FF2B5EF4-FFF2-40B4-BE49-F238E27FC236}">
                <a16:creationId xmlns:a16="http://schemas.microsoft.com/office/drawing/2014/main" id="{AE3D8B74-9BB6-6F90-3179-02A704275ACD}"/>
              </a:ext>
            </a:extLst>
          </p:cNvPr>
          <p:cNvSpPr>
            <a:spLocks noGrp="1"/>
          </p:cNvSpPr>
          <p:nvPr>
            <p:ph type="body" sz="quarter" idx="61"/>
          </p:nvPr>
        </p:nvSpPr>
        <p:spPr>
          <a:xfrm>
            <a:off x="-9335" y="304800"/>
            <a:ext cx="7040257" cy="926158"/>
          </a:xfrm>
        </p:spPr>
        <p:txBody>
          <a:bodyPr/>
          <a:lstStyle/>
          <a:p>
            <a:r>
              <a:rPr lang="it-IT" dirty="0"/>
              <a:t>SETTIMANA 2: ESPLORARE L'INNOVAZIONE NELLA PRATICA</a:t>
            </a:r>
            <a:endParaRPr lang="en-US" dirty="0"/>
          </a:p>
        </p:txBody>
      </p:sp>
    </p:spTree>
    <p:extLst>
      <p:ext uri="{BB962C8B-B14F-4D97-AF65-F5344CB8AC3E}">
        <p14:creationId xmlns:p14="http://schemas.microsoft.com/office/powerpoint/2010/main" val="14914510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8D651-054D-4071-A03A-01341AD9A89C}"/>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1E46106B-55CE-C2B1-D457-629256CA9F2B}"/>
              </a:ext>
            </a:extLst>
          </p:cNvPr>
          <p:cNvSpPr>
            <a:spLocks noGrp="1"/>
          </p:cNvSpPr>
          <p:nvPr>
            <p:ph type="body" sz="quarter" idx="48"/>
          </p:nvPr>
        </p:nvSpPr>
        <p:spPr>
          <a:xfrm>
            <a:off x="3510792" y="1398665"/>
            <a:ext cx="3620258" cy="2688305"/>
          </a:xfrm>
        </p:spPr>
        <p:txBody>
          <a:bodyPr lIns="91440" tIns="45720" rIns="91440" bIns="45720" numCol="1" spcCol="288000" anchor="t">
            <a:noAutofit/>
          </a:bodyPr>
          <a:lstStyle/>
          <a:p>
            <a:pPr algn="just"/>
            <a:r>
              <a:rPr lang="it-IT" sz="1600" b="1" noProof="0" dirty="0">
                <a:solidFill>
                  <a:srgbClr val="8652A1"/>
                </a:solidFill>
              </a:rPr>
              <a:t>Attività</a:t>
            </a:r>
          </a:p>
          <a:p>
            <a:pPr algn="just"/>
            <a:endParaRPr lang="it-IT" noProof="0" dirty="0"/>
          </a:p>
          <a:p>
            <a:pPr marL="171450" indent="-171450" algn="just">
              <a:buFont typeface="Wingdings" panose="05000000000000000000" pitchFamily="2" charset="2"/>
              <a:buChar char="q"/>
            </a:pPr>
            <a:r>
              <a:rPr lang="it-IT" noProof="0" dirty="0"/>
              <a:t>Per presentare la loro ricerca, gli studenti presenteranno presentazioni digitali che comunicheranno i loro risultati sulla gestione dell'innovazione nella logistica, includendo potenzialmente il ruolo degli strumenti digitali in questo contesto. Il formato può essere adattato (video, relazione, infografica, presentazione…) in base alle esigenze, alle capacità e alle risorse disponibili degli studenti.
Successivamente, rifletteranno sui loro risultati scrivendo un riassunto che collega la loro ricerca a concetti più ampi nella gestione dell'innovazione. Ciò consente loro di affrontare criticamente l'argomento e di comprendere le implicazioni pratiche dell’ Innovation Management</a:t>
            </a:r>
          </a:p>
        </p:txBody>
      </p:sp>
      <p:sp>
        <p:nvSpPr>
          <p:cNvPr id="8" name="Text Placeholder 7">
            <a:extLst>
              <a:ext uri="{FF2B5EF4-FFF2-40B4-BE49-F238E27FC236}">
                <a16:creationId xmlns:a16="http://schemas.microsoft.com/office/drawing/2014/main" id="{52F1F231-5E17-B13A-1ED4-E1CF45B3E6F5}"/>
              </a:ext>
            </a:extLst>
          </p:cNvPr>
          <p:cNvSpPr>
            <a:spLocks noGrp="1"/>
          </p:cNvSpPr>
          <p:nvPr>
            <p:ph type="body" sz="quarter" idx="62"/>
          </p:nvPr>
        </p:nvSpPr>
        <p:spPr>
          <a:xfrm>
            <a:off x="3660084" y="4198289"/>
            <a:ext cx="3186688" cy="1113187"/>
          </a:xfrm>
        </p:spPr>
        <p:txBody>
          <a:bodyPr/>
          <a:lstStyle/>
          <a:p>
            <a:r>
              <a:rPr lang="en-US" dirty="0"/>
              <a:t>MATERIALI</a:t>
            </a:r>
          </a:p>
        </p:txBody>
      </p:sp>
      <p:sp>
        <p:nvSpPr>
          <p:cNvPr id="7" name="Text Placeholder 6">
            <a:extLst>
              <a:ext uri="{FF2B5EF4-FFF2-40B4-BE49-F238E27FC236}">
                <a16:creationId xmlns:a16="http://schemas.microsoft.com/office/drawing/2014/main" id="{F53AB93E-8BB2-7B55-AD9B-3512ACAA8B01}"/>
              </a:ext>
            </a:extLst>
          </p:cNvPr>
          <p:cNvSpPr>
            <a:spLocks noGrp="1"/>
          </p:cNvSpPr>
          <p:nvPr>
            <p:ph type="body" sz="quarter" idx="61"/>
          </p:nvPr>
        </p:nvSpPr>
        <p:spPr>
          <a:xfrm>
            <a:off x="-9335" y="304800"/>
            <a:ext cx="7040257" cy="926158"/>
          </a:xfrm>
        </p:spPr>
        <p:txBody>
          <a:bodyPr/>
          <a:lstStyle/>
          <a:p>
            <a:r>
              <a:rPr lang="it-IT" dirty="0"/>
              <a:t>SETTIMANA 3: PRESENTAZIONE DI STORIE DIGITALI</a:t>
            </a:r>
            <a:endParaRPr lang="en-US" dirty="0"/>
          </a:p>
        </p:txBody>
      </p:sp>
      <p:sp>
        <p:nvSpPr>
          <p:cNvPr id="10" name="Text Placeholder 9">
            <a:extLst>
              <a:ext uri="{FF2B5EF4-FFF2-40B4-BE49-F238E27FC236}">
                <a16:creationId xmlns:a16="http://schemas.microsoft.com/office/drawing/2014/main" id="{69D83484-9514-7B7F-F8F3-9895BCD5F99C}"/>
              </a:ext>
            </a:extLst>
          </p:cNvPr>
          <p:cNvSpPr>
            <a:spLocks noGrp="1"/>
          </p:cNvSpPr>
          <p:nvPr>
            <p:ph type="body" sz="quarter" idx="64"/>
          </p:nvPr>
        </p:nvSpPr>
        <p:spPr>
          <a:xfrm>
            <a:off x="520387" y="1398665"/>
            <a:ext cx="2915831" cy="6441468"/>
          </a:xfrm>
        </p:spPr>
        <p:txBody>
          <a:bodyPr lIns="91440" tIns="45720" rIns="91440" bIns="45720" numCol="1" spcCol="288000" anchor="t">
            <a:noAutofit/>
          </a:bodyPr>
          <a:lstStyle/>
          <a:p>
            <a:pPr algn="just"/>
            <a:r>
              <a:rPr lang="it-IT" sz="1600" b="1" noProof="0" dirty="0">
                <a:solidFill>
                  <a:srgbClr val="8652A1"/>
                </a:solidFill>
              </a:rPr>
              <a:t>Contenuto</a:t>
            </a:r>
          </a:p>
          <a:p>
            <a:pPr algn="just"/>
            <a:r>
              <a:rPr lang="it-IT" noProof="0" dirty="0"/>
              <a:t> </a:t>
            </a:r>
          </a:p>
          <a:p>
            <a:pPr algn="just"/>
            <a:r>
              <a:rPr lang="it-IT" noProof="0" dirty="0"/>
              <a:t>Questa settimana è dedicata a mostrare i risultati della ricerca degli studenti attraverso presentazioni digitali. Inizia definendo aspettative chiare per le presentazioni e spiegando i criteri di valutazione, che includono chiarezza, pertinenza e attenzione all'innovazione. Incoraggia gli studenti a riflettere su come comunicare efficacemente le loro scoperte, attraverso video, animazioni o un altro formato digitale. Facilita la sessione di presentazione assicurandoti che ogni gruppo abbia l'opportunità di presentare e ricevere feedback costruttivi da colleghi e insegnanti.</a:t>
            </a:r>
          </a:p>
          <a:p>
            <a:pPr algn="just"/>
            <a:endParaRPr lang="it-IT" sz="700" noProof="0" dirty="0"/>
          </a:p>
          <a:p>
            <a:pPr algn="just"/>
            <a:r>
              <a:rPr lang="it-IT" noProof="0" dirty="0"/>
              <a:t>Dopo ogni presentazione, conduci una breve sessione di feedback tra pari in cui gli studenti valutano il lavoro degli altri. Utilizza il foglio di lavoro per guidarli nel fornire un feedback strutturato. </a:t>
            </a:r>
          </a:p>
          <a:p>
            <a:pPr algn="just"/>
            <a:endParaRPr lang="it-IT" sz="700" noProof="0" dirty="0"/>
          </a:p>
          <a:p>
            <a:pPr algn="just"/>
            <a:r>
              <a:rPr lang="it-IT" noProof="0" dirty="0"/>
              <a:t>Per rafforzare l'apprendimento, chiedi agli studenti di scrivere un riassunto che colleghi i loro risultati a concetti più ampi di gestione dell'innovazione. Crea un questionario utilizzando uno strumento di survey a tua scelta, seguendo le istruzioni nella Sezione 04. Questo esercizio darà agli studenti il tempo di riflettere dopo le presentazioni e la revisione tra pari, aiutandoli a consolidare le loro intuizioni e a presentare il loro lavoro come parte della valutazione del modulo.</a:t>
            </a:r>
          </a:p>
        </p:txBody>
      </p:sp>
      <p:sp>
        <p:nvSpPr>
          <p:cNvPr id="4" name="Slide Number Placeholder 3">
            <a:extLst>
              <a:ext uri="{FF2B5EF4-FFF2-40B4-BE49-F238E27FC236}">
                <a16:creationId xmlns:a16="http://schemas.microsoft.com/office/drawing/2014/main" id="{B77CA81E-B8D5-1D4A-85FD-3FC95F3192D0}"/>
              </a:ext>
            </a:extLst>
          </p:cNvPr>
          <p:cNvSpPr>
            <a:spLocks noGrp="1"/>
          </p:cNvSpPr>
          <p:nvPr>
            <p:ph type="sldNum" sz="quarter" idx="4"/>
          </p:nvPr>
        </p:nvSpPr>
        <p:spPr/>
        <p:txBody>
          <a:bodyPr/>
          <a:lstStyle/>
          <a:p>
            <a:fld id="{9C527BFA-2C0E-4CEC-B6A5-913A56FEF4B4}" type="slidenum">
              <a:rPr lang="fr-CA" smtClean="0"/>
              <a:pPr/>
              <a:t>18</a:t>
            </a:fld>
            <a:endParaRPr lang="fr-CA"/>
          </a:p>
        </p:txBody>
      </p:sp>
      <p:pic>
        <p:nvPicPr>
          <p:cNvPr id="15" name="Picture Placeholder 14">
            <a:extLst>
              <a:ext uri="{FF2B5EF4-FFF2-40B4-BE49-F238E27FC236}">
                <a16:creationId xmlns:a16="http://schemas.microsoft.com/office/drawing/2014/main" id="{27605350-DC41-080C-D4C0-5FF558A0B0E0}"/>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6694" b="36694"/>
          <a:stretch/>
        </p:blipFill>
        <p:spPr/>
      </p:pic>
      <p:graphicFrame>
        <p:nvGraphicFramePr>
          <p:cNvPr id="5" name="Tabelle 4">
            <a:extLst>
              <a:ext uri="{FF2B5EF4-FFF2-40B4-BE49-F238E27FC236}">
                <a16:creationId xmlns:a16="http://schemas.microsoft.com/office/drawing/2014/main" id="{F183F512-5EC5-7AAC-1EB0-010B0B2C8A01}"/>
              </a:ext>
            </a:extLst>
          </p:cNvPr>
          <p:cNvGraphicFramePr>
            <a:graphicFrameLocks noGrp="1"/>
          </p:cNvGraphicFramePr>
          <p:nvPr>
            <p:extLst>
              <p:ext uri="{D42A27DB-BD31-4B8C-83A1-F6EECF244321}">
                <p14:modId xmlns:p14="http://schemas.microsoft.com/office/powerpoint/2010/main" val="1043651638"/>
              </p:ext>
            </p:extLst>
          </p:nvPr>
        </p:nvGraphicFramePr>
        <p:xfrm>
          <a:off x="3660772" y="4800624"/>
          <a:ext cx="3186000" cy="3383280"/>
        </p:xfrm>
        <a:graphic>
          <a:graphicData uri="http://schemas.openxmlformats.org/drawingml/2006/table">
            <a:tbl>
              <a:tblPr firstRow="1" bandRow="1"/>
              <a:tblGrid>
                <a:gridCol w="1710000">
                  <a:extLst>
                    <a:ext uri="{9D8B030D-6E8A-4147-A177-3AD203B41FA5}">
                      <a16:colId xmlns:a16="http://schemas.microsoft.com/office/drawing/2014/main" val="3698861540"/>
                    </a:ext>
                  </a:extLst>
                </a:gridCol>
                <a:gridCol w="1476000">
                  <a:extLst>
                    <a:ext uri="{9D8B030D-6E8A-4147-A177-3AD203B41FA5}">
                      <a16:colId xmlns:a16="http://schemas.microsoft.com/office/drawing/2014/main" val="4133591016"/>
                    </a:ext>
                  </a:extLst>
                </a:gridCol>
              </a:tblGrid>
              <a:tr h="496928">
                <a:tc>
                  <a:txBody>
                    <a:bodyPr/>
                    <a:lstStyle/>
                    <a:p>
                      <a:r>
                        <a:rPr lang="it-IT" sz="1100" dirty="0">
                          <a:solidFill>
                            <a:schemeClr val="bg1"/>
                          </a:solidFill>
                        </a:rPr>
                        <a:t>Slide Deck: presentazioni digitali e feedback tra pari</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1100" dirty="0" err="1">
                          <a:solidFill>
                            <a:schemeClr val="bg1"/>
                          </a:solidFill>
                        </a:rPr>
                        <a:t>Scarica</a:t>
                      </a:r>
                      <a:r>
                        <a:rPr lang="de-DE" sz="1100" dirty="0">
                          <a:solidFill>
                            <a:schemeClr val="bg1"/>
                          </a:solidFill>
                        </a:rPr>
                        <a:t> PPT</a:t>
                      </a:r>
                      <a:br>
                        <a:rPr lang="de-DE" sz="1100" dirty="0">
                          <a:solidFill>
                            <a:srgbClr val="FFFFFF"/>
                          </a:solidFill>
                        </a:rPr>
                      </a:br>
                      <a:r>
                        <a:rPr lang="de-DE" sz="1100" dirty="0">
                          <a:solidFill>
                            <a:schemeClr val="bg1"/>
                          </a:solidFill>
                        </a:rPr>
                        <a:t>“EARTH – Slide Deck Module 1“</a:t>
                      </a:r>
                    </a:p>
                    <a:p>
                      <a:r>
                        <a:rPr lang="de-DE" sz="1100" dirty="0">
                          <a:solidFill>
                            <a:schemeClr val="bg1"/>
                          </a:solidFill>
                        </a:rPr>
                        <a:t>pp. 32-37</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2303189"/>
                  </a:ext>
                </a:extLst>
              </a:tr>
              <a:tr h="370840">
                <a:tc>
                  <a:txBody>
                    <a:bodyPr/>
                    <a:lstStyle/>
                    <a:p>
                      <a:r>
                        <a:rPr lang="it-IT" sz="1100" dirty="0">
                          <a:solidFill>
                            <a:schemeClr val="bg1"/>
                          </a:solidFill>
                        </a:rPr>
                        <a:t>Foglio di lavoro per gli studenti: come creare presentazioni digitali, come fornire un feedback tra pari al pitching e come scrivere il riassunto della riflessione dai risultati del modulo</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1100" dirty="0" err="1">
                          <a:solidFill>
                            <a:schemeClr val="bg1"/>
                          </a:solidFill>
                        </a:rPr>
                        <a:t>Scarica</a:t>
                      </a:r>
                      <a:r>
                        <a:rPr lang="de-DE" sz="1100" dirty="0">
                          <a:solidFill>
                            <a:schemeClr val="bg1"/>
                          </a:solidFill>
                        </a:rPr>
                        <a:t> PPT“EARTH – Worksheets Module 1“</a:t>
                      </a:r>
                    </a:p>
                    <a:p>
                      <a:r>
                        <a:rPr lang="de-DE" sz="1100" dirty="0">
                          <a:solidFill>
                            <a:schemeClr val="bg1"/>
                          </a:solidFill>
                        </a:rPr>
                        <a:t>pp. 12-14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25490817"/>
                  </a:ext>
                </a:extLst>
              </a:tr>
              <a:tr h="370840">
                <a:tc>
                  <a:txBody>
                    <a:bodyPr/>
                    <a:lstStyle/>
                    <a:p>
                      <a:r>
                        <a:rPr lang="it-IT" sz="1100" dirty="0">
                          <a:solidFill>
                            <a:schemeClr val="bg1"/>
                          </a:solidFill>
                        </a:rPr>
                        <a:t>Fonti esterne su riassunti di riflessione e metodi pedagogici</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1100" dirty="0">
                          <a:solidFill>
                            <a:srgbClr val="29C5F4"/>
                          </a:solidFill>
                          <a:hlinkClick r:id="rId3" action="ppaction://hlinksldjump">
                            <a:extLst>
                              <a:ext uri="{A12FA001-AC4F-418D-AE19-62706E023703}">
                                <ahyp:hlinkClr xmlns:ahyp="http://schemas.microsoft.com/office/drawing/2018/hyperlinkcolor" val="tx"/>
                              </a:ext>
                            </a:extLst>
                          </a:hlinkClick>
                        </a:rPr>
                        <a:t>pp. 21-24</a:t>
                      </a:r>
                      <a:endParaRPr lang="en-GB" sz="1100" dirty="0">
                        <a:solidFill>
                          <a:srgbClr val="29C5F4"/>
                        </a:solidFill>
                        <a:hlinkClick r:id="" action="ppaction://noaction">
                          <a:extLst>
                            <a:ext uri="{A12FA001-AC4F-418D-AE19-62706E023703}">
                              <ahyp:hlinkClr xmlns:ahyp="http://schemas.microsoft.com/office/drawing/2018/hyperlinkcolor" val="tx"/>
                            </a:ext>
                          </a:extLst>
                        </a:hlinkClick>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13386873"/>
                  </a:ext>
                </a:extLst>
              </a:tr>
              <a:tr h="370840">
                <a:tc>
                  <a:txBody>
                    <a:bodyPr/>
                    <a:lstStyle/>
                    <a:p>
                      <a:r>
                        <a:rPr lang="it-IT" sz="1100" dirty="0">
                          <a:solidFill>
                            <a:schemeClr val="bg1"/>
                          </a:solidFill>
                        </a:rPr>
                        <a:t>Istruzioni per il questionario riassuntivo della riflessione</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1100" dirty="0">
                          <a:solidFill>
                            <a:srgbClr val="29C5F4"/>
                          </a:solidFill>
                          <a:hlinkClick r:id="rId4" action="ppaction://hlinksldjump">
                            <a:extLst>
                              <a:ext uri="{A12FA001-AC4F-418D-AE19-62706E023703}">
                                <ahyp:hlinkClr xmlns:ahyp="http://schemas.microsoft.com/office/drawing/2018/hyperlinkcolor" val="tx"/>
                              </a:ext>
                            </a:extLst>
                          </a:hlinkClick>
                        </a:rPr>
                        <a:t>pp. 25-27</a:t>
                      </a:r>
                      <a:endParaRPr lang="en-GB" sz="1100" dirty="0">
                        <a:solidFill>
                          <a:srgbClr val="29C5F4"/>
                        </a:solidFill>
                        <a:hlinkClick r:id="" action="ppaction://noaction">
                          <a:extLst>
                            <a:ext uri="{A12FA001-AC4F-418D-AE19-62706E023703}">
                              <ahyp:hlinkClr xmlns:ahyp="http://schemas.microsoft.com/office/drawing/2018/hyperlinkcolor" val="tx"/>
                            </a:ext>
                          </a:extLst>
                        </a:hlinkClick>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16202083"/>
                  </a:ext>
                </a:extLst>
              </a:tr>
            </a:tbl>
          </a:graphicData>
        </a:graphic>
      </p:graphicFrame>
    </p:spTree>
    <p:extLst>
      <p:ext uri="{BB962C8B-B14F-4D97-AF65-F5344CB8AC3E}">
        <p14:creationId xmlns:p14="http://schemas.microsoft.com/office/powerpoint/2010/main" val="15246378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94F3E-507C-E066-0207-2BDDB0B3340C}"/>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E5D4EB88-7617-FD11-6EFE-3502CF34D1CF}"/>
              </a:ext>
            </a:extLst>
          </p:cNvPr>
          <p:cNvSpPr>
            <a:spLocks noGrp="1"/>
          </p:cNvSpPr>
          <p:nvPr>
            <p:ph type="body" sz="quarter" idx="64"/>
          </p:nvPr>
        </p:nvSpPr>
        <p:spPr>
          <a:xfrm>
            <a:off x="359837" y="1422399"/>
            <a:ext cx="6840000" cy="9160293"/>
          </a:xfrm>
        </p:spPr>
        <p:txBody>
          <a:bodyPr lIns="91440" tIns="45720" rIns="91440" bIns="45720" numCol="2" spcCol="288000" anchor="t">
            <a:noAutofit/>
          </a:bodyPr>
          <a:lstStyle/>
          <a:p>
            <a:r>
              <a:rPr lang="it-IT" sz="1600" b="1" noProof="0">
                <a:solidFill>
                  <a:srgbClr val="8652A1"/>
                </a:solidFill>
                <a:latin typeface="Calibri"/>
                <a:ea typeface="Open Sans"/>
                <a:cs typeface="Calibri"/>
              </a:rPr>
              <a:t>Come moderare la sessione di presentazione</a:t>
            </a:r>
            <a:endParaRPr lang="it-IT" noProof="0">
              <a:solidFill>
                <a:schemeClr val="tx1"/>
              </a:solidFill>
            </a:endParaRPr>
          </a:p>
          <a:p>
            <a:pPr algn="just"/>
            <a:r>
              <a:rPr lang="it-IT" noProof="0" dirty="0">
                <a:latin typeface="Calibri"/>
                <a:ea typeface="Open Sans"/>
                <a:cs typeface="Calibri"/>
              </a:rPr>
              <a:t>Per garantire una sessione di showcase strutturata e coinvolgente, è fondamentale stabilire aspettative chiare in merito a tempistiche e partecipazione. Ogni gruppo dovrebbe avere 5-7 minuti per presentare il proprio pitch digitale, seguito da una sessione di feedback di 3-5 minuti in cui sia i colleghi che gli insegnanti possono fornire spunti costruttivi. Mantenere la sessione organizzata è fondamentale. Incoraggia gli studenti ad ascoltare attivamente e a prendere appunti durante le presentazioni dei loro coetanei, poiché sarà essenziale nel processo di feedback tra pari.</a:t>
            </a:r>
          </a:p>
          <a:p>
            <a:pPr algn="just"/>
            <a:endParaRPr lang="it-IT" noProof="0" dirty="0"/>
          </a:p>
          <a:p>
            <a:pPr algn="just"/>
            <a:r>
              <a:rPr lang="it-IT" noProof="0" dirty="0">
                <a:latin typeface="Calibri"/>
                <a:ea typeface="Open Sans"/>
                <a:cs typeface="Calibri"/>
              </a:rPr>
              <a:t>Durante le presentazioni, ricorda agli studenti che la loro attenzione dovrebbe essere rivolta a una comunicazione chiara e all'importanza della gestione dell'innovazione, soprattutto nella logistica. Se un gruppo supera il tempo assegnato, invitalo gentilmente a concludere i suoi punti chiave per garantire l'equità e concedere tempo per la discussione. Incoraggiare un ambiente interattivo e di supporto in cui gli studenti si sentano a proprio agio nel condividere le loro intuizioni mantenendo il rispetto per il lavoro dei loro coetanei.</a:t>
            </a:r>
          </a:p>
          <a:p>
            <a:pPr algn="just"/>
            <a:endParaRPr lang="it-IT" noProof="0" dirty="0"/>
          </a:p>
          <a:p>
            <a:pPr algn="just"/>
            <a:r>
              <a:rPr lang="it-IT" noProof="0" dirty="0">
                <a:latin typeface="Calibri"/>
                <a:ea typeface="Open Sans"/>
                <a:cs typeface="Calibri"/>
              </a:rPr>
              <a:t>Per favorire il coinvolgimento, prendi in considerazione l'inclusione di un breve segmento di domande e risposte alla fine di ogni presentazione, consentendo al pubblico di porre domande o richiedere chiarimenti. Ciò contribuirà ad approfondire la comprensione e incoraggerà ulteriori discussioni sulla gestione dell'innovazione.</a:t>
            </a:r>
          </a:p>
          <a:p>
            <a:pPr algn="just"/>
            <a:endParaRPr lang="it-IT" sz="1600" b="1" noProof="0" dirty="0">
              <a:solidFill>
                <a:srgbClr val="8652A1"/>
              </a:solidFill>
            </a:endParaRPr>
          </a:p>
          <a:p>
            <a:r>
              <a:rPr lang="it-IT" sz="1600" b="1" noProof="0" dirty="0">
                <a:solidFill>
                  <a:srgbClr val="8652A1"/>
                </a:solidFill>
                <a:latin typeface="Calibri"/>
                <a:ea typeface="Open Sans"/>
                <a:cs typeface="Calibri"/>
              </a:rPr>
              <a:t>Come guidare il processo di revisione tra pari</a:t>
            </a:r>
            <a:endParaRPr lang="it-IT" sz="1600" b="1" noProof="0" dirty="0">
              <a:solidFill>
                <a:srgbClr val="8652A1"/>
              </a:solidFill>
            </a:endParaRPr>
          </a:p>
          <a:p>
            <a:pPr algn="just"/>
            <a:r>
              <a:rPr lang="it-IT" noProof="0" dirty="0">
                <a:latin typeface="Calibri"/>
                <a:ea typeface="Open Sans"/>
                <a:cs typeface="Calibri"/>
              </a:rPr>
              <a:t>Fornire un </a:t>
            </a:r>
            <a:r>
              <a:rPr lang="it-IT" b="1" noProof="0" dirty="0">
                <a:latin typeface="Calibri"/>
                <a:ea typeface="Open Sans"/>
                <a:cs typeface="Calibri"/>
              </a:rPr>
              <a:t>feedback strutturato e significativo </a:t>
            </a:r>
            <a:r>
              <a:rPr lang="it-IT" noProof="0" dirty="0">
                <a:latin typeface="Calibri"/>
                <a:ea typeface="Open Sans"/>
                <a:cs typeface="Calibri"/>
              </a:rPr>
              <a:t>è una parte essenziale del processo di apprendimento. Durante ogni presentazione, gli studenti dovrebbero valutare i loro pari in base ai seguenti criteri:</a:t>
            </a:r>
          </a:p>
          <a:p>
            <a:pPr algn="just"/>
            <a:endParaRPr lang="it-IT" noProof="0" dirty="0"/>
          </a:p>
          <a:p>
            <a:pPr marL="171450" indent="-171450" algn="just">
              <a:buFont typeface="Wingdings" panose="05000000000000000000" pitchFamily="2" charset="2"/>
              <a:buChar char="q"/>
            </a:pPr>
            <a:r>
              <a:rPr lang="it-IT" b="1" noProof="0" dirty="0">
                <a:latin typeface="Calibri"/>
                <a:ea typeface="Open Sans"/>
                <a:cs typeface="Calibri"/>
              </a:rPr>
              <a:t>Chiarezza del messaggio: </a:t>
            </a:r>
            <a:r>
              <a:rPr lang="it-IT" noProof="0" dirty="0">
                <a:latin typeface="Calibri"/>
                <a:ea typeface="Open Sans"/>
                <a:cs typeface="Calibri"/>
              </a:rPr>
              <a:t>era l'idea principale facile da capire</a:t>
            </a:r>
            <a:r>
              <a:rPr lang="it-IT" i="1" noProof="0" dirty="0">
                <a:latin typeface="Calibri"/>
                <a:ea typeface="Open Sans"/>
                <a:cs typeface="Calibri"/>
              </a:rPr>
              <a:t>?</a:t>
            </a:r>
          </a:p>
          <a:p>
            <a:pPr marL="171450" indent="-171450" algn="just">
              <a:buFont typeface="Wingdings" panose="05000000000000000000" pitchFamily="2" charset="2"/>
              <a:buChar char="q"/>
            </a:pPr>
            <a:r>
              <a:rPr lang="it-IT" b="1" noProof="0" dirty="0">
                <a:latin typeface="Calibri"/>
                <a:ea typeface="Open Sans"/>
                <a:cs typeface="Calibri"/>
              </a:rPr>
              <a:t>Engagement:</a:t>
            </a:r>
            <a:r>
              <a:rPr lang="it-IT" noProof="0" dirty="0">
                <a:latin typeface="Calibri"/>
                <a:ea typeface="Open Sans"/>
                <a:cs typeface="Calibri"/>
              </a:rPr>
              <a:t> </a:t>
            </a:r>
            <a:r>
              <a:rPr lang="it-IT" i="1" noProof="0" dirty="0">
                <a:latin typeface="Calibri"/>
                <a:ea typeface="Open Sans"/>
                <a:cs typeface="Calibri"/>
              </a:rPr>
              <a:t>La presentazione ha mantenuto l'attenzione del pubblico?</a:t>
            </a:r>
          </a:p>
          <a:p>
            <a:pPr marL="171450" indent="-171450" algn="just">
              <a:buFont typeface="Wingdings" panose="05000000000000000000" pitchFamily="2" charset="2"/>
              <a:buChar char="q"/>
            </a:pPr>
            <a:r>
              <a:rPr lang="it-IT" b="1" noProof="0" dirty="0">
                <a:latin typeface="Calibri"/>
                <a:ea typeface="Open Sans"/>
                <a:cs typeface="Calibri"/>
              </a:rPr>
              <a:t>Appeal visivo: </a:t>
            </a:r>
            <a:r>
              <a:rPr lang="it-IT" i="1" noProof="0" dirty="0">
                <a:latin typeface="Calibri"/>
                <a:ea typeface="Open Sans"/>
                <a:cs typeface="Calibri"/>
              </a:rPr>
              <a:t>le immagini e le animazioni sono state efficaci nel trasmettere il messaggio?</a:t>
            </a:r>
          </a:p>
          <a:p>
            <a:pPr marL="171450" indent="-171450" algn="just">
              <a:buFont typeface="Wingdings" panose="05000000000000000000" pitchFamily="2" charset="2"/>
              <a:buChar char="q"/>
            </a:pPr>
            <a:r>
              <a:rPr lang="it-IT" b="1" noProof="0" dirty="0">
                <a:latin typeface="Calibri"/>
                <a:ea typeface="Open Sans"/>
                <a:cs typeface="Calibri"/>
              </a:rPr>
              <a:t>Struttura e flusso: </a:t>
            </a:r>
            <a:r>
              <a:rPr lang="it-IT" i="1" noProof="0" dirty="0">
                <a:latin typeface="Calibri"/>
                <a:ea typeface="Open Sans"/>
                <a:cs typeface="Calibri"/>
              </a:rPr>
              <a:t>la presentazione è stata ben organizzata e facile da seguire?</a:t>
            </a:r>
          </a:p>
          <a:p>
            <a:pPr marL="171450" indent="-171450" algn="just">
              <a:buFont typeface="Wingdings" panose="05000000000000000000" pitchFamily="2" charset="2"/>
              <a:buChar char="q"/>
            </a:pPr>
            <a:r>
              <a:rPr lang="it-IT" b="1" noProof="0" dirty="0">
                <a:latin typeface="Calibri"/>
                <a:ea typeface="Open Sans"/>
                <a:cs typeface="Calibri"/>
              </a:rPr>
              <a:t>Impressione generale: </a:t>
            </a:r>
            <a:r>
              <a:rPr lang="it-IT" i="1" noProof="0" dirty="0">
                <a:latin typeface="Calibri"/>
                <a:ea typeface="Open Sans"/>
                <a:cs typeface="Calibri"/>
              </a:rPr>
              <a:t>cosa ha funzionato bene e cosa potrebbe essere migliorato?</a:t>
            </a:r>
            <a:endParaRPr lang="it-IT" i="1" noProof="0" dirty="0"/>
          </a:p>
          <a:p>
            <a:pPr algn="just"/>
            <a:endParaRPr lang="it-IT" noProof="0" dirty="0"/>
          </a:p>
          <a:p>
            <a:pPr algn="just"/>
            <a:endParaRPr lang="it-IT" noProof="0" dirty="0"/>
          </a:p>
          <a:p>
            <a:pPr algn="just"/>
            <a:endParaRPr lang="it-IT" noProof="0" dirty="0"/>
          </a:p>
          <a:p>
            <a:pPr algn="just"/>
            <a:r>
              <a:rPr lang="it-IT" noProof="0" dirty="0">
                <a:latin typeface="Calibri"/>
                <a:ea typeface="Open Sans"/>
                <a:cs typeface="Calibri"/>
              </a:rPr>
              <a:t>Per aiutare gli studenti a fornire un feedback costruttivo ed equilibrato, incoraggiali a evidenziare almeno un punto di forza e un'area di miglioramento in ogni lancio. Il feedback dovrebbe essere specifico e attuabile, concentrandosi sugli aspetti che possono essere migliorati piuttosto che su commenti vaghi o eccessivamente critici. Il foglio di lavoro strutturato per la valutazione tra pari garantirà la coerenza delle valutazioni e renderà il processo più efficace.</a:t>
            </a:r>
          </a:p>
          <a:p>
            <a:pPr algn="just"/>
            <a:endParaRPr lang="it-IT" sz="1600" b="1" noProof="0" dirty="0">
              <a:solidFill>
                <a:srgbClr val="8652A1"/>
              </a:solidFill>
            </a:endParaRPr>
          </a:p>
          <a:p>
            <a:r>
              <a:rPr lang="it-IT" sz="1600" b="1" noProof="0" dirty="0">
                <a:solidFill>
                  <a:srgbClr val="8652A1"/>
                </a:solidFill>
                <a:latin typeface="Calibri"/>
                <a:ea typeface="Open Sans"/>
                <a:cs typeface="Calibri"/>
              </a:rPr>
              <a:t>Come stabilire aspettative chiare per un riassunto della riflessione</a:t>
            </a:r>
            <a:endParaRPr lang="it-IT" noProof="0" dirty="0"/>
          </a:p>
          <a:p>
            <a:pPr algn="just"/>
            <a:r>
              <a:rPr lang="it-IT" noProof="0" dirty="0">
                <a:latin typeface="Calibri"/>
                <a:ea typeface="Open Sans"/>
                <a:cs typeface="Calibri"/>
              </a:rPr>
              <a:t>Dopo la presentazione, gli studenti completeranno un riassunto della riflessione che collega i risultati della loro ricerca a concetti più ampi di gestione dell'innovazione nella logistica. Questo riassunto non è solo una revisione del proprio discorso, ma un'opportunità per sintetizzare le intuizioni dell'intero modulo. Incoraggia gli studenti a considerare le seguenti domande chiave nelle loro riflessioni:</a:t>
            </a:r>
          </a:p>
          <a:p>
            <a:pPr marL="171450" indent="-171450" algn="just">
              <a:buFont typeface="Wingdings" panose="05000000000000000000" pitchFamily="2" charset="2"/>
              <a:buChar char="q"/>
            </a:pPr>
            <a:r>
              <a:rPr lang="it-IT" i="1" noProof="0" dirty="0">
                <a:latin typeface="Calibri"/>
                <a:ea typeface="Open Sans"/>
                <a:cs typeface="Calibri"/>
              </a:rPr>
              <a:t>Cosa hai imparato sulla gestione dell'innovazione nella logistica dalla tua ricerca e dalle presentazioni? In che modo le sei fasi della gestione dell'innovazione si sono applicate al vostro progetto?</a:t>
            </a:r>
          </a:p>
          <a:p>
            <a:pPr marL="171450" indent="-171450" algn="just">
              <a:buFont typeface="Wingdings" panose="05000000000000000000" pitchFamily="2" charset="2"/>
              <a:buChar char="q"/>
            </a:pPr>
            <a:r>
              <a:rPr lang="it-IT" i="1" noProof="0" dirty="0">
                <a:latin typeface="Calibri"/>
                <a:ea typeface="Open Sans"/>
                <a:cs typeface="Calibri"/>
              </a:rPr>
              <a:t>Cosa distingue una pratica logistica innovativa da una non innovativa? Fornisci esempi basati sulla tua ricerca.</a:t>
            </a:r>
          </a:p>
          <a:p>
            <a:pPr marL="171450" indent="-171450" algn="just">
              <a:buFont typeface="Wingdings" panose="05000000000000000000" pitchFamily="2" charset="2"/>
              <a:buChar char="q"/>
            </a:pPr>
            <a:r>
              <a:rPr lang="it-IT" i="1" noProof="0" dirty="0">
                <a:latin typeface="Calibri"/>
                <a:ea typeface="Open Sans"/>
                <a:cs typeface="Calibri"/>
              </a:rPr>
              <a:t>Come ti sei avvicinato alla raccolta di informazioni per la tua ricerca? Quali sfide hai affrontato e come le hai superate?</a:t>
            </a:r>
          </a:p>
          <a:p>
            <a:pPr marL="171450" indent="-171450" algn="just">
              <a:buFont typeface="Wingdings" panose="05000000000000000000" pitchFamily="2" charset="2"/>
              <a:buChar char="q"/>
            </a:pPr>
            <a:r>
              <a:rPr lang="it-IT" i="1" noProof="0" dirty="0">
                <a:latin typeface="Calibri"/>
                <a:ea typeface="Open Sans"/>
                <a:cs typeface="Calibri"/>
              </a:rPr>
              <a:t>In che modo la tua ricerca ha influenzato lo sviluppo del tuo pitch digitale? Che feedback hai ricevuto e in che modo miglioreresti la tua presentazione se ti venisse data un'altra opportunità?</a:t>
            </a:r>
          </a:p>
          <a:p>
            <a:pPr marL="171450" indent="-171450" algn="just">
              <a:buFont typeface="Wingdings" panose="05000000000000000000" pitchFamily="2" charset="2"/>
              <a:buChar char="q"/>
            </a:pPr>
            <a:r>
              <a:rPr lang="it-IT" i="1" noProof="0" dirty="0">
                <a:latin typeface="Calibri"/>
                <a:ea typeface="Open Sans"/>
                <a:cs typeface="Calibri"/>
              </a:rPr>
              <a:t>Quali sono le implicazioni pratiche delle vostre scoperte? Come si applicano alla logistica sostenibile?</a:t>
            </a:r>
          </a:p>
          <a:p>
            <a:pPr algn="just"/>
            <a:endParaRPr lang="it-IT" noProof="0" dirty="0"/>
          </a:p>
          <a:p>
            <a:pPr algn="just"/>
            <a:r>
              <a:rPr lang="it-IT" noProof="0" dirty="0">
                <a:latin typeface="Calibri"/>
                <a:ea typeface="Open Sans"/>
                <a:cs typeface="Calibri"/>
              </a:rPr>
              <a:t>La riflessione deve essere concisa, ben strutturata e presentata tramite un modulo online come parte della valutazione del modulo. L'insegnante deve creare questo modulo per valutare i risultati di apprendimento individuali (le istruzioni possono essere trovate alle pagine 25-27). Queste domande campione possono essere adattate ai diversi stili di insegnamento e alle esigenze degli studenti e possono essere distribuite tramite uno strumento di indagine preferito. Per garantire un feedback tempestivo e mantenere la pertinenza, si consiglia di avere una scadenza per l'invio entro una settimana dal completamento della settimana 3. </a:t>
            </a:r>
            <a:endParaRPr lang="it-IT" sz="1800" b="1" noProof="0" dirty="0"/>
          </a:p>
        </p:txBody>
      </p:sp>
      <p:sp>
        <p:nvSpPr>
          <p:cNvPr id="4" name="Slide Number Placeholder 3">
            <a:extLst>
              <a:ext uri="{FF2B5EF4-FFF2-40B4-BE49-F238E27FC236}">
                <a16:creationId xmlns:a16="http://schemas.microsoft.com/office/drawing/2014/main" id="{B14BB1D8-FBF0-2712-5FA2-E1929D3857F4}"/>
              </a:ext>
            </a:extLst>
          </p:cNvPr>
          <p:cNvSpPr>
            <a:spLocks noGrp="1"/>
          </p:cNvSpPr>
          <p:nvPr>
            <p:ph type="sldNum" sz="quarter" idx="4"/>
          </p:nvPr>
        </p:nvSpPr>
        <p:spPr/>
        <p:txBody>
          <a:bodyPr/>
          <a:lstStyle/>
          <a:p>
            <a:fld id="{9C527BFA-2C0E-4CEC-B6A5-913A56FEF4B4}" type="slidenum">
              <a:rPr lang="fr-CA" smtClean="0"/>
              <a:pPr/>
              <a:t>19</a:t>
            </a:fld>
            <a:endParaRPr lang="fr-CA"/>
          </a:p>
        </p:txBody>
      </p:sp>
      <p:sp>
        <p:nvSpPr>
          <p:cNvPr id="7" name="Text Placeholder 6">
            <a:extLst>
              <a:ext uri="{FF2B5EF4-FFF2-40B4-BE49-F238E27FC236}">
                <a16:creationId xmlns:a16="http://schemas.microsoft.com/office/drawing/2014/main" id="{106E0CA8-567B-B4EF-CC60-08C6A9F8C4B0}"/>
              </a:ext>
            </a:extLst>
          </p:cNvPr>
          <p:cNvSpPr>
            <a:spLocks noGrp="1"/>
          </p:cNvSpPr>
          <p:nvPr>
            <p:ph type="body" sz="quarter" idx="61"/>
          </p:nvPr>
        </p:nvSpPr>
        <p:spPr>
          <a:xfrm>
            <a:off x="-9335" y="304800"/>
            <a:ext cx="7040257" cy="926158"/>
          </a:xfrm>
        </p:spPr>
        <p:txBody>
          <a:bodyPr/>
          <a:lstStyle/>
          <a:p>
            <a:r>
              <a:rPr lang="it-IT" dirty="0"/>
              <a:t>SETTIMANA 3: PRESENTAZIONE DI STORIE DIGITALI</a:t>
            </a:r>
            <a:endParaRPr lang="en-US" dirty="0"/>
          </a:p>
        </p:txBody>
      </p:sp>
    </p:spTree>
    <p:extLst>
      <p:ext uri="{BB962C8B-B14F-4D97-AF65-F5344CB8AC3E}">
        <p14:creationId xmlns:p14="http://schemas.microsoft.com/office/powerpoint/2010/main" val="1741860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1133C-5855-F273-CC7F-5A0DABAF67DF}"/>
            </a:ext>
          </a:extLst>
        </p:cNvPr>
        <p:cNvGrpSpPr/>
        <p:nvPr/>
      </p:nvGrpSpPr>
      <p:grpSpPr>
        <a:xfrm>
          <a:off x="0" y="0"/>
          <a:ext cx="0" cy="0"/>
          <a:chOff x="0" y="0"/>
          <a:chExt cx="0" cy="0"/>
        </a:xfrm>
      </p:grpSpPr>
      <p:sp>
        <p:nvSpPr>
          <p:cNvPr id="2" name="Freeform 1">
            <a:extLst>
              <a:ext uri="{FF2B5EF4-FFF2-40B4-BE49-F238E27FC236}">
                <a16:creationId xmlns:a16="http://schemas.microsoft.com/office/drawing/2014/main" id="{8D6D0232-B8AF-47E6-4FE8-A6A7311285C0}"/>
              </a:ext>
            </a:extLst>
          </p:cNvPr>
          <p:cNvSpPr/>
          <p:nvPr/>
        </p:nvSpPr>
        <p:spPr>
          <a:xfrm rot="19295464">
            <a:off x="3565209" y="-2414294"/>
            <a:ext cx="6659414" cy="7199490"/>
          </a:xfrm>
          <a:custGeom>
            <a:avLst/>
            <a:gdLst>
              <a:gd name="connsiteX0" fmla="*/ 217621 w 1060649"/>
              <a:gd name="connsiteY0" fmla="*/ 995490 h 1146667"/>
              <a:gd name="connsiteX1" fmla="*/ 178658 w 1060649"/>
              <a:gd name="connsiteY1" fmla="*/ 979326 h 1146667"/>
              <a:gd name="connsiteX2" fmla="*/ 149199 w 1060649"/>
              <a:gd name="connsiteY2" fmla="*/ 934639 h 1146667"/>
              <a:gd name="connsiteX3" fmla="*/ 188161 w 1060649"/>
              <a:gd name="connsiteY3" fmla="*/ 946999 h 1146667"/>
              <a:gd name="connsiteX4" fmla="*/ 217621 w 1060649"/>
              <a:gd name="connsiteY4" fmla="*/ 995490 h 1146667"/>
              <a:gd name="connsiteX5" fmla="*/ 320255 w 1060649"/>
              <a:gd name="connsiteY5" fmla="*/ 1065849 h 1146667"/>
              <a:gd name="connsiteX6" fmla="*/ 274640 w 1060649"/>
              <a:gd name="connsiteY6" fmla="*/ 1052538 h 1146667"/>
              <a:gd name="connsiteX7" fmla="*/ 248031 w 1060649"/>
              <a:gd name="connsiteY7" fmla="*/ 1019260 h 1146667"/>
              <a:gd name="connsiteX8" fmla="*/ 295547 w 1060649"/>
              <a:gd name="connsiteY8" fmla="*/ 1029719 h 1146667"/>
              <a:gd name="connsiteX9" fmla="*/ 320255 w 1060649"/>
              <a:gd name="connsiteY9" fmla="*/ 1065849 h 1146667"/>
              <a:gd name="connsiteX10" fmla="*/ 428590 w 1060649"/>
              <a:gd name="connsiteY10" fmla="*/ 1117193 h 1146667"/>
              <a:gd name="connsiteX11" fmla="*/ 380124 w 1060649"/>
              <a:gd name="connsiteY11" fmla="*/ 1107685 h 1146667"/>
              <a:gd name="connsiteX12" fmla="*/ 358267 w 1060649"/>
              <a:gd name="connsiteY12" fmla="*/ 1085816 h 1146667"/>
              <a:gd name="connsiteX13" fmla="*/ 409584 w 1060649"/>
              <a:gd name="connsiteY13" fmla="*/ 1093423 h 1146667"/>
              <a:gd name="connsiteX14" fmla="*/ 428590 w 1060649"/>
              <a:gd name="connsiteY14" fmla="*/ 1117193 h 1146667"/>
              <a:gd name="connsiteX15" fmla="*/ 530273 w 1060649"/>
              <a:gd name="connsiteY15" fmla="*/ 1143815 h 1146667"/>
              <a:gd name="connsiteX16" fmla="*/ 483708 w 1060649"/>
              <a:gd name="connsiteY16" fmla="*/ 1140012 h 1146667"/>
              <a:gd name="connsiteX17" fmla="*/ 469453 w 1060649"/>
              <a:gd name="connsiteY17" fmla="*/ 1131455 h 1146667"/>
              <a:gd name="connsiteX18" fmla="*/ 517919 w 1060649"/>
              <a:gd name="connsiteY18" fmla="*/ 1134307 h 1146667"/>
              <a:gd name="connsiteX19" fmla="*/ 530273 w 1060649"/>
              <a:gd name="connsiteY19" fmla="*/ 1143815 h 1146667"/>
              <a:gd name="connsiteX20" fmla="*/ 34211 w 1060649"/>
              <a:gd name="connsiteY20" fmla="*/ 714052 h 1146667"/>
              <a:gd name="connsiteX21" fmla="*/ 19006 w 1060649"/>
              <a:gd name="connsiteY21" fmla="*/ 712151 h 1146667"/>
              <a:gd name="connsiteX22" fmla="*/ 6652 w 1060649"/>
              <a:gd name="connsiteY22" fmla="*/ 648447 h 1146667"/>
              <a:gd name="connsiteX23" fmla="*/ 20907 w 1060649"/>
              <a:gd name="connsiteY23" fmla="*/ 643693 h 1146667"/>
              <a:gd name="connsiteX24" fmla="*/ 34211 w 1060649"/>
              <a:gd name="connsiteY24" fmla="*/ 714052 h 1146667"/>
              <a:gd name="connsiteX25" fmla="*/ 97882 w 1060649"/>
              <a:gd name="connsiteY25" fmla="*/ 803428 h 1146667"/>
              <a:gd name="connsiteX26" fmla="*/ 65571 w 1060649"/>
              <a:gd name="connsiteY26" fmla="*/ 798674 h 1146667"/>
              <a:gd name="connsiteX27" fmla="*/ 45615 w 1060649"/>
              <a:gd name="connsiteY27" fmla="*/ 733069 h 1146667"/>
              <a:gd name="connsiteX28" fmla="*/ 77925 w 1060649"/>
              <a:gd name="connsiteY28" fmla="*/ 733069 h 1146667"/>
              <a:gd name="connsiteX29" fmla="*/ 97882 w 1060649"/>
              <a:gd name="connsiteY29" fmla="*/ 803428 h 1146667"/>
              <a:gd name="connsiteX30" fmla="*/ 190062 w 1060649"/>
              <a:gd name="connsiteY30" fmla="*/ 896606 h 1146667"/>
              <a:gd name="connsiteX31" fmla="*/ 144447 w 1060649"/>
              <a:gd name="connsiteY31" fmla="*/ 889000 h 1146667"/>
              <a:gd name="connsiteX32" fmla="*/ 120689 w 1060649"/>
              <a:gd name="connsiteY32" fmla="*/ 827198 h 1146667"/>
              <a:gd name="connsiteX33" fmla="*/ 167255 w 1060649"/>
              <a:gd name="connsiteY33" fmla="*/ 830050 h 1146667"/>
              <a:gd name="connsiteX34" fmla="*/ 190062 w 1060649"/>
              <a:gd name="connsiteY34" fmla="*/ 896606 h 1146667"/>
              <a:gd name="connsiteX35" fmla="*/ 300298 w 1060649"/>
              <a:gd name="connsiteY35" fmla="*/ 983129 h 1146667"/>
              <a:gd name="connsiteX36" fmla="*/ 246130 w 1060649"/>
              <a:gd name="connsiteY36" fmla="*/ 977425 h 1146667"/>
              <a:gd name="connsiteX37" fmla="*/ 221422 w 1060649"/>
              <a:gd name="connsiteY37" fmla="*/ 924180 h 1146667"/>
              <a:gd name="connsiteX38" fmla="*/ 277491 w 1060649"/>
              <a:gd name="connsiteY38" fmla="*/ 927983 h 1146667"/>
              <a:gd name="connsiteX39" fmla="*/ 300298 w 1060649"/>
              <a:gd name="connsiteY39" fmla="*/ 983129 h 1146667"/>
              <a:gd name="connsiteX40" fmla="*/ 420037 w 1060649"/>
              <a:gd name="connsiteY40" fmla="*/ 1055390 h 1146667"/>
              <a:gd name="connsiteX41" fmla="*/ 363019 w 1060649"/>
              <a:gd name="connsiteY41" fmla="*/ 1051587 h 1146667"/>
              <a:gd name="connsiteX42" fmla="*/ 342112 w 1060649"/>
              <a:gd name="connsiteY42" fmla="*/ 1009752 h 1146667"/>
              <a:gd name="connsiteX43" fmla="*/ 401981 w 1060649"/>
              <a:gd name="connsiteY43" fmla="*/ 1011653 h 1146667"/>
              <a:gd name="connsiteX44" fmla="*/ 420037 w 1060649"/>
              <a:gd name="connsiteY44" fmla="*/ 1055390 h 1146667"/>
              <a:gd name="connsiteX45" fmla="*/ 535975 w 1060649"/>
              <a:gd name="connsiteY45" fmla="*/ 1106734 h 1146667"/>
              <a:gd name="connsiteX46" fmla="*/ 480857 w 1060649"/>
              <a:gd name="connsiteY46" fmla="*/ 1106734 h 1146667"/>
              <a:gd name="connsiteX47" fmla="*/ 465652 w 1060649"/>
              <a:gd name="connsiteY47" fmla="*/ 1078210 h 1146667"/>
              <a:gd name="connsiteX48" fmla="*/ 523621 w 1060649"/>
              <a:gd name="connsiteY48" fmla="*/ 1077259 h 1146667"/>
              <a:gd name="connsiteX49" fmla="*/ 535975 w 1060649"/>
              <a:gd name="connsiteY49" fmla="*/ 1106734 h 1146667"/>
              <a:gd name="connsiteX50" fmla="*/ 637658 w 1060649"/>
              <a:gd name="connsiteY50" fmla="*/ 1131455 h 1146667"/>
              <a:gd name="connsiteX51" fmla="*/ 589192 w 1060649"/>
              <a:gd name="connsiteY51" fmla="*/ 1136209 h 1146667"/>
              <a:gd name="connsiteX52" fmla="*/ 581590 w 1060649"/>
              <a:gd name="connsiteY52" fmla="*/ 1120996 h 1146667"/>
              <a:gd name="connsiteX53" fmla="*/ 632907 w 1060649"/>
              <a:gd name="connsiteY53" fmla="*/ 1115291 h 1146667"/>
              <a:gd name="connsiteX54" fmla="*/ 637658 w 1060649"/>
              <a:gd name="connsiteY54" fmla="*/ 1131455 h 1146667"/>
              <a:gd name="connsiteX55" fmla="*/ 29460 w 1060649"/>
              <a:gd name="connsiteY55" fmla="*/ 588547 h 1146667"/>
              <a:gd name="connsiteX56" fmla="*/ 7602 w 1060649"/>
              <a:gd name="connsiteY56" fmla="*/ 599005 h 1146667"/>
              <a:gd name="connsiteX57" fmla="*/ 6652 w 1060649"/>
              <a:gd name="connsiteY57" fmla="*/ 529597 h 1146667"/>
              <a:gd name="connsiteX58" fmla="*/ 27559 w 1060649"/>
              <a:gd name="connsiteY58" fmla="*/ 511532 h 1146667"/>
              <a:gd name="connsiteX59" fmla="*/ 29460 w 1060649"/>
              <a:gd name="connsiteY59" fmla="*/ 588547 h 1146667"/>
              <a:gd name="connsiteX60" fmla="*/ 89329 w 1060649"/>
              <a:gd name="connsiteY60" fmla="*/ 673168 h 1146667"/>
              <a:gd name="connsiteX61" fmla="*/ 48466 w 1060649"/>
              <a:gd name="connsiteY61" fmla="*/ 678873 h 1146667"/>
              <a:gd name="connsiteX62" fmla="*/ 37062 w 1060649"/>
              <a:gd name="connsiteY62" fmla="*/ 602809 h 1146667"/>
              <a:gd name="connsiteX63" fmla="*/ 76025 w 1060649"/>
              <a:gd name="connsiteY63" fmla="*/ 591399 h 1146667"/>
              <a:gd name="connsiteX64" fmla="*/ 89329 w 1060649"/>
              <a:gd name="connsiteY64" fmla="*/ 673168 h 1146667"/>
              <a:gd name="connsiteX65" fmla="*/ 180559 w 1060649"/>
              <a:gd name="connsiteY65" fmla="*/ 767297 h 1146667"/>
              <a:gd name="connsiteX66" fmla="*/ 125441 w 1060649"/>
              <a:gd name="connsiteY66" fmla="*/ 769199 h 1146667"/>
              <a:gd name="connsiteX67" fmla="*/ 107385 w 1060649"/>
              <a:gd name="connsiteY67" fmla="*/ 692184 h 1146667"/>
              <a:gd name="connsiteX68" fmla="*/ 162503 w 1060649"/>
              <a:gd name="connsiteY68" fmla="*/ 685528 h 1146667"/>
              <a:gd name="connsiteX69" fmla="*/ 180559 w 1060649"/>
              <a:gd name="connsiteY69" fmla="*/ 767297 h 1146667"/>
              <a:gd name="connsiteX70" fmla="*/ 296497 w 1060649"/>
              <a:gd name="connsiteY70" fmla="*/ 864279 h 1146667"/>
              <a:gd name="connsiteX71" fmla="*/ 230925 w 1060649"/>
              <a:gd name="connsiteY71" fmla="*/ 865230 h 1146667"/>
              <a:gd name="connsiteX72" fmla="*/ 209068 w 1060649"/>
              <a:gd name="connsiteY72" fmla="*/ 792969 h 1146667"/>
              <a:gd name="connsiteX73" fmla="*/ 275590 w 1060649"/>
              <a:gd name="connsiteY73" fmla="*/ 788215 h 1146667"/>
              <a:gd name="connsiteX74" fmla="*/ 296497 w 1060649"/>
              <a:gd name="connsiteY74" fmla="*/ 864279 h 1146667"/>
              <a:gd name="connsiteX75" fmla="*/ 423838 w 1060649"/>
              <a:gd name="connsiteY75" fmla="*/ 952704 h 1146667"/>
              <a:gd name="connsiteX76" fmla="*/ 354466 w 1060649"/>
              <a:gd name="connsiteY76" fmla="*/ 954605 h 1146667"/>
              <a:gd name="connsiteX77" fmla="*/ 334509 w 1060649"/>
              <a:gd name="connsiteY77" fmla="*/ 891852 h 1146667"/>
              <a:gd name="connsiteX78" fmla="*/ 405783 w 1060649"/>
              <a:gd name="connsiteY78" fmla="*/ 887098 h 1146667"/>
              <a:gd name="connsiteX79" fmla="*/ 423838 w 1060649"/>
              <a:gd name="connsiteY79" fmla="*/ 952704 h 1146667"/>
              <a:gd name="connsiteX80" fmla="*/ 667118 w 1060649"/>
              <a:gd name="connsiteY80" fmla="*/ 1073456 h 1146667"/>
              <a:gd name="connsiteX81" fmla="*/ 608199 w 1060649"/>
              <a:gd name="connsiteY81" fmla="*/ 1082013 h 1146667"/>
              <a:gd name="connsiteX82" fmla="*/ 599646 w 1060649"/>
              <a:gd name="connsiteY82" fmla="*/ 1046833 h 1146667"/>
              <a:gd name="connsiteX83" fmla="*/ 662366 w 1060649"/>
              <a:gd name="connsiteY83" fmla="*/ 1037325 h 1146667"/>
              <a:gd name="connsiteX84" fmla="*/ 667118 w 1060649"/>
              <a:gd name="connsiteY84" fmla="*/ 1073456 h 1146667"/>
              <a:gd name="connsiteX85" fmla="*/ 760248 w 1060649"/>
              <a:gd name="connsiteY85" fmla="*/ 1094373 h 1146667"/>
              <a:gd name="connsiteX86" fmla="*/ 711782 w 1060649"/>
              <a:gd name="connsiteY86" fmla="*/ 1106734 h 1146667"/>
              <a:gd name="connsiteX87" fmla="*/ 710832 w 1060649"/>
              <a:gd name="connsiteY87" fmla="*/ 1084865 h 1146667"/>
              <a:gd name="connsiteX88" fmla="*/ 762149 w 1060649"/>
              <a:gd name="connsiteY88" fmla="*/ 1071554 h 1146667"/>
              <a:gd name="connsiteX89" fmla="*/ 760248 w 1060649"/>
              <a:gd name="connsiteY89" fmla="*/ 1094373 h 1146667"/>
              <a:gd name="connsiteX90" fmla="*/ 823919 w 1060649"/>
              <a:gd name="connsiteY90" fmla="*/ 1088669 h 1146667"/>
              <a:gd name="connsiteX91" fmla="*/ 787807 w 1060649"/>
              <a:gd name="connsiteY91" fmla="*/ 1103881 h 1146667"/>
              <a:gd name="connsiteX92" fmla="*/ 794459 w 1060649"/>
              <a:gd name="connsiteY92" fmla="*/ 1094373 h 1146667"/>
              <a:gd name="connsiteX93" fmla="*/ 833422 w 1060649"/>
              <a:gd name="connsiteY93" fmla="*/ 1078210 h 1146667"/>
              <a:gd name="connsiteX94" fmla="*/ 823919 w 1060649"/>
              <a:gd name="connsiteY94" fmla="*/ 1088669 h 1146667"/>
              <a:gd name="connsiteX95" fmla="*/ 42764 w 1060649"/>
              <a:gd name="connsiteY95" fmla="*/ 452582 h 1146667"/>
              <a:gd name="connsiteX96" fmla="*/ 16155 w 1060649"/>
              <a:gd name="connsiteY96" fmla="*/ 474450 h 1146667"/>
              <a:gd name="connsiteX97" fmla="*/ 26609 w 1060649"/>
              <a:gd name="connsiteY97" fmla="*/ 409796 h 1146667"/>
              <a:gd name="connsiteX98" fmla="*/ 51317 w 1060649"/>
              <a:gd name="connsiteY98" fmla="*/ 382222 h 1146667"/>
              <a:gd name="connsiteX99" fmla="*/ 42764 w 1060649"/>
              <a:gd name="connsiteY99" fmla="*/ 452582 h 1146667"/>
              <a:gd name="connsiteX100" fmla="*/ 95981 w 1060649"/>
              <a:gd name="connsiteY100" fmla="*/ 521040 h 1146667"/>
              <a:gd name="connsiteX101" fmla="*/ 50366 w 1060649"/>
              <a:gd name="connsiteY101" fmla="*/ 538154 h 1146667"/>
              <a:gd name="connsiteX102" fmla="*/ 49416 w 1060649"/>
              <a:gd name="connsiteY102" fmla="*/ 463991 h 1146667"/>
              <a:gd name="connsiteX103" fmla="*/ 93130 w 1060649"/>
              <a:gd name="connsiteY103" fmla="*/ 442123 h 1146667"/>
              <a:gd name="connsiteX104" fmla="*/ 95981 w 1060649"/>
              <a:gd name="connsiteY104" fmla="*/ 521040 h 1146667"/>
              <a:gd name="connsiteX105" fmla="*/ 181509 w 1060649"/>
              <a:gd name="connsiteY105" fmla="*/ 607563 h 1146667"/>
              <a:gd name="connsiteX106" fmla="*/ 120689 w 1060649"/>
              <a:gd name="connsiteY106" fmla="*/ 619923 h 1146667"/>
              <a:gd name="connsiteX107" fmla="*/ 111186 w 1060649"/>
              <a:gd name="connsiteY107" fmla="*/ 539105 h 1146667"/>
              <a:gd name="connsiteX108" fmla="*/ 170106 w 1060649"/>
              <a:gd name="connsiteY108" fmla="*/ 522941 h 1146667"/>
              <a:gd name="connsiteX109" fmla="*/ 181509 w 1060649"/>
              <a:gd name="connsiteY109" fmla="*/ 607563 h 1146667"/>
              <a:gd name="connsiteX110" fmla="*/ 568286 w 1060649"/>
              <a:gd name="connsiteY110" fmla="*/ 894705 h 1146667"/>
              <a:gd name="connsiteX111" fmla="*/ 494161 w 1060649"/>
              <a:gd name="connsiteY111" fmla="*/ 904213 h 1146667"/>
              <a:gd name="connsiteX112" fmla="*/ 478956 w 1060649"/>
              <a:gd name="connsiteY112" fmla="*/ 837657 h 1146667"/>
              <a:gd name="connsiteX113" fmla="*/ 555932 w 1060649"/>
              <a:gd name="connsiteY113" fmla="*/ 827198 h 1146667"/>
              <a:gd name="connsiteX114" fmla="*/ 568286 w 1060649"/>
              <a:gd name="connsiteY114" fmla="*/ 894705 h 1146667"/>
              <a:gd name="connsiteX115" fmla="*/ 694677 w 1060649"/>
              <a:gd name="connsiteY115" fmla="*/ 966966 h 1146667"/>
              <a:gd name="connsiteX116" fmla="*/ 628155 w 1060649"/>
              <a:gd name="connsiteY116" fmla="*/ 979326 h 1146667"/>
              <a:gd name="connsiteX117" fmla="*/ 618652 w 1060649"/>
              <a:gd name="connsiteY117" fmla="*/ 926081 h 1146667"/>
              <a:gd name="connsiteX118" fmla="*/ 687074 w 1060649"/>
              <a:gd name="connsiteY118" fmla="*/ 913721 h 1146667"/>
              <a:gd name="connsiteX119" fmla="*/ 694677 w 1060649"/>
              <a:gd name="connsiteY119" fmla="*/ 966966 h 1146667"/>
              <a:gd name="connsiteX120" fmla="*/ 800161 w 1060649"/>
              <a:gd name="connsiteY120" fmla="*/ 1014506 h 1146667"/>
              <a:gd name="connsiteX121" fmla="*/ 745994 w 1060649"/>
              <a:gd name="connsiteY121" fmla="*/ 1029719 h 1146667"/>
              <a:gd name="connsiteX122" fmla="*/ 744093 w 1060649"/>
              <a:gd name="connsiteY122" fmla="*/ 990736 h 1146667"/>
              <a:gd name="connsiteX123" fmla="*/ 801112 w 1060649"/>
              <a:gd name="connsiteY123" fmla="*/ 975523 h 1146667"/>
              <a:gd name="connsiteX124" fmla="*/ 800161 w 1060649"/>
              <a:gd name="connsiteY124" fmla="*/ 1014506 h 1146667"/>
              <a:gd name="connsiteX125" fmla="*/ 876186 w 1060649"/>
              <a:gd name="connsiteY125" fmla="*/ 1035424 h 1146667"/>
              <a:gd name="connsiteX126" fmla="*/ 835323 w 1060649"/>
              <a:gd name="connsiteY126" fmla="*/ 1052538 h 1146667"/>
              <a:gd name="connsiteX127" fmla="*/ 840074 w 1060649"/>
              <a:gd name="connsiteY127" fmla="*/ 1026866 h 1146667"/>
              <a:gd name="connsiteX128" fmla="*/ 882838 w 1060649"/>
              <a:gd name="connsiteY128" fmla="*/ 1009752 h 1146667"/>
              <a:gd name="connsiteX129" fmla="*/ 876186 w 1060649"/>
              <a:gd name="connsiteY129" fmla="*/ 1035424 h 1146667"/>
              <a:gd name="connsiteX130" fmla="*/ 77925 w 1060649"/>
              <a:gd name="connsiteY130" fmla="*/ 327076 h 1146667"/>
              <a:gd name="connsiteX131" fmla="*/ 45615 w 1060649"/>
              <a:gd name="connsiteY131" fmla="*/ 359403 h 1146667"/>
              <a:gd name="connsiteX132" fmla="*/ 66522 w 1060649"/>
              <a:gd name="connsiteY132" fmla="*/ 305208 h 1146667"/>
              <a:gd name="connsiteX133" fmla="*/ 95031 w 1060649"/>
              <a:gd name="connsiteY133" fmla="*/ 268126 h 1146667"/>
              <a:gd name="connsiteX134" fmla="*/ 77925 w 1060649"/>
              <a:gd name="connsiteY134" fmla="*/ 327076 h 1146667"/>
              <a:gd name="connsiteX135" fmla="*/ 205267 w 1060649"/>
              <a:gd name="connsiteY135" fmla="*/ 444025 h 1146667"/>
              <a:gd name="connsiteX136" fmla="*/ 137795 w 1060649"/>
              <a:gd name="connsiteY136" fmla="*/ 464942 h 1146667"/>
              <a:gd name="connsiteX137" fmla="*/ 136845 w 1060649"/>
              <a:gd name="connsiteY137" fmla="*/ 385075 h 1146667"/>
              <a:gd name="connsiteX138" fmla="*/ 202416 w 1060649"/>
              <a:gd name="connsiteY138" fmla="*/ 360354 h 1146667"/>
              <a:gd name="connsiteX139" fmla="*/ 205267 w 1060649"/>
              <a:gd name="connsiteY139" fmla="*/ 444025 h 1146667"/>
              <a:gd name="connsiteX140" fmla="*/ 316453 w 1060649"/>
              <a:gd name="connsiteY140" fmla="*/ 533400 h 1146667"/>
              <a:gd name="connsiteX141" fmla="*/ 236627 w 1060649"/>
              <a:gd name="connsiteY141" fmla="*/ 549564 h 1146667"/>
              <a:gd name="connsiteX142" fmla="*/ 227124 w 1060649"/>
              <a:gd name="connsiteY142" fmla="*/ 463041 h 1146667"/>
              <a:gd name="connsiteX143" fmla="*/ 305050 w 1060649"/>
              <a:gd name="connsiteY143" fmla="*/ 443074 h 1146667"/>
              <a:gd name="connsiteX144" fmla="*/ 316453 w 1060649"/>
              <a:gd name="connsiteY144" fmla="*/ 533400 h 1146667"/>
              <a:gd name="connsiteX145" fmla="*/ 928453 w 1060649"/>
              <a:gd name="connsiteY145" fmla="*/ 941294 h 1146667"/>
              <a:gd name="connsiteX146" fmla="*/ 880938 w 1060649"/>
              <a:gd name="connsiteY146" fmla="*/ 960310 h 1146667"/>
              <a:gd name="connsiteX147" fmla="*/ 883789 w 1060649"/>
              <a:gd name="connsiteY147" fmla="*/ 917524 h 1146667"/>
              <a:gd name="connsiteX148" fmla="*/ 933205 w 1060649"/>
              <a:gd name="connsiteY148" fmla="*/ 898508 h 1146667"/>
              <a:gd name="connsiteX149" fmla="*/ 928453 w 1060649"/>
              <a:gd name="connsiteY149" fmla="*/ 941294 h 1146667"/>
              <a:gd name="connsiteX150" fmla="*/ 979770 w 1060649"/>
              <a:gd name="connsiteY150" fmla="*/ 962212 h 1146667"/>
              <a:gd name="connsiteX151" fmla="*/ 947459 w 1060649"/>
              <a:gd name="connsiteY151" fmla="*/ 983129 h 1146667"/>
              <a:gd name="connsiteX152" fmla="*/ 956963 w 1060649"/>
              <a:gd name="connsiteY152" fmla="*/ 954605 h 1146667"/>
              <a:gd name="connsiteX153" fmla="*/ 990223 w 1060649"/>
              <a:gd name="connsiteY153" fmla="*/ 934639 h 1146667"/>
              <a:gd name="connsiteX154" fmla="*/ 979770 w 1060649"/>
              <a:gd name="connsiteY154" fmla="*/ 962212 h 1146667"/>
              <a:gd name="connsiteX155" fmla="*/ 163453 w 1060649"/>
              <a:gd name="connsiteY155" fmla="*/ 243405 h 1146667"/>
              <a:gd name="connsiteX156" fmla="*/ 111186 w 1060649"/>
              <a:gd name="connsiteY156" fmla="*/ 275733 h 1146667"/>
              <a:gd name="connsiteX157" fmla="*/ 129242 w 1060649"/>
              <a:gd name="connsiteY157" fmla="*/ 223439 h 1146667"/>
              <a:gd name="connsiteX158" fmla="*/ 177708 w 1060649"/>
              <a:gd name="connsiteY158" fmla="*/ 188259 h 1146667"/>
              <a:gd name="connsiteX159" fmla="*/ 163453 w 1060649"/>
              <a:gd name="connsiteY159" fmla="*/ 243405 h 1146667"/>
              <a:gd name="connsiteX160" fmla="*/ 236627 w 1060649"/>
              <a:gd name="connsiteY160" fmla="*/ 289044 h 1146667"/>
              <a:gd name="connsiteX161" fmla="*/ 168205 w 1060649"/>
              <a:gd name="connsiteY161" fmla="*/ 315666 h 1146667"/>
              <a:gd name="connsiteX162" fmla="*/ 174857 w 1060649"/>
              <a:gd name="connsiteY162" fmla="*/ 250061 h 1146667"/>
              <a:gd name="connsiteX163" fmla="*/ 239478 w 1060649"/>
              <a:gd name="connsiteY163" fmla="*/ 221537 h 1146667"/>
              <a:gd name="connsiteX164" fmla="*/ 236627 w 1060649"/>
              <a:gd name="connsiteY164" fmla="*/ 289044 h 1146667"/>
              <a:gd name="connsiteX165" fmla="*/ 340211 w 1060649"/>
              <a:gd name="connsiteY165" fmla="*/ 358452 h 1146667"/>
              <a:gd name="connsiteX166" fmla="*/ 259435 w 1060649"/>
              <a:gd name="connsiteY166" fmla="*/ 379370 h 1146667"/>
              <a:gd name="connsiteX167" fmla="*/ 255633 w 1060649"/>
              <a:gd name="connsiteY167" fmla="*/ 302355 h 1146667"/>
              <a:gd name="connsiteX168" fmla="*/ 332609 w 1060649"/>
              <a:gd name="connsiteY168" fmla="*/ 279536 h 1146667"/>
              <a:gd name="connsiteX169" fmla="*/ 340211 w 1060649"/>
              <a:gd name="connsiteY169" fmla="*/ 358452 h 1146667"/>
              <a:gd name="connsiteX170" fmla="*/ 1047242 w 1060649"/>
              <a:gd name="connsiteY170" fmla="*/ 889951 h 1146667"/>
              <a:gd name="connsiteX171" fmla="*/ 1029186 w 1060649"/>
              <a:gd name="connsiteY171" fmla="*/ 909918 h 1146667"/>
              <a:gd name="connsiteX172" fmla="*/ 1040590 w 1060649"/>
              <a:gd name="connsiteY172" fmla="*/ 881394 h 1146667"/>
              <a:gd name="connsiteX173" fmla="*/ 1060546 w 1060649"/>
              <a:gd name="connsiteY173" fmla="*/ 862378 h 1146667"/>
              <a:gd name="connsiteX174" fmla="*/ 1047242 w 1060649"/>
              <a:gd name="connsiteY174" fmla="*/ 889951 h 1146667"/>
              <a:gd name="connsiteX175" fmla="*/ 281292 w 1060649"/>
              <a:gd name="connsiteY175" fmla="*/ 164489 h 1146667"/>
              <a:gd name="connsiteX176" fmla="*/ 210969 w 1060649"/>
              <a:gd name="connsiteY176" fmla="*/ 193964 h 1146667"/>
              <a:gd name="connsiteX177" fmla="*/ 223323 w 1060649"/>
              <a:gd name="connsiteY177" fmla="*/ 145473 h 1146667"/>
              <a:gd name="connsiteX178" fmla="*/ 287944 w 1060649"/>
              <a:gd name="connsiteY178" fmla="*/ 115047 h 1146667"/>
              <a:gd name="connsiteX179" fmla="*/ 281292 w 1060649"/>
              <a:gd name="connsiteY179" fmla="*/ 164489 h 1146667"/>
              <a:gd name="connsiteX180" fmla="*/ 377273 w 1060649"/>
              <a:gd name="connsiteY180" fmla="*/ 211078 h 1146667"/>
              <a:gd name="connsiteX181" fmla="*/ 294596 w 1060649"/>
              <a:gd name="connsiteY181" fmla="*/ 234848 h 1146667"/>
              <a:gd name="connsiteX182" fmla="*/ 296497 w 1060649"/>
              <a:gd name="connsiteY182" fmla="*/ 171144 h 1146667"/>
              <a:gd name="connsiteX183" fmla="*/ 374422 w 1060649"/>
              <a:gd name="connsiteY183" fmla="*/ 147374 h 1146667"/>
              <a:gd name="connsiteX184" fmla="*/ 377273 w 1060649"/>
              <a:gd name="connsiteY184" fmla="*/ 211078 h 1146667"/>
              <a:gd name="connsiteX185" fmla="*/ 326907 w 1060649"/>
              <a:gd name="connsiteY185" fmla="*/ 77015 h 1146667"/>
              <a:gd name="connsiteX186" fmla="*/ 262286 w 1060649"/>
              <a:gd name="connsiteY186" fmla="*/ 105539 h 1146667"/>
              <a:gd name="connsiteX187" fmla="*/ 278441 w 1060649"/>
              <a:gd name="connsiteY187" fmla="*/ 81769 h 1146667"/>
              <a:gd name="connsiteX188" fmla="*/ 337360 w 1060649"/>
              <a:gd name="connsiteY188" fmla="*/ 53245 h 1146667"/>
              <a:gd name="connsiteX189" fmla="*/ 326907 w 1060649"/>
              <a:gd name="connsiteY189" fmla="*/ 77015 h 1146667"/>
              <a:gd name="connsiteX190" fmla="*/ 411484 w 1060649"/>
              <a:gd name="connsiteY190" fmla="*/ 96982 h 1146667"/>
              <a:gd name="connsiteX191" fmla="*/ 335460 w 1060649"/>
              <a:gd name="connsiteY191" fmla="*/ 118850 h 1146667"/>
              <a:gd name="connsiteX192" fmla="*/ 340211 w 1060649"/>
              <a:gd name="connsiteY192" fmla="*/ 78917 h 1146667"/>
              <a:gd name="connsiteX193" fmla="*/ 410534 w 1060649"/>
              <a:gd name="connsiteY193" fmla="*/ 57999 h 1146667"/>
              <a:gd name="connsiteX194" fmla="*/ 411484 w 1060649"/>
              <a:gd name="connsiteY194" fmla="*/ 96982 h 1146667"/>
              <a:gd name="connsiteX195" fmla="*/ 521720 w 1060649"/>
              <a:gd name="connsiteY195" fmla="*/ 143571 h 1146667"/>
              <a:gd name="connsiteX196" fmla="*/ 439043 w 1060649"/>
              <a:gd name="connsiteY196" fmla="*/ 158784 h 1146667"/>
              <a:gd name="connsiteX197" fmla="*/ 433342 w 1060649"/>
              <a:gd name="connsiteY197" fmla="*/ 104588 h 1146667"/>
              <a:gd name="connsiteX198" fmla="*/ 511267 w 1060649"/>
              <a:gd name="connsiteY198" fmla="*/ 90326 h 1146667"/>
              <a:gd name="connsiteX199" fmla="*/ 521720 w 1060649"/>
              <a:gd name="connsiteY199" fmla="*/ 143571 h 1146667"/>
              <a:gd name="connsiteX200" fmla="*/ 650012 w 1060649"/>
              <a:gd name="connsiteY200" fmla="*/ 214881 h 1146667"/>
              <a:gd name="connsiteX201" fmla="*/ 567335 w 1060649"/>
              <a:gd name="connsiteY201" fmla="*/ 225340 h 1146667"/>
              <a:gd name="connsiteX202" fmla="*/ 554031 w 1060649"/>
              <a:gd name="connsiteY202" fmla="*/ 160686 h 1146667"/>
              <a:gd name="connsiteX203" fmla="*/ 632907 w 1060649"/>
              <a:gd name="connsiteY203" fmla="*/ 152128 h 1146667"/>
              <a:gd name="connsiteX204" fmla="*/ 650012 w 1060649"/>
              <a:gd name="connsiteY204" fmla="*/ 214881 h 1146667"/>
              <a:gd name="connsiteX205" fmla="*/ 448546 w 1060649"/>
              <a:gd name="connsiteY205" fmla="*/ 30426 h 1146667"/>
              <a:gd name="connsiteX206" fmla="*/ 376323 w 1060649"/>
              <a:gd name="connsiteY206" fmla="*/ 49442 h 1146667"/>
              <a:gd name="connsiteX207" fmla="*/ 383925 w 1060649"/>
              <a:gd name="connsiteY207" fmla="*/ 33278 h 1146667"/>
              <a:gd name="connsiteX208" fmla="*/ 448546 w 1060649"/>
              <a:gd name="connsiteY208" fmla="*/ 15213 h 1146667"/>
              <a:gd name="connsiteX209" fmla="*/ 448546 w 1060649"/>
              <a:gd name="connsiteY209" fmla="*/ 30426 h 1146667"/>
              <a:gd name="connsiteX210" fmla="*/ 546428 w 1060649"/>
              <a:gd name="connsiteY210" fmla="*/ 52294 h 1146667"/>
              <a:gd name="connsiteX211" fmla="*/ 468503 w 1060649"/>
              <a:gd name="connsiteY211" fmla="*/ 63704 h 1146667"/>
              <a:gd name="connsiteX212" fmla="*/ 463751 w 1060649"/>
              <a:gd name="connsiteY212" fmla="*/ 31376 h 1146667"/>
              <a:gd name="connsiteX213" fmla="*/ 535975 w 1060649"/>
              <a:gd name="connsiteY213" fmla="*/ 20918 h 1146667"/>
              <a:gd name="connsiteX214" fmla="*/ 546428 w 1060649"/>
              <a:gd name="connsiteY214" fmla="*/ 52294 h 1146667"/>
              <a:gd name="connsiteX215" fmla="*/ 663317 w 1060649"/>
              <a:gd name="connsiteY215" fmla="*/ 101736 h 1146667"/>
              <a:gd name="connsiteX216" fmla="*/ 584441 w 1060649"/>
              <a:gd name="connsiteY216" fmla="*/ 107441 h 1146667"/>
              <a:gd name="connsiteX217" fmla="*/ 571137 w 1060649"/>
              <a:gd name="connsiteY217" fmla="*/ 61802 h 1146667"/>
              <a:gd name="connsiteX218" fmla="*/ 645261 w 1060649"/>
              <a:gd name="connsiteY218" fmla="*/ 57999 h 1146667"/>
              <a:gd name="connsiteX219" fmla="*/ 663317 w 1060649"/>
              <a:gd name="connsiteY219" fmla="*/ 101736 h 1146667"/>
              <a:gd name="connsiteX220" fmla="*/ 665217 w 1060649"/>
              <a:gd name="connsiteY220" fmla="*/ 29475 h 1146667"/>
              <a:gd name="connsiteX221" fmla="*/ 596795 w 1060649"/>
              <a:gd name="connsiteY221" fmla="*/ 29475 h 1146667"/>
              <a:gd name="connsiteX222" fmla="*/ 584441 w 1060649"/>
              <a:gd name="connsiteY222" fmla="*/ 8557 h 1146667"/>
              <a:gd name="connsiteX223" fmla="*/ 647161 w 1060649"/>
              <a:gd name="connsiteY223" fmla="*/ 10459 h 1146667"/>
              <a:gd name="connsiteX224" fmla="*/ 665217 w 1060649"/>
              <a:gd name="connsiteY224" fmla="*/ 29475 h 1146667"/>
              <a:gd name="connsiteX225" fmla="*/ 777354 w 1060649"/>
              <a:gd name="connsiteY225" fmla="*/ 79867 h 1146667"/>
              <a:gd name="connsiteX226" fmla="*/ 713683 w 1060649"/>
              <a:gd name="connsiteY226" fmla="*/ 75113 h 1146667"/>
              <a:gd name="connsiteX227" fmla="*/ 693727 w 1060649"/>
              <a:gd name="connsiteY227" fmla="*/ 40884 h 1146667"/>
              <a:gd name="connsiteX228" fmla="*/ 753596 w 1060649"/>
              <a:gd name="connsiteY228" fmla="*/ 47540 h 1146667"/>
              <a:gd name="connsiteX229" fmla="*/ 777354 w 1060649"/>
              <a:gd name="connsiteY229" fmla="*/ 79867 h 1146667"/>
              <a:gd name="connsiteX230" fmla="*/ 889490 w 1060649"/>
              <a:gd name="connsiteY230" fmla="*/ 150227 h 1146667"/>
              <a:gd name="connsiteX231" fmla="*/ 835323 w 1060649"/>
              <a:gd name="connsiteY231" fmla="*/ 142620 h 1146667"/>
              <a:gd name="connsiteX232" fmla="*/ 811565 w 1060649"/>
              <a:gd name="connsiteY232" fmla="*/ 98883 h 1146667"/>
              <a:gd name="connsiteX233" fmla="*/ 863832 w 1060649"/>
              <a:gd name="connsiteY233" fmla="*/ 108391 h 1146667"/>
              <a:gd name="connsiteX234" fmla="*/ 889490 w 1060649"/>
              <a:gd name="connsiteY234" fmla="*/ 150227 h 1146667"/>
              <a:gd name="connsiteX235" fmla="*/ 990223 w 1060649"/>
              <a:gd name="connsiteY235" fmla="*/ 234848 h 1146667"/>
              <a:gd name="connsiteX236" fmla="*/ 949360 w 1060649"/>
              <a:gd name="connsiteY236" fmla="*/ 227242 h 1146667"/>
              <a:gd name="connsiteX237" fmla="*/ 925602 w 1060649"/>
              <a:gd name="connsiteY237" fmla="*/ 178751 h 1146667"/>
              <a:gd name="connsiteX238" fmla="*/ 965515 w 1060649"/>
              <a:gd name="connsiteY238" fmla="*/ 189210 h 1146667"/>
              <a:gd name="connsiteX239" fmla="*/ 990223 w 1060649"/>
              <a:gd name="connsiteY239" fmla="*/ 234848 h 1146667"/>
              <a:gd name="connsiteX240" fmla="*/ 864782 w 1060649"/>
              <a:gd name="connsiteY240" fmla="*/ 86523 h 1146667"/>
              <a:gd name="connsiteX241" fmla="*/ 817267 w 1060649"/>
              <a:gd name="connsiteY241" fmla="*/ 71310 h 1146667"/>
              <a:gd name="connsiteX242" fmla="*/ 790658 w 1060649"/>
              <a:gd name="connsiteY242" fmla="*/ 46589 h 1146667"/>
              <a:gd name="connsiteX243" fmla="*/ 835323 w 1060649"/>
              <a:gd name="connsiteY243" fmla="*/ 63704 h 1146667"/>
              <a:gd name="connsiteX244" fmla="*/ 864782 w 1060649"/>
              <a:gd name="connsiteY244" fmla="*/ 86523 h 1146667"/>
              <a:gd name="connsiteX245" fmla="*/ 958863 w 1060649"/>
              <a:gd name="connsiteY245" fmla="*/ 155932 h 1146667"/>
              <a:gd name="connsiteX246" fmla="*/ 923702 w 1060649"/>
              <a:gd name="connsiteY246" fmla="*/ 139768 h 1146667"/>
              <a:gd name="connsiteX247" fmla="*/ 895192 w 1060649"/>
              <a:gd name="connsiteY247" fmla="*/ 105539 h 1146667"/>
              <a:gd name="connsiteX248" fmla="*/ 930354 w 1060649"/>
              <a:gd name="connsiteY248" fmla="*/ 124555 h 1146667"/>
              <a:gd name="connsiteX249" fmla="*/ 958863 w 1060649"/>
              <a:gd name="connsiteY249" fmla="*/ 155932 h 1146667"/>
              <a:gd name="connsiteX250" fmla="*/ 764050 w 1060649"/>
              <a:gd name="connsiteY250" fmla="*/ 35180 h 1146667"/>
              <a:gd name="connsiteX251" fmla="*/ 707981 w 1060649"/>
              <a:gd name="connsiteY251" fmla="*/ 23770 h 1146667"/>
              <a:gd name="connsiteX252" fmla="*/ 687074 w 1060649"/>
              <a:gd name="connsiteY252" fmla="*/ 12360 h 1146667"/>
              <a:gd name="connsiteX253" fmla="*/ 764050 w 1060649"/>
              <a:gd name="connsiteY253" fmla="*/ 35180 h 1146667"/>
              <a:gd name="connsiteX254" fmla="*/ 592994 w 1060649"/>
              <a:gd name="connsiteY254" fmla="*/ 0 h 1146667"/>
              <a:gd name="connsiteX255" fmla="*/ 663317 w 1060649"/>
              <a:gd name="connsiteY255" fmla="*/ 6656 h 1146667"/>
              <a:gd name="connsiteX256" fmla="*/ 605348 w 1060649"/>
              <a:gd name="connsiteY256" fmla="*/ 951 h 1146667"/>
              <a:gd name="connsiteX257" fmla="*/ 592994 w 1060649"/>
              <a:gd name="connsiteY257" fmla="*/ 0 h 1146667"/>
              <a:gd name="connsiteX258" fmla="*/ 488460 w 1060649"/>
              <a:gd name="connsiteY258" fmla="*/ 6656 h 1146667"/>
              <a:gd name="connsiteX259" fmla="*/ 562584 w 1060649"/>
              <a:gd name="connsiteY259" fmla="*/ 0 h 1146667"/>
              <a:gd name="connsiteX260" fmla="*/ 562584 w 1060649"/>
              <a:gd name="connsiteY260" fmla="*/ 0 h 1146667"/>
              <a:gd name="connsiteX261" fmla="*/ 562584 w 1060649"/>
              <a:gd name="connsiteY261" fmla="*/ 4754 h 1146667"/>
              <a:gd name="connsiteX262" fmla="*/ 495112 w 1060649"/>
              <a:gd name="connsiteY262" fmla="*/ 11410 h 1146667"/>
              <a:gd name="connsiteX263" fmla="*/ 488460 w 1060649"/>
              <a:gd name="connsiteY263" fmla="*/ 6656 h 1146667"/>
              <a:gd name="connsiteX264" fmla="*/ 321205 w 1060649"/>
              <a:gd name="connsiteY264" fmla="*/ 57999 h 1146667"/>
              <a:gd name="connsiteX265" fmla="*/ 382025 w 1060649"/>
              <a:gd name="connsiteY265" fmla="*/ 32327 h 1146667"/>
              <a:gd name="connsiteX266" fmla="*/ 375373 w 1060649"/>
              <a:gd name="connsiteY266" fmla="*/ 35180 h 1146667"/>
              <a:gd name="connsiteX267" fmla="*/ 321205 w 1060649"/>
              <a:gd name="connsiteY267" fmla="*/ 57999 h 1146667"/>
              <a:gd name="connsiteX268" fmla="*/ 237578 w 1060649"/>
              <a:gd name="connsiteY268" fmla="*/ 108391 h 1146667"/>
              <a:gd name="connsiteX269" fmla="*/ 280342 w 1060649"/>
              <a:gd name="connsiteY269" fmla="*/ 79867 h 1146667"/>
              <a:gd name="connsiteX270" fmla="*/ 273689 w 1060649"/>
              <a:gd name="connsiteY270" fmla="*/ 83671 h 1146667"/>
              <a:gd name="connsiteX271" fmla="*/ 237578 w 1060649"/>
              <a:gd name="connsiteY271" fmla="*/ 108391 h 1146667"/>
              <a:gd name="connsiteX272" fmla="*/ 237578 w 1060649"/>
              <a:gd name="connsiteY272" fmla="*/ 108391 h 1146667"/>
              <a:gd name="connsiteX273" fmla="*/ 179609 w 1060649"/>
              <a:gd name="connsiteY273" fmla="*/ 155932 h 1146667"/>
              <a:gd name="connsiteX274" fmla="*/ 213820 w 1060649"/>
              <a:gd name="connsiteY274" fmla="*/ 126457 h 1146667"/>
              <a:gd name="connsiteX275" fmla="*/ 213820 w 1060649"/>
              <a:gd name="connsiteY275" fmla="*/ 126457 h 1146667"/>
              <a:gd name="connsiteX276" fmla="*/ 236627 w 1060649"/>
              <a:gd name="connsiteY276" fmla="*/ 111244 h 1146667"/>
              <a:gd name="connsiteX277" fmla="*/ 216671 w 1060649"/>
              <a:gd name="connsiteY277" fmla="*/ 144522 h 1146667"/>
              <a:gd name="connsiteX278" fmla="*/ 162503 w 1060649"/>
              <a:gd name="connsiteY278" fmla="*/ 180652 h 1146667"/>
              <a:gd name="connsiteX279" fmla="*/ 179609 w 1060649"/>
              <a:gd name="connsiteY279" fmla="*/ 155932 h 1146667"/>
              <a:gd name="connsiteX280" fmla="*/ 93130 w 1060649"/>
              <a:gd name="connsiteY280" fmla="*/ 260520 h 1146667"/>
              <a:gd name="connsiteX281" fmla="*/ 105484 w 1060649"/>
              <a:gd name="connsiteY281" fmla="*/ 242455 h 1146667"/>
              <a:gd name="connsiteX282" fmla="*/ 152050 w 1060649"/>
              <a:gd name="connsiteY282" fmla="*/ 184456 h 1146667"/>
              <a:gd name="connsiteX283" fmla="*/ 152050 w 1060649"/>
              <a:gd name="connsiteY283" fmla="*/ 184456 h 1146667"/>
              <a:gd name="connsiteX284" fmla="*/ 125441 w 1060649"/>
              <a:gd name="connsiteY284" fmla="*/ 222488 h 1146667"/>
              <a:gd name="connsiteX285" fmla="*/ 93130 w 1060649"/>
              <a:gd name="connsiteY285" fmla="*/ 260520 h 1146667"/>
              <a:gd name="connsiteX286" fmla="*/ 18056 w 1060649"/>
              <a:gd name="connsiteY286" fmla="*/ 430713 h 1146667"/>
              <a:gd name="connsiteX287" fmla="*/ 44665 w 1060649"/>
              <a:gd name="connsiteY287" fmla="*/ 351797 h 1146667"/>
              <a:gd name="connsiteX288" fmla="*/ 44665 w 1060649"/>
              <a:gd name="connsiteY288" fmla="*/ 351797 h 1146667"/>
              <a:gd name="connsiteX289" fmla="*/ 26609 w 1060649"/>
              <a:gd name="connsiteY289" fmla="*/ 405042 h 1146667"/>
              <a:gd name="connsiteX290" fmla="*/ 18056 w 1060649"/>
              <a:gd name="connsiteY290" fmla="*/ 430713 h 1146667"/>
              <a:gd name="connsiteX291" fmla="*/ 950 w 1060649"/>
              <a:gd name="connsiteY291" fmla="*/ 544810 h 1146667"/>
              <a:gd name="connsiteX292" fmla="*/ 13304 w 1060649"/>
              <a:gd name="connsiteY292" fmla="*/ 450680 h 1146667"/>
              <a:gd name="connsiteX293" fmla="*/ 13304 w 1060649"/>
              <a:gd name="connsiteY293" fmla="*/ 454483 h 1146667"/>
              <a:gd name="connsiteX294" fmla="*/ 4752 w 1060649"/>
              <a:gd name="connsiteY294" fmla="*/ 521040 h 1146667"/>
              <a:gd name="connsiteX295" fmla="*/ 950 w 1060649"/>
              <a:gd name="connsiteY295" fmla="*/ 544810 h 1146667"/>
              <a:gd name="connsiteX296" fmla="*/ 950 w 1060649"/>
              <a:gd name="connsiteY296" fmla="*/ 544810 h 1146667"/>
              <a:gd name="connsiteX297" fmla="*/ 4752 w 1060649"/>
              <a:gd name="connsiteY297" fmla="*/ 646546 h 1146667"/>
              <a:gd name="connsiteX298" fmla="*/ 0 w 1060649"/>
              <a:gd name="connsiteY298" fmla="*/ 563826 h 1146667"/>
              <a:gd name="connsiteX299" fmla="*/ 0 w 1060649"/>
              <a:gd name="connsiteY299" fmla="*/ 568580 h 1146667"/>
              <a:gd name="connsiteX300" fmla="*/ 3801 w 1060649"/>
              <a:gd name="connsiteY300" fmla="*/ 635136 h 1146667"/>
              <a:gd name="connsiteX301" fmla="*/ 4752 w 1060649"/>
              <a:gd name="connsiteY301" fmla="*/ 646546 h 1146667"/>
              <a:gd name="connsiteX302" fmla="*/ 17106 w 1060649"/>
              <a:gd name="connsiteY302" fmla="*/ 712151 h 1146667"/>
              <a:gd name="connsiteX303" fmla="*/ 16155 w 1060649"/>
              <a:gd name="connsiteY303" fmla="*/ 708348 h 1146667"/>
              <a:gd name="connsiteX304" fmla="*/ 17106 w 1060649"/>
              <a:gd name="connsiteY304" fmla="*/ 712151 h 1146667"/>
              <a:gd name="connsiteX305" fmla="*/ 58919 w 1060649"/>
              <a:gd name="connsiteY305" fmla="*/ 826247 h 1146667"/>
              <a:gd name="connsiteX306" fmla="*/ 28509 w 1060649"/>
              <a:gd name="connsiteY306" fmla="*/ 752085 h 1146667"/>
              <a:gd name="connsiteX307" fmla="*/ 38963 w 1060649"/>
              <a:gd name="connsiteY307" fmla="*/ 763494 h 1146667"/>
              <a:gd name="connsiteX308" fmla="*/ 61770 w 1060649"/>
              <a:gd name="connsiteY308" fmla="*/ 824345 h 1146667"/>
              <a:gd name="connsiteX309" fmla="*/ 58919 w 1060649"/>
              <a:gd name="connsiteY309" fmla="*/ 826247 h 1146667"/>
              <a:gd name="connsiteX310" fmla="*/ 58919 w 1060649"/>
              <a:gd name="connsiteY310" fmla="*/ 826247 h 1146667"/>
              <a:gd name="connsiteX311" fmla="*/ 168205 w 1060649"/>
              <a:gd name="connsiteY311" fmla="*/ 979326 h 1146667"/>
              <a:gd name="connsiteX312" fmla="*/ 117838 w 1060649"/>
              <a:gd name="connsiteY312" fmla="*/ 922278 h 1146667"/>
              <a:gd name="connsiteX313" fmla="*/ 136845 w 1060649"/>
              <a:gd name="connsiteY313" fmla="*/ 943196 h 1146667"/>
              <a:gd name="connsiteX314" fmla="*/ 168205 w 1060649"/>
              <a:gd name="connsiteY314" fmla="*/ 979326 h 1146667"/>
              <a:gd name="connsiteX315" fmla="*/ 250882 w 1060649"/>
              <a:gd name="connsiteY315" fmla="*/ 1046833 h 1146667"/>
              <a:gd name="connsiteX316" fmla="*/ 242329 w 1060649"/>
              <a:gd name="connsiteY316" fmla="*/ 1041128 h 1146667"/>
              <a:gd name="connsiteX317" fmla="*/ 192913 w 1060649"/>
              <a:gd name="connsiteY317" fmla="*/ 1002145 h 1146667"/>
              <a:gd name="connsiteX318" fmla="*/ 192913 w 1060649"/>
              <a:gd name="connsiteY318" fmla="*/ 1002145 h 1146667"/>
              <a:gd name="connsiteX319" fmla="*/ 192913 w 1060649"/>
              <a:gd name="connsiteY319" fmla="*/ 1002145 h 1146667"/>
              <a:gd name="connsiteX320" fmla="*/ 222373 w 1060649"/>
              <a:gd name="connsiteY320" fmla="*/ 1022112 h 1146667"/>
              <a:gd name="connsiteX321" fmla="*/ 250882 w 1060649"/>
              <a:gd name="connsiteY321" fmla="*/ 1046833 h 1146667"/>
              <a:gd name="connsiteX322" fmla="*/ 250882 w 1060649"/>
              <a:gd name="connsiteY322" fmla="*/ 1046833 h 1146667"/>
              <a:gd name="connsiteX323" fmla="*/ 344012 w 1060649"/>
              <a:gd name="connsiteY323" fmla="*/ 1099127 h 1146667"/>
              <a:gd name="connsiteX324" fmla="*/ 282242 w 1060649"/>
              <a:gd name="connsiteY324" fmla="*/ 1067751 h 1146667"/>
              <a:gd name="connsiteX325" fmla="*/ 282242 w 1060649"/>
              <a:gd name="connsiteY325" fmla="*/ 1067751 h 1146667"/>
              <a:gd name="connsiteX326" fmla="*/ 318354 w 1060649"/>
              <a:gd name="connsiteY326" fmla="*/ 1084865 h 1146667"/>
              <a:gd name="connsiteX327" fmla="*/ 344012 w 1060649"/>
              <a:gd name="connsiteY327" fmla="*/ 1099127 h 1146667"/>
              <a:gd name="connsiteX328" fmla="*/ 344012 w 1060649"/>
              <a:gd name="connsiteY328" fmla="*/ 1099127 h 1146667"/>
              <a:gd name="connsiteX329" fmla="*/ 429540 w 1060649"/>
              <a:gd name="connsiteY329" fmla="*/ 1128602 h 1146667"/>
              <a:gd name="connsiteX330" fmla="*/ 387727 w 1060649"/>
              <a:gd name="connsiteY330" fmla="*/ 1116242 h 1146667"/>
              <a:gd name="connsiteX331" fmla="*/ 419087 w 1060649"/>
              <a:gd name="connsiteY331" fmla="*/ 1125750 h 1146667"/>
              <a:gd name="connsiteX332" fmla="*/ 429540 w 1060649"/>
              <a:gd name="connsiteY332" fmla="*/ 1128602 h 1146667"/>
              <a:gd name="connsiteX333" fmla="*/ 618652 w 1060649"/>
              <a:gd name="connsiteY333" fmla="*/ 1144766 h 1146667"/>
              <a:gd name="connsiteX334" fmla="*/ 567335 w 1060649"/>
              <a:gd name="connsiteY334" fmla="*/ 1146667 h 1146667"/>
              <a:gd name="connsiteX335" fmla="*/ 569236 w 1060649"/>
              <a:gd name="connsiteY335" fmla="*/ 1146667 h 1146667"/>
              <a:gd name="connsiteX336" fmla="*/ 612000 w 1060649"/>
              <a:gd name="connsiteY336" fmla="*/ 1144766 h 1146667"/>
              <a:gd name="connsiteX337" fmla="*/ 618652 w 1060649"/>
              <a:gd name="connsiteY337" fmla="*/ 1144766 h 1146667"/>
              <a:gd name="connsiteX338" fmla="*/ 718435 w 1060649"/>
              <a:gd name="connsiteY338" fmla="*/ 1127651 h 1146667"/>
              <a:gd name="connsiteX339" fmla="*/ 678522 w 1060649"/>
              <a:gd name="connsiteY339" fmla="*/ 1136209 h 1146667"/>
              <a:gd name="connsiteX340" fmla="*/ 678522 w 1060649"/>
              <a:gd name="connsiteY340" fmla="*/ 1132405 h 1146667"/>
              <a:gd name="connsiteX341" fmla="*/ 720335 w 1060649"/>
              <a:gd name="connsiteY341" fmla="*/ 1122897 h 1146667"/>
              <a:gd name="connsiteX342" fmla="*/ 718435 w 1060649"/>
              <a:gd name="connsiteY342" fmla="*/ 1127651 h 1146667"/>
              <a:gd name="connsiteX343" fmla="*/ 918950 w 1060649"/>
              <a:gd name="connsiteY343" fmla="*/ 1030670 h 1146667"/>
              <a:gd name="connsiteX344" fmla="*/ 898043 w 1060649"/>
              <a:gd name="connsiteY344" fmla="*/ 1045882 h 1146667"/>
              <a:gd name="connsiteX345" fmla="*/ 892341 w 1060649"/>
              <a:gd name="connsiteY345" fmla="*/ 1048735 h 1146667"/>
              <a:gd name="connsiteX346" fmla="*/ 903745 w 1060649"/>
              <a:gd name="connsiteY346" fmla="*/ 1035424 h 1146667"/>
              <a:gd name="connsiteX347" fmla="*/ 933205 w 1060649"/>
              <a:gd name="connsiteY347" fmla="*/ 1016407 h 1146667"/>
              <a:gd name="connsiteX348" fmla="*/ 918950 w 1060649"/>
              <a:gd name="connsiteY348" fmla="*/ 1030670 h 1146667"/>
              <a:gd name="connsiteX349" fmla="*/ 918950 w 1060649"/>
              <a:gd name="connsiteY349" fmla="*/ 1030670 h 1146667"/>
              <a:gd name="connsiteX350" fmla="*/ 1012080 w 1060649"/>
              <a:gd name="connsiteY350" fmla="*/ 942245 h 1146667"/>
              <a:gd name="connsiteX351" fmla="*/ 978820 w 1060649"/>
              <a:gd name="connsiteY351" fmla="*/ 979326 h 1146667"/>
              <a:gd name="connsiteX352" fmla="*/ 978820 w 1060649"/>
              <a:gd name="connsiteY352" fmla="*/ 979326 h 1146667"/>
              <a:gd name="connsiteX353" fmla="*/ 993074 w 1060649"/>
              <a:gd name="connsiteY353" fmla="*/ 963163 h 1146667"/>
              <a:gd name="connsiteX354" fmla="*/ 1012080 w 1060649"/>
              <a:gd name="connsiteY354" fmla="*/ 942245 h 1146667"/>
              <a:gd name="connsiteX355" fmla="*/ 128292 w 1060649"/>
              <a:gd name="connsiteY355" fmla="*/ 912770 h 1146667"/>
              <a:gd name="connsiteX356" fmla="*/ 102634 w 1060649"/>
              <a:gd name="connsiteY356" fmla="*/ 896606 h 1146667"/>
              <a:gd name="connsiteX357" fmla="*/ 75074 w 1060649"/>
              <a:gd name="connsiteY357" fmla="*/ 844312 h 1146667"/>
              <a:gd name="connsiteX358" fmla="*/ 101683 w 1060649"/>
              <a:gd name="connsiteY358" fmla="*/ 855722 h 1146667"/>
              <a:gd name="connsiteX359" fmla="*/ 128292 w 1060649"/>
              <a:gd name="connsiteY359" fmla="*/ 912770 h 114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Lst>
            <a:rect l="l" t="t" r="r" b="b"/>
            <a:pathLst>
              <a:path w="1060649" h="1146667">
                <a:moveTo>
                  <a:pt x="217621" y="995490"/>
                </a:moveTo>
                <a:cubicBezTo>
                  <a:pt x="213820" y="1002145"/>
                  <a:pt x="196714" y="995490"/>
                  <a:pt x="178658" y="979326"/>
                </a:cubicBezTo>
                <a:cubicBezTo>
                  <a:pt x="161553" y="963163"/>
                  <a:pt x="148248" y="944147"/>
                  <a:pt x="149199" y="934639"/>
                </a:cubicBezTo>
                <a:cubicBezTo>
                  <a:pt x="151099" y="924180"/>
                  <a:pt x="169155" y="929885"/>
                  <a:pt x="188161" y="946999"/>
                </a:cubicBezTo>
                <a:cubicBezTo>
                  <a:pt x="209068" y="965064"/>
                  <a:pt x="221422" y="986933"/>
                  <a:pt x="217621" y="995490"/>
                </a:cubicBezTo>
                <a:moveTo>
                  <a:pt x="320255" y="1065849"/>
                </a:moveTo>
                <a:cubicBezTo>
                  <a:pt x="313602" y="1070603"/>
                  <a:pt x="293646" y="1063948"/>
                  <a:pt x="274640" y="1052538"/>
                </a:cubicBezTo>
                <a:cubicBezTo>
                  <a:pt x="255633" y="1040178"/>
                  <a:pt x="243279" y="1024965"/>
                  <a:pt x="248031" y="1019260"/>
                </a:cubicBezTo>
                <a:cubicBezTo>
                  <a:pt x="252783" y="1011653"/>
                  <a:pt x="274640" y="1015457"/>
                  <a:pt x="295547" y="1029719"/>
                </a:cubicBezTo>
                <a:cubicBezTo>
                  <a:pt x="316453" y="1043030"/>
                  <a:pt x="327857" y="1060144"/>
                  <a:pt x="320255" y="1065849"/>
                </a:cubicBezTo>
                <a:close/>
                <a:moveTo>
                  <a:pt x="428590" y="1117193"/>
                </a:moveTo>
                <a:cubicBezTo>
                  <a:pt x="420037" y="1120045"/>
                  <a:pt x="399130" y="1115291"/>
                  <a:pt x="380124" y="1107685"/>
                </a:cubicBezTo>
                <a:cubicBezTo>
                  <a:pt x="361118" y="1099127"/>
                  <a:pt x="350665" y="1089619"/>
                  <a:pt x="358267" y="1085816"/>
                </a:cubicBezTo>
                <a:cubicBezTo>
                  <a:pt x="365869" y="1081062"/>
                  <a:pt x="388677" y="1083915"/>
                  <a:pt x="409584" y="1093423"/>
                </a:cubicBezTo>
                <a:cubicBezTo>
                  <a:pt x="429540" y="1102931"/>
                  <a:pt x="437143" y="1113389"/>
                  <a:pt x="428590" y="1117193"/>
                </a:cubicBezTo>
                <a:close/>
                <a:moveTo>
                  <a:pt x="530273" y="1143815"/>
                </a:moveTo>
                <a:cubicBezTo>
                  <a:pt x="520770" y="1143815"/>
                  <a:pt x="500814" y="1141913"/>
                  <a:pt x="483708" y="1140012"/>
                </a:cubicBezTo>
                <a:cubicBezTo>
                  <a:pt x="467553" y="1136209"/>
                  <a:pt x="459950" y="1132405"/>
                  <a:pt x="469453" y="1131455"/>
                </a:cubicBezTo>
                <a:cubicBezTo>
                  <a:pt x="478956" y="1128602"/>
                  <a:pt x="500814" y="1130504"/>
                  <a:pt x="517919" y="1134307"/>
                </a:cubicBezTo>
                <a:cubicBezTo>
                  <a:pt x="535025" y="1137159"/>
                  <a:pt x="539776" y="1141913"/>
                  <a:pt x="530273" y="1143815"/>
                </a:cubicBezTo>
                <a:close/>
                <a:moveTo>
                  <a:pt x="34211" y="714052"/>
                </a:moveTo>
                <a:cubicBezTo>
                  <a:pt x="33261" y="732118"/>
                  <a:pt x="25658" y="731167"/>
                  <a:pt x="19006" y="712151"/>
                </a:cubicBezTo>
                <a:cubicBezTo>
                  <a:pt x="13304" y="694086"/>
                  <a:pt x="8553" y="666512"/>
                  <a:pt x="6652" y="648447"/>
                </a:cubicBezTo>
                <a:cubicBezTo>
                  <a:pt x="6652" y="628480"/>
                  <a:pt x="13304" y="625628"/>
                  <a:pt x="20907" y="643693"/>
                </a:cubicBezTo>
                <a:cubicBezTo>
                  <a:pt x="31360" y="661758"/>
                  <a:pt x="37062" y="695036"/>
                  <a:pt x="34211" y="714052"/>
                </a:cubicBezTo>
                <a:close/>
                <a:moveTo>
                  <a:pt x="97882" y="803428"/>
                </a:moveTo>
                <a:cubicBezTo>
                  <a:pt x="94081" y="820542"/>
                  <a:pt x="78876" y="817690"/>
                  <a:pt x="65571" y="798674"/>
                </a:cubicBezTo>
                <a:cubicBezTo>
                  <a:pt x="53217" y="779658"/>
                  <a:pt x="43714" y="751134"/>
                  <a:pt x="45615" y="733069"/>
                </a:cubicBezTo>
                <a:cubicBezTo>
                  <a:pt x="48466" y="714052"/>
                  <a:pt x="62720" y="713102"/>
                  <a:pt x="77925" y="733069"/>
                </a:cubicBezTo>
                <a:cubicBezTo>
                  <a:pt x="94081" y="753035"/>
                  <a:pt x="103584" y="785363"/>
                  <a:pt x="97882" y="803428"/>
                </a:cubicBezTo>
                <a:close/>
                <a:moveTo>
                  <a:pt x="190062" y="896606"/>
                </a:moveTo>
                <a:cubicBezTo>
                  <a:pt x="183410" y="910868"/>
                  <a:pt x="162503" y="908016"/>
                  <a:pt x="144447" y="889000"/>
                </a:cubicBezTo>
                <a:cubicBezTo>
                  <a:pt x="126391" y="870935"/>
                  <a:pt x="115938" y="843362"/>
                  <a:pt x="120689" y="827198"/>
                </a:cubicBezTo>
                <a:cubicBezTo>
                  <a:pt x="126391" y="810083"/>
                  <a:pt x="147298" y="811034"/>
                  <a:pt x="167255" y="830050"/>
                </a:cubicBezTo>
                <a:cubicBezTo>
                  <a:pt x="187211" y="850968"/>
                  <a:pt x="197665" y="880443"/>
                  <a:pt x="190062" y="896606"/>
                </a:cubicBezTo>
                <a:close/>
                <a:moveTo>
                  <a:pt x="300298" y="983129"/>
                </a:moveTo>
                <a:cubicBezTo>
                  <a:pt x="290795" y="995490"/>
                  <a:pt x="267037" y="992637"/>
                  <a:pt x="246130" y="977425"/>
                </a:cubicBezTo>
                <a:cubicBezTo>
                  <a:pt x="225224" y="961261"/>
                  <a:pt x="214770" y="938442"/>
                  <a:pt x="221422" y="924180"/>
                </a:cubicBezTo>
                <a:cubicBezTo>
                  <a:pt x="229975" y="908967"/>
                  <a:pt x="254683" y="910868"/>
                  <a:pt x="277491" y="927983"/>
                </a:cubicBezTo>
                <a:cubicBezTo>
                  <a:pt x="300298" y="945097"/>
                  <a:pt x="310751" y="969818"/>
                  <a:pt x="300298" y="983129"/>
                </a:cubicBezTo>
                <a:close/>
                <a:moveTo>
                  <a:pt x="420037" y="1055390"/>
                </a:moveTo>
                <a:cubicBezTo>
                  <a:pt x="408633" y="1064898"/>
                  <a:pt x="383925" y="1062997"/>
                  <a:pt x="363019" y="1051587"/>
                </a:cubicBezTo>
                <a:cubicBezTo>
                  <a:pt x="342112" y="1039227"/>
                  <a:pt x="331658" y="1021162"/>
                  <a:pt x="342112" y="1009752"/>
                </a:cubicBezTo>
                <a:cubicBezTo>
                  <a:pt x="352565" y="997391"/>
                  <a:pt x="379174" y="998342"/>
                  <a:pt x="401981" y="1011653"/>
                </a:cubicBezTo>
                <a:cubicBezTo>
                  <a:pt x="423838" y="1025916"/>
                  <a:pt x="431441" y="1044932"/>
                  <a:pt x="420037" y="1055390"/>
                </a:cubicBezTo>
                <a:close/>
                <a:moveTo>
                  <a:pt x="535975" y="1106734"/>
                </a:moveTo>
                <a:cubicBezTo>
                  <a:pt x="523621" y="1113389"/>
                  <a:pt x="499863" y="1114340"/>
                  <a:pt x="480857" y="1106734"/>
                </a:cubicBezTo>
                <a:cubicBezTo>
                  <a:pt x="461851" y="1099127"/>
                  <a:pt x="455199" y="1086767"/>
                  <a:pt x="465652" y="1078210"/>
                </a:cubicBezTo>
                <a:cubicBezTo>
                  <a:pt x="477056" y="1068702"/>
                  <a:pt x="503664" y="1067751"/>
                  <a:pt x="523621" y="1077259"/>
                </a:cubicBezTo>
                <a:cubicBezTo>
                  <a:pt x="543578" y="1084865"/>
                  <a:pt x="548329" y="1098177"/>
                  <a:pt x="535975" y="1106734"/>
                </a:cubicBezTo>
                <a:close/>
                <a:moveTo>
                  <a:pt x="637658" y="1131455"/>
                </a:moveTo>
                <a:cubicBezTo>
                  <a:pt x="625304" y="1136209"/>
                  <a:pt x="605348" y="1138110"/>
                  <a:pt x="589192" y="1136209"/>
                </a:cubicBezTo>
                <a:cubicBezTo>
                  <a:pt x="573987" y="1133356"/>
                  <a:pt x="570186" y="1126701"/>
                  <a:pt x="581590" y="1120996"/>
                </a:cubicBezTo>
                <a:cubicBezTo>
                  <a:pt x="593944" y="1114340"/>
                  <a:pt x="616751" y="1111488"/>
                  <a:pt x="632907" y="1115291"/>
                </a:cubicBezTo>
                <a:cubicBezTo>
                  <a:pt x="648112" y="1118143"/>
                  <a:pt x="650963" y="1125750"/>
                  <a:pt x="637658" y="1131455"/>
                </a:cubicBezTo>
                <a:close/>
                <a:moveTo>
                  <a:pt x="29460" y="588547"/>
                </a:moveTo>
                <a:cubicBezTo>
                  <a:pt x="23758" y="613267"/>
                  <a:pt x="13304" y="616120"/>
                  <a:pt x="7602" y="599005"/>
                </a:cubicBezTo>
                <a:cubicBezTo>
                  <a:pt x="2851" y="582842"/>
                  <a:pt x="2851" y="551465"/>
                  <a:pt x="6652" y="529597"/>
                </a:cubicBezTo>
                <a:cubicBezTo>
                  <a:pt x="11404" y="505827"/>
                  <a:pt x="20907" y="497270"/>
                  <a:pt x="27559" y="511532"/>
                </a:cubicBezTo>
                <a:cubicBezTo>
                  <a:pt x="35161" y="528646"/>
                  <a:pt x="37062" y="563826"/>
                  <a:pt x="29460" y="588547"/>
                </a:cubicBezTo>
                <a:close/>
                <a:moveTo>
                  <a:pt x="89329" y="673168"/>
                </a:moveTo>
                <a:cubicBezTo>
                  <a:pt x="80776" y="696938"/>
                  <a:pt x="62720" y="698840"/>
                  <a:pt x="48466" y="678873"/>
                </a:cubicBezTo>
                <a:cubicBezTo>
                  <a:pt x="36112" y="659857"/>
                  <a:pt x="31360" y="626579"/>
                  <a:pt x="37062" y="602809"/>
                </a:cubicBezTo>
                <a:cubicBezTo>
                  <a:pt x="44665" y="579039"/>
                  <a:pt x="61770" y="572383"/>
                  <a:pt x="76025" y="591399"/>
                </a:cubicBezTo>
                <a:cubicBezTo>
                  <a:pt x="93130" y="610415"/>
                  <a:pt x="98832" y="647496"/>
                  <a:pt x="89329" y="673168"/>
                </a:cubicBezTo>
                <a:close/>
                <a:moveTo>
                  <a:pt x="180559" y="767297"/>
                </a:moveTo>
                <a:cubicBezTo>
                  <a:pt x="170106" y="789166"/>
                  <a:pt x="145397" y="790117"/>
                  <a:pt x="125441" y="769199"/>
                </a:cubicBezTo>
                <a:cubicBezTo>
                  <a:pt x="106435" y="749232"/>
                  <a:pt x="98832" y="715003"/>
                  <a:pt x="107385" y="692184"/>
                </a:cubicBezTo>
                <a:cubicBezTo>
                  <a:pt x="116888" y="668414"/>
                  <a:pt x="141596" y="664611"/>
                  <a:pt x="162503" y="685528"/>
                </a:cubicBezTo>
                <a:cubicBezTo>
                  <a:pt x="184360" y="706446"/>
                  <a:pt x="191963" y="743527"/>
                  <a:pt x="180559" y="767297"/>
                </a:cubicBezTo>
                <a:close/>
                <a:moveTo>
                  <a:pt x="296497" y="864279"/>
                </a:moveTo>
                <a:cubicBezTo>
                  <a:pt x="283192" y="884246"/>
                  <a:pt x="254683" y="884246"/>
                  <a:pt x="230925" y="865230"/>
                </a:cubicBezTo>
                <a:cubicBezTo>
                  <a:pt x="208118" y="846214"/>
                  <a:pt x="198615" y="813887"/>
                  <a:pt x="209068" y="792969"/>
                </a:cubicBezTo>
                <a:cubicBezTo>
                  <a:pt x="220472" y="771101"/>
                  <a:pt x="250882" y="768248"/>
                  <a:pt x="275590" y="788215"/>
                </a:cubicBezTo>
                <a:cubicBezTo>
                  <a:pt x="300298" y="808182"/>
                  <a:pt x="309801" y="842411"/>
                  <a:pt x="296497" y="864279"/>
                </a:cubicBezTo>
                <a:close/>
                <a:moveTo>
                  <a:pt x="423838" y="952704"/>
                </a:moveTo>
                <a:cubicBezTo>
                  <a:pt x="409584" y="969818"/>
                  <a:pt x="379174" y="970769"/>
                  <a:pt x="354466" y="954605"/>
                </a:cubicBezTo>
                <a:cubicBezTo>
                  <a:pt x="330708" y="938442"/>
                  <a:pt x="321205" y="910868"/>
                  <a:pt x="334509" y="891852"/>
                </a:cubicBezTo>
                <a:cubicBezTo>
                  <a:pt x="347814" y="871886"/>
                  <a:pt x="380124" y="869984"/>
                  <a:pt x="405783" y="887098"/>
                </a:cubicBezTo>
                <a:cubicBezTo>
                  <a:pt x="431441" y="905164"/>
                  <a:pt x="439043" y="934639"/>
                  <a:pt x="423838" y="952704"/>
                </a:cubicBezTo>
                <a:close/>
                <a:moveTo>
                  <a:pt x="667118" y="1073456"/>
                </a:moveTo>
                <a:cubicBezTo>
                  <a:pt x="652863" y="1084865"/>
                  <a:pt x="626255" y="1088669"/>
                  <a:pt x="608199" y="1082013"/>
                </a:cubicBezTo>
                <a:cubicBezTo>
                  <a:pt x="589192" y="1075357"/>
                  <a:pt x="584441" y="1059194"/>
                  <a:pt x="599646" y="1046833"/>
                </a:cubicBezTo>
                <a:cubicBezTo>
                  <a:pt x="614851" y="1033522"/>
                  <a:pt x="642410" y="1028768"/>
                  <a:pt x="662366" y="1037325"/>
                </a:cubicBezTo>
                <a:cubicBezTo>
                  <a:pt x="680422" y="1044932"/>
                  <a:pt x="683273" y="1061095"/>
                  <a:pt x="667118" y="1073456"/>
                </a:cubicBezTo>
                <a:close/>
                <a:moveTo>
                  <a:pt x="760248" y="1094373"/>
                </a:moveTo>
                <a:cubicBezTo>
                  <a:pt x="745994" y="1102931"/>
                  <a:pt x="725087" y="1108635"/>
                  <a:pt x="711782" y="1106734"/>
                </a:cubicBezTo>
                <a:cubicBezTo>
                  <a:pt x="697528" y="1104832"/>
                  <a:pt x="697528" y="1094373"/>
                  <a:pt x="710832" y="1084865"/>
                </a:cubicBezTo>
                <a:cubicBezTo>
                  <a:pt x="725087" y="1074407"/>
                  <a:pt x="748845" y="1068702"/>
                  <a:pt x="762149" y="1071554"/>
                </a:cubicBezTo>
                <a:cubicBezTo>
                  <a:pt x="775453" y="1075357"/>
                  <a:pt x="773553" y="1085816"/>
                  <a:pt x="760248" y="1094373"/>
                </a:cubicBezTo>
                <a:close/>
                <a:moveTo>
                  <a:pt x="823919" y="1088669"/>
                </a:moveTo>
                <a:cubicBezTo>
                  <a:pt x="811565" y="1094373"/>
                  <a:pt x="795410" y="1101980"/>
                  <a:pt x="787807" y="1103881"/>
                </a:cubicBezTo>
                <a:cubicBezTo>
                  <a:pt x="779255" y="1105783"/>
                  <a:pt x="781155" y="1101980"/>
                  <a:pt x="794459" y="1094373"/>
                </a:cubicBezTo>
                <a:cubicBezTo>
                  <a:pt x="806814" y="1086767"/>
                  <a:pt x="824869" y="1079161"/>
                  <a:pt x="833422" y="1078210"/>
                </a:cubicBezTo>
                <a:cubicBezTo>
                  <a:pt x="841025" y="1078210"/>
                  <a:pt x="836273" y="1082013"/>
                  <a:pt x="823919" y="1088669"/>
                </a:cubicBezTo>
                <a:close/>
                <a:moveTo>
                  <a:pt x="42764" y="452582"/>
                </a:moveTo>
                <a:cubicBezTo>
                  <a:pt x="32311" y="479204"/>
                  <a:pt x="20907" y="487762"/>
                  <a:pt x="16155" y="474450"/>
                </a:cubicBezTo>
                <a:cubicBezTo>
                  <a:pt x="14255" y="462090"/>
                  <a:pt x="19006" y="434517"/>
                  <a:pt x="26609" y="409796"/>
                </a:cubicBezTo>
                <a:cubicBezTo>
                  <a:pt x="36112" y="386026"/>
                  <a:pt x="46565" y="372714"/>
                  <a:pt x="51317" y="382222"/>
                </a:cubicBezTo>
                <a:cubicBezTo>
                  <a:pt x="57969" y="393632"/>
                  <a:pt x="54168" y="425009"/>
                  <a:pt x="42764" y="452582"/>
                </a:cubicBezTo>
                <a:close/>
                <a:moveTo>
                  <a:pt x="95981" y="521040"/>
                </a:moveTo>
                <a:cubicBezTo>
                  <a:pt x="83627" y="548613"/>
                  <a:pt x="63671" y="555268"/>
                  <a:pt x="50366" y="538154"/>
                </a:cubicBezTo>
                <a:cubicBezTo>
                  <a:pt x="39913" y="521990"/>
                  <a:pt x="39913" y="489663"/>
                  <a:pt x="49416" y="463991"/>
                </a:cubicBezTo>
                <a:cubicBezTo>
                  <a:pt x="60820" y="437369"/>
                  <a:pt x="79826" y="426910"/>
                  <a:pt x="93130" y="442123"/>
                </a:cubicBezTo>
                <a:cubicBezTo>
                  <a:pt x="107385" y="456385"/>
                  <a:pt x="109286" y="492516"/>
                  <a:pt x="95981" y="521040"/>
                </a:cubicBezTo>
                <a:close/>
                <a:moveTo>
                  <a:pt x="181509" y="607563"/>
                </a:moveTo>
                <a:cubicBezTo>
                  <a:pt x="167255" y="635136"/>
                  <a:pt x="139696" y="639890"/>
                  <a:pt x="120689" y="619923"/>
                </a:cubicBezTo>
                <a:cubicBezTo>
                  <a:pt x="102634" y="600907"/>
                  <a:pt x="98832" y="564776"/>
                  <a:pt x="111186" y="539105"/>
                </a:cubicBezTo>
                <a:cubicBezTo>
                  <a:pt x="124491" y="512482"/>
                  <a:pt x="151099" y="504876"/>
                  <a:pt x="170106" y="522941"/>
                </a:cubicBezTo>
                <a:cubicBezTo>
                  <a:pt x="191963" y="541006"/>
                  <a:pt x="197665" y="579989"/>
                  <a:pt x="181509" y="607563"/>
                </a:cubicBezTo>
                <a:close/>
                <a:moveTo>
                  <a:pt x="568286" y="894705"/>
                </a:moveTo>
                <a:cubicBezTo>
                  <a:pt x="551180" y="914672"/>
                  <a:pt x="517919" y="919426"/>
                  <a:pt x="494161" y="904213"/>
                </a:cubicBezTo>
                <a:cubicBezTo>
                  <a:pt x="469453" y="889000"/>
                  <a:pt x="462801" y="858574"/>
                  <a:pt x="478956" y="837657"/>
                </a:cubicBezTo>
                <a:cubicBezTo>
                  <a:pt x="496062" y="815788"/>
                  <a:pt x="530273" y="811034"/>
                  <a:pt x="555932" y="827198"/>
                </a:cubicBezTo>
                <a:cubicBezTo>
                  <a:pt x="579689" y="843362"/>
                  <a:pt x="585391" y="873787"/>
                  <a:pt x="568286" y="894705"/>
                </a:cubicBezTo>
                <a:close/>
                <a:moveTo>
                  <a:pt x="694677" y="966966"/>
                </a:moveTo>
                <a:cubicBezTo>
                  <a:pt x="678522" y="984080"/>
                  <a:pt x="649062" y="989785"/>
                  <a:pt x="628155" y="979326"/>
                </a:cubicBezTo>
                <a:cubicBezTo>
                  <a:pt x="607248" y="967917"/>
                  <a:pt x="602497" y="944147"/>
                  <a:pt x="618652" y="926081"/>
                </a:cubicBezTo>
                <a:cubicBezTo>
                  <a:pt x="634807" y="907065"/>
                  <a:pt x="666168" y="901360"/>
                  <a:pt x="687074" y="913721"/>
                </a:cubicBezTo>
                <a:cubicBezTo>
                  <a:pt x="708932" y="925131"/>
                  <a:pt x="711782" y="948901"/>
                  <a:pt x="694677" y="966966"/>
                </a:cubicBezTo>
                <a:close/>
                <a:moveTo>
                  <a:pt x="800161" y="1014506"/>
                </a:moveTo>
                <a:cubicBezTo>
                  <a:pt x="784956" y="1028768"/>
                  <a:pt x="761199" y="1035424"/>
                  <a:pt x="745994" y="1029719"/>
                </a:cubicBezTo>
                <a:cubicBezTo>
                  <a:pt x="729838" y="1023063"/>
                  <a:pt x="728888" y="1005949"/>
                  <a:pt x="744093" y="990736"/>
                </a:cubicBezTo>
                <a:cubicBezTo>
                  <a:pt x="759298" y="974572"/>
                  <a:pt x="784956" y="967917"/>
                  <a:pt x="801112" y="975523"/>
                </a:cubicBezTo>
                <a:cubicBezTo>
                  <a:pt x="815366" y="982179"/>
                  <a:pt x="815366" y="1000244"/>
                  <a:pt x="800161" y="1014506"/>
                </a:cubicBezTo>
                <a:close/>
                <a:moveTo>
                  <a:pt x="876186" y="1035424"/>
                </a:moveTo>
                <a:cubicBezTo>
                  <a:pt x="862882" y="1046833"/>
                  <a:pt x="844826" y="1054440"/>
                  <a:pt x="835323" y="1052538"/>
                </a:cubicBezTo>
                <a:cubicBezTo>
                  <a:pt x="824869" y="1050636"/>
                  <a:pt x="826770" y="1039227"/>
                  <a:pt x="840074" y="1026866"/>
                </a:cubicBezTo>
                <a:cubicBezTo>
                  <a:pt x="853379" y="1014506"/>
                  <a:pt x="872385" y="1006899"/>
                  <a:pt x="882838" y="1009752"/>
                </a:cubicBezTo>
                <a:cubicBezTo>
                  <a:pt x="892341" y="1013555"/>
                  <a:pt x="889490" y="1024014"/>
                  <a:pt x="876186" y="1035424"/>
                </a:cubicBezTo>
                <a:close/>
                <a:moveTo>
                  <a:pt x="77925" y="327076"/>
                </a:moveTo>
                <a:cubicBezTo>
                  <a:pt x="63671" y="353698"/>
                  <a:pt x="48466" y="367960"/>
                  <a:pt x="45615" y="359403"/>
                </a:cubicBezTo>
                <a:cubicBezTo>
                  <a:pt x="44665" y="352748"/>
                  <a:pt x="55118" y="328978"/>
                  <a:pt x="66522" y="305208"/>
                </a:cubicBezTo>
                <a:cubicBezTo>
                  <a:pt x="79826" y="281437"/>
                  <a:pt x="92180" y="265274"/>
                  <a:pt x="95031" y="268126"/>
                </a:cubicBezTo>
                <a:cubicBezTo>
                  <a:pt x="100733" y="272880"/>
                  <a:pt x="93130" y="300454"/>
                  <a:pt x="77925" y="327076"/>
                </a:cubicBezTo>
                <a:close/>
                <a:moveTo>
                  <a:pt x="205267" y="444025"/>
                </a:moveTo>
                <a:cubicBezTo>
                  <a:pt x="187211" y="474450"/>
                  <a:pt x="156801" y="483007"/>
                  <a:pt x="137795" y="464942"/>
                </a:cubicBezTo>
                <a:cubicBezTo>
                  <a:pt x="120689" y="447828"/>
                  <a:pt x="120689" y="412648"/>
                  <a:pt x="136845" y="385075"/>
                </a:cubicBezTo>
                <a:cubicBezTo>
                  <a:pt x="153950" y="356551"/>
                  <a:pt x="183410" y="345141"/>
                  <a:pt x="202416" y="360354"/>
                </a:cubicBezTo>
                <a:cubicBezTo>
                  <a:pt x="221422" y="376518"/>
                  <a:pt x="224273" y="414550"/>
                  <a:pt x="205267" y="444025"/>
                </a:cubicBezTo>
                <a:close/>
                <a:moveTo>
                  <a:pt x="316453" y="533400"/>
                </a:moveTo>
                <a:cubicBezTo>
                  <a:pt x="297447" y="562875"/>
                  <a:pt x="261335" y="570481"/>
                  <a:pt x="236627" y="549564"/>
                </a:cubicBezTo>
                <a:cubicBezTo>
                  <a:pt x="212870" y="530548"/>
                  <a:pt x="209068" y="491565"/>
                  <a:pt x="227124" y="463041"/>
                </a:cubicBezTo>
                <a:cubicBezTo>
                  <a:pt x="245180" y="434517"/>
                  <a:pt x="280342" y="425009"/>
                  <a:pt x="305050" y="443074"/>
                </a:cubicBezTo>
                <a:cubicBezTo>
                  <a:pt x="331658" y="462090"/>
                  <a:pt x="336410" y="502974"/>
                  <a:pt x="316453" y="533400"/>
                </a:cubicBezTo>
                <a:close/>
                <a:moveTo>
                  <a:pt x="928453" y="941294"/>
                </a:moveTo>
                <a:cubicBezTo>
                  <a:pt x="914199" y="957458"/>
                  <a:pt x="893292" y="966015"/>
                  <a:pt x="880938" y="960310"/>
                </a:cubicBezTo>
                <a:cubicBezTo>
                  <a:pt x="867633" y="953655"/>
                  <a:pt x="868584" y="934639"/>
                  <a:pt x="883789" y="917524"/>
                </a:cubicBezTo>
                <a:cubicBezTo>
                  <a:pt x="898043" y="899459"/>
                  <a:pt x="920851" y="890902"/>
                  <a:pt x="933205" y="898508"/>
                </a:cubicBezTo>
                <a:cubicBezTo>
                  <a:pt x="944609" y="906114"/>
                  <a:pt x="942708" y="924180"/>
                  <a:pt x="928453" y="941294"/>
                </a:cubicBezTo>
                <a:close/>
                <a:moveTo>
                  <a:pt x="979770" y="962212"/>
                </a:moveTo>
                <a:cubicBezTo>
                  <a:pt x="968366" y="974572"/>
                  <a:pt x="954112" y="984080"/>
                  <a:pt x="947459" y="983129"/>
                </a:cubicBezTo>
                <a:cubicBezTo>
                  <a:pt x="940807" y="981228"/>
                  <a:pt x="944609" y="967917"/>
                  <a:pt x="956963" y="954605"/>
                </a:cubicBezTo>
                <a:cubicBezTo>
                  <a:pt x="969317" y="940343"/>
                  <a:pt x="984522" y="930835"/>
                  <a:pt x="990223" y="934639"/>
                </a:cubicBezTo>
                <a:cubicBezTo>
                  <a:pt x="995925" y="936540"/>
                  <a:pt x="991174" y="949851"/>
                  <a:pt x="979770" y="962212"/>
                </a:cubicBezTo>
                <a:close/>
                <a:moveTo>
                  <a:pt x="163453" y="243405"/>
                </a:moveTo>
                <a:cubicBezTo>
                  <a:pt x="144447" y="269077"/>
                  <a:pt x="120689" y="283339"/>
                  <a:pt x="111186" y="275733"/>
                </a:cubicBezTo>
                <a:cubicBezTo>
                  <a:pt x="103584" y="269077"/>
                  <a:pt x="112137" y="246258"/>
                  <a:pt x="129242" y="223439"/>
                </a:cubicBezTo>
                <a:cubicBezTo>
                  <a:pt x="147298" y="201570"/>
                  <a:pt x="168205" y="185406"/>
                  <a:pt x="177708" y="188259"/>
                </a:cubicBezTo>
                <a:cubicBezTo>
                  <a:pt x="189112" y="193013"/>
                  <a:pt x="183410" y="217734"/>
                  <a:pt x="163453" y="243405"/>
                </a:cubicBezTo>
                <a:close/>
                <a:moveTo>
                  <a:pt x="236627" y="289044"/>
                </a:moveTo>
                <a:cubicBezTo>
                  <a:pt x="216671" y="316617"/>
                  <a:pt x="185311" y="328027"/>
                  <a:pt x="168205" y="315666"/>
                </a:cubicBezTo>
                <a:cubicBezTo>
                  <a:pt x="153000" y="304257"/>
                  <a:pt x="155851" y="274782"/>
                  <a:pt x="174857" y="250061"/>
                </a:cubicBezTo>
                <a:cubicBezTo>
                  <a:pt x="193863" y="225340"/>
                  <a:pt x="222373" y="212029"/>
                  <a:pt x="239478" y="221537"/>
                </a:cubicBezTo>
                <a:cubicBezTo>
                  <a:pt x="257534" y="231045"/>
                  <a:pt x="256584" y="261471"/>
                  <a:pt x="236627" y="289044"/>
                </a:cubicBezTo>
                <a:close/>
                <a:moveTo>
                  <a:pt x="340211" y="358452"/>
                </a:moveTo>
                <a:cubicBezTo>
                  <a:pt x="319304" y="386976"/>
                  <a:pt x="283192" y="396485"/>
                  <a:pt x="259435" y="379370"/>
                </a:cubicBezTo>
                <a:cubicBezTo>
                  <a:pt x="237578" y="363206"/>
                  <a:pt x="236627" y="328978"/>
                  <a:pt x="255633" y="302355"/>
                </a:cubicBezTo>
                <a:cubicBezTo>
                  <a:pt x="275590" y="275733"/>
                  <a:pt x="309801" y="265274"/>
                  <a:pt x="332609" y="279536"/>
                </a:cubicBezTo>
                <a:cubicBezTo>
                  <a:pt x="358267" y="294749"/>
                  <a:pt x="362068" y="329928"/>
                  <a:pt x="340211" y="358452"/>
                </a:cubicBezTo>
                <a:close/>
                <a:moveTo>
                  <a:pt x="1047242" y="889951"/>
                </a:moveTo>
                <a:cubicBezTo>
                  <a:pt x="1038689" y="902311"/>
                  <a:pt x="1031087" y="910868"/>
                  <a:pt x="1029186" y="909918"/>
                </a:cubicBezTo>
                <a:cubicBezTo>
                  <a:pt x="1026335" y="908016"/>
                  <a:pt x="1031087" y="894705"/>
                  <a:pt x="1040590" y="881394"/>
                </a:cubicBezTo>
                <a:cubicBezTo>
                  <a:pt x="1049143" y="868082"/>
                  <a:pt x="1057695" y="859525"/>
                  <a:pt x="1060546" y="862378"/>
                </a:cubicBezTo>
                <a:cubicBezTo>
                  <a:pt x="1061497" y="864279"/>
                  <a:pt x="1055795" y="876640"/>
                  <a:pt x="1047242" y="889951"/>
                </a:cubicBezTo>
                <a:close/>
                <a:moveTo>
                  <a:pt x="281292" y="164489"/>
                </a:moveTo>
                <a:cubicBezTo>
                  <a:pt x="259435" y="188259"/>
                  <a:pt x="227124" y="201570"/>
                  <a:pt x="210969" y="193964"/>
                </a:cubicBezTo>
                <a:cubicBezTo>
                  <a:pt x="196714" y="188259"/>
                  <a:pt x="203366" y="166390"/>
                  <a:pt x="223323" y="145473"/>
                </a:cubicBezTo>
                <a:cubicBezTo>
                  <a:pt x="244230" y="125506"/>
                  <a:pt x="272739" y="112195"/>
                  <a:pt x="287944" y="115047"/>
                </a:cubicBezTo>
                <a:cubicBezTo>
                  <a:pt x="306000" y="119801"/>
                  <a:pt x="303149" y="141670"/>
                  <a:pt x="281292" y="164489"/>
                </a:cubicBezTo>
                <a:close/>
                <a:moveTo>
                  <a:pt x="377273" y="211078"/>
                </a:moveTo>
                <a:cubicBezTo>
                  <a:pt x="354466" y="236750"/>
                  <a:pt x="317404" y="247209"/>
                  <a:pt x="294596" y="234848"/>
                </a:cubicBezTo>
                <a:cubicBezTo>
                  <a:pt x="273689" y="223439"/>
                  <a:pt x="274640" y="194914"/>
                  <a:pt x="296497" y="171144"/>
                </a:cubicBezTo>
                <a:cubicBezTo>
                  <a:pt x="317404" y="149276"/>
                  <a:pt x="351615" y="137866"/>
                  <a:pt x="374422" y="147374"/>
                </a:cubicBezTo>
                <a:cubicBezTo>
                  <a:pt x="397230" y="157833"/>
                  <a:pt x="399130" y="186357"/>
                  <a:pt x="377273" y="211078"/>
                </a:cubicBezTo>
                <a:close/>
                <a:moveTo>
                  <a:pt x="326907" y="77015"/>
                </a:moveTo>
                <a:cubicBezTo>
                  <a:pt x="305050" y="94129"/>
                  <a:pt x="275590" y="106490"/>
                  <a:pt x="262286" y="105539"/>
                </a:cubicBezTo>
                <a:cubicBezTo>
                  <a:pt x="250882" y="106490"/>
                  <a:pt x="259435" y="95080"/>
                  <a:pt x="278441" y="81769"/>
                </a:cubicBezTo>
                <a:cubicBezTo>
                  <a:pt x="299348" y="69409"/>
                  <a:pt x="324056" y="57048"/>
                  <a:pt x="337360" y="53245"/>
                </a:cubicBezTo>
                <a:cubicBezTo>
                  <a:pt x="352565" y="52294"/>
                  <a:pt x="347814" y="62753"/>
                  <a:pt x="326907" y="77015"/>
                </a:cubicBezTo>
                <a:close/>
                <a:moveTo>
                  <a:pt x="411484" y="96982"/>
                </a:moveTo>
                <a:cubicBezTo>
                  <a:pt x="390578" y="115998"/>
                  <a:pt x="355416" y="125506"/>
                  <a:pt x="335460" y="118850"/>
                </a:cubicBezTo>
                <a:cubicBezTo>
                  <a:pt x="317404" y="113145"/>
                  <a:pt x="319304" y="95080"/>
                  <a:pt x="340211" y="78917"/>
                </a:cubicBezTo>
                <a:cubicBezTo>
                  <a:pt x="360168" y="63704"/>
                  <a:pt x="391528" y="54196"/>
                  <a:pt x="410534" y="57999"/>
                </a:cubicBezTo>
                <a:cubicBezTo>
                  <a:pt x="431441" y="61802"/>
                  <a:pt x="431441" y="79867"/>
                  <a:pt x="411484" y="96982"/>
                </a:cubicBezTo>
                <a:close/>
                <a:moveTo>
                  <a:pt x="521720" y="143571"/>
                </a:moveTo>
                <a:cubicBezTo>
                  <a:pt x="501764" y="164489"/>
                  <a:pt x="463751" y="171144"/>
                  <a:pt x="439043" y="158784"/>
                </a:cubicBezTo>
                <a:cubicBezTo>
                  <a:pt x="415286" y="147374"/>
                  <a:pt x="413385" y="123604"/>
                  <a:pt x="433342" y="104588"/>
                </a:cubicBezTo>
                <a:cubicBezTo>
                  <a:pt x="453298" y="87474"/>
                  <a:pt x="487509" y="80818"/>
                  <a:pt x="511267" y="90326"/>
                </a:cubicBezTo>
                <a:cubicBezTo>
                  <a:pt x="535975" y="100785"/>
                  <a:pt x="541677" y="124555"/>
                  <a:pt x="521720" y="143571"/>
                </a:cubicBezTo>
                <a:close/>
                <a:moveTo>
                  <a:pt x="650012" y="214881"/>
                </a:moveTo>
                <a:cubicBezTo>
                  <a:pt x="631956" y="236750"/>
                  <a:pt x="594894" y="241504"/>
                  <a:pt x="567335" y="225340"/>
                </a:cubicBezTo>
                <a:cubicBezTo>
                  <a:pt x="540727" y="210127"/>
                  <a:pt x="535025" y="180652"/>
                  <a:pt x="554031" y="160686"/>
                </a:cubicBezTo>
                <a:cubicBezTo>
                  <a:pt x="572087" y="141670"/>
                  <a:pt x="607248" y="137866"/>
                  <a:pt x="632907" y="152128"/>
                </a:cubicBezTo>
                <a:cubicBezTo>
                  <a:pt x="659515" y="166390"/>
                  <a:pt x="667118" y="193964"/>
                  <a:pt x="650012" y="214881"/>
                </a:cubicBezTo>
                <a:close/>
                <a:moveTo>
                  <a:pt x="448546" y="30426"/>
                </a:moveTo>
                <a:cubicBezTo>
                  <a:pt x="427640" y="41835"/>
                  <a:pt x="395329" y="50393"/>
                  <a:pt x="376323" y="49442"/>
                </a:cubicBezTo>
                <a:cubicBezTo>
                  <a:pt x="359217" y="49442"/>
                  <a:pt x="363969" y="42786"/>
                  <a:pt x="383925" y="33278"/>
                </a:cubicBezTo>
                <a:cubicBezTo>
                  <a:pt x="403882" y="25672"/>
                  <a:pt x="432391" y="18065"/>
                  <a:pt x="448546" y="15213"/>
                </a:cubicBezTo>
                <a:cubicBezTo>
                  <a:pt x="467553" y="13311"/>
                  <a:pt x="467553" y="19967"/>
                  <a:pt x="448546" y="30426"/>
                </a:cubicBezTo>
                <a:close/>
                <a:moveTo>
                  <a:pt x="546428" y="52294"/>
                </a:moveTo>
                <a:cubicBezTo>
                  <a:pt x="527422" y="66556"/>
                  <a:pt x="491310" y="71310"/>
                  <a:pt x="468503" y="63704"/>
                </a:cubicBezTo>
                <a:cubicBezTo>
                  <a:pt x="445696" y="57999"/>
                  <a:pt x="444745" y="42786"/>
                  <a:pt x="463751" y="31376"/>
                </a:cubicBezTo>
                <a:cubicBezTo>
                  <a:pt x="481807" y="21868"/>
                  <a:pt x="514118" y="17114"/>
                  <a:pt x="535975" y="20918"/>
                </a:cubicBezTo>
                <a:cubicBezTo>
                  <a:pt x="558782" y="26622"/>
                  <a:pt x="564484" y="40884"/>
                  <a:pt x="546428" y="52294"/>
                </a:cubicBezTo>
                <a:close/>
                <a:moveTo>
                  <a:pt x="663317" y="101736"/>
                </a:moveTo>
                <a:cubicBezTo>
                  <a:pt x="647161" y="116949"/>
                  <a:pt x="611050" y="119801"/>
                  <a:pt x="584441" y="107441"/>
                </a:cubicBezTo>
                <a:cubicBezTo>
                  <a:pt x="558782" y="96031"/>
                  <a:pt x="553081" y="75113"/>
                  <a:pt x="571137" y="61802"/>
                </a:cubicBezTo>
                <a:cubicBezTo>
                  <a:pt x="588242" y="49442"/>
                  <a:pt x="620553" y="48491"/>
                  <a:pt x="645261" y="57999"/>
                </a:cubicBezTo>
                <a:cubicBezTo>
                  <a:pt x="669969" y="67507"/>
                  <a:pt x="678522" y="87474"/>
                  <a:pt x="663317" y="101736"/>
                </a:cubicBezTo>
                <a:close/>
                <a:moveTo>
                  <a:pt x="665217" y="29475"/>
                </a:moveTo>
                <a:cubicBezTo>
                  <a:pt x="650963" y="37081"/>
                  <a:pt x="620553" y="37081"/>
                  <a:pt x="596795" y="29475"/>
                </a:cubicBezTo>
                <a:cubicBezTo>
                  <a:pt x="574938" y="22819"/>
                  <a:pt x="569236" y="13311"/>
                  <a:pt x="584441" y="8557"/>
                </a:cubicBezTo>
                <a:cubicBezTo>
                  <a:pt x="597745" y="4754"/>
                  <a:pt x="626255" y="5705"/>
                  <a:pt x="647161" y="10459"/>
                </a:cubicBezTo>
                <a:cubicBezTo>
                  <a:pt x="668068" y="15213"/>
                  <a:pt x="676621" y="23770"/>
                  <a:pt x="665217" y="29475"/>
                </a:cubicBezTo>
                <a:close/>
                <a:moveTo>
                  <a:pt x="777354" y="79867"/>
                </a:moveTo>
                <a:cubicBezTo>
                  <a:pt x="766900" y="89375"/>
                  <a:pt x="737441" y="86523"/>
                  <a:pt x="713683" y="75113"/>
                </a:cubicBezTo>
                <a:cubicBezTo>
                  <a:pt x="689925" y="63704"/>
                  <a:pt x="681373" y="48491"/>
                  <a:pt x="693727" y="40884"/>
                </a:cubicBezTo>
                <a:cubicBezTo>
                  <a:pt x="705130" y="35180"/>
                  <a:pt x="731739" y="38032"/>
                  <a:pt x="753596" y="47540"/>
                </a:cubicBezTo>
                <a:cubicBezTo>
                  <a:pt x="775453" y="57999"/>
                  <a:pt x="785907" y="71310"/>
                  <a:pt x="777354" y="79867"/>
                </a:cubicBezTo>
                <a:close/>
                <a:moveTo>
                  <a:pt x="889490" y="150227"/>
                </a:moveTo>
                <a:cubicBezTo>
                  <a:pt x="881888" y="160686"/>
                  <a:pt x="857180" y="157833"/>
                  <a:pt x="835323" y="142620"/>
                </a:cubicBezTo>
                <a:cubicBezTo>
                  <a:pt x="812515" y="128358"/>
                  <a:pt x="802062" y="108391"/>
                  <a:pt x="811565" y="98883"/>
                </a:cubicBezTo>
                <a:cubicBezTo>
                  <a:pt x="820118" y="91277"/>
                  <a:pt x="842925" y="96031"/>
                  <a:pt x="863832" y="108391"/>
                </a:cubicBezTo>
                <a:cubicBezTo>
                  <a:pt x="883789" y="122653"/>
                  <a:pt x="896143" y="141670"/>
                  <a:pt x="889490" y="150227"/>
                </a:cubicBezTo>
                <a:close/>
                <a:moveTo>
                  <a:pt x="990223" y="234848"/>
                </a:moveTo>
                <a:cubicBezTo>
                  <a:pt x="986422" y="246258"/>
                  <a:pt x="968366" y="243405"/>
                  <a:pt x="949360" y="227242"/>
                </a:cubicBezTo>
                <a:cubicBezTo>
                  <a:pt x="930354" y="211078"/>
                  <a:pt x="919900" y="189210"/>
                  <a:pt x="925602" y="178751"/>
                </a:cubicBezTo>
                <a:cubicBezTo>
                  <a:pt x="930354" y="169243"/>
                  <a:pt x="948410" y="173997"/>
                  <a:pt x="965515" y="189210"/>
                </a:cubicBezTo>
                <a:cubicBezTo>
                  <a:pt x="982621" y="204422"/>
                  <a:pt x="993074" y="224389"/>
                  <a:pt x="990223" y="234848"/>
                </a:cubicBezTo>
                <a:close/>
                <a:moveTo>
                  <a:pt x="864782" y="86523"/>
                </a:moveTo>
                <a:cubicBezTo>
                  <a:pt x="860031" y="90326"/>
                  <a:pt x="839124" y="83671"/>
                  <a:pt x="817267" y="71310"/>
                </a:cubicBezTo>
                <a:cubicBezTo>
                  <a:pt x="795410" y="59901"/>
                  <a:pt x="784006" y="48491"/>
                  <a:pt x="790658" y="46589"/>
                </a:cubicBezTo>
                <a:cubicBezTo>
                  <a:pt x="795410" y="45638"/>
                  <a:pt x="815366" y="54196"/>
                  <a:pt x="835323" y="63704"/>
                </a:cubicBezTo>
                <a:cubicBezTo>
                  <a:pt x="855279" y="74163"/>
                  <a:pt x="868584" y="83671"/>
                  <a:pt x="864782" y="86523"/>
                </a:cubicBezTo>
                <a:close/>
                <a:moveTo>
                  <a:pt x="958863" y="155932"/>
                </a:moveTo>
                <a:cubicBezTo>
                  <a:pt x="957913" y="161636"/>
                  <a:pt x="941758" y="154981"/>
                  <a:pt x="923702" y="139768"/>
                </a:cubicBezTo>
                <a:cubicBezTo>
                  <a:pt x="904696" y="125506"/>
                  <a:pt x="892341" y="110293"/>
                  <a:pt x="895192" y="105539"/>
                </a:cubicBezTo>
                <a:cubicBezTo>
                  <a:pt x="898043" y="102687"/>
                  <a:pt x="913248" y="112195"/>
                  <a:pt x="930354" y="124555"/>
                </a:cubicBezTo>
                <a:cubicBezTo>
                  <a:pt x="945559" y="137866"/>
                  <a:pt x="958863" y="151178"/>
                  <a:pt x="958863" y="155932"/>
                </a:cubicBezTo>
                <a:close/>
                <a:moveTo>
                  <a:pt x="764050" y="35180"/>
                </a:moveTo>
                <a:cubicBezTo>
                  <a:pt x="756447" y="36130"/>
                  <a:pt x="730789" y="31376"/>
                  <a:pt x="707981" y="23770"/>
                </a:cubicBezTo>
                <a:cubicBezTo>
                  <a:pt x="686124" y="17114"/>
                  <a:pt x="676621" y="11410"/>
                  <a:pt x="687074" y="12360"/>
                </a:cubicBezTo>
                <a:cubicBezTo>
                  <a:pt x="709882" y="14262"/>
                  <a:pt x="777354" y="35180"/>
                  <a:pt x="764050" y="35180"/>
                </a:cubicBezTo>
                <a:close/>
                <a:moveTo>
                  <a:pt x="592994" y="0"/>
                </a:moveTo>
                <a:cubicBezTo>
                  <a:pt x="616751" y="951"/>
                  <a:pt x="639559" y="2852"/>
                  <a:pt x="663317" y="6656"/>
                </a:cubicBezTo>
                <a:cubicBezTo>
                  <a:pt x="650963" y="5705"/>
                  <a:pt x="625304" y="2852"/>
                  <a:pt x="605348" y="951"/>
                </a:cubicBezTo>
                <a:cubicBezTo>
                  <a:pt x="600596" y="951"/>
                  <a:pt x="595845" y="951"/>
                  <a:pt x="592994" y="0"/>
                </a:cubicBezTo>
                <a:close/>
                <a:moveTo>
                  <a:pt x="488460" y="6656"/>
                </a:moveTo>
                <a:cubicBezTo>
                  <a:pt x="513168" y="2852"/>
                  <a:pt x="537876" y="951"/>
                  <a:pt x="562584" y="0"/>
                </a:cubicBezTo>
                <a:lnTo>
                  <a:pt x="562584" y="0"/>
                </a:lnTo>
                <a:cubicBezTo>
                  <a:pt x="573037" y="0"/>
                  <a:pt x="574938" y="1902"/>
                  <a:pt x="562584" y="4754"/>
                </a:cubicBezTo>
                <a:cubicBezTo>
                  <a:pt x="546428" y="9508"/>
                  <a:pt x="515068" y="13311"/>
                  <a:pt x="495112" y="11410"/>
                </a:cubicBezTo>
                <a:cubicBezTo>
                  <a:pt x="478006" y="11410"/>
                  <a:pt x="476105" y="8557"/>
                  <a:pt x="488460" y="6656"/>
                </a:cubicBezTo>
                <a:close/>
                <a:moveTo>
                  <a:pt x="321205" y="57999"/>
                </a:moveTo>
                <a:cubicBezTo>
                  <a:pt x="341161" y="48491"/>
                  <a:pt x="361118" y="39934"/>
                  <a:pt x="382025" y="32327"/>
                </a:cubicBezTo>
                <a:cubicBezTo>
                  <a:pt x="380124" y="33278"/>
                  <a:pt x="378223" y="34229"/>
                  <a:pt x="375373" y="35180"/>
                </a:cubicBezTo>
                <a:cubicBezTo>
                  <a:pt x="358267" y="42786"/>
                  <a:pt x="334509" y="52294"/>
                  <a:pt x="321205" y="57999"/>
                </a:cubicBezTo>
                <a:close/>
                <a:moveTo>
                  <a:pt x="237578" y="108391"/>
                </a:moveTo>
                <a:cubicBezTo>
                  <a:pt x="251832" y="97933"/>
                  <a:pt x="266087" y="88425"/>
                  <a:pt x="280342" y="79867"/>
                </a:cubicBezTo>
                <a:cubicBezTo>
                  <a:pt x="278441" y="80818"/>
                  <a:pt x="275590" y="82720"/>
                  <a:pt x="273689" y="83671"/>
                </a:cubicBezTo>
                <a:cubicBezTo>
                  <a:pt x="261335" y="93179"/>
                  <a:pt x="248031" y="101736"/>
                  <a:pt x="237578" y="108391"/>
                </a:cubicBezTo>
                <a:lnTo>
                  <a:pt x="237578" y="108391"/>
                </a:lnTo>
                <a:close/>
                <a:moveTo>
                  <a:pt x="179609" y="155932"/>
                </a:moveTo>
                <a:cubicBezTo>
                  <a:pt x="191012" y="145473"/>
                  <a:pt x="202416" y="135965"/>
                  <a:pt x="213820" y="126457"/>
                </a:cubicBezTo>
                <a:lnTo>
                  <a:pt x="213820" y="126457"/>
                </a:lnTo>
                <a:cubicBezTo>
                  <a:pt x="223323" y="118850"/>
                  <a:pt x="231876" y="113145"/>
                  <a:pt x="236627" y="111244"/>
                </a:cubicBezTo>
                <a:cubicBezTo>
                  <a:pt x="247081" y="109342"/>
                  <a:pt x="238528" y="123604"/>
                  <a:pt x="216671" y="144522"/>
                </a:cubicBezTo>
                <a:cubicBezTo>
                  <a:pt x="195764" y="166390"/>
                  <a:pt x="171056" y="182554"/>
                  <a:pt x="162503" y="180652"/>
                </a:cubicBezTo>
                <a:cubicBezTo>
                  <a:pt x="157752" y="180652"/>
                  <a:pt x="166304" y="170194"/>
                  <a:pt x="179609" y="155932"/>
                </a:cubicBezTo>
                <a:close/>
                <a:moveTo>
                  <a:pt x="93130" y="260520"/>
                </a:moveTo>
                <a:cubicBezTo>
                  <a:pt x="96932" y="253864"/>
                  <a:pt x="101683" y="248159"/>
                  <a:pt x="105484" y="242455"/>
                </a:cubicBezTo>
                <a:cubicBezTo>
                  <a:pt x="119739" y="221537"/>
                  <a:pt x="135894" y="202521"/>
                  <a:pt x="152050" y="184456"/>
                </a:cubicBezTo>
                <a:lnTo>
                  <a:pt x="152050" y="184456"/>
                </a:lnTo>
                <a:cubicBezTo>
                  <a:pt x="153950" y="184456"/>
                  <a:pt x="143497" y="200619"/>
                  <a:pt x="125441" y="222488"/>
                </a:cubicBezTo>
                <a:cubicBezTo>
                  <a:pt x="109286" y="245307"/>
                  <a:pt x="94081" y="261471"/>
                  <a:pt x="93130" y="260520"/>
                </a:cubicBezTo>
                <a:close/>
                <a:moveTo>
                  <a:pt x="18056" y="430713"/>
                </a:moveTo>
                <a:cubicBezTo>
                  <a:pt x="24708" y="404091"/>
                  <a:pt x="33261" y="377468"/>
                  <a:pt x="44665" y="351797"/>
                </a:cubicBezTo>
                <a:lnTo>
                  <a:pt x="44665" y="351797"/>
                </a:lnTo>
                <a:cubicBezTo>
                  <a:pt x="41814" y="361305"/>
                  <a:pt x="34211" y="383173"/>
                  <a:pt x="26609" y="405042"/>
                </a:cubicBezTo>
                <a:cubicBezTo>
                  <a:pt x="22807" y="416451"/>
                  <a:pt x="19957" y="425959"/>
                  <a:pt x="18056" y="430713"/>
                </a:cubicBezTo>
                <a:close/>
                <a:moveTo>
                  <a:pt x="950" y="544810"/>
                </a:moveTo>
                <a:cubicBezTo>
                  <a:pt x="2851" y="513433"/>
                  <a:pt x="6652" y="482057"/>
                  <a:pt x="13304" y="450680"/>
                </a:cubicBezTo>
                <a:cubicBezTo>
                  <a:pt x="13304" y="451631"/>
                  <a:pt x="13304" y="452582"/>
                  <a:pt x="13304" y="454483"/>
                </a:cubicBezTo>
                <a:cubicBezTo>
                  <a:pt x="13304" y="465893"/>
                  <a:pt x="9503" y="496319"/>
                  <a:pt x="4752" y="521040"/>
                </a:cubicBezTo>
                <a:cubicBezTo>
                  <a:pt x="2851" y="534351"/>
                  <a:pt x="950" y="542908"/>
                  <a:pt x="950" y="544810"/>
                </a:cubicBezTo>
                <a:lnTo>
                  <a:pt x="950" y="544810"/>
                </a:lnTo>
                <a:close/>
                <a:moveTo>
                  <a:pt x="4752" y="646546"/>
                </a:moveTo>
                <a:cubicBezTo>
                  <a:pt x="950" y="618972"/>
                  <a:pt x="0" y="591399"/>
                  <a:pt x="0" y="563826"/>
                </a:cubicBezTo>
                <a:cubicBezTo>
                  <a:pt x="0" y="564776"/>
                  <a:pt x="0" y="566678"/>
                  <a:pt x="0" y="568580"/>
                </a:cubicBezTo>
                <a:cubicBezTo>
                  <a:pt x="1901" y="583793"/>
                  <a:pt x="3801" y="614218"/>
                  <a:pt x="3801" y="635136"/>
                </a:cubicBezTo>
                <a:cubicBezTo>
                  <a:pt x="4752" y="640841"/>
                  <a:pt x="4752" y="644644"/>
                  <a:pt x="4752" y="646546"/>
                </a:cubicBezTo>
                <a:close/>
                <a:moveTo>
                  <a:pt x="17106" y="712151"/>
                </a:moveTo>
                <a:cubicBezTo>
                  <a:pt x="17106" y="711200"/>
                  <a:pt x="16155" y="709298"/>
                  <a:pt x="16155" y="708348"/>
                </a:cubicBezTo>
                <a:cubicBezTo>
                  <a:pt x="16155" y="709298"/>
                  <a:pt x="17106" y="711200"/>
                  <a:pt x="17106" y="712151"/>
                </a:cubicBezTo>
                <a:close/>
                <a:moveTo>
                  <a:pt x="58919" y="826247"/>
                </a:moveTo>
                <a:cubicBezTo>
                  <a:pt x="47516" y="802477"/>
                  <a:pt x="37062" y="777756"/>
                  <a:pt x="28509" y="752085"/>
                </a:cubicBezTo>
                <a:cubicBezTo>
                  <a:pt x="25658" y="741626"/>
                  <a:pt x="30410" y="745429"/>
                  <a:pt x="38963" y="763494"/>
                </a:cubicBezTo>
                <a:cubicBezTo>
                  <a:pt x="49416" y="782510"/>
                  <a:pt x="60820" y="811985"/>
                  <a:pt x="61770" y="824345"/>
                </a:cubicBezTo>
                <a:cubicBezTo>
                  <a:pt x="63671" y="832903"/>
                  <a:pt x="62720" y="832903"/>
                  <a:pt x="58919" y="826247"/>
                </a:cubicBezTo>
                <a:lnTo>
                  <a:pt x="58919" y="826247"/>
                </a:lnTo>
                <a:close/>
                <a:moveTo>
                  <a:pt x="168205" y="979326"/>
                </a:moveTo>
                <a:cubicBezTo>
                  <a:pt x="150149" y="961261"/>
                  <a:pt x="133043" y="942245"/>
                  <a:pt x="117838" y="922278"/>
                </a:cubicBezTo>
                <a:cubicBezTo>
                  <a:pt x="119739" y="924180"/>
                  <a:pt x="127342" y="931786"/>
                  <a:pt x="136845" y="943196"/>
                </a:cubicBezTo>
                <a:cubicBezTo>
                  <a:pt x="153000" y="959359"/>
                  <a:pt x="166304" y="975523"/>
                  <a:pt x="168205" y="979326"/>
                </a:cubicBezTo>
                <a:close/>
                <a:moveTo>
                  <a:pt x="250882" y="1046833"/>
                </a:moveTo>
                <a:cubicBezTo>
                  <a:pt x="248031" y="1044932"/>
                  <a:pt x="245180" y="1043030"/>
                  <a:pt x="242329" y="1041128"/>
                </a:cubicBezTo>
                <a:cubicBezTo>
                  <a:pt x="225224" y="1028768"/>
                  <a:pt x="208118" y="1015457"/>
                  <a:pt x="192913" y="1002145"/>
                </a:cubicBezTo>
                <a:lnTo>
                  <a:pt x="192913" y="1002145"/>
                </a:lnTo>
                <a:cubicBezTo>
                  <a:pt x="192913" y="1002145"/>
                  <a:pt x="192913" y="1002145"/>
                  <a:pt x="192913" y="1002145"/>
                </a:cubicBezTo>
                <a:cubicBezTo>
                  <a:pt x="191963" y="1000244"/>
                  <a:pt x="205267" y="1007850"/>
                  <a:pt x="222373" y="1022112"/>
                </a:cubicBezTo>
                <a:cubicBezTo>
                  <a:pt x="239478" y="1034473"/>
                  <a:pt x="251832" y="1045882"/>
                  <a:pt x="250882" y="1046833"/>
                </a:cubicBezTo>
                <a:cubicBezTo>
                  <a:pt x="250882" y="1047784"/>
                  <a:pt x="250882" y="1047784"/>
                  <a:pt x="250882" y="1046833"/>
                </a:cubicBezTo>
                <a:close/>
                <a:moveTo>
                  <a:pt x="344012" y="1099127"/>
                </a:moveTo>
                <a:cubicBezTo>
                  <a:pt x="323106" y="1089619"/>
                  <a:pt x="302199" y="1079161"/>
                  <a:pt x="282242" y="1067751"/>
                </a:cubicBezTo>
                <a:lnTo>
                  <a:pt x="282242" y="1067751"/>
                </a:lnTo>
                <a:cubicBezTo>
                  <a:pt x="284143" y="1067751"/>
                  <a:pt x="301248" y="1075357"/>
                  <a:pt x="318354" y="1084865"/>
                </a:cubicBezTo>
                <a:cubicBezTo>
                  <a:pt x="335460" y="1092472"/>
                  <a:pt x="345913" y="1099127"/>
                  <a:pt x="344012" y="1099127"/>
                </a:cubicBezTo>
                <a:lnTo>
                  <a:pt x="344012" y="1099127"/>
                </a:lnTo>
                <a:close/>
                <a:moveTo>
                  <a:pt x="429540" y="1128602"/>
                </a:moveTo>
                <a:cubicBezTo>
                  <a:pt x="415286" y="1124799"/>
                  <a:pt x="401981" y="1120996"/>
                  <a:pt x="387727" y="1116242"/>
                </a:cubicBezTo>
                <a:cubicBezTo>
                  <a:pt x="396279" y="1119094"/>
                  <a:pt x="407683" y="1121947"/>
                  <a:pt x="419087" y="1125750"/>
                </a:cubicBezTo>
                <a:cubicBezTo>
                  <a:pt x="422888" y="1126701"/>
                  <a:pt x="427640" y="1127651"/>
                  <a:pt x="429540" y="1128602"/>
                </a:cubicBezTo>
                <a:close/>
                <a:moveTo>
                  <a:pt x="618652" y="1144766"/>
                </a:moveTo>
                <a:cubicBezTo>
                  <a:pt x="601546" y="1145717"/>
                  <a:pt x="584441" y="1146667"/>
                  <a:pt x="567335" y="1146667"/>
                </a:cubicBezTo>
                <a:cubicBezTo>
                  <a:pt x="568286" y="1146667"/>
                  <a:pt x="568286" y="1146667"/>
                  <a:pt x="569236" y="1146667"/>
                </a:cubicBezTo>
                <a:cubicBezTo>
                  <a:pt x="578739" y="1145717"/>
                  <a:pt x="598696" y="1145717"/>
                  <a:pt x="612000" y="1144766"/>
                </a:cubicBezTo>
                <a:cubicBezTo>
                  <a:pt x="614851" y="1144766"/>
                  <a:pt x="617702" y="1144766"/>
                  <a:pt x="618652" y="1144766"/>
                </a:cubicBezTo>
                <a:close/>
                <a:moveTo>
                  <a:pt x="718435" y="1127651"/>
                </a:moveTo>
                <a:cubicBezTo>
                  <a:pt x="705130" y="1131455"/>
                  <a:pt x="691826" y="1134307"/>
                  <a:pt x="678522" y="1136209"/>
                </a:cubicBezTo>
                <a:cubicBezTo>
                  <a:pt x="668068" y="1138110"/>
                  <a:pt x="667118" y="1136209"/>
                  <a:pt x="678522" y="1132405"/>
                </a:cubicBezTo>
                <a:cubicBezTo>
                  <a:pt x="689925" y="1127651"/>
                  <a:pt x="708932" y="1123848"/>
                  <a:pt x="720335" y="1122897"/>
                </a:cubicBezTo>
                <a:cubicBezTo>
                  <a:pt x="730789" y="1122897"/>
                  <a:pt x="729838" y="1124799"/>
                  <a:pt x="718435" y="1127651"/>
                </a:cubicBezTo>
                <a:close/>
                <a:moveTo>
                  <a:pt x="918950" y="1030670"/>
                </a:moveTo>
                <a:cubicBezTo>
                  <a:pt x="912298" y="1036374"/>
                  <a:pt x="904696" y="1041128"/>
                  <a:pt x="898043" y="1045882"/>
                </a:cubicBezTo>
                <a:cubicBezTo>
                  <a:pt x="895192" y="1047784"/>
                  <a:pt x="893292" y="1048735"/>
                  <a:pt x="892341" y="1048735"/>
                </a:cubicBezTo>
                <a:cubicBezTo>
                  <a:pt x="887590" y="1050636"/>
                  <a:pt x="892341" y="1044932"/>
                  <a:pt x="903745" y="1035424"/>
                </a:cubicBezTo>
                <a:cubicBezTo>
                  <a:pt x="915149" y="1025916"/>
                  <a:pt x="928453" y="1017358"/>
                  <a:pt x="933205" y="1016407"/>
                </a:cubicBezTo>
                <a:cubicBezTo>
                  <a:pt x="936056" y="1016407"/>
                  <a:pt x="930354" y="1022112"/>
                  <a:pt x="918950" y="1030670"/>
                </a:cubicBezTo>
                <a:cubicBezTo>
                  <a:pt x="918950" y="1030670"/>
                  <a:pt x="918950" y="1030670"/>
                  <a:pt x="918950" y="1030670"/>
                </a:cubicBezTo>
                <a:close/>
                <a:moveTo>
                  <a:pt x="1012080" y="942245"/>
                </a:moveTo>
                <a:cubicBezTo>
                  <a:pt x="1001627" y="954605"/>
                  <a:pt x="990223" y="966966"/>
                  <a:pt x="978820" y="979326"/>
                </a:cubicBezTo>
                <a:lnTo>
                  <a:pt x="978820" y="979326"/>
                </a:lnTo>
                <a:cubicBezTo>
                  <a:pt x="980720" y="977425"/>
                  <a:pt x="985472" y="971720"/>
                  <a:pt x="993074" y="963163"/>
                </a:cubicBezTo>
                <a:cubicBezTo>
                  <a:pt x="1001627" y="953655"/>
                  <a:pt x="1009230" y="944147"/>
                  <a:pt x="1012080" y="942245"/>
                </a:cubicBezTo>
                <a:close/>
                <a:moveTo>
                  <a:pt x="128292" y="912770"/>
                </a:moveTo>
                <a:cubicBezTo>
                  <a:pt x="128292" y="923229"/>
                  <a:pt x="115938" y="914672"/>
                  <a:pt x="102634" y="896606"/>
                </a:cubicBezTo>
                <a:cubicBezTo>
                  <a:pt x="89329" y="878541"/>
                  <a:pt x="76975" y="855722"/>
                  <a:pt x="75074" y="844312"/>
                </a:cubicBezTo>
                <a:cubicBezTo>
                  <a:pt x="74124" y="831952"/>
                  <a:pt x="86478" y="836706"/>
                  <a:pt x="101683" y="855722"/>
                </a:cubicBezTo>
                <a:cubicBezTo>
                  <a:pt x="116888" y="874738"/>
                  <a:pt x="129242" y="901360"/>
                  <a:pt x="128292" y="912770"/>
                </a:cubicBezTo>
                <a:close/>
              </a:path>
            </a:pathLst>
          </a:custGeom>
          <a:gradFill>
            <a:gsLst>
              <a:gs pos="0">
                <a:srgbClr val="8551A1"/>
              </a:gs>
              <a:gs pos="35350">
                <a:srgbClr val="6363AC"/>
              </a:gs>
              <a:gs pos="100000">
                <a:srgbClr val="26C4F4"/>
              </a:gs>
            </a:gsLst>
            <a:lin ang="5845069" scaled="1"/>
          </a:gradFill>
          <a:ln w="9492" cap="flat">
            <a:noFill/>
            <a:prstDash val="solid"/>
            <a:miter/>
          </a:ln>
        </p:spPr>
        <p:txBody>
          <a:bodyPr rtlCol="0" anchor="ctr"/>
          <a:lstStyle/>
          <a:p>
            <a:endParaRPr lang="en-US"/>
          </a:p>
        </p:txBody>
      </p:sp>
      <p:sp>
        <p:nvSpPr>
          <p:cNvPr id="5" name="Slide Number Placeholder 4">
            <a:extLst>
              <a:ext uri="{FF2B5EF4-FFF2-40B4-BE49-F238E27FC236}">
                <a16:creationId xmlns:a16="http://schemas.microsoft.com/office/drawing/2014/main" id="{77A6CF90-C6B4-C6C3-5DB7-297054FB6D40}"/>
              </a:ext>
            </a:extLst>
          </p:cNvPr>
          <p:cNvSpPr>
            <a:spLocks noGrp="1"/>
          </p:cNvSpPr>
          <p:nvPr>
            <p:ph type="sldNum" sz="quarter" idx="4"/>
          </p:nvPr>
        </p:nvSpPr>
        <p:spPr/>
        <p:txBody>
          <a:bodyPr/>
          <a:lstStyle/>
          <a:p>
            <a:fld id="{9C527BFA-2C0E-4CEC-B6A5-913A56FEF4B4}" type="slidenum">
              <a:rPr lang="fr-CA" smtClean="0"/>
              <a:pPr/>
              <a:t>2</a:t>
            </a:fld>
            <a:endParaRPr lang="fr-CA"/>
          </a:p>
        </p:txBody>
      </p:sp>
      <p:sp>
        <p:nvSpPr>
          <p:cNvPr id="14" name="Rectangle 13">
            <a:extLst>
              <a:ext uri="{FF2B5EF4-FFF2-40B4-BE49-F238E27FC236}">
                <a16:creationId xmlns:a16="http://schemas.microsoft.com/office/drawing/2014/main" id="{7499A6F1-F614-27E1-4830-C3D24FB908A3}"/>
              </a:ext>
            </a:extLst>
          </p:cNvPr>
          <p:cNvSpPr/>
          <p:nvPr/>
        </p:nvSpPr>
        <p:spPr>
          <a:xfrm>
            <a:off x="767886" y="1436771"/>
            <a:ext cx="5726800" cy="606296"/>
          </a:xfrm>
          <a:prstGeom prst="rect">
            <a:avLst/>
          </a:prstGeom>
          <a:gradFill>
            <a:gsLst>
              <a:gs pos="0">
                <a:srgbClr val="8551A1"/>
              </a:gs>
              <a:gs pos="40000">
                <a:srgbClr val="6363AC"/>
              </a:gs>
              <a:gs pos="100000">
                <a:srgbClr val="26C4F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15" name="Text Placeholder 20">
            <a:extLst>
              <a:ext uri="{FF2B5EF4-FFF2-40B4-BE49-F238E27FC236}">
                <a16:creationId xmlns:a16="http://schemas.microsoft.com/office/drawing/2014/main" id="{9A90D9FC-71C9-8FD4-1B06-38D0B099F4C8}"/>
              </a:ext>
            </a:extLst>
          </p:cNvPr>
          <p:cNvSpPr txBox="1">
            <a:spLocks/>
          </p:cNvSpPr>
          <p:nvPr/>
        </p:nvSpPr>
        <p:spPr>
          <a:xfrm>
            <a:off x="767886" y="2454911"/>
            <a:ext cx="3394539" cy="2028656"/>
          </a:xfrm>
          <a:prstGeom prst="rect">
            <a:avLst/>
          </a:prstGeom>
        </p:spPr>
        <p:txBody>
          <a:bodyPr lIns="91440" tIns="45720" rIns="91440" bIns="45720" numCol="1" spcCol="288000" anchor="t">
            <a:noAutofit/>
          </a:bodyPr>
          <a:lstStyle>
            <a:lvl1pPr marL="0" indent="0" algn="l" defTabSz="755934"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it-IT" sz="1800" b="1" dirty="0">
                <a:latin typeface="Calibri"/>
                <a:ea typeface="Open Sans"/>
                <a:cs typeface="Calibri"/>
              </a:rPr>
              <a:t>La missione del progetto EARTH (</a:t>
            </a:r>
            <a:r>
              <a:rPr lang="it-IT" sz="1800" b="1" dirty="0" err="1">
                <a:latin typeface="Calibri"/>
                <a:ea typeface="Open Sans"/>
                <a:cs typeface="Calibri"/>
              </a:rPr>
              <a:t>Ethical</a:t>
            </a:r>
            <a:r>
              <a:rPr lang="it-IT" sz="1800" b="1" dirty="0">
                <a:latin typeface="Calibri"/>
                <a:ea typeface="Open Sans"/>
                <a:cs typeface="Calibri"/>
              </a:rPr>
              <a:t> and Responsible </a:t>
            </a:r>
            <a:r>
              <a:rPr lang="it-IT" sz="1800" b="1" dirty="0" err="1">
                <a:latin typeface="Calibri"/>
                <a:ea typeface="Open Sans"/>
                <a:cs typeface="Calibri"/>
              </a:rPr>
              <a:t>Transportation</a:t>
            </a:r>
            <a:r>
              <a:rPr lang="it-IT" sz="1800" b="1" dirty="0">
                <a:latin typeface="Calibri"/>
                <a:ea typeface="Open Sans"/>
                <a:cs typeface="Calibri"/>
              </a:rPr>
              <a:t> and Handling) è quella di migliorare l'attenzione alla sostenibilità della logistica attraverso l'integrazione di approcci digitali alle pratiche di gestione dell'innovazione.</a:t>
            </a:r>
            <a:endParaRPr lang="en-US" sz="1800" b="1" dirty="0">
              <a:latin typeface="Calibri"/>
              <a:ea typeface="Open Sans"/>
              <a:cs typeface="Calibri"/>
            </a:endParaRPr>
          </a:p>
        </p:txBody>
      </p:sp>
      <p:sp>
        <p:nvSpPr>
          <p:cNvPr id="16" name="TextBox 15">
            <a:extLst>
              <a:ext uri="{FF2B5EF4-FFF2-40B4-BE49-F238E27FC236}">
                <a16:creationId xmlns:a16="http://schemas.microsoft.com/office/drawing/2014/main" id="{9AD3CF8F-978E-3FFE-106A-84F34B048E24}"/>
              </a:ext>
            </a:extLst>
          </p:cNvPr>
          <p:cNvSpPr txBox="1"/>
          <p:nvPr/>
        </p:nvSpPr>
        <p:spPr>
          <a:xfrm>
            <a:off x="884176" y="1396736"/>
            <a:ext cx="4135235" cy="553998"/>
          </a:xfrm>
          <a:prstGeom prst="rect">
            <a:avLst/>
          </a:prstGeom>
          <a:noFill/>
        </p:spPr>
        <p:txBody>
          <a:bodyPr wrap="none" rtlCol="0">
            <a:spAutoFit/>
          </a:bodyPr>
          <a:lstStyle/>
          <a:p>
            <a:r>
              <a:rPr lang="en-US" sz="3000" b="1" spc="324" dirty="0">
                <a:solidFill>
                  <a:schemeClr val="bg1"/>
                </a:solidFill>
                <a:latin typeface="Calibri" panose="020F0502020204030204" pitchFamily="34" charset="0"/>
                <a:cs typeface="Calibri" panose="020F0502020204030204" pitchFamily="34" charset="0"/>
              </a:rPr>
              <a:t>IL PROGETTO EARTH</a:t>
            </a:r>
          </a:p>
        </p:txBody>
      </p:sp>
      <p:sp>
        <p:nvSpPr>
          <p:cNvPr id="17" name="Text Placeholder 5">
            <a:extLst>
              <a:ext uri="{FF2B5EF4-FFF2-40B4-BE49-F238E27FC236}">
                <a16:creationId xmlns:a16="http://schemas.microsoft.com/office/drawing/2014/main" id="{EB22FB0A-612D-B3F8-43FA-723BA64F2979}"/>
              </a:ext>
            </a:extLst>
          </p:cNvPr>
          <p:cNvSpPr>
            <a:spLocks noGrp="1"/>
          </p:cNvSpPr>
          <p:nvPr>
            <p:ph type="body" sz="quarter" idx="48"/>
          </p:nvPr>
        </p:nvSpPr>
        <p:spPr>
          <a:xfrm>
            <a:off x="238539" y="5170556"/>
            <a:ext cx="6961298" cy="5294243"/>
          </a:xfrm>
        </p:spPr>
        <p:txBody>
          <a:bodyPr lIns="91440" tIns="45720" rIns="91440" bIns="45720" numCol="2" spcCol="288000" anchor="t">
            <a:noAutofit/>
          </a:bodyPr>
          <a:lstStyle/>
          <a:p>
            <a:pPr algn="just"/>
            <a:r>
              <a:rPr lang="it-IT" sz="1800" b="1" noProof="0" dirty="0">
                <a:solidFill>
                  <a:srgbClr val="29C5F4"/>
                </a:solidFill>
              </a:rPr>
              <a:t>Guida per l'insegnante e OER</a:t>
            </a:r>
            <a:endParaRPr lang="it-IT" noProof="0" dirty="0"/>
          </a:p>
          <a:p>
            <a:pPr algn="just"/>
            <a:r>
              <a:rPr lang="it-IT" noProof="0" dirty="0"/>
              <a:t>La Guida per l'insegnante e le Risorse Educative Aperte (OER) supportano gli insegnanti nell'integrazione della sostenibilità e della gestione dell'innovazione nei programmi di studio della logistica. Queste risorse responsabilizzano gli insegnanti, migliorano l'apprendimento degli studenti e allineano l'istruzione alle esigenze del settore e agli Obiettivi di Sviluppo Sostenibile (SDG).</a:t>
            </a:r>
            <a:endParaRPr lang="it-IT" noProof="0" dirty="0">
              <a:highlight>
                <a:srgbClr val="FFFF00"/>
              </a:highlight>
            </a:endParaRPr>
          </a:p>
          <a:p>
            <a:pPr algn="just"/>
            <a:endParaRPr lang="it-IT" noProof="0" dirty="0">
              <a:highlight>
                <a:srgbClr val="FFFF00"/>
              </a:highlight>
            </a:endParaRPr>
          </a:p>
          <a:p>
            <a:pPr algn="just"/>
            <a:r>
              <a:rPr lang="it-IT" sz="1800" b="1" noProof="0" dirty="0">
                <a:solidFill>
                  <a:srgbClr val="29C5F4"/>
                </a:solidFill>
              </a:rPr>
              <a:t>Scopo della Guida per l'insegnante</a:t>
            </a:r>
            <a:endParaRPr lang="it-IT" noProof="0" dirty="0"/>
          </a:p>
          <a:p>
            <a:pPr algn="just"/>
            <a:r>
              <a:rPr lang="it-IT" noProof="0" dirty="0"/>
              <a:t>La guida fornisce un approccio strutturato all'utilizzo delle OER, offrendo una panoramica dei materiali disponibili e una guida sulla selezione delle risorse più adatte. Fornisce agli insegnanti strategie pedagogiche per migliorare il coinvolgimento degli studenti e massimizzare l'impatto dell'apprendimento incentrato sulla sostenibilità. Spiega inoltre la connessione tra SDG, OER e casi di studio logistici nell'affrontare le sfide globali e le linee guida sulla sostenibilità. Obiettivi di apprendimento chiaramente definiti relativi alla gestione dell'innovazione e agli SDG garantiscono che gli insegnanti possano integrare con sicurezza la gestione dell'innovazione digitalizzata e la sostenibilità nei loro corsi di logistica.</a:t>
            </a:r>
            <a:endParaRPr lang="it-IT" sz="1800" noProof="0" dirty="0"/>
          </a:p>
          <a:p>
            <a:pPr algn="just"/>
            <a:endParaRPr lang="it-IT" sz="1800" noProof="0" dirty="0"/>
          </a:p>
          <a:p>
            <a:pPr algn="just"/>
            <a:r>
              <a:rPr lang="it-IT" sz="1800" b="1" noProof="0" dirty="0">
                <a:solidFill>
                  <a:srgbClr val="29C5F4"/>
                </a:solidFill>
              </a:rPr>
              <a:t>Le OER – Risorse Educative Aperte</a:t>
            </a:r>
          </a:p>
          <a:p>
            <a:pPr algn="just"/>
            <a:endParaRPr lang="it-IT" noProof="0" dirty="0"/>
          </a:p>
          <a:p>
            <a:pPr algn="just"/>
            <a:r>
              <a:rPr lang="it-IT" noProof="0" dirty="0"/>
              <a:t>Le OER del progetto EARTH offrono materiali pratici, interattivi e pronti all'uso, tra cui casi di studio di apprendimento basati su problemi, scenari del mondo reale, fogli di lavoro e contenuti multimediali. Progettate per collegare teoria e pratica, queste risorse favoriscono l'apprendimento pratico e il pensiero critico. Sono disponibili per il download tramite il sito web del progetto. Utilizzando il framework del processo di innovazione, gli studenti esplorano il modo in cui gli strumenti digitali supportano le pratiche di gestione dell'innovazione, implementano gli SDG e acquisiscono una comprensione più profonda della sostenibilità nella logistica.</a:t>
            </a:r>
            <a:endParaRPr lang="it-IT" noProof="0" dirty="0">
              <a:highlight>
                <a:srgbClr val="FFFF00"/>
              </a:highlight>
              <a:latin typeface="Calibri"/>
              <a:ea typeface="Open Sans"/>
              <a:cs typeface="Calibri"/>
            </a:endParaRPr>
          </a:p>
          <a:p>
            <a:pPr algn="just"/>
            <a:r>
              <a:rPr lang="it-IT" sz="1800" b="1" noProof="0" dirty="0">
                <a:solidFill>
                  <a:srgbClr val="29C5F4"/>
                </a:solidFill>
              </a:rPr>
              <a:t>Impatto e benefici</a:t>
            </a:r>
            <a:endParaRPr lang="it-IT" noProof="0" dirty="0"/>
          </a:p>
          <a:p>
            <a:pPr algn="just"/>
            <a:r>
              <a:rPr lang="it-IT" noProof="0" dirty="0"/>
              <a:t>La Guida per l'insegnante e le OER mirano a:</a:t>
            </a:r>
          </a:p>
          <a:p>
            <a:pPr marL="171450" indent="-171450" algn="just">
              <a:buFont typeface="Wingdings" panose="05000000000000000000" pitchFamily="2" charset="2"/>
              <a:buChar char="q"/>
            </a:pPr>
            <a:r>
              <a:rPr lang="it-IT" b="1" noProof="0" dirty="0"/>
              <a:t>Responsabilizzare gli insegnanti: </a:t>
            </a:r>
            <a:r>
              <a:rPr lang="it-IT" noProof="0" dirty="0"/>
              <a:t>gli insegnanti acquisiscono fiducia nell'integrazione degli SDG nella gestione dell'innovazione, supportati da strumenti pratici e orientamenti strutturati.</a:t>
            </a:r>
          </a:p>
          <a:p>
            <a:pPr marL="171450" indent="-171450" algn="just">
              <a:buFont typeface="Wingdings" panose="05000000000000000000" pitchFamily="2" charset="2"/>
              <a:buChar char="q"/>
            </a:pPr>
            <a:r>
              <a:rPr lang="it-IT" b="1" noProof="0" dirty="0"/>
              <a:t>Rendere autonomi gli studenti: </a:t>
            </a:r>
            <a:r>
              <a:rPr lang="it-IT" noProof="0" dirty="0"/>
              <a:t>gli studenti si impegnano attivamente con le sfide logistiche del mondo reale, sviluppando il pensiero critico e le capacità di risoluzione dei problemi.</a:t>
            </a:r>
          </a:p>
          <a:p>
            <a:pPr marL="171450" indent="-171450" algn="just">
              <a:buFont typeface="Wingdings" panose="05000000000000000000" pitchFamily="2" charset="2"/>
              <a:buChar char="q"/>
            </a:pPr>
            <a:r>
              <a:rPr lang="it-IT" b="1" noProof="0" dirty="0"/>
              <a:t>Allineamento istituzionale: </a:t>
            </a:r>
            <a:r>
              <a:rPr lang="it-IT" noProof="0" dirty="0"/>
              <a:t>i curricula si evolvono per allinearsi ai quadri SDG, alle strategie di gestione dell'innovazione e agli obiettivi di sostenibilità del settore.</a:t>
            </a:r>
          </a:p>
          <a:p>
            <a:pPr algn="just"/>
            <a:r>
              <a:rPr lang="it-IT" noProof="0" dirty="0"/>
              <a:t>Adottando strumenti digitali e metodologie didattiche innovative, questa iniziativa supporta la transizione verso un settore logistico più sostenibile e tecnologicamente avanzato.</a:t>
            </a:r>
          </a:p>
          <a:p>
            <a:pPr algn="just"/>
            <a:endParaRPr lang="en-US" dirty="0">
              <a:highlight>
                <a:srgbClr val="FFFF00"/>
              </a:highlight>
              <a:latin typeface="Calibri"/>
              <a:ea typeface="Open Sans"/>
              <a:cs typeface="Calibri"/>
            </a:endParaRPr>
          </a:p>
        </p:txBody>
      </p:sp>
    </p:spTree>
    <p:extLst>
      <p:ext uri="{BB962C8B-B14F-4D97-AF65-F5344CB8AC3E}">
        <p14:creationId xmlns:p14="http://schemas.microsoft.com/office/powerpoint/2010/main" val="25070228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83879-D636-0AC2-637E-FCE4D10E3A10}"/>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E450C265-90F4-ECA7-5012-64473ECF51CC}"/>
              </a:ext>
            </a:extLst>
          </p:cNvPr>
          <p:cNvSpPr>
            <a:spLocks noGrp="1"/>
          </p:cNvSpPr>
          <p:nvPr>
            <p:ph type="body" sz="quarter" idx="14"/>
          </p:nvPr>
        </p:nvSpPr>
        <p:spPr/>
        <p:txBody>
          <a:bodyPr/>
          <a:lstStyle/>
          <a:p>
            <a:r>
              <a:rPr lang="en-US"/>
              <a:t>04</a:t>
            </a:r>
          </a:p>
        </p:txBody>
      </p:sp>
      <p:sp>
        <p:nvSpPr>
          <p:cNvPr id="5" name="Slide Number Placeholder 4">
            <a:extLst>
              <a:ext uri="{FF2B5EF4-FFF2-40B4-BE49-F238E27FC236}">
                <a16:creationId xmlns:a16="http://schemas.microsoft.com/office/drawing/2014/main" id="{C1713DCA-6A6A-A5C7-5228-1EF570641F29}"/>
              </a:ext>
            </a:extLst>
          </p:cNvPr>
          <p:cNvSpPr>
            <a:spLocks noGrp="1"/>
          </p:cNvSpPr>
          <p:nvPr>
            <p:ph type="sldNum" sz="quarter" idx="4"/>
          </p:nvPr>
        </p:nvSpPr>
        <p:spPr/>
        <p:txBody>
          <a:bodyPr/>
          <a:lstStyle/>
          <a:p>
            <a:fld id="{9C527BFA-2C0E-4CEC-B6A5-913A56FEF4B4}" type="slidenum">
              <a:rPr lang="fr-CA" smtClean="0"/>
              <a:pPr/>
              <a:t>20</a:t>
            </a:fld>
            <a:endParaRPr lang="fr-CA"/>
          </a:p>
        </p:txBody>
      </p:sp>
      <p:pic>
        <p:nvPicPr>
          <p:cNvPr id="10" name="Picture Placeholder 9">
            <a:extLst>
              <a:ext uri="{FF2B5EF4-FFF2-40B4-BE49-F238E27FC236}">
                <a16:creationId xmlns:a16="http://schemas.microsoft.com/office/drawing/2014/main" id="{7C4946FB-FED6-2326-EA61-44F0C9BBD89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7939" r="7939"/>
          <a:stretch/>
        </p:blipFill>
        <p:spPr/>
      </p:pic>
      <p:sp>
        <p:nvSpPr>
          <p:cNvPr id="12" name="Rectangle 11">
            <a:extLst>
              <a:ext uri="{FF2B5EF4-FFF2-40B4-BE49-F238E27FC236}">
                <a16:creationId xmlns:a16="http://schemas.microsoft.com/office/drawing/2014/main" id="{F8FE5D7E-A298-BAC7-CF22-A7495FFC4457}"/>
              </a:ext>
            </a:extLst>
          </p:cNvPr>
          <p:cNvSpPr/>
          <p:nvPr/>
        </p:nvSpPr>
        <p:spPr>
          <a:xfrm>
            <a:off x="3730487" y="5203556"/>
            <a:ext cx="2869106" cy="584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13" name="TextBox 12">
            <a:extLst>
              <a:ext uri="{FF2B5EF4-FFF2-40B4-BE49-F238E27FC236}">
                <a16:creationId xmlns:a16="http://schemas.microsoft.com/office/drawing/2014/main" id="{FC822BA3-DE89-F08F-B0E6-11D74B8C51D9}"/>
              </a:ext>
            </a:extLst>
          </p:cNvPr>
          <p:cNvSpPr txBox="1"/>
          <p:nvPr/>
        </p:nvSpPr>
        <p:spPr>
          <a:xfrm>
            <a:off x="3943070" y="5234279"/>
            <a:ext cx="1816651" cy="553998"/>
          </a:xfrm>
          <a:prstGeom prst="rect">
            <a:avLst/>
          </a:prstGeom>
          <a:noFill/>
        </p:spPr>
        <p:txBody>
          <a:bodyPr wrap="none" rtlCol="0">
            <a:spAutoFit/>
          </a:bodyPr>
          <a:lstStyle/>
          <a:p>
            <a:r>
              <a:rPr lang="en-US" sz="3000" b="1" spc="324" dirty="0">
                <a:solidFill>
                  <a:srgbClr val="29C5F4"/>
                </a:solidFill>
                <a:latin typeface="Calibri" panose="020F0502020204030204" pitchFamily="34" charset="0"/>
                <a:cs typeface="Calibri" panose="020F0502020204030204" pitchFamily="34" charset="0"/>
              </a:rPr>
              <a:t>RISORSE</a:t>
            </a:r>
          </a:p>
        </p:txBody>
      </p:sp>
      <p:sp>
        <p:nvSpPr>
          <p:cNvPr id="14" name="Freeform 13">
            <a:extLst>
              <a:ext uri="{FF2B5EF4-FFF2-40B4-BE49-F238E27FC236}">
                <a16:creationId xmlns:a16="http://schemas.microsoft.com/office/drawing/2014/main" id="{1380E618-86EC-1F9D-6EC1-0C5B3C0B9292}"/>
              </a:ext>
            </a:extLst>
          </p:cNvPr>
          <p:cNvSpPr/>
          <p:nvPr/>
        </p:nvSpPr>
        <p:spPr>
          <a:xfrm rot="19295464">
            <a:off x="5357263" y="-801414"/>
            <a:ext cx="4822343" cy="5213433"/>
          </a:xfrm>
          <a:custGeom>
            <a:avLst/>
            <a:gdLst>
              <a:gd name="connsiteX0" fmla="*/ 217621 w 1060649"/>
              <a:gd name="connsiteY0" fmla="*/ 995490 h 1146667"/>
              <a:gd name="connsiteX1" fmla="*/ 178658 w 1060649"/>
              <a:gd name="connsiteY1" fmla="*/ 979326 h 1146667"/>
              <a:gd name="connsiteX2" fmla="*/ 149199 w 1060649"/>
              <a:gd name="connsiteY2" fmla="*/ 934639 h 1146667"/>
              <a:gd name="connsiteX3" fmla="*/ 188161 w 1060649"/>
              <a:gd name="connsiteY3" fmla="*/ 946999 h 1146667"/>
              <a:gd name="connsiteX4" fmla="*/ 217621 w 1060649"/>
              <a:gd name="connsiteY4" fmla="*/ 995490 h 1146667"/>
              <a:gd name="connsiteX5" fmla="*/ 320255 w 1060649"/>
              <a:gd name="connsiteY5" fmla="*/ 1065849 h 1146667"/>
              <a:gd name="connsiteX6" fmla="*/ 274640 w 1060649"/>
              <a:gd name="connsiteY6" fmla="*/ 1052538 h 1146667"/>
              <a:gd name="connsiteX7" fmla="*/ 248031 w 1060649"/>
              <a:gd name="connsiteY7" fmla="*/ 1019260 h 1146667"/>
              <a:gd name="connsiteX8" fmla="*/ 295547 w 1060649"/>
              <a:gd name="connsiteY8" fmla="*/ 1029719 h 1146667"/>
              <a:gd name="connsiteX9" fmla="*/ 320255 w 1060649"/>
              <a:gd name="connsiteY9" fmla="*/ 1065849 h 1146667"/>
              <a:gd name="connsiteX10" fmla="*/ 428590 w 1060649"/>
              <a:gd name="connsiteY10" fmla="*/ 1117193 h 1146667"/>
              <a:gd name="connsiteX11" fmla="*/ 380124 w 1060649"/>
              <a:gd name="connsiteY11" fmla="*/ 1107685 h 1146667"/>
              <a:gd name="connsiteX12" fmla="*/ 358267 w 1060649"/>
              <a:gd name="connsiteY12" fmla="*/ 1085816 h 1146667"/>
              <a:gd name="connsiteX13" fmla="*/ 409584 w 1060649"/>
              <a:gd name="connsiteY13" fmla="*/ 1093423 h 1146667"/>
              <a:gd name="connsiteX14" fmla="*/ 428590 w 1060649"/>
              <a:gd name="connsiteY14" fmla="*/ 1117193 h 1146667"/>
              <a:gd name="connsiteX15" fmla="*/ 530273 w 1060649"/>
              <a:gd name="connsiteY15" fmla="*/ 1143815 h 1146667"/>
              <a:gd name="connsiteX16" fmla="*/ 483708 w 1060649"/>
              <a:gd name="connsiteY16" fmla="*/ 1140012 h 1146667"/>
              <a:gd name="connsiteX17" fmla="*/ 469453 w 1060649"/>
              <a:gd name="connsiteY17" fmla="*/ 1131455 h 1146667"/>
              <a:gd name="connsiteX18" fmla="*/ 517919 w 1060649"/>
              <a:gd name="connsiteY18" fmla="*/ 1134307 h 1146667"/>
              <a:gd name="connsiteX19" fmla="*/ 530273 w 1060649"/>
              <a:gd name="connsiteY19" fmla="*/ 1143815 h 1146667"/>
              <a:gd name="connsiteX20" fmla="*/ 34211 w 1060649"/>
              <a:gd name="connsiteY20" fmla="*/ 714052 h 1146667"/>
              <a:gd name="connsiteX21" fmla="*/ 19006 w 1060649"/>
              <a:gd name="connsiteY21" fmla="*/ 712151 h 1146667"/>
              <a:gd name="connsiteX22" fmla="*/ 6652 w 1060649"/>
              <a:gd name="connsiteY22" fmla="*/ 648447 h 1146667"/>
              <a:gd name="connsiteX23" fmla="*/ 20907 w 1060649"/>
              <a:gd name="connsiteY23" fmla="*/ 643693 h 1146667"/>
              <a:gd name="connsiteX24" fmla="*/ 34211 w 1060649"/>
              <a:gd name="connsiteY24" fmla="*/ 714052 h 1146667"/>
              <a:gd name="connsiteX25" fmla="*/ 97882 w 1060649"/>
              <a:gd name="connsiteY25" fmla="*/ 803428 h 1146667"/>
              <a:gd name="connsiteX26" fmla="*/ 65571 w 1060649"/>
              <a:gd name="connsiteY26" fmla="*/ 798674 h 1146667"/>
              <a:gd name="connsiteX27" fmla="*/ 45615 w 1060649"/>
              <a:gd name="connsiteY27" fmla="*/ 733069 h 1146667"/>
              <a:gd name="connsiteX28" fmla="*/ 77925 w 1060649"/>
              <a:gd name="connsiteY28" fmla="*/ 733069 h 1146667"/>
              <a:gd name="connsiteX29" fmla="*/ 97882 w 1060649"/>
              <a:gd name="connsiteY29" fmla="*/ 803428 h 1146667"/>
              <a:gd name="connsiteX30" fmla="*/ 190062 w 1060649"/>
              <a:gd name="connsiteY30" fmla="*/ 896606 h 1146667"/>
              <a:gd name="connsiteX31" fmla="*/ 144447 w 1060649"/>
              <a:gd name="connsiteY31" fmla="*/ 889000 h 1146667"/>
              <a:gd name="connsiteX32" fmla="*/ 120689 w 1060649"/>
              <a:gd name="connsiteY32" fmla="*/ 827198 h 1146667"/>
              <a:gd name="connsiteX33" fmla="*/ 167255 w 1060649"/>
              <a:gd name="connsiteY33" fmla="*/ 830050 h 1146667"/>
              <a:gd name="connsiteX34" fmla="*/ 190062 w 1060649"/>
              <a:gd name="connsiteY34" fmla="*/ 896606 h 1146667"/>
              <a:gd name="connsiteX35" fmla="*/ 300298 w 1060649"/>
              <a:gd name="connsiteY35" fmla="*/ 983129 h 1146667"/>
              <a:gd name="connsiteX36" fmla="*/ 246130 w 1060649"/>
              <a:gd name="connsiteY36" fmla="*/ 977425 h 1146667"/>
              <a:gd name="connsiteX37" fmla="*/ 221422 w 1060649"/>
              <a:gd name="connsiteY37" fmla="*/ 924180 h 1146667"/>
              <a:gd name="connsiteX38" fmla="*/ 277491 w 1060649"/>
              <a:gd name="connsiteY38" fmla="*/ 927983 h 1146667"/>
              <a:gd name="connsiteX39" fmla="*/ 300298 w 1060649"/>
              <a:gd name="connsiteY39" fmla="*/ 983129 h 1146667"/>
              <a:gd name="connsiteX40" fmla="*/ 420037 w 1060649"/>
              <a:gd name="connsiteY40" fmla="*/ 1055390 h 1146667"/>
              <a:gd name="connsiteX41" fmla="*/ 363019 w 1060649"/>
              <a:gd name="connsiteY41" fmla="*/ 1051587 h 1146667"/>
              <a:gd name="connsiteX42" fmla="*/ 342112 w 1060649"/>
              <a:gd name="connsiteY42" fmla="*/ 1009752 h 1146667"/>
              <a:gd name="connsiteX43" fmla="*/ 401981 w 1060649"/>
              <a:gd name="connsiteY43" fmla="*/ 1011653 h 1146667"/>
              <a:gd name="connsiteX44" fmla="*/ 420037 w 1060649"/>
              <a:gd name="connsiteY44" fmla="*/ 1055390 h 1146667"/>
              <a:gd name="connsiteX45" fmla="*/ 535975 w 1060649"/>
              <a:gd name="connsiteY45" fmla="*/ 1106734 h 1146667"/>
              <a:gd name="connsiteX46" fmla="*/ 480857 w 1060649"/>
              <a:gd name="connsiteY46" fmla="*/ 1106734 h 1146667"/>
              <a:gd name="connsiteX47" fmla="*/ 465652 w 1060649"/>
              <a:gd name="connsiteY47" fmla="*/ 1078210 h 1146667"/>
              <a:gd name="connsiteX48" fmla="*/ 523621 w 1060649"/>
              <a:gd name="connsiteY48" fmla="*/ 1077259 h 1146667"/>
              <a:gd name="connsiteX49" fmla="*/ 535975 w 1060649"/>
              <a:gd name="connsiteY49" fmla="*/ 1106734 h 1146667"/>
              <a:gd name="connsiteX50" fmla="*/ 637658 w 1060649"/>
              <a:gd name="connsiteY50" fmla="*/ 1131455 h 1146667"/>
              <a:gd name="connsiteX51" fmla="*/ 589192 w 1060649"/>
              <a:gd name="connsiteY51" fmla="*/ 1136209 h 1146667"/>
              <a:gd name="connsiteX52" fmla="*/ 581590 w 1060649"/>
              <a:gd name="connsiteY52" fmla="*/ 1120996 h 1146667"/>
              <a:gd name="connsiteX53" fmla="*/ 632907 w 1060649"/>
              <a:gd name="connsiteY53" fmla="*/ 1115291 h 1146667"/>
              <a:gd name="connsiteX54" fmla="*/ 637658 w 1060649"/>
              <a:gd name="connsiteY54" fmla="*/ 1131455 h 1146667"/>
              <a:gd name="connsiteX55" fmla="*/ 29460 w 1060649"/>
              <a:gd name="connsiteY55" fmla="*/ 588547 h 1146667"/>
              <a:gd name="connsiteX56" fmla="*/ 7602 w 1060649"/>
              <a:gd name="connsiteY56" fmla="*/ 599005 h 1146667"/>
              <a:gd name="connsiteX57" fmla="*/ 6652 w 1060649"/>
              <a:gd name="connsiteY57" fmla="*/ 529597 h 1146667"/>
              <a:gd name="connsiteX58" fmla="*/ 27559 w 1060649"/>
              <a:gd name="connsiteY58" fmla="*/ 511532 h 1146667"/>
              <a:gd name="connsiteX59" fmla="*/ 29460 w 1060649"/>
              <a:gd name="connsiteY59" fmla="*/ 588547 h 1146667"/>
              <a:gd name="connsiteX60" fmla="*/ 89329 w 1060649"/>
              <a:gd name="connsiteY60" fmla="*/ 673168 h 1146667"/>
              <a:gd name="connsiteX61" fmla="*/ 48466 w 1060649"/>
              <a:gd name="connsiteY61" fmla="*/ 678873 h 1146667"/>
              <a:gd name="connsiteX62" fmla="*/ 37062 w 1060649"/>
              <a:gd name="connsiteY62" fmla="*/ 602809 h 1146667"/>
              <a:gd name="connsiteX63" fmla="*/ 76025 w 1060649"/>
              <a:gd name="connsiteY63" fmla="*/ 591399 h 1146667"/>
              <a:gd name="connsiteX64" fmla="*/ 89329 w 1060649"/>
              <a:gd name="connsiteY64" fmla="*/ 673168 h 1146667"/>
              <a:gd name="connsiteX65" fmla="*/ 180559 w 1060649"/>
              <a:gd name="connsiteY65" fmla="*/ 767297 h 1146667"/>
              <a:gd name="connsiteX66" fmla="*/ 125441 w 1060649"/>
              <a:gd name="connsiteY66" fmla="*/ 769199 h 1146667"/>
              <a:gd name="connsiteX67" fmla="*/ 107385 w 1060649"/>
              <a:gd name="connsiteY67" fmla="*/ 692184 h 1146667"/>
              <a:gd name="connsiteX68" fmla="*/ 162503 w 1060649"/>
              <a:gd name="connsiteY68" fmla="*/ 685528 h 1146667"/>
              <a:gd name="connsiteX69" fmla="*/ 180559 w 1060649"/>
              <a:gd name="connsiteY69" fmla="*/ 767297 h 1146667"/>
              <a:gd name="connsiteX70" fmla="*/ 296497 w 1060649"/>
              <a:gd name="connsiteY70" fmla="*/ 864279 h 1146667"/>
              <a:gd name="connsiteX71" fmla="*/ 230925 w 1060649"/>
              <a:gd name="connsiteY71" fmla="*/ 865230 h 1146667"/>
              <a:gd name="connsiteX72" fmla="*/ 209068 w 1060649"/>
              <a:gd name="connsiteY72" fmla="*/ 792969 h 1146667"/>
              <a:gd name="connsiteX73" fmla="*/ 275590 w 1060649"/>
              <a:gd name="connsiteY73" fmla="*/ 788215 h 1146667"/>
              <a:gd name="connsiteX74" fmla="*/ 296497 w 1060649"/>
              <a:gd name="connsiteY74" fmla="*/ 864279 h 1146667"/>
              <a:gd name="connsiteX75" fmla="*/ 423838 w 1060649"/>
              <a:gd name="connsiteY75" fmla="*/ 952704 h 1146667"/>
              <a:gd name="connsiteX76" fmla="*/ 354466 w 1060649"/>
              <a:gd name="connsiteY76" fmla="*/ 954605 h 1146667"/>
              <a:gd name="connsiteX77" fmla="*/ 334509 w 1060649"/>
              <a:gd name="connsiteY77" fmla="*/ 891852 h 1146667"/>
              <a:gd name="connsiteX78" fmla="*/ 405783 w 1060649"/>
              <a:gd name="connsiteY78" fmla="*/ 887098 h 1146667"/>
              <a:gd name="connsiteX79" fmla="*/ 423838 w 1060649"/>
              <a:gd name="connsiteY79" fmla="*/ 952704 h 1146667"/>
              <a:gd name="connsiteX80" fmla="*/ 667118 w 1060649"/>
              <a:gd name="connsiteY80" fmla="*/ 1073456 h 1146667"/>
              <a:gd name="connsiteX81" fmla="*/ 608199 w 1060649"/>
              <a:gd name="connsiteY81" fmla="*/ 1082013 h 1146667"/>
              <a:gd name="connsiteX82" fmla="*/ 599646 w 1060649"/>
              <a:gd name="connsiteY82" fmla="*/ 1046833 h 1146667"/>
              <a:gd name="connsiteX83" fmla="*/ 662366 w 1060649"/>
              <a:gd name="connsiteY83" fmla="*/ 1037325 h 1146667"/>
              <a:gd name="connsiteX84" fmla="*/ 667118 w 1060649"/>
              <a:gd name="connsiteY84" fmla="*/ 1073456 h 1146667"/>
              <a:gd name="connsiteX85" fmla="*/ 760248 w 1060649"/>
              <a:gd name="connsiteY85" fmla="*/ 1094373 h 1146667"/>
              <a:gd name="connsiteX86" fmla="*/ 711782 w 1060649"/>
              <a:gd name="connsiteY86" fmla="*/ 1106734 h 1146667"/>
              <a:gd name="connsiteX87" fmla="*/ 710832 w 1060649"/>
              <a:gd name="connsiteY87" fmla="*/ 1084865 h 1146667"/>
              <a:gd name="connsiteX88" fmla="*/ 762149 w 1060649"/>
              <a:gd name="connsiteY88" fmla="*/ 1071554 h 1146667"/>
              <a:gd name="connsiteX89" fmla="*/ 760248 w 1060649"/>
              <a:gd name="connsiteY89" fmla="*/ 1094373 h 1146667"/>
              <a:gd name="connsiteX90" fmla="*/ 823919 w 1060649"/>
              <a:gd name="connsiteY90" fmla="*/ 1088669 h 1146667"/>
              <a:gd name="connsiteX91" fmla="*/ 787807 w 1060649"/>
              <a:gd name="connsiteY91" fmla="*/ 1103881 h 1146667"/>
              <a:gd name="connsiteX92" fmla="*/ 794459 w 1060649"/>
              <a:gd name="connsiteY92" fmla="*/ 1094373 h 1146667"/>
              <a:gd name="connsiteX93" fmla="*/ 833422 w 1060649"/>
              <a:gd name="connsiteY93" fmla="*/ 1078210 h 1146667"/>
              <a:gd name="connsiteX94" fmla="*/ 823919 w 1060649"/>
              <a:gd name="connsiteY94" fmla="*/ 1088669 h 1146667"/>
              <a:gd name="connsiteX95" fmla="*/ 42764 w 1060649"/>
              <a:gd name="connsiteY95" fmla="*/ 452582 h 1146667"/>
              <a:gd name="connsiteX96" fmla="*/ 16155 w 1060649"/>
              <a:gd name="connsiteY96" fmla="*/ 474450 h 1146667"/>
              <a:gd name="connsiteX97" fmla="*/ 26609 w 1060649"/>
              <a:gd name="connsiteY97" fmla="*/ 409796 h 1146667"/>
              <a:gd name="connsiteX98" fmla="*/ 51317 w 1060649"/>
              <a:gd name="connsiteY98" fmla="*/ 382222 h 1146667"/>
              <a:gd name="connsiteX99" fmla="*/ 42764 w 1060649"/>
              <a:gd name="connsiteY99" fmla="*/ 452582 h 1146667"/>
              <a:gd name="connsiteX100" fmla="*/ 95981 w 1060649"/>
              <a:gd name="connsiteY100" fmla="*/ 521040 h 1146667"/>
              <a:gd name="connsiteX101" fmla="*/ 50366 w 1060649"/>
              <a:gd name="connsiteY101" fmla="*/ 538154 h 1146667"/>
              <a:gd name="connsiteX102" fmla="*/ 49416 w 1060649"/>
              <a:gd name="connsiteY102" fmla="*/ 463991 h 1146667"/>
              <a:gd name="connsiteX103" fmla="*/ 93130 w 1060649"/>
              <a:gd name="connsiteY103" fmla="*/ 442123 h 1146667"/>
              <a:gd name="connsiteX104" fmla="*/ 95981 w 1060649"/>
              <a:gd name="connsiteY104" fmla="*/ 521040 h 1146667"/>
              <a:gd name="connsiteX105" fmla="*/ 181509 w 1060649"/>
              <a:gd name="connsiteY105" fmla="*/ 607563 h 1146667"/>
              <a:gd name="connsiteX106" fmla="*/ 120689 w 1060649"/>
              <a:gd name="connsiteY106" fmla="*/ 619923 h 1146667"/>
              <a:gd name="connsiteX107" fmla="*/ 111186 w 1060649"/>
              <a:gd name="connsiteY107" fmla="*/ 539105 h 1146667"/>
              <a:gd name="connsiteX108" fmla="*/ 170106 w 1060649"/>
              <a:gd name="connsiteY108" fmla="*/ 522941 h 1146667"/>
              <a:gd name="connsiteX109" fmla="*/ 181509 w 1060649"/>
              <a:gd name="connsiteY109" fmla="*/ 607563 h 1146667"/>
              <a:gd name="connsiteX110" fmla="*/ 568286 w 1060649"/>
              <a:gd name="connsiteY110" fmla="*/ 894705 h 1146667"/>
              <a:gd name="connsiteX111" fmla="*/ 494161 w 1060649"/>
              <a:gd name="connsiteY111" fmla="*/ 904213 h 1146667"/>
              <a:gd name="connsiteX112" fmla="*/ 478956 w 1060649"/>
              <a:gd name="connsiteY112" fmla="*/ 837657 h 1146667"/>
              <a:gd name="connsiteX113" fmla="*/ 555932 w 1060649"/>
              <a:gd name="connsiteY113" fmla="*/ 827198 h 1146667"/>
              <a:gd name="connsiteX114" fmla="*/ 568286 w 1060649"/>
              <a:gd name="connsiteY114" fmla="*/ 894705 h 1146667"/>
              <a:gd name="connsiteX115" fmla="*/ 694677 w 1060649"/>
              <a:gd name="connsiteY115" fmla="*/ 966966 h 1146667"/>
              <a:gd name="connsiteX116" fmla="*/ 628155 w 1060649"/>
              <a:gd name="connsiteY116" fmla="*/ 979326 h 1146667"/>
              <a:gd name="connsiteX117" fmla="*/ 618652 w 1060649"/>
              <a:gd name="connsiteY117" fmla="*/ 926081 h 1146667"/>
              <a:gd name="connsiteX118" fmla="*/ 687074 w 1060649"/>
              <a:gd name="connsiteY118" fmla="*/ 913721 h 1146667"/>
              <a:gd name="connsiteX119" fmla="*/ 694677 w 1060649"/>
              <a:gd name="connsiteY119" fmla="*/ 966966 h 1146667"/>
              <a:gd name="connsiteX120" fmla="*/ 800161 w 1060649"/>
              <a:gd name="connsiteY120" fmla="*/ 1014506 h 1146667"/>
              <a:gd name="connsiteX121" fmla="*/ 745994 w 1060649"/>
              <a:gd name="connsiteY121" fmla="*/ 1029719 h 1146667"/>
              <a:gd name="connsiteX122" fmla="*/ 744093 w 1060649"/>
              <a:gd name="connsiteY122" fmla="*/ 990736 h 1146667"/>
              <a:gd name="connsiteX123" fmla="*/ 801112 w 1060649"/>
              <a:gd name="connsiteY123" fmla="*/ 975523 h 1146667"/>
              <a:gd name="connsiteX124" fmla="*/ 800161 w 1060649"/>
              <a:gd name="connsiteY124" fmla="*/ 1014506 h 1146667"/>
              <a:gd name="connsiteX125" fmla="*/ 876186 w 1060649"/>
              <a:gd name="connsiteY125" fmla="*/ 1035424 h 1146667"/>
              <a:gd name="connsiteX126" fmla="*/ 835323 w 1060649"/>
              <a:gd name="connsiteY126" fmla="*/ 1052538 h 1146667"/>
              <a:gd name="connsiteX127" fmla="*/ 840074 w 1060649"/>
              <a:gd name="connsiteY127" fmla="*/ 1026866 h 1146667"/>
              <a:gd name="connsiteX128" fmla="*/ 882838 w 1060649"/>
              <a:gd name="connsiteY128" fmla="*/ 1009752 h 1146667"/>
              <a:gd name="connsiteX129" fmla="*/ 876186 w 1060649"/>
              <a:gd name="connsiteY129" fmla="*/ 1035424 h 1146667"/>
              <a:gd name="connsiteX130" fmla="*/ 77925 w 1060649"/>
              <a:gd name="connsiteY130" fmla="*/ 327076 h 1146667"/>
              <a:gd name="connsiteX131" fmla="*/ 45615 w 1060649"/>
              <a:gd name="connsiteY131" fmla="*/ 359403 h 1146667"/>
              <a:gd name="connsiteX132" fmla="*/ 66522 w 1060649"/>
              <a:gd name="connsiteY132" fmla="*/ 305208 h 1146667"/>
              <a:gd name="connsiteX133" fmla="*/ 95031 w 1060649"/>
              <a:gd name="connsiteY133" fmla="*/ 268126 h 1146667"/>
              <a:gd name="connsiteX134" fmla="*/ 77925 w 1060649"/>
              <a:gd name="connsiteY134" fmla="*/ 327076 h 1146667"/>
              <a:gd name="connsiteX135" fmla="*/ 205267 w 1060649"/>
              <a:gd name="connsiteY135" fmla="*/ 444025 h 1146667"/>
              <a:gd name="connsiteX136" fmla="*/ 137795 w 1060649"/>
              <a:gd name="connsiteY136" fmla="*/ 464942 h 1146667"/>
              <a:gd name="connsiteX137" fmla="*/ 136845 w 1060649"/>
              <a:gd name="connsiteY137" fmla="*/ 385075 h 1146667"/>
              <a:gd name="connsiteX138" fmla="*/ 202416 w 1060649"/>
              <a:gd name="connsiteY138" fmla="*/ 360354 h 1146667"/>
              <a:gd name="connsiteX139" fmla="*/ 205267 w 1060649"/>
              <a:gd name="connsiteY139" fmla="*/ 444025 h 1146667"/>
              <a:gd name="connsiteX140" fmla="*/ 316453 w 1060649"/>
              <a:gd name="connsiteY140" fmla="*/ 533400 h 1146667"/>
              <a:gd name="connsiteX141" fmla="*/ 236627 w 1060649"/>
              <a:gd name="connsiteY141" fmla="*/ 549564 h 1146667"/>
              <a:gd name="connsiteX142" fmla="*/ 227124 w 1060649"/>
              <a:gd name="connsiteY142" fmla="*/ 463041 h 1146667"/>
              <a:gd name="connsiteX143" fmla="*/ 305050 w 1060649"/>
              <a:gd name="connsiteY143" fmla="*/ 443074 h 1146667"/>
              <a:gd name="connsiteX144" fmla="*/ 316453 w 1060649"/>
              <a:gd name="connsiteY144" fmla="*/ 533400 h 1146667"/>
              <a:gd name="connsiteX145" fmla="*/ 928453 w 1060649"/>
              <a:gd name="connsiteY145" fmla="*/ 941294 h 1146667"/>
              <a:gd name="connsiteX146" fmla="*/ 880938 w 1060649"/>
              <a:gd name="connsiteY146" fmla="*/ 960310 h 1146667"/>
              <a:gd name="connsiteX147" fmla="*/ 883789 w 1060649"/>
              <a:gd name="connsiteY147" fmla="*/ 917524 h 1146667"/>
              <a:gd name="connsiteX148" fmla="*/ 933205 w 1060649"/>
              <a:gd name="connsiteY148" fmla="*/ 898508 h 1146667"/>
              <a:gd name="connsiteX149" fmla="*/ 928453 w 1060649"/>
              <a:gd name="connsiteY149" fmla="*/ 941294 h 1146667"/>
              <a:gd name="connsiteX150" fmla="*/ 979770 w 1060649"/>
              <a:gd name="connsiteY150" fmla="*/ 962212 h 1146667"/>
              <a:gd name="connsiteX151" fmla="*/ 947459 w 1060649"/>
              <a:gd name="connsiteY151" fmla="*/ 983129 h 1146667"/>
              <a:gd name="connsiteX152" fmla="*/ 956963 w 1060649"/>
              <a:gd name="connsiteY152" fmla="*/ 954605 h 1146667"/>
              <a:gd name="connsiteX153" fmla="*/ 990223 w 1060649"/>
              <a:gd name="connsiteY153" fmla="*/ 934639 h 1146667"/>
              <a:gd name="connsiteX154" fmla="*/ 979770 w 1060649"/>
              <a:gd name="connsiteY154" fmla="*/ 962212 h 1146667"/>
              <a:gd name="connsiteX155" fmla="*/ 163453 w 1060649"/>
              <a:gd name="connsiteY155" fmla="*/ 243405 h 1146667"/>
              <a:gd name="connsiteX156" fmla="*/ 111186 w 1060649"/>
              <a:gd name="connsiteY156" fmla="*/ 275733 h 1146667"/>
              <a:gd name="connsiteX157" fmla="*/ 129242 w 1060649"/>
              <a:gd name="connsiteY157" fmla="*/ 223439 h 1146667"/>
              <a:gd name="connsiteX158" fmla="*/ 177708 w 1060649"/>
              <a:gd name="connsiteY158" fmla="*/ 188259 h 1146667"/>
              <a:gd name="connsiteX159" fmla="*/ 163453 w 1060649"/>
              <a:gd name="connsiteY159" fmla="*/ 243405 h 1146667"/>
              <a:gd name="connsiteX160" fmla="*/ 236627 w 1060649"/>
              <a:gd name="connsiteY160" fmla="*/ 289044 h 1146667"/>
              <a:gd name="connsiteX161" fmla="*/ 168205 w 1060649"/>
              <a:gd name="connsiteY161" fmla="*/ 315666 h 1146667"/>
              <a:gd name="connsiteX162" fmla="*/ 174857 w 1060649"/>
              <a:gd name="connsiteY162" fmla="*/ 250061 h 1146667"/>
              <a:gd name="connsiteX163" fmla="*/ 239478 w 1060649"/>
              <a:gd name="connsiteY163" fmla="*/ 221537 h 1146667"/>
              <a:gd name="connsiteX164" fmla="*/ 236627 w 1060649"/>
              <a:gd name="connsiteY164" fmla="*/ 289044 h 1146667"/>
              <a:gd name="connsiteX165" fmla="*/ 340211 w 1060649"/>
              <a:gd name="connsiteY165" fmla="*/ 358452 h 1146667"/>
              <a:gd name="connsiteX166" fmla="*/ 259435 w 1060649"/>
              <a:gd name="connsiteY166" fmla="*/ 379370 h 1146667"/>
              <a:gd name="connsiteX167" fmla="*/ 255633 w 1060649"/>
              <a:gd name="connsiteY167" fmla="*/ 302355 h 1146667"/>
              <a:gd name="connsiteX168" fmla="*/ 332609 w 1060649"/>
              <a:gd name="connsiteY168" fmla="*/ 279536 h 1146667"/>
              <a:gd name="connsiteX169" fmla="*/ 340211 w 1060649"/>
              <a:gd name="connsiteY169" fmla="*/ 358452 h 1146667"/>
              <a:gd name="connsiteX170" fmla="*/ 1047242 w 1060649"/>
              <a:gd name="connsiteY170" fmla="*/ 889951 h 1146667"/>
              <a:gd name="connsiteX171" fmla="*/ 1029186 w 1060649"/>
              <a:gd name="connsiteY171" fmla="*/ 909918 h 1146667"/>
              <a:gd name="connsiteX172" fmla="*/ 1040590 w 1060649"/>
              <a:gd name="connsiteY172" fmla="*/ 881394 h 1146667"/>
              <a:gd name="connsiteX173" fmla="*/ 1060546 w 1060649"/>
              <a:gd name="connsiteY173" fmla="*/ 862378 h 1146667"/>
              <a:gd name="connsiteX174" fmla="*/ 1047242 w 1060649"/>
              <a:gd name="connsiteY174" fmla="*/ 889951 h 1146667"/>
              <a:gd name="connsiteX175" fmla="*/ 281292 w 1060649"/>
              <a:gd name="connsiteY175" fmla="*/ 164489 h 1146667"/>
              <a:gd name="connsiteX176" fmla="*/ 210969 w 1060649"/>
              <a:gd name="connsiteY176" fmla="*/ 193964 h 1146667"/>
              <a:gd name="connsiteX177" fmla="*/ 223323 w 1060649"/>
              <a:gd name="connsiteY177" fmla="*/ 145473 h 1146667"/>
              <a:gd name="connsiteX178" fmla="*/ 287944 w 1060649"/>
              <a:gd name="connsiteY178" fmla="*/ 115047 h 1146667"/>
              <a:gd name="connsiteX179" fmla="*/ 281292 w 1060649"/>
              <a:gd name="connsiteY179" fmla="*/ 164489 h 1146667"/>
              <a:gd name="connsiteX180" fmla="*/ 377273 w 1060649"/>
              <a:gd name="connsiteY180" fmla="*/ 211078 h 1146667"/>
              <a:gd name="connsiteX181" fmla="*/ 294596 w 1060649"/>
              <a:gd name="connsiteY181" fmla="*/ 234848 h 1146667"/>
              <a:gd name="connsiteX182" fmla="*/ 296497 w 1060649"/>
              <a:gd name="connsiteY182" fmla="*/ 171144 h 1146667"/>
              <a:gd name="connsiteX183" fmla="*/ 374422 w 1060649"/>
              <a:gd name="connsiteY183" fmla="*/ 147374 h 1146667"/>
              <a:gd name="connsiteX184" fmla="*/ 377273 w 1060649"/>
              <a:gd name="connsiteY184" fmla="*/ 211078 h 1146667"/>
              <a:gd name="connsiteX185" fmla="*/ 326907 w 1060649"/>
              <a:gd name="connsiteY185" fmla="*/ 77015 h 1146667"/>
              <a:gd name="connsiteX186" fmla="*/ 262286 w 1060649"/>
              <a:gd name="connsiteY186" fmla="*/ 105539 h 1146667"/>
              <a:gd name="connsiteX187" fmla="*/ 278441 w 1060649"/>
              <a:gd name="connsiteY187" fmla="*/ 81769 h 1146667"/>
              <a:gd name="connsiteX188" fmla="*/ 337360 w 1060649"/>
              <a:gd name="connsiteY188" fmla="*/ 53245 h 1146667"/>
              <a:gd name="connsiteX189" fmla="*/ 326907 w 1060649"/>
              <a:gd name="connsiteY189" fmla="*/ 77015 h 1146667"/>
              <a:gd name="connsiteX190" fmla="*/ 411484 w 1060649"/>
              <a:gd name="connsiteY190" fmla="*/ 96982 h 1146667"/>
              <a:gd name="connsiteX191" fmla="*/ 335460 w 1060649"/>
              <a:gd name="connsiteY191" fmla="*/ 118850 h 1146667"/>
              <a:gd name="connsiteX192" fmla="*/ 340211 w 1060649"/>
              <a:gd name="connsiteY192" fmla="*/ 78917 h 1146667"/>
              <a:gd name="connsiteX193" fmla="*/ 410534 w 1060649"/>
              <a:gd name="connsiteY193" fmla="*/ 57999 h 1146667"/>
              <a:gd name="connsiteX194" fmla="*/ 411484 w 1060649"/>
              <a:gd name="connsiteY194" fmla="*/ 96982 h 1146667"/>
              <a:gd name="connsiteX195" fmla="*/ 521720 w 1060649"/>
              <a:gd name="connsiteY195" fmla="*/ 143571 h 1146667"/>
              <a:gd name="connsiteX196" fmla="*/ 439043 w 1060649"/>
              <a:gd name="connsiteY196" fmla="*/ 158784 h 1146667"/>
              <a:gd name="connsiteX197" fmla="*/ 433342 w 1060649"/>
              <a:gd name="connsiteY197" fmla="*/ 104588 h 1146667"/>
              <a:gd name="connsiteX198" fmla="*/ 511267 w 1060649"/>
              <a:gd name="connsiteY198" fmla="*/ 90326 h 1146667"/>
              <a:gd name="connsiteX199" fmla="*/ 521720 w 1060649"/>
              <a:gd name="connsiteY199" fmla="*/ 143571 h 1146667"/>
              <a:gd name="connsiteX200" fmla="*/ 650012 w 1060649"/>
              <a:gd name="connsiteY200" fmla="*/ 214881 h 1146667"/>
              <a:gd name="connsiteX201" fmla="*/ 567335 w 1060649"/>
              <a:gd name="connsiteY201" fmla="*/ 225340 h 1146667"/>
              <a:gd name="connsiteX202" fmla="*/ 554031 w 1060649"/>
              <a:gd name="connsiteY202" fmla="*/ 160686 h 1146667"/>
              <a:gd name="connsiteX203" fmla="*/ 632907 w 1060649"/>
              <a:gd name="connsiteY203" fmla="*/ 152128 h 1146667"/>
              <a:gd name="connsiteX204" fmla="*/ 650012 w 1060649"/>
              <a:gd name="connsiteY204" fmla="*/ 214881 h 1146667"/>
              <a:gd name="connsiteX205" fmla="*/ 448546 w 1060649"/>
              <a:gd name="connsiteY205" fmla="*/ 30426 h 1146667"/>
              <a:gd name="connsiteX206" fmla="*/ 376323 w 1060649"/>
              <a:gd name="connsiteY206" fmla="*/ 49442 h 1146667"/>
              <a:gd name="connsiteX207" fmla="*/ 383925 w 1060649"/>
              <a:gd name="connsiteY207" fmla="*/ 33278 h 1146667"/>
              <a:gd name="connsiteX208" fmla="*/ 448546 w 1060649"/>
              <a:gd name="connsiteY208" fmla="*/ 15213 h 1146667"/>
              <a:gd name="connsiteX209" fmla="*/ 448546 w 1060649"/>
              <a:gd name="connsiteY209" fmla="*/ 30426 h 1146667"/>
              <a:gd name="connsiteX210" fmla="*/ 546428 w 1060649"/>
              <a:gd name="connsiteY210" fmla="*/ 52294 h 1146667"/>
              <a:gd name="connsiteX211" fmla="*/ 468503 w 1060649"/>
              <a:gd name="connsiteY211" fmla="*/ 63704 h 1146667"/>
              <a:gd name="connsiteX212" fmla="*/ 463751 w 1060649"/>
              <a:gd name="connsiteY212" fmla="*/ 31376 h 1146667"/>
              <a:gd name="connsiteX213" fmla="*/ 535975 w 1060649"/>
              <a:gd name="connsiteY213" fmla="*/ 20918 h 1146667"/>
              <a:gd name="connsiteX214" fmla="*/ 546428 w 1060649"/>
              <a:gd name="connsiteY214" fmla="*/ 52294 h 1146667"/>
              <a:gd name="connsiteX215" fmla="*/ 663317 w 1060649"/>
              <a:gd name="connsiteY215" fmla="*/ 101736 h 1146667"/>
              <a:gd name="connsiteX216" fmla="*/ 584441 w 1060649"/>
              <a:gd name="connsiteY216" fmla="*/ 107441 h 1146667"/>
              <a:gd name="connsiteX217" fmla="*/ 571137 w 1060649"/>
              <a:gd name="connsiteY217" fmla="*/ 61802 h 1146667"/>
              <a:gd name="connsiteX218" fmla="*/ 645261 w 1060649"/>
              <a:gd name="connsiteY218" fmla="*/ 57999 h 1146667"/>
              <a:gd name="connsiteX219" fmla="*/ 663317 w 1060649"/>
              <a:gd name="connsiteY219" fmla="*/ 101736 h 1146667"/>
              <a:gd name="connsiteX220" fmla="*/ 665217 w 1060649"/>
              <a:gd name="connsiteY220" fmla="*/ 29475 h 1146667"/>
              <a:gd name="connsiteX221" fmla="*/ 596795 w 1060649"/>
              <a:gd name="connsiteY221" fmla="*/ 29475 h 1146667"/>
              <a:gd name="connsiteX222" fmla="*/ 584441 w 1060649"/>
              <a:gd name="connsiteY222" fmla="*/ 8557 h 1146667"/>
              <a:gd name="connsiteX223" fmla="*/ 647161 w 1060649"/>
              <a:gd name="connsiteY223" fmla="*/ 10459 h 1146667"/>
              <a:gd name="connsiteX224" fmla="*/ 665217 w 1060649"/>
              <a:gd name="connsiteY224" fmla="*/ 29475 h 1146667"/>
              <a:gd name="connsiteX225" fmla="*/ 777354 w 1060649"/>
              <a:gd name="connsiteY225" fmla="*/ 79867 h 1146667"/>
              <a:gd name="connsiteX226" fmla="*/ 713683 w 1060649"/>
              <a:gd name="connsiteY226" fmla="*/ 75113 h 1146667"/>
              <a:gd name="connsiteX227" fmla="*/ 693727 w 1060649"/>
              <a:gd name="connsiteY227" fmla="*/ 40884 h 1146667"/>
              <a:gd name="connsiteX228" fmla="*/ 753596 w 1060649"/>
              <a:gd name="connsiteY228" fmla="*/ 47540 h 1146667"/>
              <a:gd name="connsiteX229" fmla="*/ 777354 w 1060649"/>
              <a:gd name="connsiteY229" fmla="*/ 79867 h 1146667"/>
              <a:gd name="connsiteX230" fmla="*/ 889490 w 1060649"/>
              <a:gd name="connsiteY230" fmla="*/ 150227 h 1146667"/>
              <a:gd name="connsiteX231" fmla="*/ 835323 w 1060649"/>
              <a:gd name="connsiteY231" fmla="*/ 142620 h 1146667"/>
              <a:gd name="connsiteX232" fmla="*/ 811565 w 1060649"/>
              <a:gd name="connsiteY232" fmla="*/ 98883 h 1146667"/>
              <a:gd name="connsiteX233" fmla="*/ 863832 w 1060649"/>
              <a:gd name="connsiteY233" fmla="*/ 108391 h 1146667"/>
              <a:gd name="connsiteX234" fmla="*/ 889490 w 1060649"/>
              <a:gd name="connsiteY234" fmla="*/ 150227 h 1146667"/>
              <a:gd name="connsiteX235" fmla="*/ 990223 w 1060649"/>
              <a:gd name="connsiteY235" fmla="*/ 234848 h 1146667"/>
              <a:gd name="connsiteX236" fmla="*/ 949360 w 1060649"/>
              <a:gd name="connsiteY236" fmla="*/ 227242 h 1146667"/>
              <a:gd name="connsiteX237" fmla="*/ 925602 w 1060649"/>
              <a:gd name="connsiteY237" fmla="*/ 178751 h 1146667"/>
              <a:gd name="connsiteX238" fmla="*/ 965515 w 1060649"/>
              <a:gd name="connsiteY238" fmla="*/ 189210 h 1146667"/>
              <a:gd name="connsiteX239" fmla="*/ 990223 w 1060649"/>
              <a:gd name="connsiteY239" fmla="*/ 234848 h 1146667"/>
              <a:gd name="connsiteX240" fmla="*/ 864782 w 1060649"/>
              <a:gd name="connsiteY240" fmla="*/ 86523 h 1146667"/>
              <a:gd name="connsiteX241" fmla="*/ 817267 w 1060649"/>
              <a:gd name="connsiteY241" fmla="*/ 71310 h 1146667"/>
              <a:gd name="connsiteX242" fmla="*/ 790658 w 1060649"/>
              <a:gd name="connsiteY242" fmla="*/ 46589 h 1146667"/>
              <a:gd name="connsiteX243" fmla="*/ 835323 w 1060649"/>
              <a:gd name="connsiteY243" fmla="*/ 63704 h 1146667"/>
              <a:gd name="connsiteX244" fmla="*/ 864782 w 1060649"/>
              <a:gd name="connsiteY244" fmla="*/ 86523 h 1146667"/>
              <a:gd name="connsiteX245" fmla="*/ 958863 w 1060649"/>
              <a:gd name="connsiteY245" fmla="*/ 155932 h 1146667"/>
              <a:gd name="connsiteX246" fmla="*/ 923702 w 1060649"/>
              <a:gd name="connsiteY246" fmla="*/ 139768 h 1146667"/>
              <a:gd name="connsiteX247" fmla="*/ 895192 w 1060649"/>
              <a:gd name="connsiteY247" fmla="*/ 105539 h 1146667"/>
              <a:gd name="connsiteX248" fmla="*/ 930354 w 1060649"/>
              <a:gd name="connsiteY248" fmla="*/ 124555 h 1146667"/>
              <a:gd name="connsiteX249" fmla="*/ 958863 w 1060649"/>
              <a:gd name="connsiteY249" fmla="*/ 155932 h 1146667"/>
              <a:gd name="connsiteX250" fmla="*/ 764050 w 1060649"/>
              <a:gd name="connsiteY250" fmla="*/ 35180 h 1146667"/>
              <a:gd name="connsiteX251" fmla="*/ 707981 w 1060649"/>
              <a:gd name="connsiteY251" fmla="*/ 23770 h 1146667"/>
              <a:gd name="connsiteX252" fmla="*/ 687074 w 1060649"/>
              <a:gd name="connsiteY252" fmla="*/ 12360 h 1146667"/>
              <a:gd name="connsiteX253" fmla="*/ 764050 w 1060649"/>
              <a:gd name="connsiteY253" fmla="*/ 35180 h 1146667"/>
              <a:gd name="connsiteX254" fmla="*/ 592994 w 1060649"/>
              <a:gd name="connsiteY254" fmla="*/ 0 h 1146667"/>
              <a:gd name="connsiteX255" fmla="*/ 663317 w 1060649"/>
              <a:gd name="connsiteY255" fmla="*/ 6656 h 1146667"/>
              <a:gd name="connsiteX256" fmla="*/ 605348 w 1060649"/>
              <a:gd name="connsiteY256" fmla="*/ 951 h 1146667"/>
              <a:gd name="connsiteX257" fmla="*/ 592994 w 1060649"/>
              <a:gd name="connsiteY257" fmla="*/ 0 h 1146667"/>
              <a:gd name="connsiteX258" fmla="*/ 488460 w 1060649"/>
              <a:gd name="connsiteY258" fmla="*/ 6656 h 1146667"/>
              <a:gd name="connsiteX259" fmla="*/ 562584 w 1060649"/>
              <a:gd name="connsiteY259" fmla="*/ 0 h 1146667"/>
              <a:gd name="connsiteX260" fmla="*/ 562584 w 1060649"/>
              <a:gd name="connsiteY260" fmla="*/ 0 h 1146667"/>
              <a:gd name="connsiteX261" fmla="*/ 562584 w 1060649"/>
              <a:gd name="connsiteY261" fmla="*/ 4754 h 1146667"/>
              <a:gd name="connsiteX262" fmla="*/ 495112 w 1060649"/>
              <a:gd name="connsiteY262" fmla="*/ 11410 h 1146667"/>
              <a:gd name="connsiteX263" fmla="*/ 488460 w 1060649"/>
              <a:gd name="connsiteY263" fmla="*/ 6656 h 1146667"/>
              <a:gd name="connsiteX264" fmla="*/ 321205 w 1060649"/>
              <a:gd name="connsiteY264" fmla="*/ 57999 h 1146667"/>
              <a:gd name="connsiteX265" fmla="*/ 382025 w 1060649"/>
              <a:gd name="connsiteY265" fmla="*/ 32327 h 1146667"/>
              <a:gd name="connsiteX266" fmla="*/ 375373 w 1060649"/>
              <a:gd name="connsiteY266" fmla="*/ 35180 h 1146667"/>
              <a:gd name="connsiteX267" fmla="*/ 321205 w 1060649"/>
              <a:gd name="connsiteY267" fmla="*/ 57999 h 1146667"/>
              <a:gd name="connsiteX268" fmla="*/ 237578 w 1060649"/>
              <a:gd name="connsiteY268" fmla="*/ 108391 h 1146667"/>
              <a:gd name="connsiteX269" fmla="*/ 280342 w 1060649"/>
              <a:gd name="connsiteY269" fmla="*/ 79867 h 1146667"/>
              <a:gd name="connsiteX270" fmla="*/ 273689 w 1060649"/>
              <a:gd name="connsiteY270" fmla="*/ 83671 h 1146667"/>
              <a:gd name="connsiteX271" fmla="*/ 237578 w 1060649"/>
              <a:gd name="connsiteY271" fmla="*/ 108391 h 1146667"/>
              <a:gd name="connsiteX272" fmla="*/ 237578 w 1060649"/>
              <a:gd name="connsiteY272" fmla="*/ 108391 h 1146667"/>
              <a:gd name="connsiteX273" fmla="*/ 179609 w 1060649"/>
              <a:gd name="connsiteY273" fmla="*/ 155932 h 1146667"/>
              <a:gd name="connsiteX274" fmla="*/ 213820 w 1060649"/>
              <a:gd name="connsiteY274" fmla="*/ 126457 h 1146667"/>
              <a:gd name="connsiteX275" fmla="*/ 213820 w 1060649"/>
              <a:gd name="connsiteY275" fmla="*/ 126457 h 1146667"/>
              <a:gd name="connsiteX276" fmla="*/ 236627 w 1060649"/>
              <a:gd name="connsiteY276" fmla="*/ 111244 h 1146667"/>
              <a:gd name="connsiteX277" fmla="*/ 216671 w 1060649"/>
              <a:gd name="connsiteY277" fmla="*/ 144522 h 1146667"/>
              <a:gd name="connsiteX278" fmla="*/ 162503 w 1060649"/>
              <a:gd name="connsiteY278" fmla="*/ 180652 h 1146667"/>
              <a:gd name="connsiteX279" fmla="*/ 179609 w 1060649"/>
              <a:gd name="connsiteY279" fmla="*/ 155932 h 1146667"/>
              <a:gd name="connsiteX280" fmla="*/ 93130 w 1060649"/>
              <a:gd name="connsiteY280" fmla="*/ 260520 h 1146667"/>
              <a:gd name="connsiteX281" fmla="*/ 105484 w 1060649"/>
              <a:gd name="connsiteY281" fmla="*/ 242455 h 1146667"/>
              <a:gd name="connsiteX282" fmla="*/ 152050 w 1060649"/>
              <a:gd name="connsiteY282" fmla="*/ 184456 h 1146667"/>
              <a:gd name="connsiteX283" fmla="*/ 152050 w 1060649"/>
              <a:gd name="connsiteY283" fmla="*/ 184456 h 1146667"/>
              <a:gd name="connsiteX284" fmla="*/ 125441 w 1060649"/>
              <a:gd name="connsiteY284" fmla="*/ 222488 h 1146667"/>
              <a:gd name="connsiteX285" fmla="*/ 93130 w 1060649"/>
              <a:gd name="connsiteY285" fmla="*/ 260520 h 1146667"/>
              <a:gd name="connsiteX286" fmla="*/ 18056 w 1060649"/>
              <a:gd name="connsiteY286" fmla="*/ 430713 h 1146667"/>
              <a:gd name="connsiteX287" fmla="*/ 44665 w 1060649"/>
              <a:gd name="connsiteY287" fmla="*/ 351797 h 1146667"/>
              <a:gd name="connsiteX288" fmla="*/ 44665 w 1060649"/>
              <a:gd name="connsiteY288" fmla="*/ 351797 h 1146667"/>
              <a:gd name="connsiteX289" fmla="*/ 26609 w 1060649"/>
              <a:gd name="connsiteY289" fmla="*/ 405042 h 1146667"/>
              <a:gd name="connsiteX290" fmla="*/ 18056 w 1060649"/>
              <a:gd name="connsiteY290" fmla="*/ 430713 h 1146667"/>
              <a:gd name="connsiteX291" fmla="*/ 950 w 1060649"/>
              <a:gd name="connsiteY291" fmla="*/ 544810 h 1146667"/>
              <a:gd name="connsiteX292" fmla="*/ 13304 w 1060649"/>
              <a:gd name="connsiteY292" fmla="*/ 450680 h 1146667"/>
              <a:gd name="connsiteX293" fmla="*/ 13304 w 1060649"/>
              <a:gd name="connsiteY293" fmla="*/ 454483 h 1146667"/>
              <a:gd name="connsiteX294" fmla="*/ 4752 w 1060649"/>
              <a:gd name="connsiteY294" fmla="*/ 521040 h 1146667"/>
              <a:gd name="connsiteX295" fmla="*/ 950 w 1060649"/>
              <a:gd name="connsiteY295" fmla="*/ 544810 h 1146667"/>
              <a:gd name="connsiteX296" fmla="*/ 950 w 1060649"/>
              <a:gd name="connsiteY296" fmla="*/ 544810 h 1146667"/>
              <a:gd name="connsiteX297" fmla="*/ 4752 w 1060649"/>
              <a:gd name="connsiteY297" fmla="*/ 646546 h 1146667"/>
              <a:gd name="connsiteX298" fmla="*/ 0 w 1060649"/>
              <a:gd name="connsiteY298" fmla="*/ 563826 h 1146667"/>
              <a:gd name="connsiteX299" fmla="*/ 0 w 1060649"/>
              <a:gd name="connsiteY299" fmla="*/ 568580 h 1146667"/>
              <a:gd name="connsiteX300" fmla="*/ 3801 w 1060649"/>
              <a:gd name="connsiteY300" fmla="*/ 635136 h 1146667"/>
              <a:gd name="connsiteX301" fmla="*/ 4752 w 1060649"/>
              <a:gd name="connsiteY301" fmla="*/ 646546 h 1146667"/>
              <a:gd name="connsiteX302" fmla="*/ 17106 w 1060649"/>
              <a:gd name="connsiteY302" fmla="*/ 712151 h 1146667"/>
              <a:gd name="connsiteX303" fmla="*/ 16155 w 1060649"/>
              <a:gd name="connsiteY303" fmla="*/ 708348 h 1146667"/>
              <a:gd name="connsiteX304" fmla="*/ 17106 w 1060649"/>
              <a:gd name="connsiteY304" fmla="*/ 712151 h 1146667"/>
              <a:gd name="connsiteX305" fmla="*/ 58919 w 1060649"/>
              <a:gd name="connsiteY305" fmla="*/ 826247 h 1146667"/>
              <a:gd name="connsiteX306" fmla="*/ 28509 w 1060649"/>
              <a:gd name="connsiteY306" fmla="*/ 752085 h 1146667"/>
              <a:gd name="connsiteX307" fmla="*/ 38963 w 1060649"/>
              <a:gd name="connsiteY307" fmla="*/ 763494 h 1146667"/>
              <a:gd name="connsiteX308" fmla="*/ 61770 w 1060649"/>
              <a:gd name="connsiteY308" fmla="*/ 824345 h 1146667"/>
              <a:gd name="connsiteX309" fmla="*/ 58919 w 1060649"/>
              <a:gd name="connsiteY309" fmla="*/ 826247 h 1146667"/>
              <a:gd name="connsiteX310" fmla="*/ 58919 w 1060649"/>
              <a:gd name="connsiteY310" fmla="*/ 826247 h 1146667"/>
              <a:gd name="connsiteX311" fmla="*/ 168205 w 1060649"/>
              <a:gd name="connsiteY311" fmla="*/ 979326 h 1146667"/>
              <a:gd name="connsiteX312" fmla="*/ 117838 w 1060649"/>
              <a:gd name="connsiteY312" fmla="*/ 922278 h 1146667"/>
              <a:gd name="connsiteX313" fmla="*/ 136845 w 1060649"/>
              <a:gd name="connsiteY313" fmla="*/ 943196 h 1146667"/>
              <a:gd name="connsiteX314" fmla="*/ 168205 w 1060649"/>
              <a:gd name="connsiteY314" fmla="*/ 979326 h 1146667"/>
              <a:gd name="connsiteX315" fmla="*/ 250882 w 1060649"/>
              <a:gd name="connsiteY315" fmla="*/ 1046833 h 1146667"/>
              <a:gd name="connsiteX316" fmla="*/ 242329 w 1060649"/>
              <a:gd name="connsiteY316" fmla="*/ 1041128 h 1146667"/>
              <a:gd name="connsiteX317" fmla="*/ 192913 w 1060649"/>
              <a:gd name="connsiteY317" fmla="*/ 1002145 h 1146667"/>
              <a:gd name="connsiteX318" fmla="*/ 192913 w 1060649"/>
              <a:gd name="connsiteY318" fmla="*/ 1002145 h 1146667"/>
              <a:gd name="connsiteX319" fmla="*/ 192913 w 1060649"/>
              <a:gd name="connsiteY319" fmla="*/ 1002145 h 1146667"/>
              <a:gd name="connsiteX320" fmla="*/ 222373 w 1060649"/>
              <a:gd name="connsiteY320" fmla="*/ 1022112 h 1146667"/>
              <a:gd name="connsiteX321" fmla="*/ 250882 w 1060649"/>
              <a:gd name="connsiteY321" fmla="*/ 1046833 h 1146667"/>
              <a:gd name="connsiteX322" fmla="*/ 250882 w 1060649"/>
              <a:gd name="connsiteY322" fmla="*/ 1046833 h 1146667"/>
              <a:gd name="connsiteX323" fmla="*/ 344012 w 1060649"/>
              <a:gd name="connsiteY323" fmla="*/ 1099127 h 1146667"/>
              <a:gd name="connsiteX324" fmla="*/ 282242 w 1060649"/>
              <a:gd name="connsiteY324" fmla="*/ 1067751 h 1146667"/>
              <a:gd name="connsiteX325" fmla="*/ 282242 w 1060649"/>
              <a:gd name="connsiteY325" fmla="*/ 1067751 h 1146667"/>
              <a:gd name="connsiteX326" fmla="*/ 318354 w 1060649"/>
              <a:gd name="connsiteY326" fmla="*/ 1084865 h 1146667"/>
              <a:gd name="connsiteX327" fmla="*/ 344012 w 1060649"/>
              <a:gd name="connsiteY327" fmla="*/ 1099127 h 1146667"/>
              <a:gd name="connsiteX328" fmla="*/ 344012 w 1060649"/>
              <a:gd name="connsiteY328" fmla="*/ 1099127 h 1146667"/>
              <a:gd name="connsiteX329" fmla="*/ 429540 w 1060649"/>
              <a:gd name="connsiteY329" fmla="*/ 1128602 h 1146667"/>
              <a:gd name="connsiteX330" fmla="*/ 387727 w 1060649"/>
              <a:gd name="connsiteY330" fmla="*/ 1116242 h 1146667"/>
              <a:gd name="connsiteX331" fmla="*/ 419087 w 1060649"/>
              <a:gd name="connsiteY331" fmla="*/ 1125750 h 1146667"/>
              <a:gd name="connsiteX332" fmla="*/ 429540 w 1060649"/>
              <a:gd name="connsiteY332" fmla="*/ 1128602 h 1146667"/>
              <a:gd name="connsiteX333" fmla="*/ 618652 w 1060649"/>
              <a:gd name="connsiteY333" fmla="*/ 1144766 h 1146667"/>
              <a:gd name="connsiteX334" fmla="*/ 567335 w 1060649"/>
              <a:gd name="connsiteY334" fmla="*/ 1146667 h 1146667"/>
              <a:gd name="connsiteX335" fmla="*/ 569236 w 1060649"/>
              <a:gd name="connsiteY335" fmla="*/ 1146667 h 1146667"/>
              <a:gd name="connsiteX336" fmla="*/ 612000 w 1060649"/>
              <a:gd name="connsiteY336" fmla="*/ 1144766 h 1146667"/>
              <a:gd name="connsiteX337" fmla="*/ 618652 w 1060649"/>
              <a:gd name="connsiteY337" fmla="*/ 1144766 h 1146667"/>
              <a:gd name="connsiteX338" fmla="*/ 718435 w 1060649"/>
              <a:gd name="connsiteY338" fmla="*/ 1127651 h 1146667"/>
              <a:gd name="connsiteX339" fmla="*/ 678522 w 1060649"/>
              <a:gd name="connsiteY339" fmla="*/ 1136209 h 1146667"/>
              <a:gd name="connsiteX340" fmla="*/ 678522 w 1060649"/>
              <a:gd name="connsiteY340" fmla="*/ 1132405 h 1146667"/>
              <a:gd name="connsiteX341" fmla="*/ 720335 w 1060649"/>
              <a:gd name="connsiteY341" fmla="*/ 1122897 h 1146667"/>
              <a:gd name="connsiteX342" fmla="*/ 718435 w 1060649"/>
              <a:gd name="connsiteY342" fmla="*/ 1127651 h 1146667"/>
              <a:gd name="connsiteX343" fmla="*/ 918950 w 1060649"/>
              <a:gd name="connsiteY343" fmla="*/ 1030670 h 1146667"/>
              <a:gd name="connsiteX344" fmla="*/ 898043 w 1060649"/>
              <a:gd name="connsiteY344" fmla="*/ 1045882 h 1146667"/>
              <a:gd name="connsiteX345" fmla="*/ 892341 w 1060649"/>
              <a:gd name="connsiteY345" fmla="*/ 1048735 h 1146667"/>
              <a:gd name="connsiteX346" fmla="*/ 903745 w 1060649"/>
              <a:gd name="connsiteY346" fmla="*/ 1035424 h 1146667"/>
              <a:gd name="connsiteX347" fmla="*/ 933205 w 1060649"/>
              <a:gd name="connsiteY347" fmla="*/ 1016407 h 1146667"/>
              <a:gd name="connsiteX348" fmla="*/ 918950 w 1060649"/>
              <a:gd name="connsiteY348" fmla="*/ 1030670 h 1146667"/>
              <a:gd name="connsiteX349" fmla="*/ 918950 w 1060649"/>
              <a:gd name="connsiteY349" fmla="*/ 1030670 h 1146667"/>
              <a:gd name="connsiteX350" fmla="*/ 1012080 w 1060649"/>
              <a:gd name="connsiteY350" fmla="*/ 942245 h 1146667"/>
              <a:gd name="connsiteX351" fmla="*/ 978820 w 1060649"/>
              <a:gd name="connsiteY351" fmla="*/ 979326 h 1146667"/>
              <a:gd name="connsiteX352" fmla="*/ 978820 w 1060649"/>
              <a:gd name="connsiteY352" fmla="*/ 979326 h 1146667"/>
              <a:gd name="connsiteX353" fmla="*/ 993074 w 1060649"/>
              <a:gd name="connsiteY353" fmla="*/ 963163 h 1146667"/>
              <a:gd name="connsiteX354" fmla="*/ 1012080 w 1060649"/>
              <a:gd name="connsiteY354" fmla="*/ 942245 h 1146667"/>
              <a:gd name="connsiteX355" fmla="*/ 128292 w 1060649"/>
              <a:gd name="connsiteY355" fmla="*/ 912770 h 1146667"/>
              <a:gd name="connsiteX356" fmla="*/ 102634 w 1060649"/>
              <a:gd name="connsiteY356" fmla="*/ 896606 h 1146667"/>
              <a:gd name="connsiteX357" fmla="*/ 75074 w 1060649"/>
              <a:gd name="connsiteY357" fmla="*/ 844312 h 1146667"/>
              <a:gd name="connsiteX358" fmla="*/ 101683 w 1060649"/>
              <a:gd name="connsiteY358" fmla="*/ 855722 h 1146667"/>
              <a:gd name="connsiteX359" fmla="*/ 128292 w 1060649"/>
              <a:gd name="connsiteY359" fmla="*/ 912770 h 114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Lst>
            <a:rect l="l" t="t" r="r" b="b"/>
            <a:pathLst>
              <a:path w="1060649" h="1146667">
                <a:moveTo>
                  <a:pt x="217621" y="995490"/>
                </a:moveTo>
                <a:cubicBezTo>
                  <a:pt x="213820" y="1002145"/>
                  <a:pt x="196714" y="995490"/>
                  <a:pt x="178658" y="979326"/>
                </a:cubicBezTo>
                <a:cubicBezTo>
                  <a:pt x="161553" y="963163"/>
                  <a:pt x="148248" y="944147"/>
                  <a:pt x="149199" y="934639"/>
                </a:cubicBezTo>
                <a:cubicBezTo>
                  <a:pt x="151099" y="924180"/>
                  <a:pt x="169155" y="929885"/>
                  <a:pt x="188161" y="946999"/>
                </a:cubicBezTo>
                <a:cubicBezTo>
                  <a:pt x="209068" y="965064"/>
                  <a:pt x="221422" y="986933"/>
                  <a:pt x="217621" y="995490"/>
                </a:cubicBezTo>
                <a:moveTo>
                  <a:pt x="320255" y="1065849"/>
                </a:moveTo>
                <a:cubicBezTo>
                  <a:pt x="313602" y="1070603"/>
                  <a:pt x="293646" y="1063948"/>
                  <a:pt x="274640" y="1052538"/>
                </a:cubicBezTo>
                <a:cubicBezTo>
                  <a:pt x="255633" y="1040178"/>
                  <a:pt x="243279" y="1024965"/>
                  <a:pt x="248031" y="1019260"/>
                </a:cubicBezTo>
                <a:cubicBezTo>
                  <a:pt x="252783" y="1011653"/>
                  <a:pt x="274640" y="1015457"/>
                  <a:pt x="295547" y="1029719"/>
                </a:cubicBezTo>
                <a:cubicBezTo>
                  <a:pt x="316453" y="1043030"/>
                  <a:pt x="327857" y="1060144"/>
                  <a:pt x="320255" y="1065849"/>
                </a:cubicBezTo>
                <a:close/>
                <a:moveTo>
                  <a:pt x="428590" y="1117193"/>
                </a:moveTo>
                <a:cubicBezTo>
                  <a:pt x="420037" y="1120045"/>
                  <a:pt x="399130" y="1115291"/>
                  <a:pt x="380124" y="1107685"/>
                </a:cubicBezTo>
                <a:cubicBezTo>
                  <a:pt x="361118" y="1099127"/>
                  <a:pt x="350665" y="1089619"/>
                  <a:pt x="358267" y="1085816"/>
                </a:cubicBezTo>
                <a:cubicBezTo>
                  <a:pt x="365869" y="1081062"/>
                  <a:pt x="388677" y="1083915"/>
                  <a:pt x="409584" y="1093423"/>
                </a:cubicBezTo>
                <a:cubicBezTo>
                  <a:pt x="429540" y="1102931"/>
                  <a:pt x="437143" y="1113389"/>
                  <a:pt x="428590" y="1117193"/>
                </a:cubicBezTo>
                <a:close/>
                <a:moveTo>
                  <a:pt x="530273" y="1143815"/>
                </a:moveTo>
                <a:cubicBezTo>
                  <a:pt x="520770" y="1143815"/>
                  <a:pt x="500814" y="1141913"/>
                  <a:pt x="483708" y="1140012"/>
                </a:cubicBezTo>
                <a:cubicBezTo>
                  <a:pt x="467553" y="1136209"/>
                  <a:pt x="459950" y="1132405"/>
                  <a:pt x="469453" y="1131455"/>
                </a:cubicBezTo>
                <a:cubicBezTo>
                  <a:pt x="478956" y="1128602"/>
                  <a:pt x="500814" y="1130504"/>
                  <a:pt x="517919" y="1134307"/>
                </a:cubicBezTo>
                <a:cubicBezTo>
                  <a:pt x="535025" y="1137159"/>
                  <a:pt x="539776" y="1141913"/>
                  <a:pt x="530273" y="1143815"/>
                </a:cubicBezTo>
                <a:close/>
                <a:moveTo>
                  <a:pt x="34211" y="714052"/>
                </a:moveTo>
                <a:cubicBezTo>
                  <a:pt x="33261" y="732118"/>
                  <a:pt x="25658" y="731167"/>
                  <a:pt x="19006" y="712151"/>
                </a:cubicBezTo>
                <a:cubicBezTo>
                  <a:pt x="13304" y="694086"/>
                  <a:pt x="8553" y="666512"/>
                  <a:pt x="6652" y="648447"/>
                </a:cubicBezTo>
                <a:cubicBezTo>
                  <a:pt x="6652" y="628480"/>
                  <a:pt x="13304" y="625628"/>
                  <a:pt x="20907" y="643693"/>
                </a:cubicBezTo>
                <a:cubicBezTo>
                  <a:pt x="31360" y="661758"/>
                  <a:pt x="37062" y="695036"/>
                  <a:pt x="34211" y="714052"/>
                </a:cubicBezTo>
                <a:close/>
                <a:moveTo>
                  <a:pt x="97882" y="803428"/>
                </a:moveTo>
                <a:cubicBezTo>
                  <a:pt x="94081" y="820542"/>
                  <a:pt x="78876" y="817690"/>
                  <a:pt x="65571" y="798674"/>
                </a:cubicBezTo>
                <a:cubicBezTo>
                  <a:pt x="53217" y="779658"/>
                  <a:pt x="43714" y="751134"/>
                  <a:pt x="45615" y="733069"/>
                </a:cubicBezTo>
                <a:cubicBezTo>
                  <a:pt x="48466" y="714052"/>
                  <a:pt x="62720" y="713102"/>
                  <a:pt x="77925" y="733069"/>
                </a:cubicBezTo>
                <a:cubicBezTo>
                  <a:pt x="94081" y="753035"/>
                  <a:pt x="103584" y="785363"/>
                  <a:pt x="97882" y="803428"/>
                </a:cubicBezTo>
                <a:close/>
                <a:moveTo>
                  <a:pt x="190062" y="896606"/>
                </a:moveTo>
                <a:cubicBezTo>
                  <a:pt x="183410" y="910868"/>
                  <a:pt x="162503" y="908016"/>
                  <a:pt x="144447" y="889000"/>
                </a:cubicBezTo>
                <a:cubicBezTo>
                  <a:pt x="126391" y="870935"/>
                  <a:pt x="115938" y="843362"/>
                  <a:pt x="120689" y="827198"/>
                </a:cubicBezTo>
                <a:cubicBezTo>
                  <a:pt x="126391" y="810083"/>
                  <a:pt x="147298" y="811034"/>
                  <a:pt x="167255" y="830050"/>
                </a:cubicBezTo>
                <a:cubicBezTo>
                  <a:pt x="187211" y="850968"/>
                  <a:pt x="197665" y="880443"/>
                  <a:pt x="190062" y="896606"/>
                </a:cubicBezTo>
                <a:close/>
                <a:moveTo>
                  <a:pt x="300298" y="983129"/>
                </a:moveTo>
                <a:cubicBezTo>
                  <a:pt x="290795" y="995490"/>
                  <a:pt x="267037" y="992637"/>
                  <a:pt x="246130" y="977425"/>
                </a:cubicBezTo>
                <a:cubicBezTo>
                  <a:pt x="225224" y="961261"/>
                  <a:pt x="214770" y="938442"/>
                  <a:pt x="221422" y="924180"/>
                </a:cubicBezTo>
                <a:cubicBezTo>
                  <a:pt x="229975" y="908967"/>
                  <a:pt x="254683" y="910868"/>
                  <a:pt x="277491" y="927983"/>
                </a:cubicBezTo>
                <a:cubicBezTo>
                  <a:pt x="300298" y="945097"/>
                  <a:pt x="310751" y="969818"/>
                  <a:pt x="300298" y="983129"/>
                </a:cubicBezTo>
                <a:close/>
                <a:moveTo>
                  <a:pt x="420037" y="1055390"/>
                </a:moveTo>
                <a:cubicBezTo>
                  <a:pt x="408633" y="1064898"/>
                  <a:pt x="383925" y="1062997"/>
                  <a:pt x="363019" y="1051587"/>
                </a:cubicBezTo>
                <a:cubicBezTo>
                  <a:pt x="342112" y="1039227"/>
                  <a:pt x="331658" y="1021162"/>
                  <a:pt x="342112" y="1009752"/>
                </a:cubicBezTo>
                <a:cubicBezTo>
                  <a:pt x="352565" y="997391"/>
                  <a:pt x="379174" y="998342"/>
                  <a:pt x="401981" y="1011653"/>
                </a:cubicBezTo>
                <a:cubicBezTo>
                  <a:pt x="423838" y="1025916"/>
                  <a:pt x="431441" y="1044932"/>
                  <a:pt x="420037" y="1055390"/>
                </a:cubicBezTo>
                <a:close/>
                <a:moveTo>
                  <a:pt x="535975" y="1106734"/>
                </a:moveTo>
                <a:cubicBezTo>
                  <a:pt x="523621" y="1113389"/>
                  <a:pt x="499863" y="1114340"/>
                  <a:pt x="480857" y="1106734"/>
                </a:cubicBezTo>
                <a:cubicBezTo>
                  <a:pt x="461851" y="1099127"/>
                  <a:pt x="455199" y="1086767"/>
                  <a:pt x="465652" y="1078210"/>
                </a:cubicBezTo>
                <a:cubicBezTo>
                  <a:pt x="477056" y="1068702"/>
                  <a:pt x="503664" y="1067751"/>
                  <a:pt x="523621" y="1077259"/>
                </a:cubicBezTo>
                <a:cubicBezTo>
                  <a:pt x="543578" y="1084865"/>
                  <a:pt x="548329" y="1098177"/>
                  <a:pt x="535975" y="1106734"/>
                </a:cubicBezTo>
                <a:close/>
                <a:moveTo>
                  <a:pt x="637658" y="1131455"/>
                </a:moveTo>
                <a:cubicBezTo>
                  <a:pt x="625304" y="1136209"/>
                  <a:pt x="605348" y="1138110"/>
                  <a:pt x="589192" y="1136209"/>
                </a:cubicBezTo>
                <a:cubicBezTo>
                  <a:pt x="573987" y="1133356"/>
                  <a:pt x="570186" y="1126701"/>
                  <a:pt x="581590" y="1120996"/>
                </a:cubicBezTo>
                <a:cubicBezTo>
                  <a:pt x="593944" y="1114340"/>
                  <a:pt x="616751" y="1111488"/>
                  <a:pt x="632907" y="1115291"/>
                </a:cubicBezTo>
                <a:cubicBezTo>
                  <a:pt x="648112" y="1118143"/>
                  <a:pt x="650963" y="1125750"/>
                  <a:pt x="637658" y="1131455"/>
                </a:cubicBezTo>
                <a:close/>
                <a:moveTo>
                  <a:pt x="29460" y="588547"/>
                </a:moveTo>
                <a:cubicBezTo>
                  <a:pt x="23758" y="613267"/>
                  <a:pt x="13304" y="616120"/>
                  <a:pt x="7602" y="599005"/>
                </a:cubicBezTo>
                <a:cubicBezTo>
                  <a:pt x="2851" y="582842"/>
                  <a:pt x="2851" y="551465"/>
                  <a:pt x="6652" y="529597"/>
                </a:cubicBezTo>
                <a:cubicBezTo>
                  <a:pt x="11404" y="505827"/>
                  <a:pt x="20907" y="497270"/>
                  <a:pt x="27559" y="511532"/>
                </a:cubicBezTo>
                <a:cubicBezTo>
                  <a:pt x="35161" y="528646"/>
                  <a:pt x="37062" y="563826"/>
                  <a:pt x="29460" y="588547"/>
                </a:cubicBezTo>
                <a:close/>
                <a:moveTo>
                  <a:pt x="89329" y="673168"/>
                </a:moveTo>
                <a:cubicBezTo>
                  <a:pt x="80776" y="696938"/>
                  <a:pt x="62720" y="698840"/>
                  <a:pt x="48466" y="678873"/>
                </a:cubicBezTo>
                <a:cubicBezTo>
                  <a:pt x="36112" y="659857"/>
                  <a:pt x="31360" y="626579"/>
                  <a:pt x="37062" y="602809"/>
                </a:cubicBezTo>
                <a:cubicBezTo>
                  <a:pt x="44665" y="579039"/>
                  <a:pt x="61770" y="572383"/>
                  <a:pt x="76025" y="591399"/>
                </a:cubicBezTo>
                <a:cubicBezTo>
                  <a:pt x="93130" y="610415"/>
                  <a:pt x="98832" y="647496"/>
                  <a:pt x="89329" y="673168"/>
                </a:cubicBezTo>
                <a:close/>
                <a:moveTo>
                  <a:pt x="180559" y="767297"/>
                </a:moveTo>
                <a:cubicBezTo>
                  <a:pt x="170106" y="789166"/>
                  <a:pt x="145397" y="790117"/>
                  <a:pt x="125441" y="769199"/>
                </a:cubicBezTo>
                <a:cubicBezTo>
                  <a:pt x="106435" y="749232"/>
                  <a:pt x="98832" y="715003"/>
                  <a:pt x="107385" y="692184"/>
                </a:cubicBezTo>
                <a:cubicBezTo>
                  <a:pt x="116888" y="668414"/>
                  <a:pt x="141596" y="664611"/>
                  <a:pt x="162503" y="685528"/>
                </a:cubicBezTo>
                <a:cubicBezTo>
                  <a:pt x="184360" y="706446"/>
                  <a:pt x="191963" y="743527"/>
                  <a:pt x="180559" y="767297"/>
                </a:cubicBezTo>
                <a:close/>
                <a:moveTo>
                  <a:pt x="296497" y="864279"/>
                </a:moveTo>
                <a:cubicBezTo>
                  <a:pt x="283192" y="884246"/>
                  <a:pt x="254683" y="884246"/>
                  <a:pt x="230925" y="865230"/>
                </a:cubicBezTo>
                <a:cubicBezTo>
                  <a:pt x="208118" y="846214"/>
                  <a:pt x="198615" y="813887"/>
                  <a:pt x="209068" y="792969"/>
                </a:cubicBezTo>
                <a:cubicBezTo>
                  <a:pt x="220472" y="771101"/>
                  <a:pt x="250882" y="768248"/>
                  <a:pt x="275590" y="788215"/>
                </a:cubicBezTo>
                <a:cubicBezTo>
                  <a:pt x="300298" y="808182"/>
                  <a:pt x="309801" y="842411"/>
                  <a:pt x="296497" y="864279"/>
                </a:cubicBezTo>
                <a:close/>
                <a:moveTo>
                  <a:pt x="423838" y="952704"/>
                </a:moveTo>
                <a:cubicBezTo>
                  <a:pt x="409584" y="969818"/>
                  <a:pt x="379174" y="970769"/>
                  <a:pt x="354466" y="954605"/>
                </a:cubicBezTo>
                <a:cubicBezTo>
                  <a:pt x="330708" y="938442"/>
                  <a:pt x="321205" y="910868"/>
                  <a:pt x="334509" y="891852"/>
                </a:cubicBezTo>
                <a:cubicBezTo>
                  <a:pt x="347814" y="871886"/>
                  <a:pt x="380124" y="869984"/>
                  <a:pt x="405783" y="887098"/>
                </a:cubicBezTo>
                <a:cubicBezTo>
                  <a:pt x="431441" y="905164"/>
                  <a:pt x="439043" y="934639"/>
                  <a:pt x="423838" y="952704"/>
                </a:cubicBezTo>
                <a:close/>
                <a:moveTo>
                  <a:pt x="667118" y="1073456"/>
                </a:moveTo>
                <a:cubicBezTo>
                  <a:pt x="652863" y="1084865"/>
                  <a:pt x="626255" y="1088669"/>
                  <a:pt x="608199" y="1082013"/>
                </a:cubicBezTo>
                <a:cubicBezTo>
                  <a:pt x="589192" y="1075357"/>
                  <a:pt x="584441" y="1059194"/>
                  <a:pt x="599646" y="1046833"/>
                </a:cubicBezTo>
                <a:cubicBezTo>
                  <a:pt x="614851" y="1033522"/>
                  <a:pt x="642410" y="1028768"/>
                  <a:pt x="662366" y="1037325"/>
                </a:cubicBezTo>
                <a:cubicBezTo>
                  <a:pt x="680422" y="1044932"/>
                  <a:pt x="683273" y="1061095"/>
                  <a:pt x="667118" y="1073456"/>
                </a:cubicBezTo>
                <a:close/>
                <a:moveTo>
                  <a:pt x="760248" y="1094373"/>
                </a:moveTo>
                <a:cubicBezTo>
                  <a:pt x="745994" y="1102931"/>
                  <a:pt x="725087" y="1108635"/>
                  <a:pt x="711782" y="1106734"/>
                </a:cubicBezTo>
                <a:cubicBezTo>
                  <a:pt x="697528" y="1104832"/>
                  <a:pt x="697528" y="1094373"/>
                  <a:pt x="710832" y="1084865"/>
                </a:cubicBezTo>
                <a:cubicBezTo>
                  <a:pt x="725087" y="1074407"/>
                  <a:pt x="748845" y="1068702"/>
                  <a:pt x="762149" y="1071554"/>
                </a:cubicBezTo>
                <a:cubicBezTo>
                  <a:pt x="775453" y="1075357"/>
                  <a:pt x="773553" y="1085816"/>
                  <a:pt x="760248" y="1094373"/>
                </a:cubicBezTo>
                <a:close/>
                <a:moveTo>
                  <a:pt x="823919" y="1088669"/>
                </a:moveTo>
                <a:cubicBezTo>
                  <a:pt x="811565" y="1094373"/>
                  <a:pt x="795410" y="1101980"/>
                  <a:pt x="787807" y="1103881"/>
                </a:cubicBezTo>
                <a:cubicBezTo>
                  <a:pt x="779255" y="1105783"/>
                  <a:pt x="781155" y="1101980"/>
                  <a:pt x="794459" y="1094373"/>
                </a:cubicBezTo>
                <a:cubicBezTo>
                  <a:pt x="806814" y="1086767"/>
                  <a:pt x="824869" y="1079161"/>
                  <a:pt x="833422" y="1078210"/>
                </a:cubicBezTo>
                <a:cubicBezTo>
                  <a:pt x="841025" y="1078210"/>
                  <a:pt x="836273" y="1082013"/>
                  <a:pt x="823919" y="1088669"/>
                </a:cubicBezTo>
                <a:close/>
                <a:moveTo>
                  <a:pt x="42764" y="452582"/>
                </a:moveTo>
                <a:cubicBezTo>
                  <a:pt x="32311" y="479204"/>
                  <a:pt x="20907" y="487762"/>
                  <a:pt x="16155" y="474450"/>
                </a:cubicBezTo>
                <a:cubicBezTo>
                  <a:pt x="14255" y="462090"/>
                  <a:pt x="19006" y="434517"/>
                  <a:pt x="26609" y="409796"/>
                </a:cubicBezTo>
                <a:cubicBezTo>
                  <a:pt x="36112" y="386026"/>
                  <a:pt x="46565" y="372714"/>
                  <a:pt x="51317" y="382222"/>
                </a:cubicBezTo>
                <a:cubicBezTo>
                  <a:pt x="57969" y="393632"/>
                  <a:pt x="54168" y="425009"/>
                  <a:pt x="42764" y="452582"/>
                </a:cubicBezTo>
                <a:close/>
                <a:moveTo>
                  <a:pt x="95981" y="521040"/>
                </a:moveTo>
                <a:cubicBezTo>
                  <a:pt x="83627" y="548613"/>
                  <a:pt x="63671" y="555268"/>
                  <a:pt x="50366" y="538154"/>
                </a:cubicBezTo>
                <a:cubicBezTo>
                  <a:pt x="39913" y="521990"/>
                  <a:pt x="39913" y="489663"/>
                  <a:pt x="49416" y="463991"/>
                </a:cubicBezTo>
                <a:cubicBezTo>
                  <a:pt x="60820" y="437369"/>
                  <a:pt x="79826" y="426910"/>
                  <a:pt x="93130" y="442123"/>
                </a:cubicBezTo>
                <a:cubicBezTo>
                  <a:pt x="107385" y="456385"/>
                  <a:pt x="109286" y="492516"/>
                  <a:pt x="95981" y="521040"/>
                </a:cubicBezTo>
                <a:close/>
                <a:moveTo>
                  <a:pt x="181509" y="607563"/>
                </a:moveTo>
                <a:cubicBezTo>
                  <a:pt x="167255" y="635136"/>
                  <a:pt x="139696" y="639890"/>
                  <a:pt x="120689" y="619923"/>
                </a:cubicBezTo>
                <a:cubicBezTo>
                  <a:pt x="102634" y="600907"/>
                  <a:pt x="98832" y="564776"/>
                  <a:pt x="111186" y="539105"/>
                </a:cubicBezTo>
                <a:cubicBezTo>
                  <a:pt x="124491" y="512482"/>
                  <a:pt x="151099" y="504876"/>
                  <a:pt x="170106" y="522941"/>
                </a:cubicBezTo>
                <a:cubicBezTo>
                  <a:pt x="191963" y="541006"/>
                  <a:pt x="197665" y="579989"/>
                  <a:pt x="181509" y="607563"/>
                </a:cubicBezTo>
                <a:close/>
                <a:moveTo>
                  <a:pt x="568286" y="894705"/>
                </a:moveTo>
                <a:cubicBezTo>
                  <a:pt x="551180" y="914672"/>
                  <a:pt x="517919" y="919426"/>
                  <a:pt x="494161" y="904213"/>
                </a:cubicBezTo>
                <a:cubicBezTo>
                  <a:pt x="469453" y="889000"/>
                  <a:pt x="462801" y="858574"/>
                  <a:pt x="478956" y="837657"/>
                </a:cubicBezTo>
                <a:cubicBezTo>
                  <a:pt x="496062" y="815788"/>
                  <a:pt x="530273" y="811034"/>
                  <a:pt x="555932" y="827198"/>
                </a:cubicBezTo>
                <a:cubicBezTo>
                  <a:pt x="579689" y="843362"/>
                  <a:pt x="585391" y="873787"/>
                  <a:pt x="568286" y="894705"/>
                </a:cubicBezTo>
                <a:close/>
                <a:moveTo>
                  <a:pt x="694677" y="966966"/>
                </a:moveTo>
                <a:cubicBezTo>
                  <a:pt x="678522" y="984080"/>
                  <a:pt x="649062" y="989785"/>
                  <a:pt x="628155" y="979326"/>
                </a:cubicBezTo>
                <a:cubicBezTo>
                  <a:pt x="607248" y="967917"/>
                  <a:pt x="602497" y="944147"/>
                  <a:pt x="618652" y="926081"/>
                </a:cubicBezTo>
                <a:cubicBezTo>
                  <a:pt x="634807" y="907065"/>
                  <a:pt x="666168" y="901360"/>
                  <a:pt x="687074" y="913721"/>
                </a:cubicBezTo>
                <a:cubicBezTo>
                  <a:pt x="708932" y="925131"/>
                  <a:pt x="711782" y="948901"/>
                  <a:pt x="694677" y="966966"/>
                </a:cubicBezTo>
                <a:close/>
                <a:moveTo>
                  <a:pt x="800161" y="1014506"/>
                </a:moveTo>
                <a:cubicBezTo>
                  <a:pt x="784956" y="1028768"/>
                  <a:pt x="761199" y="1035424"/>
                  <a:pt x="745994" y="1029719"/>
                </a:cubicBezTo>
                <a:cubicBezTo>
                  <a:pt x="729838" y="1023063"/>
                  <a:pt x="728888" y="1005949"/>
                  <a:pt x="744093" y="990736"/>
                </a:cubicBezTo>
                <a:cubicBezTo>
                  <a:pt x="759298" y="974572"/>
                  <a:pt x="784956" y="967917"/>
                  <a:pt x="801112" y="975523"/>
                </a:cubicBezTo>
                <a:cubicBezTo>
                  <a:pt x="815366" y="982179"/>
                  <a:pt x="815366" y="1000244"/>
                  <a:pt x="800161" y="1014506"/>
                </a:cubicBezTo>
                <a:close/>
                <a:moveTo>
                  <a:pt x="876186" y="1035424"/>
                </a:moveTo>
                <a:cubicBezTo>
                  <a:pt x="862882" y="1046833"/>
                  <a:pt x="844826" y="1054440"/>
                  <a:pt x="835323" y="1052538"/>
                </a:cubicBezTo>
                <a:cubicBezTo>
                  <a:pt x="824869" y="1050636"/>
                  <a:pt x="826770" y="1039227"/>
                  <a:pt x="840074" y="1026866"/>
                </a:cubicBezTo>
                <a:cubicBezTo>
                  <a:pt x="853379" y="1014506"/>
                  <a:pt x="872385" y="1006899"/>
                  <a:pt x="882838" y="1009752"/>
                </a:cubicBezTo>
                <a:cubicBezTo>
                  <a:pt x="892341" y="1013555"/>
                  <a:pt x="889490" y="1024014"/>
                  <a:pt x="876186" y="1035424"/>
                </a:cubicBezTo>
                <a:close/>
                <a:moveTo>
                  <a:pt x="77925" y="327076"/>
                </a:moveTo>
                <a:cubicBezTo>
                  <a:pt x="63671" y="353698"/>
                  <a:pt x="48466" y="367960"/>
                  <a:pt x="45615" y="359403"/>
                </a:cubicBezTo>
                <a:cubicBezTo>
                  <a:pt x="44665" y="352748"/>
                  <a:pt x="55118" y="328978"/>
                  <a:pt x="66522" y="305208"/>
                </a:cubicBezTo>
                <a:cubicBezTo>
                  <a:pt x="79826" y="281437"/>
                  <a:pt x="92180" y="265274"/>
                  <a:pt x="95031" y="268126"/>
                </a:cubicBezTo>
                <a:cubicBezTo>
                  <a:pt x="100733" y="272880"/>
                  <a:pt x="93130" y="300454"/>
                  <a:pt x="77925" y="327076"/>
                </a:cubicBezTo>
                <a:close/>
                <a:moveTo>
                  <a:pt x="205267" y="444025"/>
                </a:moveTo>
                <a:cubicBezTo>
                  <a:pt x="187211" y="474450"/>
                  <a:pt x="156801" y="483007"/>
                  <a:pt x="137795" y="464942"/>
                </a:cubicBezTo>
                <a:cubicBezTo>
                  <a:pt x="120689" y="447828"/>
                  <a:pt x="120689" y="412648"/>
                  <a:pt x="136845" y="385075"/>
                </a:cubicBezTo>
                <a:cubicBezTo>
                  <a:pt x="153950" y="356551"/>
                  <a:pt x="183410" y="345141"/>
                  <a:pt x="202416" y="360354"/>
                </a:cubicBezTo>
                <a:cubicBezTo>
                  <a:pt x="221422" y="376518"/>
                  <a:pt x="224273" y="414550"/>
                  <a:pt x="205267" y="444025"/>
                </a:cubicBezTo>
                <a:close/>
                <a:moveTo>
                  <a:pt x="316453" y="533400"/>
                </a:moveTo>
                <a:cubicBezTo>
                  <a:pt x="297447" y="562875"/>
                  <a:pt x="261335" y="570481"/>
                  <a:pt x="236627" y="549564"/>
                </a:cubicBezTo>
                <a:cubicBezTo>
                  <a:pt x="212870" y="530548"/>
                  <a:pt x="209068" y="491565"/>
                  <a:pt x="227124" y="463041"/>
                </a:cubicBezTo>
                <a:cubicBezTo>
                  <a:pt x="245180" y="434517"/>
                  <a:pt x="280342" y="425009"/>
                  <a:pt x="305050" y="443074"/>
                </a:cubicBezTo>
                <a:cubicBezTo>
                  <a:pt x="331658" y="462090"/>
                  <a:pt x="336410" y="502974"/>
                  <a:pt x="316453" y="533400"/>
                </a:cubicBezTo>
                <a:close/>
                <a:moveTo>
                  <a:pt x="928453" y="941294"/>
                </a:moveTo>
                <a:cubicBezTo>
                  <a:pt x="914199" y="957458"/>
                  <a:pt x="893292" y="966015"/>
                  <a:pt x="880938" y="960310"/>
                </a:cubicBezTo>
                <a:cubicBezTo>
                  <a:pt x="867633" y="953655"/>
                  <a:pt x="868584" y="934639"/>
                  <a:pt x="883789" y="917524"/>
                </a:cubicBezTo>
                <a:cubicBezTo>
                  <a:pt x="898043" y="899459"/>
                  <a:pt x="920851" y="890902"/>
                  <a:pt x="933205" y="898508"/>
                </a:cubicBezTo>
                <a:cubicBezTo>
                  <a:pt x="944609" y="906114"/>
                  <a:pt x="942708" y="924180"/>
                  <a:pt x="928453" y="941294"/>
                </a:cubicBezTo>
                <a:close/>
                <a:moveTo>
                  <a:pt x="979770" y="962212"/>
                </a:moveTo>
                <a:cubicBezTo>
                  <a:pt x="968366" y="974572"/>
                  <a:pt x="954112" y="984080"/>
                  <a:pt x="947459" y="983129"/>
                </a:cubicBezTo>
                <a:cubicBezTo>
                  <a:pt x="940807" y="981228"/>
                  <a:pt x="944609" y="967917"/>
                  <a:pt x="956963" y="954605"/>
                </a:cubicBezTo>
                <a:cubicBezTo>
                  <a:pt x="969317" y="940343"/>
                  <a:pt x="984522" y="930835"/>
                  <a:pt x="990223" y="934639"/>
                </a:cubicBezTo>
                <a:cubicBezTo>
                  <a:pt x="995925" y="936540"/>
                  <a:pt x="991174" y="949851"/>
                  <a:pt x="979770" y="962212"/>
                </a:cubicBezTo>
                <a:close/>
                <a:moveTo>
                  <a:pt x="163453" y="243405"/>
                </a:moveTo>
                <a:cubicBezTo>
                  <a:pt x="144447" y="269077"/>
                  <a:pt x="120689" y="283339"/>
                  <a:pt x="111186" y="275733"/>
                </a:cubicBezTo>
                <a:cubicBezTo>
                  <a:pt x="103584" y="269077"/>
                  <a:pt x="112137" y="246258"/>
                  <a:pt x="129242" y="223439"/>
                </a:cubicBezTo>
                <a:cubicBezTo>
                  <a:pt x="147298" y="201570"/>
                  <a:pt x="168205" y="185406"/>
                  <a:pt x="177708" y="188259"/>
                </a:cubicBezTo>
                <a:cubicBezTo>
                  <a:pt x="189112" y="193013"/>
                  <a:pt x="183410" y="217734"/>
                  <a:pt x="163453" y="243405"/>
                </a:cubicBezTo>
                <a:close/>
                <a:moveTo>
                  <a:pt x="236627" y="289044"/>
                </a:moveTo>
                <a:cubicBezTo>
                  <a:pt x="216671" y="316617"/>
                  <a:pt x="185311" y="328027"/>
                  <a:pt x="168205" y="315666"/>
                </a:cubicBezTo>
                <a:cubicBezTo>
                  <a:pt x="153000" y="304257"/>
                  <a:pt x="155851" y="274782"/>
                  <a:pt x="174857" y="250061"/>
                </a:cubicBezTo>
                <a:cubicBezTo>
                  <a:pt x="193863" y="225340"/>
                  <a:pt x="222373" y="212029"/>
                  <a:pt x="239478" y="221537"/>
                </a:cubicBezTo>
                <a:cubicBezTo>
                  <a:pt x="257534" y="231045"/>
                  <a:pt x="256584" y="261471"/>
                  <a:pt x="236627" y="289044"/>
                </a:cubicBezTo>
                <a:close/>
                <a:moveTo>
                  <a:pt x="340211" y="358452"/>
                </a:moveTo>
                <a:cubicBezTo>
                  <a:pt x="319304" y="386976"/>
                  <a:pt x="283192" y="396485"/>
                  <a:pt x="259435" y="379370"/>
                </a:cubicBezTo>
                <a:cubicBezTo>
                  <a:pt x="237578" y="363206"/>
                  <a:pt x="236627" y="328978"/>
                  <a:pt x="255633" y="302355"/>
                </a:cubicBezTo>
                <a:cubicBezTo>
                  <a:pt x="275590" y="275733"/>
                  <a:pt x="309801" y="265274"/>
                  <a:pt x="332609" y="279536"/>
                </a:cubicBezTo>
                <a:cubicBezTo>
                  <a:pt x="358267" y="294749"/>
                  <a:pt x="362068" y="329928"/>
                  <a:pt x="340211" y="358452"/>
                </a:cubicBezTo>
                <a:close/>
                <a:moveTo>
                  <a:pt x="1047242" y="889951"/>
                </a:moveTo>
                <a:cubicBezTo>
                  <a:pt x="1038689" y="902311"/>
                  <a:pt x="1031087" y="910868"/>
                  <a:pt x="1029186" y="909918"/>
                </a:cubicBezTo>
                <a:cubicBezTo>
                  <a:pt x="1026335" y="908016"/>
                  <a:pt x="1031087" y="894705"/>
                  <a:pt x="1040590" y="881394"/>
                </a:cubicBezTo>
                <a:cubicBezTo>
                  <a:pt x="1049143" y="868082"/>
                  <a:pt x="1057695" y="859525"/>
                  <a:pt x="1060546" y="862378"/>
                </a:cubicBezTo>
                <a:cubicBezTo>
                  <a:pt x="1061497" y="864279"/>
                  <a:pt x="1055795" y="876640"/>
                  <a:pt x="1047242" y="889951"/>
                </a:cubicBezTo>
                <a:close/>
                <a:moveTo>
                  <a:pt x="281292" y="164489"/>
                </a:moveTo>
                <a:cubicBezTo>
                  <a:pt x="259435" y="188259"/>
                  <a:pt x="227124" y="201570"/>
                  <a:pt x="210969" y="193964"/>
                </a:cubicBezTo>
                <a:cubicBezTo>
                  <a:pt x="196714" y="188259"/>
                  <a:pt x="203366" y="166390"/>
                  <a:pt x="223323" y="145473"/>
                </a:cubicBezTo>
                <a:cubicBezTo>
                  <a:pt x="244230" y="125506"/>
                  <a:pt x="272739" y="112195"/>
                  <a:pt x="287944" y="115047"/>
                </a:cubicBezTo>
                <a:cubicBezTo>
                  <a:pt x="306000" y="119801"/>
                  <a:pt x="303149" y="141670"/>
                  <a:pt x="281292" y="164489"/>
                </a:cubicBezTo>
                <a:close/>
                <a:moveTo>
                  <a:pt x="377273" y="211078"/>
                </a:moveTo>
                <a:cubicBezTo>
                  <a:pt x="354466" y="236750"/>
                  <a:pt x="317404" y="247209"/>
                  <a:pt x="294596" y="234848"/>
                </a:cubicBezTo>
                <a:cubicBezTo>
                  <a:pt x="273689" y="223439"/>
                  <a:pt x="274640" y="194914"/>
                  <a:pt x="296497" y="171144"/>
                </a:cubicBezTo>
                <a:cubicBezTo>
                  <a:pt x="317404" y="149276"/>
                  <a:pt x="351615" y="137866"/>
                  <a:pt x="374422" y="147374"/>
                </a:cubicBezTo>
                <a:cubicBezTo>
                  <a:pt x="397230" y="157833"/>
                  <a:pt x="399130" y="186357"/>
                  <a:pt x="377273" y="211078"/>
                </a:cubicBezTo>
                <a:close/>
                <a:moveTo>
                  <a:pt x="326907" y="77015"/>
                </a:moveTo>
                <a:cubicBezTo>
                  <a:pt x="305050" y="94129"/>
                  <a:pt x="275590" y="106490"/>
                  <a:pt x="262286" y="105539"/>
                </a:cubicBezTo>
                <a:cubicBezTo>
                  <a:pt x="250882" y="106490"/>
                  <a:pt x="259435" y="95080"/>
                  <a:pt x="278441" y="81769"/>
                </a:cubicBezTo>
                <a:cubicBezTo>
                  <a:pt x="299348" y="69409"/>
                  <a:pt x="324056" y="57048"/>
                  <a:pt x="337360" y="53245"/>
                </a:cubicBezTo>
                <a:cubicBezTo>
                  <a:pt x="352565" y="52294"/>
                  <a:pt x="347814" y="62753"/>
                  <a:pt x="326907" y="77015"/>
                </a:cubicBezTo>
                <a:close/>
                <a:moveTo>
                  <a:pt x="411484" y="96982"/>
                </a:moveTo>
                <a:cubicBezTo>
                  <a:pt x="390578" y="115998"/>
                  <a:pt x="355416" y="125506"/>
                  <a:pt x="335460" y="118850"/>
                </a:cubicBezTo>
                <a:cubicBezTo>
                  <a:pt x="317404" y="113145"/>
                  <a:pt x="319304" y="95080"/>
                  <a:pt x="340211" y="78917"/>
                </a:cubicBezTo>
                <a:cubicBezTo>
                  <a:pt x="360168" y="63704"/>
                  <a:pt x="391528" y="54196"/>
                  <a:pt x="410534" y="57999"/>
                </a:cubicBezTo>
                <a:cubicBezTo>
                  <a:pt x="431441" y="61802"/>
                  <a:pt x="431441" y="79867"/>
                  <a:pt x="411484" y="96982"/>
                </a:cubicBezTo>
                <a:close/>
                <a:moveTo>
                  <a:pt x="521720" y="143571"/>
                </a:moveTo>
                <a:cubicBezTo>
                  <a:pt x="501764" y="164489"/>
                  <a:pt x="463751" y="171144"/>
                  <a:pt x="439043" y="158784"/>
                </a:cubicBezTo>
                <a:cubicBezTo>
                  <a:pt x="415286" y="147374"/>
                  <a:pt x="413385" y="123604"/>
                  <a:pt x="433342" y="104588"/>
                </a:cubicBezTo>
                <a:cubicBezTo>
                  <a:pt x="453298" y="87474"/>
                  <a:pt x="487509" y="80818"/>
                  <a:pt x="511267" y="90326"/>
                </a:cubicBezTo>
                <a:cubicBezTo>
                  <a:pt x="535975" y="100785"/>
                  <a:pt x="541677" y="124555"/>
                  <a:pt x="521720" y="143571"/>
                </a:cubicBezTo>
                <a:close/>
                <a:moveTo>
                  <a:pt x="650012" y="214881"/>
                </a:moveTo>
                <a:cubicBezTo>
                  <a:pt x="631956" y="236750"/>
                  <a:pt x="594894" y="241504"/>
                  <a:pt x="567335" y="225340"/>
                </a:cubicBezTo>
                <a:cubicBezTo>
                  <a:pt x="540727" y="210127"/>
                  <a:pt x="535025" y="180652"/>
                  <a:pt x="554031" y="160686"/>
                </a:cubicBezTo>
                <a:cubicBezTo>
                  <a:pt x="572087" y="141670"/>
                  <a:pt x="607248" y="137866"/>
                  <a:pt x="632907" y="152128"/>
                </a:cubicBezTo>
                <a:cubicBezTo>
                  <a:pt x="659515" y="166390"/>
                  <a:pt x="667118" y="193964"/>
                  <a:pt x="650012" y="214881"/>
                </a:cubicBezTo>
                <a:close/>
                <a:moveTo>
                  <a:pt x="448546" y="30426"/>
                </a:moveTo>
                <a:cubicBezTo>
                  <a:pt x="427640" y="41835"/>
                  <a:pt x="395329" y="50393"/>
                  <a:pt x="376323" y="49442"/>
                </a:cubicBezTo>
                <a:cubicBezTo>
                  <a:pt x="359217" y="49442"/>
                  <a:pt x="363969" y="42786"/>
                  <a:pt x="383925" y="33278"/>
                </a:cubicBezTo>
                <a:cubicBezTo>
                  <a:pt x="403882" y="25672"/>
                  <a:pt x="432391" y="18065"/>
                  <a:pt x="448546" y="15213"/>
                </a:cubicBezTo>
                <a:cubicBezTo>
                  <a:pt x="467553" y="13311"/>
                  <a:pt x="467553" y="19967"/>
                  <a:pt x="448546" y="30426"/>
                </a:cubicBezTo>
                <a:close/>
                <a:moveTo>
                  <a:pt x="546428" y="52294"/>
                </a:moveTo>
                <a:cubicBezTo>
                  <a:pt x="527422" y="66556"/>
                  <a:pt x="491310" y="71310"/>
                  <a:pt x="468503" y="63704"/>
                </a:cubicBezTo>
                <a:cubicBezTo>
                  <a:pt x="445696" y="57999"/>
                  <a:pt x="444745" y="42786"/>
                  <a:pt x="463751" y="31376"/>
                </a:cubicBezTo>
                <a:cubicBezTo>
                  <a:pt x="481807" y="21868"/>
                  <a:pt x="514118" y="17114"/>
                  <a:pt x="535975" y="20918"/>
                </a:cubicBezTo>
                <a:cubicBezTo>
                  <a:pt x="558782" y="26622"/>
                  <a:pt x="564484" y="40884"/>
                  <a:pt x="546428" y="52294"/>
                </a:cubicBezTo>
                <a:close/>
                <a:moveTo>
                  <a:pt x="663317" y="101736"/>
                </a:moveTo>
                <a:cubicBezTo>
                  <a:pt x="647161" y="116949"/>
                  <a:pt x="611050" y="119801"/>
                  <a:pt x="584441" y="107441"/>
                </a:cubicBezTo>
                <a:cubicBezTo>
                  <a:pt x="558782" y="96031"/>
                  <a:pt x="553081" y="75113"/>
                  <a:pt x="571137" y="61802"/>
                </a:cubicBezTo>
                <a:cubicBezTo>
                  <a:pt x="588242" y="49442"/>
                  <a:pt x="620553" y="48491"/>
                  <a:pt x="645261" y="57999"/>
                </a:cubicBezTo>
                <a:cubicBezTo>
                  <a:pt x="669969" y="67507"/>
                  <a:pt x="678522" y="87474"/>
                  <a:pt x="663317" y="101736"/>
                </a:cubicBezTo>
                <a:close/>
                <a:moveTo>
                  <a:pt x="665217" y="29475"/>
                </a:moveTo>
                <a:cubicBezTo>
                  <a:pt x="650963" y="37081"/>
                  <a:pt x="620553" y="37081"/>
                  <a:pt x="596795" y="29475"/>
                </a:cubicBezTo>
                <a:cubicBezTo>
                  <a:pt x="574938" y="22819"/>
                  <a:pt x="569236" y="13311"/>
                  <a:pt x="584441" y="8557"/>
                </a:cubicBezTo>
                <a:cubicBezTo>
                  <a:pt x="597745" y="4754"/>
                  <a:pt x="626255" y="5705"/>
                  <a:pt x="647161" y="10459"/>
                </a:cubicBezTo>
                <a:cubicBezTo>
                  <a:pt x="668068" y="15213"/>
                  <a:pt x="676621" y="23770"/>
                  <a:pt x="665217" y="29475"/>
                </a:cubicBezTo>
                <a:close/>
                <a:moveTo>
                  <a:pt x="777354" y="79867"/>
                </a:moveTo>
                <a:cubicBezTo>
                  <a:pt x="766900" y="89375"/>
                  <a:pt x="737441" y="86523"/>
                  <a:pt x="713683" y="75113"/>
                </a:cubicBezTo>
                <a:cubicBezTo>
                  <a:pt x="689925" y="63704"/>
                  <a:pt x="681373" y="48491"/>
                  <a:pt x="693727" y="40884"/>
                </a:cubicBezTo>
                <a:cubicBezTo>
                  <a:pt x="705130" y="35180"/>
                  <a:pt x="731739" y="38032"/>
                  <a:pt x="753596" y="47540"/>
                </a:cubicBezTo>
                <a:cubicBezTo>
                  <a:pt x="775453" y="57999"/>
                  <a:pt x="785907" y="71310"/>
                  <a:pt x="777354" y="79867"/>
                </a:cubicBezTo>
                <a:close/>
                <a:moveTo>
                  <a:pt x="889490" y="150227"/>
                </a:moveTo>
                <a:cubicBezTo>
                  <a:pt x="881888" y="160686"/>
                  <a:pt x="857180" y="157833"/>
                  <a:pt x="835323" y="142620"/>
                </a:cubicBezTo>
                <a:cubicBezTo>
                  <a:pt x="812515" y="128358"/>
                  <a:pt x="802062" y="108391"/>
                  <a:pt x="811565" y="98883"/>
                </a:cubicBezTo>
                <a:cubicBezTo>
                  <a:pt x="820118" y="91277"/>
                  <a:pt x="842925" y="96031"/>
                  <a:pt x="863832" y="108391"/>
                </a:cubicBezTo>
                <a:cubicBezTo>
                  <a:pt x="883789" y="122653"/>
                  <a:pt x="896143" y="141670"/>
                  <a:pt x="889490" y="150227"/>
                </a:cubicBezTo>
                <a:close/>
                <a:moveTo>
                  <a:pt x="990223" y="234848"/>
                </a:moveTo>
                <a:cubicBezTo>
                  <a:pt x="986422" y="246258"/>
                  <a:pt x="968366" y="243405"/>
                  <a:pt x="949360" y="227242"/>
                </a:cubicBezTo>
                <a:cubicBezTo>
                  <a:pt x="930354" y="211078"/>
                  <a:pt x="919900" y="189210"/>
                  <a:pt x="925602" y="178751"/>
                </a:cubicBezTo>
                <a:cubicBezTo>
                  <a:pt x="930354" y="169243"/>
                  <a:pt x="948410" y="173997"/>
                  <a:pt x="965515" y="189210"/>
                </a:cubicBezTo>
                <a:cubicBezTo>
                  <a:pt x="982621" y="204422"/>
                  <a:pt x="993074" y="224389"/>
                  <a:pt x="990223" y="234848"/>
                </a:cubicBezTo>
                <a:close/>
                <a:moveTo>
                  <a:pt x="864782" y="86523"/>
                </a:moveTo>
                <a:cubicBezTo>
                  <a:pt x="860031" y="90326"/>
                  <a:pt x="839124" y="83671"/>
                  <a:pt x="817267" y="71310"/>
                </a:cubicBezTo>
                <a:cubicBezTo>
                  <a:pt x="795410" y="59901"/>
                  <a:pt x="784006" y="48491"/>
                  <a:pt x="790658" y="46589"/>
                </a:cubicBezTo>
                <a:cubicBezTo>
                  <a:pt x="795410" y="45638"/>
                  <a:pt x="815366" y="54196"/>
                  <a:pt x="835323" y="63704"/>
                </a:cubicBezTo>
                <a:cubicBezTo>
                  <a:pt x="855279" y="74163"/>
                  <a:pt x="868584" y="83671"/>
                  <a:pt x="864782" y="86523"/>
                </a:cubicBezTo>
                <a:close/>
                <a:moveTo>
                  <a:pt x="958863" y="155932"/>
                </a:moveTo>
                <a:cubicBezTo>
                  <a:pt x="957913" y="161636"/>
                  <a:pt x="941758" y="154981"/>
                  <a:pt x="923702" y="139768"/>
                </a:cubicBezTo>
                <a:cubicBezTo>
                  <a:pt x="904696" y="125506"/>
                  <a:pt x="892341" y="110293"/>
                  <a:pt x="895192" y="105539"/>
                </a:cubicBezTo>
                <a:cubicBezTo>
                  <a:pt x="898043" y="102687"/>
                  <a:pt x="913248" y="112195"/>
                  <a:pt x="930354" y="124555"/>
                </a:cubicBezTo>
                <a:cubicBezTo>
                  <a:pt x="945559" y="137866"/>
                  <a:pt x="958863" y="151178"/>
                  <a:pt x="958863" y="155932"/>
                </a:cubicBezTo>
                <a:close/>
                <a:moveTo>
                  <a:pt x="764050" y="35180"/>
                </a:moveTo>
                <a:cubicBezTo>
                  <a:pt x="756447" y="36130"/>
                  <a:pt x="730789" y="31376"/>
                  <a:pt x="707981" y="23770"/>
                </a:cubicBezTo>
                <a:cubicBezTo>
                  <a:pt x="686124" y="17114"/>
                  <a:pt x="676621" y="11410"/>
                  <a:pt x="687074" y="12360"/>
                </a:cubicBezTo>
                <a:cubicBezTo>
                  <a:pt x="709882" y="14262"/>
                  <a:pt x="777354" y="35180"/>
                  <a:pt x="764050" y="35180"/>
                </a:cubicBezTo>
                <a:close/>
                <a:moveTo>
                  <a:pt x="592994" y="0"/>
                </a:moveTo>
                <a:cubicBezTo>
                  <a:pt x="616751" y="951"/>
                  <a:pt x="639559" y="2852"/>
                  <a:pt x="663317" y="6656"/>
                </a:cubicBezTo>
                <a:cubicBezTo>
                  <a:pt x="650963" y="5705"/>
                  <a:pt x="625304" y="2852"/>
                  <a:pt x="605348" y="951"/>
                </a:cubicBezTo>
                <a:cubicBezTo>
                  <a:pt x="600596" y="951"/>
                  <a:pt x="595845" y="951"/>
                  <a:pt x="592994" y="0"/>
                </a:cubicBezTo>
                <a:close/>
                <a:moveTo>
                  <a:pt x="488460" y="6656"/>
                </a:moveTo>
                <a:cubicBezTo>
                  <a:pt x="513168" y="2852"/>
                  <a:pt x="537876" y="951"/>
                  <a:pt x="562584" y="0"/>
                </a:cubicBezTo>
                <a:lnTo>
                  <a:pt x="562584" y="0"/>
                </a:lnTo>
                <a:cubicBezTo>
                  <a:pt x="573037" y="0"/>
                  <a:pt x="574938" y="1902"/>
                  <a:pt x="562584" y="4754"/>
                </a:cubicBezTo>
                <a:cubicBezTo>
                  <a:pt x="546428" y="9508"/>
                  <a:pt x="515068" y="13311"/>
                  <a:pt x="495112" y="11410"/>
                </a:cubicBezTo>
                <a:cubicBezTo>
                  <a:pt x="478006" y="11410"/>
                  <a:pt x="476105" y="8557"/>
                  <a:pt x="488460" y="6656"/>
                </a:cubicBezTo>
                <a:close/>
                <a:moveTo>
                  <a:pt x="321205" y="57999"/>
                </a:moveTo>
                <a:cubicBezTo>
                  <a:pt x="341161" y="48491"/>
                  <a:pt x="361118" y="39934"/>
                  <a:pt x="382025" y="32327"/>
                </a:cubicBezTo>
                <a:cubicBezTo>
                  <a:pt x="380124" y="33278"/>
                  <a:pt x="378223" y="34229"/>
                  <a:pt x="375373" y="35180"/>
                </a:cubicBezTo>
                <a:cubicBezTo>
                  <a:pt x="358267" y="42786"/>
                  <a:pt x="334509" y="52294"/>
                  <a:pt x="321205" y="57999"/>
                </a:cubicBezTo>
                <a:close/>
                <a:moveTo>
                  <a:pt x="237578" y="108391"/>
                </a:moveTo>
                <a:cubicBezTo>
                  <a:pt x="251832" y="97933"/>
                  <a:pt x="266087" y="88425"/>
                  <a:pt x="280342" y="79867"/>
                </a:cubicBezTo>
                <a:cubicBezTo>
                  <a:pt x="278441" y="80818"/>
                  <a:pt x="275590" y="82720"/>
                  <a:pt x="273689" y="83671"/>
                </a:cubicBezTo>
                <a:cubicBezTo>
                  <a:pt x="261335" y="93179"/>
                  <a:pt x="248031" y="101736"/>
                  <a:pt x="237578" y="108391"/>
                </a:cubicBezTo>
                <a:lnTo>
                  <a:pt x="237578" y="108391"/>
                </a:lnTo>
                <a:close/>
                <a:moveTo>
                  <a:pt x="179609" y="155932"/>
                </a:moveTo>
                <a:cubicBezTo>
                  <a:pt x="191012" y="145473"/>
                  <a:pt x="202416" y="135965"/>
                  <a:pt x="213820" y="126457"/>
                </a:cubicBezTo>
                <a:lnTo>
                  <a:pt x="213820" y="126457"/>
                </a:lnTo>
                <a:cubicBezTo>
                  <a:pt x="223323" y="118850"/>
                  <a:pt x="231876" y="113145"/>
                  <a:pt x="236627" y="111244"/>
                </a:cubicBezTo>
                <a:cubicBezTo>
                  <a:pt x="247081" y="109342"/>
                  <a:pt x="238528" y="123604"/>
                  <a:pt x="216671" y="144522"/>
                </a:cubicBezTo>
                <a:cubicBezTo>
                  <a:pt x="195764" y="166390"/>
                  <a:pt x="171056" y="182554"/>
                  <a:pt x="162503" y="180652"/>
                </a:cubicBezTo>
                <a:cubicBezTo>
                  <a:pt x="157752" y="180652"/>
                  <a:pt x="166304" y="170194"/>
                  <a:pt x="179609" y="155932"/>
                </a:cubicBezTo>
                <a:close/>
                <a:moveTo>
                  <a:pt x="93130" y="260520"/>
                </a:moveTo>
                <a:cubicBezTo>
                  <a:pt x="96932" y="253864"/>
                  <a:pt x="101683" y="248159"/>
                  <a:pt x="105484" y="242455"/>
                </a:cubicBezTo>
                <a:cubicBezTo>
                  <a:pt x="119739" y="221537"/>
                  <a:pt x="135894" y="202521"/>
                  <a:pt x="152050" y="184456"/>
                </a:cubicBezTo>
                <a:lnTo>
                  <a:pt x="152050" y="184456"/>
                </a:lnTo>
                <a:cubicBezTo>
                  <a:pt x="153950" y="184456"/>
                  <a:pt x="143497" y="200619"/>
                  <a:pt x="125441" y="222488"/>
                </a:cubicBezTo>
                <a:cubicBezTo>
                  <a:pt x="109286" y="245307"/>
                  <a:pt x="94081" y="261471"/>
                  <a:pt x="93130" y="260520"/>
                </a:cubicBezTo>
                <a:close/>
                <a:moveTo>
                  <a:pt x="18056" y="430713"/>
                </a:moveTo>
                <a:cubicBezTo>
                  <a:pt x="24708" y="404091"/>
                  <a:pt x="33261" y="377468"/>
                  <a:pt x="44665" y="351797"/>
                </a:cubicBezTo>
                <a:lnTo>
                  <a:pt x="44665" y="351797"/>
                </a:lnTo>
                <a:cubicBezTo>
                  <a:pt x="41814" y="361305"/>
                  <a:pt x="34211" y="383173"/>
                  <a:pt x="26609" y="405042"/>
                </a:cubicBezTo>
                <a:cubicBezTo>
                  <a:pt x="22807" y="416451"/>
                  <a:pt x="19957" y="425959"/>
                  <a:pt x="18056" y="430713"/>
                </a:cubicBezTo>
                <a:close/>
                <a:moveTo>
                  <a:pt x="950" y="544810"/>
                </a:moveTo>
                <a:cubicBezTo>
                  <a:pt x="2851" y="513433"/>
                  <a:pt x="6652" y="482057"/>
                  <a:pt x="13304" y="450680"/>
                </a:cubicBezTo>
                <a:cubicBezTo>
                  <a:pt x="13304" y="451631"/>
                  <a:pt x="13304" y="452582"/>
                  <a:pt x="13304" y="454483"/>
                </a:cubicBezTo>
                <a:cubicBezTo>
                  <a:pt x="13304" y="465893"/>
                  <a:pt x="9503" y="496319"/>
                  <a:pt x="4752" y="521040"/>
                </a:cubicBezTo>
                <a:cubicBezTo>
                  <a:pt x="2851" y="534351"/>
                  <a:pt x="950" y="542908"/>
                  <a:pt x="950" y="544810"/>
                </a:cubicBezTo>
                <a:lnTo>
                  <a:pt x="950" y="544810"/>
                </a:lnTo>
                <a:close/>
                <a:moveTo>
                  <a:pt x="4752" y="646546"/>
                </a:moveTo>
                <a:cubicBezTo>
                  <a:pt x="950" y="618972"/>
                  <a:pt x="0" y="591399"/>
                  <a:pt x="0" y="563826"/>
                </a:cubicBezTo>
                <a:cubicBezTo>
                  <a:pt x="0" y="564776"/>
                  <a:pt x="0" y="566678"/>
                  <a:pt x="0" y="568580"/>
                </a:cubicBezTo>
                <a:cubicBezTo>
                  <a:pt x="1901" y="583793"/>
                  <a:pt x="3801" y="614218"/>
                  <a:pt x="3801" y="635136"/>
                </a:cubicBezTo>
                <a:cubicBezTo>
                  <a:pt x="4752" y="640841"/>
                  <a:pt x="4752" y="644644"/>
                  <a:pt x="4752" y="646546"/>
                </a:cubicBezTo>
                <a:close/>
                <a:moveTo>
                  <a:pt x="17106" y="712151"/>
                </a:moveTo>
                <a:cubicBezTo>
                  <a:pt x="17106" y="711200"/>
                  <a:pt x="16155" y="709298"/>
                  <a:pt x="16155" y="708348"/>
                </a:cubicBezTo>
                <a:cubicBezTo>
                  <a:pt x="16155" y="709298"/>
                  <a:pt x="17106" y="711200"/>
                  <a:pt x="17106" y="712151"/>
                </a:cubicBezTo>
                <a:close/>
                <a:moveTo>
                  <a:pt x="58919" y="826247"/>
                </a:moveTo>
                <a:cubicBezTo>
                  <a:pt x="47516" y="802477"/>
                  <a:pt x="37062" y="777756"/>
                  <a:pt x="28509" y="752085"/>
                </a:cubicBezTo>
                <a:cubicBezTo>
                  <a:pt x="25658" y="741626"/>
                  <a:pt x="30410" y="745429"/>
                  <a:pt x="38963" y="763494"/>
                </a:cubicBezTo>
                <a:cubicBezTo>
                  <a:pt x="49416" y="782510"/>
                  <a:pt x="60820" y="811985"/>
                  <a:pt x="61770" y="824345"/>
                </a:cubicBezTo>
                <a:cubicBezTo>
                  <a:pt x="63671" y="832903"/>
                  <a:pt x="62720" y="832903"/>
                  <a:pt x="58919" y="826247"/>
                </a:cubicBezTo>
                <a:lnTo>
                  <a:pt x="58919" y="826247"/>
                </a:lnTo>
                <a:close/>
                <a:moveTo>
                  <a:pt x="168205" y="979326"/>
                </a:moveTo>
                <a:cubicBezTo>
                  <a:pt x="150149" y="961261"/>
                  <a:pt x="133043" y="942245"/>
                  <a:pt x="117838" y="922278"/>
                </a:cubicBezTo>
                <a:cubicBezTo>
                  <a:pt x="119739" y="924180"/>
                  <a:pt x="127342" y="931786"/>
                  <a:pt x="136845" y="943196"/>
                </a:cubicBezTo>
                <a:cubicBezTo>
                  <a:pt x="153000" y="959359"/>
                  <a:pt x="166304" y="975523"/>
                  <a:pt x="168205" y="979326"/>
                </a:cubicBezTo>
                <a:close/>
                <a:moveTo>
                  <a:pt x="250882" y="1046833"/>
                </a:moveTo>
                <a:cubicBezTo>
                  <a:pt x="248031" y="1044932"/>
                  <a:pt x="245180" y="1043030"/>
                  <a:pt x="242329" y="1041128"/>
                </a:cubicBezTo>
                <a:cubicBezTo>
                  <a:pt x="225224" y="1028768"/>
                  <a:pt x="208118" y="1015457"/>
                  <a:pt x="192913" y="1002145"/>
                </a:cubicBezTo>
                <a:lnTo>
                  <a:pt x="192913" y="1002145"/>
                </a:lnTo>
                <a:cubicBezTo>
                  <a:pt x="192913" y="1002145"/>
                  <a:pt x="192913" y="1002145"/>
                  <a:pt x="192913" y="1002145"/>
                </a:cubicBezTo>
                <a:cubicBezTo>
                  <a:pt x="191963" y="1000244"/>
                  <a:pt x="205267" y="1007850"/>
                  <a:pt x="222373" y="1022112"/>
                </a:cubicBezTo>
                <a:cubicBezTo>
                  <a:pt x="239478" y="1034473"/>
                  <a:pt x="251832" y="1045882"/>
                  <a:pt x="250882" y="1046833"/>
                </a:cubicBezTo>
                <a:cubicBezTo>
                  <a:pt x="250882" y="1047784"/>
                  <a:pt x="250882" y="1047784"/>
                  <a:pt x="250882" y="1046833"/>
                </a:cubicBezTo>
                <a:close/>
                <a:moveTo>
                  <a:pt x="344012" y="1099127"/>
                </a:moveTo>
                <a:cubicBezTo>
                  <a:pt x="323106" y="1089619"/>
                  <a:pt x="302199" y="1079161"/>
                  <a:pt x="282242" y="1067751"/>
                </a:cubicBezTo>
                <a:lnTo>
                  <a:pt x="282242" y="1067751"/>
                </a:lnTo>
                <a:cubicBezTo>
                  <a:pt x="284143" y="1067751"/>
                  <a:pt x="301248" y="1075357"/>
                  <a:pt x="318354" y="1084865"/>
                </a:cubicBezTo>
                <a:cubicBezTo>
                  <a:pt x="335460" y="1092472"/>
                  <a:pt x="345913" y="1099127"/>
                  <a:pt x="344012" y="1099127"/>
                </a:cubicBezTo>
                <a:lnTo>
                  <a:pt x="344012" y="1099127"/>
                </a:lnTo>
                <a:close/>
                <a:moveTo>
                  <a:pt x="429540" y="1128602"/>
                </a:moveTo>
                <a:cubicBezTo>
                  <a:pt x="415286" y="1124799"/>
                  <a:pt x="401981" y="1120996"/>
                  <a:pt x="387727" y="1116242"/>
                </a:cubicBezTo>
                <a:cubicBezTo>
                  <a:pt x="396279" y="1119094"/>
                  <a:pt x="407683" y="1121947"/>
                  <a:pt x="419087" y="1125750"/>
                </a:cubicBezTo>
                <a:cubicBezTo>
                  <a:pt x="422888" y="1126701"/>
                  <a:pt x="427640" y="1127651"/>
                  <a:pt x="429540" y="1128602"/>
                </a:cubicBezTo>
                <a:close/>
                <a:moveTo>
                  <a:pt x="618652" y="1144766"/>
                </a:moveTo>
                <a:cubicBezTo>
                  <a:pt x="601546" y="1145717"/>
                  <a:pt x="584441" y="1146667"/>
                  <a:pt x="567335" y="1146667"/>
                </a:cubicBezTo>
                <a:cubicBezTo>
                  <a:pt x="568286" y="1146667"/>
                  <a:pt x="568286" y="1146667"/>
                  <a:pt x="569236" y="1146667"/>
                </a:cubicBezTo>
                <a:cubicBezTo>
                  <a:pt x="578739" y="1145717"/>
                  <a:pt x="598696" y="1145717"/>
                  <a:pt x="612000" y="1144766"/>
                </a:cubicBezTo>
                <a:cubicBezTo>
                  <a:pt x="614851" y="1144766"/>
                  <a:pt x="617702" y="1144766"/>
                  <a:pt x="618652" y="1144766"/>
                </a:cubicBezTo>
                <a:close/>
                <a:moveTo>
                  <a:pt x="718435" y="1127651"/>
                </a:moveTo>
                <a:cubicBezTo>
                  <a:pt x="705130" y="1131455"/>
                  <a:pt x="691826" y="1134307"/>
                  <a:pt x="678522" y="1136209"/>
                </a:cubicBezTo>
                <a:cubicBezTo>
                  <a:pt x="668068" y="1138110"/>
                  <a:pt x="667118" y="1136209"/>
                  <a:pt x="678522" y="1132405"/>
                </a:cubicBezTo>
                <a:cubicBezTo>
                  <a:pt x="689925" y="1127651"/>
                  <a:pt x="708932" y="1123848"/>
                  <a:pt x="720335" y="1122897"/>
                </a:cubicBezTo>
                <a:cubicBezTo>
                  <a:pt x="730789" y="1122897"/>
                  <a:pt x="729838" y="1124799"/>
                  <a:pt x="718435" y="1127651"/>
                </a:cubicBezTo>
                <a:close/>
                <a:moveTo>
                  <a:pt x="918950" y="1030670"/>
                </a:moveTo>
                <a:cubicBezTo>
                  <a:pt x="912298" y="1036374"/>
                  <a:pt x="904696" y="1041128"/>
                  <a:pt x="898043" y="1045882"/>
                </a:cubicBezTo>
                <a:cubicBezTo>
                  <a:pt x="895192" y="1047784"/>
                  <a:pt x="893292" y="1048735"/>
                  <a:pt x="892341" y="1048735"/>
                </a:cubicBezTo>
                <a:cubicBezTo>
                  <a:pt x="887590" y="1050636"/>
                  <a:pt x="892341" y="1044932"/>
                  <a:pt x="903745" y="1035424"/>
                </a:cubicBezTo>
                <a:cubicBezTo>
                  <a:pt x="915149" y="1025916"/>
                  <a:pt x="928453" y="1017358"/>
                  <a:pt x="933205" y="1016407"/>
                </a:cubicBezTo>
                <a:cubicBezTo>
                  <a:pt x="936056" y="1016407"/>
                  <a:pt x="930354" y="1022112"/>
                  <a:pt x="918950" y="1030670"/>
                </a:cubicBezTo>
                <a:cubicBezTo>
                  <a:pt x="918950" y="1030670"/>
                  <a:pt x="918950" y="1030670"/>
                  <a:pt x="918950" y="1030670"/>
                </a:cubicBezTo>
                <a:close/>
                <a:moveTo>
                  <a:pt x="1012080" y="942245"/>
                </a:moveTo>
                <a:cubicBezTo>
                  <a:pt x="1001627" y="954605"/>
                  <a:pt x="990223" y="966966"/>
                  <a:pt x="978820" y="979326"/>
                </a:cubicBezTo>
                <a:lnTo>
                  <a:pt x="978820" y="979326"/>
                </a:lnTo>
                <a:cubicBezTo>
                  <a:pt x="980720" y="977425"/>
                  <a:pt x="985472" y="971720"/>
                  <a:pt x="993074" y="963163"/>
                </a:cubicBezTo>
                <a:cubicBezTo>
                  <a:pt x="1001627" y="953655"/>
                  <a:pt x="1009230" y="944147"/>
                  <a:pt x="1012080" y="942245"/>
                </a:cubicBezTo>
                <a:close/>
                <a:moveTo>
                  <a:pt x="128292" y="912770"/>
                </a:moveTo>
                <a:cubicBezTo>
                  <a:pt x="128292" y="923229"/>
                  <a:pt x="115938" y="914672"/>
                  <a:pt x="102634" y="896606"/>
                </a:cubicBezTo>
                <a:cubicBezTo>
                  <a:pt x="89329" y="878541"/>
                  <a:pt x="76975" y="855722"/>
                  <a:pt x="75074" y="844312"/>
                </a:cubicBezTo>
                <a:cubicBezTo>
                  <a:pt x="74124" y="831952"/>
                  <a:pt x="86478" y="836706"/>
                  <a:pt x="101683" y="855722"/>
                </a:cubicBezTo>
                <a:cubicBezTo>
                  <a:pt x="116888" y="874738"/>
                  <a:pt x="129242" y="901360"/>
                  <a:pt x="128292" y="912770"/>
                </a:cubicBezTo>
                <a:close/>
              </a:path>
            </a:pathLst>
          </a:custGeom>
          <a:gradFill>
            <a:gsLst>
              <a:gs pos="0">
                <a:srgbClr val="8551A1"/>
              </a:gs>
              <a:gs pos="35350">
                <a:srgbClr val="6363AC"/>
              </a:gs>
              <a:gs pos="100000">
                <a:srgbClr val="26C4F4"/>
              </a:gs>
            </a:gsLst>
            <a:lin ang="5845069" scaled="1"/>
          </a:gradFill>
          <a:ln w="949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54DD36BA-E566-F92A-DF04-D68CD4C04295}"/>
              </a:ext>
            </a:extLst>
          </p:cNvPr>
          <p:cNvSpPr/>
          <p:nvPr/>
        </p:nvSpPr>
        <p:spPr>
          <a:xfrm rot="2300298">
            <a:off x="6741386" y="5900083"/>
            <a:ext cx="951659" cy="1006025"/>
          </a:xfrm>
          <a:custGeom>
            <a:avLst/>
            <a:gdLst>
              <a:gd name="connsiteX0" fmla="*/ 122815 w 256549"/>
              <a:gd name="connsiteY0" fmla="*/ 237884 h 271205"/>
              <a:gd name="connsiteX1" fmla="*/ 36337 w 256549"/>
              <a:gd name="connsiteY1" fmla="*/ 262605 h 271205"/>
              <a:gd name="connsiteX2" fmla="*/ 6877 w 256549"/>
              <a:gd name="connsiteY2" fmla="*/ 175131 h 271205"/>
              <a:gd name="connsiteX3" fmla="*/ 92405 w 256549"/>
              <a:gd name="connsiteY3" fmla="*/ 152312 h 271205"/>
              <a:gd name="connsiteX4" fmla="*/ 122815 w 256549"/>
              <a:gd name="connsiteY4" fmla="*/ 237884 h 271205"/>
              <a:gd name="connsiteX5" fmla="*/ 150374 w 256549"/>
              <a:gd name="connsiteY5" fmla="*/ 72444 h 271205"/>
              <a:gd name="connsiteX6" fmla="*/ 83853 w 256549"/>
              <a:gd name="connsiteY6" fmla="*/ 91460 h 271205"/>
              <a:gd name="connsiteX7" fmla="*/ 61045 w 256549"/>
              <a:gd name="connsiteY7" fmla="*/ 23953 h 271205"/>
              <a:gd name="connsiteX8" fmla="*/ 127567 w 256549"/>
              <a:gd name="connsiteY8" fmla="*/ 5888 h 271205"/>
              <a:gd name="connsiteX9" fmla="*/ 150374 w 256549"/>
              <a:gd name="connsiteY9" fmla="*/ 72444 h 271205"/>
              <a:gd name="connsiteX10" fmla="*/ 253958 w 256549"/>
              <a:gd name="connsiteY10" fmla="*/ 102870 h 271205"/>
              <a:gd name="connsiteX11" fmla="*/ 212145 w 256549"/>
              <a:gd name="connsiteY11" fmla="*/ 115230 h 271205"/>
              <a:gd name="connsiteX12" fmla="*/ 197890 w 256549"/>
              <a:gd name="connsiteY12" fmla="*/ 72444 h 271205"/>
              <a:gd name="connsiteX13" fmla="*/ 239703 w 256549"/>
              <a:gd name="connsiteY13" fmla="*/ 61035 h 271205"/>
              <a:gd name="connsiteX14" fmla="*/ 253958 w 256549"/>
              <a:gd name="connsiteY14" fmla="*/ 102870 h 27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6549" h="271205">
                <a:moveTo>
                  <a:pt x="122815" y="237884"/>
                </a:moveTo>
                <a:cubicBezTo>
                  <a:pt x="107610" y="269260"/>
                  <a:pt x="68648" y="280670"/>
                  <a:pt x="36337" y="262605"/>
                </a:cubicBezTo>
                <a:cubicBezTo>
                  <a:pt x="4027" y="245490"/>
                  <a:pt x="-9278" y="205557"/>
                  <a:pt x="6877" y="175131"/>
                </a:cubicBezTo>
                <a:cubicBezTo>
                  <a:pt x="23033" y="144705"/>
                  <a:pt x="61045" y="135197"/>
                  <a:pt x="92405" y="152312"/>
                </a:cubicBezTo>
                <a:cubicBezTo>
                  <a:pt x="124716" y="169426"/>
                  <a:pt x="138020" y="207458"/>
                  <a:pt x="122815" y="237884"/>
                </a:cubicBezTo>
                <a:close/>
                <a:moveTo>
                  <a:pt x="150374" y="72444"/>
                </a:moveTo>
                <a:cubicBezTo>
                  <a:pt x="138020" y="96214"/>
                  <a:pt x="108561" y="104772"/>
                  <a:pt x="83853" y="91460"/>
                </a:cubicBezTo>
                <a:cubicBezTo>
                  <a:pt x="59144" y="78149"/>
                  <a:pt x="48691" y="47723"/>
                  <a:pt x="61045" y="23953"/>
                </a:cubicBezTo>
                <a:cubicBezTo>
                  <a:pt x="73399" y="1134"/>
                  <a:pt x="102859" y="-6472"/>
                  <a:pt x="127567" y="5888"/>
                </a:cubicBezTo>
                <a:cubicBezTo>
                  <a:pt x="152275" y="19199"/>
                  <a:pt x="161778" y="48674"/>
                  <a:pt x="150374" y="72444"/>
                </a:cubicBezTo>
                <a:close/>
                <a:moveTo>
                  <a:pt x="253958" y="102870"/>
                </a:moveTo>
                <a:cubicBezTo>
                  <a:pt x="246356" y="118083"/>
                  <a:pt x="228300" y="123788"/>
                  <a:pt x="212145" y="115230"/>
                </a:cubicBezTo>
                <a:cubicBezTo>
                  <a:pt x="196939" y="106673"/>
                  <a:pt x="190287" y="87657"/>
                  <a:pt x="197890" y="72444"/>
                </a:cubicBezTo>
                <a:cubicBezTo>
                  <a:pt x="205492" y="58182"/>
                  <a:pt x="224498" y="53428"/>
                  <a:pt x="239703" y="61035"/>
                </a:cubicBezTo>
                <a:cubicBezTo>
                  <a:pt x="253958" y="69592"/>
                  <a:pt x="260610" y="88608"/>
                  <a:pt x="253958" y="102870"/>
                </a:cubicBezTo>
                <a:close/>
              </a:path>
            </a:pathLst>
          </a:custGeom>
          <a:gradFill>
            <a:gsLst>
              <a:gs pos="0">
                <a:srgbClr val="8551A1"/>
              </a:gs>
              <a:gs pos="35350">
                <a:srgbClr val="6363AC"/>
              </a:gs>
              <a:gs pos="100000">
                <a:srgbClr val="26C4F4"/>
              </a:gs>
            </a:gsLst>
            <a:lin ang="0" scaled="1"/>
          </a:gradFill>
          <a:ln w="9492" cap="flat">
            <a:noFill/>
            <a:prstDash val="solid"/>
            <a:miter/>
          </a:ln>
        </p:spPr>
        <p:txBody>
          <a:bodyPr rtlCol="0" anchor="ctr"/>
          <a:lstStyle/>
          <a:p>
            <a:endParaRPr lang="en-US"/>
          </a:p>
        </p:txBody>
      </p:sp>
      <p:sp>
        <p:nvSpPr>
          <p:cNvPr id="2" name="Rectangle 11">
            <a:extLst>
              <a:ext uri="{FF2B5EF4-FFF2-40B4-BE49-F238E27FC236}">
                <a16:creationId xmlns:a16="http://schemas.microsoft.com/office/drawing/2014/main" id="{AEF8D68C-2A44-8933-EB59-90C7D7387CE7}"/>
              </a:ext>
            </a:extLst>
          </p:cNvPr>
          <p:cNvSpPr/>
          <p:nvPr/>
        </p:nvSpPr>
        <p:spPr>
          <a:xfrm>
            <a:off x="3730487" y="5999610"/>
            <a:ext cx="2847087" cy="606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3" name="TextBox 12">
            <a:extLst>
              <a:ext uri="{FF2B5EF4-FFF2-40B4-BE49-F238E27FC236}">
                <a16:creationId xmlns:a16="http://schemas.microsoft.com/office/drawing/2014/main" id="{7A511F05-A18F-45EA-CB54-0AAB2F37493B}"/>
              </a:ext>
            </a:extLst>
          </p:cNvPr>
          <p:cNvSpPr txBox="1"/>
          <p:nvPr/>
        </p:nvSpPr>
        <p:spPr>
          <a:xfrm>
            <a:off x="3943070" y="6025759"/>
            <a:ext cx="2634504" cy="553998"/>
          </a:xfrm>
          <a:prstGeom prst="rect">
            <a:avLst/>
          </a:prstGeom>
          <a:noFill/>
        </p:spPr>
        <p:txBody>
          <a:bodyPr wrap="none" rtlCol="0">
            <a:spAutoFit/>
          </a:bodyPr>
          <a:lstStyle/>
          <a:p>
            <a:r>
              <a:rPr lang="en-US" sz="3000" b="1" spc="324" dirty="0">
                <a:solidFill>
                  <a:srgbClr val="29C5F4"/>
                </a:solidFill>
                <a:latin typeface="Calibri" panose="020F0502020204030204" pitchFamily="34" charset="0"/>
                <a:cs typeface="Calibri" panose="020F0502020204030204" pitchFamily="34" charset="0"/>
              </a:rPr>
              <a:t>AGGIUNTIVE</a:t>
            </a:r>
          </a:p>
        </p:txBody>
      </p:sp>
    </p:spTree>
    <p:extLst>
      <p:ext uri="{BB962C8B-B14F-4D97-AF65-F5344CB8AC3E}">
        <p14:creationId xmlns:p14="http://schemas.microsoft.com/office/powerpoint/2010/main" val="17539587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15977-8213-33D4-7B58-C5DA9AAC95E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F9DA190-35A8-7D70-4DF8-3FD0D7732A99}"/>
              </a:ext>
            </a:extLst>
          </p:cNvPr>
          <p:cNvSpPr>
            <a:spLocks noGrp="1"/>
          </p:cNvSpPr>
          <p:nvPr>
            <p:ph type="body" sz="quarter" idx="14"/>
          </p:nvPr>
        </p:nvSpPr>
        <p:spPr>
          <a:xfrm>
            <a:off x="2923310" y="1663700"/>
            <a:ext cx="4107612" cy="2797463"/>
          </a:xfrm>
        </p:spPr>
        <p:txBody>
          <a:bodyPr/>
          <a:lstStyle/>
          <a:p>
            <a:r>
              <a:rPr lang="de-DE" sz="4800" dirty="0"/>
              <a:t>FONTI</a:t>
            </a:r>
            <a:endParaRPr lang="en-GB" sz="1100" dirty="0"/>
          </a:p>
          <a:p>
            <a:r>
              <a:rPr lang="de-DE" sz="4800" dirty="0"/>
              <a:t>ESTERNE
</a:t>
            </a:r>
            <a:r>
              <a:rPr lang="it-IT" sz="1100" b="0" dirty="0"/>
              <a:t>Per fornire una panoramica completa, le pagine seguenti offrono ulteriori informazioni su argomenti specifici rilevanti per il contenuto di ogni settimana, nonché risorse pedagogiche generali. Gli insegnanti possono utilizzare questo materiale per integrare le loro lezioni, se necessario.</a:t>
            </a:r>
            <a:endParaRPr lang="en-GB" sz="1100" b="0" dirty="0"/>
          </a:p>
        </p:txBody>
      </p:sp>
      <p:sp>
        <p:nvSpPr>
          <p:cNvPr id="3" name="Slide Number Placeholder 2">
            <a:extLst>
              <a:ext uri="{FF2B5EF4-FFF2-40B4-BE49-F238E27FC236}">
                <a16:creationId xmlns:a16="http://schemas.microsoft.com/office/drawing/2014/main" id="{29578820-7FA6-CCB4-D3C4-E80F9C0C7717}"/>
              </a:ext>
            </a:extLst>
          </p:cNvPr>
          <p:cNvSpPr>
            <a:spLocks noGrp="1"/>
          </p:cNvSpPr>
          <p:nvPr>
            <p:ph type="sldNum" sz="quarter" idx="4"/>
          </p:nvPr>
        </p:nvSpPr>
        <p:spPr/>
        <p:txBody>
          <a:bodyPr/>
          <a:lstStyle/>
          <a:p>
            <a:fld id="{9C527BFA-2C0E-4CEC-B6A5-913A56FEF4B4}" type="slidenum">
              <a:rPr lang="fr-CA" smtClean="0"/>
              <a:pPr/>
              <a:t>21</a:t>
            </a:fld>
            <a:endParaRPr lang="fr-CA"/>
          </a:p>
        </p:txBody>
      </p:sp>
      <p:pic>
        <p:nvPicPr>
          <p:cNvPr id="5" name="Picture Placeholder 20">
            <a:extLst>
              <a:ext uri="{FF2B5EF4-FFF2-40B4-BE49-F238E27FC236}">
                <a16:creationId xmlns:a16="http://schemas.microsoft.com/office/drawing/2014/main" id="{9A4527C3-35AC-918F-534E-1B7DC46729C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7956" r="7956"/>
          <a:stretch/>
        </p:blipFill>
        <p:spPr>
          <a:xfrm>
            <a:off x="0" y="4461163"/>
            <a:ext cx="5514109" cy="4369327"/>
          </a:xfrm>
        </p:spPr>
      </p:pic>
    </p:spTree>
    <p:extLst>
      <p:ext uri="{BB962C8B-B14F-4D97-AF65-F5344CB8AC3E}">
        <p14:creationId xmlns:p14="http://schemas.microsoft.com/office/powerpoint/2010/main" val="20383104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C3501-39DA-3538-98F7-D8C7C3357F37}"/>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DF93217C-FA9D-8D1F-DD7D-B783634E613D}"/>
              </a:ext>
            </a:extLst>
          </p:cNvPr>
          <p:cNvSpPr>
            <a:spLocks noGrp="1"/>
          </p:cNvSpPr>
          <p:nvPr>
            <p:ph type="body" sz="quarter" idx="64"/>
          </p:nvPr>
        </p:nvSpPr>
        <p:spPr>
          <a:xfrm>
            <a:off x="697281" y="1422400"/>
            <a:ext cx="6076734" cy="8592456"/>
          </a:xfrm>
        </p:spPr>
        <p:txBody>
          <a:bodyPr lIns="91440" tIns="45720" rIns="91440" bIns="45720" numCol="1" spcCol="288000" anchor="t">
            <a:noAutofit/>
          </a:bodyPr>
          <a:lstStyle/>
          <a:p>
            <a:pPr algn="just"/>
            <a:r>
              <a:rPr lang="it-IT" dirty="0">
                <a:latin typeface="Calibri"/>
                <a:ea typeface="Open Sans"/>
                <a:cs typeface="Calibri"/>
              </a:rPr>
              <a:t>Per supportare l'apprendimento e stimolare una riflessione più profonda, gli studenti (e gli insegnanti) sono incoraggiati a consultare le seguenti fonti e risorse esterne</a:t>
            </a:r>
            <a:r>
              <a:rPr lang="en-GB" b="1" dirty="0">
                <a:latin typeface="Calibri"/>
                <a:ea typeface="Open Sans"/>
                <a:cs typeface="Calibri"/>
              </a:rPr>
              <a:t>:</a:t>
            </a:r>
            <a:endParaRPr lang="en-GB" dirty="0">
              <a:latin typeface="Calibri"/>
              <a:ea typeface="Open Sans"/>
              <a:cs typeface="Calibri"/>
            </a:endParaRPr>
          </a:p>
          <a:p>
            <a:pPr algn="just"/>
            <a:endParaRPr lang="en-US" b="1" dirty="0">
              <a:solidFill>
                <a:srgbClr val="8652A1"/>
              </a:solidFill>
              <a:latin typeface="+mn-lt"/>
            </a:endParaRPr>
          </a:p>
          <a:p>
            <a:pPr algn="just"/>
            <a:r>
              <a:rPr lang="it-IT" sz="1600" b="1" dirty="0">
                <a:solidFill>
                  <a:srgbClr val="8652A1"/>
                </a:solidFill>
                <a:latin typeface="+mn-lt"/>
                <a:ea typeface="Open Sans"/>
                <a:cs typeface="Calibri"/>
              </a:rPr>
              <a:t>Settimana 1: Comprendere la gestione dell'innovazione</a:t>
            </a:r>
            <a:endParaRPr lang="en-US" b="1" dirty="0">
              <a:latin typeface="+mn-lt"/>
              <a:ea typeface="Open Sans"/>
              <a:cs typeface="Times New Roman" panose="02020603050405020304" pitchFamily="18" charset="0"/>
            </a:endParaRPr>
          </a:p>
          <a:p>
            <a:pPr algn="just">
              <a:lnSpc>
                <a:spcPct val="150000"/>
              </a:lnSpc>
            </a:pPr>
            <a:r>
              <a:rPr lang="en-US" b="1" dirty="0">
                <a:latin typeface="+mn-lt"/>
                <a:ea typeface="Open Sans"/>
                <a:cs typeface="Times New Roman"/>
              </a:rPr>
              <a:t>Tipi di </a:t>
            </a:r>
            <a:r>
              <a:rPr lang="en-US" b="1" dirty="0" err="1">
                <a:latin typeface="+mn-lt"/>
                <a:ea typeface="Open Sans"/>
                <a:cs typeface="Times New Roman"/>
              </a:rPr>
              <a:t>Innovazione</a:t>
            </a:r>
            <a:endParaRPr lang="en-GB" b="1" dirty="0">
              <a:latin typeface="+mn-lt"/>
              <a:ea typeface="Open Sans"/>
              <a:cs typeface="Times New Roman"/>
            </a:endParaRPr>
          </a:p>
          <a:p>
            <a:pPr marL="171450" indent="-171450" algn="just">
              <a:lnSpc>
                <a:spcPct val="150000"/>
              </a:lnSpc>
              <a:buFont typeface="Wingdings" panose="05000000000000000000" pitchFamily="2" charset="2"/>
              <a:buChar char="q"/>
            </a:pPr>
            <a:r>
              <a:rPr lang="it-IT" dirty="0">
                <a:latin typeface="+mn-lt"/>
                <a:ea typeface="Open Sans"/>
                <a:cs typeface="Calibri"/>
              </a:rPr>
              <a:t>Processi di Innovazione Digitale per i Servizi</a:t>
            </a:r>
            <a:r>
              <a:rPr lang="en-US" dirty="0">
                <a:latin typeface="+mn-lt"/>
                <a:ea typeface="Open Sans"/>
                <a:cs typeface="Calibri"/>
              </a:rPr>
              <a:t>: </a:t>
            </a:r>
            <a:r>
              <a:rPr lang="en-US" dirty="0">
                <a:latin typeface="+mn-lt"/>
                <a:ea typeface="Open Sans"/>
                <a:cs typeface="Calibri"/>
                <a:hlinkClick r:id="rId2"/>
              </a:rPr>
              <a:t>Digital Innovation Project Whitepaper</a:t>
            </a:r>
            <a:endParaRPr lang="en-US" dirty="0">
              <a:latin typeface="+mn-lt"/>
              <a:ea typeface="Open Sans"/>
              <a:cs typeface="Calibri"/>
            </a:endParaRPr>
          </a:p>
          <a:p>
            <a:pPr marL="171450" indent="-171450" algn="just">
              <a:lnSpc>
                <a:spcPct val="150000"/>
              </a:lnSpc>
              <a:buFont typeface="Wingdings" panose="05000000000000000000" pitchFamily="2" charset="2"/>
              <a:buChar char="q"/>
            </a:pPr>
            <a:r>
              <a:rPr lang="en-US" dirty="0" err="1">
                <a:latin typeface="+mn-lt"/>
                <a:ea typeface="Open Sans"/>
                <a:cs typeface="Calibri"/>
              </a:rPr>
              <a:t>Innovazione</a:t>
            </a:r>
            <a:r>
              <a:rPr lang="en-US" dirty="0">
                <a:latin typeface="+mn-lt"/>
                <a:ea typeface="Open Sans"/>
                <a:cs typeface="Calibri"/>
              </a:rPr>
              <a:t> </a:t>
            </a:r>
            <a:r>
              <a:rPr lang="en-US" dirty="0" err="1">
                <a:latin typeface="+mn-lt"/>
                <a:ea typeface="Open Sans"/>
                <a:cs typeface="Calibri"/>
              </a:rPr>
              <a:t>radicale</a:t>
            </a:r>
            <a:r>
              <a:rPr lang="en-US" dirty="0">
                <a:latin typeface="+mn-lt"/>
                <a:ea typeface="Open Sans"/>
                <a:cs typeface="Calibri"/>
              </a:rPr>
              <a:t>: </a:t>
            </a:r>
            <a:r>
              <a:rPr lang="en-US" dirty="0">
                <a:latin typeface="+mn-lt"/>
                <a:ea typeface="Open Sans"/>
                <a:cs typeface="Calibri"/>
                <a:hlinkClick r:id="rId3"/>
              </a:rPr>
              <a:t>Radical innovations: Between established knowledge and future research opportunities</a:t>
            </a:r>
            <a:r>
              <a:rPr lang="en-US" dirty="0">
                <a:latin typeface="+mn-lt"/>
                <a:ea typeface="Open Sans"/>
                <a:cs typeface="Calibri"/>
              </a:rPr>
              <a:t> OR </a:t>
            </a:r>
            <a:r>
              <a:rPr lang="en-GB" dirty="0">
                <a:latin typeface="+mn-lt"/>
                <a:ea typeface="Open Sans"/>
                <a:cs typeface="Calibri"/>
                <a:hlinkClick r:id="rId4"/>
              </a:rPr>
              <a:t>What 40 Years of Research Reveals About the Difference Between Disruptive and Radical Innovation</a:t>
            </a:r>
            <a:endParaRPr lang="en-US" dirty="0">
              <a:latin typeface="+mn-lt"/>
              <a:ea typeface="Open Sans"/>
              <a:cs typeface="Calibri"/>
            </a:endParaRPr>
          </a:p>
          <a:p>
            <a:pPr marL="171450" indent="-171450" algn="just">
              <a:lnSpc>
                <a:spcPct val="150000"/>
              </a:lnSpc>
              <a:buFont typeface="Wingdings" panose="05000000000000000000" pitchFamily="2" charset="2"/>
              <a:buChar char="q"/>
            </a:pPr>
            <a:r>
              <a:rPr lang="en-US" dirty="0" err="1">
                <a:latin typeface="+mn-lt"/>
                <a:ea typeface="Open Sans"/>
                <a:cs typeface="Calibri"/>
              </a:rPr>
              <a:t>Innovazione</a:t>
            </a:r>
            <a:r>
              <a:rPr lang="en-US" dirty="0">
                <a:latin typeface="+mn-lt"/>
                <a:ea typeface="Open Sans"/>
                <a:cs typeface="Calibri"/>
              </a:rPr>
              <a:t> </a:t>
            </a:r>
            <a:r>
              <a:rPr lang="en-US" dirty="0" err="1">
                <a:latin typeface="+mn-lt"/>
                <a:ea typeface="Open Sans"/>
                <a:cs typeface="Calibri"/>
              </a:rPr>
              <a:t>dirompente</a:t>
            </a:r>
            <a:r>
              <a:rPr lang="en-US" dirty="0">
                <a:latin typeface="+mn-lt"/>
                <a:ea typeface="Open Sans"/>
                <a:cs typeface="Calibri"/>
              </a:rPr>
              <a:t>: </a:t>
            </a:r>
            <a:r>
              <a:rPr lang="en-US" dirty="0">
                <a:latin typeface="+mn-lt"/>
                <a:ea typeface="Open Sans"/>
                <a:cs typeface="Calibri"/>
                <a:hlinkClick r:id="rId5"/>
              </a:rPr>
              <a:t>What Is Disruptive Innovation?</a:t>
            </a:r>
            <a:r>
              <a:rPr lang="en-US" dirty="0">
                <a:latin typeface="+mn-lt"/>
                <a:ea typeface="Open Sans"/>
                <a:cs typeface="Calibri"/>
              </a:rPr>
              <a:t> OR </a:t>
            </a:r>
            <a:r>
              <a:rPr lang="en-GB" b="0" i="0" dirty="0">
                <a:solidFill>
                  <a:srgbClr val="1F1F1F"/>
                </a:solidFill>
                <a:effectLst/>
                <a:latin typeface="+mn-lt"/>
                <a:ea typeface="Open Sans"/>
                <a:cs typeface="Calibri"/>
                <a:hlinkClick r:id="rId6"/>
              </a:rPr>
              <a:t>Moving beyond disruptive innovation: A review of disruption in sustainability transitions</a:t>
            </a:r>
            <a:endParaRPr lang="en-US" dirty="0">
              <a:latin typeface="+mn-lt"/>
              <a:ea typeface="Open Sans"/>
              <a:cs typeface="Calibri"/>
            </a:endParaRPr>
          </a:p>
          <a:p>
            <a:pPr marL="171450" indent="-171450" algn="just">
              <a:lnSpc>
                <a:spcPct val="150000"/>
              </a:lnSpc>
              <a:buFont typeface="Wingdings" panose="05000000000000000000" pitchFamily="2" charset="2"/>
              <a:buChar char="q"/>
            </a:pPr>
            <a:r>
              <a:rPr lang="en-US" dirty="0" err="1">
                <a:latin typeface="+mn-lt"/>
                <a:ea typeface="Open Sans"/>
                <a:cs typeface="Calibri"/>
              </a:rPr>
              <a:t>Innovazione</a:t>
            </a:r>
            <a:r>
              <a:rPr lang="en-US" dirty="0">
                <a:latin typeface="+mn-lt"/>
                <a:ea typeface="Open Sans"/>
                <a:cs typeface="Calibri"/>
              </a:rPr>
              <a:t> </a:t>
            </a:r>
            <a:r>
              <a:rPr lang="en-US" dirty="0" err="1">
                <a:latin typeface="+mn-lt"/>
                <a:ea typeface="Open Sans"/>
                <a:cs typeface="Calibri"/>
              </a:rPr>
              <a:t>incrementale</a:t>
            </a:r>
            <a:r>
              <a:rPr lang="en-US" dirty="0">
                <a:latin typeface="+mn-lt"/>
                <a:ea typeface="Open Sans"/>
                <a:cs typeface="Calibri"/>
              </a:rPr>
              <a:t>: </a:t>
            </a:r>
            <a:r>
              <a:rPr lang="en-GB" dirty="0">
                <a:latin typeface="+mn-lt"/>
                <a:ea typeface="Open Sans"/>
                <a:cs typeface="Calibri"/>
                <a:hlinkClick r:id="rId7"/>
              </a:rPr>
              <a:t>Determinants of radical and incremental innovation: the influence of transformational leadership, knowledge sharing and knowledge-centred culture</a:t>
            </a:r>
            <a:endParaRPr lang="en-GB" dirty="0">
              <a:latin typeface="+mn-lt"/>
              <a:ea typeface="Open Sans"/>
              <a:cs typeface="Calibri"/>
            </a:endParaRPr>
          </a:p>
          <a:p>
            <a:pPr marL="171450" indent="-171450" algn="just">
              <a:lnSpc>
                <a:spcPct val="150000"/>
              </a:lnSpc>
              <a:buFont typeface="Wingdings" panose="05000000000000000000" pitchFamily="2" charset="2"/>
              <a:buChar char="q"/>
            </a:pPr>
            <a:r>
              <a:rPr lang="en-US" dirty="0">
                <a:effectLst/>
                <a:latin typeface="+mn-lt"/>
                <a:ea typeface="Aptos" panose="020B0004020202020204" pitchFamily="34" charset="0"/>
                <a:cs typeface="Times New Roman"/>
                <a:hlinkClick r:id="rId8"/>
              </a:rPr>
              <a:t>The Four Types of Innovation and the Problems They Solve</a:t>
            </a:r>
            <a:endParaRPr lang="en-US" dirty="0">
              <a:effectLst/>
              <a:latin typeface="+mn-lt"/>
              <a:ea typeface="Aptos" panose="020B0004020202020204" pitchFamily="34" charset="0"/>
              <a:cs typeface="Times New Roman"/>
            </a:endParaRPr>
          </a:p>
          <a:p>
            <a:pPr algn="just">
              <a:lnSpc>
                <a:spcPct val="150000"/>
              </a:lnSpc>
            </a:pPr>
            <a:endParaRPr lang="en-US" b="1" dirty="0">
              <a:latin typeface="+mn-lt"/>
              <a:ea typeface="Open Sans"/>
              <a:cs typeface="Times New Roman" panose="02020603050405020304" pitchFamily="18" charset="0"/>
            </a:endParaRPr>
          </a:p>
          <a:p>
            <a:pPr algn="just">
              <a:lnSpc>
                <a:spcPct val="150000"/>
              </a:lnSpc>
            </a:pPr>
            <a:r>
              <a:rPr lang="it-IT" b="1" dirty="0">
                <a:latin typeface="+mn-lt"/>
                <a:ea typeface="Open Sans"/>
                <a:cs typeface="Times New Roman"/>
              </a:rPr>
              <a:t>La gestione dell'innovazione e le sei fasi</a:t>
            </a:r>
          </a:p>
          <a:p>
            <a:pPr algn="just">
              <a:lnSpc>
                <a:spcPct val="150000"/>
              </a:lnSpc>
            </a:pPr>
            <a:r>
              <a:rPr lang="tr-TR" dirty="0">
                <a:effectLst/>
                <a:latin typeface="+mn-lt"/>
                <a:ea typeface="Aptos" panose="020B0004020202020204" pitchFamily="34" charset="0"/>
                <a:cs typeface="Times New Roman"/>
                <a:hlinkClick r:id="rId9"/>
              </a:rPr>
              <a:t>Innovation Management Challenges: From Fads To Fundamentals</a:t>
            </a:r>
            <a:endParaRPr lang="de-DE" dirty="0">
              <a:effectLst/>
              <a:latin typeface="+mn-lt"/>
              <a:ea typeface="Aptos" panose="020B0004020202020204" pitchFamily="34" charset="0"/>
              <a:cs typeface="Times New Roman"/>
            </a:endParaRPr>
          </a:p>
          <a:p>
            <a:pPr marL="171450" indent="-171450" algn="just">
              <a:buFont typeface="Wingdings" panose="05000000000000000000" pitchFamily="2" charset="2"/>
              <a:buChar char="q"/>
            </a:pPr>
            <a:endParaRPr lang="de-DE" b="1" dirty="0">
              <a:latin typeface="+mn-lt"/>
              <a:ea typeface="Open Sans"/>
              <a:cs typeface="Times New Roman" panose="02020603050405020304" pitchFamily="18" charset="0"/>
            </a:endParaRPr>
          </a:p>
          <a:p>
            <a:pPr algn="just"/>
            <a:r>
              <a:rPr lang="it-IT" sz="1600" b="1" dirty="0">
                <a:solidFill>
                  <a:srgbClr val="8652A1"/>
                </a:solidFill>
                <a:latin typeface="+mn-lt"/>
                <a:ea typeface="Open Sans"/>
                <a:cs typeface="Calibri"/>
              </a:rPr>
              <a:t>Settimana 2: Esplorare l'innovazione nella pratica</a:t>
            </a:r>
            <a:endParaRPr lang="de-DE" b="1" dirty="0">
              <a:latin typeface="+mn-lt"/>
              <a:ea typeface="Open Sans"/>
              <a:cs typeface="Times New Roman" panose="02020603050405020304" pitchFamily="18" charset="0"/>
            </a:endParaRPr>
          </a:p>
          <a:p>
            <a:pPr algn="just">
              <a:lnSpc>
                <a:spcPct val="150000"/>
              </a:lnSpc>
            </a:pPr>
            <a:r>
              <a:rPr lang="it-IT" b="1" dirty="0">
                <a:latin typeface="+mn-lt"/>
                <a:ea typeface="Open Sans"/>
                <a:cs typeface="Times New Roman"/>
              </a:rPr>
              <a:t>Pratiche innovative e non innovative nella logistica</a:t>
            </a:r>
          </a:p>
          <a:p>
            <a:pPr marL="171450" indent="-171450" algn="just">
              <a:lnSpc>
                <a:spcPct val="150000"/>
              </a:lnSpc>
              <a:buFont typeface="Wingdings" panose="05000000000000000000" pitchFamily="2" charset="2"/>
              <a:buChar char="q"/>
            </a:pPr>
            <a:r>
              <a:rPr lang="tr-TR" dirty="0">
                <a:effectLst/>
                <a:latin typeface="+mn-lt"/>
                <a:ea typeface="Aptos" panose="020B0004020202020204" pitchFamily="34" charset="0"/>
                <a:cs typeface="Times New Roman"/>
                <a:hlinkClick r:id="rId10"/>
              </a:rPr>
              <a:t>A vision on the future of European logistics</a:t>
            </a:r>
            <a:endParaRPr lang="it-IT" dirty="0">
              <a:effectLst/>
              <a:latin typeface="+mn-lt"/>
              <a:ea typeface="Aptos" panose="020B0004020202020204" pitchFamily="34" charset="0"/>
              <a:cs typeface="Times New Roman"/>
            </a:endParaRPr>
          </a:p>
          <a:p>
            <a:pPr marL="171450" indent="-171450" algn="just">
              <a:lnSpc>
                <a:spcPct val="150000"/>
              </a:lnSpc>
              <a:buFont typeface="Wingdings" panose="05000000000000000000" pitchFamily="2" charset="2"/>
              <a:buChar char="q"/>
            </a:pPr>
            <a:r>
              <a:rPr lang="tr-TR" dirty="0">
                <a:ea typeface="Aptos" panose="020B0004020202020204" pitchFamily="34" charset="0"/>
                <a:cs typeface="Times New Roman"/>
                <a:hlinkClick r:id="rId11"/>
              </a:rPr>
              <a:t>The Future of Logistics: Exploring the Latest Trends and Innovations</a:t>
            </a:r>
            <a:endParaRPr lang="de-DE" dirty="0">
              <a:latin typeface="+mn-lt"/>
              <a:ea typeface="Aptos" panose="020B0004020202020204" pitchFamily="34" charset="0"/>
              <a:cs typeface="Times New Roman"/>
            </a:endParaRPr>
          </a:p>
          <a:p>
            <a:pPr algn="just">
              <a:lnSpc>
                <a:spcPct val="150000"/>
              </a:lnSpc>
            </a:pPr>
            <a:endParaRPr lang="de-DE" b="1" dirty="0">
              <a:latin typeface="+mn-lt"/>
              <a:ea typeface="Open Sans"/>
              <a:cs typeface="Times New Roman" panose="02020603050405020304" pitchFamily="18" charset="0"/>
            </a:endParaRPr>
          </a:p>
          <a:p>
            <a:pPr algn="just">
              <a:lnSpc>
                <a:spcPct val="150000"/>
              </a:lnSpc>
            </a:pPr>
            <a:r>
              <a:rPr lang="de-DE" b="1" dirty="0">
                <a:latin typeface="+mn-lt"/>
                <a:ea typeface="Open Sans"/>
                <a:cs typeface="Times New Roman"/>
              </a:rPr>
              <a:t>Digital Pitches</a:t>
            </a:r>
          </a:p>
          <a:p>
            <a:pPr marL="171450" indent="-171450" algn="just">
              <a:lnSpc>
                <a:spcPct val="150000"/>
              </a:lnSpc>
              <a:buFont typeface="Wingdings" panose="05000000000000000000" pitchFamily="2" charset="2"/>
              <a:buChar char="q"/>
            </a:pPr>
            <a:r>
              <a:rPr lang="tr-TR" dirty="0">
                <a:effectLst/>
                <a:latin typeface="+mn-lt"/>
                <a:ea typeface="Aptos" panose="020B0004020202020204" pitchFamily="34" charset="0"/>
                <a:cs typeface="Times New Roman"/>
                <a:hlinkClick r:id="rId12"/>
              </a:rPr>
              <a:t>The Perfect Elevator Pitch - Best Examples and Templates</a:t>
            </a:r>
            <a:endParaRPr lang="de-DE" dirty="0">
              <a:effectLst/>
              <a:latin typeface="+mn-lt"/>
              <a:ea typeface="Aptos" panose="020B0004020202020204" pitchFamily="34" charset="0"/>
              <a:cs typeface="Times New Roman"/>
            </a:endParaRPr>
          </a:p>
          <a:p>
            <a:pPr marL="171450" indent="-171450" algn="just">
              <a:lnSpc>
                <a:spcPct val="150000"/>
              </a:lnSpc>
              <a:buFont typeface="Wingdings" panose="05000000000000000000" pitchFamily="2" charset="2"/>
              <a:buChar char="q"/>
            </a:pPr>
            <a:r>
              <a:rPr lang="de-DE" dirty="0">
                <a:latin typeface="+mn-lt"/>
                <a:ea typeface="Open Sans"/>
                <a:cs typeface="Times New Roman"/>
                <a:hlinkClick r:id="rId13"/>
              </a:rPr>
              <a:t>Pitch Videos</a:t>
            </a:r>
            <a:endParaRPr lang="de-DE" dirty="0">
              <a:latin typeface="+mn-lt"/>
              <a:ea typeface="Open Sans"/>
              <a:cs typeface="Times New Roman"/>
            </a:endParaRPr>
          </a:p>
          <a:p>
            <a:pPr marL="171450" indent="-171450" algn="just">
              <a:buFontTx/>
              <a:buChar char="-"/>
            </a:pPr>
            <a:endParaRPr lang="de-DE" b="1" dirty="0">
              <a:latin typeface="+mn-lt"/>
              <a:ea typeface="Open Sans"/>
              <a:cs typeface="Times New Roman" panose="02020603050405020304" pitchFamily="18" charset="0"/>
            </a:endParaRPr>
          </a:p>
          <a:p>
            <a:pPr algn="just"/>
            <a:r>
              <a:rPr lang="it-IT" sz="1600" b="1" dirty="0">
                <a:solidFill>
                  <a:srgbClr val="8652A1"/>
                </a:solidFill>
                <a:latin typeface="+mn-lt"/>
                <a:ea typeface="Open Sans"/>
                <a:cs typeface="Calibri"/>
              </a:rPr>
              <a:t>Settimana 3: Presentazione di storie digitali</a:t>
            </a:r>
            <a:endParaRPr lang="de-DE" b="1" dirty="0">
              <a:latin typeface="+mn-lt"/>
              <a:ea typeface="Open Sans"/>
              <a:cs typeface="Times New Roman" panose="02020603050405020304" pitchFamily="18" charset="0"/>
            </a:endParaRPr>
          </a:p>
          <a:p>
            <a:pPr algn="just">
              <a:lnSpc>
                <a:spcPct val="150000"/>
              </a:lnSpc>
            </a:pPr>
            <a:r>
              <a:rPr lang="it-IT" b="1" dirty="0">
                <a:latin typeface="+mn-lt"/>
                <a:ea typeface="Open Sans"/>
                <a:cs typeface="Times New Roman"/>
              </a:rPr>
              <a:t>Scrivere un riassunto della riflessione</a:t>
            </a:r>
          </a:p>
          <a:p>
            <a:pPr marL="171450" indent="-171450" algn="just">
              <a:lnSpc>
                <a:spcPct val="150000"/>
              </a:lnSpc>
              <a:buFont typeface="Wingdings" panose="05000000000000000000" pitchFamily="2" charset="2"/>
              <a:buChar char="q"/>
            </a:pPr>
            <a:r>
              <a:rPr lang="en-US" dirty="0">
                <a:effectLst/>
                <a:latin typeface="+mn-lt"/>
                <a:ea typeface="Aptos" panose="020B0004020202020204" pitchFamily="34" charset="0"/>
                <a:cs typeface="Times New Roman"/>
                <a:hlinkClick r:id="rId14"/>
              </a:rPr>
              <a:t>L</a:t>
            </a:r>
            <a:r>
              <a:rPr lang="tr-TR" dirty="0">
                <a:effectLst/>
                <a:latin typeface="+mn-lt"/>
                <a:ea typeface="Aptos" panose="020B0004020202020204" pitchFamily="34" charset="0"/>
                <a:cs typeface="Times New Roman"/>
                <a:hlinkClick r:id="rId14"/>
              </a:rPr>
              <a:t>earning Journals, A Handbook for Reflective Practice and Professional Development </a:t>
            </a:r>
            <a:r>
              <a:rPr lang="tr-TR" i="1" dirty="0">
                <a:effectLst/>
                <a:latin typeface="+mn-lt"/>
                <a:ea typeface="Aptos" panose="020B0004020202020204" pitchFamily="34" charset="0"/>
                <a:cs typeface="Times New Roman"/>
              </a:rPr>
              <a:t>By </a:t>
            </a:r>
            <a:r>
              <a:rPr lang="tr-TR" i="1" u="sng" dirty="0">
                <a:solidFill>
                  <a:srgbClr val="467886"/>
                </a:solidFill>
                <a:effectLst/>
                <a:latin typeface="+mn-lt"/>
                <a:ea typeface="Aptos" panose="020B0004020202020204" pitchFamily="34" charset="0"/>
                <a:cs typeface="Times New Roman"/>
                <a:hlinkClick r:id="rId15"/>
              </a:rPr>
              <a:t>Jennifer A. Moon</a:t>
            </a:r>
            <a:endParaRPr lang="it-IT" i="1" u="sng" dirty="0">
              <a:solidFill>
                <a:srgbClr val="467886"/>
              </a:solidFill>
              <a:effectLst/>
              <a:latin typeface="+mn-lt"/>
              <a:ea typeface="Aptos" panose="020B0004020202020204" pitchFamily="34" charset="0"/>
              <a:cs typeface="Times New Roman"/>
            </a:endParaRPr>
          </a:p>
          <a:p>
            <a:pPr marL="171450" indent="-171450" algn="just">
              <a:lnSpc>
                <a:spcPct val="150000"/>
              </a:lnSpc>
              <a:buFont typeface="Wingdings" panose="05000000000000000000" pitchFamily="2" charset="2"/>
              <a:buChar char="q"/>
            </a:pPr>
            <a:r>
              <a:rPr lang="de-DE" dirty="0" err="1">
                <a:ea typeface="Open Sans"/>
                <a:cs typeface="Times New Roman"/>
                <a:hlinkClick r:id="rId16"/>
              </a:rPr>
              <a:t>Reflective</a:t>
            </a:r>
            <a:r>
              <a:rPr lang="de-DE" dirty="0">
                <a:ea typeface="Open Sans"/>
                <a:cs typeface="Times New Roman"/>
                <a:hlinkClick r:id="rId16"/>
              </a:rPr>
              <a:t> Writing</a:t>
            </a:r>
            <a:endParaRPr lang="de-DE" i="1" u="sng" dirty="0">
              <a:solidFill>
                <a:srgbClr val="467886"/>
              </a:solidFill>
              <a:effectLst/>
              <a:latin typeface="+mn-lt"/>
              <a:ea typeface="Aptos" panose="020B0004020202020204" pitchFamily="34" charset="0"/>
              <a:cs typeface="Times New Roman"/>
            </a:endParaRPr>
          </a:p>
          <a:p>
            <a:pPr algn="just"/>
            <a:endParaRPr lang="de-DE" b="1" i="1" u="sng" dirty="0">
              <a:solidFill>
                <a:srgbClr val="467886"/>
              </a:solidFill>
              <a:latin typeface="+mn-lt"/>
              <a:ea typeface="Open Sans"/>
              <a:cs typeface="Times New Roman" panose="02020603050405020304" pitchFamily="18" charset="0"/>
            </a:endParaRPr>
          </a:p>
        </p:txBody>
      </p:sp>
      <p:sp>
        <p:nvSpPr>
          <p:cNvPr id="4" name="Slide Number Placeholder 3">
            <a:extLst>
              <a:ext uri="{FF2B5EF4-FFF2-40B4-BE49-F238E27FC236}">
                <a16:creationId xmlns:a16="http://schemas.microsoft.com/office/drawing/2014/main" id="{D92A7BA8-A1C3-6406-1247-C6B3D213840A}"/>
              </a:ext>
            </a:extLst>
          </p:cNvPr>
          <p:cNvSpPr>
            <a:spLocks noGrp="1"/>
          </p:cNvSpPr>
          <p:nvPr>
            <p:ph type="sldNum" sz="quarter" idx="4"/>
          </p:nvPr>
        </p:nvSpPr>
        <p:spPr/>
        <p:txBody>
          <a:bodyPr/>
          <a:lstStyle/>
          <a:p>
            <a:fld id="{9C527BFA-2C0E-4CEC-B6A5-913A56FEF4B4}" type="slidenum">
              <a:rPr lang="fr-CA" smtClean="0"/>
              <a:pPr/>
              <a:t>22</a:t>
            </a:fld>
            <a:endParaRPr lang="fr-CA"/>
          </a:p>
        </p:txBody>
      </p:sp>
      <p:sp>
        <p:nvSpPr>
          <p:cNvPr id="7" name="Text Placeholder 6">
            <a:extLst>
              <a:ext uri="{FF2B5EF4-FFF2-40B4-BE49-F238E27FC236}">
                <a16:creationId xmlns:a16="http://schemas.microsoft.com/office/drawing/2014/main" id="{A47328F1-490C-C58F-77BF-02D265EA3338}"/>
              </a:ext>
            </a:extLst>
          </p:cNvPr>
          <p:cNvSpPr>
            <a:spLocks noGrp="1"/>
          </p:cNvSpPr>
          <p:nvPr>
            <p:ph type="body" sz="quarter" idx="61"/>
          </p:nvPr>
        </p:nvSpPr>
        <p:spPr>
          <a:xfrm>
            <a:off x="-9335" y="304800"/>
            <a:ext cx="7040257" cy="926158"/>
          </a:xfrm>
        </p:spPr>
        <p:txBody>
          <a:bodyPr/>
          <a:lstStyle/>
          <a:p>
            <a:r>
              <a:rPr lang="en-US" dirty="0"/>
              <a:t>FONTI ESTERNE</a:t>
            </a:r>
          </a:p>
        </p:txBody>
      </p:sp>
    </p:spTree>
    <p:extLst>
      <p:ext uri="{BB962C8B-B14F-4D97-AF65-F5344CB8AC3E}">
        <p14:creationId xmlns:p14="http://schemas.microsoft.com/office/powerpoint/2010/main" val="15416173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8C1CD-1A0A-F3F3-A166-DB7BBBB04580}"/>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C793F0D0-3B50-D5C7-23B1-7489473AF824}"/>
              </a:ext>
            </a:extLst>
          </p:cNvPr>
          <p:cNvSpPr>
            <a:spLocks noGrp="1"/>
          </p:cNvSpPr>
          <p:nvPr>
            <p:ph type="body" sz="quarter" idx="64"/>
          </p:nvPr>
        </p:nvSpPr>
        <p:spPr>
          <a:xfrm>
            <a:off x="697281" y="1422399"/>
            <a:ext cx="6076734" cy="8964613"/>
          </a:xfrm>
        </p:spPr>
        <p:txBody>
          <a:bodyPr lIns="91440" tIns="45720" rIns="91440" bIns="45720" numCol="1" spcCol="288000" anchor="t">
            <a:noAutofit/>
          </a:bodyPr>
          <a:lstStyle/>
          <a:p>
            <a:pPr algn="just"/>
            <a:r>
              <a:rPr lang="it-IT" dirty="0"/>
              <a:t>Per gli </a:t>
            </a:r>
            <a:r>
              <a:rPr lang="it-IT" b="1" dirty="0"/>
              <a:t>insegnanti</a:t>
            </a:r>
            <a:r>
              <a:rPr lang="it-IT" dirty="0"/>
              <a:t>: quanto segue fornisce risorse esterne generali per supportare gli aspetti pedagogici del corso, tra cui la conduzione di sessioni di feedback e la facilitazione delle discussioni. Questi materiali sono rilevanti in tutto il modulo e possono migliorare l'efficacia dell'insegnamento.</a:t>
            </a:r>
          </a:p>
          <a:p>
            <a:pPr algn="just"/>
            <a:r>
              <a:rPr lang="en-US" sz="1600" b="1" kern="100" dirty="0">
                <a:solidFill>
                  <a:srgbClr val="8652A1"/>
                </a:solidFill>
                <a:effectLst/>
                <a:latin typeface="+mn-lt"/>
                <a:ea typeface="Times New Roman" panose="02020603050405020304" pitchFamily="18" charset="0"/>
                <a:cs typeface="Times New Roman" panose="02020603050405020304" pitchFamily="18" charset="0"/>
              </a:rPr>
              <a:t>1. </a:t>
            </a:r>
            <a:r>
              <a:rPr lang="it-IT" sz="1600" b="1" kern="100" dirty="0">
                <a:solidFill>
                  <a:srgbClr val="8652A1"/>
                </a:solidFill>
                <a:latin typeface="+mn-lt"/>
                <a:ea typeface="Times New Roman" panose="02020603050405020304" pitchFamily="18" charset="0"/>
                <a:cs typeface="Times New Roman" panose="02020603050405020304" pitchFamily="18" charset="0"/>
              </a:rPr>
              <a:t>Linee guida per moderare la discussione (flusso e riflessione)</a:t>
            </a:r>
            <a:r>
              <a:rPr lang="en-US" kern="100" dirty="0">
                <a:effectLst/>
                <a:latin typeface="+mn-lt"/>
                <a:ea typeface="Aptos" panose="020B0004020202020204" pitchFamily="34" charset="0"/>
                <a:cs typeface="Times New Roman" panose="02020603050405020304" pitchFamily="18" charset="0"/>
                <a:hlinkClick r:id="rId2"/>
              </a:rPr>
              <a:t>Classroom Discussions: Strategies &amp; More </a:t>
            </a:r>
            <a:endParaRPr lang="en-US" kern="100" dirty="0">
              <a:effectLst/>
              <a:latin typeface="+mn-lt"/>
              <a:ea typeface="Aptos" panose="020B0004020202020204" pitchFamily="34" charset="0"/>
              <a:cs typeface="Times New Roman" panose="02020603050405020304" pitchFamily="18" charset="0"/>
            </a:endParaRPr>
          </a:p>
          <a:p>
            <a:pPr marL="342900" lvl="0" indent="-342900" algn="just">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hlinkClick r:id="rId3"/>
              </a:rPr>
              <a:t>Moderate A Panel Discussion </a:t>
            </a:r>
            <a:endParaRPr lang="en-US" kern="100" dirty="0">
              <a:effectLst/>
              <a:latin typeface="+mn-lt"/>
              <a:ea typeface="Aptos" panose="020B0004020202020204" pitchFamily="34" charset="0"/>
              <a:cs typeface="Times New Roman" panose="02020603050405020304" pitchFamily="18" charset="0"/>
            </a:endParaRPr>
          </a:p>
          <a:p>
            <a:pPr marL="342900" lvl="0" indent="-342900" algn="just">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hlinkClick r:id="rId4"/>
              </a:rPr>
              <a:t>Behind The Capsule - How to be a good moderator for a panel - useful tips </a:t>
            </a:r>
            <a:endParaRPr lang="en-GB" b="1" kern="100" dirty="0">
              <a:effectLst/>
              <a:latin typeface="+mn-lt"/>
              <a:ea typeface="Aptos" panose="020B0004020202020204" pitchFamily="34" charset="0"/>
              <a:cs typeface="Times New Roman" panose="02020603050405020304" pitchFamily="18" charset="0"/>
            </a:endParaRPr>
          </a:p>
          <a:p>
            <a:pPr marL="342900" lvl="0" indent="-342900" algn="just">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rPr>
              <a:t>"</a:t>
            </a:r>
            <a:r>
              <a:rPr lang="en-US" kern="100" dirty="0">
                <a:effectLst/>
                <a:latin typeface="+mn-lt"/>
                <a:ea typeface="Aptos" panose="020B0004020202020204" pitchFamily="34" charset="0"/>
                <a:cs typeface="Times New Roman" panose="02020603050405020304" pitchFamily="18" charset="0"/>
                <a:hlinkClick r:id="rId5"/>
              </a:rPr>
              <a:t>Facilitating Effective Discussions</a:t>
            </a:r>
            <a:r>
              <a:rPr lang="en-US" kern="100" dirty="0">
                <a:effectLst/>
                <a:latin typeface="+mn-lt"/>
                <a:ea typeface="Aptos" panose="020B0004020202020204" pitchFamily="34" charset="0"/>
                <a:cs typeface="Times New Roman" panose="02020603050405020304" pitchFamily="18" charset="0"/>
              </a:rPr>
              <a:t>" by University of Waterloo Centre for Teaching Excellence   </a:t>
            </a:r>
          </a:p>
          <a:p>
            <a:pPr marL="342900" lvl="0" indent="-342900" algn="just">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rPr>
              <a:t>"</a:t>
            </a:r>
            <a:r>
              <a:rPr lang="en-US" kern="100" dirty="0">
                <a:effectLst/>
                <a:latin typeface="+mn-lt"/>
                <a:ea typeface="Aptos" panose="020B0004020202020204" pitchFamily="34" charset="0"/>
                <a:cs typeface="Times New Roman" panose="02020603050405020304" pitchFamily="18" charset="0"/>
                <a:hlinkClick r:id="rId6"/>
              </a:rPr>
              <a:t>Leading Discussions</a:t>
            </a:r>
            <a:r>
              <a:rPr lang="en-US" kern="100" dirty="0">
                <a:effectLst/>
                <a:latin typeface="+mn-lt"/>
                <a:ea typeface="Aptos" panose="020B0004020202020204" pitchFamily="34" charset="0"/>
                <a:cs typeface="Times New Roman" panose="02020603050405020304" pitchFamily="18" charset="0"/>
              </a:rPr>
              <a:t>" by Harvard University  </a:t>
            </a:r>
          </a:p>
          <a:p>
            <a:pPr lvl="0" algn="just">
              <a:spcAft>
                <a:spcPts val="800"/>
              </a:spcAft>
              <a:tabLst>
                <a:tab pos="457200" algn="l"/>
              </a:tabLst>
            </a:pPr>
            <a:endParaRPr lang="en-US" b="1" kern="100" dirty="0">
              <a:solidFill>
                <a:srgbClr val="8652A1"/>
              </a:solidFill>
              <a:latin typeface="+mn-lt"/>
              <a:cs typeface="Times New Roman" panose="02020603050405020304" pitchFamily="18" charset="0"/>
            </a:endParaRPr>
          </a:p>
          <a:p>
            <a:pPr lvl="0" algn="just">
              <a:spcAft>
                <a:spcPts val="800"/>
              </a:spcAft>
              <a:tabLst>
                <a:tab pos="457200" algn="l"/>
              </a:tabLst>
            </a:pPr>
            <a:r>
              <a:rPr lang="en-US" sz="1600" b="1" kern="100" dirty="0">
                <a:solidFill>
                  <a:srgbClr val="8652A1"/>
                </a:solidFill>
                <a:latin typeface="+mn-lt"/>
                <a:cs typeface="Times New Roman" panose="02020603050405020304" pitchFamily="18" charset="0"/>
              </a:rPr>
              <a:t>2. </a:t>
            </a:r>
            <a:r>
              <a:rPr lang="it-IT" sz="1600" b="1" kern="100" dirty="0">
                <a:solidFill>
                  <a:srgbClr val="8652A1"/>
                </a:solidFill>
                <a:latin typeface="+mn-lt"/>
                <a:cs typeface="Times New Roman" panose="02020603050405020304" pitchFamily="18" charset="0"/>
              </a:rPr>
              <a:t>Guidare gli studenti attraverso la ricerca (interviste e ricerca documentale</a:t>
            </a:r>
            <a:r>
              <a:rPr lang="en-US" sz="1600" b="1" kern="100" dirty="0">
                <a:solidFill>
                  <a:srgbClr val="8652A1"/>
                </a:solidFill>
                <a:latin typeface="+mn-lt"/>
                <a:cs typeface="Times New Roman" panose="02020603050405020304" pitchFamily="18" charset="0"/>
              </a:rPr>
              <a:t>)</a:t>
            </a:r>
            <a:endParaRPr lang="en-GB" b="1" kern="100" dirty="0">
              <a:solidFill>
                <a:schemeClr val="tx1"/>
              </a:solidFill>
              <a:effectLst/>
              <a:latin typeface="+mn-lt"/>
              <a:ea typeface="Aptos" panose="020B0004020202020204" pitchFamily="34" charset="0"/>
              <a:cs typeface="Times New Roman" panose="02020603050405020304" pitchFamily="18" charset="0"/>
            </a:endParaRPr>
          </a:p>
          <a:p>
            <a:pPr marL="342900" lvl="0" indent="-342900" algn="just">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hlinkClick r:id="rId7"/>
              </a:rPr>
              <a:t>How to do a research interview </a:t>
            </a:r>
            <a:endParaRPr lang="en-US" kern="100" dirty="0">
              <a:effectLst/>
              <a:latin typeface="+mn-lt"/>
              <a:ea typeface="Aptos" panose="020B0004020202020204" pitchFamily="34" charset="0"/>
              <a:cs typeface="Times New Roman" panose="02020603050405020304" pitchFamily="18" charset="0"/>
            </a:endParaRPr>
          </a:p>
          <a:p>
            <a:pPr marL="342900" lvl="0" indent="-342900" algn="just">
              <a:spcAft>
                <a:spcPts val="800"/>
              </a:spcAft>
              <a:buFont typeface="Wingdings" panose="05000000000000000000" pitchFamily="2" charset="2"/>
              <a:buChar char="q"/>
              <a:tabLst>
                <a:tab pos="457200" algn="l"/>
              </a:tabLst>
            </a:pPr>
            <a:r>
              <a:rPr lang="en-US" kern="100" dirty="0">
                <a:latin typeface="+mn-lt"/>
                <a:ea typeface="Aptos" panose="020B0004020202020204" pitchFamily="34" charset="0"/>
                <a:cs typeface="Times New Roman" panose="02020603050405020304" pitchFamily="18" charset="0"/>
                <a:hlinkClick r:id="rId8"/>
              </a:rPr>
              <a:t>UX Research - Get Started With Qualitative User Research</a:t>
            </a:r>
            <a:endParaRPr lang="en-US" kern="100" dirty="0">
              <a:effectLst/>
              <a:latin typeface="+mn-lt"/>
              <a:ea typeface="Aptos" panose="020B0004020202020204" pitchFamily="34" charset="0"/>
              <a:cs typeface="Times New Roman" panose="02020603050405020304" pitchFamily="18" charset="0"/>
            </a:endParaRPr>
          </a:p>
          <a:p>
            <a:pPr marL="342900" lvl="0" indent="-342900" algn="just">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hlinkClick r:id="rId9"/>
              </a:rPr>
              <a:t>Semi-structured interviews guidance for novice researchers </a:t>
            </a:r>
            <a:endParaRPr lang="en-GB" b="1" kern="100" dirty="0">
              <a:effectLst/>
              <a:latin typeface="+mn-lt"/>
              <a:ea typeface="Aptos" panose="020B0004020202020204" pitchFamily="34" charset="0"/>
              <a:cs typeface="Times New Roman" panose="02020603050405020304" pitchFamily="18" charset="0"/>
            </a:endParaRPr>
          </a:p>
          <a:p>
            <a:pPr marL="342900" lvl="0" indent="-342900" algn="just">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rPr>
              <a:t>"</a:t>
            </a:r>
            <a:r>
              <a:rPr lang="en-US" kern="100" dirty="0">
                <a:effectLst/>
                <a:latin typeface="+mn-lt"/>
                <a:ea typeface="Aptos" panose="020B0004020202020204" pitchFamily="34" charset="0"/>
                <a:cs typeface="Times New Roman" panose="02020603050405020304" pitchFamily="18" charset="0"/>
                <a:hlinkClick r:id="rId10"/>
              </a:rPr>
              <a:t>Pedagogic Approaches to Developing Students as Researchers</a:t>
            </a:r>
            <a:r>
              <a:rPr lang="en-US" kern="100" dirty="0">
                <a:effectLst/>
                <a:latin typeface="+mn-lt"/>
                <a:ea typeface="Aptos" panose="020B0004020202020204" pitchFamily="34" charset="0"/>
                <a:cs typeface="Times New Roman" panose="02020603050405020304" pitchFamily="18" charset="0"/>
              </a:rPr>
              <a:t>" – Advance HE </a:t>
            </a:r>
            <a:endParaRPr lang="en-GB" b="1" kern="100" dirty="0">
              <a:effectLst/>
              <a:latin typeface="+mn-lt"/>
              <a:ea typeface="Aptos" panose="020B0004020202020204" pitchFamily="34" charset="0"/>
              <a:cs typeface="Times New Roman" panose="02020603050405020304" pitchFamily="18" charset="0"/>
            </a:endParaRPr>
          </a:p>
          <a:p>
            <a:pPr marL="342900" lvl="0" indent="-342900" algn="just">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rPr>
              <a:t>"</a:t>
            </a:r>
            <a:r>
              <a:rPr lang="en-US" kern="100" dirty="0">
                <a:effectLst/>
                <a:latin typeface="+mn-lt"/>
                <a:ea typeface="Aptos" panose="020B0004020202020204" pitchFamily="34" charset="0"/>
                <a:cs typeface="Times New Roman" panose="02020603050405020304" pitchFamily="18" charset="0"/>
                <a:hlinkClick r:id="rId11"/>
              </a:rPr>
              <a:t>Introduction to Research Methods</a:t>
            </a:r>
            <a:r>
              <a:rPr lang="en-US" kern="100" dirty="0">
                <a:effectLst/>
                <a:latin typeface="+mn-lt"/>
                <a:ea typeface="Aptos" panose="020B0004020202020204" pitchFamily="34" charset="0"/>
                <a:cs typeface="Times New Roman" panose="02020603050405020304" pitchFamily="18" charset="0"/>
              </a:rPr>
              <a:t>" – University of London via Coursera </a:t>
            </a:r>
            <a:endParaRPr lang="en-GB" kern="100" dirty="0">
              <a:latin typeface="+mn-lt"/>
              <a:ea typeface="Aptos" panose="020B0004020202020204" pitchFamily="34" charset="0"/>
              <a:cs typeface="Times New Roman" panose="02020603050405020304" pitchFamily="18" charset="0"/>
            </a:endParaRPr>
          </a:p>
          <a:p>
            <a:pPr lvl="0" algn="just">
              <a:spcAft>
                <a:spcPts val="800"/>
              </a:spcAft>
              <a:tabLst>
                <a:tab pos="457200" algn="l"/>
              </a:tabLst>
            </a:pPr>
            <a:endParaRPr lang="en-GB" b="1" kern="100" dirty="0">
              <a:solidFill>
                <a:srgbClr val="8652A1"/>
              </a:solidFill>
              <a:latin typeface="+mn-lt"/>
              <a:cs typeface="Times New Roman" panose="02020603050405020304" pitchFamily="18" charset="0"/>
            </a:endParaRPr>
          </a:p>
          <a:p>
            <a:pPr lvl="0" algn="just">
              <a:spcAft>
                <a:spcPts val="800"/>
              </a:spcAft>
              <a:tabLst>
                <a:tab pos="457200" algn="l"/>
              </a:tabLst>
            </a:pPr>
            <a:r>
              <a:rPr lang="en-US" sz="1600" b="1" kern="100" dirty="0">
                <a:solidFill>
                  <a:srgbClr val="8652A1"/>
                </a:solidFill>
                <a:latin typeface="+mn-lt"/>
                <a:cs typeface="Times New Roman" panose="02020603050405020304" pitchFamily="18" charset="0"/>
              </a:rPr>
              <a:t>3. </a:t>
            </a:r>
            <a:r>
              <a:rPr lang="it-IT" sz="1600" b="1" kern="100" dirty="0">
                <a:solidFill>
                  <a:srgbClr val="8652A1"/>
                </a:solidFill>
                <a:latin typeface="+mn-lt"/>
                <a:cs typeface="Times New Roman" panose="02020603050405020304" pitchFamily="18" charset="0"/>
              </a:rPr>
              <a:t>Linee guida sulla sintesi della riflessione</a:t>
            </a:r>
            <a:endParaRPr lang="en-GB" b="1" kern="100" dirty="0">
              <a:effectLst/>
              <a:latin typeface="+mn-lt"/>
              <a:ea typeface="Aptos" panose="020B0004020202020204" pitchFamily="34" charset="0"/>
              <a:cs typeface="Times New Roman" panose="02020603050405020304" pitchFamily="18" charset="0"/>
            </a:endParaRPr>
          </a:p>
          <a:p>
            <a:pPr marL="342900" lvl="0" indent="-342900" algn="just">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hlinkClick r:id="rId12"/>
              </a:rPr>
              <a:t>How To Write a First Class Reflective Essay in 5 Simple Steps</a:t>
            </a:r>
            <a:endParaRPr lang="en-GB" kern="100" dirty="0">
              <a:effectLst/>
              <a:latin typeface="+mn-lt"/>
              <a:ea typeface="Aptos" panose="020B0004020202020204" pitchFamily="34" charset="0"/>
              <a:cs typeface="Times New Roman" panose="02020603050405020304" pitchFamily="18" charset="0"/>
            </a:endParaRPr>
          </a:p>
          <a:p>
            <a:pPr marL="342900" lvl="0" indent="-342900" algn="just">
              <a:spcAft>
                <a:spcPts val="800"/>
              </a:spcAft>
              <a:buFont typeface="Wingdings" panose="05000000000000000000" pitchFamily="2" charset="2"/>
              <a:buChar char="q"/>
              <a:tabLst>
                <a:tab pos="457200" algn="l"/>
              </a:tabLst>
            </a:pPr>
            <a:r>
              <a:rPr lang="en-US" kern="100" dirty="0">
                <a:latin typeface="+mn-lt"/>
                <a:ea typeface="Aptos" panose="020B0004020202020204" pitchFamily="34" charset="0"/>
                <a:cs typeface="Times New Roman" panose="02020603050405020304" pitchFamily="18" charset="0"/>
                <a:hlinkClick r:id="rId13"/>
              </a:rPr>
              <a:t>S</a:t>
            </a:r>
            <a:r>
              <a:rPr lang="en-US" kern="100" dirty="0">
                <a:effectLst/>
                <a:latin typeface="+mn-lt"/>
                <a:ea typeface="Aptos" panose="020B0004020202020204" pitchFamily="34" charset="0"/>
                <a:cs typeface="Times New Roman" panose="02020603050405020304" pitchFamily="18" charset="0"/>
                <a:hlinkClick r:id="rId13"/>
              </a:rPr>
              <a:t>teps to Write a Reflective Essay with Examples </a:t>
            </a:r>
            <a:endParaRPr lang="en-GB" b="1" kern="100" dirty="0">
              <a:effectLst/>
              <a:latin typeface="+mn-lt"/>
              <a:ea typeface="Aptos" panose="020B0004020202020204" pitchFamily="34" charset="0"/>
              <a:cs typeface="Times New Roman" panose="02020603050405020304" pitchFamily="18" charset="0"/>
            </a:endParaRPr>
          </a:p>
          <a:p>
            <a:pPr marL="342900" lvl="0" indent="-342900" algn="just">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rPr>
              <a:t>"</a:t>
            </a:r>
            <a:r>
              <a:rPr lang="en-US" kern="100" dirty="0">
                <a:effectLst/>
                <a:latin typeface="+mn-lt"/>
                <a:ea typeface="Aptos" panose="020B0004020202020204" pitchFamily="34" charset="0"/>
                <a:cs typeface="Times New Roman" panose="02020603050405020304" pitchFamily="18" charset="0"/>
                <a:hlinkClick r:id="rId14"/>
              </a:rPr>
              <a:t>Structure of Academic Reflections</a:t>
            </a:r>
            <a:r>
              <a:rPr lang="en-US" kern="100" dirty="0">
                <a:effectLst/>
                <a:latin typeface="+mn-lt"/>
                <a:ea typeface="Aptos" panose="020B0004020202020204" pitchFamily="34" charset="0"/>
                <a:cs typeface="Times New Roman" panose="02020603050405020304" pitchFamily="18" charset="0"/>
              </a:rPr>
              <a:t>" – Reflection Toolkit, University of Edinburgh </a:t>
            </a:r>
            <a:endParaRPr lang="en-GB" kern="100" dirty="0">
              <a:effectLst/>
              <a:latin typeface="+mn-lt"/>
              <a:ea typeface="Aptos" panose="020B0004020202020204" pitchFamily="34" charset="0"/>
              <a:cs typeface="Times New Roman" panose="02020603050405020304" pitchFamily="18" charset="0"/>
            </a:endParaRPr>
          </a:p>
          <a:p>
            <a:pPr marL="342900" lvl="0" indent="-342900" algn="just">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rPr>
              <a:t>"</a:t>
            </a:r>
            <a:r>
              <a:rPr lang="en-US" kern="100" dirty="0">
                <a:effectLst/>
                <a:latin typeface="+mn-lt"/>
                <a:ea typeface="Aptos" panose="020B0004020202020204" pitchFamily="34" charset="0"/>
                <a:cs typeface="Times New Roman" panose="02020603050405020304" pitchFamily="18" charset="0"/>
                <a:hlinkClick r:id="rId15"/>
              </a:rPr>
              <a:t>Introducing Reflection as an Assignment</a:t>
            </a:r>
            <a:r>
              <a:rPr lang="en-US" kern="100" dirty="0">
                <a:effectLst/>
                <a:latin typeface="+mn-lt"/>
                <a:ea typeface="Aptos" panose="020B0004020202020204" pitchFamily="34" charset="0"/>
                <a:cs typeface="Times New Roman" panose="02020603050405020304" pitchFamily="18" charset="0"/>
              </a:rPr>
              <a:t>" – Reflection Toolkit, University of Edinburgh </a:t>
            </a:r>
            <a:endParaRPr lang="en-GB" b="1" kern="100" dirty="0">
              <a:effectLst/>
              <a:latin typeface="+mn-lt"/>
              <a:ea typeface="Aptos" panose="020B0004020202020204" pitchFamily="34" charset="0"/>
              <a:cs typeface="Times New Roman" panose="02020603050405020304" pitchFamily="18" charset="0"/>
            </a:endParaRPr>
          </a:p>
          <a:p>
            <a:pPr marL="342900" lvl="0" indent="-342900" algn="just">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rPr>
              <a:t>"</a:t>
            </a:r>
            <a:r>
              <a:rPr lang="en-US" kern="100" dirty="0">
                <a:effectLst/>
                <a:latin typeface="+mn-lt"/>
                <a:ea typeface="Aptos" panose="020B0004020202020204" pitchFamily="34" charset="0"/>
                <a:cs typeface="Times New Roman" panose="02020603050405020304" pitchFamily="18" charset="0"/>
                <a:hlinkClick r:id="rId16"/>
              </a:rPr>
              <a:t>Learning to Teach: Becoming a Reflective Practitioner</a:t>
            </a:r>
            <a:r>
              <a:rPr lang="en-US" kern="100" dirty="0">
                <a:effectLst/>
                <a:latin typeface="+mn-lt"/>
                <a:ea typeface="Aptos" panose="020B0004020202020204" pitchFamily="34" charset="0"/>
                <a:cs typeface="Times New Roman" panose="02020603050405020304" pitchFamily="18" charset="0"/>
              </a:rPr>
              <a:t>" – </a:t>
            </a:r>
            <a:r>
              <a:rPr lang="en-US" kern="100" dirty="0" err="1">
                <a:effectLst/>
                <a:latin typeface="+mn-lt"/>
                <a:ea typeface="Aptos" panose="020B0004020202020204" pitchFamily="34" charset="0"/>
                <a:cs typeface="Times New Roman" panose="02020603050405020304" pitchFamily="18" charset="0"/>
              </a:rPr>
              <a:t>OpenLearn</a:t>
            </a:r>
            <a:r>
              <a:rPr lang="en-US" kern="100" dirty="0">
                <a:effectLst/>
                <a:latin typeface="+mn-lt"/>
                <a:ea typeface="Aptos" panose="020B0004020202020204" pitchFamily="34" charset="0"/>
                <a:cs typeface="Times New Roman" panose="02020603050405020304" pitchFamily="18" charset="0"/>
              </a:rPr>
              <a:t> by The Open University </a:t>
            </a:r>
          </a:p>
          <a:p>
            <a:pPr lvl="0" algn="just">
              <a:spcAft>
                <a:spcPts val="800"/>
              </a:spcAft>
              <a:tabLst>
                <a:tab pos="457200" algn="l"/>
              </a:tabLst>
            </a:pPr>
            <a:endParaRPr lang="en-US" b="1" kern="100" dirty="0">
              <a:solidFill>
                <a:srgbClr val="8652A1"/>
              </a:solidFill>
              <a:latin typeface="+mn-lt"/>
              <a:cs typeface="Times New Roman" panose="02020603050405020304" pitchFamily="18" charset="0"/>
            </a:endParaRPr>
          </a:p>
          <a:p>
            <a:pPr lvl="0" algn="just">
              <a:spcAft>
                <a:spcPts val="800"/>
              </a:spcAft>
              <a:tabLst>
                <a:tab pos="457200" algn="l"/>
              </a:tabLst>
            </a:pPr>
            <a:r>
              <a:rPr lang="en-US" sz="1600" b="1" kern="100" dirty="0">
                <a:solidFill>
                  <a:srgbClr val="8652A1"/>
                </a:solidFill>
                <a:latin typeface="+mn-lt"/>
                <a:cs typeface="Times New Roman" panose="02020603050405020304" pitchFamily="18" charset="0"/>
              </a:rPr>
              <a:t>4. </a:t>
            </a:r>
            <a:r>
              <a:rPr lang="it-IT" sz="1600" b="1" kern="100" dirty="0">
                <a:solidFill>
                  <a:srgbClr val="8652A1"/>
                </a:solidFill>
                <a:latin typeface="+mn-lt"/>
                <a:cs typeface="Times New Roman" panose="02020603050405020304" pitchFamily="18" charset="0"/>
              </a:rPr>
              <a:t>Linee guida sulle revisioni tra pari</a:t>
            </a:r>
            <a:endParaRPr lang="en-GB" b="1" kern="100" dirty="0">
              <a:effectLst/>
              <a:latin typeface="+mn-lt"/>
              <a:ea typeface="Aptos" panose="020B0004020202020204" pitchFamily="34" charset="0"/>
              <a:cs typeface="Times New Roman" panose="02020603050405020304" pitchFamily="18" charset="0"/>
            </a:endParaRPr>
          </a:p>
          <a:p>
            <a:pPr marL="342900" lvl="0" indent="-342900">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hlinkClick r:id="rId17"/>
              </a:rPr>
              <a:t>How to Peer-Review Like a Pro</a:t>
            </a:r>
            <a:endParaRPr lang="en-US" kern="100" dirty="0">
              <a:effectLst/>
              <a:latin typeface="+mn-lt"/>
              <a:ea typeface="Aptos" panose="020B0004020202020204" pitchFamily="34" charset="0"/>
              <a:cs typeface="Times New Roman" panose="02020603050405020304" pitchFamily="18" charset="0"/>
            </a:endParaRPr>
          </a:p>
          <a:p>
            <a:pPr marL="342900" lvl="0" indent="-342900">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hlinkClick r:id="rId18"/>
              </a:rPr>
              <a:t>No One Writes Alone: Peer Review in the Classroom - A Guide For Students</a:t>
            </a:r>
            <a:endParaRPr lang="en-GB" b="1" kern="100" dirty="0">
              <a:effectLst/>
              <a:latin typeface="+mn-lt"/>
              <a:ea typeface="Aptos" panose="020B0004020202020204" pitchFamily="34" charset="0"/>
              <a:cs typeface="Times New Roman" panose="02020603050405020304" pitchFamily="18" charset="0"/>
            </a:endParaRPr>
          </a:p>
          <a:p>
            <a:pPr marL="342900" lvl="0" indent="-342900">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rPr>
              <a:t>"</a:t>
            </a:r>
            <a:r>
              <a:rPr lang="en-US" kern="100" dirty="0">
                <a:effectLst/>
                <a:latin typeface="+mn-lt"/>
                <a:ea typeface="Aptos" panose="020B0004020202020204" pitchFamily="34" charset="0"/>
                <a:cs typeface="Times New Roman" panose="02020603050405020304" pitchFamily="18" charset="0"/>
                <a:hlinkClick r:id="rId19"/>
              </a:rPr>
              <a:t>A Guidebook for Peer Evaluation</a:t>
            </a:r>
            <a:r>
              <a:rPr lang="en-US" kern="100" dirty="0">
                <a:effectLst/>
                <a:latin typeface="+mn-lt"/>
                <a:ea typeface="Aptos" panose="020B0004020202020204" pitchFamily="34" charset="0"/>
                <a:cs typeface="Times New Roman" panose="02020603050405020304" pitchFamily="18" charset="0"/>
              </a:rPr>
              <a:t>" – Valdosta State University </a:t>
            </a:r>
            <a:endParaRPr lang="en-GB" kern="100" dirty="0">
              <a:effectLst/>
              <a:latin typeface="+mn-lt"/>
              <a:ea typeface="Aptos" panose="020B0004020202020204" pitchFamily="34" charset="0"/>
              <a:cs typeface="Times New Roman" panose="02020603050405020304" pitchFamily="18" charset="0"/>
            </a:endParaRPr>
          </a:p>
          <a:p>
            <a:pPr marL="342900" lvl="0" indent="-342900">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rPr>
              <a:t>"</a:t>
            </a:r>
            <a:r>
              <a:rPr lang="en-US" kern="100" dirty="0">
                <a:effectLst/>
                <a:latin typeface="+mn-lt"/>
                <a:ea typeface="Aptos" panose="020B0004020202020204" pitchFamily="34" charset="0"/>
                <a:cs typeface="Times New Roman" panose="02020603050405020304" pitchFamily="18" charset="0"/>
                <a:hlinkClick r:id="rId20"/>
              </a:rPr>
              <a:t>Peer Review in Assessment and Improvement: An Overview of Five Principles to Promote Effective Practice</a:t>
            </a:r>
            <a:r>
              <a:rPr lang="en-US" kern="100" dirty="0">
                <a:effectLst/>
                <a:latin typeface="+mn-lt"/>
                <a:ea typeface="Aptos" panose="020B0004020202020204" pitchFamily="34" charset="0"/>
                <a:cs typeface="Times New Roman" panose="02020603050405020304" pitchFamily="18" charset="0"/>
              </a:rPr>
              <a:t>" – Loyola University Chicago </a:t>
            </a:r>
            <a:endParaRPr lang="en-GB" kern="100" dirty="0">
              <a:effectLst/>
              <a:latin typeface="+mn-lt"/>
              <a:ea typeface="Aptos" panose="020B0004020202020204" pitchFamily="34" charset="0"/>
              <a:cs typeface="Times New Roman" panose="02020603050405020304" pitchFamily="18" charset="0"/>
            </a:endParaRPr>
          </a:p>
          <a:p>
            <a:pPr marL="342900" lvl="0" indent="-342900">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rPr>
              <a:t>"</a:t>
            </a:r>
            <a:r>
              <a:rPr lang="en-US" kern="100" dirty="0">
                <a:effectLst/>
                <a:latin typeface="+mn-lt"/>
                <a:ea typeface="Aptos" panose="020B0004020202020204" pitchFamily="34" charset="0"/>
                <a:cs typeface="Times New Roman" panose="02020603050405020304" pitchFamily="18" charset="0"/>
                <a:hlinkClick r:id="rId21"/>
              </a:rPr>
              <a:t>Accreditation Peer Review Handbook</a:t>
            </a:r>
            <a:r>
              <a:rPr lang="en-US" kern="100" dirty="0">
                <a:effectLst/>
                <a:latin typeface="+mn-lt"/>
                <a:ea typeface="Aptos" panose="020B0004020202020204" pitchFamily="34" charset="0"/>
                <a:cs typeface="Times New Roman" panose="02020603050405020304" pitchFamily="18" charset="0"/>
              </a:rPr>
              <a:t>" – NAEYC </a:t>
            </a:r>
            <a:endParaRPr lang="en-GB" kern="100" dirty="0">
              <a:effectLst/>
              <a:latin typeface="+mn-lt"/>
              <a:ea typeface="Aptos" panose="020B0004020202020204" pitchFamily="34" charset="0"/>
              <a:cs typeface="Times New Roman" panose="02020603050405020304" pitchFamily="18" charset="0"/>
            </a:endParaRPr>
          </a:p>
          <a:p>
            <a:pPr marL="342900" lvl="0" indent="-342900">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rPr>
              <a:t>"</a:t>
            </a:r>
            <a:r>
              <a:rPr lang="en-US" kern="100" dirty="0">
                <a:effectLst/>
                <a:latin typeface="+mn-lt"/>
                <a:ea typeface="Aptos" panose="020B0004020202020204" pitchFamily="34" charset="0"/>
                <a:cs typeface="Times New Roman" panose="02020603050405020304" pitchFamily="18" charset="0"/>
                <a:hlinkClick r:id="rId22"/>
              </a:rPr>
              <a:t>Policies for Evaluating Faculty: Recommendations for Incorporating Peer Review</a:t>
            </a:r>
            <a:r>
              <a:rPr lang="en-US" kern="100" dirty="0">
                <a:effectLst/>
                <a:latin typeface="+mn-lt"/>
                <a:ea typeface="Aptos" panose="020B0004020202020204" pitchFamily="34" charset="0"/>
                <a:cs typeface="Times New Roman" panose="02020603050405020304" pitchFamily="18" charset="0"/>
              </a:rPr>
              <a:t>" – University of Texas System </a:t>
            </a:r>
            <a:endParaRPr lang="en-GB" kern="100" dirty="0">
              <a:effectLst/>
              <a:latin typeface="+mn-lt"/>
              <a:ea typeface="Aptos" panose="020B0004020202020204" pitchFamily="34" charset="0"/>
              <a:cs typeface="Times New Roman" panose="02020603050405020304" pitchFamily="18" charset="0"/>
            </a:endParaRPr>
          </a:p>
          <a:p>
            <a:pPr lvl="0" algn="just">
              <a:spcAft>
                <a:spcPts val="800"/>
              </a:spcAft>
              <a:tabLst>
                <a:tab pos="457200" algn="l"/>
              </a:tabLst>
            </a:pPr>
            <a:endParaRPr lang="en-GB" kern="100" dirty="0">
              <a:effectLst/>
              <a:latin typeface="+mn-lt"/>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67B88B26-D7C7-C07F-A4CD-8E4F3D2E6682}"/>
              </a:ext>
            </a:extLst>
          </p:cNvPr>
          <p:cNvSpPr>
            <a:spLocks noGrp="1"/>
          </p:cNvSpPr>
          <p:nvPr>
            <p:ph type="sldNum" sz="quarter" idx="4"/>
          </p:nvPr>
        </p:nvSpPr>
        <p:spPr/>
        <p:txBody>
          <a:bodyPr/>
          <a:lstStyle/>
          <a:p>
            <a:fld id="{9C527BFA-2C0E-4CEC-B6A5-913A56FEF4B4}" type="slidenum">
              <a:rPr lang="fr-CA" smtClean="0"/>
              <a:pPr/>
              <a:t>23</a:t>
            </a:fld>
            <a:endParaRPr lang="fr-CA"/>
          </a:p>
        </p:txBody>
      </p:sp>
      <p:sp>
        <p:nvSpPr>
          <p:cNvPr id="7" name="Text Placeholder 6">
            <a:extLst>
              <a:ext uri="{FF2B5EF4-FFF2-40B4-BE49-F238E27FC236}">
                <a16:creationId xmlns:a16="http://schemas.microsoft.com/office/drawing/2014/main" id="{E3F0C18B-B634-1B6F-02BE-63E13635C51A}"/>
              </a:ext>
            </a:extLst>
          </p:cNvPr>
          <p:cNvSpPr>
            <a:spLocks noGrp="1"/>
          </p:cNvSpPr>
          <p:nvPr>
            <p:ph type="body" sz="quarter" idx="61"/>
          </p:nvPr>
        </p:nvSpPr>
        <p:spPr>
          <a:xfrm>
            <a:off x="-9335" y="304800"/>
            <a:ext cx="7040257" cy="926158"/>
          </a:xfrm>
        </p:spPr>
        <p:txBody>
          <a:bodyPr/>
          <a:lstStyle/>
          <a:p>
            <a:r>
              <a:rPr lang="en-US" dirty="0"/>
              <a:t>RISORSE ESTERNE</a:t>
            </a:r>
          </a:p>
        </p:txBody>
      </p:sp>
    </p:spTree>
    <p:extLst>
      <p:ext uri="{BB962C8B-B14F-4D97-AF65-F5344CB8AC3E}">
        <p14:creationId xmlns:p14="http://schemas.microsoft.com/office/powerpoint/2010/main" val="4562994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044FB-3296-8575-C087-858BEEBFA949}"/>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D216D5C6-DF36-A3B0-F77C-0520DBEC3C77}"/>
              </a:ext>
            </a:extLst>
          </p:cNvPr>
          <p:cNvSpPr>
            <a:spLocks noGrp="1"/>
          </p:cNvSpPr>
          <p:nvPr>
            <p:ph type="body" sz="quarter" idx="64"/>
          </p:nvPr>
        </p:nvSpPr>
        <p:spPr>
          <a:xfrm>
            <a:off x="697281" y="1422399"/>
            <a:ext cx="6076734" cy="8964613"/>
          </a:xfrm>
        </p:spPr>
        <p:txBody>
          <a:bodyPr lIns="91440" tIns="45720" rIns="91440" bIns="45720" numCol="1" spcCol="288000" anchor="t">
            <a:noAutofit/>
          </a:bodyPr>
          <a:lstStyle/>
          <a:p>
            <a:pPr>
              <a:spcBef>
                <a:spcPts val="1800"/>
              </a:spcBef>
              <a:spcAft>
                <a:spcPts val="400"/>
              </a:spcAft>
            </a:pPr>
            <a:r>
              <a:rPr lang="en-US" sz="1600" b="1" kern="100" dirty="0">
                <a:solidFill>
                  <a:srgbClr val="8652A1"/>
                </a:solidFill>
                <a:latin typeface="+mn-lt"/>
                <a:cs typeface="Times New Roman" panose="02020603050405020304" pitchFamily="18" charset="0"/>
              </a:rPr>
              <a:t>5. </a:t>
            </a:r>
            <a:r>
              <a:rPr lang="it-IT" sz="1600" b="1" kern="100" dirty="0">
                <a:solidFill>
                  <a:srgbClr val="8652A1"/>
                </a:solidFill>
                <a:latin typeface="+mn-lt"/>
                <a:cs typeface="Times New Roman" panose="02020603050405020304" pitchFamily="18" charset="0"/>
              </a:rPr>
              <a:t>Linee guida su discussione/moderazione delle presentazioni</a:t>
            </a:r>
            <a:endParaRPr lang="en-GB" b="1" kern="100" dirty="0">
              <a:effectLst/>
              <a:latin typeface="+mn-lt"/>
              <a:ea typeface="Aptos" panose="020B0004020202020204" pitchFamily="34" charset="0"/>
              <a:cs typeface="Times New Roman" panose="02020603050405020304" pitchFamily="18" charset="0"/>
            </a:endParaRPr>
          </a:p>
          <a:p>
            <a:pPr marL="342900" lvl="0" indent="-342900">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hlinkClick r:id="rId2"/>
              </a:rPr>
              <a:t>HOW TO START A PITCH OR PRESENTATION</a:t>
            </a:r>
            <a:endParaRPr lang="en-GB" kern="100" dirty="0">
              <a:effectLst/>
              <a:latin typeface="+mn-lt"/>
              <a:ea typeface="Aptos" panose="020B0004020202020204" pitchFamily="34" charset="0"/>
              <a:cs typeface="Times New Roman" panose="02020603050405020304" pitchFamily="18" charset="0"/>
            </a:endParaRPr>
          </a:p>
          <a:p>
            <a:pPr marL="342900" lvl="0" indent="-342900">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hlinkClick r:id="rId3"/>
              </a:rPr>
              <a:t>Become A Better Workshop FACILITATOR In 8 Minutes (Facilitation Technique) </a:t>
            </a:r>
            <a:endParaRPr lang="en-US" kern="100" dirty="0">
              <a:effectLst/>
              <a:latin typeface="+mn-lt"/>
              <a:ea typeface="Aptos" panose="020B0004020202020204" pitchFamily="34" charset="0"/>
              <a:cs typeface="Times New Roman" panose="02020603050405020304" pitchFamily="18" charset="0"/>
            </a:endParaRPr>
          </a:p>
          <a:p>
            <a:pPr marL="342900" lvl="0" indent="-342900">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hlinkClick r:id="rId4"/>
              </a:rPr>
              <a:t>Fear of Presenting? How to Give a Great Presentation at Work</a:t>
            </a:r>
            <a:endParaRPr lang="en-US" kern="100" dirty="0">
              <a:effectLst/>
              <a:latin typeface="+mn-lt"/>
              <a:ea typeface="Aptos" panose="020B0004020202020204" pitchFamily="34" charset="0"/>
              <a:cs typeface="Times New Roman" panose="02020603050405020304" pitchFamily="18" charset="0"/>
            </a:endParaRPr>
          </a:p>
          <a:p>
            <a:pPr marL="342900" lvl="0" indent="-342900">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hlinkClick r:id="rId5"/>
              </a:rPr>
              <a:t>Good Presentation VS Bad Presentation</a:t>
            </a:r>
            <a:endParaRPr lang="en-GB" b="1" kern="100" dirty="0">
              <a:effectLst/>
              <a:latin typeface="+mn-lt"/>
              <a:ea typeface="Aptos" panose="020B0004020202020204" pitchFamily="34" charset="0"/>
              <a:cs typeface="Times New Roman" panose="02020603050405020304" pitchFamily="18" charset="0"/>
            </a:endParaRPr>
          </a:p>
          <a:p>
            <a:pPr marL="342900" lvl="0" indent="-342900">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rPr>
              <a:t>"</a:t>
            </a:r>
            <a:r>
              <a:rPr lang="en-US" kern="100" dirty="0">
                <a:effectLst/>
                <a:latin typeface="+mn-lt"/>
                <a:ea typeface="Aptos" panose="020B0004020202020204" pitchFamily="34" charset="0"/>
                <a:cs typeface="Times New Roman" panose="02020603050405020304" pitchFamily="18" charset="0"/>
                <a:hlinkClick r:id="rId6"/>
              </a:rPr>
              <a:t>Public Speaking: How to Moderate and Present</a:t>
            </a:r>
            <a:r>
              <a:rPr lang="en-US" kern="100" dirty="0">
                <a:effectLst/>
                <a:latin typeface="+mn-lt"/>
                <a:ea typeface="Aptos" panose="020B0004020202020204" pitchFamily="34" charset="0"/>
                <a:cs typeface="Times New Roman" panose="02020603050405020304" pitchFamily="18" charset="0"/>
              </a:rPr>
              <a:t>" – Coursera, University of Washington </a:t>
            </a:r>
            <a:endParaRPr lang="en-GB" kern="100" dirty="0">
              <a:latin typeface="+mn-lt"/>
              <a:ea typeface="Aptos" panose="020B0004020202020204" pitchFamily="34" charset="0"/>
              <a:cs typeface="Times New Roman" panose="02020603050405020304" pitchFamily="18" charset="0"/>
            </a:endParaRPr>
          </a:p>
          <a:p>
            <a:pPr algn="just">
              <a:spcBef>
                <a:spcPts val="1800"/>
              </a:spcBef>
              <a:spcAft>
                <a:spcPts val="400"/>
              </a:spcAft>
            </a:pPr>
            <a:r>
              <a:rPr lang="en-US" sz="1600" b="1" kern="100" dirty="0">
                <a:solidFill>
                  <a:srgbClr val="8652A1"/>
                </a:solidFill>
                <a:latin typeface="+mn-lt"/>
                <a:cs typeface="Times New Roman" panose="02020603050405020304" pitchFamily="18" charset="0"/>
              </a:rPr>
              <a:t>7. </a:t>
            </a:r>
            <a:r>
              <a:rPr lang="it-IT" sz="1600" b="1" kern="100" dirty="0">
                <a:solidFill>
                  <a:srgbClr val="8652A1"/>
                </a:solidFill>
                <a:latin typeface="+mn-lt"/>
                <a:cs typeface="Times New Roman" panose="02020603050405020304" pitchFamily="18" charset="0"/>
              </a:rPr>
              <a:t>Linee guida su come fornire un feedback costruttivo</a:t>
            </a:r>
            <a:endParaRPr lang="en-GB" b="1" kern="100" dirty="0">
              <a:effectLst/>
              <a:latin typeface="+mn-lt"/>
              <a:ea typeface="Aptos" panose="020B0004020202020204" pitchFamily="34" charset="0"/>
              <a:cs typeface="Times New Roman" panose="02020603050405020304" pitchFamily="18" charset="0"/>
            </a:endParaRPr>
          </a:p>
          <a:p>
            <a:pPr marL="342900" lvl="0" indent="-342900">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hlinkClick r:id="rId7"/>
              </a:rPr>
              <a:t>How to Give &amp; Get Constructive Feedback</a:t>
            </a:r>
            <a:endParaRPr lang="en-GB" kern="100" dirty="0">
              <a:effectLst/>
              <a:latin typeface="+mn-lt"/>
              <a:ea typeface="Aptos" panose="020B0004020202020204" pitchFamily="34" charset="0"/>
              <a:cs typeface="Times New Roman" panose="02020603050405020304" pitchFamily="18" charset="0"/>
            </a:endParaRPr>
          </a:p>
          <a:p>
            <a:pPr marL="342900" lvl="0" indent="-342900">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hlinkClick r:id="rId8"/>
              </a:rPr>
              <a:t>Giving Constructive Feedback in the Workplace</a:t>
            </a:r>
            <a:endParaRPr lang="en-US" kern="100" dirty="0">
              <a:effectLst/>
              <a:latin typeface="+mn-lt"/>
              <a:ea typeface="Aptos" panose="020B0004020202020204" pitchFamily="34" charset="0"/>
              <a:cs typeface="Times New Roman" panose="02020603050405020304" pitchFamily="18" charset="0"/>
            </a:endParaRPr>
          </a:p>
          <a:p>
            <a:pPr marL="342900" lvl="0" indent="-342900">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hlinkClick r:id="rId9"/>
              </a:rPr>
              <a:t>8 EASY Tips on How to Give Constructive Feedback</a:t>
            </a:r>
            <a:endParaRPr lang="en-GB" b="1" kern="100" dirty="0">
              <a:effectLst/>
              <a:latin typeface="+mn-lt"/>
              <a:ea typeface="Aptos" panose="020B0004020202020204" pitchFamily="34" charset="0"/>
              <a:cs typeface="Times New Roman" panose="02020603050405020304" pitchFamily="18" charset="0"/>
            </a:endParaRPr>
          </a:p>
          <a:p>
            <a:pPr marL="342900" lvl="0" indent="-342900">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hlinkClick r:id="rId10"/>
              </a:rPr>
              <a:t>The 10 Guidelines for Great Constructive Feedback </a:t>
            </a:r>
            <a:endParaRPr lang="en-US" kern="100" dirty="0">
              <a:effectLst/>
              <a:latin typeface="+mn-lt"/>
              <a:ea typeface="Aptos" panose="020B0004020202020204" pitchFamily="34" charset="0"/>
              <a:cs typeface="Times New Roman" panose="02020603050405020304" pitchFamily="18" charset="0"/>
            </a:endParaRPr>
          </a:p>
          <a:p>
            <a:pPr marL="342900" lvl="0" indent="-342900">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hlinkClick r:id="rId11"/>
              </a:rPr>
              <a:t>Guidelines to students on providing constructive feedback</a:t>
            </a:r>
            <a:endParaRPr lang="en-US" kern="100" dirty="0">
              <a:latin typeface="+mn-lt"/>
              <a:ea typeface="Aptos" panose="020B0004020202020204" pitchFamily="34" charset="0"/>
              <a:cs typeface="Times New Roman" panose="02020603050405020304" pitchFamily="18" charset="0"/>
            </a:endParaRPr>
          </a:p>
          <a:p>
            <a:pPr lvl="0">
              <a:spcAft>
                <a:spcPts val="800"/>
              </a:spcAft>
              <a:tabLst>
                <a:tab pos="457200" algn="l"/>
              </a:tabLst>
            </a:pPr>
            <a:endParaRPr lang="en-US" b="1" kern="100" dirty="0">
              <a:solidFill>
                <a:srgbClr val="8652A1"/>
              </a:solidFill>
              <a:latin typeface="+mn-lt"/>
              <a:cs typeface="Times New Roman" panose="02020603050405020304" pitchFamily="18" charset="0"/>
            </a:endParaRPr>
          </a:p>
          <a:p>
            <a:pPr lvl="0">
              <a:spcAft>
                <a:spcPts val="800"/>
              </a:spcAft>
              <a:tabLst>
                <a:tab pos="457200" algn="l"/>
              </a:tabLst>
            </a:pPr>
            <a:r>
              <a:rPr lang="en-US" sz="1600" b="1" kern="100" dirty="0">
                <a:solidFill>
                  <a:srgbClr val="8652A1"/>
                </a:solidFill>
                <a:latin typeface="+mn-lt"/>
                <a:cs typeface="Times New Roman" panose="02020603050405020304" pitchFamily="18" charset="0"/>
              </a:rPr>
              <a:t>8. </a:t>
            </a:r>
            <a:r>
              <a:rPr lang="it-IT" sz="1600" b="1" kern="100" dirty="0">
                <a:solidFill>
                  <a:srgbClr val="8652A1"/>
                </a:solidFill>
                <a:latin typeface="+mn-lt"/>
                <a:cs typeface="Times New Roman" panose="02020603050405020304" pitchFamily="18" charset="0"/>
              </a:rPr>
              <a:t>Linee guida per completare il feedback finale online</a:t>
            </a:r>
            <a:endParaRPr lang="en-GB" b="1" kern="100" dirty="0">
              <a:effectLst/>
              <a:latin typeface="+mn-lt"/>
              <a:ea typeface="Aptos" panose="020B0004020202020204" pitchFamily="34" charset="0"/>
              <a:cs typeface="Times New Roman" panose="02020603050405020304" pitchFamily="18" charset="0"/>
            </a:endParaRPr>
          </a:p>
          <a:p>
            <a:pPr marL="342900" lvl="0" indent="-342900">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hlinkClick r:id="rId12"/>
              </a:rPr>
              <a:t>How to Get Customer Feedback Online (6 Best Ways) </a:t>
            </a:r>
            <a:endParaRPr lang="en-US" kern="100" dirty="0">
              <a:effectLst/>
              <a:latin typeface="+mn-lt"/>
              <a:ea typeface="Aptos" panose="020B0004020202020204" pitchFamily="34" charset="0"/>
              <a:cs typeface="Times New Roman" panose="02020603050405020304" pitchFamily="18" charset="0"/>
            </a:endParaRPr>
          </a:p>
          <a:p>
            <a:pPr marL="342900" lvl="0" indent="-342900">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hlinkClick r:id="rId13"/>
              </a:rPr>
              <a:t>Online Pedagogy: How &amp; Why to Give Feedback</a:t>
            </a:r>
            <a:endParaRPr lang="en-GB" kern="100" dirty="0">
              <a:effectLst/>
              <a:latin typeface="+mn-lt"/>
              <a:ea typeface="Aptos" panose="020B0004020202020204" pitchFamily="34" charset="0"/>
              <a:cs typeface="Times New Roman" panose="02020603050405020304" pitchFamily="18" charset="0"/>
            </a:endParaRPr>
          </a:p>
          <a:p>
            <a:pPr marL="342900" lvl="0" indent="-342900">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hlinkClick r:id="rId14"/>
              </a:rPr>
              <a:t>3 necessary elements to providing effective feedback</a:t>
            </a:r>
            <a:endParaRPr lang="en-GB" b="1" kern="100" dirty="0">
              <a:effectLst/>
              <a:latin typeface="+mn-lt"/>
              <a:ea typeface="Aptos" panose="020B0004020202020204" pitchFamily="34" charset="0"/>
              <a:cs typeface="Times New Roman" panose="02020603050405020304" pitchFamily="18" charset="0"/>
            </a:endParaRPr>
          </a:p>
          <a:p>
            <a:pPr marL="342900" lvl="0" indent="-342900">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hlinkClick r:id="rId15"/>
              </a:rPr>
              <a:t>The Effectiveness of Emotional Motivational Feedback Messages</a:t>
            </a:r>
            <a:endParaRPr lang="en-GB" kern="100" dirty="0">
              <a:effectLst/>
              <a:latin typeface="+mn-lt"/>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B4ACB0F5-2992-0760-DDC4-11E392532DA1}"/>
              </a:ext>
            </a:extLst>
          </p:cNvPr>
          <p:cNvSpPr>
            <a:spLocks noGrp="1"/>
          </p:cNvSpPr>
          <p:nvPr>
            <p:ph type="sldNum" sz="quarter" idx="4"/>
          </p:nvPr>
        </p:nvSpPr>
        <p:spPr/>
        <p:txBody>
          <a:bodyPr/>
          <a:lstStyle/>
          <a:p>
            <a:fld id="{9C527BFA-2C0E-4CEC-B6A5-913A56FEF4B4}" type="slidenum">
              <a:rPr lang="fr-CA" smtClean="0"/>
              <a:pPr/>
              <a:t>24</a:t>
            </a:fld>
            <a:endParaRPr lang="fr-CA"/>
          </a:p>
        </p:txBody>
      </p:sp>
      <p:sp>
        <p:nvSpPr>
          <p:cNvPr id="7" name="Text Placeholder 6">
            <a:extLst>
              <a:ext uri="{FF2B5EF4-FFF2-40B4-BE49-F238E27FC236}">
                <a16:creationId xmlns:a16="http://schemas.microsoft.com/office/drawing/2014/main" id="{0024EBF0-FAF5-0F0D-3269-85CBDD2C4851}"/>
              </a:ext>
            </a:extLst>
          </p:cNvPr>
          <p:cNvSpPr>
            <a:spLocks noGrp="1"/>
          </p:cNvSpPr>
          <p:nvPr>
            <p:ph type="body" sz="quarter" idx="61"/>
          </p:nvPr>
        </p:nvSpPr>
        <p:spPr>
          <a:xfrm>
            <a:off x="-9335" y="304800"/>
            <a:ext cx="7040257" cy="926158"/>
          </a:xfrm>
        </p:spPr>
        <p:txBody>
          <a:bodyPr/>
          <a:lstStyle/>
          <a:p>
            <a:r>
              <a:rPr lang="en-US" dirty="0"/>
              <a:t>RISORSE ESTERNE</a:t>
            </a:r>
          </a:p>
        </p:txBody>
      </p:sp>
    </p:spTree>
    <p:extLst>
      <p:ext uri="{BB962C8B-B14F-4D97-AF65-F5344CB8AC3E}">
        <p14:creationId xmlns:p14="http://schemas.microsoft.com/office/powerpoint/2010/main" val="30514942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15977-8213-33D4-7B58-C5DA9AAC95E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F9DA190-35A8-7D70-4DF8-3FD0D7732A99}"/>
              </a:ext>
            </a:extLst>
          </p:cNvPr>
          <p:cNvSpPr>
            <a:spLocks noGrp="1"/>
          </p:cNvSpPr>
          <p:nvPr>
            <p:ph type="body" sz="quarter" idx="14"/>
          </p:nvPr>
        </p:nvSpPr>
        <p:spPr>
          <a:xfrm>
            <a:off x="2923310" y="1193800"/>
            <a:ext cx="4107612" cy="3267363"/>
          </a:xfrm>
        </p:spPr>
        <p:txBody>
          <a:bodyPr/>
          <a:lstStyle/>
          <a:p>
            <a:r>
              <a:rPr lang="de-DE" sz="4800" dirty="0"/>
              <a:t>LINEE GUIDA PER LA VALUTAZIONE</a:t>
            </a:r>
          </a:p>
          <a:p>
            <a:endParaRPr lang="en-GB" sz="1100" dirty="0"/>
          </a:p>
          <a:p>
            <a:pPr algn="just"/>
            <a:r>
              <a:rPr lang="it-IT" sz="1100" b="0" dirty="0"/>
              <a:t>Di seguito sono riportate le linee guida per la progettazione del modulo di feedback nella settimana 3. Le domande possono essere adattate per adattarsi agli stili di insegnamento individuali. Dopo aver creato il questionario su una piattaforma preferita, l'insegnante può distribuire il link agli studenti.</a:t>
            </a:r>
            <a:endParaRPr lang="en-GB" sz="1100" b="0" dirty="0"/>
          </a:p>
        </p:txBody>
      </p:sp>
      <p:sp>
        <p:nvSpPr>
          <p:cNvPr id="3" name="Slide Number Placeholder 2">
            <a:extLst>
              <a:ext uri="{FF2B5EF4-FFF2-40B4-BE49-F238E27FC236}">
                <a16:creationId xmlns:a16="http://schemas.microsoft.com/office/drawing/2014/main" id="{29578820-7FA6-CCB4-D3C4-E80F9C0C7717}"/>
              </a:ext>
            </a:extLst>
          </p:cNvPr>
          <p:cNvSpPr>
            <a:spLocks noGrp="1"/>
          </p:cNvSpPr>
          <p:nvPr>
            <p:ph type="sldNum" sz="quarter" idx="4"/>
          </p:nvPr>
        </p:nvSpPr>
        <p:spPr/>
        <p:txBody>
          <a:bodyPr/>
          <a:lstStyle/>
          <a:p>
            <a:fld id="{9C527BFA-2C0E-4CEC-B6A5-913A56FEF4B4}" type="slidenum">
              <a:rPr lang="fr-CA" smtClean="0"/>
              <a:pPr/>
              <a:t>25</a:t>
            </a:fld>
            <a:endParaRPr lang="fr-CA"/>
          </a:p>
        </p:txBody>
      </p:sp>
      <p:pic>
        <p:nvPicPr>
          <p:cNvPr id="5" name="Picture Placeholder 20">
            <a:extLst>
              <a:ext uri="{FF2B5EF4-FFF2-40B4-BE49-F238E27FC236}">
                <a16:creationId xmlns:a16="http://schemas.microsoft.com/office/drawing/2014/main" id="{9A4527C3-35AC-918F-534E-1B7DC46729C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7945" r="7945"/>
          <a:stretch/>
        </p:blipFill>
        <p:spPr>
          <a:xfrm>
            <a:off x="0" y="4461163"/>
            <a:ext cx="5514109" cy="4369327"/>
          </a:xfrm>
        </p:spPr>
      </p:pic>
    </p:spTree>
    <p:extLst>
      <p:ext uri="{BB962C8B-B14F-4D97-AF65-F5344CB8AC3E}">
        <p14:creationId xmlns:p14="http://schemas.microsoft.com/office/powerpoint/2010/main" val="18322610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E7FF4-F4C5-6621-FA35-E63DD5922AE4}"/>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3E020956-E1CA-F836-E610-D0F30288B8BD}"/>
              </a:ext>
            </a:extLst>
          </p:cNvPr>
          <p:cNvSpPr>
            <a:spLocks noGrp="1"/>
          </p:cNvSpPr>
          <p:nvPr>
            <p:ph type="body" sz="quarter" idx="64"/>
          </p:nvPr>
        </p:nvSpPr>
        <p:spPr>
          <a:xfrm>
            <a:off x="741469" y="1334934"/>
            <a:ext cx="6215921" cy="8964613"/>
          </a:xfrm>
        </p:spPr>
        <p:txBody>
          <a:bodyPr lIns="91440" tIns="45720" rIns="91440" bIns="45720" numCol="1" spcCol="288000" anchor="t">
            <a:noAutofit/>
          </a:bodyPr>
          <a:lstStyle/>
          <a:p>
            <a:pPr algn="just"/>
            <a:r>
              <a:rPr lang="it-IT" dirty="0"/>
              <a:t>Il seguente questionario di riflessione è stato progettato per il Modulo 1, Settimana 3. Fornisce un quadro flessibile per valutare l'apprendimento, la partecipazione e l'impegno degli studenti durante il modulo. 
Gli insegnanti possono utilizzare o adattare queste domande in base al proprio stile di insegnamento e alle esigenze degli studenti e implementarle in strumenti di indagine come Google Forms, </a:t>
            </a:r>
            <a:r>
              <a:rPr lang="it-IT" dirty="0" err="1"/>
              <a:t>Qualtrics</a:t>
            </a:r>
            <a:r>
              <a:rPr lang="it-IT" dirty="0"/>
              <a:t>, Microsoft Forms o qualsiasi altra piattaforma preferita. 
Le risposte offriranno preziose informazioni sulla comprensione da parte degli studenti delle sei fasi della gestione dell'innovazione, della gestione dell'innovazione nella logistica e delle pratiche logistiche innovative e non innovative. Inoltre, il questionario incoraggia la riflessione critica su come la ricerca e le presentazioni digitali siano strumenti preziosi da applicare in contesti del mondo reale</a:t>
            </a:r>
            <a:r>
              <a:rPr lang="en-GB" dirty="0"/>
              <a:t>.</a:t>
            </a:r>
            <a:endParaRPr lang="en-GB" b="1" dirty="0"/>
          </a:p>
          <a:p>
            <a:pPr algn="just"/>
            <a:endParaRPr lang="en-GB" dirty="0"/>
          </a:p>
          <a:p>
            <a:pPr algn="just"/>
            <a:r>
              <a:rPr lang="en-GB" b="1" dirty="0" err="1"/>
              <a:t>Utilizzo</a:t>
            </a:r>
            <a:r>
              <a:rPr lang="en-GB" b="1" dirty="0"/>
              <a:t> del </a:t>
            </a:r>
            <a:r>
              <a:rPr lang="en-GB" b="1" dirty="0" err="1"/>
              <a:t>questionario</a:t>
            </a:r>
            <a:r>
              <a:rPr lang="en-GB" b="1" dirty="0"/>
              <a:t>:</a:t>
            </a:r>
          </a:p>
          <a:p>
            <a:pPr marL="171450" indent="-171450" algn="just">
              <a:buFont typeface="Wingdings" panose="05000000000000000000" pitchFamily="2" charset="2"/>
              <a:buChar char="q"/>
            </a:pPr>
            <a:r>
              <a:rPr lang="it-IT" dirty="0"/>
              <a:t>I docenti possono distribuire il questionario in formato digitale o, in alternativa, in formato cartaceo.
Le risposte aiuteranno a valutare la comprensione degli studenti dell'innovazione nella logistica e la loro esperienza con la creazione di pitch digitali.
Le sezioni di revisione tra pari e di riflessione sono particolarmente utili per valutare il grado di coinvolgimento degli studenti con il feedback e il pensiero critico.
Le domande che seguono sono suggerimenti. Gli insegnanti possono selezionare coloro che si applicano meglio alle attività svolte durante il modulo e aggiungere domande per qualsiasi aspetto che potrebbe mancare</a:t>
            </a:r>
            <a:r>
              <a:rPr lang="en-GB" dirty="0"/>
              <a:t>.</a:t>
            </a:r>
          </a:p>
          <a:p>
            <a:pPr algn="just"/>
            <a:endParaRPr lang="en-GB" dirty="0"/>
          </a:p>
          <a:p>
            <a:pPr algn="just"/>
            <a:r>
              <a:rPr lang="en-GB" sz="1600" b="1" dirty="0" err="1">
                <a:solidFill>
                  <a:srgbClr val="8652A1"/>
                </a:solidFill>
              </a:rPr>
              <a:t>Questionario</a:t>
            </a:r>
            <a:r>
              <a:rPr lang="en-GB" sz="1600" b="1" dirty="0">
                <a:solidFill>
                  <a:srgbClr val="8652A1"/>
                </a:solidFill>
              </a:rPr>
              <a:t> </a:t>
            </a:r>
            <a:r>
              <a:rPr lang="en-GB" sz="1600" b="1" dirty="0" err="1">
                <a:solidFill>
                  <a:srgbClr val="8652A1"/>
                </a:solidFill>
              </a:rPr>
              <a:t>riassuntivo</a:t>
            </a:r>
            <a:r>
              <a:rPr lang="en-GB" sz="1600" b="1" dirty="0">
                <a:solidFill>
                  <a:srgbClr val="8652A1"/>
                </a:solidFill>
              </a:rPr>
              <a:t> </a:t>
            </a:r>
            <a:r>
              <a:rPr lang="en-GB" sz="1600" b="1" dirty="0" err="1">
                <a:solidFill>
                  <a:srgbClr val="8652A1"/>
                </a:solidFill>
              </a:rPr>
              <a:t>della</a:t>
            </a:r>
            <a:r>
              <a:rPr lang="en-GB" sz="1600" b="1" dirty="0">
                <a:solidFill>
                  <a:srgbClr val="8652A1"/>
                </a:solidFill>
              </a:rPr>
              <a:t> </a:t>
            </a:r>
            <a:r>
              <a:rPr lang="en-GB" sz="1600" b="1" dirty="0" err="1">
                <a:solidFill>
                  <a:srgbClr val="8652A1"/>
                </a:solidFill>
              </a:rPr>
              <a:t>riflessione</a:t>
            </a:r>
            <a:endParaRPr lang="en-GB" b="1" dirty="0"/>
          </a:p>
          <a:p>
            <a:pPr algn="just"/>
            <a:r>
              <a:rPr lang="it-IT" b="1" dirty="0"/>
              <a:t>Sezione 1: Informazioni generali (facoltativo</a:t>
            </a:r>
            <a:r>
              <a:rPr lang="en-GB" b="1" dirty="0"/>
              <a:t>)</a:t>
            </a:r>
          </a:p>
          <a:p>
            <a:pPr marL="228600" indent="-228600" algn="just">
              <a:buFont typeface="+mj-lt"/>
              <a:buAutoNum type="arabicPeriod"/>
            </a:pPr>
            <a:r>
              <a:rPr lang="en-GB" dirty="0"/>
              <a:t>Nome </a:t>
            </a:r>
            <a:r>
              <a:rPr lang="en-GB" dirty="0" err="1"/>
              <a:t>dello</a:t>
            </a:r>
            <a:r>
              <a:rPr lang="en-GB" dirty="0"/>
              <a:t> </a:t>
            </a:r>
            <a:r>
              <a:rPr lang="en-GB" dirty="0" err="1"/>
              <a:t>studente</a:t>
            </a:r>
            <a:r>
              <a:rPr lang="en-GB" dirty="0"/>
              <a:t>:</a:t>
            </a:r>
          </a:p>
          <a:p>
            <a:pPr algn="just"/>
            <a:r>
              <a:rPr lang="en-GB" i="1" dirty="0">
                <a:solidFill>
                  <a:schemeClr val="bg1">
                    <a:lumMod val="65000"/>
                  </a:schemeClr>
                </a:solidFill>
              </a:rPr>
              <a:t>[campo di testo]</a:t>
            </a:r>
            <a:endParaRPr lang="en-GB" dirty="0">
              <a:solidFill>
                <a:schemeClr val="bg1">
                  <a:lumMod val="65000"/>
                </a:schemeClr>
              </a:solidFill>
            </a:endParaRPr>
          </a:p>
          <a:p>
            <a:pPr marL="228600" indent="-228600" algn="just">
              <a:buFont typeface="+mj-lt"/>
              <a:buAutoNum type="arabicPeriod" startAt="2"/>
            </a:pPr>
            <a:r>
              <a:rPr lang="it-IT" dirty="0"/>
              <a:t>Numero di gruppo (se applicabile)</a:t>
            </a:r>
            <a:r>
              <a:rPr lang="en-GB" dirty="0"/>
              <a:t>:</a:t>
            </a:r>
          </a:p>
          <a:p>
            <a:pPr algn="just"/>
            <a:r>
              <a:rPr lang="en-GB" i="1" dirty="0">
                <a:solidFill>
                  <a:schemeClr val="bg1">
                    <a:lumMod val="65000"/>
                  </a:schemeClr>
                </a:solidFill>
              </a:rPr>
              <a:t>[campo di testo]</a:t>
            </a:r>
            <a:endParaRPr lang="en-GB" dirty="0">
              <a:solidFill>
                <a:schemeClr val="bg1">
                  <a:lumMod val="65000"/>
                </a:schemeClr>
              </a:solidFill>
            </a:endParaRPr>
          </a:p>
          <a:p>
            <a:pPr algn="just"/>
            <a:endParaRPr lang="en-GB" dirty="0"/>
          </a:p>
          <a:p>
            <a:pPr algn="just"/>
            <a:r>
              <a:rPr lang="it-IT" b="1" dirty="0"/>
              <a:t>Sezione 2: Capire la gestione dell'innovazione</a:t>
            </a:r>
            <a:endParaRPr lang="en-GB" b="1" dirty="0"/>
          </a:p>
          <a:p>
            <a:pPr marL="228600" indent="-228600" algn="just">
              <a:buFont typeface="+mj-lt"/>
              <a:buAutoNum type="arabicPeriod" startAt="3"/>
            </a:pPr>
            <a:r>
              <a:rPr lang="it-IT" dirty="0"/>
              <a:t>Quali sono le sei fasi della gestione dell'innovazione? Elencane quanti ne ricordi</a:t>
            </a:r>
            <a:r>
              <a:rPr lang="en-GB" dirty="0"/>
              <a:t>.</a:t>
            </a:r>
          </a:p>
          <a:p>
            <a:pPr algn="just"/>
            <a:r>
              <a:rPr lang="en-GB" i="1" dirty="0">
                <a:solidFill>
                  <a:schemeClr val="bg1">
                    <a:lumMod val="65000"/>
                  </a:schemeClr>
                </a:solidFill>
              </a:rPr>
              <a:t>[campo di testo]</a:t>
            </a:r>
            <a:endParaRPr lang="en-GB" dirty="0">
              <a:solidFill>
                <a:schemeClr val="bg1">
                  <a:lumMod val="65000"/>
                </a:schemeClr>
              </a:solidFill>
            </a:endParaRPr>
          </a:p>
          <a:p>
            <a:pPr marL="228600" indent="-228600" algn="just">
              <a:buFont typeface="+mj-lt"/>
              <a:buAutoNum type="arabicPeriod" startAt="4"/>
            </a:pPr>
            <a:r>
              <a:rPr lang="it-IT" dirty="0"/>
              <a:t>Come definirebbe l'innovazione nella logistica</a:t>
            </a:r>
            <a:r>
              <a:rPr lang="en-GB" dirty="0"/>
              <a:t>?</a:t>
            </a:r>
          </a:p>
          <a:p>
            <a:pPr algn="just"/>
            <a:r>
              <a:rPr lang="en-GB" i="1" dirty="0">
                <a:solidFill>
                  <a:schemeClr val="bg1">
                    <a:lumMod val="65000"/>
                  </a:schemeClr>
                </a:solidFill>
              </a:rPr>
              <a:t>[campo di testo]</a:t>
            </a:r>
            <a:endParaRPr lang="en-GB" dirty="0">
              <a:solidFill>
                <a:schemeClr val="bg1">
                  <a:lumMod val="65000"/>
                </a:schemeClr>
              </a:solidFill>
            </a:endParaRPr>
          </a:p>
          <a:p>
            <a:pPr marL="228600" indent="-228600" algn="just">
              <a:buFont typeface="+mj-lt"/>
              <a:buAutoNum type="arabicPeriod" startAt="5"/>
            </a:pPr>
            <a:r>
              <a:rPr lang="it-IT" dirty="0"/>
              <a:t>Fornisci un esempio di una pratica innovativa nella logistica che hai studiato e spiega cosa la rende innovativa</a:t>
            </a:r>
            <a:r>
              <a:rPr lang="en-GB" dirty="0"/>
              <a:t>.</a:t>
            </a:r>
          </a:p>
          <a:p>
            <a:pPr algn="just"/>
            <a:r>
              <a:rPr lang="en-GB" i="1" dirty="0">
                <a:solidFill>
                  <a:schemeClr val="bg1">
                    <a:lumMod val="65000"/>
                  </a:schemeClr>
                </a:solidFill>
              </a:rPr>
              <a:t>[campo di testo]</a:t>
            </a:r>
          </a:p>
          <a:p>
            <a:pPr marL="228600" indent="-228600" algn="just">
              <a:buFont typeface="+mj-lt"/>
              <a:buAutoNum type="arabicPeriod" startAt="6"/>
            </a:pPr>
            <a:r>
              <a:rPr lang="it-IT" dirty="0"/>
              <a:t>Quali fasi della gestione dell'innovazione avrebbero potuto essere più rilevanti nell'innovazione logistica che hai ricercato</a:t>
            </a:r>
            <a:r>
              <a:rPr lang="en-GB" dirty="0"/>
              <a:t>?</a:t>
            </a:r>
          </a:p>
          <a:p>
            <a:pPr algn="just"/>
            <a:r>
              <a:rPr lang="en-GB" i="1" dirty="0">
                <a:solidFill>
                  <a:schemeClr val="bg1">
                    <a:lumMod val="65000"/>
                  </a:schemeClr>
                </a:solidFill>
              </a:rPr>
              <a:t>[campo di testo] </a:t>
            </a:r>
          </a:p>
          <a:p>
            <a:pPr marL="228600" indent="-228600" algn="just">
              <a:buFont typeface="+mj-lt"/>
              <a:buAutoNum type="arabicPeriod" startAt="7"/>
            </a:pPr>
            <a:r>
              <a:rPr lang="it-IT" dirty="0"/>
              <a:t>Qual è un esempio di pratica logistica che NON è innovativa? Perché</a:t>
            </a:r>
            <a:r>
              <a:rPr lang="en-GB" dirty="0"/>
              <a:t>?</a:t>
            </a:r>
          </a:p>
          <a:p>
            <a:pPr algn="just"/>
            <a:r>
              <a:rPr lang="en-GB" i="1" dirty="0">
                <a:solidFill>
                  <a:schemeClr val="bg1">
                    <a:lumMod val="65000"/>
                  </a:schemeClr>
                </a:solidFill>
              </a:rPr>
              <a:t>[campo di testo]</a:t>
            </a:r>
          </a:p>
          <a:p>
            <a:pPr algn="just"/>
            <a:endParaRPr lang="en-GB" dirty="0"/>
          </a:p>
          <a:p>
            <a:pPr algn="just"/>
            <a:r>
              <a:rPr lang="it-IT" b="1" dirty="0"/>
              <a:t>Sezione 3a: Esperienza di ricerca – Ricerca documentale</a:t>
            </a:r>
            <a:endParaRPr lang="en-GB" b="1" dirty="0"/>
          </a:p>
          <a:p>
            <a:pPr marL="228600" indent="-228600" algn="just">
              <a:buFont typeface="+mj-lt"/>
              <a:buAutoNum type="arabicPeriod" startAt="8"/>
            </a:pPr>
            <a:r>
              <a:rPr lang="it-IT" dirty="0"/>
              <a:t>Qual è stato l'obiettivo principale della tua ricerca? Descrivi brevemente l'argomento che hai esplorato</a:t>
            </a:r>
            <a:r>
              <a:rPr lang="en-GB" dirty="0"/>
              <a:t>.</a:t>
            </a:r>
          </a:p>
          <a:p>
            <a:pPr algn="just"/>
            <a:r>
              <a:rPr lang="en-GB" i="1" dirty="0">
                <a:solidFill>
                  <a:schemeClr val="bg1">
                    <a:lumMod val="65000"/>
                  </a:schemeClr>
                </a:solidFill>
              </a:rPr>
              <a:t>[campo di testo]</a:t>
            </a:r>
            <a:endParaRPr lang="en-GB" dirty="0">
              <a:solidFill>
                <a:schemeClr val="bg1">
                  <a:lumMod val="65000"/>
                </a:schemeClr>
              </a:solidFill>
            </a:endParaRPr>
          </a:p>
          <a:p>
            <a:pPr marL="228600" indent="-228600" algn="just">
              <a:buFont typeface="+mj-lt"/>
              <a:buAutoNum type="arabicPeriod" startAt="9"/>
            </a:pPr>
            <a:r>
              <a:rPr lang="it-IT" dirty="0"/>
              <a:t>Quali fonti hai utilizzato per la tua ricerca? Seleziona tutte le risposte pertinenti</a:t>
            </a:r>
            <a:r>
              <a:rPr lang="en-GB" dirty="0"/>
              <a:t>.</a:t>
            </a:r>
            <a:endParaRPr lang="en-GB" i="1" dirty="0"/>
          </a:p>
          <a:p>
            <a:pPr algn="just"/>
            <a:r>
              <a:rPr lang="en-GB" i="1" dirty="0">
                <a:solidFill>
                  <a:schemeClr val="bg1">
                    <a:lumMod val="65000"/>
                  </a:schemeClr>
                </a:solidFill>
              </a:rPr>
              <a:t>[</a:t>
            </a:r>
            <a:r>
              <a:rPr lang="it-IT" i="1" dirty="0">
                <a:solidFill>
                  <a:schemeClr val="bg1">
                    <a:lumMod val="65000"/>
                  </a:schemeClr>
                </a:solidFill>
              </a:rPr>
              <a:t>Scelta multipla: Riviste accademiche, Rapporti di settore, Siti web aziendali, Articoli di notizie, Altro (specificare</a:t>
            </a:r>
            <a:r>
              <a:rPr lang="en-GB" i="1" dirty="0">
                <a:solidFill>
                  <a:schemeClr val="bg1">
                    <a:lumMod val="65000"/>
                  </a:schemeClr>
                </a:solidFill>
              </a:rPr>
              <a:t>)]</a:t>
            </a:r>
          </a:p>
          <a:p>
            <a:pPr marL="228600" indent="-228600" algn="just">
              <a:buFont typeface="+mj-lt"/>
              <a:buAutoNum type="arabicPeriod" startAt="10"/>
            </a:pPr>
            <a:r>
              <a:rPr lang="it-IT" dirty="0"/>
              <a:t>Quali sfide hai incontrato durante il tuo processo di ricerca? Seleziona tutte le risposte pertinenti</a:t>
            </a:r>
            <a:r>
              <a:rPr lang="en-GB" dirty="0"/>
              <a:t>.</a:t>
            </a:r>
          </a:p>
          <a:p>
            <a:pPr algn="just"/>
            <a:r>
              <a:rPr lang="en-GB" i="1" dirty="0">
                <a:solidFill>
                  <a:schemeClr val="bg1">
                    <a:lumMod val="65000"/>
                  </a:schemeClr>
                </a:solidFill>
              </a:rPr>
              <a:t>[</a:t>
            </a:r>
            <a:r>
              <a:rPr lang="it-IT" i="1" dirty="0">
                <a:solidFill>
                  <a:schemeClr val="bg1">
                    <a:lumMod val="65000"/>
                  </a:schemeClr>
                </a:solidFill>
              </a:rPr>
              <a:t>Scelta multipla: Difficoltà nel reperimento delle fonti, Informazioni contrastanti, Accesso limitato ai dati, Altro (specificare</a:t>
            </a:r>
            <a:r>
              <a:rPr lang="en-GB" i="1" dirty="0">
                <a:solidFill>
                  <a:schemeClr val="bg1">
                    <a:lumMod val="65000"/>
                  </a:schemeClr>
                </a:solidFill>
              </a:rPr>
              <a:t>)]</a:t>
            </a:r>
          </a:p>
          <a:p>
            <a:pPr marL="228600" indent="-228600" algn="just">
              <a:buFont typeface="+mj-lt"/>
              <a:buAutoNum type="arabicPeriod" startAt="11"/>
            </a:pPr>
            <a:r>
              <a:rPr lang="it-IT" dirty="0"/>
              <a:t>Come hai deciso quali fonti erano affidabili per la tua ricerca</a:t>
            </a:r>
            <a:r>
              <a:rPr lang="en-GB" dirty="0"/>
              <a:t>?</a:t>
            </a:r>
          </a:p>
          <a:p>
            <a:pPr algn="just"/>
            <a:r>
              <a:rPr lang="en-GB" i="1" dirty="0">
                <a:solidFill>
                  <a:schemeClr val="bg1">
                    <a:lumMod val="65000"/>
                  </a:schemeClr>
                </a:solidFill>
              </a:rPr>
              <a:t>[campo di testo]</a:t>
            </a:r>
          </a:p>
          <a:p>
            <a:pPr algn="just"/>
            <a:endParaRPr lang="en-US" dirty="0"/>
          </a:p>
        </p:txBody>
      </p:sp>
      <p:sp>
        <p:nvSpPr>
          <p:cNvPr id="4" name="Slide Number Placeholder 3">
            <a:extLst>
              <a:ext uri="{FF2B5EF4-FFF2-40B4-BE49-F238E27FC236}">
                <a16:creationId xmlns:a16="http://schemas.microsoft.com/office/drawing/2014/main" id="{391F764E-11F5-70D3-3319-021F27EB39B3}"/>
              </a:ext>
            </a:extLst>
          </p:cNvPr>
          <p:cNvSpPr>
            <a:spLocks noGrp="1"/>
          </p:cNvSpPr>
          <p:nvPr>
            <p:ph type="sldNum" sz="quarter" idx="4"/>
          </p:nvPr>
        </p:nvSpPr>
        <p:spPr/>
        <p:txBody>
          <a:bodyPr/>
          <a:lstStyle/>
          <a:p>
            <a:fld id="{9C527BFA-2C0E-4CEC-B6A5-913A56FEF4B4}" type="slidenum">
              <a:rPr lang="fr-CA" smtClean="0"/>
              <a:pPr/>
              <a:t>26</a:t>
            </a:fld>
            <a:endParaRPr lang="fr-CA"/>
          </a:p>
        </p:txBody>
      </p:sp>
      <p:sp>
        <p:nvSpPr>
          <p:cNvPr id="7" name="Text Placeholder 6">
            <a:extLst>
              <a:ext uri="{FF2B5EF4-FFF2-40B4-BE49-F238E27FC236}">
                <a16:creationId xmlns:a16="http://schemas.microsoft.com/office/drawing/2014/main" id="{78FD0C07-746D-AA16-FFA2-10D59DAD8365}"/>
              </a:ext>
            </a:extLst>
          </p:cNvPr>
          <p:cNvSpPr>
            <a:spLocks noGrp="1"/>
          </p:cNvSpPr>
          <p:nvPr>
            <p:ph type="body" sz="quarter" idx="61"/>
          </p:nvPr>
        </p:nvSpPr>
        <p:spPr>
          <a:xfrm>
            <a:off x="-9335" y="304800"/>
            <a:ext cx="7040257" cy="926158"/>
          </a:xfrm>
        </p:spPr>
        <p:txBody>
          <a:bodyPr/>
          <a:lstStyle/>
          <a:p>
            <a:r>
              <a:rPr lang="it-IT" dirty="0"/>
              <a:t>SETTIMANA 3: QUESTIONARIO DI RIFLESSIONE</a:t>
            </a:r>
            <a:endParaRPr lang="en-US" dirty="0"/>
          </a:p>
        </p:txBody>
      </p:sp>
    </p:spTree>
    <p:extLst>
      <p:ext uri="{BB962C8B-B14F-4D97-AF65-F5344CB8AC3E}">
        <p14:creationId xmlns:p14="http://schemas.microsoft.com/office/powerpoint/2010/main" val="30458363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6820B-3EE4-E8DA-ED07-30D070EAC8F3}"/>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B9585415-CB88-0910-24F0-9D037016258C}"/>
              </a:ext>
            </a:extLst>
          </p:cNvPr>
          <p:cNvSpPr>
            <a:spLocks noGrp="1"/>
          </p:cNvSpPr>
          <p:nvPr>
            <p:ph type="body" sz="quarter" idx="64"/>
          </p:nvPr>
        </p:nvSpPr>
        <p:spPr>
          <a:xfrm>
            <a:off x="697281" y="1422399"/>
            <a:ext cx="6076734" cy="8964613"/>
          </a:xfrm>
        </p:spPr>
        <p:txBody>
          <a:bodyPr lIns="91440" tIns="45720" rIns="91440" bIns="45720" numCol="1" spcCol="288000" anchor="t">
            <a:noAutofit/>
          </a:bodyPr>
          <a:lstStyle/>
          <a:p>
            <a:pPr algn="just"/>
            <a:r>
              <a:rPr lang="it-IT" b="1" dirty="0"/>
              <a:t>Sezione 3b: Esperienze di ricerca – Intervista</a:t>
            </a:r>
            <a:endParaRPr lang="en-GB" b="1" dirty="0"/>
          </a:p>
          <a:p>
            <a:pPr marL="228600" indent="-228600" algn="just">
              <a:buFont typeface="+mj-lt"/>
              <a:buAutoNum type="arabicPeriod" startAt="8"/>
            </a:pPr>
            <a:r>
              <a:rPr lang="it-IT" dirty="0"/>
              <a:t>Qual è stato l'obiettivo principale della tua intervista? Descrivi brevemente il ruolo dell'esperto e l'argomento che hai esplorato</a:t>
            </a:r>
            <a:r>
              <a:rPr lang="en-GB" dirty="0"/>
              <a:t>.</a:t>
            </a:r>
          </a:p>
          <a:p>
            <a:pPr algn="just"/>
            <a:r>
              <a:rPr lang="en-GB" i="1" dirty="0">
                <a:solidFill>
                  <a:schemeClr val="bg1">
                    <a:lumMod val="65000"/>
                  </a:schemeClr>
                </a:solidFill>
              </a:rPr>
              <a:t>[campo di testo]</a:t>
            </a:r>
            <a:endParaRPr lang="en-GB" dirty="0">
              <a:solidFill>
                <a:schemeClr val="bg1">
                  <a:lumMod val="65000"/>
                </a:schemeClr>
              </a:solidFill>
            </a:endParaRPr>
          </a:p>
          <a:p>
            <a:pPr marL="228600" indent="-228600" algn="just">
              <a:buFont typeface="+mj-lt"/>
              <a:buAutoNum type="arabicPeriod" startAt="9"/>
            </a:pPr>
            <a:r>
              <a:rPr lang="it-IT" dirty="0"/>
              <a:t>Chi hai intervistato e qual è il suo background professionale</a:t>
            </a:r>
            <a:r>
              <a:rPr lang="en-GB" dirty="0"/>
              <a:t>?</a:t>
            </a:r>
            <a:endParaRPr lang="en-GB" i="1" dirty="0"/>
          </a:p>
          <a:p>
            <a:pPr algn="just"/>
            <a:r>
              <a:rPr lang="en-GB" i="1" dirty="0">
                <a:solidFill>
                  <a:schemeClr val="bg1">
                    <a:lumMod val="65000"/>
                  </a:schemeClr>
                </a:solidFill>
              </a:rPr>
              <a:t>[campo di testo]</a:t>
            </a:r>
            <a:endParaRPr lang="en-GB" dirty="0">
              <a:solidFill>
                <a:schemeClr val="bg1">
                  <a:lumMod val="65000"/>
                </a:schemeClr>
              </a:solidFill>
            </a:endParaRPr>
          </a:p>
          <a:p>
            <a:pPr marL="228600" indent="-228600" algn="just">
              <a:buFont typeface="+mj-lt"/>
              <a:buAutoNum type="arabicPeriod" startAt="10"/>
            </a:pPr>
            <a:r>
              <a:rPr lang="it-IT" dirty="0"/>
              <a:t>Quali sfide hai incontrato durante il processo di colloquio? Seleziona tutte le risposte pertinenti</a:t>
            </a:r>
            <a:r>
              <a:rPr lang="en-GB" dirty="0"/>
              <a:t>.</a:t>
            </a:r>
          </a:p>
          <a:p>
            <a:pPr algn="just"/>
            <a:r>
              <a:rPr lang="en-GB" i="1" dirty="0">
                <a:solidFill>
                  <a:schemeClr val="bg1">
                    <a:lumMod val="65000"/>
                  </a:schemeClr>
                </a:solidFill>
              </a:rPr>
              <a:t>[</a:t>
            </a:r>
            <a:r>
              <a:rPr lang="it-IT" dirty="0">
                <a:solidFill>
                  <a:schemeClr val="bg1">
                    <a:lumMod val="65000"/>
                  </a:schemeClr>
                </a:solidFill>
              </a:rPr>
              <a:t>Scelta multipla: difficoltà a programmare l'intervista, profondità limitata delle risposte, problemi di riservatezza dell'intervistato, altro (specificare</a:t>
            </a:r>
            <a:r>
              <a:rPr lang="en-GB" dirty="0">
                <a:solidFill>
                  <a:schemeClr val="bg1">
                    <a:lumMod val="65000"/>
                  </a:schemeClr>
                </a:solidFill>
              </a:rPr>
              <a:t>)]</a:t>
            </a:r>
          </a:p>
          <a:p>
            <a:pPr marL="228600" indent="-228600" algn="just">
              <a:buFont typeface="+mj-lt"/>
              <a:buAutoNum type="arabicPeriod" startAt="11"/>
            </a:pPr>
            <a:r>
              <a:rPr lang="it-IT" dirty="0"/>
              <a:t>In che modo ti sei assicurato che le informazioni fornite dall'esperto fossero credibili e pertinenti per la tua ricerca</a:t>
            </a:r>
            <a:r>
              <a:rPr lang="en-GB" dirty="0"/>
              <a:t>?</a:t>
            </a:r>
          </a:p>
          <a:p>
            <a:pPr algn="just"/>
            <a:r>
              <a:rPr lang="en-GB" i="1" dirty="0">
                <a:solidFill>
                  <a:schemeClr val="bg1">
                    <a:lumMod val="65000"/>
                  </a:schemeClr>
                </a:solidFill>
              </a:rPr>
              <a:t>[campo di testo]</a:t>
            </a:r>
          </a:p>
          <a:p>
            <a:pPr algn="just"/>
            <a:endParaRPr lang="en-GB" b="1" dirty="0"/>
          </a:p>
          <a:p>
            <a:pPr algn="just"/>
            <a:r>
              <a:rPr lang="en-GB" b="1" dirty="0" err="1"/>
              <a:t>Sezione</a:t>
            </a:r>
            <a:r>
              <a:rPr lang="en-GB" b="1" dirty="0"/>
              <a:t> 4: Digital Pitch</a:t>
            </a:r>
          </a:p>
          <a:p>
            <a:pPr marL="228600" indent="-228600" algn="just">
              <a:buFont typeface="+mj-lt"/>
              <a:buAutoNum type="arabicPeriod" startAt="12"/>
            </a:pPr>
            <a:r>
              <a:rPr lang="it-IT" dirty="0"/>
              <a:t>Quanto hai trovato efficaci gli strumenti digitali (ad es. </a:t>
            </a:r>
            <a:r>
              <a:rPr lang="it-IT" dirty="0" err="1"/>
              <a:t>Canva</a:t>
            </a:r>
            <a:r>
              <a:rPr lang="it-IT" dirty="0"/>
              <a:t>, </a:t>
            </a:r>
            <a:r>
              <a:rPr lang="it-IT" dirty="0" err="1"/>
              <a:t>Prezi</a:t>
            </a:r>
            <a:r>
              <a:rPr lang="it-IT" dirty="0"/>
              <a:t>, </a:t>
            </a:r>
            <a:r>
              <a:rPr lang="it-IT" dirty="0" err="1"/>
              <a:t>Powtoon</a:t>
            </a:r>
            <a:r>
              <a:rPr lang="it-IT" dirty="0"/>
              <a:t>) nel presentare i tuoi risultati</a:t>
            </a:r>
            <a:r>
              <a:rPr lang="en-GB" dirty="0"/>
              <a:t>?</a:t>
            </a:r>
          </a:p>
          <a:p>
            <a:pPr algn="just"/>
            <a:r>
              <a:rPr lang="en-GB" i="1" dirty="0">
                <a:solidFill>
                  <a:schemeClr val="bg1">
                    <a:lumMod val="65000"/>
                  </a:schemeClr>
                </a:solidFill>
              </a:rPr>
              <a:t>[</a:t>
            </a:r>
            <a:r>
              <a:rPr lang="it-IT" i="1" dirty="0">
                <a:solidFill>
                  <a:schemeClr val="bg1">
                    <a:lumMod val="65000"/>
                  </a:schemeClr>
                </a:solidFill>
              </a:rPr>
              <a:t>Scala: 1 (Non efficace) – 5 (Molto efficace</a:t>
            </a:r>
            <a:r>
              <a:rPr lang="en-GB" i="1" dirty="0">
                <a:solidFill>
                  <a:schemeClr val="bg1">
                    <a:lumMod val="65000"/>
                  </a:schemeClr>
                </a:solidFill>
              </a:rPr>
              <a:t>)]</a:t>
            </a:r>
          </a:p>
          <a:p>
            <a:pPr marL="228600" indent="-228600" algn="just">
              <a:buFont typeface="+mj-lt"/>
              <a:buAutoNum type="arabicPeriod" startAt="13"/>
            </a:pPr>
            <a:r>
              <a:rPr lang="it-IT" dirty="0"/>
              <a:t>Quale messaggio chiave intendevate trasmettere nella vostra presentazione e come avete assicurato chiarezza e coinvolgimento</a:t>
            </a:r>
            <a:r>
              <a:rPr lang="en-GB" dirty="0"/>
              <a:t>?</a:t>
            </a:r>
          </a:p>
          <a:p>
            <a:pPr algn="just"/>
            <a:r>
              <a:rPr lang="en-GB" i="1" dirty="0">
                <a:solidFill>
                  <a:schemeClr val="bg1">
                    <a:lumMod val="65000"/>
                  </a:schemeClr>
                </a:solidFill>
              </a:rPr>
              <a:t>[campo di testo]</a:t>
            </a:r>
          </a:p>
          <a:p>
            <a:pPr marL="228600" indent="-228600" algn="just">
              <a:buFont typeface="+mj-lt"/>
              <a:buAutoNum type="arabicPeriod" startAt="14"/>
            </a:pPr>
            <a:r>
              <a:rPr lang="it-IT" dirty="0"/>
              <a:t>Quali miglioramenti suggeriresti per i futuri incarichi di pitch digitali</a:t>
            </a:r>
            <a:r>
              <a:rPr lang="en-GB" dirty="0"/>
              <a:t>?</a:t>
            </a:r>
          </a:p>
          <a:p>
            <a:pPr algn="just"/>
            <a:r>
              <a:rPr lang="en-GB" i="1" dirty="0">
                <a:solidFill>
                  <a:schemeClr val="bg1">
                    <a:lumMod val="65000"/>
                  </a:schemeClr>
                </a:solidFill>
              </a:rPr>
              <a:t>[campo di testo]</a:t>
            </a:r>
            <a:endParaRPr lang="en-GB" b="1" dirty="0"/>
          </a:p>
          <a:p>
            <a:pPr algn="just"/>
            <a:endParaRPr lang="en-GB" b="1" dirty="0"/>
          </a:p>
          <a:p>
            <a:pPr algn="just"/>
            <a:r>
              <a:rPr lang="it-IT" b="1" dirty="0"/>
              <a:t>Sezione 5: Revisione dei colleghi ed esperienza di apprendimento</a:t>
            </a:r>
            <a:endParaRPr lang="en-GB" b="1" dirty="0"/>
          </a:p>
          <a:p>
            <a:pPr marL="228600" indent="-228600" algn="just">
              <a:buFont typeface="+mj-lt"/>
              <a:buAutoNum type="arabicPeriod" startAt="15"/>
            </a:pPr>
            <a:r>
              <a:rPr lang="it-IT" dirty="0"/>
              <a:t>Quanto è stato utile il feedback dei colleghi per migliorare la tua comprensione dell'innovazione nella logistica</a:t>
            </a:r>
            <a:r>
              <a:rPr lang="en-GB" dirty="0"/>
              <a:t>?</a:t>
            </a:r>
          </a:p>
          <a:p>
            <a:pPr algn="just"/>
            <a:r>
              <a:rPr lang="en-GB" i="1" dirty="0">
                <a:solidFill>
                  <a:schemeClr val="bg1">
                    <a:lumMod val="65000"/>
                  </a:schemeClr>
                </a:solidFill>
              </a:rPr>
              <a:t>[</a:t>
            </a:r>
            <a:r>
              <a:rPr lang="it-IT" i="1" dirty="0">
                <a:solidFill>
                  <a:schemeClr val="bg1">
                    <a:lumMod val="65000"/>
                  </a:schemeClr>
                </a:solidFill>
              </a:rPr>
              <a:t>Scala: 1 (Non Utile) – 5 (Molto Utile</a:t>
            </a:r>
            <a:r>
              <a:rPr lang="en-GB" i="1" dirty="0">
                <a:solidFill>
                  <a:schemeClr val="bg1">
                    <a:lumMod val="65000"/>
                  </a:schemeClr>
                </a:solidFill>
              </a:rPr>
              <a:t>)]</a:t>
            </a:r>
            <a:endParaRPr lang="en-GB" dirty="0">
              <a:solidFill>
                <a:schemeClr val="bg1">
                  <a:lumMod val="65000"/>
                </a:schemeClr>
              </a:solidFill>
            </a:endParaRPr>
          </a:p>
          <a:p>
            <a:pPr marL="228600" indent="-228600" algn="just">
              <a:buFont typeface="+mj-lt"/>
              <a:buAutoNum type="arabicPeriod" startAt="16"/>
            </a:pPr>
            <a:r>
              <a:rPr lang="it-IT" dirty="0"/>
              <a:t>Qual è stato il feedback più prezioso che hai ricevuto dai tuoi colleghi</a:t>
            </a:r>
            <a:r>
              <a:rPr lang="en-GB" dirty="0"/>
              <a:t>?</a:t>
            </a:r>
          </a:p>
          <a:p>
            <a:pPr algn="just"/>
            <a:r>
              <a:rPr lang="en-GB" i="1" dirty="0">
                <a:solidFill>
                  <a:schemeClr val="bg1">
                    <a:lumMod val="65000"/>
                  </a:schemeClr>
                </a:solidFill>
              </a:rPr>
              <a:t>[campo di testo]</a:t>
            </a:r>
          </a:p>
          <a:p>
            <a:pPr marL="228600" indent="-228600" algn="just">
              <a:buFont typeface="+mj-lt"/>
              <a:buAutoNum type="arabicPeriod" startAt="17"/>
            </a:pPr>
            <a:r>
              <a:rPr lang="it-IT" dirty="0"/>
              <a:t>I casi di studio hanno rappresentato prospettive diverse in modo equo</a:t>
            </a:r>
            <a:r>
              <a:rPr lang="en-GB" dirty="0"/>
              <a:t>?</a:t>
            </a:r>
          </a:p>
          <a:p>
            <a:pPr algn="just"/>
            <a:r>
              <a:rPr lang="en-GB" i="1" dirty="0">
                <a:solidFill>
                  <a:schemeClr val="bg1">
                    <a:lumMod val="65000"/>
                  </a:schemeClr>
                </a:solidFill>
              </a:rPr>
              <a:t>[</a:t>
            </a:r>
            <a:r>
              <a:rPr lang="it-IT" i="1" dirty="0">
                <a:solidFill>
                  <a:schemeClr val="bg1">
                    <a:lumMod val="65000"/>
                  </a:schemeClr>
                </a:solidFill>
              </a:rPr>
              <a:t>Scala: 1 (Fortemente in disaccordo) – 5 (Fortemente d'accordo</a:t>
            </a:r>
            <a:r>
              <a:rPr lang="en-GB" i="1" dirty="0">
                <a:solidFill>
                  <a:schemeClr val="bg1">
                    <a:lumMod val="65000"/>
                  </a:schemeClr>
                </a:solidFill>
              </a:rPr>
              <a:t>)]</a:t>
            </a:r>
          </a:p>
          <a:p>
            <a:pPr marL="228600" indent="-228600" algn="just">
              <a:buFont typeface="+mj-lt"/>
              <a:buAutoNum type="arabicPeriod" startAt="18"/>
            </a:pPr>
            <a:r>
              <a:rPr lang="it-IT" dirty="0"/>
              <a:t>Quali ostacoli hai dovuto affrontare per partecipare pienamente</a:t>
            </a:r>
            <a:r>
              <a:rPr lang="en-GB" dirty="0"/>
              <a:t>?</a:t>
            </a:r>
          </a:p>
          <a:p>
            <a:pPr algn="just"/>
            <a:r>
              <a:rPr lang="en-GB" i="1" dirty="0">
                <a:solidFill>
                  <a:schemeClr val="bg1">
                    <a:lumMod val="65000"/>
                  </a:schemeClr>
                </a:solidFill>
              </a:rPr>
              <a:t>[campo di testo]</a:t>
            </a:r>
            <a:endParaRPr lang="en-GB" dirty="0">
              <a:solidFill>
                <a:schemeClr val="bg1">
                  <a:lumMod val="65000"/>
                </a:schemeClr>
              </a:solidFill>
            </a:endParaRPr>
          </a:p>
          <a:p>
            <a:pPr algn="just"/>
            <a:endParaRPr lang="en-GB" b="1" dirty="0"/>
          </a:p>
          <a:p>
            <a:pPr algn="just"/>
            <a:r>
              <a:rPr lang="it-IT" b="1" dirty="0"/>
              <a:t>Sezione 6: Riflessione e risultati dell'apprendimento</a:t>
            </a:r>
            <a:endParaRPr lang="en-GB" b="1" dirty="0"/>
          </a:p>
          <a:p>
            <a:pPr marL="228600" indent="-228600" algn="just">
              <a:buFont typeface="+mj-lt"/>
              <a:buAutoNum type="arabicPeriod" startAt="19"/>
            </a:pPr>
            <a:r>
              <a:rPr lang="it-IT" dirty="0"/>
              <a:t>Quali sono i punti chiave della gestione dell'innovazione e delle innovazioni logistiche</a:t>
            </a:r>
            <a:r>
              <a:rPr lang="en-GB" dirty="0"/>
              <a:t>?</a:t>
            </a:r>
          </a:p>
          <a:p>
            <a:pPr algn="just"/>
            <a:r>
              <a:rPr lang="en-GB" i="1" dirty="0">
                <a:solidFill>
                  <a:schemeClr val="bg1">
                    <a:lumMod val="65000"/>
                  </a:schemeClr>
                </a:solidFill>
              </a:rPr>
              <a:t>[campo di testo]</a:t>
            </a:r>
            <a:endParaRPr lang="en-GB" dirty="0">
              <a:solidFill>
                <a:schemeClr val="bg1">
                  <a:lumMod val="65000"/>
                </a:schemeClr>
              </a:solidFill>
            </a:endParaRPr>
          </a:p>
          <a:p>
            <a:pPr marL="228600" indent="-228600" algn="just">
              <a:buFont typeface="+mj-lt"/>
              <a:buAutoNum type="arabicPeriod" startAt="20"/>
            </a:pPr>
            <a:r>
              <a:rPr lang="it-IT" dirty="0"/>
              <a:t>Come puoi applicare ciò che hai imparato alle sfide logistiche del mondo reale</a:t>
            </a:r>
            <a:r>
              <a:rPr lang="en-GB" dirty="0"/>
              <a:t>?</a:t>
            </a:r>
          </a:p>
          <a:p>
            <a:pPr algn="just"/>
            <a:r>
              <a:rPr lang="en-GB" i="1" dirty="0">
                <a:solidFill>
                  <a:schemeClr val="bg1">
                    <a:lumMod val="65000"/>
                  </a:schemeClr>
                </a:solidFill>
              </a:rPr>
              <a:t>[campo di testo]</a:t>
            </a:r>
            <a:endParaRPr lang="en-GB" dirty="0">
              <a:solidFill>
                <a:schemeClr val="bg1">
                  <a:lumMod val="65000"/>
                </a:schemeClr>
              </a:solidFill>
            </a:endParaRPr>
          </a:p>
          <a:p>
            <a:pPr marL="228600" indent="-228600" algn="just">
              <a:buFont typeface="+mj-lt"/>
              <a:buAutoNum type="arabicPeriod" startAt="21"/>
            </a:pPr>
            <a:r>
              <a:rPr lang="it-IT" dirty="0"/>
              <a:t>Su una scala da 1 a 5, quanto ti senti sicuro nell'identificare e valutare l'innovazione nella logistica dopo questo modulo</a:t>
            </a:r>
            <a:r>
              <a:rPr lang="en-GB" dirty="0"/>
              <a:t>?</a:t>
            </a:r>
          </a:p>
          <a:p>
            <a:pPr algn="just"/>
            <a:r>
              <a:rPr lang="en-GB" i="1" dirty="0">
                <a:solidFill>
                  <a:schemeClr val="bg1">
                    <a:lumMod val="65000"/>
                  </a:schemeClr>
                </a:solidFill>
              </a:rPr>
              <a:t>[</a:t>
            </a:r>
            <a:r>
              <a:rPr lang="it-IT" i="1" dirty="0">
                <a:solidFill>
                  <a:schemeClr val="bg1">
                    <a:lumMod val="65000"/>
                  </a:schemeClr>
                </a:solidFill>
              </a:rPr>
              <a:t>Scala: 1 (Non sicuro) – 5 (Molto sicuro</a:t>
            </a:r>
            <a:r>
              <a:rPr lang="en-GB" i="1" dirty="0">
                <a:solidFill>
                  <a:schemeClr val="bg1">
                    <a:lumMod val="65000"/>
                  </a:schemeClr>
                </a:solidFill>
              </a:rPr>
              <a:t>)]</a:t>
            </a:r>
            <a:endParaRPr lang="en-GB" dirty="0">
              <a:solidFill>
                <a:schemeClr val="bg1">
                  <a:lumMod val="65000"/>
                </a:schemeClr>
              </a:solidFill>
            </a:endParaRPr>
          </a:p>
          <a:p>
            <a:pPr marL="228600" indent="-228600" algn="just">
              <a:buFont typeface="+mj-lt"/>
              <a:buAutoNum type="arabicPeriod" startAt="22"/>
            </a:pPr>
            <a:r>
              <a:rPr lang="it-IT" dirty="0"/>
              <a:t>Cosa avresti voluto vedere in questo modulo</a:t>
            </a:r>
            <a:r>
              <a:rPr lang="en-GB" dirty="0"/>
              <a:t>?</a:t>
            </a:r>
          </a:p>
          <a:p>
            <a:pPr algn="just"/>
            <a:r>
              <a:rPr lang="en-GB" i="1" dirty="0">
                <a:solidFill>
                  <a:schemeClr val="bg1">
                    <a:lumMod val="65000"/>
                  </a:schemeClr>
                </a:solidFill>
              </a:rPr>
              <a:t>[campo di testo]</a:t>
            </a:r>
            <a:endParaRPr lang="en-GB" dirty="0">
              <a:solidFill>
                <a:schemeClr val="bg1">
                  <a:lumMod val="65000"/>
                </a:schemeClr>
              </a:solidFill>
            </a:endParaRPr>
          </a:p>
          <a:p>
            <a:pPr algn="just"/>
            <a:endParaRPr lang="en-US" dirty="0"/>
          </a:p>
          <a:p>
            <a:pPr algn="just"/>
            <a:r>
              <a:rPr lang="en-GB" b="1" dirty="0" err="1">
                <a:solidFill>
                  <a:srgbClr val="29C5F4"/>
                </a:solidFill>
              </a:rPr>
              <a:t>Interpretazione</a:t>
            </a:r>
            <a:r>
              <a:rPr lang="en-GB" b="1" dirty="0">
                <a:solidFill>
                  <a:srgbClr val="29C5F4"/>
                </a:solidFill>
              </a:rPr>
              <a:t> </a:t>
            </a:r>
            <a:r>
              <a:rPr lang="en-GB" b="1" dirty="0" err="1">
                <a:solidFill>
                  <a:srgbClr val="29C5F4"/>
                </a:solidFill>
              </a:rPr>
              <a:t>dei</a:t>
            </a:r>
            <a:r>
              <a:rPr lang="en-GB" b="1" dirty="0">
                <a:solidFill>
                  <a:srgbClr val="29C5F4"/>
                </a:solidFill>
              </a:rPr>
              <a:t> </a:t>
            </a:r>
            <a:r>
              <a:rPr lang="en-GB" b="1" dirty="0" err="1">
                <a:solidFill>
                  <a:srgbClr val="29C5F4"/>
                </a:solidFill>
              </a:rPr>
              <a:t>risultati</a:t>
            </a:r>
            <a:r>
              <a:rPr lang="en-GB" b="1" dirty="0">
                <a:solidFill>
                  <a:srgbClr val="29C5F4"/>
                </a:solidFill>
              </a:rPr>
              <a:t>:</a:t>
            </a:r>
          </a:p>
          <a:p>
            <a:pPr marL="171450" indent="-171450" algn="just">
              <a:buFont typeface="Wingdings" panose="05000000000000000000" pitchFamily="2" charset="2"/>
              <a:buChar char="q"/>
            </a:pPr>
            <a:r>
              <a:rPr lang="en-GB" b="1" dirty="0" err="1"/>
              <a:t>Comprensione</a:t>
            </a:r>
            <a:r>
              <a:rPr lang="en-GB" b="1" dirty="0"/>
              <a:t> e </a:t>
            </a:r>
            <a:r>
              <a:rPr lang="en-GB" b="1" dirty="0" err="1"/>
              <a:t>applicazione</a:t>
            </a:r>
            <a:r>
              <a:rPr lang="en-GB" dirty="0"/>
              <a:t>: </a:t>
            </a:r>
            <a:r>
              <a:rPr lang="it-IT" dirty="0"/>
              <a:t>Valuta quanto bene gli studenti ricordano le sei fasi della gestione dell'innovazione e applica i concetti di innovazione ai casi di studio della logistica</a:t>
            </a:r>
            <a:r>
              <a:rPr lang="en-GB" dirty="0"/>
              <a:t>.</a:t>
            </a:r>
          </a:p>
          <a:p>
            <a:pPr marL="171450" indent="-171450" algn="just">
              <a:buFont typeface="Wingdings" panose="05000000000000000000" pitchFamily="2" charset="2"/>
              <a:buChar char="q"/>
            </a:pPr>
            <a:r>
              <a:rPr lang="en-GB" b="1" dirty="0" err="1"/>
              <a:t>Processo</a:t>
            </a:r>
            <a:r>
              <a:rPr lang="en-GB" b="1" dirty="0"/>
              <a:t> di </a:t>
            </a:r>
            <a:r>
              <a:rPr lang="en-GB" b="1" dirty="0" err="1"/>
              <a:t>ricerca</a:t>
            </a:r>
            <a:r>
              <a:rPr lang="en-GB" b="1" dirty="0"/>
              <a:t>: </a:t>
            </a:r>
            <a:r>
              <a:rPr lang="it-IT" dirty="0"/>
              <a:t>Identificare le sfide nella ricerca documentale o nei colloqui, assicurando che gli studenti sviluppino forti capacità di ricerca e pensiero critico</a:t>
            </a:r>
            <a:r>
              <a:rPr lang="en-GB" dirty="0"/>
              <a:t>.</a:t>
            </a:r>
          </a:p>
          <a:p>
            <a:pPr marL="171450" indent="-171450" algn="just">
              <a:buFont typeface="Wingdings" panose="05000000000000000000" pitchFamily="2" charset="2"/>
              <a:buChar char="q"/>
            </a:pPr>
            <a:r>
              <a:rPr lang="en-GB" b="1" dirty="0"/>
              <a:t>Pitch e </a:t>
            </a:r>
            <a:r>
              <a:rPr lang="en-GB" b="1" dirty="0" err="1"/>
              <a:t>comunicazione</a:t>
            </a:r>
            <a:r>
              <a:rPr lang="en-GB" b="1" dirty="0"/>
              <a:t> </a:t>
            </a:r>
            <a:r>
              <a:rPr lang="en-GB" b="1" dirty="0" err="1"/>
              <a:t>digitale</a:t>
            </a:r>
            <a:r>
              <a:rPr lang="en-GB" b="1" dirty="0"/>
              <a:t>: </a:t>
            </a:r>
            <a:r>
              <a:rPr lang="it-IT" dirty="0"/>
              <a:t>Valutare l'efficacia degli strumenti digitali nel trasmettere i risultati e migliorare l'engagement</a:t>
            </a:r>
            <a:r>
              <a:rPr lang="en-GB" dirty="0"/>
              <a:t>.</a:t>
            </a:r>
          </a:p>
          <a:p>
            <a:pPr marL="171450" indent="-171450" algn="just">
              <a:buFont typeface="Wingdings" panose="05000000000000000000" pitchFamily="2" charset="2"/>
              <a:buChar char="q"/>
            </a:pPr>
            <a:r>
              <a:rPr lang="en-GB" b="1" dirty="0" err="1"/>
              <a:t>Riflessione</a:t>
            </a:r>
            <a:r>
              <a:rPr lang="en-GB" b="1" dirty="0"/>
              <a:t> e </a:t>
            </a:r>
            <a:r>
              <a:rPr lang="en-GB" b="1" dirty="0" err="1"/>
              <a:t>risultati</a:t>
            </a:r>
            <a:r>
              <a:rPr lang="en-GB" b="1" dirty="0"/>
              <a:t> </a:t>
            </a:r>
            <a:r>
              <a:rPr lang="en-GB" b="1" dirty="0" err="1"/>
              <a:t>dell'apprendimento</a:t>
            </a:r>
            <a:r>
              <a:rPr lang="en-GB" b="1" dirty="0"/>
              <a:t>: </a:t>
            </a:r>
            <a:r>
              <a:rPr lang="it-IT" dirty="0"/>
              <a:t>Misurare la fiducia degli studenti nel riconoscere e applicare l'innovazione nella logistica e identificare le aree di miglioramento dei moduli.</a:t>
            </a:r>
            <a:endParaRPr lang="en-US" dirty="0"/>
          </a:p>
        </p:txBody>
      </p:sp>
      <p:sp>
        <p:nvSpPr>
          <p:cNvPr id="4" name="Slide Number Placeholder 3">
            <a:extLst>
              <a:ext uri="{FF2B5EF4-FFF2-40B4-BE49-F238E27FC236}">
                <a16:creationId xmlns:a16="http://schemas.microsoft.com/office/drawing/2014/main" id="{21FB6D75-16F0-50BF-927B-434C5267155E}"/>
              </a:ext>
            </a:extLst>
          </p:cNvPr>
          <p:cNvSpPr>
            <a:spLocks noGrp="1"/>
          </p:cNvSpPr>
          <p:nvPr>
            <p:ph type="sldNum" sz="quarter" idx="4"/>
          </p:nvPr>
        </p:nvSpPr>
        <p:spPr/>
        <p:txBody>
          <a:bodyPr/>
          <a:lstStyle/>
          <a:p>
            <a:fld id="{9C527BFA-2C0E-4CEC-B6A5-913A56FEF4B4}" type="slidenum">
              <a:rPr lang="fr-CA" smtClean="0"/>
              <a:pPr/>
              <a:t>27</a:t>
            </a:fld>
            <a:endParaRPr lang="fr-CA"/>
          </a:p>
        </p:txBody>
      </p:sp>
      <p:sp>
        <p:nvSpPr>
          <p:cNvPr id="7" name="Text Placeholder 6">
            <a:extLst>
              <a:ext uri="{FF2B5EF4-FFF2-40B4-BE49-F238E27FC236}">
                <a16:creationId xmlns:a16="http://schemas.microsoft.com/office/drawing/2014/main" id="{B3AEA49D-F091-0D2E-5407-01843988A85B}"/>
              </a:ext>
            </a:extLst>
          </p:cNvPr>
          <p:cNvSpPr>
            <a:spLocks noGrp="1"/>
          </p:cNvSpPr>
          <p:nvPr>
            <p:ph type="body" sz="quarter" idx="61"/>
          </p:nvPr>
        </p:nvSpPr>
        <p:spPr>
          <a:xfrm>
            <a:off x="-9335" y="304800"/>
            <a:ext cx="7040257" cy="926158"/>
          </a:xfrm>
        </p:spPr>
        <p:txBody>
          <a:bodyPr/>
          <a:lstStyle/>
          <a:p>
            <a:r>
              <a:rPr lang="it-IT" dirty="0"/>
              <a:t>SETTIMANA 3: QUESTIONARIO DI RIFLESSIONE</a:t>
            </a:r>
            <a:endParaRPr lang="en-US" dirty="0"/>
          </a:p>
        </p:txBody>
      </p:sp>
    </p:spTree>
    <p:extLst>
      <p:ext uri="{BB962C8B-B14F-4D97-AF65-F5344CB8AC3E}">
        <p14:creationId xmlns:p14="http://schemas.microsoft.com/office/powerpoint/2010/main" val="24904764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9E3B4-5106-5B12-2047-BDFBDEB7A26B}"/>
            </a:ext>
          </a:extLst>
        </p:cNvPr>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1469E386-5A22-A48E-AF15-11FA8113761A}"/>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837" t="30776" r="19454" b="20126"/>
          <a:stretch/>
        </p:blipFill>
        <p:spPr>
          <a:xfrm>
            <a:off x="-1" y="2059437"/>
            <a:ext cx="7559675" cy="6984750"/>
          </a:xfrm>
        </p:spPr>
      </p:pic>
      <p:sp>
        <p:nvSpPr>
          <p:cNvPr id="6" name="Text Placeholder 5">
            <a:extLst>
              <a:ext uri="{FF2B5EF4-FFF2-40B4-BE49-F238E27FC236}">
                <a16:creationId xmlns:a16="http://schemas.microsoft.com/office/drawing/2014/main" id="{BA218089-86F3-E7FF-85FE-4509AF1CFBC0}"/>
              </a:ext>
            </a:extLst>
          </p:cNvPr>
          <p:cNvSpPr>
            <a:spLocks noGrp="1"/>
          </p:cNvSpPr>
          <p:nvPr>
            <p:ph type="body" sz="quarter" idx="47"/>
          </p:nvPr>
        </p:nvSpPr>
        <p:spPr>
          <a:xfrm>
            <a:off x="497241" y="7903380"/>
            <a:ext cx="3282596" cy="781609"/>
          </a:xfrm>
        </p:spPr>
        <p:txBody>
          <a:bodyPr/>
          <a:lstStyle/>
          <a:p>
            <a:pPr algn="l"/>
            <a:r>
              <a:rPr lang="en-US" sz="2000" b="1"/>
              <a:t>Follow Our Journey</a:t>
            </a:r>
          </a:p>
        </p:txBody>
      </p:sp>
      <p:sp>
        <p:nvSpPr>
          <p:cNvPr id="52" name="Text Placeholder 2">
            <a:extLst>
              <a:ext uri="{FF2B5EF4-FFF2-40B4-BE49-F238E27FC236}">
                <a16:creationId xmlns:a16="http://schemas.microsoft.com/office/drawing/2014/main" id="{F7F9F14E-92B1-FD7A-EE62-F7F873CA9630}"/>
              </a:ext>
            </a:extLst>
          </p:cNvPr>
          <p:cNvSpPr txBox="1">
            <a:spLocks/>
          </p:cNvSpPr>
          <p:nvPr/>
        </p:nvSpPr>
        <p:spPr>
          <a:xfrm rot="16200000">
            <a:off x="4718050" y="7476631"/>
            <a:ext cx="3842030" cy="536162"/>
          </a:xfrm>
          <a:prstGeom prst="rect">
            <a:avLst/>
          </a:prstGeom>
          <a:gradFill>
            <a:gsLst>
              <a:gs pos="0">
                <a:srgbClr val="8551A1"/>
              </a:gs>
              <a:gs pos="35350">
                <a:srgbClr val="6363AC"/>
              </a:gs>
              <a:gs pos="100000">
                <a:srgbClr val="26C4F4"/>
              </a:gs>
            </a:gsLst>
            <a:lin ang="0" scaled="0"/>
          </a:gradFill>
        </p:spPr>
        <p:txBody>
          <a:bodyPr lIns="91440" tIns="45720" rIns="91440" bIns="45720" anchor="ctr">
            <a:noAutofit/>
          </a:bodyPr>
          <a:lstStyle>
            <a:lvl1pPr marL="0" indent="0" algn="ctr" defTabSz="755934" rtl="0" eaLnBrk="1" latinLnBrk="0" hangingPunct="1">
              <a:lnSpc>
                <a:spcPct val="90000"/>
              </a:lnSpc>
              <a:spcBef>
                <a:spcPts val="827"/>
              </a:spcBef>
              <a:buFont typeface="Arial" panose="020B0604020202020204" pitchFamily="34" charset="0"/>
              <a:buNone/>
              <a:defRPr sz="20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2400">
                <a:latin typeface="Calibri"/>
                <a:ea typeface="Open Sans"/>
                <a:cs typeface="Calibri"/>
              </a:rPr>
              <a:t>www.</a:t>
            </a:r>
            <a:r>
              <a:rPr lang="en-US" sz="2400" b="1">
                <a:latin typeface="Calibri"/>
                <a:ea typeface="Open Sans"/>
                <a:cs typeface="Calibri"/>
              </a:rPr>
              <a:t>innovating4earth</a:t>
            </a:r>
            <a:r>
              <a:rPr lang="en-US" sz="2400">
                <a:latin typeface="Calibri"/>
                <a:ea typeface="Open Sans"/>
                <a:cs typeface="Calibri"/>
              </a:rPr>
              <a:t>.eu</a:t>
            </a:r>
          </a:p>
        </p:txBody>
      </p:sp>
      <p:grpSp>
        <p:nvGrpSpPr>
          <p:cNvPr id="15" name="Group 14">
            <a:extLst>
              <a:ext uri="{FF2B5EF4-FFF2-40B4-BE49-F238E27FC236}">
                <a16:creationId xmlns:a16="http://schemas.microsoft.com/office/drawing/2014/main" id="{53861D0A-8D8F-12A9-39FA-B29E2C94A6E7}"/>
              </a:ext>
            </a:extLst>
          </p:cNvPr>
          <p:cNvGrpSpPr/>
          <p:nvPr/>
        </p:nvGrpSpPr>
        <p:grpSpPr>
          <a:xfrm>
            <a:off x="2764844" y="7895239"/>
            <a:ext cx="398945" cy="398945"/>
            <a:chOff x="511833" y="8294185"/>
            <a:chExt cx="398945" cy="398945"/>
          </a:xfrm>
        </p:grpSpPr>
        <p:sp>
          <p:nvSpPr>
            <p:cNvPr id="2" name="TextBox 1">
              <a:extLst>
                <a:ext uri="{FF2B5EF4-FFF2-40B4-BE49-F238E27FC236}">
                  <a16:creationId xmlns:a16="http://schemas.microsoft.com/office/drawing/2014/main" id="{C3517BC9-2FEE-81B8-9B13-A77519134239}"/>
                </a:ext>
              </a:extLst>
            </p:cNvPr>
            <p:cNvSpPr txBox="1"/>
            <p:nvPr/>
          </p:nvSpPr>
          <p:spPr>
            <a:xfrm>
              <a:off x="528461" y="8312781"/>
              <a:ext cx="382317" cy="369332"/>
            </a:xfrm>
            <a:prstGeom prst="rect">
              <a:avLst/>
            </a:prstGeom>
            <a:noFill/>
          </p:spPr>
          <p:txBody>
            <a:bodyPr wrap="square" rtlCol="0">
              <a:spAutoFit/>
            </a:bodyPr>
            <a:lstStyle/>
            <a:p>
              <a:r>
                <a:rPr lang="en-US">
                  <a:solidFill>
                    <a:srgbClr val="0B3A5B"/>
                  </a:solidFill>
                  <a:hlinkClick r:id="rId3">
                    <a:extLst>
                      <a:ext uri="{A12FA001-AC4F-418D-AE19-62706E023703}">
                        <ahyp:hlinkClr xmlns:ahyp="http://schemas.microsoft.com/office/drawing/2018/hyperlinkcolor" val="tx"/>
                      </a:ext>
                    </a:extLst>
                  </a:hlinkClick>
                </a:rPr>
                <a:t>li</a:t>
              </a:r>
              <a:endParaRPr lang="en-US">
                <a:solidFill>
                  <a:srgbClr val="0B3A5B"/>
                </a:solidFill>
              </a:endParaRPr>
            </a:p>
          </p:txBody>
        </p:sp>
        <p:grpSp>
          <p:nvGrpSpPr>
            <p:cNvPr id="40" name="Group 39">
              <a:extLst>
                <a:ext uri="{FF2B5EF4-FFF2-40B4-BE49-F238E27FC236}">
                  <a16:creationId xmlns:a16="http://schemas.microsoft.com/office/drawing/2014/main" id="{D428FCCF-40B3-7212-D092-E202D72162E9}"/>
                </a:ext>
              </a:extLst>
            </p:cNvPr>
            <p:cNvGrpSpPr/>
            <p:nvPr/>
          </p:nvGrpSpPr>
          <p:grpSpPr>
            <a:xfrm>
              <a:off x="511833" y="8294185"/>
              <a:ext cx="398945" cy="398945"/>
              <a:chOff x="3094393" y="4759136"/>
              <a:chExt cx="1074283" cy="1074282"/>
            </a:xfrm>
          </p:grpSpPr>
          <p:sp>
            <p:nvSpPr>
              <p:cNvPr id="41" name="Freeform 40">
                <a:extLst>
                  <a:ext uri="{FF2B5EF4-FFF2-40B4-BE49-F238E27FC236}">
                    <a16:creationId xmlns:a16="http://schemas.microsoft.com/office/drawing/2014/main" id="{1C3957A1-FA67-5C3E-0227-B795669B71EF}"/>
                  </a:ext>
                </a:extLst>
              </p:cNvPr>
              <p:cNvSpPr/>
              <p:nvPr/>
            </p:nvSpPr>
            <p:spPr>
              <a:xfrm>
                <a:off x="3094393" y="4759136"/>
                <a:ext cx="1074283" cy="1074282"/>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29C5F4"/>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42" name="Group 41">
                <a:extLst>
                  <a:ext uri="{FF2B5EF4-FFF2-40B4-BE49-F238E27FC236}">
                    <a16:creationId xmlns:a16="http://schemas.microsoft.com/office/drawing/2014/main" id="{FEDED387-AAEE-FBAB-2B1C-3504C6193F70}"/>
                  </a:ext>
                </a:extLst>
              </p:cNvPr>
              <p:cNvGrpSpPr/>
              <p:nvPr/>
            </p:nvGrpSpPr>
            <p:grpSpPr>
              <a:xfrm>
                <a:off x="3303016" y="4946695"/>
                <a:ext cx="685138" cy="655839"/>
                <a:chOff x="3303016" y="4946695"/>
                <a:chExt cx="685138" cy="655839"/>
              </a:xfrm>
            </p:grpSpPr>
            <p:sp>
              <p:nvSpPr>
                <p:cNvPr id="43" name="Freeform 42">
                  <a:hlinkClick r:id="rId4"/>
                  <a:extLst>
                    <a:ext uri="{FF2B5EF4-FFF2-40B4-BE49-F238E27FC236}">
                      <a16:creationId xmlns:a16="http://schemas.microsoft.com/office/drawing/2014/main" id="{C7FC42AF-FB48-3851-9396-63B9C734EE27}"/>
                    </a:ext>
                  </a:extLst>
                </p:cNvPr>
                <p:cNvSpPr/>
                <p:nvPr/>
              </p:nvSpPr>
              <p:spPr>
                <a:xfrm>
                  <a:off x="3540109" y="5149321"/>
                  <a:ext cx="448045" cy="453213"/>
                </a:xfrm>
                <a:custGeom>
                  <a:avLst/>
                  <a:gdLst>
                    <a:gd name="connsiteX0" fmla="*/ 0 w 448045"/>
                    <a:gd name="connsiteY0" fmla="*/ 452676 h 453212"/>
                    <a:gd name="connsiteX1" fmla="*/ 0 w 448045"/>
                    <a:gd name="connsiteY1" fmla="*/ 10629 h 453212"/>
                    <a:gd name="connsiteX2" fmla="*/ 146311 w 448045"/>
                    <a:gd name="connsiteY2" fmla="*/ 10629 h 453212"/>
                    <a:gd name="connsiteX3" fmla="*/ 146311 w 448045"/>
                    <a:gd name="connsiteY3" fmla="*/ 72248 h 453212"/>
                    <a:gd name="connsiteX4" fmla="*/ 146847 w 448045"/>
                    <a:gd name="connsiteY4" fmla="*/ 72248 h 453212"/>
                    <a:gd name="connsiteX5" fmla="*/ 148455 w 448045"/>
                    <a:gd name="connsiteY5" fmla="*/ 70104 h 453212"/>
                    <a:gd name="connsiteX6" fmla="*/ 191330 w 448045"/>
                    <a:gd name="connsiteY6" fmla="*/ 24560 h 453212"/>
                    <a:gd name="connsiteX7" fmla="*/ 255107 w 448045"/>
                    <a:gd name="connsiteY7" fmla="*/ 1520 h 453212"/>
                    <a:gd name="connsiteX8" fmla="*/ 337642 w 448045"/>
                    <a:gd name="connsiteY8" fmla="*/ 9021 h 453212"/>
                    <a:gd name="connsiteX9" fmla="*/ 428751 w 448045"/>
                    <a:gd name="connsiteY9" fmla="*/ 93680 h 453212"/>
                    <a:gd name="connsiteX10" fmla="*/ 446437 w 448045"/>
                    <a:gd name="connsiteY10" fmla="*/ 163872 h 453212"/>
                    <a:gd name="connsiteX11" fmla="*/ 448045 w 448045"/>
                    <a:gd name="connsiteY11" fmla="*/ 204594 h 453212"/>
                    <a:gd name="connsiteX12" fmla="*/ 448045 w 448045"/>
                    <a:gd name="connsiteY12" fmla="*/ 449461 h 453212"/>
                    <a:gd name="connsiteX13" fmla="*/ 448045 w 448045"/>
                    <a:gd name="connsiteY13" fmla="*/ 453212 h 453212"/>
                    <a:gd name="connsiteX14" fmla="*/ 301198 w 448045"/>
                    <a:gd name="connsiteY14" fmla="*/ 453212 h 453212"/>
                    <a:gd name="connsiteX15" fmla="*/ 301198 w 448045"/>
                    <a:gd name="connsiteY15" fmla="*/ 449461 h 453212"/>
                    <a:gd name="connsiteX16" fmla="*/ 301198 w 448045"/>
                    <a:gd name="connsiteY16" fmla="*/ 214239 h 453212"/>
                    <a:gd name="connsiteX17" fmla="*/ 291551 w 448045"/>
                    <a:gd name="connsiteY17" fmla="*/ 159050 h 453212"/>
                    <a:gd name="connsiteX18" fmla="*/ 232598 w 448045"/>
                    <a:gd name="connsiteY18" fmla="*/ 117256 h 453212"/>
                    <a:gd name="connsiteX19" fmla="*/ 152743 w 448045"/>
                    <a:gd name="connsiteY19" fmla="*/ 167087 h 453212"/>
                    <a:gd name="connsiteX20" fmla="*/ 146311 w 448045"/>
                    <a:gd name="connsiteY20" fmla="*/ 204058 h 453212"/>
                    <a:gd name="connsiteX21" fmla="*/ 146311 w 448045"/>
                    <a:gd name="connsiteY21" fmla="*/ 449461 h 453212"/>
                    <a:gd name="connsiteX22" fmla="*/ 146311 w 448045"/>
                    <a:gd name="connsiteY22" fmla="*/ 453212 h 453212"/>
                    <a:gd name="connsiteX23" fmla="*/ 0 w 448045"/>
                    <a:gd name="connsiteY23" fmla="*/ 452676 h 45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8045" h="453212">
                      <a:moveTo>
                        <a:pt x="0" y="452676"/>
                      </a:moveTo>
                      <a:cubicBezTo>
                        <a:pt x="0" y="305327"/>
                        <a:pt x="0" y="157978"/>
                        <a:pt x="0" y="10629"/>
                      </a:cubicBezTo>
                      <a:cubicBezTo>
                        <a:pt x="48770" y="10629"/>
                        <a:pt x="97541" y="10629"/>
                        <a:pt x="146311" y="10629"/>
                      </a:cubicBezTo>
                      <a:cubicBezTo>
                        <a:pt x="146311" y="30990"/>
                        <a:pt x="146311" y="51351"/>
                        <a:pt x="146311" y="72248"/>
                      </a:cubicBezTo>
                      <a:cubicBezTo>
                        <a:pt x="146311" y="72248"/>
                        <a:pt x="146847" y="72248"/>
                        <a:pt x="146847" y="72248"/>
                      </a:cubicBezTo>
                      <a:cubicBezTo>
                        <a:pt x="147383" y="71712"/>
                        <a:pt x="147919" y="70640"/>
                        <a:pt x="148455" y="70104"/>
                      </a:cubicBezTo>
                      <a:cubicBezTo>
                        <a:pt x="160246" y="52422"/>
                        <a:pt x="174180" y="36884"/>
                        <a:pt x="191330" y="24560"/>
                      </a:cubicBezTo>
                      <a:cubicBezTo>
                        <a:pt x="210624" y="11165"/>
                        <a:pt x="232062" y="4199"/>
                        <a:pt x="255107" y="1520"/>
                      </a:cubicBezTo>
                      <a:cubicBezTo>
                        <a:pt x="282976" y="-1695"/>
                        <a:pt x="310845" y="-87"/>
                        <a:pt x="337642" y="9021"/>
                      </a:cubicBezTo>
                      <a:cubicBezTo>
                        <a:pt x="380517" y="23488"/>
                        <a:pt x="410529" y="52422"/>
                        <a:pt x="428751" y="93680"/>
                      </a:cubicBezTo>
                      <a:cubicBezTo>
                        <a:pt x="438398" y="116184"/>
                        <a:pt x="444294" y="139760"/>
                        <a:pt x="446437" y="163872"/>
                      </a:cubicBezTo>
                      <a:cubicBezTo>
                        <a:pt x="447509" y="177267"/>
                        <a:pt x="448045" y="191198"/>
                        <a:pt x="448045" y="204594"/>
                      </a:cubicBezTo>
                      <a:cubicBezTo>
                        <a:pt x="448045" y="286038"/>
                        <a:pt x="448045" y="368017"/>
                        <a:pt x="448045" y="449461"/>
                      </a:cubicBezTo>
                      <a:cubicBezTo>
                        <a:pt x="448045" y="450533"/>
                        <a:pt x="448045" y="451605"/>
                        <a:pt x="448045" y="453212"/>
                      </a:cubicBezTo>
                      <a:cubicBezTo>
                        <a:pt x="398739" y="453212"/>
                        <a:pt x="349968" y="453212"/>
                        <a:pt x="301198" y="453212"/>
                      </a:cubicBezTo>
                      <a:cubicBezTo>
                        <a:pt x="301198" y="452141"/>
                        <a:pt x="301198" y="451069"/>
                        <a:pt x="301198" y="449461"/>
                      </a:cubicBezTo>
                      <a:cubicBezTo>
                        <a:pt x="301198" y="371232"/>
                        <a:pt x="301198" y="292468"/>
                        <a:pt x="301198" y="214239"/>
                      </a:cubicBezTo>
                      <a:cubicBezTo>
                        <a:pt x="301198" y="195485"/>
                        <a:pt x="299054" y="176732"/>
                        <a:pt x="291551" y="159050"/>
                      </a:cubicBezTo>
                      <a:cubicBezTo>
                        <a:pt x="280832" y="132795"/>
                        <a:pt x="261002" y="118863"/>
                        <a:pt x="232598" y="117256"/>
                      </a:cubicBezTo>
                      <a:cubicBezTo>
                        <a:pt x="196690" y="115113"/>
                        <a:pt x="167749" y="133330"/>
                        <a:pt x="152743" y="167087"/>
                      </a:cubicBezTo>
                      <a:cubicBezTo>
                        <a:pt x="147383" y="178875"/>
                        <a:pt x="146311" y="191198"/>
                        <a:pt x="146311" y="204058"/>
                      </a:cubicBezTo>
                      <a:cubicBezTo>
                        <a:pt x="146311" y="286038"/>
                        <a:pt x="146311" y="368017"/>
                        <a:pt x="146311" y="449461"/>
                      </a:cubicBezTo>
                      <a:cubicBezTo>
                        <a:pt x="146311" y="450533"/>
                        <a:pt x="146311" y="451605"/>
                        <a:pt x="146311" y="453212"/>
                      </a:cubicBezTo>
                      <a:cubicBezTo>
                        <a:pt x="98077" y="452676"/>
                        <a:pt x="48770" y="452676"/>
                        <a:pt x="0" y="452676"/>
                      </a:cubicBezTo>
                      <a:close/>
                    </a:path>
                  </a:pathLst>
                </a:custGeom>
                <a:solidFill>
                  <a:schemeClr val="bg1"/>
                </a:solidFill>
                <a:ln w="5347"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9C54D877-047D-4FC4-5B2A-E4D1ACA8BB6B}"/>
                    </a:ext>
                  </a:extLst>
                </p:cNvPr>
                <p:cNvSpPr/>
                <p:nvPr/>
              </p:nvSpPr>
              <p:spPr>
                <a:xfrm>
                  <a:off x="3311799" y="5159950"/>
                  <a:ext cx="146847" cy="442047"/>
                </a:xfrm>
                <a:custGeom>
                  <a:avLst/>
                  <a:gdLst>
                    <a:gd name="connsiteX0" fmla="*/ 146847 w 146847"/>
                    <a:gd name="connsiteY0" fmla="*/ 0 h 442047"/>
                    <a:gd name="connsiteX1" fmla="*/ 146847 w 146847"/>
                    <a:gd name="connsiteY1" fmla="*/ 442048 h 442047"/>
                    <a:gd name="connsiteX2" fmla="*/ 0 w 146847"/>
                    <a:gd name="connsiteY2" fmla="*/ 442048 h 442047"/>
                    <a:gd name="connsiteX3" fmla="*/ 0 w 146847"/>
                    <a:gd name="connsiteY3" fmla="*/ 0 h 442047"/>
                    <a:gd name="connsiteX4" fmla="*/ 146847 w 146847"/>
                    <a:gd name="connsiteY4" fmla="*/ 0 h 442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47" h="442047">
                      <a:moveTo>
                        <a:pt x="146847" y="0"/>
                      </a:moveTo>
                      <a:cubicBezTo>
                        <a:pt x="146847" y="147349"/>
                        <a:pt x="146847" y="294698"/>
                        <a:pt x="146847" y="442048"/>
                      </a:cubicBezTo>
                      <a:cubicBezTo>
                        <a:pt x="98077" y="442048"/>
                        <a:pt x="48771" y="442048"/>
                        <a:pt x="0" y="442048"/>
                      </a:cubicBezTo>
                      <a:cubicBezTo>
                        <a:pt x="0" y="294698"/>
                        <a:pt x="0" y="147349"/>
                        <a:pt x="0" y="0"/>
                      </a:cubicBezTo>
                      <a:cubicBezTo>
                        <a:pt x="48771" y="0"/>
                        <a:pt x="97541" y="0"/>
                        <a:pt x="146847" y="0"/>
                      </a:cubicBezTo>
                      <a:close/>
                    </a:path>
                  </a:pathLst>
                </a:custGeom>
                <a:solidFill>
                  <a:schemeClr val="bg1"/>
                </a:solidFill>
                <a:ln w="5347"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CAB22B35-413B-0CF4-D9F5-A9C8C82990F2}"/>
                    </a:ext>
                  </a:extLst>
                </p:cNvPr>
                <p:cNvSpPr/>
                <p:nvPr/>
              </p:nvSpPr>
              <p:spPr>
                <a:xfrm>
                  <a:off x="3303016" y="4946695"/>
                  <a:ext cx="165330" cy="153521"/>
                </a:xfrm>
                <a:custGeom>
                  <a:avLst/>
                  <a:gdLst>
                    <a:gd name="connsiteX0" fmla="*/ 83279 w 165330"/>
                    <a:gd name="connsiteY0" fmla="*/ 0 h 153521"/>
                    <a:gd name="connsiteX1" fmla="*/ 122938 w 165330"/>
                    <a:gd name="connsiteY1" fmla="*/ 8573 h 153521"/>
                    <a:gd name="connsiteX2" fmla="*/ 164741 w 165330"/>
                    <a:gd name="connsiteY2" fmla="*/ 68584 h 153521"/>
                    <a:gd name="connsiteX3" fmla="*/ 144912 w 165330"/>
                    <a:gd name="connsiteY3" fmla="*/ 129132 h 153521"/>
                    <a:gd name="connsiteX4" fmla="*/ 101500 w 165330"/>
                    <a:gd name="connsiteY4" fmla="*/ 151636 h 153521"/>
                    <a:gd name="connsiteX5" fmla="*/ 42011 w 165330"/>
                    <a:gd name="connsiteY5" fmla="*/ 144670 h 153521"/>
                    <a:gd name="connsiteX6" fmla="*/ 208 w 165330"/>
                    <a:gd name="connsiteY6" fmla="*/ 71264 h 153521"/>
                    <a:gd name="connsiteX7" fmla="*/ 65057 w 165330"/>
                    <a:gd name="connsiteY7" fmla="*/ 1608 h 153521"/>
                    <a:gd name="connsiteX8" fmla="*/ 83279 w 165330"/>
                    <a:gd name="connsiteY8" fmla="*/ 0 h 15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330" h="153521">
                      <a:moveTo>
                        <a:pt x="83279" y="0"/>
                      </a:moveTo>
                      <a:cubicBezTo>
                        <a:pt x="97213" y="536"/>
                        <a:pt x="110611" y="2679"/>
                        <a:pt x="122938" y="8573"/>
                      </a:cubicBezTo>
                      <a:cubicBezTo>
                        <a:pt x="148127" y="20897"/>
                        <a:pt x="161526" y="41258"/>
                        <a:pt x="164741" y="68584"/>
                      </a:cubicBezTo>
                      <a:cubicBezTo>
                        <a:pt x="167421" y="91624"/>
                        <a:pt x="160990" y="112521"/>
                        <a:pt x="144912" y="129132"/>
                      </a:cubicBezTo>
                      <a:cubicBezTo>
                        <a:pt x="133121" y="141455"/>
                        <a:pt x="118115" y="148421"/>
                        <a:pt x="101500" y="151636"/>
                      </a:cubicBezTo>
                      <a:cubicBezTo>
                        <a:pt x="81135" y="155386"/>
                        <a:pt x="61305" y="153779"/>
                        <a:pt x="42011" y="144670"/>
                      </a:cubicBezTo>
                      <a:cubicBezTo>
                        <a:pt x="12534" y="130739"/>
                        <a:pt x="-1936" y="101805"/>
                        <a:pt x="208" y="71264"/>
                      </a:cubicBezTo>
                      <a:cubicBezTo>
                        <a:pt x="2352" y="35900"/>
                        <a:pt x="27005" y="8037"/>
                        <a:pt x="65057" y="1608"/>
                      </a:cubicBezTo>
                      <a:cubicBezTo>
                        <a:pt x="70952" y="536"/>
                        <a:pt x="76847" y="536"/>
                        <a:pt x="83279" y="0"/>
                      </a:cubicBezTo>
                      <a:close/>
                    </a:path>
                  </a:pathLst>
                </a:custGeom>
                <a:solidFill>
                  <a:schemeClr val="bg1"/>
                </a:solidFill>
                <a:ln w="5347" cap="flat">
                  <a:noFill/>
                  <a:prstDash val="solid"/>
                  <a:miter/>
                </a:ln>
              </p:spPr>
              <p:txBody>
                <a:bodyPr rtlCol="0" anchor="ctr"/>
                <a:lstStyle/>
                <a:p>
                  <a:endParaRPr lang="en-US"/>
                </a:p>
              </p:txBody>
            </p:sp>
          </p:grpSp>
        </p:grpSp>
      </p:grpSp>
      <p:sp>
        <p:nvSpPr>
          <p:cNvPr id="19" name="Freeform 18">
            <a:extLst>
              <a:ext uri="{FF2B5EF4-FFF2-40B4-BE49-F238E27FC236}">
                <a16:creationId xmlns:a16="http://schemas.microsoft.com/office/drawing/2014/main" id="{16121C58-9063-283E-71F8-EAD369E12A30}"/>
              </a:ext>
            </a:extLst>
          </p:cNvPr>
          <p:cNvSpPr/>
          <p:nvPr/>
        </p:nvSpPr>
        <p:spPr>
          <a:xfrm rot="12697991">
            <a:off x="-2866951" y="399703"/>
            <a:ext cx="4822343" cy="5213433"/>
          </a:xfrm>
          <a:custGeom>
            <a:avLst/>
            <a:gdLst>
              <a:gd name="connsiteX0" fmla="*/ 217621 w 1060649"/>
              <a:gd name="connsiteY0" fmla="*/ 995490 h 1146667"/>
              <a:gd name="connsiteX1" fmla="*/ 178658 w 1060649"/>
              <a:gd name="connsiteY1" fmla="*/ 979326 h 1146667"/>
              <a:gd name="connsiteX2" fmla="*/ 149199 w 1060649"/>
              <a:gd name="connsiteY2" fmla="*/ 934639 h 1146667"/>
              <a:gd name="connsiteX3" fmla="*/ 188161 w 1060649"/>
              <a:gd name="connsiteY3" fmla="*/ 946999 h 1146667"/>
              <a:gd name="connsiteX4" fmla="*/ 217621 w 1060649"/>
              <a:gd name="connsiteY4" fmla="*/ 995490 h 1146667"/>
              <a:gd name="connsiteX5" fmla="*/ 320255 w 1060649"/>
              <a:gd name="connsiteY5" fmla="*/ 1065849 h 1146667"/>
              <a:gd name="connsiteX6" fmla="*/ 274640 w 1060649"/>
              <a:gd name="connsiteY6" fmla="*/ 1052538 h 1146667"/>
              <a:gd name="connsiteX7" fmla="*/ 248031 w 1060649"/>
              <a:gd name="connsiteY7" fmla="*/ 1019260 h 1146667"/>
              <a:gd name="connsiteX8" fmla="*/ 295547 w 1060649"/>
              <a:gd name="connsiteY8" fmla="*/ 1029719 h 1146667"/>
              <a:gd name="connsiteX9" fmla="*/ 320255 w 1060649"/>
              <a:gd name="connsiteY9" fmla="*/ 1065849 h 1146667"/>
              <a:gd name="connsiteX10" fmla="*/ 428590 w 1060649"/>
              <a:gd name="connsiteY10" fmla="*/ 1117193 h 1146667"/>
              <a:gd name="connsiteX11" fmla="*/ 380124 w 1060649"/>
              <a:gd name="connsiteY11" fmla="*/ 1107685 h 1146667"/>
              <a:gd name="connsiteX12" fmla="*/ 358267 w 1060649"/>
              <a:gd name="connsiteY12" fmla="*/ 1085816 h 1146667"/>
              <a:gd name="connsiteX13" fmla="*/ 409584 w 1060649"/>
              <a:gd name="connsiteY13" fmla="*/ 1093423 h 1146667"/>
              <a:gd name="connsiteX14" fmla="*/ 428590 w 1060649"/>
              <a:gd name="connsiteY14" fmla="*/ 1117193 h 1146667"/>
              <a:gd name="connsiteX15" fmla="*/ 530273 w 1060649"/>
              <a:gd name="connsiteY15" fmla="*/ 1143815 h 1146667"/>
              <a:gd name="connsiteX16" fmla="*/ 483708 w 1060649"/>
              <a:gd name="connsiteY16" fmla="*/ 1140012 h 1146667"/>
              <a:gd name="connsiteX17" fmla="*/ 469453 w 1060649"/>
              <a:gd name="connsiteY17" fmla="*/ 1131455 h 1146667"/>
              <a:gd name="connsiteX18" fmla="*/ 517919 w 1060649"/>
              <a:gd name="connsiteY18" fmla="*/ 1134307 h 1146667"/>
              <a:gd name="connsiteX19" fmla="*/ 530273 w 1060649"/>
              <a:gd name="connsiteY19" fmla="*/ 1143815 h 1146667"/>
              <a:gd name="connsiteX20" fmla="*/ 34211 w 1060649"/>
              <a:gd name="connsiteY20" fmla="*/ 714052 h 1146667"/>
              <a:gd name="connsiteX21" fmla="*/ 19006 w 1060649"/>
              <a:gd name="connsiteY21" fmla="*/ 712151 h 1146667"/>
              <a:gd name="connsiteX22" fmla="*/ 6652 w 1060649"/>
              <a:gd name="connsiteY22" fmla="*/ 648447 h 1146667"/>
              <a:gd name="connsiteX23" fmla="*/ 20907 w 1060649"/>
              <a:gd name="connsiteY23" fmla="*/ 643693 h 1146667"/>
              <a:gd name="connsiteX24" fmla="*/ 34211 w 1060649"/>
              <a:gd name="connsiteY24" fmla="*/ 714052 h 1146667"/>
              <a:gd name="connsiteX25" fmla="*/ 97882 w 1060649"/>
              <a:gd name="connsiteY25" fmla="*/ 803428 h 1146667"/>
              <a:gd name="connsiteX26" fmla="*/ 65571 w 1060649"/>
              <a:gd name="connsiteY26" fmla="*/ 798674 h 1146667"/>
              <a:gd name="connsiteX27" fmla="*/ 45615 w 1060649"/>
              <a:gd name="connsiteY27" fmla="*/ 733069 h 1146667"/>
              <a:gd name="connsiteX28" fmla="*/ 77925 w 1060649"/>
              <a:gd name="connsiteY28" fmla="*/ 733069 h 1146667"/>
              <a:gd name="connsiteX29" fmla="*/ 97882 w 1060649"/>
              <a:gd name="connsiteY29" fmla="*/ 803428 h 1146667"/>
              <a:gd name="connsiteX30" fmla="*/ 190062 w 1060649"/>
              <a:gd name="connsiteY30" fmla="*/ 896606 h 1146667"/>
              <a:gd name="connsiteX31" fmla="*/ 144447 w 1060649"/>
              <a:gd name="connsiteY31" fmla="*/ 889000 h 1146667"/>
              <a:gd name="connsiteX32" fmla="*/ 120689 w 1060649"/>
              <a:gd name="connsiteY32" fmla="*/ 827198 h 1146667"/>
              <a:gd name="connsiteX33" fmla="*/ 167255 w 1060649"/>
              <a:gd name="connsiteY33" fmla="*/ 830050 h 1146667"/>
              <a:gd name="connsiteX34" fmla="*/ 190062 w 1060649"/>
              <a:gd name="connsiteY34" fmla="*/ 896606 h 1146667"/>
              <a:gd name="connsiteX35" fmla="*/ 300298 w 1060649"/>
              <a:gd name="connsiteY35" fmla="*/ 983129 h 1146667"/>
              <a:gd name="connsiteX36" fmla="*/ 246130 w 1060649"/>
              <a:gd name="connsiteY36" fmla="*/ 977425 h 1146667"/>
              <a:gd name="connsiteX37" fmla="*/ 221422 w 1060649"/>
              <a:gd name="connsiteY37" fmla="*/ 924180 h 1146667"/>
              <a:gd name="connsiteX38" fmla="*/ 277491 w 1060649"/>
              <a:gd name="connsiteY38" fmla="*/ 927983 h 1146667"/>
              <a:gd name="connsiteX39" fmla="*/ 300298 w 1060649"/>
              <a:gd name="connsiteY39" fmla="*/ 983129 h 1146667"/>
              <a:gd name="connsiteX40" fmla="*/ 420037 w 1060649"/>
              <a:gd name="connsiteY40" fmla="*/ 1055390 h 1146667"/>
              <a:gd name="connsiteX41" fmla="*/ 363019 w 1060649"/>
              <a:gd name="connsiteY41" fmla="*/ 1051587 h 1146667"/>
              <a:gd name="connsiteX42" fmla="*/ 342112 w 1060649"/>
              <a:gd name="connsiteY42" fmla="*/ 1009752 h 1146667"/>
              <a:gd name="connsiteX43" fmla="*/ 401981 w 1060649"/>
              <a:gd name="connsiteY43" fmla="*/ 1011653 h 1146667"/>
              <a:gd name="connsiteX44" fmla="*/ 420037 w 1060649"/>
              <a:gd name="connsiteY44" fmla="*/ 1055390 h 1146667"/>
              <a:gd name="connsiteX45" fmla="*/ 535975 w 1060649"/>
              <a:gd name="connsiteY45" fmla="*/ 1106734 h 1146667"/>
              <a:gd name="connsiteX46" fmla="*/ 480857 w 1060649"/>
              <a:gd name="connsiteY46" fmla="*/ 1106734 h 1146667"/>
              <a:gd name="connsiteX47" fmla="*/ 465652 w 1060649"/>
              <a:gd name="connsiteY47" fmla="*/ 1078210 h 1146667"/>
              <a:gd name="connsiteX48" fmla="*/ 523621 w 1060649"/>
              <a:gd name="connsiteY48" fmla="*/ 1077259 h 1146667"/>
              <a:gd name="connsiteX49" fmla="*/ 535975 w 1060649"/>
              <a:gd name="connsiteY49" fmla="*/ 1106734 h 1146667"/>
              <a:gd name="connsiteX50" fmla="*/ 637658 w 1060649"/>
              <a:gd name="connsiteY50" fmla="*/ 1131455 h 1146667"/>
              <a:gd name="connsiteX51" fmla="*/ 589192 w 1060649"/>
              <a:gd name="connsiteY51" fmla="*/ 1136209 h 1146667"/>
              <a:gd name="connsiteX52" fmla="*/ 581590 w 1060649"/>
              <a:gd name="connsiteY52" fmla="*/ 1120996 h 1146667"/>
              <a:gd name="connsiteX53" fmla="*/ 632907 w 1060649"/>
              <a:gd name="connsiteY53" fmla="*/ 1115291 h 1146667"/>
              <a:gd name="connsiteX54" fmla="*/ 637658 w 1060649"/>
              <a:gd name="connsiteY54" fmla="*/ 1131455 h 1146667"/>
              <a:gd name="connsiteX55" fmla="*/ 29460 w 1060649"/>
              <a:gd name="connsiteY55" fmla="*/ 588547 h 1146667"/>
              <a:gd name="connsiteX56" fmla="*/ 7602 w 1060649"/>
              <a:gd name="connsiteY56" fmla="*/ 599005 h 1146667"/>
              <a:gd name="connsiteX57" fmla="*/ 6652 w 1060649"/>
              <a:gd name="connsiteY57" fmla="*/ 529597 h 1146667"/>
              <a:gd name="connsiteX58" fmla="*/ 27559 w 1060649"/>
              <a:gd name="connsiteY58" fmla="*/ 511532 h 1146667"/>
              <a:gd name="connsiteX59" fmla="*/ 29460 w 1060649"/>
              <a:gd name="connsiteY59" fmla="*/ 588547 h 1146667"/>
              <a:gd name="connsiteX60" fmla="*/ 89329 w 1060649"/>
              <a:gd name="connsiteY60" fmla="*/ 673168 h 1146667"/>
              <a:gd name="connsiteX61" fmla="*/ 48466 w 1060649"/>
              <a:gd name="connsiteY61" fmla="*/ 678873 h 1146667"/>
              <a:gd name="connsiteX62" fmla="*/ 37062 w 1060649"/>
              <a:gd name="connsiteY62" fmla="*/ 602809 h 1146667"/>
              <a:gd name="connsiteX63" fmla="*/ 76025 w 1060649"/>
              <a:gd name="connsiteY63" fmla="*/ 591399 h 1146667"/>
              <a:gd name="connsiteX64" fmla="*/ 89329 w 1060649"/>
              <a:gd name="connsiteY64" fmla="*/ 673168 h 1146667"/>
              <a:gd name="connsiteX65" fmla="*/ 180559 w 1060649"/>
              <a:gd name="connsiteY65" fmla="*/ 767297 h 1146667"/>
              <a:gd name="connsiteX66" fmla="*/ 125441 w 1060649"/>
              <a:gd name="connsiteY66" fmla="*/ 769199 h 1146667"/>
              <a:gd name="connsiteX67" fmla="*/ 107385 w 1060649"/>
              <a:gd name="connsiteY67" fmla="*/ 692184 h 1146667"/>
              <a:gd name="connsiteX68" fmla="*/ 162503 w 1060649"/>
              <a:gd name="connsiteY68" fmla="*/ 685528 h 1146667"/>
              <a:gd name="connsiteX69" fmla="*/ 180559 w 1060649"/>
              <a:gd name="connsiteY69" fmla="*/ 767297 h 1146667"/>
              <a:gd name="connsiteX70" fmla="*/ 296497 w 1060649"/>
              <a:gd name="connsiteY70" fmla="*/ 864279 h 1146667"/>
              <a:gd name="connsiteX71" fmla="*/ 230925 w 1060649"/>
              <a:gd name="connsiteY71" fmla="*/ 865230 h 1146667"/>
              <a:gd name="connsiteX72" fmla="*/ 209068 w 1060649"/>
              <a:gd name="connsiteY72" fmla="*/ 792969 h 1146667"/>
              <a:gd name="connsiteX73" fmla="*/ 275590 w 1060649"/>
              <a:gd name="connsiteY73" fmla="*/ 788215 h 1146667"/>
              <a:gd name="connsiteX74" fmla="*/ 296497 w 1060649"/>
              <a:gd name="connsiteY74" fmla="*/ 864279 h 1146667"/>
              <a:gd name="connsiteX75" fmla="*/ 423838 w 1060649"/>
              <a:gd name="connsiteY75" fmla="*/ 952704 h 1146667"/>
              <a:gd name="connsiteX76" fmla="*/ 354466 w 1060649"/>
              <a:gd name="connsiteY76" fmla="*/ 954605 h 1146667"/>
              <a:gd name="connsiteX77" fmla="*/ 334509 w 1060649"/>
              <a:gd name="connsiteY77" fmla="*/ 891852 h 1146667"/>
              <a:gd name="connsiteX78" fmla="*/ 405783 w 1060649"/>
              <a:gd name="connsiteY78" fmla="*/ 887098 h 1146667"/>
              <a:gd name="connsiteX79" fmla="*/ 423838 w 1060649"/>
              <a:gd name="connsiteY79" fmla="*/ 952704 h 1146667"/>
              <a:gd name="connsiteX80" fmla="*/ 667118 w 1060649"/>
              <a:gd name="connsiteY80" fmla="*/ 1073456 h 1146667"/>
              <a:gd name="connsiteX81" fmla="*/ 608199 w 1060649"/>
              <a:gd name="connsiteY81" fmla="*/ 1082013 h 1146667"/>
              <a:gd name="connsiteX82" fmla="*/ 599646 w 1060649"/>
              <a:gd name="connsiteY82" fmla="*/ 1046833 h 1146667"/>
              <a:gd name="connsiteX83" fmla="*/ 662366 w 1060649"/>
              <a:gd name="connsiteY83" fmla="*/ 1037325 h 1146667"/>
              <a:gd name="connsiteX84" fmla="*/ 667118 w 1060649"/>
              <a:gd name="connsiteY84" fmla="*/ 1073456 h 1146667"/>
              <a:gd name="connsiteX85" fmla="*/ 760248 w 1060649"/>
              <a:gd name="connsiteY85" fmla="*/ 1094373 h 1146667"/>
              <a:gd name="connsiteX86" fmla="*/ 711782 w 1060649"/>
              <a:gd name="connsiteY86" fmla="*/ 1106734 h 1146667"/>
              <a:gd name="connsiteX87" fmla="*/ 710832 w 1060649"/>
              <a:gd name="connsiteY87" fmla="*/ 1084865 h 1146667"/>
              <a:gd name="connsiteX88" fmla="*/ 762149 w 1060649"/>
              <a:gd name="connsiteY88" fmla="*/ 1071554 h 1146667"/>
              <a:gd name="connsiteX89" fmla="*/ 760248 w 1060649"/>
              <a:gd name="connsiteY89" fmla="*/ 1094373 h 1146667"/>
              <a:gd name="connsiteX90" fmla="*/ 823919 w 1060649"/>
              <a:gd name="connsiteY90" fmla="*/ 1088669 h 1146667"/>
              <a:gd name="connsiteX91" fmla="*/ 787807 w 1060649"/>
              <a:gd name="connsiteY91" fmla="*/ 1103881 h 1146667"/>
              <a:gd name="connsiteX92" fmla="*/ 794459 w 1060649"/>
              <a:gd name="connsiteY92" fmla="*/ 1094373 h 1146667"/>
              <a:gd name="connsiteX93" fmla="*/ 833422 w 1060649"/>
              <a:gd name="connsiteY93" fmla="*/ 1078210 h 1146667"/>
              <a:gd name="connsiteX94" fmla="*/ 823919 w 1060649"/>
              <a:gd name="connsiteY94" fmla="*/ 1088669 h 1146667"/>
              <a:gd name="connsiteX95" fmla="*/ 42764 w 1060649"/>
              <a:gd name="connsiteY95" fmla="*/ 452582 h 1146667"/>
              <a:gd name="connsiteX96" fmla="*/ 16155 w 1060649"/>
              <a:gd name="connsiteY96" fmla="*/ 474450 h 1146667"/>
              <a:gd name="connsiteX97" fmla="*/ 26609 w 1060649"/>
              <a:gd name="connsiteY97" fmla="*/ 409796 h 1146667"/>
              <a:gd name="connsiteX98" fmla="*/ 51317 w 1060649"/>
              <a:gd name="connsiteY98" fmla="*/ 382222 h 1146667"/>
              <a:gd name="connsiteX99" fmla="*/ 42764 w 1060649"/>
              <a:gd name="connsiteY99" fmla="*/ 452582 h 1146667"/>
              <a:gd name="connsiteX100" fmla="*/ 95981 w 1060649"/>
              <a:gd name="connsiteY100" fmla="*/ 521040 h 1146667"/>
              <a:gd name="connsiteX101" fmla="*/ 50366 w 1060649"/>
              <a:gd name="connsiteY101" fmla="*/ 538154 h 1146667"/>
              <a:gd name="connsiteX102" fmla="*/ 49416 w 1060649"/>
              <a:gd name="connsiteY102" fmla="*/ 463991 h 1146667"/>
              <a:gd name="connsiteX103" fmla="*/ 93130 w 1060649"/>
              <a:gd name="connsiteY103" fmla="*/ 442123 h 1146667"/>
              <a:gd name="connsiteX104" fmla="*/ 95981 w 1060649"/>
              <a:gd name="connsiteY104" fmla="*/ 521040 h 1146667"/>
              <a:gd name="connsiteX105" fmla="*/ 181509 w 1060649"/>
              <a:gd name="connsiteY105" fmla="*/ 607563 h 1146667"/>
              <a:gd name="connsiteX106" fmla="*/ 120689 w 1060649"/>
              <a:gd name="connsiteY106" fmla="*/ 619923 h 1146667"/>
              <a:gd name="connsiteX107" fmla="*/ 111186 w 1060649"/>
              <a:gd name="connsiteY107" fmla="*/ 539105 h 1146667"/>
              <a:gd name="connsiteX108" fmla="*/ 170106 w 1060649"/>
              <a:gd name="connsiteY108" fmla="*/ 522941 h 1146667"/>
              <a:gd name="connsiteX109" fmla="*/ 181509 w 1060649"/>
              <a:gd name="connsiteY109" fmla="*/ 607563 h 1146667"/>
              <a:gd name="connsiteX110" fmla="*/ 568286 w 1060649"/>
              <a:gd name="connsiteY110" fmla="*/ 894705 h 1146667"/>
              <a:gd name="connsiteX111" fmla="*/ 494161 w 1060649"/>
              <a:gd name="connsiteY111" fmla="*/ 904213 h 1146667"/>
              <a:gd name="connsiteX112" fmla="*/ 478956 w 1060649"/>
              <a:gd name="connsiteY112" fmla="*/ 837657 h 1146667"/>
              <a:gd name="connsiteX113" fmla="*/ 555932 w 1060649"/>
              <a:gd name="connsiteY113" fmla="*/ 827198 h 1146667"/>
              <a:gd name="connsiteX114" fmla="*/ 568286 w 1060649"/>
              <a:gd name="connsiteY114" fmla="*/ 894705 h 1146667"/>
              <a:gd name="connsiteX115" fmla="*/ 694677 w 1060649"/>
              <a:gd name="connsiteY115" fmla="*/ 966966 h 1146667"/>
              <a:gd name="connsiteX116" fmla="*/ 628155 w 1060649"/>
              <a:gd name="connsiteY116" fmla="*/ 979326 h 1146667"/>
              <a:gd name="connsiteX117" fmla="*/ 618652 w 1060649"/>
              <a:gd name="connsiteY117" fmla="*/ 926081 h 1146667"/>
              <a:gd name="connsiteX118" fmla="*/ 687074 w 1060649"/>
              <a:gd name="connsiteY118" fmla="*/ 913721 h 1146667"/>
              <a:gd name="connsiteX119" fmla="*/ 694677 w 1060649"/>
              <a:gd name="connsiteY119" fmla="*/ 966966 h 1146667"/>
              <a:gd name="connsiteX120" fmla="*/ 800161 w 1060649"/>
              <a:gd name="connsiteY120" fmla="*/ 1014506 h 1146667"/>
              <a:gd name="connsiteX121" fmla="*/ 745994 w 1060649"/>
              <a:gd name="connsiteY121" fmla="*/ 1029719 h 1146667"/>
              <a:gd name="connsiteX122" fmla="*/ 744093 w 1060649"/>
              <a:gd name="connsiteY122" fmla="*/ 990736 h 1146667"/>
              <a:gd name="connsiteX123" fmla="*/ 801112 w 1060649"/>
              <a:gd name="connsiteY123" fmla="*/ 975523 h 1146667"/>
              <a:gd name="connsiteX124" fmla="*/ 800161 w 1060649"/>
              <a:gd name="connsiteY124" fmla="*/ 1014506 h 1146667"/>
              <a:gd name="connsiteX125" fmla="*/ 876186 w 1060649"/>
              <a:gd name="connsiteY125" fmla="*/ 1035424 h 1146667"/>
              <a:gd name="connsiteX126" fmla="*/ 835323 w 1060649"/>
              <a:gd name="connsiteY126" fmla="*/ 1052538 h 1146667"/>
              <a:gd name="connsiteX127" fmla="*/ 840074 w 1060649"/>
              <a:gd name="connsiteY127" fmla="*/ 1026866 h 1146667"/>
              <a:gd name="connsiteX128" fmla="*/ 882838 w 1060649"/>
              <a:gd name="connsiteY128" fmla="*/ 1009752 h 1146667"/>
              <a:gd name="connsiteX129" fmla="*/ 876186 w 1060649"/>
              <a:gd name="connsiteY129" fmla="*/ 1035424 h 1146667"/>
              <a:gd name="connsiteX130" fmla="*/ 77925 w 1060649"/>
              <a:gd name="connsiteY130" fmla="*/ 327076 h 1146667"/>
              <a:gd name="connsiteX131" fmla="*/ 45615 w 1060649"/>
              <a:gd name="connsiteY131" fmla="*/ 359403 h 1146667"/>
              <a:gd name="connsiteX132" fmla="*/ 66522 w 1060649"/>
              <a:gd name="connsiteY132" fmla="*/ 305208 h 1146667"/>
              <a:gd name="connsiteX133" fmla="*/ 95031 w 1060649"/>
              <a:gd name="connsiteY133" fmla="*/ 268126 h 1146667"/>
              <a:gd name="connsiteX134" fmla="*/ 77925 w 1060649"/>
              <a:gd name="connsiteY134" fmla="*/ 327076 h 1146667"/>
              <a:gd name="connsiteX135" fmla="*/ 205267 w 1060649"/>
              <a:gd name="connsiteY135" fmla="*/ 444025 h 1146667"/>
              <a:gd name="connsiteX136" fmla="*/ 137795 w 1060649"/>
              <a:gd name="connsiteY136" fmla="*/ 464942 h 1146667"/>
              <a:gd name="connsiteX137" fmla="*/ 136845 w 1060649"/>
              <a:gd name="connsiteY137" fmla="*/ 385075 h 1146667"/>
              <a:gd name="connsiteX138" fmla="*/ 202416 w 1060649"/>
              <a:gd name="connsiteY138" fmla="*/ 360354 h 1146667"/>
              <a:gd name="connsiteX139" fmla="*/ 205267 w 1060649"/>
              <a:gd name="connsiteY139" fmla="*/ 444025 h 1146667"/>
              <a:gd name="connsiteX140" fmla="*/ 316453 w 1060649"/>
              <a:gd name="connsiteY140" fmla="*/ 533400 h 1146667"/>
              <a:gd name="connsiteX141" fmla="*/ 236627 w 1060649"/>
              <a:gd name="connsiteY141" fmla="*/ 549564 h 1146667"/>
              <a:gd name="connsiteX142" fmla="*/ 227124 w 1060649"/>
              <a:gd name="connsiteY142" fmla="*/ 463041 h 1146667"/>
              <a:gd name="connsiteX143" fmla="*/ 305050 w 1060649"/>
              <a:gd name="connsiteY143" fmla="*/ 443074 h 1146667"/>
              <a:gd name="connsiteX144" fmla="*/ 316453 w 1060649"/>
              <a:gd name="connsiteY144" fmla="*/ 533400 h 1146667"/>
              <a:gd name="connsiteX145" fmla="*/ 928453 w 1060649"/>
              <a:gd name="connsiteY145" fmla="*/ 941294 h 1146667"/>
              <a:gd name="connsiteX146" fmla="*/ 880938 w 1060649"/>
              <a:gd name="connsiteY146" fmla="*/ 960310 h 1146667"/>
              <a:gd name="connsiteX147" fmla="*/ 883789 w 1060649"/>
              <a:gd name="connsiteY147" fmla="*/ 917524 h 1146667"/>
              <a:gd name="connsiteX148" fmla="*/ 933205 w 1060649"/>
              <a:gd name="connsiteY148" fmla="*/ 898508 h 1146667"/>
              <a:gd name="connsiteX149" fmla="*/ 928453 w 1060649"/>
              <a:gd name="connsiteY149" fmla="*/ 941294 h 1146667"/>
              <a:gd name="connsiteX150" fmla="*/ 979770 w 1060649"/>
              <a:gd name="connsiteY150" fmla="*/ 962212 h 1146667"/>
              <a:gd name="connsiteX151" fmla="*/ 947459 w 1060649"/>
              <a:gd name="connsiteY151" fmla="*/ 983129 h 1146667"/>
              <a:gd name="connsiteX152" fmla="*/ 956963 w 1060649"/>
              <a:gd name="connsiteY152" fmla="*/ 954605 h 1146667"/>
              <a:gd name="connsiteX153" fmla="*/ 990223 w 1060649"/>
              <a:gd name="connsiteY153" fmla="*/ 934639 h 1146667"/>
              <a:gd name="connsiteX154" fmla="*/ 979770 w 1060649"/>
              <a:gd name="connsiteY154" fmla="*/ 962212 h 1146667"/>
              <a:gd name="connsiteX155" fmla="*/ 163453 w 1060649"/>
              <a:gd name="connsiteY155" fmla="*/ 243405 h 1146667"/>
              <a:gd name="connsiteX156" fmla="*/ 111186 w 1060649"/>
              <a:gd name="connsiteY156" fmla="*/ 275733 h 1146667"/>
              <a:gd name="connsiteX157" fmla="*/ 129242 w 1060649"/>
              <a:gd name="connsiteY157" fmla="*/ 223439 h 1146667"/>
              <a:gd name="connsiteX158" fmla="*/ 177708 w 1060649"/>
              <a:gd name="connsiteY158" fmla="*/ 188259 h 1146667"/>
              <a:gd name="connsiteX159" fmla="*/ 163453 w 1060649"/>
              <a:gd name="connsiteY159" fmla="*/ 243405 h 1146667"/>
              <a:gd name="connsiteX160" fmla="*/ 236627 w 1060649"/>
              <a:gd name="connsiteY160" fmla="*/ 289044 h 1146667"/>
              <a:gd name="connsiteX161" fmla="*/ 168205 w 1060649"/>
              <a:gd name="connsiteY161" fmla="*/ 315666 h 1146667"/>
              <a:gd name="connsiteX162" fmla="*/ 174857 w 1060649"/>
              <a:gd name="connsiteY162" fmla="*/ 250061 h 1146667"/>
              <a:gd name="connsiteX163" fmla="*/ 239478 w 1060649"/>
              <a:gd name="connsiteY163" fmla="*/ 221537 h 1146667"/>
              <a:gd name="connsiteX164" fmla="*/ 236627 w 1060649"/>
              <a:gd name="connsiteY164" fmla="*/ 289044 h 1146667"/>
              <a:gd name="connsiteX165" fmla="*/ 340211 w 1060649"/>
              <a:gd name="connsiteY165" fmla="*/ 358452 h 1146667"/>
              <a:gd name="connsiteX166" fmla="*/ 259435 w 1060649"/>
              <a:gd name="connsiteY166" fmla="*/ 379370 h 1146667"/>
              <a:gd name="connsiteX167" fmla="*/ 255633 w 1060649"/>
              <a:gd name="connsiteY167" fmla="*/ 302355 h 1146667"/>
              <a:gd name="connsiteX168" fmla="*/ 332609 w 1060649"/>
              <a:gd name="connsiteY168" fmla="*/ 279536 h 1146667"/>
              <a:gd name="connsiteX169" fmla="*/ 340211 w 1060649"/>
              <a:gd name="connsiteY169" fmla="*/ 358452 h 1146667"/>
              <a:gd name="connsiteX170" fmla="*/ 1047242 w 1060649"/>
              <a:gd name="connsiteY170" fmla="*/ 889951 h 1146667"/>
              <a:gd name="connsiteX171" fmla="*/ 1029186 w 1060649"/>
              <a:gd name="connsiteY171" fmla="*/ 909918 h 1146667"/>
              <a:gd name="connsiteX172" fmla="*/ 1040590 w 1060649"/>
              <a:gd name="connsiteY172" fmla="*/ 881394 h 1146667"/>
              <a:gd name="connsiteX173" fmla="*/ 1060546 w 1060649"/>
              <a:gd name="connsiteY173" fmla="*/ 862378 h 1146667"/>
              <a:gd name="connsiteX174" fmla="*/ 1047242 w 1060649"/>
              <a:gd name="connsiteY174" fmla="*/ 889951 h 1146667"/>
              <a:gd name="connsiteX175" fmla="*/ 281292 w 1060649"/>
              <a:gd name="connsiteY175" fmla="*/ 164489 h 1146667"/>
              <a:gd name="connsiteX176" fmla="*/ 210969 w 1060649"/>
              <a:gd name="connsiteY176" fmla="*/ 193964 h 1146667"/>
              <a:gd name="connsiteX177" fmla="*/ 223323 w 1060649"/>
              <a:gd name="connsiteY177" fmla="*/ 145473 h 1146667"/>
              <a:gd name="connsiteX178" fmla="*/ 287944 w 1060649"/>
              <a:gd name="connsiteY178" fmla="*/ 115047 h 1146667"/>
              <a:gd name="connsiteX179" fmla="*/ 281292 w 1060649"/>
              <a:gd name="connsiteY179" fmla="*/ 164489 h 1146667"/>
              <a:gd name="connsiteX180" fmla="*/ 377273 w 1060649"/>
              <a:gd name="connsiteY180" fmla="*/ 211078 h 1146667"/>
              <a:gd name="connsiteX181" fmla="*/ 294596 w 1060649"/>
              <a:gd name="connsiteY181" fmla="*/ 234848 h 1146667"/>
              <a:gd name="connsiteX182" fmla="*/ 296497 w 1060649"/>
              <a:gd name="connsiteY182" fmla="*/ 171144 h 1146667"/>
              <a:gd name="connsiteX183" fmla="*/ 374422 w 1060649"/>
              <a:gd name="connsiteY183" fmla="*/ 147374 h 1146667"/>
              <a:gd name="connsiteX184" fmla="*/ 377273 w 1060649"/>
              <a:gd name="connsiteY184" fmla="*/ 211078 h 1146667"/>
              <a:gd name="connsiteX185" fmla="*/ 326907 w 1060649"/>
              <a:gd name="connsiteY185" fmla="*/ 77015 h 1146667"/>
              <a:gd name="connsiteX186" fmla="*/ 262286 w 1060649"/>
              <a:gd name="connsiteY186" fmla="*/ 105539 h 1146667"/>
              <a:gd name="connsiteX187" fmla="*/ 278441 w 1060649"/>
              <a:gd name="connsiteY187" fmla="*/ 81769 h 1146667"/>
              <a:gd name="connsiteX188" fmla="*/ 337360 w 1060649"/>
              <a:gd name="connsiteY188" fmla="*/ 53245 h 1146667"/>
              <a:gd name="connsiteX189" fmla="*/ 326907 w 1060649"/>
              <a:gd name="connsiteY189" fmla="*/ 77015 h 1146667"/>
              <a:gd name="connsiteX190" fmla="*/ 411484 w 1060649"/>
              <a:gd name="connsiteY190" fmla="*/ 96982 h 1146667"/>
              <a:gd name="connsiteX191" fmla="*/ 335460 w 1060649"/>
              <a:gd name="connsiteY191" fmla="*/ 118850 h 1146667"/>
              <a:gd name="connsiteX192" fmla="*/ 340211 w 1060649"/>
              <a:gd name="connsiteY192" fmla="*/ 78917 h 1146667"/>
              <a:gd name="connsiteX193" fmla="*/ 410534 w 1060649"/>
              <a:gd name="connsiteY193" fmla="*/ 57999 h 1146667"/>
              <a:gd name="connsiteX194" fmla="*/ 411484 w 1060649"/>
              <a:gd name="connsiteY194" fmla="*/ 96982 h 1146667"/>
              <a:gd name="connsiteX195" fmla="*/ 521720 w 1060649"/>
              <a:gd name="connsiteY195" fmla="*/ 143571 h 1146667"/>
              <a:gd name="connsiteX196" fmla="*/ 439043 w 1060649"/>
              <a:gd name="connsiteY196" fmla="*/ 158784 h 1146667"/>
              <a:gd name="connsiteX197" fmla="*/ 433342 w 1060649"/>
              <a:gd name="connsiteY197" fmla="*/ 104588 h 1146667"/>
              <a:gd name="connsiteX198" fmla="*/ 511267 w 1060649"/>
              <a:gd name="connsiteY198" fmla="*/ 90326 h 1146667"/>
              <a:gd name="connsiteX199" fmla="*/ 521720 w 1060649"/>
              <a:gd name="connsiteY199" fmla="*/ 143571 h 1146667"/>
              <a:gd name="connsiteX200" fmla="*/ 650012 w 1060649"/>
              <a:gd name="connsiteY200" fmla="*/ 214881 h 1146667"/>
              <a:gd name="connsiteX201" fmla="*/ 567335 w 1060649"/>
              <a:gd name="connsiteY201" fmla="*/ 225340 h 1146667"/>
              <a:gd name="connsiteX202" fmla="*/ 554031 w 1060649"/>
              <a:gd name="connsiteY202" fmla="*/ 160686 h 1146667"/>
              <a:gd name="connsiteX203" fmla="*/ 632907 w 1060649"/>
              <a:gd name="connsiteY203" fmla="*/ 152128 h 1146667"/>
              <a:gd name="connsiteX204" fmla="*/ 650012 w 1060649"/>
              <a:gd name="connsiteY204" fmla="*/ 214881 h 1146667"/>
              <a:gd name="connsiteX205" fmla="*/ 448546 w 1060649"/>
              <a:gd name="connsiteY205" fmla="*/ 30426 h 1146667"/>
              <a:gd name="connsiteX206" fmla="*/ 376323 w 1060649"/>
              <a:gd name="connsiteY206" fmla="*/ 49442 h 1146667"/>
              <a:gd name="connsiteX207" fmla="*/ 383925 w 1060649"/>
              <a:gd name="connsiteY207" fmla="*/ 33278 h 1146667"/>
              <a:gd name="connsiteX208" fmla="*/ 448546 w 1060649"/>
              <a:gd name="connsiteY208" fmla="*/ 15213 h 1146667"/>
              <a:gd name="connsiteX209" fmla="*/ 448546 w 1060649"/>
              <a:gd name="connsiteY209" fmla="*/ 30426 h 1146667"/>
              <a:gd name="connsiteX210" fmla="*/ 546428 w 1060649"/>
              <a:gd name="connsiteY210" fmla="*/ 52294 h 1146667"/>
              <a:gd name="connsiteX211" fmla="*/ 468503 w 1060649"/>
              <a:gd name="connsiteY211" fmla="*/ 63704 h 1146667"/>
              <a:gd name="connsiteX212" fmla="*/ 463751 w 1060649"/>
              <a:gd name="connsiteY212" fmla="*/ 31376 h 1146667"/>
              <a:gd name="connsiteX213" fmla="*/ 535975 w 1060649"/>
              <a:gd name="connsiteY213" fmla="*/ 20918 h 1146667"/>
              <a:gd name="connsiteX214" fmla="*/ 546428 w 1060649"/>
              <a:gd name="connsiteY214" fmla="*/ 52294 h 1146667"/>
              <a:gd name="connsiteX215" fmla="*/ 663317 w 1060649"/>
              <a:gd name="connsiteY215" fmla="*/ 101736 h 1146667"/>
              <a:gd name="connsiteX216" fmla="*/ 584441 w 1060649"/>
              <a:gd name="connsiteY216" fmla="*/ 107441 h 1146667"/>
              <a:gd name="connsiteX217" fmla="*/ 571137 w 1060649"/>
              <a:gd name="connsiteY217" fmla="*/ 61802 h 1146667"/>
              <a:gd name="connsiteX218" fmla="*/ 645261 w 1060649"/>
              <a:gd name="connsiteY218" fmla="*/ 57999 h 1146667"/>
              <a:gd name="connsiteX219" fmla="*/ 663317 w 1060649"/>
              <a:gd name="connsiteY219" fmla="*/ 101736 h 1146667"/>
              <a:gd name="connsiteX220" fmla="*/ 665217 w 1060649"/>
              <a:gd name="connsiteY220" fmla="*/ 29475 h 1146667"/>
              <a:gd name="connsiteX221" fmla="*/ 596795 w 1060649"/>
              <a:gd name="connsiteY221" fmla="*/ 29475 h 1146667"/>
              <a:gd name="connsiteX222" fmla="*/ 584441 w 1060649"/>
              <a:gd name="connsiteY222" fmla="*/ 8557 h 1146667"/>
              <a:gd name="connsiteX223" fmla="*/ 647161 w 1060649"/>
              <a:gd name="connsiteY223" fmla="*/ 10459 h 1146667"/>
              <a:gd name="connsiteX224" fmla="*/ 665217 w 1060649"/>
              <a:gd name="connsiteY224" fmla="*/ 29475 h 1146667"/>
              <a:gd name="connsiteX225" fmla="*/ 777354 w 1060649"/>
              <a:gd name="connsiteY225" fmla="*/ 79867 h 1146667"/>
              <a:gd name="connsiteX226" fmla="*/ 713683 w 1060649"/>
              <a:gd name="connsiteY226" fmla="*/ 75113 h 1146667"/>
              <a:gd name="connsiteX227" fmla="*/ 693727 w 1060649"/>
              <a:gd name="connsiteY227" fmla="*/ 40884 h 1146667"/>
              <a:gd name="connsiteX228" fmla="*/ 753596 w 1060649"/>
              <a:gd name="connsiteY228" fmla="*/ 47540 h 1146667"/>
              <a:gd name="connsiteX229" fmla="*/ 777354 w 1060649"/>
              <a:gd name="connsiteY229" fmla="*/ 79867 h 1146667"/>
              <a:gd name="connsiteX230" fmla="*/ 889490 w 1060649"/>
              <a:gd name="connsiteY230" fmla="*/ 150227 h 1146667"/>
              <a:gd name="connsiteX231" fmla="*/ 835323 w 1060649"/>
              <a:gd name="connsiteY231" fmla="*/ 142620 h 1146667"/>
              <a:gd name="connsiteX232" fmla="*/ 811565 w 1060649"/>
              <a:gd name="connsiteY232" fmla="*/ 98883 h 1146667"/>
              <a:gd name="connsiteX233" fmla="*/ 863832 w 1060649"/>
              <a:gd name="connsiteY233" fmla="*/ 108391 h 1146667"/>
              <a:gd name="connsiteX234" fmla="*/ 889490 w 1060649"/>
              <a:gd name="connsiteY234" fmla="*/ 150227 h 1146667"/>
              <a:gd name="connsiteX235" fmla="*/ 990223 w 1060649"/>
              <a:gd name="connsiteY235" fmla="*/ 234848 h 1146667"/>
              <a:gd name="connsiteX236" fmla="*/ 949360 w 1060649"/>
              <a:gd name="connsiteY236" fmla="*/ 227242 h 1146667"/>
              <a:gd name="connsiteX237" fmla="*/ 925602 w 1060649"/>
              <a:gd name="connsiteY237" fmla="*/ 178751 h 1146667"/>
              <a:gd name="connsiteX238" fmla="*/ 965515 w 1060649"/>
              <a:gd name="connsiteY238" fmla="*/ 189210 h 1146667"/>
              <a:gd name="connsiteX239" fmla="*/ 990223 w 1060649"/>
              <a:gd name="connsiteY239" fmla="*/ 234848 h 1146667"/>
              <a:gd name="connsiteX240" fmla="*/ 864782 w 1060649"/>
              <a:gd name="connsiteY240" fmla="*/ 86523 h 1146667"/>
              <a:gd name="connsiteX241" fmla="*/ 817267 w 1060649"/>
              <a:gd name="connsiteY241" fmla="*/ 71310 h 1146667"/>
              <a:gd name="connsiteX242" fmla="*/ 790658 w 1060649"/>
              <a:gd name="connsiteY242" fmla="*/ 46589 h 1146667"/>
              <a:gd name="connsiteX243" fmla="*/ 835323 w 1060649"/>
              <a:gd name="connsiteY243" fmla="*/ 63704 h 1146667"/>
              <a:gd name="connsiteX244" fmla="*/ 864782 w 1060649"/>
              <a:gd name="connsiteY244" fmla="*/ 86523 h 1146667"/>
              <a:gd name="connsiteX245" fmla="*/ 958863 w 1060649"/>
              <a:gd name="connsiteY245" fmla="*/ 155932 h 1146667"/>
              <a:gd name="connsiteX246" fmla="*/ 923702 w 1060649"/>
              <a:gd name="connsiteY246" fmla="*/ 139768 h 1146667"/>
              <a:gd name="connsiteX247" fmla="*/ 895192 w 1060649"/>
              <a:gd name="connsiteY247" fmla="*/ 105539 h 1146667"/>
              <a:gd name="connsiteX248" fmla="*/ 930354 w 1060649"/>
              <a:gd name="connsiteY248" fmla="*/ 124555 h 1146667"/>
              <a:gd name="connsiteX249" fmla="*/ 958863 w 1060649"/>
              <a:gd name="connsiteY249" fmla="*/ 155932 h 1146667"/>
              <a:gd name="connsiteX250" fmla="*/ 764050 w 1060649"/>
              <a:gd name="connsiteY250" fmla="*/ 35180 h 1146667"/>
              <a:gd name="connsiteX251" fmla="*/ 707981 w 1060649"/>
              <a:gd name="connsiteY251" fmla="*/ 23770 h 1146667"/>
              <a:gd name="connsiteX252" fmla="*/ 687074 w 1060649"/>
              <a:gd name="connsiteY252" fmla="*/ 12360 h 1146667"/>
              <a:gd name="connsiteX253" fmla="*/ 764050 w 1060649"/>
              <a:gd name="connsiteY253" fmla="*/ 35180 h 1146667"/>
              <a:gd name="connsiteX254" fmla="*/ 592994 w 1060649"/>
              <a:gd name="connsiteY254" fmla="*/ 0 h 1146667"/>
              <a:gd name="connsiteX255" fmla="*/ 663317 w 1060649"/>
              <a:gd name="connsiteY255" fmla="*/ 6656 h 1146667"/>
              <a:gd name="connsiteX256" fmla="*/ 605348 w 1060649"/>
              <a:gd name="connsiteY256" fmla="*/ 951 h 1146667"/>
              <a:gd name="connsiteX257" fmla="*/ 592994 w 1060649"/>
              <a:gd name="connsiteY257" fmla="*/ 0 h 1146667"/>
              <a:gd name="connsiteX258" fmla="*/ 488460 w 1060649"/>
              <a:gd name="connsiteY258" fmla="*/ 6656 h 1146667"/>
              <a:gd name="connsiteX259" fmla="*/ 562584 w 1060649"/>
              <a:gd name="connsiteY259" fmla="*/ 0 h 1146667"/>
              <a:gd name="connsiteX260" fmla="*/ 562584 w 1060649"/>
              <a:gd name="connsiteY260" fmla="*/ 0 h 1146667"/>
              <a:gd name="connsiteX261" fmla="*/ 562584 w 1060649"/>
              <a:gd name="connsiteY261" fmla="*/ 4754 h 1146667"/>
              <a:gd name="connsiteX262" fmla="*/ 495112 w 1060649"/>
              <a:gd name="connsiteY262" fmla="*/ 11410 h 1146667"/>
              <a:gd name="connsiteX263" fmla="*/ 488460 w 1060649"/>
              <a:gd name="connsiteY263" fmla="*/ 6656 h 1146667"/>
              <a:gd name="connsiteX264" fmla="*/ 321205 w 1060649"/>
              <a:gd name="connsiteY264" fmla="*/ 57999 h 1146667"/>
              <a:gd name="connsiteX265" fmla="*/ 382025 w 1060649"/>
              <a:gd name="connsiteY265" fmla="*/ 32327 h 1146667"/>
              <a:gd name="connsiteX266" fmla="*/ 375373 w 1060649"/>
              <a:gd name="connsiteY266" fmla="*/ 35180 h 1146667"/>
              <a:gd name="connsiteX267" fmla="*/ 321205 w 1060649"/>
              <a:gd name="connsiteY267" fmla="*/ 57999 h 1146667"/>
              <a:gd name="connsiteX268" fmla="*/ 237578 w 1060649"/>
              <a:gd name="connsiteY268" fmla="*/ 108391 h 1146667"/>
              <a:gd name="connsiteX269" fmla="*/ 280342 w 1060649"/>
              <a:gd name="connsiteY269" fmla="*/ 79867 h 1146667"/>
              <a:gd name="connsiteX270" fmla="*/ 273689 w 1060649"/>
              <a:gd name="connsiteY270" fmla="*/ 83671 h 1146667"/>
              <a:gd name="connsiteX271" fmla="*/ 237578 w 1060649"/>
              <a:gd name="connsiteY271" fmla="*/ 108391 h 1146667"/>
              <a:gd name="connsiteX272" fmla="*/ 237578 w 1060649"/>
              <a:gd name="connsiteY272" fmla="*/ 108391 h 1146667"/>
              <a:gd name="connsiteX273" fmla="*/ 179609 w 1060649"/>
              <a:gd name="connsiteY273" fmla="*/ 155932 h 1146667"/>
              <a:gd name="connsiteX274" fmla="*/ 213820 w 1060649"/>
              <a:gd name="connsiteY274" fmla="*/ 126457 h 1146667"/>
              <a:gd name="connsiteX275" fmla="*/ 213820 w 1060649"/>
              <a:gd name="connsiteY275" fmla="*/ 126457 h 1146667"/>
              <a:gd name="connsiteX276" fmla="*/ 236627 w 1060649"/>
              <a:gd name="connsiteY276" fmla="*/ 111244 h 1146667"/>
              <a:gd name="connsiteX277" fmla="*/ 216671 w 1060649"/>
              <a:gd name="connsiteY277" fmla="*/ 144522 h 1146667"/>
              <a:gd name="connsiteX278" fmla="*/ 162503 w 1060649"/>
              <a:gd name="connsiteY278" fmla="*/ 180652 h 1146667"/>
              <a:gd name="connsiteX279" fmla="*/ 179609 w 1060649"/>
              <a:gd name="connsiteY279" fmla="*/ 155932 h 1146667"/>
              <a:gd name="connsiteX280" fmla="*/ 93130 w 1060649"/>
              <a:gd name="connsiteY280" fmla="*/ 260520 h 1146667"/>
              <a:gd name="connsiteX281" fmla="*/ 105484 w 1060649"/>
              <a:gd name="connsiteY281" fmla="*/ 242455 h 1146667"/>
              <a:gd name="connsiteX282" fmla="*/ 152050 w 1060649"/>
              <a:gd name="connsiteY282" fmla="*/ 184456 h 1146667"/>
              <a:gd name="connsiteX283" fmla="*/ 152050 w 1060649"/>
              <a:gd name="connsiteY283" fmla="*/ 184456 h 1146667"/>
              <a:gd name="connsiteX284" fmla="*/ 125441 w 1060649"/>
              <a:gd name="connsiteY284" fmla="*/ 222488 h 1146667"/>
              <a:gd name="connsiteX285" fmla="*/ 93130 w 1060649"/>
              <a:gd name="connsiteY285" fmla="*/ 260520 h 1146667"/>
              <a:gd name="connsiteX286" fmla="*/ 18056 w 1060649"/>
              <a:gd name="connsiteY286" fmla="*/ 430713 h 1146667"/>
              <a:gd name="connsiteX287" fmla="*/ 44665 w 1060649"/>
              <a:gd name="connsiteY287" fmla="*/ 351797 h 1146667"/>
              <a:gd name="connsiteX288" fmla="*/ 44665 w 1060649"/>
              <a:gd name="connsiteY288" fmla="*/ 351797 h 1146667"/>
              <a:gd name="connsiteX289" fmla="*/ 26609 w 1060649"/>
              <a:gd name="connsiteY289" fmla="*/ 405042 h 1146667"/>
              <a:gd name="connsiteX290" fmla="*/ 18056 w 1060649"/>
              <a:gd name="connsiteY290" fmla="*/ 430713 h 1146667"/>
              <a:gd name="connsiteX291" fmla="*/ 950 w 1060649"/>
              <a:gd name="connsiteY291" fmla="*/ 544810 h 1146667"/>
              <a:gd name="connsiteX292" fmla="*/ 13304 w 1060649"/>
              <a:gd name="connsiteY292" fmla="*/ 450680 h 1146667"/>
              <a:gd name="connsiteX293" fmla="*/ 13304 w 1060649"/>
              <a:gd name="connsiteY293" fmla="*/ 454483 h 1146667"/>
              <a:gd name="connsiteX294" fmla="*/ 4752 w 1060649"/>
              <a:gd name="connsiteY294" fmla="*/ 521040 h 1146667"/>
              <a:gd name="connsiteX295" fmla="*/ 950 w 1060649"/>
              <a:gd name="connsiteY295" fmla="*/ 544810 h 1146667"/>
              <a:gd name="connsiteX296" fmla="*/ 950 w 1060649"/>
              <a:gd name="connsiteY296" fmla="*/ 544810 h 1146667"/>
              <a:gd name="connsiteX297" fmla="*/ 4752 w 1060649"/>
              <a:gd name="connsiteY297" fmla="*/ 646546 h 1146667"/>
              <a:gd name="connsiteX298" fmla="*/ 0 w 1060649"/>
              <a:gd name="connsiteY298" fmla="*/ 563826 h 1146667"/>
              <a:gd name="connsiteX299" fmla="*/ 0 w 1060649"/>
              <a:gd name="connsiteY299" fmla="*/ 568580 h 1146667"/>
              <a:gd name="connsiteX300" fmla="*/ 3801 w 1060649"/>
              <a:gd name="connsiteY300" fmla="*/ 635136 h 1146667"/>
              <a:gd name="connsiteX301" fmla="*/ 4752 w 1060649"/>
              <a:gd name="connsiteY301" fmla="*/ 646546 h 1146667"/>
              <a:gd name="connsiteX302" fmla="*/ 17106 w 1060649"/>
              <a:gd name="connsiteY302" fmla="*/ 712151 h 1146667"/>
              <a:gd name="connsiteX303" fmla="*/ 16155 w 1060649"/>
              <a:gd name="connsiteY303" fmla="*/ 708348 h 1146667"/>
              <a:gd name="connsiteX304" fmla="*/ 17106 w 1060649"/>
              <a:gd name="connsiteY304" fmla="*/ 712151 h 1146667"/>
              <a:gd name="connsiteX305" fmla="*/ 58919 w 1060649"/>
              <a:gd name="connsiteY305" fmla="*/ 826247 h 1146667"/>
              <a:gd name="connsiteX306" fmla="*/ 28509 w 1060649"/>
              <a:gd name="connsiteY306" fmla="*/ 752085 h 1146667"/>
              <a:gd name="connsiteX307" fmla="*/ 38963 w 1060649"/>
              <a:gd name="connsiteY307" fmla="*/ 763494 h 1146667"/>
              <a:gd name="connsiteX308" fmla="*/ 61770 w 1060649"/>
              <a:gd name="connsiteY308" fmla="*/ 824345 h 1146667"/>
              <a:gd name="connsiteX309" fmla="*/ 58919 w 1060649"/>
              <a:gd name="connsiteY309" fmla="*/ 826247 h 1146667"/>
              <a:gd name="connsiteX310" fmla="*/ 58919 w 1060649"/>
              <a:gd name="connsiteY310" fmla="*/ 826247 h 1146667"/>
              <a:gd name="connsiteX311" fmla="*/ 168205 w 1060649"/>
              <a:gd name="connsiteY311" fmla="*/ 979326 h 1146667"/>
              <a:gd name="connsiteX312" fmla="*/ 117838 w 1060649"/>
              <a:gd name="connsiteY312" fmla="*/ 922278 h 1146667"/>
              <a:gd name="connsiteX313" fmla="*/ 136845 w 1060649"/>
              <a:gd name="connsiteY313" fmla="*/ 943196 h 1146667"/>
              <a:gd name="connsiteX314" fmla="*/ 168205 w 1060649"/>
              <a:gd name="connsiteY314" fmla="*/ 979326 h 1146667"/>
              <a:gd name="connsiteX315" fmla="*/ 250882 w 1060649"/>
              <a:gd name="connsiteY315" fmla="*/ 1046833 h 1146667"/>
              <a:gd name="connsiteX316" fmla="*/ 242329 w 1060649"/>
              <a:gd name="connsiteY316" fmla="*/ 1041128 h 1146667"/>
              <a:gd name="connsiteX317" fmla="*/ 192913 w 1060649"/>
              <a:gd name="connsiteY317" fmla="*/ 1002145 h 1146667"/>
              <a:gd name="connsiteX318" fmla="*/ 192913 w 1060649"/>
              <a:gd name="connsiteY318" fmla="*/ 1002145 h 1146667"/>
              <a:gd name="connsiteX319" fmla="*/ 192913 w 1060649"/>
              <a:gd name="connsiteY319" fmla="*/ 1002145 h 1146667"/>
              <a:gd name="connsiteX320" fmla="*/ 222373 w 1060649"/>
              <a:gd name="connsiteY320" fmla="*/ 1022112 h 1146667"/>
              <a:gd name="connsiteX321" fmla="*/ 250882 w 1060649"/>
              <a:gd name="connsiteY321" fmla="*/ 1046833 h 1146667"/>
              <a:gd name="connsiteX322" fmla="*/ 250882 w 1060649"/>
              <a:gd name="connsiteY322" fmla="*/ 1046833 h 1146667"/>
              <a:gd name="connsiteX323" fmla="*/ 344012 w 1060649"/>
              <a:gd name="connsiteY323" fmla="*/ 1099127 h 1146667"/>
              <a:gd name="connsiteX324" fmla="*/ 282242 w 1060649"/>
              <a:gd name="connsiteY324" fmla="*/ 1067751 h 1146667"/>
              <a:gd name="connsiteX325" fmla="*/ 282242 w 1060649"/>
              <a:gd name="connsiteY325" fmla="*/ 1067751 h 1146667"/>
              <a:gd name="connsiteX326" fmla="*/ 318354 w 1060649"/>
              <a:gd name="connsiteY326" fmla="*/ 1084865 h 1146667"/>
              <a:gd name="connsiteX327" fmla="*/ 344012 w 1060649"/>
              <a:gd name="connsiteY327" fmla="*/ 1099127 h 1146667"/>
              <a:gd name="connsiteX328" fmla="*/ 344012 w 1060649"/>
              <a:gd name="connsiteY328" fmla="*/ 1099127 h 1146667"/>
              <a:gd name="connsiteX329" fmla="*/ 429540 w 1060649"/>
              <a:gd name="connsiteY329" fmla="*/ 1128602 h 1146667"/>
              <a:gd name="connsiteX330" fmla="*/ 387727 w 1060649"/>
              <a:gd name="connsiteY330" fmla="*/ 1116242 h 1146667"/>
              <a:gd name="connsiteX331" fmla="*/ 419087 w 1060649"/>
              <a:gd name="connsiteY331" fmla="*/ 1125750 h 1146667"/>
              <a:gd name="connsiteX332" fmla="*/ 429540 w 1060649"/>
              <a:gd name="connsiteY332" fmla="*/ 1128602 h 1146667"/>
              <a:gd name="connsiteX333" fmla="*/ 618652 w 1060649"/>
              <a:gd name="connsiteY333" fmla="*/ 1144766 h 1146667"/>
              <a:gd name="connsiteX334" fmla="*/ 567335 w 1060649"/>
              <a:gd name="connsiteY334" fmla="*/ 1146667 h 1146667"/>
              <a:gd name="connsiteX335" fmla="*/ 569236 w 1060649"/>
              <a:gd name="connsiteY335" fmla="*/ 1146667 h 1146667"/>
              <a:gd name="connsiteX336" fmla="*/ 612000 w 1060649"/>
              <a:gd name="connsiteY336" fmla="*/ 1144766 h 1146667"/>
              <a:gd name="connsiteX337" fmla="*/ 618652 w 1060649"/>
              <a:gd name="connsiteY337" fmla="*/ 1144766 h 1146667"/>
              <a:gd name="connsiteX338" fmla="*/ 718435 w 1060649"/>
              <a:gd name="connsiteY338" fmla="*/ 1127651 h 1146667"/>
              <a:gd name="connsiteX339" fmla="*/ 678522 w 1060649"/>
              <a:gd name="connsiteY339" fmla="*/ 1136209 h 1146667"/>
              <a:gd name="connsiteX340" fmla="*/ 678522 w 1060649"/>
              <a:gd name="connsiteY340" fmla="*/ 1132405 h 1146667"/>
              <a:gd name="connsiteX341" fmla="*/ 720335 w 1060649"/>
              <a:gd name="connsiteY341" fmla="*/ 1122897 h 1146667"/>
              <a:gd name="connsiteX342" fmla="*/ 718435 w 1060649"/>
              <a:gd name="connsiteY342" fmla="*/ 1127651 h 1146667"/>
              <a:gd name="connsiteX343" fmla="*/ 918950 w 1060649"/>
              <a:gd name="connsiteY343" fmla="*/ 1030670 h 1146667"/>
              <a:gd name="connsiteX344" fmla="*/ 898043 w 1060649"/>
              <a:gd name="connsiteY344" fmla="*/ 1045882 h 1146667"/>
              <a:gd name="connsiteX345" fmla="*/ 892341 w 1060649"/>
              <a:gd name="connsiteY345" fmla="*/ 1048735 h 1146667"/>
              <a:gd name="connsiteX346" fmla="*/ 903745 w 1060649"/>
              <a:gd name="connsiteY346" fmla="*/ 1035424 h 1146667"/>
              <a:gd name="connsiteX347" fmla="*/ 933205 w 1060649"/>
              <a:gd name="connsiteY347" fmla="*/ 1016407 h 1146667"/>
              <a:gd name="connsiteX348" fmla="*/ 918950 w 1060649"/>
              <a:gd name="connsiteY348" fmla="*/ 1030670 h 1146667"/>
              <a:gd name="connsiteX349" fmla="*/ 918950 w 1060649"/>
              <a:gd name="connsiteY349" fmla="*/ 1030670 h 1146667"/>
              <a:gd name="connsiteX350" fmla="*/ 1012080 w 1060649"/>
              <a:gd name="connsiteY350" fmla="*/ 942245 h 1146667"/>
              <a:gd name="connsiteX351" fmla="*/ 978820 w 1060649"/>
              <a:gd name="connsiteY351" fmla="*/ 979326 h 1146667"/>
              <a:gd name="connsiteX352" fmla="*/ 978820 w 1060649"/>
              <a:gd name="connsiteY352" fmla="*/ 979326 h 1146667"/>
              <a:gd name="connsiteX353" fmla="*/ 993074 w 1060649"/>
              <a:gd name="connsiteY353" fmla="*/ 963163 h 1146667"/>
              <a:gd name="connsiteX354" fmla="*/ 1012080 w 1060649"/>
              <a:gd name="connsiteY354" fmla="*/ 942245 h 1146667"/>
              <a:gd name="connsiteX355" fmla="*/ 128292 w 1060649"/>
              <a:gd name="connsiteY355" fmla="*/ 912770 h 1146667"/>
              <a:gd name="connsiteX356" fmla="*/ 102634 w 1060649"/>
              <a:gd name="connsiteY356" fmla="*/ 896606 h 1146667"/>
              <a:gd name="connsiteX357" fmla="*/ 75074 w 1060649"/>
              <a:gd name="connsiteY357" fmla="*/ 844312 h 1146667"/>
              <a:gd name="connsiteX358" fmla="*/ 101683 w 1060649"/>
              <a:gd name="connsiteY358" fmla="*/ 855722 h 1146667"/>
              <a:gd name="connsiteX359" fmla="*/ 128292 w 1060649"/>
              <a:gd name="connsiteY359" fmla="*/ 912770 h 114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Lst>
            <a:rect l="l" t="t" r="r" b="b"/>
            <a:pathLst>
              <a:path w="1060649" h="1146667">
                <a:moveTo>
                  <a:pt x="217621" y="995490"/>
                </a:moveTo>
                <a:cubicBezTo>
                  <a:pt x="213820" y="1002145"/>
                  <a:pt x="196714" y="995490"/>
                  <a:pt x="178658" y="979326"/>
                </a:cubicBezTo>
                <a:cubicBezTo>
                  <a:pt x="161553" y="963163"/>
                  <a:pt x="148248" y="944147"/>
                  <a:pt x="149199" y="934639"/>
                </a:cubicBezTo>
                <a:cubicBezTo>
                  <a:pt x="151099" y="924180"/>
                  <a:pt x="169155" y="929885"/>
                  <a:pt x="188161" y="946999"/>
                </a:cubicBezTo>
                <a:cubicBezTo>
                  <a:pt x="209068" y="965064"/>
                  <a:pt x="221422" y="986933"/>
                  <a:pt x="217621" y="995490"/>
                </a:cubicBezTo>
                <a:moveTo>
                  <a:pt x="320255" y="1065849"/>
                </a:moveTo>
                <a:cubicBezTo>
                  <a:pt x="313602" y="1070603"/>
                  <a:pt x="293646" y="1063948"/>
                  <a:pt x="274640" y="1052538"/>
                </a:cubicBezTo>
                <a:cubicBezTo>
                  <a:pt x="255633" y="1040178"/>
                  <a:pt x="243279" y="1024965"/>
                  <a:pt x="248031" y="1019260"/>
                </a:cubicBezTo>
                <a:cubicBezTo>
                  <a:pt x="252783" y="1011653"/>
                  <a:pt x="274640" y="1015457"/>
                  <a:pt x="295547" y="1029719"/>
                </a:cubicBezTo>
                <a:cubicBezTo>
                  <a:pt x="316453" y="1043030"/>
                  <a:pt x="327857" y="1060144"/>
                  <a:pt x="320255" y="1065849"/>
                </a:cubicBezTo>
                <a:close/>
                <a:moveTo>
                  <a:pt x="428590" y="1117193"/>
                </a:moveTo>
                <a:cubicBezTo>
                  <a:pt x="420037" y="1120045"/>
                  <a:pt x="399130" y="1115291"/>
                  <a:pt x="380124" y="1107685"/>
                </a:cubicBezTo>
                <a:cubicBezTo>
                  <a:pt x="361118" y="1099127"/>
                  <a:pt x="350665" y="1089619"/>
                  <a:pt x="358267" y="1085816"/>
                </a:cubicBezTo>
                <a:cubicBezTo>
                  <a:pt x="365869" y="1081062"/>
                  <a:pt x="388677" y="1083915"/>
                  <a:pt x="409584" y="1093423"/>
                </a:cubicBezTo>
                <a:cubicBezTo>
                  <a:pt x="429540" y="1102931"/>
                  <a:pt x="437143" y="1113389"/>
                  <a:pt x="428590" y="1117193"/>
                </a:cubicBezTo>
                <a:close/>
                <a:moveTo>
                  <a:pt x="530273" y="1143815"/>
                </a:moveTo>
                <a:cubicBezTo>
                  <a:pt x="520770" y="1143815"/>
                  <a:pt x="500814" y="1141913"/>
                  <a:pt x="483708" y="1140012"/>
                </a:cubicBezTo>
                <a:cubicBezTo>
                  <a:pt x="467553" y="1136209"/>
                  <a:pt x="459950" y="1132405"/>
                  <a:pt x="469453" y="1131455"/>
                </a:cubicBezTo>
                <a:cubicBezTo>
                  <a:pt x="478956" y="1128602"/>
                  <a:pt x="500814" y="1130504"/>
                  <a:pt x="517919" y="1134307"/>
                </a:cubicBezTo>
                <a:cubicBezTo>
                  <a:pt x="535025" y="1137159"/>
                  <a:pt x="539776" y="1141913"/>
                  <a:pt x="530273" y="1143815"/>
                </a:cubicBezTo>
                <a:close/>
                <a:moveTo>
                  <a:pt x="34211" y="714052"/>
                </a:moveTo>
                <a:cubicBezTo>
                  <a:pt x="33261" y="732118"/>
                  <a:pt x="25658" y="731167"/>
                  <a:pt x="19006" y="712151"/>
                </a:cubicBezTo>
                <a:cubicBezTo>
                  <a:pt x="13304" y="694086"/>
                  <a:pt x="8553" y="666512"/>
                  <a:pt x="6652" y="648447"/>
                </a:cubicBezTo>
                <a:cubicBezTo>
                  <a:pt x="6652" y="628480"/>
                  <a:pt x="13304" y="625628"/>
                  <a:pt x="20907" y="643693"/>
                </a:cubicBezTo>
                <a:cubicBezTo>
                  <a:pt x="31360" y="661758"/>
                  <a:pt x="37062" y="695036"/>
                  <a:pt x="34211" y="714052"/>
                </a:cubicBezTo>
                <a:close/>
                <a:moveTo>
                  <a:pt x="97882" y="803428"/>
                </a:moveTo>
                <a:cubicBezTo>
                  <a:pt x="94081" y="820542"/>
                  <a:pt x="78876" y="817690"/>
                  <a:pt x="65571" y="798674"/>
                </a:cubicBezTo>
                <a:cubicBezTo>
                  <a:pt x="53217" y="779658"/>
                  <a:pt x="43714" y="751134"/>
                  <a:pt x="45615" y="733069"/>
                </a:cubicBezTo>
                <a:cubicBezTo>
                  <a:pt x="48466" y="714052"/>
                  <a:pt x="62720" y="713102"/>
                  <a:pt x="77925" y="733069"/>
                </a:cubicBezTo>
                <a:cubicBezTo>
                  <a:pt x="94081" y="753035"/>
                  <a:pt x="103584" y="785363"/>
                  <a:pt x="97882" y="803428"/>
                </a:cubicBezTo>
                <a:close/>
                <a:moveTo>
                  <a:pt x="190062" y="896606"/>
                </a:moveTo>
                <a:cubicBezTo>
                  <a:pt x="183410" y="910868"/>
                  <a:pt x="162503" y="908016"/>
                  <a:pt x="144447" y="889000"/>
                </a:cubicBezTo>
                <a:cubicBezTo>
                  <a:pt x="126391" y="870935"/>
                  <a:pt x="115938" y="843362"/>
                  <a:pt x="120689" y="827198"/>
                </a:cubicBezTo>
                <a:cubicBezTo>
                  <a:pt x="126391" y="810083"/>
                  <a:pt x="147298" y="811034"/>
                  <a:pt x="167255" y="830050"/>
                </a:cubicBezTo>
                <a:cubicBezTo>
                  <a:pt x="187211" y="850968"/>
                  <a:pt x="197665" y="880443"/>
                  <a:pt x="190062" y="896606"/>
                </a:cubicBezTo>
                <a:close/>
                <a:moveTo>
                  <a:pt x="300298" y="983129"/>
                </a:moveTo>
                <a:cubicBezTo>
                  <a:pt x="290795" y="995490"/>
                  <a:pt x="267037" y="992637"/>
                  <a:pt x="246130" y="977425"/>
                </a:cubicBezTo>
                <a:cubicBezTo>
                  <a:pt x="225224" y="961261"/>
                  <a:pt x="214770" y="938442"/>
                  <a:pt x="221422" y="924180"/>
                </a:cubicBezTo>
                <a:cubicBezTo>
                  <a:pt x="229975" y="908967"/>
                  <a:pt x="254683" y="910868"/>
                  <a:pt x="277491" y="927983"/>
                </a:cubicBezTo>
                <a:cubicBezTo>
                  <a:pt x="300298" y="945097"/>
                  <a:pt x="310751" y="969818"/>
                  <a:pt x="300298" y="983129"/>
                </a:cubicBezTo>
                <a:close/>
                <a:moveTo>
                  <a:pt x="420037" y="1055390"/>
                </a:moveTo>
                <a:cubicBezTo>
                  <a:pt x="408633" y="1064898"/>
                  <a:pt x="383925" y="1062997"/>
                  <a:pt x="363019" y="1051587"/>
                </a:cubicBezTo>
                <a:cubicBezTo>
                  <a:pt x="342112" y="1039227"/>
                  <a:pt x="331658" y="1021162"/>
                  <a:pt x="342112" y="1009752"/>
                </a:cubicBezTo>
                <a:cubicBezTo>
                  <a:pt x="352565" y="997391"/>
                  <a:pt x="379174" y="998342"/>
                  <a:pt x="401981" y="1011653"/>
                </a:cubicBezTo>
                <a:cubicBezTo>
                  <a:pt x="423838" y="1025916"/>
                  <a:pt x="431441" y="1044932"/>
                  <a:pt x="420037" y="1055390"/>
                </a:cubicBezTo>
                <a:close/>
                <a:moveTo>
                  <a:pt x="535975" y="1106734"/>
                </a:moveTo>
                <a:cubicBezTo>
                  <a:pt x="523621" y="1113389"/>
                  <a:pt x="499863" y="1114340"/>
                  <a:pt x="480857" y="1106734"/>
                </a:cubicBezTo>
                <a:cubicBezTo>
                  <a:pt x="461851" y="1099127"/>
                  <a:pt x="455199" y="1086767"/>
                  <a:pt x="465652" y="1078210"/>
                </a:cubicBezTo>
                <a:cubicBezTo>
                  <a:pt x="477056" y="1068702"/>
                  <a:pt x="503664" y="1067751"/>
                  <a:pt x="523621" y="1077259"/>
                </a:cubicBezTo>
                <a:cubicBezTo>
                  <a:pt x="543578" y="1084865"/>
                  <a:pt x="548329" y="1098177"/>
                  <a:pt x="535975" y="1106734"/>
                </a:cubicBezTo>
                <a:close/>
                <a:moveTo>
                  <a:pt x="637658" y="1131455"/>
                </a:moveTo>
                <a:cubicBezTo>
                  <a:pt x="625304" y="1136209"/>
                  <a:pt x="605348" y="1138110"/>
                  <a:pt x="589192" y="1136209"/>
                </a:cubicBezTo>
                <a:cubicBezTo>
                  <a:pt x="573987" y="1133356"/>
                  <a:pt x="570186" y="1126701"/>
                  <a:pt x="581590" y="1120996"/>
                </a:cubicBezTo>
                <a:cubicBezTo>
                  <a:pt x="593944" y="1114340"/>
                  <a:pt x="616751" y="1111488"/>
                  <a:pt x="632907" y="1115291"/>
                </a:cubicBezTo>
                <a:cubicBezTo>
                  <a:pt x="648112" y="1118143"/>
                  <a:pt x="650963" y="1125750"/>
                  <a:pt x="637658" y="1131455"/>
                </a:cubicBezTo>
                <a:close/>
                <a:moveTo>
                  <a:pt x="29460" y="588547"/>
                </a:moveTo>
                <a:cubicBezTo>
                  <a:pt x="23758" y="613267"/>
                  <a:pt x="13304" y="616120"/>
                  <a:pt x="7602" y="599005"/>
                </a:cubicBezTo>
                <a:cubicBezTo>
                  <a:pt x="2851" y="582842"/>
                  <a:pt x="2851" y="551465"/>
                  <a:pt x="6652" y="529597"/>
                </a:cubicBezTo>
                <a:cubicBezTo>
                  <a:pt x="11404" y="505827"/>
                  <a:pt x="20907" y="497270"/>
                  <a:pt x="27559" y="511532"/>
                </a:cubicBezTo>
                <a:cubicBezTo>
                  <a:pt x="35161" y="528646"/>
                  <a:pt x="37062" y="563826"/>
                  <a:pt x="29460" y="588547"/>
                </a:cubicBezTo>
                <a:close/>
                <a:moveTo>
                  <a:pt x="89329" y="673168"/>
                </a:moveTo>
                <a:cubicBezTo>
                  <a:pt x="80776" y="696938"/>
                  <a:pt x="62720" y="698840"/>
                  <a:pt x="48466" y="678873"/>
                </a:cubicBezTo>
                <a:cubicBezTo>
                  <a:pt x="36112" y="659857"/>
                  <a:pt x="31360" y="626579"/>
                  <a:pt x="37062" y="602809"/>
                </a:cubicBezTo>
                <a:cubicBezTo>
                  <a:pt x="44665" y="579039"/>
                  <a:pt x="61770" y="572383"/>
                  <a:pt x="76025" y="591399"/>
                </a:cubicBezTo>
                <a:cubicBezTo>
                  <a:pt x="93130" y="610415"/>
                  <a:pt x="98832" y="647496"/>
                  <a:pt x="89329" y="673168"/>
                </a:cubicBezTo>
                <a:close/>
                <a:moveTo>
                  <a:pt x="180559" y="767297"/>
                </a:moveTo>
                <a:cubicBezTo>
                  <a:pt x="170106" y="789166"/>
                  <a:pt x="145397" y="790117"/>
                  <a:pt x="125441" y="769199"/>
                </a:cubicBezTo>
                <a:cubicBezTo>
                  <a:pt x="106435" y="749232"/>
                  <a:pt x="98832" y="715003"/>
                  <a:pt x="107385" y="692184"/>
                </a:cubicBezTo>
                <a:cubicBezTo>
                  <a:pt x="116888" y="668414"/>
                  <a:pt x="141596" y="664611"/>
                  <a:pt x="162503" y="685528"/>
                </a:cubicBezTo>
                <a:cubicBezTo>
                  <a:pt x="184360" y="706446"/>
                  <a:pt x="191963" y="743527"/>
                  <a:pt x="180559" y="767297"/>
                </a:cubicBezTo>
                <a:close/>
                <a:moveTo>
                  <a:pt x="296497" y="864279"/>
                </a:moveTo>
                <a:cubicBezTo>
                  <a:pt x="283192" y="884246"/>
                  <a:pt x="254683" y="884246"/>
                  <a:pt x="230925" y="865230"/>
                </a:cubicBezTo>
                <a:cubicBezTo>
                  <a:pt x="208118" y="846214"/>
                  <a:pt x="198615" y="813887"/>
                  <a:pt x="209068" y="792969"/>
                </a:cubicBezTo>
                <a:cubicBezTo>
                  <a:pt x="220472" y="771101"/>
                  <a:pt x="250882" y="768248"/>
                  <a:pt x="275590" y="788215"/>
                </a:cubicBezTo>
                <a:cubicBezTo>
                  <a:pt x="300298" y="808182"/>
                  <a:pt x="309801" y="842411"/>
                  <a:pt x="296497" y="864279"/>
                </a:cubicBezTo>
                <a:close/>
                <a:moveTo>
                  <a:pt x="423838" y="952704"/>
                </a:moveTo>
                <a:cubicBezTo>
                  <a:pt x="409584" y="969818"/>
                  <a:pt x="379174" y="970769"/>
                  <a:pt x="354466" y="954605"/>
                </a:cubicBezTo>
                <a:cubicBezTo>
                  <a:pt x="330708" y="938442"/>
                  <a:pt x="321205" y="910868"/>
                  <a:pt x="334509" y="891852"/>
                </a:cubicBezTo>
                <a:cubicBezTo>
                  <a:pt x="347814" y="871886"/>
                  <a:pt x="380124" y="869984"/>
                  <a:pt x="405783" y="887098"/>
                </a:cubicBezTo>
                <a:cubicBezTo>
                  <a:pt x="431441" y="905164"/>
                  <a:pt x="439043" y="934639"/>
                  <a:pt x="423838" y="952704"/>
                </a:cubicBezTo>
                <a:close/>
                <a:moveTo>
                  <a:pt x="667118" y="1073456"/>
                </a:moveTo>
                <a:cubicBezTo>
                  <a:pt x="652863" y="1084865"/>
                  <a:pt x="626255" y="1088669"/>
                  <a:pt x="608199" y="1082013"/>
                </a:cubicBezTo>
                <a:cubicBezTo>
                  <a:pt x="589192" y="1075357"/>
                  <a:pt x="584441" y="1059194"/>
                  <a:pt x="599646" y="1046833"/>
                </a:cubicBezTo>
                <a:cubicBezTo>
                  <a:pt x="614851" y="1033522"/>
                  <a:pt x="642410" y="1028768"/>
                  <a:pt x="662366" y="1037325"/>
                </a:cubicBezTo>
                <a:cubicBezTo>
                  <a:pt x="680422" y="1044932"/>
                  <a:pt x="683273" y="1061095"/>
                  <a:pt x="667118" y="1073456"/>
                </a:cubicBezTo>
                <a:close/>
                <a:moveTo>
                  <a:pt x="760248" y="1094373"/>
                </a:moveTo>
                <a:cubicBezTo>
                  <a:pt x="745994" y="1102931"/>
                  <a:pt x="725087" y="1108635"/>
                  <a:pt x="711782" y="1106734"/>
                </a:cubicBezTo>
                <a:cubicBezTo>
                  <a:pt x="697528" y="1104832"/>
                  <a:pt x="697528" y="1094373"/>
                  <a:pt x="710832" y="1084865"/>
                </a:cubicBezTo>
                <a:cubicBezTo>
                  <a:pt x="725087" y="1074407"/>
                  <a:pt x="748845" y="1068702"/>
                  <a:pt x="762149" y="1071554"/>
                </a:cubicBezTo>
                <a:cubicBezTo>
                  <a:pt x="775453" y="1075357"/>
                  <a:pt x="773553" y="1085816"/>
                  <a:pt x="760248" y="1094373"/>
                </a:cubicBezTo>
                <a:close/>
                <a:moveTo>
                  <a:pt x="823919" y="1088669"/>
                </a:moveTo>
                <a:cubicBezTo>
                  <a:pt x="811565" y="1094373"/>
                  <a:pt x="795410" y="1101980"/>
                  <a:pt x="787807" y="1103881"/>
                </a:cubicBezTo>
                <a:cubicBezTo>
                  <a:pt x="779255" y="1105783"/>
                  <a:pt x="781155" y="1101980"/>
                  <a:pt x="794459" y="1094373"/>
                </a:cubicBezTo>
                <a:cubicBezTo>
                  <a:pt x="806814" y="1086767"/>
                  <a:pt x="824869" y="1079161"/>
                  <a:pt x="833422" y="1078210"/>
                </a:cubicBezTo>
                <a:cubicBezTo>
                  <a:pt x="841025" y="1078210"/>
                  <a:pt x="836273" y="1082013"/>
                  <a:pt x="823919" y="1088669"/>
                </a:cubicBezTo>
                <a:close/>
                <a:moveTo>
                  <a:pt x="42764" y="452582"/>
                </a:moveTo>
                <a:cubicBezTo>
                  <a:pt x="32311" y="479204"/>
                  <a:pt x="20907" y="487762"/>
                  <a:pt x="16155" y="474450"/>
                </a:cubicBezTo>
                <a:cubicBezTo>
                  <a:pt x="14255" y="462090"/>
                  <a:pt x="19006" y="434517"/>
                  <a:pt x="26609" y="409796"/>
                </a:cubicBezTo>
                <a:cubicBezTo>
                  <a:pt x="36112" y="386026"/>
                  <a:pt x="46565" y="372714"/>
                  <a:pt x="51317" y="382222"/>
                </a:cubicBezTo>
                <a:cubicBezTo>
                  <a:pt x="57969" y="393632"/>
                  <a:pt x="54168" y="425009"/>
                  <a:pt x="42764" y="452582"/>
                </a:cubicBezTo>
                <a:close/>
                <a:moveTo>
                  <a:pt x="95981" y="521040"/>
                </a:moveTo>
                <a:cubicBezTo>
                  <a:pt x="83627" y="548613"/>
                  <a:pt x="63671" y="555268"/>
                  <a:pt x="50366" y="538154"/>
                </a:cubicBezTo>
                <a:cubicBezTo>
                  <a:pt x="39913" y="521990"/>
                  <a:pt x="39913" y="489663"/>
                  <a:pt x="49416" y="463991"/>
                </a:cubicBezTo>
                <a:cubicBezTo>
                  <a:pt x="60820" y="437369"/>
                  <a:pt x="79826" y="426910"/>
                  <a:pt x="93130" y="442123"/>
                </a:cubicBezTo>
                <a:cubicBezTo>
                  <a:pt x="107385" y="456385"/>
                  <a:pt x="109286" y="492516"/>
                  <a:pt x="95981" y="521040"/>
                </a:cubicBezTo>
                <a:close/>
                <a:moveTo>
                  <a:pt x="181509" y="607563"/>
                </a:moveTo>
                <a:cubicBezTo>
                  <a:pt x="167255" y="635136"/>
                  <a:pt x="139696" y="639890"/>
                  <a:pt x="120689" y="619923"/>
                </a:cubicBezTo>
                <a:cubicBezTo>
                  <a:pt x="102634" y="600907"/>
                  <a:pt x="98832" y="564776"/>
                  <a:pt x="111186" y="539105"/>
                </a:cubicBezTo>
                <a:cubicBezTo>
                  <a:pt x="124491" y="512482"/>
                  <a:pt x="151099" y="504876"/>
                  <a:pt x="170106" y="522941"/>
                </a:cubicBezTo>
                <a:cubicBezTo>
                  <a:pt x="191963" y="541006"/>
                  <a:pt x="197665" y="579989"/>
                  <a:pt x="181509" y="607563"/>
                </a:cubicBezTo>
                <a:close/>
                <a:moveTo>
                  <a:pt x="568286" y="894705"/>
                </a:moveTo>
                <a:cubicBezTo>
                  <a:pt x="551180" y="914672"/>
                  <a:pt x="517919" y="919426"/>
                  <a:pt x="494161" y="904213"/>
                </a:cubicBezTo>
                <a:cubicBezTo>
                  <a:pt x="469453" y="889000"/>
                  <a:pt x="462801" y="858574"/>
                  <a:pt x="478956" y="837657"/>
                </a:cubicBezTo>
                <a:cubicBezTo>
                  <a:pt x="496062" y="815788"/>
                  <a:pt x="530273" y="811034"/>
                  <a:pt x="555932" y="827198"/>
                </a:cubicBezTo>
                <a:cubicBezTo>
                  <a:pt x="579689" y="843362"/>
                  <a:pt x="585391" y="873787"/>
                  <a:pt x="568286" y="894705"/>
                </a:cubicBezTo>
                <a:close/>
                <a:moveTo>
                  <a:pt x="694677" y="966966"/>
                </a:moveTo>
                <a:cubicBezTo>
                  <a:pt x="678522" y="984080"/>
                  <a:pt x="649062" y="989785"/>
                  <a:pt x="628155" y="979326"/>
                </a:cubicBezTo>
                <a:cubicBezTo>
                  <a:pt x="607248" y="967917"/>
                  <a:pt x="602497" y="944147"/>
                  <a:pt x="618652" y="926081"/>
                </a:cubicBezTo>
                <a:cubicBezTo>
                  <a:pt x="634807" y="907065"/>
                  <a:pt x="666168" y="901360"/>
                  <a:pt x="687074" y="913721"/>
                </a:cubicBezTo>
                <a:cubicBezTo>
                  <a:pt x="708932" y="925131"/>
                  <a:pt x="711782" y="948901"/>
                  <a:pt x="694677" y="966966"/>
                </a:cubicBezTo>
                <a:close/>
                <a:moveTo>
                  <a:pt x="800161" y="1014506"/>
                </a:moveTo>
                <a:cubicBezTo>
                  <a:pt x="784956" y="1028768"/>
                  <a:pt x="761199" y="1035424"/>
                  <a:pt x="745994" y="1029719"/>
                </a:cubicBezTo>
                <a:cubicBezTo>
                  <a:pt x="729838" y="1023063"/>
                  <a:pt x="728888" y="1005949"/>
                  <a:pt x="744093" y="990736"/>
                </a:cubicBezTo>
                <a:cubicBezTo>
                  <a:pt x="759298" y="974572"/>
                  <a:pt x="784956" y="967917"/>
                  <a:pt x="801112" y="975523"/>
                </a:cubicBezTo>
                <a:cubicBezTo>
                  <a:pt x="815366" y="982179"/>
                  <a:pt x="815366" y="1000244"/>
                  <a:pt x="800161" y="1014506"/>
                </a:cubicBezTo>
                <a:close/>
                <a:moveTo>
                  <a:pt x="876186" y="1035424"/>
                </a:moveTo>
                <a:cubicBezTo>
                  <a:pt x="862882" y="1046833"/>
                  <a:pt x="844826" y="1054440"/>
                  <a:pt x="835323" y="1052538"/>
                </a:cubicBezTo>
                <a:cubicBezTo>
                  <a:pt x="824869" y="1050636"/>
                  <a:pt x="826770" y="1039227"/>
                  <a:pt x="840074" y="1026866"/>
                </a:cubicBezTo>
                <a:cubicBezTo>
                  <a:pt x="853379" y="1014506"/>
                  <a:pt x="872385" y="1006899"/>
                  <a:pt x="882838" y="1009752"/>
                </a:cubicBezTo>
                <a:cubicBezTo>
                  <a:pt x="892341" y="1013555"/>
                  <a:pt x="889490" y="1024014"/>
                  <a:pt x="876186" y="1035424"/>
                </a:cubicBezTo>
                <a:close/>
                <a:moveTo>
                  <a:pt x="77925" y="327076"/>
                </a:moveTo>
                <a:cubicBezTo>
                  <a:pt x="63671" y="353698"/>
                  <a:pt x="48466" y="367960"/>
                  <a:pt x="45615" y="359403"/>
                </a:cubicBezTo>
                <a:cubicBezTo>
                  <a:pt x="44665" y="352748"/>
                  <a:pt x="55118" y="328978"/>
                  <a:pt x="66522" y="305208"/>
                </a:cubicBezTo>
                <a:cubicBezTo>
                  <a:pt x="79826" y="281437"/>
                  <a:pt x="92180" y="265274"/>
                  <a:pt x="95031" y="268126"/>
                </a:cubicBezTo>
                <a:cubicBezTo>
                  <a:pt x="100733" y="272880"/>
                  <a:pt x="93130" y="300454"/>
                  <a:pt x="77925" y="327076"/>
                </a:cubicBezTo>
                <a:close/>
                <a:moveTo>
                  <a:pt x="205267" y="444025"/>
                </a:moveTo>
                <a:cubicBezTo>
                  <a:pt x="187211" y="474450"/>
                  <a:pt x="156801" y="483007"/>
                  <a:pt x="137795" y="464942"/>
                </a:cubicBezTo>
                <a:cubicBezTo>
                  <a:pt x="120689" y="447828"/>
                  <a:pt x="120689" y="412648"/>
                  <a:pt x="136845" y="385075"/>
                </a:cubicBezTo>
                <a:cubicBezTo>
                  <a:pt x="153950" y="356551"/>
                  <a:pt x="183410" y="345141"/>
                  <a:pt x="202416" y="360354"/>
                </a:cubicBezTo>
                <a:cubicBezTo>
                  <a:pt x="221422" y="376518"/>
                  <a:pt x="224273" y="414550"/>
                  <a:pt x="205267" y="444025"/>
                </a:cubicBezTo>
                <a:close/>
                <a:moveTo>
                  <a:pt x="316453" y="533400"/>
                </a:moveTo>
                <a:cubicBezTo>
                  <a:pt x="297447" y="562875"/>
                  <a:pt x="261335" y="570481"/>
                  <a:pt x="236627" y="549564"/>
                </a:cubicBezTo>
                <a:cubicBezTo>
                  <a:pt x="212870" y="530548"/>
                  <a:pt x="209068" y="491565"/>
                  <a:pt x="227124" y="463041"/>
                </a:cubicBezTo>
                <a:cubicBezTo>
                  <a:pt x="245180" y="434517"/>
                  <a:pt x="280342" y="425009"/>
                  <a:pt x="305050" y="443074"/>
                </a:cubicBezTo>
                <a:cubicBezTo>
                  <a:pt x="331658" y="462090"/>
                  <a:pt x="336410" y="502974"/>
                  <a:pt x="316453" y="533400"/>
                </a:cubicBezTo>
                <a:close/>
                <a:moveTo>
                  <a:pt x="928453" y="941294"/>
                </a:moveTo>
                <a:cubicBezTo>
                  <a:pt x="914199" y="957458"/>
                  <a:pt x="893292" y="966015"/>
                  <a:pt x="880938" y="960310"/>
                </a:cubicBezTo>
                <a:cubicBezTo>
                  <a:pt x="867633" y="953655"/>
                  <a:pt x="868584" y="934639"/>
                  <a:pt x="883789" y="917524"/>
                </a:cubicBezTo>
                <a:cubicBezTo>
                  <a:pt x="898043" y="899459"/>
                  <a:pt x="920851" y="890902"/>
                  <a:pt x="933205" y="898508"/>
                </a:cubicBezTo>
                <a:cubicBezTo>
                  <a:pt x="944609" y="906114"/>
                  <a:pt x="942708" y="924180"/>
                  <a:pt x="928453" y="941294"/>
                </a:cubicBezTo>
                <a:close/>
                <a:moveTo>
                  <a:pt x="979770" y="962212"/>
                </a:moveTo>
                <a:cubicBezTo>
                  <a:pt x="968366" y="974572"/>
                  <a:pt x="954112" y="984080"/>
                  <a:pt x="947459" y="983129"/>
                </a:cubicBezTo>
                <a:cubicBezTo>
                  <a:pt x="940807" y="981228"/>
                  <a:pt x="944609" y="967917"/>
                  <a:pt x="956963" y="954605"/>
                </a:cubicBezTo>
                <a:cubicBezTo>
                  <a:pt x="969317" y="940343"/>
                  <a:pt x="984522" y="930835"/>
                  <a:pt x="990223" y="934639"/>
                </a:cubicBezTo>
                <a:cubicBezTo>
                  <a:pt x="995925" y="936540"/>
                  <a:pt x="991174" y="949851"/>
                  <a:pt x="979770" y="962212"/>
                </a:cubicBezTo>
                <a:close/>
                <a:moveTo>
                  <a:pt x="163453" y="243405"/>
                </a:moveTo>
                <a:cubicBezTo>
                  <a:pt x="144447" y="269077"/>
                  <a:pt x="120689" y="283339"/>
                  <a:pt x="111186" y="275733"/>
                </a:cubicBezTo>
                <a:cubicBezTo>
                  <a:pt x="103584" y="269077"/>
                  <a:pt x="112137" y="246258"/>
                  <a:pt x="129242" y="223439"/>
                </a:cubicBezTo>
                <a:cubicBezTo>
                  <a:pt x="147298" y="201570"/>
                  <a:pt x="168205" y="185406"/>
                  <a:pt x="177708" y="188259"/>
                </a:cubicBezTo>
                <a:cubicBezTo>
                  <a:pt x="189112" y="193013"/>
                  <a:pt x="183410" y="217734"/>
                  <a:pt x="163453" y="243405"/>
                </a:cubicBezTo>
                <a:close/>
                <a:moveTo>
                  <a:pt x="236627" y="289044"/>
                </a:moveTo>
                <a:cubicBezTo>
                  <a:pt x="216671" y="316617"/>
                  <a:pt x="185311" y="328027"/>
                  <a:pt x="168205" y="315666"/>
                </a:cubicBezTo>
                <a:cubicBezTo>
                  <a:pt x="153000" y="304257"/>
                  <a:pt x="155851" y="274782"/>
                  <a:pt x="174857" y="250061"/>
                </a:cubicBezTo>
                <a:cubicBezTo>
                  <a:pt x="193863" y="225340"/>
                  <a:pt x="222373" y="212029"/>
                  <a:pt x="239478" y="221537"/>
                </a:cubicBezTo>
                <a:cubicBezTo>
                  <a:pt x="257534" y="231045"/>
                  <a:pt x="256584" y="261471"/>
                  <a:pt x="236627" y="289044"/>
                </a:cubicBezTo>
                <a:close/>
                <a:moveTo>
                  <a:pt x="340211" y="358452"/>
                </a:moveTo>
                <a:cubicBezTo>
                  <a:pt x="319304" y="386976"/>
                  <a:pt x="283192" y="396485"/>
                  <a:pt x="259435" y="379370"/>
                </a:cubicBezTo>
                <a:cubicBezTo>
                  <a:pt x="237578" y="363206"/>
                  <a:pt x="236627" y="328978"/>
                  <a:pt x="255633" y="302355"/>
                </a:cubicBezTo>
                <a:cubicBezTo>
                  <a:pt x="275590" y="275733"/>
                  <a:pt x="309801" y="265274"/>
                  <a:pt x="332609" y="279536"/>
                </a:cubicBezTo>
                <a:cubicBezTo>
                  <a:pt x="358267" y="294749"/>
                  <a:pt x="362068" y="329928"/>
                  <a:pt x="340211" y="358452"/>
                </a:cubicBezTo>
                <a:close/>
                <a:moveTo>
                  <a:pt x="1047242" y="889951"/>
                </a:moveTo>
                <a:cubicBezTo>
                  <a:pt x="1038689" y="902311"/>
                  <a:pt x="1031087" y="910868"/>
                  <a:pt x="1029186" y="909918"/>
                </a:cubicBezTo>
                <a:cubicBezTo>
                  <a:pt x="1026335" y="908016"/>
                  <a:pt x="1031087" y="894705"/>
                  <a:pt x="1040590" y="881394"/>
                </a:cubicBezTo>
                <a:cubicBezTo>
                  <a:pt x="1049143" y="868082"/>
                  <a:pt x="1057695" y="859525"/>
                  <a:pt x="1060546" y="862378"/>
                </a:cubicBezTo>
                <a:cubicBezTo>
                  <a:pt x="1061497" y="864279"/>
                  <a:pt x="1055795" y="876640"/>
                  <a:pt x="1047242" y="889951"/>
                </a:cubicBezTo>
                <a:close/>
                <a:moveTo>
                  <a:pt x="281292" y="164489"/>
                </a:moveTo>
                <a:cubicBezTo>
                  <a:pt x="259435" y="188259"/>
                  <a:pt x="227124" y="201570"/>
                  <a:pt x="210969" y="193964"/>
                </a:cubicBezTo>
                <a:cubicBezTo>
                  <a:pt x="196714" y="188259"/>
                  <a:pt x="203366" y="166390"/>
                  <a:pt x="223323" y="145473"/>
                </a:cubicBezTo>
                <a:cubicBezTo>
                  <a:pt x="244230" y="125506"/>
                  <a:pt x="272739" y="112195"/>
                  <a:pt x="287944" y="115047"/>
                </a:cubicBezTo>
                <a:cubicBezTo>
                  <a:pt x="306000" y="119801"/>
                  <a:pt x="303149" y="141670"/>
                  <a:pt x="281292" y="164489"/>
                </a:cubicBezTo>
                <a:close/>
                <a:moveTo>
                  <a:pt x="377273" y="211078"/>
                </a:moveTo>
                <a:cubicBezTo>
                  <a:pt x="354466" y="236750"/>
                  <a:pt x="317404" y="247209"/>
                  <a:pt x="294596" y="234848"/>
                </a:cubicBezTo>
                <a:cubicBezTo>
                  <a:pt x="273689" y="223439"/>
                  <a:pt x="274640" y="194914"/>
                  <a:pt x="296497" y="171144"/>
                </a:cubicBezTo>
                <a:cubicBezTo>
                  <a:pt x="317404" y="149276"/>
                  <a:pt x="351615" y="137866"/>
                  <a:pt x="374422" y="147374"/>
                </a:cubicBezTo>
                <a:cubicBezTo>
                  <a:pt x="397230" y="157833"/>
                  <a:pt x="399130" y="186357"/>
                  <a:pt x="377273" y="211078"/>
                </a:cubicBezTo>
                <a:close/>
                <a:moveTo>
                  <a:pt x="326907" y="77015"/>
                </a:moveTo>
                <a:cubicBezTo>
                  <a:pt x="305050" y="94129"/>
                  <a:pt x="275590" y="106490"/>
                  <a:pt x="262286" y="105539"/>
                </a:cubicBezTo>
                <a:cubicBezTo>
                  <a:pt x="250882" y="106490"/>
                  <a:pt x="259435" y="95080"/>
                  <a:pt x="278441" y="81769"/>
                </a:cubicBezTo>
                <a:cubicBezTo>
                  <a:pt x="299348" y="69409"/>
                  <a:pt x="324056" y="57048"/>
                  <a:pt x="337360" y="53245"/>
                </a:cubicBezTo>
                <a:cubicBezTo>
                  <a:pt x="352565" y="52294"/>
                  <a:pt x="347814" y="62753"/>
                  <a:pt x="326907" y="77015"/>
                </a:cubicBezTo>
                <a:close/>
                <a:moveTo>
                  <a:pt x="411484" y="96982"/>
                </a:moveTo>
                <a:cubicBezTo>
                  <a:pt x="390578" y="115998"/>
                  <a:pt x="355416" y="125506"/>
                  <a:pt x="335460" y="118850"/>
                </a:cubicBezTo>
                <a:cubicBezTo>
                  <a:pt x="317404" y="113145"/>
                  <a:pt x="319304" y="95080"/>
                  <a:pt x="340211" y="78917"/>
                </a:cubicBezTo>
                <a:cubicBezTo>
                  <a:pt x="360168" y="63704"/>
                  <a:pt x="391528" y="54196"/>
                  <a:pt x="410534" y="57999"/>
                </a:cubicBezTo>
                <a:cubicBezTo>
                  <a:pt x="431441" y="61802"/>
                  <a:pt x="431441" y="79867"/>
                  <a:pt x="411484" y="96982"/>
                </a:cubicBezTo>
                <a:close/>
                <a:moveTo>
                  <a:pt x="521720" y="143571"/>
                </a:moveTo>
                <a:cubicBezTo>
                  <a:pt x="501764" y="164489"/>
                  <a:pt x="463751" y="171144"/>
                  <a:pt x="439043" y="158784"/>
                </a:cubicBezTo>
                <a:cubicBezTo>
                  <a:pt x="415286" y="147374"/>
                  <a:pt x="413385" y="123604"/>
                  <a:pt x="433342" y="104588"/>
                </a:cubicBezTo>
                <a:cubicBezTo>
                  <a:pt x="453298" y="87474"/>
                  <a:pt x="487509" y="80818"/>
                  <a:pt x="511267" y="90326"/>
                </a:cubicBezTo>
                <a:cubicBezTo>
                  <a:pt x="535975" y="100785"/>
                  <a:pt x="541677" y="124555"/>
                  <a:pt x="521720" y="143571"/>
                </a:cubicBezTo>
                <a:close/>
                <a:moveTo>
                  <a:pt x="650012" y="214881"/>
                </a:moveTo>
                <a:cubicBezTo>
                  <a:pt x="631956" y="236750"/>
                  <a:pt x="594894" y="241504"/>
                  <a:pt x="567335" y="225340"/>
                </a:cubicBezTo>
                <a:cubicBezTo>
                  <a:pt x="540727" y="210127"/>
                  <a:pt x="535025" y="180652"/>
                  <a:pt x="554031" y="160686"/>
                </a:cubicBezTo>
                <a:cubicBezTo>
                  <a:pt x="572087" y="141670"/>
                  <a:pt x="607248" y="137866"/>
                  <a:pt x="632907" y="152128"/>
                </a:cubicBezTo>
                <a:cubicBezTo>
                  <a:pt x="659515" y="166390"/>
                  <a:pt x="667118" y="193964"/>
                  <a:pt x="650012" y="214881"/>
                </a:cubicBezTo>
                <a:close/>
                <a:moveTo>
                  <a:pt x="448546" y="30426"/>
                </a:moveTo>
                <a:cubicBezTo>
                  <a:pt x="427640" y="41835"/>
                  <a:pt x="395329" y="50393"/>
                  <a:pt x="376323" y="49442"/>
                </a:cubicBezTo>
                <a:cubicBezTo>
                  <a:pt x="359217" y="49442"/>
                  <a:pt x="363969" y="42786"/>
                  <a:pt x="383925" y="33278"/>
                </a:cubicBezTo>
                <a:cubicBezTo>
                  <a:pt x="403882" y="25672"/>
                  <a:pt x="432391" y="18065"/>
                  <a:pt x="448546" y="15213"/>
                </a:cubicBezTo>
                <a:cubicBezTo>
                  <a:pt x="467553" y="13311"/>
                  <a:pt x="467553" y="19967"/>
                  <a:pt x="448546" y="30426"/>
                </a:cubicBezTo>
                <a:close/>
                <a:moveTo>
                  <a:pt x="546428" y="52294"/>
                </a:moveTo>
                <a:cubicBezTo>
                  <a:pt x="527422" y="66556"/>
                  <a:pt x="491310" y="71310"/>
                  <a:pt x="468503" y="63704"/>
                </a:cubicBezTo>
                <a:cubicBezTo>
                  <a:pt x="445696" y="57999"/>
                  <a:pt x="444745" y="42786"/>
                  <a:pt x="463751" y="31376"/>
                </a:cubicBezTo>
                <a:cubicBezTo>
                  <a:pt x="481807" y="21868"/>
                  <a:pt x="514118" y="17114"/>
                  <a:pt x="535975" y="20918"/>
                </a:cubicBezTo>
                <a:cubicBezTo>
                  <a:pt x="558782" y="26622"/>
                  <a:pt x="564484" y="40884"/>
                  <a:pt x="546428" y="52294"/>
                </a:cubicBezTo>
                <a:close/>
                <a:moveTo>
                  <a:pt x="663317" y="101736"/>
                </a:moveTo>
                <a:cubicBezTo>
                  <a:pt x="647161" y="116949"/>
                  <a:pt x="611050" y="119801"/>
                  <a:pt x="584441" y="107441"/>
                </a:cubicBezTo>
                <a:cubicBezTo>
                  <a:pt x="558782" y="96031"/>
                  <a:pt x="553081" y="75113"/>
                  <a:pt x="571137" y="61802"/>
                </a:cubicBezTo>
                <a:cubicBezTo>
                  <a:pt x="588242" y="49442"/>
                  <a:pt x="620553" y="48491"/>
                  <a:pt x="645261" y="57999"/>
                </a:cubicBezTo>
                <a:cubicBezTo>
                  <a:pt x="669969" y="67507"/>
                  <a:pt x="678522" y="87474"/>
                  <a:pt x="663317" y="101736"/>
                </a:cubicBezTo>
                <a:close/>
                <a:moveTo>
                  <a:pt x="665217" y="29475"/>
                </a:moveTo>
                <a:cubicBezTo>
                  <a:pt x="650963" y="37081"/>
                  <a:pt x="620553" y="37081"/>
                  <a:pt x="596795" y="29475"/>
                </a:cubicBezTo>
                <a:cubicBezTo>
                  <a:pt x="574938" y="22819"/>
                  <a:pt x="569236" y="13311"/>
                  <a:pt x="584441" y="8557"/>
                </a:cubicBezTo>
                <a:cubicBezTo>
                  <a:pt x="597745" y="4754"/>
                  <a:pt x="626255" y="5705"/>
                  <a:pt x="647161" y="10459"/>
                </a:cubicBezTo>
                <a:cubicBezTo>
                  <a:pt x="668068" y="15213"/>
                  <a:pt x="676621" y="23770"/>
                  <a:pt x="665217" y="29475"/>
                </a:cubicBezTo>
                <a:close/>
                <a:moveTo>
                  <a:pt x="777354" y="79867"/>
                </a:moveTo>
                <a:cubicBezTo>
                  <a:pt x="766900" y="89375"/>
                  <a:pt x="737441" y="86523"/>
                  <a:pt x="713683" y="75113"/>
                </a:cubicBezTo>
                <a:cubicBezTo>
                  <a:pt x="689925" y="63704"/>
                  <a:pt x="681373" y="48491"/>
                  <a:pt x="693727" y="40884"/>
                </a:cubicBezTo>
                <a:cubicBezTo>
                  <a:pt x="705130" y="35180"/>
                  <a:pt x="731739" y="38032"/>
                  <a:pt x="753596" y="47540"/>
                </a:cubicBezTo>
                <a:cubicBezTo>
                  <a:pt x="775453" y="57999"/>
                  <a:pt x="785907" y="71310"/>
                  <a:pt x="777354" y="79867"/>
                </a:cubicBezTo>
                <a:close/>
                <a:moveTo>
                  <a:pt x="889490" y="150227"/>
                </a:moveTo>
                <a:cubicBezTo>
                  <a:pt x="881888" y="160686"/>
                  <a:pt x="857180" y="157833"/>
                  <a:pt x="835323" y="142620"/>
                </a:cubicBezTo>
                <a:cubicBezTo>
                  <a:pt x="812515" y="128358"/>
                  <a:pt x="802062" y="108391"/>
                  <a:pt x="811565" y="98883"/>
                </a:cubicBezTo>
                <a:cubicBezTo>
                  <a:pt x="820118" y="91277"/>
                  <a:pt x="842925" y="96031"/>
                  <a:pt x="863832" y="108391"/>
                </a:cubicBezTo>
                <a:cubicBezTo>
                  <a:pt x="883789" y="122653"/>
                  <a:pt x="896143" y="141670"/>
                  <a:pt x="889490" y="150227"/>
                </a:cubicBezTo>
                <a:close/>
                <a:moveTo>
                  <a:pt x="990223" y="234848"/>
                </a:moveTo>
                <a:cubicBezTo>
                  <a:pt x="986422" y="246258"/>
                  <a:pt x="968366" y="243405"/>
                  <a:pt x="949360" y="227242"/>
                </a:cubicBezTo>
                <a:cubicBezTo>
                  <a:pt x="930354" y="211078"/>
                  <a:pt x="919900" y="189210"/>
                  <a:pt x="925602" y="178751"/>
                </a:cubicBezTo>
                <a:cubicBezTo>
                  <a:pt x="930354" y="169243"/>
                  <a:pt x="948410" y="173997"/>
                  <a:pt x="965515" y="189210"/>
                </a:cubicBezTo>
                <a:cubicBezTo>
                  <a:pt x="982621" y="204422"/>
                  <a:pt x="993074" y="224389"/>
                  <a:pt x="990223" y="234848"/>
                </a:cubicBezTo>
                <a:close/>
                <a:moveTo>
                  <a:pt x="864782" y="86523"/>
                </a:moveTo>
                <a:cubicBezTo>
                  <a:pt x="860031" y="90326"/>
                  <a:pt x="839124" y="83671"/>
                  <a:pt x="817267" y="71310"/>
                </a:cubicBezTo>
                <a:cubicBezTo>
                  <a:pt x="795410" y="59901"/>
                  <a:pt x="784006" y="48491"/>
                  <a:pt x="790658" y="46589"/>
                </a:cubicBezTo>
                <a:cubicBezTo>
                  <a:pt x="795410" y="45638"/>
                  <a:pt x="815366" y="54196"/>
                  <a:pt x="835323" y="63704"/>
                </a:cubicBezTo>
                <a:cubicBezTo>
                  <a:pt x="855279" y="74163"/>
                  <a:pt x="868584" y="83671"/>
                  <a:pt x="864782" y="86523"/>
                </a:cubicBezTo>
                <a:close/>
                <a:moveTo>
                  <a:pt x="958863" y="155932"/>
                </a:moveTo>
                <a:cubicBezTo>
                  <a:pt x="957913" y="161636"/>
                  <a:pt x="941758" y="154981"/>
                  <a:pt x="923702" y="139768"/>
                </a:cubicBezTo>
                <a:cubicBezTo>
                  <a:pt x="904696" y="125506"/>
                  <a:pt x="892341" y="110293"/>
                  <a:pt x="895192" y="105539"/>
                </a:cubicBezTo>
                <a:cubicBezTo>
                  <a:pt x="898043" y="102687"/>
                  <a:pt x="913248" y="112195"/>
                  <a:pt x="930354" y="124555"/>
                </a:cubicBezTo>
                <a:cubicBezTo>
                  <a:pt x="945559" y="137866"/>
                  <a:pt x="958863" y="151178"/>
                  <a:pt x="958863" y="155932"/>
                </a:cubicBezTo>
                <a:close/>
                <a:moveTo>
                  <a:pt x="764050" y="35180"/>
                </a:moveTo>
                <a:cubicBezTo>
                  <a:pt x="756447" y="36130"/>
                  <a:pt x="730789" y="31376"/>
                  <a:pt x="707981" y="23770"/>
                </a:cubicBezTo>
                <a:cubicBezTo>
                  <a:pt x="686124" y="17114"/>
                  <a:pt x="676621" y="11410"/>
                  <a:pt x="687074" y="12360"/>
                </a:cubicBezTo>
                <a:cubicBezTo>
                  <a:pt x="709882" y="14262"/>
                  <a:pt x="777354" y="35180"/>
                  <a:pt x="764050" y="35180"/>
                </a:cubicBezTo>
                <a:close/>
                <a:moveTo>
                  <a:pt x="592994" y="0"/>
                </a:moveTo>
                <a:cubicBezTo>
                  <a:pt x="616751" y="951"/>
                  <a:pt x="639559" y="2852"/>
                  <a:pt x="663317" y="6656"/>
                </a:cubicBezTo>
                <a:cubicBezTo>
                  <a:pt x="650963" y="5705"/>
                  <a:pt x="625304" y="2852"/>
                  <a:pt x="605348" y="951"/>
                </a:cubicBezTo>
                <a:cubicBezTo>
                  <a:pt x="600596" y="951"/>
                  <a:pt x="595845" y="951"/>
                  <a:pt x="592994" y="0"/>
                </a:cubicBezTo>
                <a:close/>
                <a:moveTo>
                  <a:pt x="488460" y="6656"/>
                </a:moveTo>
                <a:cubicBezTo>
                  <a:pt x="513168" y="2852"/>
                  <a:pt x="537876" y="951"/>
                  <a:pt x="562584" y="0"/>
                </a:cubicBezTo>
                <a:lnTo>
                  <a:pt x="562584" y="0"/>
                </a:lnTo>
                <a:cubicBezTo>
                  <a:pt x="573037" y="0"/>
                  <a:pt x="574938" y="1902"/>
                  <a:pt x="562584" y="4754"/>
                </a:cubicBezTo>
                <a:cubicBezTo>
                  <a:pt x="546428" y="9508"/>
                  <a:pt x="515068" y="13311"/>
                  <a:pt x="495112" y="11410"/>
                </a:cubicBezTo>
                <a:cubicBezTo>
                  <a:pt x="478006" y="11410"/>
                  <a:pt x="476105" y="8557"/>
                  <a:pt x="488460" y="6656"/>
                </a:cubicBezTo>
                <a:close/>
                <a:moveTo>
                  <a:pt x="321205" y="57999"/>
                </a:moveTo>
                <a:cubicBezTo>
                  <a:pt x="341161" y="48491"/>
                  <a:pt x="361118" y="39934"/>
                  <a:pt x="382025" y="32327"/>
                </a:cubicBezTo>
                <a:cubicBezTo>
                  <a:pt x="380124" y="33278"/>
                  <a:pt x="378223" y="34229"/>
                  <a:pt x="375373" y="35180"/>
                </a:cubicBezTo>
                <a:cubicBezTo>
                  <a:pt x="358267" y="42786"/>
                  <a:pt x="334509" y="52294"/>
                  <a:pt x="321205" y="57999"/>
                </a:cubicBezTo>
                <a:close/>
                <a:moveTo>
                  <a:pt x="237578" y="108391"/>
                </a:moveTo>
                <a:cubicBezTo>
                  <a:pt x="251832" y="97933"/>
                  <a:pt x="266087" y="88425"/>
                  <a:pt x="280342" y="79867"/>
                </a:cubicBezTo>
                <a:cubicBezTo>
                  <a:pt x="278441" y="80818"/>
                  <a:pt x="275590" y="82720"/>
                  <a:pt x="273689" y="83671"/>
                </a:cubicBezTo>
                <a:cubicBezTo>
                  <a:pt x="261335" y="93179"/>
                  <a:pt x="248031" y="101736"/>
                  <a:pt x="237578" y="108391"/>
                </a:cubicBezTo>
                <a:lnTo>
                  <a:pt x="237578" y="108391"/>
                </a:lnTo>
                <a:close/>
                <a:moveTo>
                  <a:pt x="179609" y="155932"/>
                </a:moveTo>
                <a:cubicBezTo>
                  <a:pt x="191012" y="145473"/>
                  <a:pt x="202416" y="135965"/>
                  <a:pt x="213820" y="126457"/>
                </a:cubicBezTo>
                <a:lnTo>
                  <a:pt x="213820" y="126457"/>
                </a:lnTo>
                <a:cubicBezTo>
                  <a:pt x="223323" y="118850"/>
                  <a:pt x="231876" y="113145"/>
                  <a:pt x="236627" y="111244"/>
                </a:cubicBezTo>
                <a:cubicBezTo>
                  <a:pt x="247081" y="109342"/>
                  <a:pt x="238528" y="123604"/>
                  <a:pt x="216671" y="144522"/>
                </a:cubicBezTo>
                <a:cubicBezTo>
                  <a:pt x="195764" y="166390"/>
                  <a:pt x="171056" y="182554"/>
                  <a:pt x="162503" y="180652"/>
                </a:cubicBezTo>
                <a:cubicBezTo>
                  <a:pt x="157752" y="180652"/>
                  <a:pt x="166304" y="170194"/>
                  <a:pt x="179609" y="155932"/>
                </a:cubicBezTo>
                <a:close/>
                <a:moveTo>
                  <a:pt x="93130" y="260520"/>
                </a:moveTo>
                <a:cubicBezTo>
                  <a:pt x="96932" y="253864"/>
                  <a:pt x="101683" y="248159"/>
                  <a:pt x="105484" y="242455"/>
                </a:cubicBezTo>
                <a:cubicBezTo>
                  <a:pt x="119739" y="221537"/>
                  <a:pt x="135894" y="202521"/>
                  <a:pt x="152050" y="184456"/>
                </a:cubicBezTo>
                <a:lnTo>
                  <a:pt x="152050" y="184456"/>
                </a:lnTo>
                <a:cubicBezTo>
                  <a:pt x="153950" y="184456"/>
                  <a:pt x="143497" y="200619"/>
                  <a:pt x="125441" y="222488"/>
                </a:cubicBezTo>
                <a:cubicBezTo>
                  <a:pt x="109286" y="245307"/>
                  <a:pt x="94081" y="261471"/>
                  <a:pt x="93130" y="260520"/>
                </a:cubicBezTo>
                <a:close/>
                <a:moveTo>
                  <a:pt x="18056" y="430713"/>
                </a:moveTo>
                <a:cubicBezTo>
                  <a:pt x="24708" y="404091"/>
                  <a:pt x="33261" y="377468"/>
                  <a:pt x="44665" y="351797"/>
                </a:cubicBezTo>
                <a:lnTo>
                  <a:pt x="44665" y="351797"/>
                </a:lnTo>
                <a:cubicBezTo>
                  <a:pt x="41814" y="361305"/>
                  <a:pt x="34211" y="383173"/>
                  <a:pt x="26609" y="405042"/>
                </a:cubicBezTo>
                <a:cubicBezTo>
                  <a:pt x="22807" y="416451"/>
                  <a:pt x="19957" y="425959"/>
                  <a:pt x="18056" y="430713"/>
                </a:cubicBezTo>
                <a:close/>
                <a:moveTo>
                  <a:pt x="950" y="544810"/>
                </a:moveTo>
                <a:cubicBezTo>
                  <a:pt x="2851" y="513433"/>
                  <a:pt x="6652" y="482057"/>
                  <a:pt x="13304" y="450680"/>
                </a:cubicBezTo>
                <a:cubicBezTo>
                  <a:pt x="13304" y="451631"/>
                  <a:pt x="13304" y="452582"/>
                  <a:pt x="13304" y="454483"/>
                </a:cubicBezTo>
                <a:cubicBezTo>
                  <a:pt x="13304" y="465893"/>
                  <a:pt x="9503" y="496319"/>
                  <a:pt x="4752" y="521040"/>
                </a:cubicBezTo>
                <a:cubicBezTo>
                  <a:pt x="2851" y="534351"/>
                  <a:pt x="950" y="542908"/>
                  <a:pt x="950" y="544810"/>
                </a:cubicBezTo>
                <a:lnTo>
                  <a:pt x="950" y="544810"/>
                </a:lnTo>
                <a:close/>
                <a:moveTo>
                  <a:pt x="4752" y="646546"/>
                </a:moveTo>
                <a:cubicBezTo>
                  <a:pt x="950" y="618972"/>
                  <a:pt x="0" y="591399"/>
                  <a:pt x="0" y="563826"/>
                </a:cubicBezTo>
                <a:cubicBezTo>
                  <a:pt x="0" y="564776"/>
                  <a:pt x="0" y="566678"/>
                  <a:pt x="0" y="568580"/>
                </a:cubicBezTo>
                <a:cubicBezTo>
                  <a:pt x="1901" y="583793"/>
                  <a:pt x="3801" y="614218"/>
                  <a:pt x="3801" y="635136"/>
                </a:cubicBezTo>
                <a:cubicBezTo>
                  <a:pt x="4752" y="640841"/>
                  <a:pt x="4752" y="644644"/>
                  <a:pt x="4752" y="646546"/>
                </a:cubicBezTo>
                <a:close/>
                <a:moveTo>
                  <a:pt x="17106" y="712151"/>
                </a:moveTo>
                <a:cubicBezTo>
                  <a:pt x="17106" y="711200"/>
                  <a:pt x="16155" y="709298"/>
                  <a:pt x="16155" y="708348"/>
                </a:cubicBezTo>
                <a:cubicBezTo>
                  <a:pt x="16155" y="709298"/>
                  <a:pt x="17106" y="711200"/>
                  <a:pt x="17106" y="712151"/>
                </a:cubicBezTo>
                <a:close/>
                <a:moveTo>
                  <a:pt x="58919" y="826247"/>
                </a:moveTo>
                <a:cubicBezTo>
                  <a:pt x="47516" y="802477"/>
                  <a:pt x="37062" y="777756"/>
                  <a:pt x="28509" y="752085"/>
                </a:cubicBezTo>
                <a:cubicBezTo>
                  <a:pt x="25658" y="741626"/>
                  <a:pt x="30410" y="745429"/>
                  <a:pt x="38963" y="763494"/>
                </a:cubicBezTo>
                <a:cubicBezTo>
                  <a:pt x="49416" y="782510"/>
                  <a:pt x="60820" y="811985"/>
                  <a:pt x="61770" y="824345"/>
                </a:cubicBezTo>
                <a:cubicBezTo>
                  <a:pt x="63671" y="832903"/>
                  <a:pt x="62720" y="832903"/>
                  <a:pt x="58919" y="826247"/>
                </a:cubicBezTo>
                <a:lnTo>
                  <a:pt x="58919" y="826247"/>
                </a:lnTo>
                <a:close/>
                <a:moveTo>
                  <a:pt x="168205" y="979326"/>
                </a:moveTo>
                <a:cubicBezTo>
                  <a:pt x="150149" y="961261"/>
                  <a:pt x="133043" y="942245"/>
                  <a:pt x="117838" y="922278"/>
                </a:cubicBezTo>
                <a:cubicBezTo>
                  <a:pt x="119739" y="924180"/>
                  <a:pt x="127342" y="931786"/>
                  <a:pt x="136845" y="943196"/>
                </a:cubicBezTo>
                <a:cubicBezTo>
                  <a:pt x="153000" y="959359"/>
                  <a:pt x="166304" y="975523"/>
                  <a:pt x="168205" y="979326"/>
                </a:cubicBezTo>
                <a:close/>
                <a:moveTo>
                  <a:pt x="250882" y="1046833"/>
                </a:moveTo>
                <a:cubicBezTo>
                  <a:pt x="248031" y="1044932"/>
                  <a:pt x="245180" y="1043030"/>
                  <a:pt x="242329" y="1041128"/>
                </a:cubicBezTo>
                <a:cubicBezTo>
                  <a:pt x="225224" y="1028768"/>
                  <a:pt x="208118" y="1015457"/>
                  <a:pt x="192913" y="1002145"/>
                </a:cubicBezTo>
                <a:lnTo>
                  <a:pt x="192913" y="1002145"/>
                </a:lnTo>
                <a:cubicBezTo>
                  <a:pt x="192913" y="1002145"/>
                  <a:pt x="192913" y="1002145"/>
                  <a:pt x="192913" y="1002145"/>
                </a:cubicBezTo>
                <a:cubicBezTo>
                  <a:pt x="191963" y="1000244"/>
                  <a:pt x="205267" y="1007850"/>
                  <a:pt x="222373" y="1022112"/>
                </a:cubicBezTo>
                <a:cubicBezTo>
                  <a:pt x="239478" y="1034473"/>
                  <a:pt x="251832" y="1045882"/>
                  <a:pt x="250882" y="1046833"/>
                </a:cubicBezTo>
                <a:cubicBezTo>
                  <a:pt x="250882" y="1047784"/>
                  <a:pt x="250882" y="1047784"/>
                  <a:pt x="250882" y="1046833"/>
                </a:cubicBezTo>
                <a:close/>
                <a:moveTo>
                  <a:pt x="344012" y="1099127"/>
                </a:moveTo>
                <a:cubicBezTo>
                  <a:pt x="323106" y="1089619"/>
                  <a:pt x="302199" y="1079161"/>
                  <a:pt x="282242" y="1067751"/>
                </a:cubicBezTo>
                <a:lnTo>
                  <a:pt x="282242" y="1067751"/>
                </a:lnTo>
                <a:cubicBezTo>
                  <a:pt x="284143" y="1067751"/>
                  <a:pt x="301248" y="1075357"/>
                  <a:pt x="318354" y="1084865"/>
                </a:cubicBezTo>
                <a:cubicBezTo>
                  <a:pt x="335460" y="1092472"/>
                  <a:pt x="345913" y="1099127"/>
                  <a:pt x="344012" y="1099127"/>
                </a:cubicBezTo>
                <a:lnTo>
                  <a:pt x="344012" y="1099127"/>
                </a:lnTo>
                <a:close/>
                <a:moveTo>
                  <a:pt x="429540" y="1128602"/>
                </a:moveTo>
                <a:cubicBezTo>
                  <a:pt x="415286" y="1124799"/>
                  <a:pt x="401981" y="1120996"/>
                  <a:pt x="387727" y="1116242"/>
                </a:cubicBezTo>
                <a:cubicBezTo>
                  <a:pt x="396279" y="1119094"/>
                  <a:pt x="407683" y="1121947"/>
                  <a:pt x="419087" y="1125750"/>
                </a:cubicBezTo>
                <a:cubicBezTo>
                  <a:pt x="422888" y="1126701"/>
                  <a:pt x="427640" y="1127651"/>
                  <a:pt x="429540" y="1128602"/>
                </a:cubicBezTo>
                <a:close/>
                <a:moveTo>
                  <a:pt x="618652" y="1144766"/>
                </a:moveTo>
                <a:cubicBezTo>
                  <a:pt x="601546" y="1145717"/>
                  <a:pt x="584441" y="1146667"/>
                  <a:pt x="567335" y="1146667"/>
                </a:cubicBezTo>
                <a:cubicBezTo>
                  <a:pt x="568286" y="1146667"/>
                  <a:pt x="568286" y="1146667"/>
                  <a:pt x="569236" y="1146667"/>
                </a:cubicBezTo>
                <a:cubicBezTo>
                  <a:pt x="578739" y="1145717"/>
                  <a:pt x="598696" y="1145717"/>
                  <a:pt x="612000" y="1144766"/>
                </a:cubicBezTo>
                <a:cubicBezTo>
                  <a:pt x="614851" y="1144766"/>
                  <a:pt x="617702" y="1144766"/>
                  <a:pt x="618652" y="1144766"/>
                </a:cubicBezTo>
                <a:close/>
                <a:moveTo>
                  <a:pt x="718435" y="1127651"/>
                </a:moveTo>
                <a:cubicBezTo>
                  <a:pt x="705130" y="1131455"/>
                  <a:pt x="691826" y="1134307"/>
                  <a:pt x="678522" y="1136209"/>
                </a:cubicBezTo>
                <a:cubicBezTo>
                  <a:pt x="668068" y="1138110"/>
                  <a:pt x="667118" y="1136209"/>
                  <a:pt x="678522" y="1132405"/>
                </a:cubicBezTo>
                <a:cubicBezTo>
                  <a:pt x="689925" y="1127651"/>
                  <a:pt x="708932" y="1123848"/>
                  <a:pt x="720335" y="1122897"/>
                </a:cubicBezTo>
                <a:cubicBezTo>
                  <a:pt x="730789" y="1122897"/>
                  <a:pt x="729838" y="1124799"/>
                  <a:pt x="718435" y="1127651"/>
                </a:cubicBezTo>
                <a:close/>
                <a:moveTo>
                  <a:pt x="918950" y="1030670"/>
                </a:moveTo>
                <a:cubicBezTo>
                  <a:pt x="912298" y="1036374"/>
                  <a:pt x="904696" y="1041128"/>
                  <a:pt x="898043" y="1045882"/>
                </a:cubicBezTo>
                <a:cubicBezTo>
                  <a:pt x="895192" y="1047784"/>
                  <a:pt x="893292" y="1048735"/>
                  <a:pt x="892341" y="1048735"/>
                </a:cubicBezTo>
                <a:cubicBezTo>
                  <a:pt x="887590" y="1050636"/>
                  <a:pt x="892341" y="1044932"/>
                  <a:pt x="903745" y="1035424"/>
                </a:cubicBezTo>
                <a:cubicBezTo>
                  <a:pt x="915149" y="1025916"/>
                  <a:pt x="928453" y="1017358"/>
                  <a:pt x="933205" y="1016407"/>
                </a:cubicBezTo>
                <a:cubicBezTo>
                  <a:pt x="936056" y="1016407"/>
                  <a:pt x="930354" y="1022112"/>
                  <a:pt x="918950" y="1030670"/>
                </a:cubicBezTo>
                <a:cubicBezTo>
                  <a:pt x="918950" y="1030670"/>
                  <a:pt x="918950" y="1030670"/>
                  <a:pt x="918950" y="1030670"/>
                </a:cubicBezTo>
                <a:close/>
                <a:moveTo>
                  <a:pt x="1012080" y="942245"/>
                </a:moveTo>
                <a:cubicBezTo>
                  <a:pt x="1001627" y="954605"/>
                  <a:pt x="990223" y="966966"/>
                  <a:pt x="978820" y="979326"/>
                </a:cubicBezTo>
                <a:lnTo>
                  <a:pt x="978820" y="979326"/>
                </a:lnTo>
                <a:cubicBezTo>
                  <a:pt x="980720" y="977425"/>
                  <a:pt x="985472" y="971720"/>
                  <a:pt x="993074" y="963163"/>
                </a:cubicBezTo>
                <a:cubicBezTo>
                  <a:pt x="1001627" y="953655"/>
                  <a:pt x="1009230" y="944147"/>
                  <a:pt x="1012080" y="942245"/>
                </a:cubicBezTo>
                <a:close/>
                <a:moveTo>
                  <a:pt x="128292" y="912770"/>
                </a:moveTo>
                <a:cubicBezTo>
                  <a:pt x="128292" y="923229"/>
                  <a:pt x="115938" y="914672"/>
                  <a:pt x="102634" y="896606"/>
                </a:cubicBezTo>
                <a:cubicBezTo>
                  <a:pt x="89329" y="878541"/>
                  <a:pt x="76975" y="855722"/>
                  <a:pt x="75074" y="844312"/>
                </a:cubicBezTo>
                <a:cubicBezTo>
                  <a:pt x="74124" y="831952"/>
                  <a:pt x="86478" y="836706"/>
                  <a:pt x="101683" y="855722"/>
                </a:cubicBezTo>
                <a:cubicBezTo>
                  <a:pt x="116888" y="874738"/>
                  <a:pt x="129242" y="901360"/>
                  <a:pt x="128292" y="912770"/>
                </a:cubicBezTo>
                <a:close/>
              </a:path>
            </a:pathLst>
          </a:custGeom>
          <a:gradFill>
            <a:gsLst>
              <a:gs pos="0">
                <a:srgbClr val="8551A1"/>
              </a:gs>
              <a:gs pos="35350">
                <a:srgbClr val="6363AC"/>
              </a:gs>
              <a:gs pos="100000">
                <a:srgbClr val="26C4F4"/>
              </a:gs>
            </a:gsLst>
            <a:lin ang="5845069" scaled="1"/>
          </a:gradFill>
          <a:ln w="949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B5DD8BA-86C7-3A9D-2F85-FDB887F9CFFD}"/>
              </a:ext>
            </a:extLst>
          </p:cNvPr>
          <p:cNvSpPr/>
          <p:nvPr/>
        </p:nvSpPr>
        <p:spPr>
          <a:xfrm rot="2300298">
            <a:off x="2347952" y="1936757"/>
            <a:ext cx="951659" cy="1006025"/>
          </a:xfrm>
          <a:custGeom>
            <a:avLst/>
            <a:gdLst>
              <a:gd name="connsiteX0" fmla="*/ 122815 w 256549"/>
              <a:gd name="connsiteY0" fmla="*/ 237884 h 271205"/>
              <a:gd name="connsiteX1" fmla="*/ 36337 w 256549"/>
              <a:gd name="connsiteY1" fmla="*/ 262605 h 271205"/>
              <a:gd name="connsiteX2" fmla="*/ 6877 w 256549"/>
              <a:gd name="connsiteY2" fmla="*/ 175131 h 271205"/>
              <a:gd name="connsiteX3" fmla="*/ 92405 w 256549"/>
              <a:gd name="connsiteY3" fmla="*/ 152312 h 271205"/>
              <a:gd name="connsiteX4" fmla="*/ 122815 w 256549"/>
              <a:gd name="connsiteY4" fmla="*/ 237884 h 271205"/>
              <a:gd name="connsiteX5" fmla="*/ 150374 w 256549"/>
              <a:gd name="connsiteY5" fmla="*/ 72444 h 271205"/>
              <a:gd name="connsiteX6" fmla="*/ 83853 w 256549"/>
              <a:gd name="connsiteY6" fmla="*/ 91460 h 271205"/>
              <a:gd name="connsiteX7" fmla="*/ 61045 w 256549"/>
              <a:gd name="connsiteY7" fmla="*/ 23953 h 271205"/>
              <a:gd name="connsiteX8" fmla="*/ 127567 w 256549"/>
              <a:gd name="connsiteY8" fmla="*/ 5888 h 271205"/>
              <a:gd name="connsiteX9" fmla="*/ 150374 w 256549"/>
              <a:gd name="connsiteY9" fmla="*/ 72444 h 271205"/>
              <a:gd name="connsiteX10" fmla="*/ 253958 w 256549"/>
              <a:gd name="connsiteY10" fmla="*/ 102870 h 271205"/>
              <a:gd name="connsiteX11" fmla="*/ 212145 w 256549"/>
              <a:gd name="connsiteY11" fmla="*/ 115230 h 271205"/>
              <a:gd name="connsiteX12" fmla="*/ 197890 w 256549"/>
              <a:gd name="connsiteY12" fmla="*/ 72444 h 271205"/>
              <a:gd name="connsiteX13" fmla="*/ 239703 w 256549"/>
              <a:gd name="connsiteY13" fmla="*/ 61035 h 271205"/>
              <a:gd name="connsiteX14" fmla="*/ 253958 w 256549"/>
              <a:gd name="connsiteY14" fmla="*/ 102870 h 27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6549" h="271205">
                <a:moveTo>
                  <a:pt x="122815" y="237884"/>
                </a:moveTo>
                <a:cubicBezTo>
                  <a:pt x="107610" y="269260"/>
                  <a:pt x="68648" y="280670"/>
                  <a:pt x="36337" y="262605"/>
                </a:cubicBezTo>
                <a:cubicBezTo>
                  <a:pt x="4027" y="245490"/>
                  <a:pt x="-9278" y="205557"/>
                  <a:pt x="6877" y="175131"/>
                </a:cubicBezTo>
                <a:cubicBezTo>
                  <a:pt x="23033" y="144705"/>
                  <a:pt x="61045" y="135197"/>
                  <a:pt x="92405" y="152312"/>
                </a:cubicBezTo>
                <a:cubicBezTo>
                  <a:pt x="124716" y="169426"/>
                  <a:pt x="138020" y="207458"/>
                  <a:pt x="122815" y="237884"/>
                </a:cubicBezTo>
                <a:close/>
                <a:moveTo>
                  <a:pt x="150374" y="72444"/>
                </a:moveTo>
                <a:cubicBezTo>
                  <a:pt x="138020" y="96214"/>
                  <a:pt x="108561" y="104772"/>
                  <a:pt x="83853" y="91460"/>
                </a:cubicBezTo>
                <a:cubicBezTo>
                  <a:pt x="59144" y="78149"/>
                  <a:pt x="48691" y="47723"/>
                  <a:pt x="61045" y="23953"/>
                </a:cubicBezTo>
                <a:cubicBezTo>
                  <a:pt x="73399" y="1134"/>
                  <a:pt x="102859" y="-6472"/>
                  <a:pt x="127567" y="5888"/>
                </a:cubicBezTo>
                <a:cubicBezTo>
                  <a:pt x="152275" y="19199"/>
                  <a:pt x="161778" y="48674"/>
                  <a:pt x="150374" y="72444"/>
                </a:cubicBezTo>
                <a:close/>
                <a:moveTo>
                  <a:pt x="253958" y="102870"/>
                </a:moveTo>
                <a:cubicBezTo>
                  <a:pt x="246356" y="118083"/>
                  <a:pt x="228300" y="123788"/>
                  <a:pt x="212145" y="115230"/>
                </a:cubicBezTo>
                <a:cubicBezTo>
                  <a:pt x="196939" y="106673"/>
                  <a:pt x="190287" y="87657"/>
                  <a:pt x="197890" y="72444"/>
                </a:cubicBezTo>
                <a:cubicBezTo>
                  <a:pt x="205492" y="58182"/>
                  <a:pt x="224498" y="53428"/>
                  <a:pt x="239703" y="61035"/>
                </a:cubicBezTo>
                <a:cubicBezTo>
                  <a:pt x="253958" y="69592"/>
                  <a:pt x="260610" y="88608"/>
                  <a:pt x="253958" y="102870"/>
                </a:cubicBezTo>
                <a:close/>
              </a:path>
            </a:pathLst>
          </a:custGeom>
          <a:gradFill>
            <a:gsLst>
              <a:gs pos="0">
                <a:srgbClr val="8551A1"/>
              </a:gs>
              <a:gs pos="35350">
                <a:srgbClr val="6363AC"/>
              </a:gs>
              <a:gs pos="100000">
                <a:srgbClr val="26C4F4"/>
              </a:gs>
            </a:gsLst>
            <a:lin ang="0" scaled="1"/>
          </a:gradFill>
          <a:ln w="9492" cap="flat">
            <a:noFill/>
            <a:prstDash val="solid"/>
            <a:miter/>
          </a:ln>
        </p:spPr>
        <p:txBody>
          <a:bodyPr rtlCol="0" anchor="ctr"/>
          <a:lstStyle/>
          <a:p>
            <a:endParaRPr lang="en-US"/>
          </a:p>
        </p:txBody>
      </p:sp>
    </p:spTree>
    <p:extLst>
      <p:ext uri="{BB962C8B-B14F-4D97-AF65-F5344CB8AC3E}">
        <p14:creationId xmlns:p14="http://schemas.microsoft.com/office/powerpoint/2010/main" val="25187687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13D50627-26AE-B4DD-2C35-62478DF1487F}"/>
              </a:ext>
            </a:extLst>
          </p:cNvPr>
          <p:cNvPicPr>
            <a:picLocks noGrp="1" noChangeAspect="1"/>
          </p:cNvPicPr>
          <p:nvPr>
            <p:ph type="pic" sz="quarter" idx="55"/>
          </p:nvPr>
        </p:nvPicPr>
        <p:blipFill>
          <a:blip r:embed="rId2">
            <a:extLst>
              <a:ext uri="{28A0092B-C50C-407E-A947-70E740481C1C}">
                <a14:useLocalDpi xmlns:a14="http://schemas.microsoft.com/office/drawing/2010/main" val="0"/>
              </a:ext>
            </a:extLst>
          </a:blip>
          <a:srcRect t="32515" b="25173"/>
          <a:stretch>
            <a:fillRect/>
          </a:stretch>
        </p:blipFill>
        <p:spPr>
          <a:xfrm>
            <a:off x="967154" y="673939"/>
            <a:ext cx="6592520" cy="2687329"/>
          </a:xfrm>
        </p:spPr>
      </p:pic>
      <p:sp>
        <p:nvSpPr>
          <p:cNvPr id="6" name="Text Placeholder 5">
            <a:extLst>
              <a:ext uri="{FF2B5EF4-FFF2-40B4-BE49-F238E27FC236}">
                <a16:creationId xmlns:a16="http://schemas.microsoft.com/office/drawing/2014/main" id="{A5725E20-5B16-FE16-E92D-502AB819A5E2}"/>
              </a:ext>
            </a:extLst>
          </p:cNvPr>
          <p:cNvSpPr>
            <a:spLocks noGrp="1"/>
          </p:cNvSpPr>
          <p:nvPr>
            <p:ph type="body" sz="quarter" idx="11"/>
          </p:nvPr>
        </p:nvSpPr>
        <p:spPr/>
        <p:txBody>
          <a:bodyPr/>
          <a:lstStyle/>
          <a:p>
            <a:r>
              <a:rPr lang="en-US"/>
              <a:t>01</a:t>
            </a:r>
          </a:p>
        </p:txBody>
      </p:sp>
      <p:sp>
        <p:nvSpPr>
          <p:cNvPr id="15" name="Text Placeholder 14">
            <a:extLst>
              <a:ext uri="{FF2B5EF4-FFF2-40B4-BE49-F238E27FC236}">
                <a16:creationId xmlns:a16="http://schemas.microsoft.com/office/drawing/2014/main" id="{57F5F4FB-150B-219B-0DAC-1F8EBE50B772}"/>
              </a:ext>
            </a:extLst>
          </p:cNvPr>
          <p:cNvSpPr>
            <a:spLocks noGrp="1"/>
          </p:cNvSpPr>
          <p:nvPr>
            <p:ph type="body" sz="quarter" idx="49"/>
          </p:nvPr>
        </p:nvSpPr>
        <p:spPr>
          <a:xfrm>
            <a:off x="2885487" y="3940576"/>
            <a:ext cx="3816000" cy="292876"/>
          </a:xfrm>
        </p:spPr>
        <p:txBody>
          <a:bodyPr/>
          <a:lstStyle/>
          <a:p>
            <a:r>
              <a:rPr lang="en-US" dirty="0" err="1"/>
              <a:t>Introduzione</a:t>
            </a:r>
            <a:endParaRPr lang="en-US" dirty="0"/>
          </a:p>
        </p:txBody>
      </p:sp>
      <p:sp>
        <p:nvSpPr>
          <p:cNvPr id="7" name="Text Placeholder 6">
            <a:extLst>
              <a:ext uri="{FF2B5EF4-FFF2-40B4-BE49-F238E27FC236}">
                <a16:creationId xmlns:a16="http://schemas.microsoft.com/office/drawing/2014/main" id="{DCB2CF03-9C25-55C9-EFD7-5C9CBDF345B1}"/>
              </a:ext>
            </a:extLst>
          </p:cNvPr>
          <p:cNvSpPr>
            <a:spLocks noGrp="1"/>
          </p:cNvSpPr>
          <p:nvPr>
            <p:ph type="body" sz="quarter" idx="13"/>
          </p:nvPr>
        </p:nvSpPr>
        <p:spPr>
          <a:xfrm>
            <a:off x="2118189" y="4389279"/>
            <a:ext cx="648000" cy="292876"/>
          </a:xfrm>
        </p:spPr>
        <p:txBody>
          <a:bodyPr/>
          <a:lstStyle/>
          <a:p>
            <a:r>
              <a:rPr lang="en-US"/>
              <a:t>02</a:t>
            </a:r>
          </a:p>
        </p:txBody>
      </p:sp>
      <p:sp>
        <p:nvSpPr>
          <p:cNvPr id="8" name="Text Placeholder 7">
            <a:extLst>
              <a:ext uri="{FF2B5EF4-FFF2-40B4-BE49-F238E27FC236}">
                <a16:creationId xmlns:a16="http://schemas.microsoft.com/office/drawing/2014/main" id="{0AE0475B-7B71-E7D7-A1A0-DDB4B88CDB72}"/>
              </a:ext>
            </a:extLst>
          </p:cNvPr>
          <p:cNvSpPr>
            <a:spLocks noGrp="1"/>
          </p:cNvSpPr>
          <p:nvPr>
            <p:ph type="body" sz="quarter" idx="14"/>
          </p:nvPr>
        </p:nvSpPr>
        <p:spPr>
          <a:xfrm>
            <a:off x="2872481" y="4813278"/>
            <a:ext cx="3544003" cy="293549"/>
          </a:xfrm>
        </p:spPr>
        <p:txBody>
          <a:bodyPr/>
          <a:lstStyle/>
          <a:p>
            <a:r>
              <a:rPr lang="it-IT" dirty="0">
                <a:hlinkClick r:id="rId3" action="ppaction://hlinksldjump"/>
              </a:rPr>
              <a:t>Modulo 1 – Esercizio di riscaldamento</a:t>
            </a:r>
            <a:endParaRPr lang="en-US" dirty="0"/>
          </a:p>
        </p:txBody>
      </p:sp>
      <p:sp>
        <p:nvSpPr>
          <p:cNvPr id="9" name="Text Placeholder 8">
            <a:extLst>
              <a:ext uri="{FF2B5EF4-FFF2-40B4-BE49-F238E27FC236}">
                <a16:creationId xmlns:a16="http://schemas.microsoft.com/office/drawing/2014/main" id="{6B123D40-8283-D757-BCC7-02E679F9A671}"/>
              </a:ext>
            </a:extLst>
          </p:cNvPr>
          <p:cNvSpPr>
            <a:spLocks noGrp="1"/>
          </p:cNvSpPr>
          <p:nvPr>
            <p:ph type="body" sz="quarter" idx="15"/>
          </p:nvPr>
        </p:nvSpPr>
        <p:spPr>
          <a:xfrm>
            <a:off x="2118189" y="4848449"/>
            <a:ext cx="648000" cy="292876"/>
          </a:xfrm>
        </p:spPr>
        <p:txBody>
          <a:bodyPr/>
          <a:lstStyle/>
          <a:p>
            <a:r>
              <a:rPr lang="en-US"/>
              <a:t>03</a:t>
            </a:r>
          </a:p>
        </p:txBody>
      </p:sp>
      <p:sp>
        <p:nvSpPr>
          <p:cNvPr id="11" name="Text Placeholder 10">
            <a:extLst>
              <a:ext uri="{FF2B5EF4-FFF2-40B4-BE49-F238E27FC236}">
                <a16:creationId xmlns:a16="http://schemas.microsoft.com/office/drawing/2014/main" id="{67F89B9F-D1D0-3FAC-A7CE-F379D97D5F89}"/>
              </a:ext>
            </a:extLst>
          </p:cNvPr>
          <p:cNvSpPr>
            <a:spLocks noGrp="1"/>
          </p:cNvSpPr>
          <p:nvPr>
            <p:ph type="body" sz="quarter" idx="19"/>
          </p:nvPr>
        </p:nvSpPr>
        <p:spPr>
          <a:xfrm>
            <a:off x="2872480" y="5278138"/>
            <a:ext cx="3764663" cy="292876"/>
          </a:xfrm>
        </p:spPr>
        <p:txBody>
          <a:bodyPr/>
          <a:lstStyle/>
          <a:p>
            <a:r>
              <a:rPr lang="en-US" dirty="0" err="1">
                <a:hlinkClick r:id="rId4" action="ppaction://hlinksldjump"/>
              </a:rPr>
              <a:t>Risorse</a:t>
            </a:r>
            <a:r>
              <a:rPr lang="en-US" dirty="0">
                <a:hlinkClick r:id="rId4" action="ppaction://hlinksldjump"/>
              </a:rPr>
              <a:t> </a:t>
            </a:r>
            <a:r>
              <a:rPr lang="en-US" dirty="0" err="1">
                <a:hlinkClick r:id="rId4" action="ppaction://hlinksldjump"/>
              </a:rPr>
              <a:t>aggiuntive</a:t>
            </a:r>
            <a:endParaRPr lang="en-US" dirty="0"/>
          </a:p>
        </p:txBody>
      </p:sp>
      <p:sp>
        <p:nvSpPr>
          <p:cNvPr id="10" name="Text Placeholder 9">
            <a:extLst>
              <a:ext uri="{FF2B5EF4-FFF2-40B4-BE49-F238E27FC236}">
                <a16:creationId xmlns:a16="http://schemas.microsoft.com/office/drawing/2014/main" id="{7820261F-4B7A-C61D-592E-9ADBA015AE9E}"/>
              </a:ext>
            </a:extLst>
          </p:cNvPr>
          <p:cNvSpPr>
            <a:spLocks noGrp="1"/>
          </p:cNvSpPr>
          <p:nvPr>
            <p:ph type="body" sz="quarter" idx="17"/>
          </p:nvPr>
        </p:nvSpPr>
        <p:spPr>
          <a:xfrm>
            <a:off x="2118189" y="5282134"/>
            <a:ext cx="648000" cy="292876"/>
          </a:xfrm>
        </p:spPr>
        <p:txBody>
          <a:bodyPr/>
          <a:lstStyle/>
          <a:p>
            <a:r>
              <a:rPr lang="en-US"/>
              <a:t>04</a:t>
            </a:r>
          </a:p>
        </p:txBody>
      </p:sp>
      <p:sp>
        <p:nvSpPr>
          <p:cNvPr id="5" name="Slide Number Placeholder 4">
            <a:extLst>
              <a:ext uri="{FF2B5EF4-FFF2-40B4-BE49-F238E27FC236}">
                <a16:creationId xmlns:a16="http://schemas.microsoft.com/office/drawing/2014/main" id="{15286A1D-2740-8A56-E199-3BBA01697FAA}"/>
              </a:ext>
            </a:extLst>
          </p:cNvPr>
          <p:cNvSpPr>
            <a:spLocks noGrp="1"/>
          </p:cNvSpPr>
          <p:nvPr>
            <p:ph type="sldNum" sz="quarter" idx="4"/>
          </p:nvPr>
        </p:nvSpPr>
        <p:spPr/>
        <p:txBody>
          <a:bodyPr/>
          <a:lstStyle/>
          <a:p>
            <a:fld id="{9C527BFA-2C0E-4CEC-B6A5-913A56FEF4B4}" type="slidenum">
              <a:rPr lang="fr-CA" smtClean="0"/>
              <a:pPr/>
              <a:t>3</a:t>
            </a:fld>
            <a:endParaRPr lang="fr-CA"/>
          </a:p>
        </p:txBody>
      </p:sp>
      <p:sp>
        <p:nvSpPr>
          <p:cNvPr id="26" name="Rectangle 25">
            <a:extLst>
              <a:ext uri="{FF2B5EF4-FFF2-40B4-BE49-F238E27FC236}">
                <a16:creationId xmlns:a16="http://schemas.microsoft.com/office/drawing/2014/main" id="{A581CA5D-4107-3EA0-87A1-42D5288497C9}"/>
              </a:ext>
            </a:extLst>
          </p:cNvPr>
          <p:cNvSpPr/>
          <p:nvPr/>
        </p:nvSpPr>
        <p:spPr>
          <a:xfrm>
            <a:off x="475840" y="2258776"/>
            <a:ext cx="2595710" cy="606296"/>
          </a:xfrm>
          <a:prstGeom prst="rect">
            <a:avLst/>
          </a:prstGeom>
          <a:gradFill>
            <a:gsLst>
              <a:gs pos="0">
                <a:srgbClr val="8551A1"/>
              </a:gs>
              <a:gs pos="35350">
                <a:srgbClr val="6363AC"/>
              </a:gs>
              <a:gs pos="100000">
                <a:srgbClr val="26C4F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27" name="TextBox 26">
            <a:extLst>
              <a:ext uri="{FF2B5EF4-FFF2-40B4-BE49-F238E27FC236}">
                <a16:creationId xmlns:a16="http://schemas.microsoft.com/office/drawing/2014/main" id="{73050B5B-DA75-ECAB-5A48-330AED56F8D2}"/>
              </a:ext>
            </a:extLst>
          </p:cNvPr>
          <p:cNvSpPr txBox="1"/>
          <p:nvPr/>
        </p:nvSpPr>
        <p:spPr>
          <a:xfrm>
            <a:off x="507473" y="2284925"/>
            <a:ext cx="2595711" cy="553998"/>
          </a:xfrm>
          <a:prstGeom prst="rect">
            <a:avLst/>
          </a:prstGeom>
          <a:noFill/>
        </p:spPr>
        <p:txBody>
          <a:bodyPr wrap="none" rtlCol="0">
            <a:spAutoFit/>
          </a:bodyPr>
          <a:lstStyle/>
          <a:p>
            <a:r>
              <a:rPr lang="en-US" sz="3000" b="1" spc="324" dirty="0">
                <a:solidFill>
                  <a:schemeClr val="bg1"/>
                </a:solidFill>
                <a:latin typeface="Calibri" panose="020F0502020204030204" pitchFamily="34" charset="0"/>
                <a:cs typeface="Calibri" panose="020F0502020204030204" pitchFamily="34" charset="0"/>
              </a:rPr>
              <a:t>CONTENUTO</a:t>
            </a:r>
          </a:p>
        </p:txBody>
      </p:sp>
      <p:cxnSp>
        <p:nvCxnSpPr>
          <p:cNvPr id="28" name="Straight Connector 27">
            <a:extLst>
              <a:ext uri="{FF2B5EF4-FFF2-40B4-BE49-F238E27FC236}">
                <a16:creationId xmlns:a16="http://schemas.microsoft.com/office/drawing/2014/main" id="{893F0B37-28EC-7689-CB57-BBC8DC3C8DF9}"/>
              </a:ext>
            </a:extLst>
          </p:cNvPr>
          <p:cNvCxnSpPr>
            <a:cxnSpLocks/>
          </p:cNvCxnSpPr>
          <p:nvPr/>
        </p:nvCxnSpPr>
        <p:spPr>
          <a:xfrm>
            <a:off x="2193808" y="4310514"/>
            <a:ext cx="4392000" cy="0"/>
          </a:xfrm>
          <a:prstGeom prst="line">
            <a:avLst/>
          </a:prstGeom>
          <a:ln w="12700">
            <a:solidFill>
              <a:srgbClr val="0B3A5B"/>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A9D2641-1A1B-1701-A019-416696C913C6}"/>
              </a:ext>
            </a:extLst>
          </p:cNvPr>
          <p:cNvCxnSpPr>
            <a:cxnSpLocks/>
          </p:cNvCxnSpPr>
          <p:nvPr/>
        </p:nvCxnSpPr>
        <p:spPr>
          <a:xfrm>
            <a:off x="2193808" y="4740973"/>
            <a:ext cx="4392000" cy="0"/>
          </a:xfrm>
          <a:prstGeom prst="line">
            <a:avLst/>
          </a:prstGeom>
          <a:ln w="12700">
            <a:solidFill>
              <a:srgbClr val="0B3A5B"/>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1B520EF-9941-60EE-AA28-A609B14DB97C}"/>
              </a:ext>
            </a:extLst>
          </p:cNvPr>
          <p:cNvCxnSpPr>
            <a:cxnSpLocks/>
          </p:cNvCxnSpPr>
          <p:nvPr/>
        </p:nvCxnSpPr>
        <p:spPr>
          <a:xfrm>
            <a:off x="2193808" y="5171432"/>
            <a:ext cx="4392000" cy="0"/>
          </a:xfrm>
          <a:prstGeom prst="line">
            <a:avLst/>
          </a:prstGeom>
          <a:ln w="12700">
            <a:solidFill>
              <a:srgbClr val="0B3A5B"/>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F6095C3-A362-EFD8-E1A8-0471F7349513}"/>
              </a:ext>
            </a:extLst>
          </p:cNvPr>
          <p:cNvCxnSpPr>
            <a:cxnSpLocks/>
          </p:cNvCxnSpPr>
          <p:nvPr/>
        </p:nvCxnSpPr>
        <p:spPr>
          <a:xfrm>
            <a:off x="2193808" y="5658258"/>
            <a:ext cx="4392000" cy="0"/>
          </a:xfrm>
          <a:prstGeom prst="line">
            <a:avLst/>
          </a:prstGeom>
          <a:ln w="12700">
            <a:solidFill>
              <a:srgbClr val="0B3A5B"/>
            </a:solidFill>
            <a:prstDash val="sysDot"/>
          </a:ln>
        </p:spPr>
        <p:style>
          <a:lnRef idx="1">
            <a:schemeClr val="accent1"/>
          </a:lnRef>
          <a:fillRef idx="0">
            <a:schemeClr val="accent1"/>
          </a:fillRef>
          <a:effectRef idx="0">
            <a:schemeClr val="accent1"/>
          </a:effectRef>
          <a:fontRef idx="minor">
            <a:schemeClr val="tx1"/>
          </a:fontRef>
        </p:style>
      </p:cxnSp>
      <p:sp>
        <p:nvSpPr>
          <p:cNvPr id="20" name="Freeform 19">
            <a:extLst>
              <a:ext uri="{FF2B5EF4-FFF2-40B4-BE49-F238E27FC236}">
                <a16:creationId xmlns:a16="http://schemas.microsoft.com/office/drawing/2014/main" id="{6B77AB61-3116-5BDE-C5D4-585F567E68F3}"/>
              </a:ext>
            </a:extLst>
          </p:cNvPr>
          <p:cNvSpPr/>
          <p:nvPr/>
        </p:nvSpPr>
        <p:spPr>
          <a:xfrm rot="205679">
            <a:off x="6420895" y="-909566"/>
            <a:ext cx="4822343" cy="5213433"/>
          </a:xfrm>
          <a:custGeom>
            <a:avLst/>
            <a:gdLst>
              <a:gd name="connsiteX0" fmla="*/ 217621 w 1060649"/>
              <a:gd name="connsiteY0" fmla="*/ 995490 h 1146667"/>
              <a:gd name="connsiteX1" fmla="*/ 178658 w 1060649"/>
              <a:gd name="connsiteY1" fmla="*/ 979326 h 1146667"/>
              <a:gd name="connsiteX2" fmla="*/ 149199 w 1060649"/>
              <a:gd name="connsiteY2" fmla="*/ 934639 h 1146667"/>
              <a:gd name="connsiteX3" fmla="*/ 188161 w 1060649"/>
              <a:gd name="connsiteY3" fmla="*/ 946999 h 1146667"/>
              <a:gd name="connsiteX4" fmla="*/ 217621 w 1060649"/>
              <a:gd name="connsiteY4" fmla="*/ 995490 h 1146667"/>
              <a:gd name="connsiteX5" fmla="*/ 320255 w 1060649"/>
              <a:gd name="connsiteY5" fmla="*/ 1065849 h 1146667"/>
              <a:gd name="connsiteX6" fmla="*/ 274640 w 1060649"/>
              <a:gd name="connsiteY6" fmla="*/ 1052538 h 1146667"/>
              <a:gd name="connsiteX7" fmla="*/ 248031 w 1060649"/>
              <a:gd name="connsiteY7" fmla="*/ 1019260 h 1146667"/>
              <a:gd name="connsiteX8" fmla="*/ 295547 w 1060649"/>
              <a:gd name="connsiteY8" fmla="*/ 1029719 h 1146667"/>
              <a:gd name="connsiteX9" fmla="*/ 320255 w 1060649"/>
              <a:gd name="connsiteY9" fmla="*/ 1065849 h 1146667"/>
              <a:gd name="connsiteX10" fmla="*/ 428590 w 1060649"/>
              <a:gd name="connsiteY10" fmla="*/ 1117193 h 1146667"/>
              <a:gd name="connsiteX11" fmla="*/ 380124 w 1060649"/>
              <a:gd name="connsiteY11" fmla="*/ 1107685 h 1146667"/>
              <a:gd name="connsiteX12" fmla="*/ 358267 w 1060649"/>
              <a:gd name="connsiteY12" fmla="*/ 1085816 h 1146667"/>
              <a:gd name="connsiteX13" fmla="*/ 409584 w 1060649"/>
              <a:gd name="connsiteY13" fmla="*/ 1093423 h 1146667"/>
              <a:gd name="connsiteX14" fmla="*/ 428590 w 1060649"/>
              <a:gd name="connsiteY14" fmla="*/ 1117193 h 1146667"/>
              <a:gd name="connsiteX15" fmla="*/ 530273 w 1060649"/>
              <a:gd name="connsiteY15" fmla="*/ 1143815 h 1146667"/>
              <a:gd name="connsiteX16" fmla="*/ 483708 w 1060649"/>
              <a:gd name="connsiteY16" fmla="*/ 1140012 h 1146667"/>
              <a:gd name="connsiteX17" fmla="*/ 469453 w 1060649"/>
              <a:gd name="connsiteY17" fmla="*/ 1131455 h 1146667"/>
              <a:gd name="connsiteX18" fmla="*/ 517919 w 1060649"/>
              <a:gd name="connsiteY18" fmla="*/ 1134307 h 1146667"/>
              <a:gd name="connsiteX19" fmla="*/ 530273 w 1060649"/>
              <a:gd name="connsiteY19" fmla="*/ 1143815 h 1146667"/>
              <a:gd name="connsiteX20" fmla="*/ 34211 w 1060649"/>
              <a:gd name="connsiteY20" fmla="*/ 714052 h 1146667"/>
              <a:gd name="connsiteX21" fmla="*/ 19006 w 1060649"/>
              <a:gd name="connsiteY21" fmla="*/ 712151 h 1146667"/>
              <a:gd name="connsiteX22" fmla="*/ 6652 w 1060649"/>
              <a:gd name="connsiteY22" fmla="*/ 648447 h 1146667"/>
              <a:gd name="connsiteX23" fmla="*/ 20907 w 1060649"/>
              <a:gd name="connsiteY23" fmla="*/ 643693 h 1146667"/>
              <a:gd name="connsiteX24" fmla="*/ 34211 w 1060649"/>
              <a:gd name="connsiteY24" fmla="*/ 714052 h 1146667"/>
              <a:gd name="connsiteX25" fmla="*/ 97882 w 1060649"/>
              <a:gd name="connsiteY25" fmla="*/ 803428 h 1146667"/>
              <a:gd name="connsiteX26" fmla="*/ 65571 w 1060649"/>
              <a:gd name="connsiteY26" fmla="*/ 798674 h 1146667"/>
              <a:gd name="connsiteX27" fmla="*/ 45615 w 1060649"/>
              <a:gd name="connsiteY27" fmla="*/ 733069 h 1146667"/>
              <a:gd name="connsiteX28" fmla="*/ 77925 w 1060649"/>
              <a:gd name="connsiteY28" fmla="*/ 733069 h 1146667"/>
              <a:gd name="connsiteX29" fmla="*/ 97882 w 1060649"/>
              <a:gd name="connsiteY29" fmla="*/ 803428 h 1146667"/>
              <a:gd name="connsiteX30" fmla="*/ 190062 w 1060649"/>
              <a:gd name="connsiteY30" fmla="*/ 896606 h 1146667"/>
              <a:gd name="connsiteX31" fmla="*/ 144447 w 1060649"/>
              <a:gd name="connsiteY31" fmla="*/ 889000 h 1146667"/>
              <a:gd name="connsiteX32" fmla="*/ 120689 w 1060649"/>
              <a:gd name="connsiteY32" fmla="*/ 827198 h 1146667"/>
              <a:gd name="connsiteX33" fmla="*/ 167255 w 1060649"/>
              <a:gd name="connsiteY33" fmla="*/ 830050 h 1146667"/>
              <a:gd name="connsiteX34" fmla="*/ 190062 w 1060649"/>
              <a:gd name="connsiteY34" fmla="*/ 896606 h 1146667"/>
              <a:gd name="connsiteX35" fmla="*/ 300298 w 1060649"/>
              <a:gd name="connsiteY35" fmla="*/ 983129 h 1146667"/>
              <a:gd name="connsiteX36" fmla="*/ 246130 w 1060649"/>
              <a:gd name="connsiteY36" fmla="*/ 977425 h 1146667"/>
              <a:gd name="connsiteX37" fmla="*/ 221422 w 1060649"/>
              <a:gd name="connsiteY37" fmla="*/ 924180 h 1146667"/>
              <a:gd name="connsiteX38" fmla="*/ 277491 w 1060649"/>
              <a:gd name="connsiteY38" fmla="*/ 927983 h 1146667"/>
              <a:gd name="connsiteX39" fmla="*/ 300298 w 1060649"/>
              <a:gd name="connsiteY39" fmla="*/ 983129 h 1146667"/>
              <a:gd name="connsiteX40" fmla="*/ 420037 w 1060649"/>
              <a:gd name="connsiteY40" fmla="*/ 1055390 h 1146667"/>
              <a:gd name="connsiteX41" fmla="*/ 363019 w 1060649"/>
              <a:gd name="connsiteY41" fmla="*/ 1051587 h 1146667"/>
              <a:gd name="connsiteX42" fmla="*/ 342112 w 1060649"/>
              <a:gd name="connsiteY42" fmla="*/ 1009752 h 1146667"/>
              <a:gd name="connsiteX43" fmla="*/ 401981 w 1060649"/>
              <a:gd name="connsiteY43" fmla="*/ 1011653 h 1146667"/>
              <a:gd name="connsiteX44" fmla="*/ 420037 w 1060649"/>
              <a:gd name="connsiteY44" fmla="*/ 1055390 h 1146667"/>
              <a:gd name="connsiteX45" fmla="*/ 535975 w 1060649"/>
              <a:gd name="connsiteY45" fmla="*/ 1106734 h 1146667"/>
              <a:gd name="connsiteX46" fmla="*/ 480857 w 1060649"/>
              <a:gd name="connsiteY46" fmla="*/ 1106734 h 1146667"/>
              <a:gd name="connsiteX47" fmla="*/ 465652 w 1060649"/>
              <a:gd name="connsiteY47" fmla="*/ 1078210 h 1146667"/>
              <a:gd name="connsiteX48" fmla="*/ 523621 w 1060649"/>
              <a:gd name="connsiteY48" fmla="*/ 1077259 h 1146667"/>
              <a:gd name="connsiteX49" fmla="*/ 535975 w 1060649"/>
              <a:gd name="connsiteY49" fmla="*/ 1106734 h 1146667"/>
              <a:gd name="connsiteX50" fmla="*/ 637658 w 1060649"/>
              <a:gd name="connsiteY50" fmla="*/ 1131455 h 1146667"/>
              <a:gd name="connsiteX51" fmla="*/ 589192 w 1060649"/>
              <a:gd name="connsiteY51" fmla="*/ 1136209 h 1146667"/>
              <a:gd name="connsiteX52" fmla="*/ 581590 w 1060649"/>
              <a:gd name="connsiteY52" fmla="*/ 1120996 h 1146667"/>
              <a:gd name="connsiteX53" fmla="*/ 632907 w 1060649"/>
              <a:gd name="connsiteY53" fmla="*/ 1115291 h 1146667"/>
              <a:gd name="connsiteX54" fmla="*/ 637658 w 1060649"/>
              <a:gd name="connsiteY54" fmla="*/ 1131455 h 1146667"/>
              <a:gd name="connsiteX55" fmla="*/ 29460 w 1060649"/>
              <a:gd name="connsiteY55" fmla="*/ 588547 h 1146667"/>
              <a:gd name="connsiteX56" fmla="*/ 7602 w 1060649"/>
              <a:gd name="connsiteY56" fmla="*/ 599005 h 1146667"/>
              <a:gd name="connsiteX57" fmla="*/ 6652 w 1060649"/>
              <a:gd name="connsiteY57" fmla="*/ 529597 h 1146667"/>
              <a:gd name="connsiteX58" fmla="*/ 27559 w 1060649"/>
              <a:gd name="connsiteY58" fmla="*/ 511532 h 1146667"/>
              <a:gd name="connsiteX59" fmla="*/ 29460 w 1060649"/>
              <a:gd name="connsiteY59" fmla="*/ 588547 h 1146667"/>
              <a:gd name="connsiteX60" fmla="*/ 89329 w 1060649"/>
              <a:gd name="connsiteY60" fmla="*/ 673168 h 1146667"/>
              <a:gd name="connsiteX61" fmla="*/ 48466 w 1060649"/>
              <a:gd name="connsiteY61" fmla="*/ 678873 h 1146667"/>
              <a:gd name="connsiteX62" fmla="*/ 37062 w 1060649"/>
              <a:gd name="connsiteY62" fmla="*/ 602809 h 1146667"/>
              <a:gd name="connsiteX63" fmla="*/ 76025 w 1060649"/>
              <a:gd name="connsiteY63" fmla="*/ 591399 h 1146667"/>
              <a:gd name="connsiteX64" fmla="*/ 89329 w 1060649"/>
              <a:gd name="connsiteY64" fmla="*/ 673168 h 1146667"/>
              <a:gd name="connsiteX65" fmla="*/ 180559 w 1060649"/>
              <a:gd name="connsiteY65" fmla="*/ 767297 h 1146667"/>
              <a:gd name="connsiteX66" fmla="*/ 125441 w 1060649"/>
              <a:gd name="connsiteY66" fmla="*/ 769199 h 1146667"/>
              <a:gd name="connsiteX67" fmla="*/ 107385 w 1060649"/>
              <a:gd name="connsiteY67" fmla="*/ 692184 h 1146667"/>
              <a:gd name="connsiteX68" fmla="*/ 162503 w 1060649"/>
              <a:gd name="connsiteY68" fmla="*/ 685528 h 1146667"/>
              <a:gd name="connsiteX69" fmla="*/ 180559 w 1060649"/>
              <a:gd name="connsiteY69" fmla="*/ 767297 h 1146667"/>
              <a:gd name="connsiteX70" fmla="*/ 296497 w 1060649"/>
              <a:gd name="connsiteY70" fmla="*/ 864279 h 1146667"/>
              <a:gd name="connsiteX71" fmla="*/ 230925 w 1060649"/>
              <a:gd name="connsiteY71" fmla="*/ 865230 h 1146667"/>
              <a:gd name="connsiteX72" fmla="*/ 209068 w 1060649"/>
              <a:gd name="connsiteY72" fmla="*/ 792969 h 1146667"/>
              <a:gd name="connsiteX73" fmla="*/ 275590 w 1060649"/>
              <a:gd name="connsiteY73" fmla="*/ 788215 h 1146667"/>
              <a:gd name="connsiteX74" fmla="*/ 296497 w 1060649"/>
              <a:gd name="connsiteY74" fmla="*/ 864279 h 1146667"/>
              <a:gd name="connsiteX75" fmla="*/ 423838 w 1060649"/>
              <a:gd name="connsiteY75" fmla="*/ 952704 h 1146667"/>
              <a:gd name="connsiteX76" fmla="*/ 354466 w 1060649"/>
              <a:gd name="connsiteY76" fmla="*/ 954605 h 1146667"/>
              <a:gd name="connsiteX77" fmla="*/ 334509 w 1060649"/>
              <a:gd name="connsiteY77" fmla="*/ 891852 h 1146667"/>
              <a:gd name="connsiteX78" fmla="*/ 405783 w 1060649"/>
              <a:gd name="connsiteY78" fmla="*/ 887098 h 1146667"/>
              <a:gd name="connsiteX79" fmla="*/ 423838 w 1060649"/>
              <a:gd name="connsiteY79" fmla="*/ 952704 h 1146667"/>
              <a:gd name="connsiteX80" fmla="*/ 667118 w 1060649"/>
              <a:gd name="connsiteY80" fmla="*/ 1073456 h 1146667"/>
              <a:gd name="connsiteX81" fmla="*/ 608199 w 1060649"/>
              <a:gd name="connsiteY81" fmla="*/ 1082013 h 1146667"/>
              <a:gd name="connsiteX82" fmla="*/ 599646 w 1060649"/>
              <a:gd name="connsiteY82" fmla="*/ 1046833 h 1146667"/>
              <a:gd name="connsiteX83" fmla="*/ 662366 w 1060649"/>
              <a:gd name="connsiteY83" fmla="*/ 1037325 h 1146667"/>
              <a:gd name="connsiteX84" fmla="*/ 667118 w 1060649"/>
              <a:gd name="connsiteY84" fmla="*/ 1073456 h 1146667"/>
              <a:gd name="connsiteX85" fmla="*/ 760248 w 1060649"/>
              <a:gd name="connsiteY85" fmla="*/ 1094373 h 1146667"/>
              <a:gd name="connsiteX86" fmla="*/ 711782 w 1060649"/>
              <a:gd name="connsiteY86" fmla="*/ 1106734 h 1146667"/>
              <a:gd name="connsiteX87" fmla="*/ 710832 w 1060649"/>
              <a:gd name="connsiteY87" fmla="*/ 1084865 h 1146667"/>
              <a:gd name="connsiteX88" fmla="*/ 762149 w 1060649"/>
              <a:gd name="connsiteY88" fmla="*/ 1071554 h 1146667"/>
              <a:gd name="connsiteX89" fmla="*/ 760248 w 1060649"/>
              <a:gd name="connsiteY89" fmla="*/ 1094373 h 1146667"/>
              <a:gd name="connsiteX90" fmla="*/ 823919 w 1060649"/>
              <a:gd name="connsiteY90" fmla="*/ 1088669 h 1146667"/>
              <a:gd name="connsiteX91" fmla="*/ 787807 w 1060649"/>
              <a:gd name="connsiteY91" fmla="*/ 1103881 h 1146667"/>
              <a:gd name="connsiteX92" fmla="*/ 794459 w 1060649"/>
              <a:gd name="connsiteY92" fmla="*/ 1094373 h 1146667"/>
              <a:gd name="connsiteX93" fmla="*/ 833422 w 1060649"/>
              <a:gd name="connsiteY93" fmla="*/ 1078210 h 1146667"/>
              <a:gd name="connsiteX94" fmla="*/ 823919 w 1060649"/>
              <a:gd name="connsiteY94" fmla="*/ 1088669 h 1146667"/>
              <a:gd name="connsiteX95" fmla="*/ 42764 w 1060649"/>
              <a:gd name="connsiteY95" fmla="*/ 452582 h 1146667"/>
              <a:gd name="connsiteX96" fmla="*/ 16155 w 1060649"/>
              <a:gd name="connsiteY96" fmla="*/ 474450 h 1146667"/>
              <a:gd name="connsiteX97" fmla="*/ 26609 w 1060649"/>
              <a:gd name="connsiteY97" fmla="*/ 409796 h 1146667"/>
              <a:gd name="connsiteX98" fmla="*/ 51317 w 1060649"/>
              <a:gd name="connsiteY98" fmla="*/ 382222 h 1146667"/>
              <a:gd name="connsiteX99" fmla="*/ 42764 w 1060649"/>
              <a:gd name="connsiteY99" fmla="*/ 452582 h 1146667"/>
              <a:gd name="connsiteX100" fmla="*/ 95981 w 1060649"/>
              <a:gd name="connsiteY100" fmla="*/ 521040 h 1146667"/>
              <a:gd name="connsiteX101" fmla="*/ 50366 w 1060649"/>
              <a:gd name="connsiteY101" fmla="*/ 538154 h 1146667"/>
              <a:gd name="connsiteX102" fmla="*/ 49416 w 1060649"/>
              <a:gd name="connsiteY102" fmla="*/ 463991 h 1146667"/>
              <a:gd name="connsiteX103" fmla="*/ 93130 w 1060649"/>
              <a:gd name="connsiteY103" fmla="*/ 442123 h 1146667"/>
              <a:gd name="connsiteX104" fmla="*/ 95981 w 1060649"/>
              <a:gd name="connsiteY104" fmla="*/ 521040 h 1146667"/>
              <a:gd name="connsiteX105" fmla="*/ 181509 w 1060649"/>
              <a:gd name="connsiteY105" fmla="*/ 607563 h 1146667"/>
              <a:gd name="connsiteX106" fmla="*/ 120689 w 1060649"/>
              <a:gd name="connsiteY106" fmla="*/ 619923 h 1146667"/>
              <a:gd name="connsiteX107" fmla="*/ 111186 w 1060649"/>
              <a:gd name="connsiteY107" fmla="*/ 539105 h 1146667"/>
              <a:gd name="connsiteX108" fmla="*/ 170106 w 1060649"/>
              <a:gd name="connsiteY108" fmla="*/ 522941 h 1146667"/>
              <a:gd name="connsiteX109" fmla="*/ 181509 w 1060649"/>
              <a:gd name="connsiteY109" fmla="*/ 607563 h 1146667"/>
              <a:gd name="connsiteX110" fmla="*/ 568286 w 1060649"/>
              <a:gd name="connsiteY110" fmla="*/ 894705 h 1146667"/>
              <a:gd name="connsiteX111" fmla="*/ 494161 w 1060649"/>
              <a:gd name="connsiteY111" fmla="*/ 904213 h 1146667"/>
              <a:gd name="connsiteX112" fmla="*/ 478956 w 1060649"/>
              <a:gd name="connsiteY112" fmla="*/ 837657 h 1146667"/>
              <a:gd name="connsiteX113" fmla="*/ 555932 w 1060649"/>
              <a:gd name="connsiteY113" fmla="*/ 827198 h 1146667"/>
              <a:gd name="connsiteX114" fmla="*/ 568286 w 1060649"/>
              <a:gd name="connsiteY114" fmla="*/ 894705 h 1146667"/>
              <a:gd name="connsiteX115" fmla="*/ 694677 w 1060649"/>
              <a:gd name="connsiteY115" fmla="*/ 966966 h 1146667"/>
              <a:gd name="connsiteX116" fmla="*/ 628155 w 1060649"/>
              <a:gd name="connsiteY116" fmla="*/ 979326 h 1146667"/>
              <a:gd name="connsiteX117" fmla="*/ 618652 w 1060649"/>
              <a:gd name="connsiteY117" fmla="*/ 926081 h 1146667"/>
              <a:gd name="connsiteX118" fmla="*/ 687074 w 1060649"/>
              <a:gd name="connsiteY118" fmla="*/ 913721 h 1146667"/>
              <a:gd name="connsiteX119" fmla="*/ 694677 w 1060649"/>
              <a:gd name="connsiteY119" fmla="*/ 966966 h 1146667"/>
              <a:gd name="connsiteX120" fmla="*/ 800161 w 1060649"/>
              <a:gd name="connsiteY120" fmla="*/ 1014506 h 1146667"/>
              <a:gd name="connsiteX121" fmla="*/ 745994 w 1060649"/>
              <a:gd name="connsiteY121" fmla="*/ 1029719 h 1146667"/>
              <a:gd name="connsiteX122" fmla="*/ 744093 w 1060649"/>
              <a:gd name="connsiteY122" fmla="*/ 990736 h 1146667"/>
              <a:gd name="connsiteX123" fmla="*/ 801112 w 1060649"/>
              <a:gd name="connsiteY123" fmla="*/ 975523 h 1146667"/>
              <a:gd name="connsiteX124" fmla="*/ 800161 w 1060649"/>
              <a:gd name="connsiteY124" fmla="*/ 1014506 h 1146667"/>
              <a:gd name="connsiteX125" fmla="*/ 876186 w 1060649"/>
              <a:gd name="connsiteY125" fmla="*/ 1035424 h 1146667"/>
              <a:gd name="connsiteX126" fmla="*/ 835323 w 1060649"/>
              <a:gd name="connsiteY126" fmla="*/ 1052538 h 1146667"/>
              <a:gd name="connsiteX127" fmla="*/ 840074 w 1060649"/>
              <a:gd name="connsiteY127" fmla="*/ 1026866 h 1146667"/>
              <a:gd name="connsiteX128" fmla="*/ 882838 w 1060649"/>
              <a:gd name="connsiteY128" fmla="*/ 1009752 h 1146667"/>
              <a:gd name="connsiteX129" fmla="*/ 876186 w 1060649"/>
              <a:gd name="connsiteY129" fmla="*/ 1035424 h 1146667"/>
              <a:gd name="connsiteX130" fmla="*/ 77925 w 1060649"/>
              <a:gd name="connsiteY130" fmla="*/ 327076 h 1146667"/>
              <a:gd name="connsiteX131" fmla="*/ 45615 w 1060649"/>
              <a:gd name="connsiteY131" fmla="*/ 359403 h 1146667"/>
              <a:gd name="connsiteX132" fmla="*/ 66522 w 1060649"/>
              <a:gd name="connsiteY132" fmla="*/ 305208 h 1146667"/>
              <a:gd name="connsiteX133" fmla="*/ 95031 w 1060649"/>
              <a:gd name="connsiteY133" fmla="*/ 268126 h 1146667"/>
              <a:gd name="connsiteX134" fmla="*/ 77925 w 1060649"/>
              <a:gd name="connsiteY134" fmla="*/ 327076 h 1146667"/>
              <a:gd name="connsiteX135" fmla="*/ 205267 w 1060649"/>
              <a:gd name="connsiteY135" fmla="*/ 444025 h 1146667"/>
              <a:gd name="connsiteX136" fmla="*/ 137795 w 1060649"/>
              <a:gd name="connsiteY136" fmla="*/ 464942 h 1146667"/>
              <a:gd name="connsiteX137" fmla="*/ 136845 w 1060649"/>
              <a:gd name="connsiteY137" fmla="*/ 385075 h 1146667"/>
              <a:gd name="connsiteX138" fmla="*/ 202416 w 1060649"/>
              <a:gd name="connsiteY138" fmla="*/ 360354 h 1146667"/>
              <a:gd name="connsiteX139" fmla="*/ 205267 w 1060649"/>
              <a:gd name="connsiteY139" fmla="*/ 444025 h 1146667"/>
              <a:gd name="connsiteX140" fmla="*/ 316453 w 1060649"/>
              <a:gd name="connsiteY140" fmla="*/ 533400 h 1146667"/>
              <a:gd name="connsiteX141" fmla="*/ 236627 w 1060649"/>
              <a:gd name="connsiteY141" fmla="*/ 549564 h 1146667"/>
              <a:gd name="connsiteX142" fmla="*/ 227124 w 1060649"/>
              <a:gd name="connsiteY142" fmla="*/ 463041 h 1146667"/>
              <a:gd name="connsiteX143" fmla="*/ 305050 w 1060649"/>
              <a:gd name="connsiteY143" fmla="*/ 443074 h 1146667"/>
              <a:gd name="connsiteX144" fmla="*/ 316453 w 1060649"/>
              <a:gd name="connsiteY144" fmla="*/ 533400 h 1146667"/>
              <a:gd name="connsiteX145" fmla="*/ 928453 w 1060649"/>
              <a:gd name="connsiteY145" fmla="*/ 941294 h 1146667"/>
              <a:gd name="connsiteX146" fmla="*/ 880938 w 1060649"/>
              <a:gd name="connsiteY146" fmla="*/ 960310 h 1146667"/>
              <a:gd name="connsiteX147" fmla="*/ 883789 w 1060649"/>
              <a:gd name="connsiteY147" fmla="*/ 917524 h 1146667"/>
              <a:gd name="connsiteX148" fmla="*/ 933205 w 1060649"/>
              <a:gd name="connsiteY148" fmla="*/ 898508 h 1146667"/>
              <a:gd name="connsiteX149" fmla="*/ 928453 w 1060649"/>
              <a:gd name="connsiteY149" fmla="*/ 941294 h 1146667"/>
              <a:gd name="connsiteX150" fmla="*/ 979770 w 1060649"/>
              <a:gd name="connsiteY150" fmla="*/ 962212 h 1146667"/>
              <a:gd name="connsiteX151" fmla="*/ 947459 w 1060649"/>
              <a:gd name="connsiteY151" fmla="*/ 983129 h 1146667"/>
              <a:gd name="connsiteX152" fmla="*/ 956963 w 1060649"/>
              <a:gd name="connsiteY152" fmla="*/ 954605 h 1146667"/>
              <a:gd name="connsiteX153" fmla="*/ 990223 w 1060649"/>
              <a:gd name="connsiteY153" fmla="*/ 934639 h 1146667"/>
              <a:gd name="connsiteX154" fmla="*/ 979770 w 1060649"/>
              <a:gd name="connsiteY154" fmla="*/ 962212 h 1146667"/>
              <a:gd name="connsiteX155" fmla="*/ 163453 w 1060649"/>
              <a:gd name="connsiteY155" fmla="*/ 243405 h 1146667"/>
              <a:gd name="connsiteX156" fmla="*/ 111186 w 1060649"/>
              <a:gd name="connsiteY156" fmla="*/ 275733 h 1146667"/>
              <a:gd name="connsiteX157" fmla="*/ 129242 w 1060649"/>
              <a:gd name="connsiteY157" fmla="*/ 223439 h 1146667"/>
              <a:gd name="connsiteX158" fmla="*/ 177708 w 1060649"/>
              <a:gd name="connsiteY158" fmla="*/ 188259 h 1146667"/>
              <a:gd name="connsiteX159" fmla="*/ 163453 w 1060649"/>
              <a:gd name="connsiteY159" fmla="*/ 243405 h 1146667"/>
              <a:gd name="connsiteX160" fmla="*/ 236627 w 1060649"/>
              <a:gd name="connsiteY160" fmla="*/ 289044 h 1146667"/>
              <a:gd name="connsiteX161" fmla="*/ 168205 w 1060649"/>
              <a:gd name="connsiteY161" fmla="*/ 315666 h 1146667"/>
              <a:gd name="connsiteX162" fmla="*/ 174857 w 1060649"/>
              <a:gd name="connsiteY162" fmla="*/ 250061 h 1146667"/>
              <a:gd name="connsiteX163" fmla="*/ 239478 w 1060649"/>
              <a:gd name="connsiteY163" fmla="*/ 221537 h 1146667"/>
              <a:gd name="connsiteX164" fmla="*/ 236627 w 1060649"/>
              <a:gd name="connsiteY164" fmla="*/ 289044 h 1146667"/>
              <a:gd name="connsiteX165" fmla="*/ 340211 w 1060649"/>
              <a:gd name="connsiteY165" fmla="*/ 358452 h 1146667"/>
              <a:gd name="connsiteX166" fmla="*/ 259435 w 1060649"/>
              <a:gd name="connsiteY166" fmla="*/ 379370 h 1146667"/>
              <a:gd name="connsiteX167" fmla="*/ 255633 w 1060649"/>
              <a:gd name="connsiteY167" fmla="*/ 302355 h 1146667"/>
              <a:gd name="connsiteX168" fmla="*/ 332609 w 1060649"/>
              <a:gd name="connsiteY168" fmla="*/ 279536 h 1146667"/>
              <a:gd name="connsiteX169" fmla="*/ 340211 w 1060649"/>
              <a:gd name="connsiteY169" fmla="*/ 358452 h 1146667"/>
              <a:gd name="connsiteX170" fmla="*/ 1047242 w 1060649"/>
              <a:gd name="connsiteY170" fmla="*/ 889951 h 1146667"/>
              <a:gd name="connsiteX171" fmla="*/ 1029186 w 1060649"/>
              <a:gd name="connsiteY171" fmla="*/ 909918 h 1146667"/>
              <a:gd name="connsiteX172" fmla="*/ 1040590 w 1060649"/>
              <a:gd name="connsiteY172" fmla="*/ 881394 h 1146667"/>
              <a:gd name="connsiteX173" fmla="*/ 1060546 w 1060649"/>
              <a:gd name="connsiteY173" fmla="*/ 862378 h 1146667"/>
              <a:gd name="connsiteX174" fmla="*/ 1047242 w 1060649"/>
              <a:gd name="connsiteY174" fmla="*/ 889951 h 1146667"/>
              <a:gd name="connsiteX175" fmla="*/ 281292 w 1060649"/>
              <a:gd name="connsiteY175" fmla="*/ 164489 h 1146667"/>
              <a:gd name="connsiteX176" fmla="*/ 210969 w 1060649"/>
              <a:gd name="connsiteY176" fmla="*/ 193964 h 1146667"/>
              <a:gd name="connsiteX177" fmla="*/ 223323 w 1060649"/>
              <a:gd name="connsiteY177" fmla="*/ 145473 h 1146667"/>
              <a:gd name="connsiteX178" fmla="*/ 287944 w 1060649"/>
              <a:gd name="connsiteY178" fmla="*/ 115047 h 1146667"/>
              <a:gd name="connsiteX179" fmla="*/ 281292 w 1060649"/>
              <a:gd name="connsiteY179" fmla="*/ 164489 h 1146667"/>
              <a:gd name="connsiteX180" fmla="*/ 377273 w 1060649"/>
              <a:gd name="connsiteY180" fmla="*/ 211078 h 1146667"/>
              <a:gd name="connsiteX181" fmla="*/ 294596 w 1060649"/>
              <a:gd name="connsiteY181" fmla="*/ 234848 h 1146667"/>
              <a:gd name="connsiteX182" fmla="*/ 296497 w 1060649"/>
              <a:gd name="connsiteY182" fmla="*/ 171144 h 1146667"/>
              <a:gd name="connsiteX183" fmla="*/ 374422 w 1060649"/>
              <a:gd name="connsiteY183" fmla="*/ 147374 h 1146667"/>
              <a:gd name="connsiteX184" fmla="*/ 377273 w 1060649"/>
              <a:gd name="connsiteY184" fmla="*/ 211078 h 1146667"/>
              <a:gd name="connsiteX185" fmla="*/ 326907 w 1060649"/>
              <a:gd name="connsiteY185" fmla="*/ 77015 h 1146667"/>
              <a:gd name="connsiteX186" fmla="*/ 262286 w 1060649"/>
              <a:gd name="connsiteY186" fmla="*/ 105539 h 1146667"/>
              <a:gd name="connsiteX187" fmla="*/ 278441 w 1060649"/>
              <a:gd name="connsiteY187" fmla="*/ 81769 h 1146667"/>
              <a:gd name="connsiteX188" fmla="*/ 337360 w 1060649"/>
              <a:gd name="connsiteY188" fmla="*/ 53245 h 1146667"/>
              <a:gd name="connsiteX189" fmla="*/ 326907 w 1060649"/>
              <a:gd name="connsiteY189" fmla="*/ 77015 h 1146667"/>
              <a:gd name="connsiteX190" fmla="*/ 411484 w 1060649"/>
              <a:gd name="connsiteY190" fmla="*/ 96982 h 1146667"/>
              <a:gd name="connsiteX191" fmla="*/ 335460 w 1060649"/>
              <a:gd name="connsiteY191" fmla="*/ 118850 h 1146667"/>
              <a:gd name="connsiteX192" fmla="*/ 340211 w 1060649"/>
              <a:gd name="connsiteY192" fmla="*/ 78917 h 1146667"/>
              <a:gd name="connsiteX193" fmla="*/ 410534 w 1060649"/>
              <a:gd name="connsiteY193" fmla="*/ 57999 h 1146667"/>
              <a:gd name="connsiteX194" fmla="*/ 411484 w 1060649"/>
              <a:gd name="connsiteY194" fmla="*/ 96982 h 1146667"/>
              <a:gd name="connsiteX195" fmla="*/ 521720 w 1060649"/>
              <a:gd name="connsiteY195" fmla="*/ 143571 h 1146667"/>
              <a:gd name="connsiteX196" fmla="*/ 439043 w 1060649"/>
              <a:gd name="connsiteY196" fmla="*/ 158784 h 1146667"/>
              <a:gd name="connsiteX197" fmla="*/ 433342 w 1060649"/>
              <a:gd name="connsiteY197" fmla="*/ 104588 h 1146667"/>
              <a:gd name="connsiteX198" fmla="*/ 511267 w 1060649"/>
              <a:gd name="connsiteY198" fmla="*/ 90326 h 1146667"/>
              <a:gd name="connsiteX199" fmla="*/ 521720 w 1060649"/>
              <a:gd name="connsiteY199" fmla="*/ 143571 h 1146667"/>
              <a:gd name="connsiteX200" fmla="*/ 650012 w 1060649"/>
              <a:gd name="connsiteY200" fmla="*/ 214881 h 1146667"/>
              <a:gd name="connsiteX201" fmla="*/ 567335 w 1060649"/>
              <a:gd name="connsiteY201" fmla="*/ 225340 h 1146667"/>
              <a:gd name="connsiteX202" fmla="*/ 554031 w 1060649"/>
              <a:gd name="connsiteY202" fmla="*/ 160686 h 1146667"/>
              <a:gd name="connsiteX203" fmla="*/ 632907 w 1060649"/>
              <a:gd name="connsiteY203" fmla="*/ 152128 h 1146667"/>
              <a:gd name="connsiteX204" fmla="*/ 650012 w 1060649"/>
              <a:gd name="connsiteY204" fmla="*/ 214881 h 1146667"/>
              <a:gd name="connsiteX205" fmla="*/ 448546 w 1060649"/>
              <a:gd name="connsiteY205" fmla="*/ 30426 h 1146667"/>
              <a:gd name="connsiteX206" fmla="*/ 376323 w 1060649"/>
              <a:gd name="connsiteY206" fmla="*/ 49442 h 1146667"/>
              <a:gd name="connsiteX207" fmla="*/ 383925 w 1060649"/>
              <a:gd name="connsiteY207" fmla="*/ 33278 h 1146667"/>
              <a:gd name="connsiteX208" fmla="*/ 448546 w 1060649"/>
              <a:gd name="connsiteY208" fmla="*/ 15213 h 1146667"/>
              <a:gd name="connsiteX209" fmla="*/ 448546 w 1060649"/>
              <a:gd name="connsiteY209" fmla="*/ 30426 h 1146667"/>
              <a:gd name="connsiteX210" fmla="*/ 546428 w 1060649"/>
              <a:gd name="connsiteY210" fmla="*/ 52294 h 1146667"/>
              <a:gd name="connsiteX211" fmla="*/ 468503 w 1060649"/>
              <a:gd name="connsiteY211" fmla="*/ 63704 h 1146667"/>
              <a:gd name="connsiteX212" fmla="*/ 463751 w 1060649"/>
              <a:gd name="connsiteY212" fmla="*/ 31376 h 1146667"/>
              <a:gd name="connsiteX213" fmla="*/ 535975 w 1060649"/>
              <a:gd name="connsiteY213" fmla="*/ 20918 h 1146667"/>
              <a:gd name="connsiteX214" fmla="*/ 546428 w 1060649"/>
              <a:gd name="connsiteY214" fmla="*/ 52294 h 1146667"/>
              <a:gd name="connsiteX215" fmla="*/ 663317 w 1060649"/>
              <a:gd name="connsiteY215" fmla="*/ 101736 h 1146667"/>
              <a:gd name="connsiteX216" fmla="*/ 584441 w 1060649"/>
              <a:gd name="connsiteY216" fmla="*/ 107441 h 1146667"/>
              <a:gd name="connsiteX217" fmla="*/ 571137 w 1060649"/>
              <a:gd name="connsiteY217" fmla="*/ 61802 h 1146667"/>
              <a:gd name="connsiteX218" fmla="*/ 645261 w 1060649"/>
              <a:gd name="connsiteY218" fmla="*/ 57999 h 1146667"/>
              <a:gd name="connsiteX219" fmla="*/ 663317 w 1060649"/>
              <a:gd name="connsiteY219" fmla="*/ 101736 h 1146667"/>
              <a:gd name="connsiteX220" fmla="*/ 665217 w 1060649"/>
              <a:gd name="connsiteY220" fmla="*/ 29475 h 1146667"/>
              <a:gd name="connsiteX221" fmla="*/ 596795 w 1060649"/>
              <a:gd name="connsiteY221" fmla="*/ 29475 h 1146667"/>
              <a:gd name="connsiteX222" fmla="*/ 584441 w 1060649"/>
              <a:gd name="connsiteY222" fmla="*/ 8557 h 1146667"/>
              <a:gd name="connsiteX223" fmla="*/ 647161 w 1060649"/>
              <a:gd name="connsiteY223" fmla="*/ 10459 h 1146667"/>
              <a:gd name="connsiteX224" fmla="*/ 665217 w 1060649"/>
              <a:gd name="connsiteY224" fmla="*/ 29475 h 1146667"/>
              <a:gd name="connsiteX225" fmla="*/ 777354 w 1060649"/>
              <a:gd name="connsiteY225" fmla="*/ 79867 h 1146667"/>
              <a:gd name="connsiteX226" fmla="*/ 713683 w 1060649"/>
              <a:gd name="connsiteY226" fmla="*/ 75113 h 1146667"/>
              <a:gd name="connsiteX227" fmla="*/ 693727 w 1060649"/>
              <a:gd name="connsiteY227" fmla="*/ 40884 h 1146667"/>
              <a:gd name="connsiteX228" fmla="*/ 753596 w 1060649"/>
              <a:gd name="connsiteY228" fmla="*/ 47540 h 1146667"/>
              <a:gd name="connsiteX229" fmla="*/ 777354 w 1060649"/>
              <a:gd name="connsiteY229" fmla="*/ 79867 h 1146667"/>
              <a:gd name="connsiteX230" fmla="*/ 889490 w 1060649"/>
              <a:gd name="connsiteY230" fmla="*/ 150227 h 1146667"/>
              <a:gd name="connsiteX231" fmla="*/ 835323 w 1060649"/>
              <a:gd name="connsiteY231" fmla="*/ 142620 h 1146667"/>
              <a:gd name="connsiteX232" fmla="*/ 811565 w 1060649"/>
              <a:gd name="connsiteY232" fmla="*/ 98883 h 1146667"/>
              <a:gd name="connsiteX233" fmla="*/ 863832 w 1060649"/>
              <a:gd name="connsiteY233" fmla="*/ 108391 h 1146667"/>
              <a:gd name="connsiteX234" fmla="*/ 889490 w 1060649"/>
              <a:gd name="connsiteY234" fmla="*/ 150227 h 1146667"/>
              <a:gd name="connsiteX235" fmla="*/ 990223 w 1060649"/>
              <a:gd name="connsiteY235" fmla="*/ 234848 h 1146667"/>
              <a:gd name="connsiteX236" fmla="*/ 949360 w 1060649"/>
              <a:gd name="connsiteY236" fmla="*/ 227242 h 1146667"/>
              <a:gd name="connsiteX237" fmla="*/ 925602 w 1060649"/>
              <a:gd name="connsiteY237" fmla="*/ 178751 h 1146667"/>
              <a:gd name="connsiteX238" fmla="*/ 965515 w 1060649"/>
              <a:gd name="connsiteY238" fmla="*/ 189210 h 1146667"/>
              <a:gd name="connsiteX239" fmla="*/ 990223 w 1060649"/>
              <a:gd name="connsiteY239" fmla="*/ 234848 h 1146667"/>
              <a:gd name="connsiteX240" fmla="*/ 864782 w 1060649"/>
              <a:gd name="connsiteY240" fmla="*/ 86523 h 1146667"/>
              <a:gd name="connsiteX241" fmla="*/ 817267 w 1060649"/>
              <a:gd name="connsiteY241" fmla="*/ 71310 h 1146667"/>
              <a:gd name="connsiteX242" fmla="*/ 790658 w 1060649"/>
              <a:gd name="connsiteY242" fmla="*/ 46589 h 1146667"/>
              <a:gd name="connsiteX243" fmla="*/ 835323 w 1060649"/>
              <a:gd name="connsiteY243" fmla="*/ 63704 h 1146667"/>
              <a:gd name="connsiteX244" fmla="*/ 864782 w 1060649"/>
              <a:gd name="connsiteY244" fmla="*/ 86523 h 1146667"/>
              <a:gd name="connsiteX245" fmla="*/ 958863 w 1060649"/>
              <a:gd name="connsiteY245" fmla="*/ 155932 h 1146667"/>
              <a:gd name="connsiteX246" fmla="*/ 923702 w 1060649"/>
              <a:gd name="connsiteY246" fmla="*/ 139768 h 1146667"/>
              <a:gd name="connsiteX247" fmla="*/ 895192 w 1060649"/>
              <a:gd name="connsiteY247" fmla="*/ 105539 h 1146667"/>
              <a:gd name="connsiteX248" fmla="*/ 930354 w 1060649"/>
              <a:gd name="connsiteY248" fmla="*/ 124555 h 1146667"/>
              <a:gd name="connsiteX249" fmla="*/ 958863 w 1060649"/>
              <a:gd name="connsiteY249" fmla="*/ 155932 h 1146667"/>
              <a:gd name="connsiteX250" fmla="*/ 764050 w 1060649"/>
              <a:gd name="connsiteY250" fmla="*/ 35180 h 1146667"/>
              <a:gd name="connsiteX251" fmla="*/ 707981 w 1060649"/>
              <a:gd name="connsiteY251" fmla="*/ 23770 h 1146667"/>
              <a:gd name="connsiteX252" fmla="*/ 687074 w 1060649"/>
              <a:gd name="connsiteY252" fmla="*/ 12360 h 1146667"/>
              <a:gd name="connsiteX253" fmla="*/ 764050 w 1060649"/>
              <a:gd name="connsiteY253" fmla="*/ 35180 h 1146667"/>
              <a:gd name="connsiteX254" fmla="*/ 592994 w 1060649"/>
              <a:gd name="connsiteY254" fmla="*/ 0 h 1146667"/>
              <a:gd name="connsiteX255" fmla="*/ 663317 w 1060649"/>
              <a:gd name="connsiteY255" fmla="*/ 6656 h 1146667"/>
              <a:gd name="connsiteX256" fmla="*/ 605348 w 1060649"/>
              <a:gd name="connsiteY256" fmla="*/ 951 h 1146667"/>
              <a:gd name="connsiteX257" fmla="*/ 592994 w 1060649"/>
              <a:gd name="connsiteY257" fmla="*/ 0 h 1146667"/>
              <a:gd name="connsiteX258" fmla="*/ 488460 w 1060649"/>
              <a:gd name="connsiteY258" fmla="*/ 6656 h 1146667"/>
              <a:gd name="connsiteX259" fmla="*/ 562584 w 1060649"/>
              <a:gd name="connsiteY259" fmla="*/ 0 h 1146667"/>
              <a:gd name="connsiteX260" fmla="*/ 562584 w 1060649"/>
              <a:gd name="connsiteY260" fmla="*/ 0 h 1146667"/>
              <a:gd name="connsiteX261" fmla="*/ 562584 w 1060649"/>
              <a:gd name="connsiteY261" fmla="*/ 4754 h 1146667"/>
              <a:gd name="connsiteX262" fmla="*/ 495112 w 1060649"/>
              <a:gd name="connsiteY262" fmla="*/ 11410 h 1146667"/>
              <a:gd name="connsiteX263" fmla="*/ 488460 w 1060649"/>
              <a:gd name="connsiteY263" fmla="*/ 6656 h 1146667"/>
              <a:gd name="connsiteX264" fmla="*/ 321205 w 1060649"/>
              <a:gd name="connsiteY264" fmla="*/ 57999 h 1146667"/>
              <a:gd name="connsiteX265" fmla="*/ 382025 w 1060649"/>
              <a:gd name="connsiteY265" fmla="*/ 32327 h 1146667"/>
              <a:gd name="connsiteX266" fmla="*/ 375373 w 1060649"/>
              <a:gd name="connsiteY266" fmla="*/ 35180 h 1146667"/>
              <a:gd name="connsiteX267" fmla="*/ 321205 w 1060649"/>
              <a:gd name="connsiteY267" fmla="*/ 57999 h 1146667"/>
              <a:gd name="connsiteX268" fmla="*/ 237578 w 1060649"/>
              <a:gd name="connsiteY268" fmla="*/ 108391 h 1146667"/>
              <a:gd name="connsiteX269" fmla="*/ 280342 w 1060649"/>
              <a:gd name="connsiteY269" fmla="*/ 79867 h 1146667"/>
              <a:gd name="connsiteX270" fmla="*/ 273689 w 1060649"/>
              <a:gd name="connsiteY270" fmla="*/ 83671 h 1146667"/>
              <a:gd name="connsiteX271" fmla="*/ 237578 w 1060649"/>
              <a:gd name="connsiteY271" fmla="*/ 108391 h 1146667"/>
              <a:gd name="connsiteX272" fmla="*/ 237578 w 1060649"/>
              <a:gd name="connsiteY272" fmla="*/ 108391 h 1146667"/>
              <a:gd name="connsiteX273" fmla="*/ 179609 w 1060649"/>
              <a:gd name="connsiteY273" fmla="*/ 155932 h 1146667"/>
              <a:gd name="connsiteX274" fmla="*/ 213820 w 1060649"/>
              <a:gd name="connsiteY274" fmla="*/ 126457 h 1146667"/>
              <a:gd name="connsiteX275" fmla="*/ 213820 w 1060649"/>
              <a:gd name="connsiteY275" fmla="*/ 126457 h 1146667"/>
              <a:gd name="connsiteX276" fmla="*/ 236627 w 1060649"/>
              <a:gd name="connsiteY276" fmla="*/ 111244 h 1146667"/>
              <a:gd name="connsiteX277" fmla="*/ 216671 w 1060649"/>
              <a:gd name="connsiteY277" fmla="*/ 144522 h 1146667"/>
              <a:gd name="connsiteX278" fmla="*/ 162503 w 1060649"/>
              <a:gd name="connsiteY278" fmla="*/ 180652 h 1146667"/>
              <a:gd name="connsiteX279" fmla="*/ 179609 w 1060649"/>
              <a:gd name="connsiteY279" fmla="*/ 155932 h 1146667"/>
              <a:gd name="connsiteX280" fmla="*/ 93130 w 1060649"/>
              <a:gd name="connsiteY280" fmla="*/ 260520 h 1146667"/>
              <a:gd name="connsiteX281" fmla="*/ 105484 w 1060649"/>
              <a:gd name="connsiteY281" fmla="*/ 242455 h 1146667"/>
              <a:gd name="connsiteX282" fmla="*/ 152050 w 1060649"/>
              <a:gd name="connsiteY282" fmla="*/ 184456 h 1146667"/>
              <a:gd name="connsiteX283" fmla="*/ 152050 w 1060649"/>
              <a:gd name="connsiteY283" fmla="*/ 184456 h 1146667"/>
              <a:gd name="connsiteX284" fmla="*/ 125441 w 1060649"/>
              <a:gd name="connsiteY284" fmla="*/ 222488 h 1146667"/>
              <a:gd name="connsiteX285" fmla="*/ 93130 w 1060649"/>
              <a:gd name="connsiteY285" fmla="*/ 260520 h 1146667"/>
              <a:gd name="connsiteX286" fmla="*/ 18056 w 1060649"/>
              <a:gd name="connsiteY286" fmla="*/ 430713 h 1146667"/>
              <a:gd name="connsiteX287" fmla="*/ 44665 w 1060649"/>
              <a:gd name="connsiteY287" fmla="*/ 351797 h 1146667"/>
              <a:gd name="connsiteX288" fmla="*/ 44665 w 1060649"/>
              <a:gd name="connsiteY288" fmla="*/ 351797 h 1146667"/>
              <a:gd name="connsiteX289" fmla="*/ 26609 w 1060649"/>
              <a:gd name="connsiteY289" fmla="*/ 405042 h 1146667"/>
              <a:gd name="connsiteX290" fmla="*/ 18056 w 1060649"/>
              <a:gd name="connsiteY290" fmla="*/ 430713 h 1146667"/>
              <a:gd name="connsiteX291" fmla="*/ 950 w 1060649"/>
              <a:gd name="connsiteY291" fmla="*/ 544810 h 1146667"/>
              <a:gd name="connsiteX292" fmla="*/ 13304 w 1060649"/>
              <a:gd name="connsiteY292" fmla="*/ 450680 h 1146667"/>
              <a:gd name="connsiteX293" fmla="*/ 13304 w 1060649"/>
              <a:gd name="connsiteY293" fmla="*/ 454483 h 1146667"/>
              <a:gd name="connsiteX294" fmla="*/ 4752 w 1060649"/>
              <a:gd name="connsiteY294" fmla="*/ 521040 h 1146667"/>
              <a:gd name="connsiteX295" fmla="*/ 950 w 1060649"/>
              <a:gd name="connsiteY295" fmla="*/ 544810 h 1146667"/>
              <a:gd name="connsiteX296" fmla="*/ 950 w 1060649"/>
              <a:gd name="connsiteY296" fmla="*/ 544810 h 1146667"/>
              <a:gd name="connsiteX297" fmla="*/ 4752 w 1060649"/>
              <a:gd name="connsiteY297" fmla="*/ 646546 h 1146667"/>
              <a:gd name="connsiteX298" fmla="*/ 0 w 1060649"/>
              <a:gd name="connsiteY298" fmla="*/ 563826 h 1146667"/>
              <a:gd name="connsiteX299" fmla="*/ 0 w 1060649"/>
              <a:gd name="connsiteY299" fmla="*/ 568580 h 1146667"/>
              <a:gd name="connsiteX300" fmla="*/ 3801 w 1060649"/>
              <a:gd name="connsiteY300" fmla="*/ 635136 h 1146667"/>
              <a:gd name="connsiteX301" fmla="*/ 4752 w 1060649"/>
              <a:gd name="connsiteY301" fmla="*/ 646546 h 1146667"/>
              <a:gd name="connsiteX302" fmla="*/ 17106 w 1060649"/>
              <a:gd name="connsiteY302" fmla="*/ 712151 h 1146667"/>
              <a:gd name="connsiteX303" fmla="*/ 16155 w 1060649"/>
              <a:gd name="connsiteY303" fmla="*/ 708348 h 1146667"/>
              <a:gd name="connsiteX304" fmla="*/ 17106 w 1060649"/>
              <a:gd name="connsiteY304" fmla="*/ 712151 h 1146667"/>
              <a:gd name="connsiteX305" fmla="*/ 58919 w 1060649"/>
              <a:gd name="connsiteY305" fmla="*/ 826247 h 1146667"/>
              <a:gd name="connsiteX306" fmla="*/ 28509 w 1060649"/>
              <a:gd name="connsiteY306" fmla="*/ 752085 h 1146667"/>
              <a:gd name="connsiteX307" fmla="*/ 38963 w 1060649"/>
              <a:gd name="connsiteY307" fmla="*/ 763494 h 1146667"/>
              <a:gd name="connsiteX308" fmla="*/ 61770 w 1060649"/>
              <a:gd name="connsiteY308" fmla="*/ 824345 h 1146667"/>
              <a:gd name="connsiteX309" fmla="*/ 58919 w 1060649"/>
              <a:gd name="connsiteY309" fmla="*/ 826247 h 1146667"/>
              <a:gd name="connsiteX310" fmla="*/ 58919 w 1060649"/>
              <a:gd name="connsiteY310" fmla="*/ 826247 h 1146667"/>
              <a:gd name="connsiteX311" fmla="*/ 168205 w 1060649"/>
              <a:gd name="connsiteY311" fmla="*/ 979326 h 1146667"/>
              <a:gd name="connsiteX312" fmla="*/ 117838 w 1060649"/>
              <a:gd name="connsiteY312" fmla="*/ 922278 h 1146667"/>
              <a:gd name="connsiteX313" fmla="*/ 136845 w 1060649"/>
              <a:gd name="connsiteY313" fmla="*/ 943196 h 1146667"/>
              <a:gd name="connsiteX314" fmla="*/ 168205 w 1060649"/>
              <a:gd name="connsiteY314" fmla="*/ 979326 h 1146667"/>
              <a:gd name="connsiteX315" fmla="*/ 250882 w 1060649"/>
              <a:gd name="connsiteY315" fmla="*/ 1046833 h 1146667"/>
              <a:gd name="connsiteX316" fmla="*/ 242329 w 1060649"/>
              <a:gd name="connsiteY316" fmla="*/ 1041128 h 1146667"/>
              <a:gd name="connsiteX317" fmla="*/ 192913 w 1060649"/>
              <a:gd name="connsiteY317" fmla="*/ 1002145 h 1146667"/>
              <a:gd name="connsiteX318" fmla="*/ 192913 w 1060649"/>
              <a:gd name="connsiteY318" fmla="*/ 1002145 h 1146667"/>
              <a:gd name="connsiteX319" fmla="*/ 192913 w 1060649"/>
              <a:gd name="connsiteY319" fmla="*/ 1002145 h 1146667"/>
              <a:gd name="connsiteX320" fmla="*/ 222373 w 1060649"/>
              <a:gd name="connsiteY320" fmla="*/ 1022112 h 1146667"/>
              <a:gd name="connsiteX321" fmla="*/ 250882 w 1060649"/>
              <a:gd name="connsiteY321" fmla="*/ 1046833 h 1146667"/>
              <a:gd name="connsiteX322" fmla="*/ 250882 w 1060649"/>
              <a:gd name="connsiteY322" fmla="*/ 1046833 h 1146667"/>
              <a:gd name="connsiteX323" fmla="*/ 344012 w 1060649"/>
              <a:gd name="connsiteY323" fmla="*/ 1099127 h 1146667"/>
              <a:gd name="connsiteX324" fmla="*/ 282242 w 1060649"/>
              <a:gd name="connsiteY324" fmla="*/ 1067751 h 1146667"/>
              <a:gd name="connsiteX325" fmla="*/ 282242 w 1060649"/>
              <a:gd name="connsiteY325" fmla="*/ 1067751 h 1146667"/>
              <a:gd name="connsiteX326" fmla="*/ 318354 w 1060649"/>
              <a:gd name="connsiteY326" fmla="*/ 1084865 h 1146667"/>
              <a:gd name="connsiteX327" fmla="*/ 344012 w 1060649"/>
              <a:gd name="connsiteY327" fmla="*/ 1099127 h 1146667"/>
              <a:gd name="connsiteX328" fmla="*/ 344012 w 1060649"/>
              <a:gd name="connsiteY328" fmla="*/ 1099127 h 1146667"/>
              <a:gd name="connsiteX329" fmla="*/ 429540 w 1060649"/>
              <a:gd name="connsiteY329" fmla="*/ 1128602 h 1146667"/>
              <a:gd name="connsiteX330" fmla="*/ 387727 w 1060649"/>
              <a:gd name="connsiteY330" fmla="*/ 1116242 h 1146667"/>
              <a:gd name="connsiteX331" fmla="*/ 419087 w 1060649"/>
              <a:gd name="connsiteY331" fmla="*/ 1125750 h 1146667"/>
              <a:gd name="connsiteX332" fmla="*/ 429540 w 1060649"/>
              <a:gd name="connsiteY332" fmla="*/ 1128602 h 1146667"/>
              <a:gd name="connsiteX333" fmla="*/ 618652 w 1060649"/>
              <a:gd name="connsiteY333" fmla="*/ 1144766 h 1146667"/>
              <a:gd name="connsiteX334" fmla="*/ 567335 w 1060649"/>
              <a:gd name="connsiteY334" fmla="*/ 1146667 h 1146667"/>
              <a:gd name="connsiteX335" fmla="*/ 569236 w 1060649"/>
              <a:gd name="connsiteY335" fmla="*/ 1146667 h 1146667"/>
              <a:gd name="connsiteX336" fmla="*/ 612000 w 1060649"/>
              <a:gd name="connsiteY336" fmla="*/ 1144766 h 1146667"/>
              <a:gd name="connsiteX337" fmla="*/ 618652 w 1060649"/>
              <a:gd name="connsiteY337" fmla="*/ 1144766 h 1146667"/>
              <a:gd name="connsiteX338" fmla="*/ 718435 w 1060649"/>
              <a:gd name="connsiteY338" fmla="*/ 1127651 h 1146667"/>
              <a:gd name="connsiteX339" fmla="*/ 678522 w 1060649"/>
              <a:gd name="connsiteY339" fmla="*/ 1136209 h 1146667"/>
              <a:gd name="connsiteX340" fmla="*/ 678522 w 1060649"/>
              <a:gd name="connsiteY340" fmla="*/ 1132405 h 1146667"/>
              <a:gd name="connsiteX341" fmla="*/ 720335 w 1060649"/>
              <a:gd name="connsiteY341" fmla="*/ 1122897 h 1146667"/>
              <a:gd name="connsiteX342" fmla="*/ 718435 w 1060649"/>
              <a:gd name="connsiteY342" fmla="*/ 1127651 h 1146667"/>
              <a:gd name="connsiteX343" fmla="*/ 918950 w 1060649"/>
              <a:gd name="connsiteY343" fmla="*/ 1030670 h 1146667"/>
              <a:gd name="connsiteX344" fmla="*/ 898043 w 1060649"/>
              <a:gd name="connsiteY344" fmla="*/ 1045882 h 1146667"/>
              <a:gd name="connsiteX345" fmla="*/ 892341 w 1060649"/>
              <a:gd name="connsiteY345" fmla="*/ 1048735 h 1146667"/>
              <a:gd name="connsiteX346" fmla="*/ 903745 w 1060649"/>
              <a:gd name="connsiteY346" fmla="*/ 1035424 h 1146667"/>
              <a:gd name="connsiteX347" fmla="*/ 933205 w 1060649"/>
              <a:gd name="connsiteY347" fmla="*/ 1016407 h 1146667"/>
              <a:gd name="connsiteX348" fmla="*/ 918950 w 1060649"/>
              <a:gd name="connsiteY348" fmla="*/ 1030670 h 1146667"/>
              <a:gd name="connsiteX349" fmla="*/ 918950 w 1060649"/>
              <a:gd name="connsiteY349" fmla="*/ 1030670 h 1146667"/>
              <a:gd name="connsiteX350" fmla="*/ 1012080 w 1060649"/>
              <a:gd name="connsiteY350" fmla="*/ 942245 h 1146667"/>
              <a:gd name="connsiteX351" fmla="*/ 978820 w 1060649"/>
              <a:gd name="connsiteY351" fmla="*/ 979326 h 1146667"/>
              <a:gd name="connsiteX352" fmla="*/ 978820 w 1060649"/>
              <a:gd name="connsiteY352" fmla="*/ 979326 h 1146667"/>
              <a:gd name="connsiteX353" fmla="*/ 993074 w 1060649"/>
              <a:gd name="connsiteY353" fmla="*/ 963163 h 1146667"/>
              <a:gd name="connsiteX354" fmla="*/ 1012080 w 1060649"/>
              <a:gd name="connsiteY354" fmla="*/ 942245 h 1146667"/>
              <a:gd name="connsiteX355" fmla="*/ 128292 w 1060649"/>
              <a:gd name="connsiteY355" fmla="*/ 912770 h 1146667"/>
              <a:gd name="connsiteX356" fmla="*/ 102634 w 1060649"/>
              <a:gd name="connsiteY356" fmla="*/ 896606 h 1146667"/>
              <a:gd name="connsiteX357" fmla="*/ 75074 w 1060649"/>
              <a:gd name="connsiteY357" fmla="*/ 844312 h 1146667"/>
              <a:gd name="connsiteX358" fmla="*/ 101683 w 1060649"/>
              <a:gd name="connsiteY358" fmla="*/ 855722 h 1146667"/>
              <a:gd name="connsiteX359" fmla="*/ 128292 w 1060649"/>
              <a:gd name="connsiteY359" fmla="*/ 912770 h 114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Lst>
            <a:rect l="l" t="t" r="r" b="b"/>
            <a:pathLst>
              <a:path w="1060649" h="1146667">
                <a:moveTo>
                  <a:pt x="217621" y="995490"/>
                </a:moveTo>
                <a:cubicBezTo>
                  <a:pt x="213820" y="1002145"/>
                  <a:pt x="196714" y="995490"/>
                  <a:pt x="178658" y="979326"/>
                </a:cubicBezTo>
                <a:cubicBezTo>
                  <a:pt x="161553" y="963163"/>
                  <a:pt x="148248" y="944147"/>
                  <a:pt x="149199" y="934639"/>
                </a:cubicBezTo>
                <a:cubicBezTo>
                  <a:pt x="151099" y="924180"/>
                  <a:pt x="169155" y="929885"/>
                  <a:pt x="188161" y="946999"/>
                </a:cubicBezTo>
                <a:cubicBezTo>
                  <a:pt x="209068" y="965064"/>
                  <a:pt x="221422" y="986933"/>
                  <a:pt x="217621" y="995490"/>
                </a:cubicBezTo>
                <a:moveTo>
                  <a:pt x="320255" y="1065849"/>
                </a:moveTo>
                <a:cubicBezTo>
                  <a:pt x="313602" y="1070603"/>
                  <a:pt x="293646" y="1063948"/>
                  <a:pt x="274640" y="1052538"/>
                </a:cubicBezTo>
                <a:cubicBezTo>
                  <a:pt x="255633" y="1040178"/>
                  <a:pt x="243279" y="1024965"/>
                  <a:pt x="248031" y="1019260"/>
                </a:cubicBezTo>
                <a:cubicBezTo>
                  <a:pt x="252783" y="1011653"/>
                  <a:pt x="274640" y="1015457"/>
                  <a:pt x="295547" y="1029719"/>
                </a:cubicBezTo>
                <a:cubicBezTo>
                  <a:pt x="316453" y="1043030"/>
                  <a:pt x="327857" y="1060144"/>
                  <a:pt x="320255" y="1065849"/>
                </a:cubicBezTo>
                <a:close/>
                <a:moveTo>
                  <a:pt x="428590" y="1117193"/>
                </a:moveTo>
                <a:cubicBezTo>
                  <a:pt x="420037" y="1120045"/>
                  <a:pt x="399130" y="1115291"/>
                  <a:pt x="380124" y="1107685"/>
                </a:cubicBezTo>
                <a:cubicBezTo>
                  <a:pt x="361118" y="1099127"/>
                  <a:pt x="350665" y="1089619"/>
                  <a:pt x="358267" y="1085816"/>
                </a:cubicBezTo>
                <a:cubicBezTo>
                  <a:pt x="365869" y="1081062"/>
                  <a:pt x="388677" y="1083915"/>
                  <a:pt x="409584" y="1093423"/>
                </a:cubicBezTo>
                <a:cubicBezTo>
                  <a:pt x="429540" y="1102931"/>
                  <a:pt x="437143" y="1113389"/>
                  <a:pt x="428590" y="1117193"/>
                </a:cubicBezTo>
                <a:close/>
                <a:moveTo>
                  <a:pt x="530273" y="1143815"/>
                </a:moveTo>
                <a:cubicBezTo>
                  <a:pt x="520770" y="1143815"/>
                  <a:pt x="500814" y="1141913"/>
                  <a:pt x="483708" y="1140012"/>
                </a:cubicBezTo>
                <a:cubicBezTo>
                  <a:pt x="467553" y="1136209"/>
                  <a:pt x="459950" y="1132405"/>
                  <a:pt x="469453" y="1131455"/>
                </a:cubicBezTo>
                <a:cubicBezTo>
                  <a:pt x="478956" y="1128602"/>
                  <a:pt x="500814" y="1130504"/>
                  <a:pt x="517919" y="1134307"/>
                </a:cubicBezTo>
                <a:cubicBezTo>
                  <a:pt x="535025" y="1137159"/>
                  <a:pt x="539776" y="1141913"/>
                  <a:pt x="530273" y="1143815"/>
                </a:cubicBezTo>
                <a:close/>
                <a:moveTo>
                  <a:pt x="34211" y="714052"/>
                </a:moveTo>
                <a:cubicBezTo>
                  <a:pt x="33261" y="732118"/>
                  <a:pt x="25658" y="731167"/>
                  <a:pt x="19006" y="712151"/>
                </a:cubicBezTo>
                <a:cubicBezTo>
                  <a:pt x="13304" y="694086"/>
                  <a:pt x="8553" y="666512"/>
                  <a:pt x="6652" y="648447"/>
                </a:cubicBezTo>
                <a:cubicBezTo>
                  <a:pt x="6652" y="628480"/>
                  <a:pt x="13304" y="625628"/>
                  <a:pt x="20907" y="643693"/>
                </a:cubicBezTo>
                <a:cubicBezTo>
                  <a:pt x="31360" y="661758"/>
                  <a:pt x="37062" y="695036"/>
                  <a:pt x="34211" y="714052"/>
                </a:cubicBezTo>
                <a:close/>
                <a:moveTo>
                  <a:pt x="97882" y="803428"/>
                </a:moveTo>
                <a:cubicBezTo>
                  <a:pt x="94081" y="820542"/>
                  <a:pt x="78876" y="817690"/>
                  <a:pt x="65571" y="798674"/>
                </a:cubicBezTo>
                <a:cubicBezTo>
                  <a:pt x="53217" y="779658"/>
                  <a:pt x="43714" y="751134"/>
                  <a:pt x="45615" y="733069"/>
                </a:cubicBezTo>
                <a:cubicBezTo>
                  <a:pt x="48466" y="714052"/>
                  <a:pt x="62720" y="713102"/>
                  <a:pt x="77925" y="733069"/>
                </a:cubicBezTo>
                <a:cubicBezTo>
                  <a:pt x="94081" y="753035"/>
                  <a:pt x="103584" y="785363"/>
                  <a:pt x="97882" y="803428"/>
                </a:cubicBezTo>
                <a:close/>
                <a:moveTo>
                  <a:pt x="190062" y="896606"/>
                </a:moveTo>
                <a:cubicBezTo>
                  <a:pt x="183410" y="910868"/>
                  <a:pt x="162503" y="908016"/>
                  <a:pt x="144447" y="889000"/>
                </a:cubicBezTo>
                <a:cubicBezTo>
                  <a:pt x="126391" y="870935"/>
                  <a:pt x="115938" y="843362"/>
                  <a:pt x="120689" y="827198"/>
                </a:cubicBezTo>
                <a:cubicBezTo>
                  <a:pt x="126391" y="810083"/>
                  <a:pt x="147298" y="811034"/>
                  <a:pt x="167255" y="830050"/>
                </a:cubicBezTo>
                <a:cubicBezTo>
                  <a:pt x="187211" y="850968"/>
                  <a:pt x="197665" y="880443"/>
                  <a:pt x="190062" y="896606"/>
                </a:cubicBezTo>
                <a:close/>
                <a:moveTo>
                  <a:pt x="300298" y="983129"/>
                </a:moveTo>
                <a:cubicBezTo>
                  <a:pt x="290795" y="995490"/>
                  <a:pt x="267037" y="992637"/>
                  <a:pt x="246130" y="977425"/>
                </a:cubicBezTo>
                <a:cubicBezTo>
                  <a:pt x="225224" y="961261"/>
                  <a:pt x="214770" y="938442"/>
                  <a:pt x="221422" y="924180"/>
                </a:cubicBezTo>
                <a:cubicBezTo>
                  <a:pt x="229975" y="908967"/>
                  <a:pt x="254683" y="910868"/>
                  <a:pt x="277491" y="927983"/>
                </a:cubicBezTo>
                <a:cubicBezTo>
                  <a:pt x="300298" y="945097"/>
                  <a:pt x="310751" y="969818"/>
                  <a:pt x="300298" y="983129"/>
                </a:cubicBezTo>
                <a:close/>
                <a:moveTo>
                  <a:pt x="420037" y="1055390"/>
                </a:moveTo>
                <a:cubicBezTo>
                  <a:pt x="408633" y="1064898"/>
                  <a:pt x="383925" y="1062997"/>
                  <a:pt x="363019" y="1051587"/>
                </a:cubicBezTo>
                <a:cubicBezTo>
                  <a:pt x="342112" y="1039227"/>
                  <a:pt x="331658" y="1021162"/>
                  <a:pt x="342112" y="1009752"/>
                </a:cubicBezTo>
                <a:cubicBezTo>
                  <a:pt x="352565" y="997391"/>
                  <a:pt x="379174" y="998342"/>
                  <a:pt x="401981" y="1011653"/>
                </a:cubicBezTo>
                <a:cubicBezTo>
                  <a:pt x="423838" y="1025916"/>
                  <a:pt x="431441" y="1044932"/>
                  <a:pt x="420037" y="1055390"/>
                </a:cubicBezTo>
                <a:close/>
                <a:moveTo>
                  <a:pt x="535975" y="1106734"/>
                </a:moveTo>
                <a:cubicBezTo>
                  <a:pt x="523621" y="1113389"/>
                  <a:pt x="499863" y="1114340"/>
                  <a:pt x="480857" y="1106734"/>
                </a:cubicBezTo>
                <a:cubicBezTo>
                  <a:pt x="461851" y="1099127"/>
                  <a:pt x="455199" y="1086767"/>
                  <a:pt x="465652" y="1078210"/>
                </a:cubicBezTo>
                <a:cubicBezTo>
                  <a:pt x="477056" y="1068702"/>
                  <a:pt x="503664" y="1067751"/>
                  <a:pt x="523621" y="1077259"/>
                </a:cubicBezTo>
                <a:cubicBezTo>
                  <a:pt x="543578" y="1084865"/>
                  <a:pt x="548329" y="1098177"/>
                  <a:pt x="535975" y="1106734"/>
                </a:cubicBezTo>
                <a:close/>
                <a:moveTo>
                  <a:pt x="637658" y="1131455"/>
                </a:moveTo>
                <a:cubicBezTo>
                  <a:pt x="625304" y="1136209"/>
                  <a:pt x="605348" y="1138110"/>
                  <a:pt x="589192" y="1136209"/>
                </a:cubicBezTo>
                <a:cubicBezTo>
                  <a:pt x="573987" y="1133356"/>
                  <a:pt x="570186" y="1126701"/>
                  <a:pt x="581590" y="1120996"/>
                </a:cubicBezTo>
                <a:cubicBezTo>
                  <a:pt x="593944" y="1114340"/>
                  <a:pt x="616751" y="1111488"/>
                  <a:pt x="632907" y="1115291"/>
                </a:cubicBezTo>
                <a:cubicBezTo>
                  <a:pt x="648112" y="1118143"/>
                  <a:pt x="650963" y="1125750"/>
                  <a:pt x="637658" y="1131455"/>
                </a:cubicBezTo>
                <a:close/>
                <a:moveTo>
                  <a:pt x="29460" y="588547"/>
                </a:moveTo>
                <a:cubicBezTo>
                  <a:pt x="23758" y="613267"/>
                  <a:pt x="13304" y="616120"/>
                  <a:pt x="7602" y="599005"/>
                </a:cubicBezTo>
                <a:cubicBezTo>
                  <a:pt x="2851" y="582842"/>
                  <a:pt x="2851" y="551465"/>
                  <a:pt x="6652" y="529597"/>
                </a:cubicBezTo>
                <a:cubicBezTo>
                  <a:pt x="11404" y="505827"/>
                  <a:pt x="20907" y="497270"/>
                  <a:pt x="27559" y="511532"/>
                </a:cubicBezTo>
                <a:cubicBezTo>
                  <a:pt x="35161" y="528646"/>
                  <a:pt x="37062" y="563826"/>
                  <a:pt x="29460" y="588547"/>
                </a:cubicBezTo>
                <a:close/>
                <a:moveTo>
                  <a:pt x="89329" y="673168"/>
                </a:moveTo>
                <a:cubicBezTo>
                  <a:pt x="80776" y="696938"/>
                  <a:pt x="62720" y="698840"/>
                  <a:pt x="48466" y="678873"/>
                </a:cubicBezTo>
                <a:cubicBezTo>
                  <a:pt x="36112" y="659857"/>
                  <a:pt x="31360" y="626579"/>
                  <a:pt x="37062" y="602809"/>
                </a:cubicBezTo>
                <a:cubicBezTo>
                  <a:pt x="44665" y="579039"/>
                  <a:pt x="61770" y="572383"/>
                  <a:pt x="76025" y="591399"/>
                </a:cubicBezTo>
                <a:cubicBezTo>
                  <a:pt x="93130" y="610415"/>
                  <a:pt x="98832" y="647496"/>
                  <a:pt x="89329" y="673168"/>
                </a:cubicBezTo>
                <a:close/>
                <a:moveTo>
                  <a:pt x="180559" y="767297"/>
                </a:moveTo>
                <a:cubicBezTo>
                  <a:pt x="170106" y="789166"/>
                  <a:pt x="145397" y="790117"/>
                  <a:pt x="125441" y="769199"/>
                </a:cubicBezTo>
                <a:cubicBezTo>
                  <a:pt x="106435" y="749232"/>
                  <a:pt x="98832" y="715003"/>
                  <a:pt x="107385" y="692184"/>
                </a:cubicBezTo>
                <a:cubicBezTo>
                  <a:pt x="116888" y="668414"/>
                  <a:pt x="141596" y="664611"/>
                  <a:pt x="162503" y="685528"/>
                </a:cubicBezTo>
                <a:cubicBezTo>
                  <a:pt x="184360" y="706446"/>
                  <a:pt x="191963" y="743527"/>
                  <a:pt x="180559" y="767297"/>
                </a:cubicBezTo>
                <a:close/>
                <a:moveTo>
                  <a:pt x="296497" y="864279"/>
                </a:moveTo>
                <a:cubicBezTo>
                  <a:pt x="283192" y="884246"/>
                  <a:pt x="254683" y="884246"/>
                  <a:pt x="230925" y="865230"/>
                </a:cubicBezTo>
                <a:cubicBezTo>
                  <a:pt x="208118" y="846214"/>
                  <a:pt x="198615" y="813887"/>
                  <a:pt x="209068" y="792969"/>
                </a:cubicBezTo>
                <a:cubicBezTo>
                  <a:pt x="220472" y="771101"/>
                  <a:pt x="250882" y="768248"/>
                  <a:pt x="275590" y="788215"/>
                </a:cubicBezTo>
                <a:cubicBezTo>
                  <a:pt x="300298" y="808182"/>
                  <a:pt x="309801" y="842411"/>
                  <a:pt x="296497" y="864279"/>
                </a:cubicBezTo>
                <a:close/>
                <a:moveTo>
                  <a:pt x="423838" y="952704"/>
                </a:moveTo>
                <a:cubicBezTo>
                  <a:pt x="409584" y="969818"/>
                  <a:pt x="379174" y="970769"/>
                  <a:pt x="354466" y="954605"/>
                </a:cubicBezTo>
                <a:cubicBezTo>
                  <a:pt x="330708" y="938442"/>
                  <a:pt x="321205" y="910868"/>
                  <a:pt x="334509" y="891852"/>
                </a:cubicBezTo>
                <a:cubicBezTo>
                  <a:pt x="347814" y="871886"/>
                  <a:pt x="380124" y="869984"/>
                  <a:pt x="405783" y="887098"/>
                </a:cubicBezTo>
                <a:cubicBezTo>
                  <a:pt x="431441" y="905164"/>
                  <a:pt x="439043" y="934639"/>
                  <a:pt x="423838" y="952704"/>
                </a:cubicBezTo>
                <a:close/>
                <a:moveTo>
                  <a:pt x="667118" y="1073456"/>
                </a:moveTo>
                <a:cubicBezTo>
                  <a:pt x="652863" y="1084865"/>
                  <a:pt x="626255" y="1088669"/>
                  <a:pt x="608199" y="1082013"/>
                </a:cubicBezTo>
                <a:cubicBezTo>
                  <a:pt x="589192" y="1075357"/>
                  <a:pt x="584441" y="1059194"/>
                  <a:pt x="599646" y="1046833"/>
                </a:cubicBezTo>
                <a:cubicBezTo>
                  <a:pt x="614851" y="1033522"/>
                  <a:pt x="642410" y="1028768"/>
                  <a:pt x="662366" y="1037325"/>
                </a:cubicBezTo>
                <a:cubicBezTo>
                  <a:pt x="680422" y="1044932"/>
                  <a:pt x="683273" y="1061095"/>
                  <a:pt x="667118" y="1073456"/>
                </a:cubicBezTo>
                <a:close/>
                <a:moveTo>
                  <a:pt x="760248" y="1094373"/>
                </a:moveTo>
                <a:cubicBezTo>
                  <a:pt x="745994" y="1102931"/>
                  <a:pt x="725087" y="1108635"/>
                  <a:pt x="711782" y="1106734"/>
                </a:cubicBezTo>
                <a:cubicBezTo>
                  <a:pt x="697528" y="1104832"/>
                  <a:pt x="697528" y="1094373"/>
                  <a:pt x="710832" y="1084865"/>
                </a:cubicBezTo>
                <a:cubicBezTo>
                  <a:pt x="725087" y="1074407"/>
                  <a:pt x="748845" y="1068702"/>
                  <a:pt x="762149" y="1071554"/>
                </a:cubicBezTo>
                <a:cubicBezTo>
                  <a:pt x="775453" y="1075357"/>
                  <a:pt x="773553" y="1085816"/>
                  <a:pt x="760248" y="1094373"/>
                </a:cubicBezTo>
                <a:close/>
                <a:moveTo>
                  <a:pt x="823919" y="1088669"/>
                </a:moveTo>
                <a:cubicBezTo>
                  <a:pt x="811565" y="1094373"/>
                  <a:pt x="795410" y="1101980"/>
                  <a:pt x="787807" y="1103881"/>
                </a:cubicBezTo>
                <a:cubicBezTo>
                  <a:pt x="779255" y="1105783"/>
                  <a:pt x="781155" y="1101980"/>
                  <a:pt x="794459" y="1094373"/>
                </a:cubicBezTo>
                <a:cubicBezTo>
                  <a:pt x="806814" y="1086767"/>
                  <a:pt x="824869" y="1079161"/>
                  <a:pt x="833422" y="1078210"/>
                </a:cubicBezTo>
                <a:cubicBezTo>
                  <a:pt x="841025" y="1078210"/>
                  <a:pt x="836273" y="1082013"/>
                  <a:pt x="823919" y="1088669"/>
                </a:cubicBezTo>
                <a:close/>
                <a:moveTo>
                  <a:pt x="42764" y="452582"/>
                </a:moveTo>
                <a:cubicBezTo>
                  <a:pt x="32311" y="479204"/>
                  <a:pt x="20907" y="487762"/>
                  <a:pt x="16155" y="474450"/>
                </a:cubicBezTo>
                <a:cubicBezTo>
                  <a:pt x="14255" y="462090"/>
                  <a:pt x="19006" y="434517"/>
                  <a:pt x="26609" y="409796"/>
                </a:cubicBezTo>
                <a:cubicBezTo>
                  <a:pt x="36112" y="386026"/>
                  <a:pt x="46565" y="372714"/>
                  <a:pt x="51317" y="382222"/>
                </a:cubicBezTo>
                <a:cubicBezTo>
                  <a:pt x="57969" y="393632"/>
                  <a:pt x="54168" y="425009"/>
                  <a:pt x="42764" y="452582"/>
                </a:cubicBezTo>
                <a:close/>
                <a:moveTo>
                  <a:pt x="95981" y="521040"/>
                </a:moveTo>
                <a:cubicBezTo>
                  <a:pt x="83627" y="548613"/>
                  <a:pt x="63671" y="555268"/>
                  <a:pt x="50366" y="538154"/>
                </a:cubicBezTo>
                <a:cubicBezTo>
                  <a:pt x="39913" y="521990"/>
                  <a:pt x="39913" y="489663"/>
                  <a:pt x="49416" y="463991"/>
                </a:cubicBezTo>
                <a:cubicBezTo>
                  <a:pt x="60820" y="437369"/>
                  <a:pt x="79826" y="426910"/>
                  <a:pt x="93130" y="442123"/>
                </a:cubicBezTo>
                <a:cubicBezTo>
                  <a:pt x="107385" y="456385"/>
                  <a:pt x="109286" y="492516"/>
                  <a:pt x="95981" y="521040"/>
                </a:cubicBezTo>
                <a:close/>
                <a:moveTo>
                  <a:pt x="181509" y="607563"/>
                </a:moveTo>
                <a:cubicBezTo>
                  <a:pt x="167255" y="635136"/>
                  <a:pt x="139696" y="639890"/>
                  <a:pt x="120689" y="619923"/>
                </a:cubicBezTo>
                <a:cubicBezTo>
                  <a:pt x="102634" y="600907"/>
                  <a:pt x="98832" y="564776"/>
                  <a:pt x="111186" y="539105"/>
                </a:cubicBezTo>
                <a:cubicBezTo>
                  <a:pt x="124491" y="512482"/>
                  <a:pt x="151099" y="504876"/>
                  <a:pt x="170106" y="522941"/>
                </a:cubicBezTo>
                <a:cubicBezTo>
                  <a:pt x="191963" y="541006"/>
                  <a:pt x="197665" y="579989"/>
                  <a:pt x="181509" y="607563"/>
                </a:cubicBezTo>
                <a:close/>
                <a:moveTo>
                  <a:pt x="568286" y="894705"/>
                </a:moveTo>
                <a:cubicBezTo>
                  <a:pt x="551180" y="914672"/>
                  <a:pt x="517919" y="919426"/>
                  <a:pt x="494161" y="904213"/>
                </a:cubicBezTo>
                <a:cubicBezTo>
                  <a:pt x="469453" y="889000"/>
                  <a:pt x="462801" y="858574"/>
                  <a:pt x="478956" y="837657"/>
                </a:cubicBezTo>
                <a:cubicBezTo>
                  <a:pt x="496062" y="815788"/>
                  <a:pt x="530273" y="811034"/>
                  <a:pt x="555932" y="827198"/>
                </a:cubicBezTo>
                <a:cubicBezTo>
                  <a:pt x="579689" y="843362"/>
                  <a:pt x="585391" y="873787"/>
                  <a:pt x="568286" y="894705"/>
                </a:cubicBezTo>
                <a:close/>
                <a:moveTo>
                  <a:pt x="694677" y="966966"/>
                </a:moveTo>
                <a:cubicBezTo>
                  <a:pt x="678522" y="984080"/>
                  <a:pt x="649062" y="989785"/>
                  <a:pt x="628155" y="979326"/>
                </a:cubicBezTo>
                <a:cubicBezTo>
                  <a:pt x="607248" y="967917"/>
                  <a:pt x="602497" y="944147"/>
                  <a:pt x="618652" y="926081"/>
                </a:cubicBezTo>
                <a:cubicBezTo>
                  <a:pt x="634807" y="907065"/>
                  <a:pt x="666168" y="901360"/>
                  <a:pt x="687074" y="913721"/>
                </a:cubicBezTo>
                <a:cubicBezTo>
                  <a:pt x="708932" y="925131"/>
                  <a:pt x="711782" y="948901"/>
                  <a:pt x="694677" y="966966"/>
                </a:cubicBezTo>
                <a:close/>
                <a:moveTo>
                  <a:pt x="800161" y="1014506"/>
                </a:moveTo>
                <a:cubicBezTo>
                  <a:pt x="784956" y="1028768"/>
                  <a:pt x="761199" y="1035424"/>
                  <a:pt x="745994" y="1029719"/>
                </a:cubicBezTo>
                <a:cubicBezTo>
                  <a:pt x="729838" y="1023063"/>
                  <a:pt x="728888" y="1005949"/>
                  <a:pt x="744093" y="990736"/>
                </a:cubicBezTo>
                <a:cubicBezTo>
                  <a:pt x="759298" y="974572"/>
                  <a:pt x="784956" y="967917"/>
                  <a:pt x="801112" y="975523"/>
                </a:cubicBezTo>
                <a:cubicBezTo>
                  <a:pt x="815366" y="982179"/>
                  <a:pt x="815366" y="1000244"/>
                  <a:pt x="800161" y="1014506"/>
                </a:cubicBezTo>
                <a:close/>
                <a:moveTo>
                  <a:pt x="876186" y="1035424"/>
                </a:moveTo>
                <a:cubicBezTo>
                  <a:pt x="862882" y="1046833"/>
                  <a:pt x="844826" y="1054440"/>
                  <a:pt x="835323" y="1052538"/>
                </a:cubicBezTo>
                <a:cubicBezTo>
                  <a:pt x="824869" y="1050636"/>
                  <a:pt x="826770" y="1039227"/>
                  <a:pt x="840074" y="1026866"/>
                </a:cubicBezTo>
                <a:cubicBezTo>
                  <a:pt x="853379" y="1014506"/>
                  <a:pt x="872385" y="1006899"/>
                  <a:pt x="882838" y="1009752"/>
                </a:cubicBezTo>
                <a:cubicBezTo>
                  <a:pt x="892341" y="1013555"/>
                  <a:pt x="889490" y="1024014"/>
                  <a:pt x="876186" y="1035424"/>
                </a:cubicBezTo>
                <a:close/>
                <a:moveTo>
                  <a:pt x="77925" y="327076"/>
                </a:moveTo>
                <a:cubicBezTo>
                  <a:pt x="63671" y="353698"/>
                  <a:pt x="48466" y="367960"/>
                  <a:pt x="45615" y="359403"/>
                </a:cubicBezTo>
                <a:cubicBezTo>
                  <a:pt x="44665" y="352748"/>
                  <a:pt x="55118" y="328978"/>
                  <a:pt x="66522" y="305208"/>
                </a:cubicBezTo>
                <a:cubicBezTo>
                  <a:pt x="79826" y="281437"/>
                  <a:pt x="92180" y="265274"/>
                  <a:pt x="95031" y="268126"/>
                </a:cubicBezTo>
                <a:cubicBezTo>
                  <a:pt x="100733" y="272880"/>
                  <a:pt x="93130" y="300454"/>
                  <a:pt x="77925" y="327076"/>
                </a:cubicBezTo>
                <a:close/>
                <a:moveTo>
                  <a:pt x="205267" y="444025"/>
                </a:moveTo>
                <a:cubicBezTo>
                  <a:pt x="187211" y="474450"/>
                  <a:pt x="156801" y="483007"/>
                  <a:pt x="137795" y="464942"/>
                </a:cubicBezTo>
                <a:cubicBezTo>
                  <a:pt x="120689" y="447828"/>
                  <a:pt x="120689" y="412648"/>
                  <a:pt x="136845" y="385075"/>
                </a:cubicBezTo>
                <a:cubicBezTo>
                  <a:pt x="153950" y="356551"/>
                  <a:pt x="183410" y="345141"/>
                  <a:pt x="202416" y="360354"/>
                </a:cubicBezTo>
                <a:cubicBezTo>
                  <a:pt x="221422" y="376518"/>
                  <a:pt x="224273" y="414550"/>
                  <a:pt x="205267" y="444025"/>
                </a:cubicBezTo>
                <a:close/>
                <a:moveTo>
                  <a:pt x="316453" y="533400"/>
                </a:moveTo>
                <a:cubicBezTo>
                  <a:pt x="297447" y="562875"/>
                  <a:pt x="261335" y="570481"/>
                  <a:pt x="236627" y="549564"/>
                </a:cubicBezTo>
                <a:cubicBezTo>
                  <a:pt x="212870" y="530548"/>
                  <a:pt x="209068" y="491565"/>
                  <a:pt x="227124" y="463041"/>
                </a:cubicBezTo>
                <a:cubicBezTo>
                  <a:pt x="245180" y="434517"/>
                  <a:pt x="280342" y="425009"/>
                  <a:pt x="305050" y="443074"/>
                </a:cubicBezTo>
                <a:cubicBezTo>
                  <a:pt x="331658" y="462090"/>
                  <a:pt x="336410" y="502974"/>
                  <a:pt x="316453" y="533400"/>
                </a:cubicBezTo>
                <a:close/>
                <a:moveTo>
                  <a:pt x="928453" y="941294"/>
                </a:moveTo>
                <a:cubicBezTo>
                  <a:pt x="914199" y="957458"/>
                  <a:pt x="893292" y="966015"/>
                  <a:pt x="880938" y="960310"/>
                </a:cubicBezTo>
                <a:cubicBezTo>
                  <a:pt x="867633" y="953655"/>
                  <a:pt x="868584" y="934639"/>
                  <a:pt x="883789" y="917524"/>
                </a:cubicBezTo>
                <a:cubicBezTo>
                  <a:pt x="898043" y="899459"/>
                  <a:pt x="920851" y="890902"/>
                  <a:pt x="933205" y="898508"/>
                </a:cubicBezTo>
                <a:cubicBezTo>
                  <a:pt x="944609" y="906114"/>
                  <a:pt x="942708" y="924180"/>
                  <a:pt x="928453" y="941294"/>
                </a:cubicBezTo>
                <a:close/>
                <a:moveTo>
                  <a:pt x="979770" y="962212"/>
                </a:moveTo>
                <a:cubicBezTo>
                  <a:pt x="968366" y="974572"/>
                  <a:pt x="954112" y="984080"/>
                  <a:pt x="947459" y="983129"/>
                </a:cubicBezTo>
                <a:cubicBezTo>
                  <a:pt x="940807" y="981228"/>
                  <a:pt x="944609" y="967917"/>
                  <a:pt x="956963" y="954605"/>
                </a:cubicBezTo>
                <a:cubicBezTo>
                  <a:pt x="969317" y="940343"/>
                  <a:pt x="984522" y="930835"/>
                  <a:pt x="990223" y="934639"/>
                </a:cubicBezTo>
                <a:cubicBezTo>
                  <a:pt x="995925" y="936540"/>
                  <a:pt x="991174" y="949851"/>
                  <a:pt x="979770" y="962212"/>
                </a:cubicBezTo>
                <a:close/>
                <a:moveTo>
                  <a:pt x="163453" y="243405"/>
                </a:moveTo>
                <a:cubicBezTo>
                  <a:pt x="144447" y="269077"/>
                  <a:pt x="120689" y="283339"/>
                  <a:pt x="111186" y="275733"/>
                </a:cubicBezTo>
                <a:cubicBezTo>
                  <a:pt x="103584" y="269077"/>
                  <a:pt x="112137" y="246258"/>
                  <a:pt x="129242" y="223439"/>
                </a:cubicBezTo>
                <a:cubicBezTo>
                  <a:pt x="147298" y="201570"/>
                  <a:pt x="168205" y="185406"/>
                  <a:pt x="177708" y="188259"/>
                </a:cubicBezTo>
                <a:cubicBezTo>
                  <a:pt x="189112" y="193013"/>
                  <a:pt x="183410" y="217734"/>
                  <a:pt x="163453" y="243405"/>
                </a:cubicBezTo>
                <a:close/>
                <a:moveTo>
                  <a:pt x="236627" y="289044"/>
                </a:moveTo>
                <a:cubicBezTo>
                  <a:pt x="216671" y="316617"/>
                  <a:pt x="185311" y="328027"/>
                  <a:pt x="168205" y="315666"/>
                </a:cubicBezTo>
                <a:cubicBezTo>
                  <a:pt x="153000" y="304257"/>
                  <a:pt x="155851" y="274782"/>
                  <a:pt x="174857" y="250061"/>
                </a:cubicBezTo>
                <a:cubicBezTo>
                  <a:pt x="193863" y="225340"/>
                  <a:pt x="222373" y="212029"/>
                  <a:pt x="239478" y="221537"/>
                </a:cubicBezTo>
                <a:cubicBezTo>
                  <a:pt x="257534" y="231045"/>
                  <a:pt x="256584" y="261471"/>
                  <a:pt x="236627" y="289044"/>
                </a:cubicBezTo>
                <a:close/>
                <a:moveTo>
                  <a:pt x="340211" y="358452"/>
                </a:moveTo>
                <a:cubicBezTo>
                  <a:pt x="319304" y="386976"/>
                  <a:pt x="283192" y="396485"/>
                  <a:pt x="259435" y="379370"/>
                </a:cubicBezTo>
                <a:cubicBezTo>
                  <a:pt x="237578" y="363206"/>
                  <a:pt x="236627" y="328978"/>
                  <a:pt x="255633" y="302355"/>
                </a:cubicBezTo>
                <a:cubicBezTo>
                  <a:pt x="275590" y="275733"/>
                  <a:pt x="309801" y="265274"/>
                  <a:pt x="332609" y="279536"/>
                </a:cubicBezTo>
                <a:cubicBezTo>
                  <a:pt x="358267" y="294749"/>
                  <a:pt x="362068" y="329928"/>
                  <a:pt x="340211" y="358452"/>
                </a:cubicBezTo>
                <a:close/>
                <a:moveTo>
                  <a:pt x="1047242" y="889951"/>
                </a:moveTo>
                <a:cubicBezTo>
                  <a:pt x="1038689" y="902311"/>
                  <a:pt x="1031087" y="910868"/>
                  <a:pt x="1029186" y="909918"/>
                </a:cubicBezTo>
                <a:cubicBezTo>
                  <a:pt x="1026335" y="908016"/>
                  <a:pt x="1031087" y="894705"/>
                  <a:pt x="1040590" y="881394"/>
                </a:cubicBezTo>
                <a:cubicBezTo>
                  <a:pt x="1049143" y="868082"/>
                  <a:pt x="1057695" y="859525"/>
                  <a:pt x="1060546" y="862378"/>
                </a:cubicBezTo>
                <a:cubicBezTo>
                  <a:pt x="1061497" y="864279"/>
                  <a:pt x="1055795" y="876640"/>
                  <a:pt x="1047242" y="889951"/>
                </a:cubicBezTo>
                <a:close/>
                <a:moveTo>
                  <a:pt x="281292" y="164489"/>
                </a:moveTo>
                <a:cubicBezTo>
                  <a:pt x="259435" y="188259"/>
                  <a:pt x="227124" y="201570"/>
                  <a:pt x="210969" y="193964"/>
                </a:cubicBezTo>
                <a:cubicBezTo>
                  <a:pt x="196714" y="188259"/>
                  <a:pt x="203366" y="166390"/>
                  <a:pt x="223323" y="145473"/>
                </a:cubicBezTo>
                <a:cubicBezTo>
                  <a:pt x="244230" y="125506"/>
                  <a:pt x="272739" y="112195"/>
                  <a:pt x="287944" y="115047"/>
                </a:cubicBezTo>
                <a:cubicBezTo>
                  <a:pt x="306000" y="119801"/>
                  <a:pt x="303149" y="141670"/>
                  <a:pt x="281292" y="164489"/>
                </a:cubicBezTo>
                <a:close/>
                <a:moveTo>
                  <a:pt x="377273" y="211078"/>
                </a:moveTo>
                <a:cubicBezTo>
                  <a:pt x="354466" y="236750"/>
                  <a:pt x="317404" y="247209"/>
                  <a:pt x="294596" y="234848"/>
                </a:cubicBezTo>
                <a:cubicBezTo>
                  <a:pt x="273689" y="223439"/>
                  <a:pt x="274640" y="194914"/>
                  <a:pt x="296497" y="171144"/>
                </a:cubicBezTo>
                <a:cubicBezTo>
                  <a:pt x="317404" y="149276"/>
                  <a:pt x="351615" y="137866"/>
                  <a:pt x="374422" y="147374"/>
                </a:cubicBezTo>
                <a:cubicBezTo>
                  <a:pt x="397230" y="157833"/>
                  <a:pt x="399130" y="186357"/>
                  <a:pt x="377273" y="211078"/>
                </a:cubicBezTo>
                <a:close/>
                <a:moveTo>
                  <a:pt x="326907" y="77015"/>
                </a:moveTo>
                <a:cubicBezTo>
                  <a:pt x="305050" y="94129"/>
                  <a:pt x="275590" y="106490"/>
                  <a:pt x="262286" y="105539"/>
                </a:cubicBezTo>
                <a:cubicBezTo>
                  <a:pt x="250882" y="106490"/>
                  <a:pt x="259435" y="95080"/>
                  <a:pt x="278441" y="81769"/>
                </a:cubicBezTo>
                <a:cubicBezTo>
                  <a:pt x="299348" y="69409"/>
                  <a:pt x="324056" y="57048"/>
                  <a:pt x="337360" y="53245"/>
                </a:cubicBezTo>
                <a:cubicBezTo>
                  <a:pt x="352565" y="52294"/>
                  <a:pt x="347814" y="62753"/>
                  <a:pt x="326907" y="77015"/>
                </a:cubicBezTo>
                <a:close/>
                <a:moveTo>
                  <a:pt x="411484" y="96982"/>
                </a:moveTo>
                <a:cubicBezTo>
                  <a:pt x="390578" y="115998"/>
                  <a:pt x="355416" y="125506"/>
                  <a:pt x="335460" y="118850"/>
                </a:cubicBezTo>
                <a:cubicBezTo>
                  <a:pt x="317404" y="113145"/>
                  <a:pt x="319304" y="95080"/>
                  <a:pt x="340211" y="78917"/>
                </a:cubicBezTo>
                <a:cubicBezTo>
                  <a:pt x="360168" y="63704"/>
                  <a:pt x="391528" y="54196"/>
                  <a:pt x="410534" y="57999"/>
                </a:cubicBezTo>
                <a:cubicBezTo>
                  <a:pt x="431441" y="61802"/>
                  <a:pt x="431441" y="79867"/>
                  <a:pt x="411484" y="96982"/>
                </a:cubicBezTo>
                <a:close/>
                <a:moveTo>
                  <a:pt x="521720" y="143571"/>
                </a:moveTo>
                <a:cubicBezTo>
                  <a:pt x="501764" y="164489"/>
                  <a:pt x="463751" y="171144"/>
                  <a:pt x="439043" y="158784"/>
                </a:cubicBezTo>
                <a:cubicBezTo>
                  <a:pt x="415286" y="147374"/>
                  <a:pt x="413385" y="123604"/>
                  <a:pt x="433342" y="104588"/>
                </a:cubicBezTo>
                <a:cubicBezTo>
                  <a:pt x="453298" y="87474"/>
                  <a:pt x="487509" y="80818"/>
                  <a:pt x="511267" y="90326"/>
                </a:cubicBezTo>
                <a:cubicBezTo>
                  <a:pt x="535975" y="100785"/>
                  <a:pt x="541677" y="124555"/>
                  <a:pt x="521720" y="143571"/>
                </a:cubicBezTo>
                <a:close/>
                <a:moveTo>
                  <a:pt x="650012" y="214881"/>
                </a:moveTo>
                <a:cubicBezTo>
                  <a:pt x="631956" y="236750"/>
                  <a:pt x="594894" y="241504"/>
                  <a:pt x="567335" y="225340"/>
                </a:cubicBezTo>
                <a:cubicBezTo>
                  <a:pt x="540727" y="210127"/>
                  <a:pt x="535025" y="180652"/>
                  <a:pt x="554031" y="160686"/>
                </a:cubicBezTo>
                <a:cubicBezTo>
                  <a:pt x="572087" y="141670"/>
                  <a:pt x="607248" y="137866"/>
                  <a:pt x="632907" y="152128"/>
                </a:cubicBezTo>
                <a:cubicBezTo>
                  <a:pt x="659515" y="166390"/>
                  <a:pt x="667118" y="193964"/>
                  <a:pt x="650012" y="214881"/>
                </a:cubicBezTo>
                <a:close/>
                <a:moveTo>
                  <a:pt x="448546" y="30426"/>
                </a:moveTo>
                <a:cubicBezTo>
                  <a:pt x="427640" y="41835"/>
                  <a:pt x="395329" y="50393"/>
                  <a:pt x="376323" y="49442"/>
                </a:cubicBezTo>
                <a:cubicBezTo>
                  <a:pt x="359217" y="49442"/>
                  <a:pt x="363969" y="42786"/>
                  <a:pt x="383925" y="33278"/>
                </a:cubicBezTo>
                <a:cubicBezTo>
                  <a:pt x="403882" y="25672"/>
                  <a:pt x="432391" y="18065"/>
                  <a:pt x="448546" y="15213"/>
                </a:cubicBezTo>
                <a:cubicBezTo>
                  <a:pt x="467553" y="13311"/>
                  <a:pt x="467553" y="19967"/>
                  <a:pt x="448546" y="30426"/>
                </a:cubicBezTo>
                <a:close/>
                <a:moveTo>
                  <a:pt x="546428" y="52294"/>
                </a:moveTo>
                <a:cubicBezTo>
                  <a:pt x="527422" y="66556"/>
                  <a:pt x="491310" y="71310"/>
                  <a:pt x="468503" y="63704"/>
                </a:cubicBezTo>
                <a:cubicBezTo>
                  <a:pt x="445696" y="57999"/>
                  <a:pt x="444745" y="42786"/>
                  <a:pt x="463751" y="31376"/>
                </a:cubicBezTo>
                <a:cubicBezTo>
                  <a:pt x="481807" y="21868"/>
                  <a:pt x="514118" y="17114"/>
                  <a:pt x="535975" y="20918"/>
                </a:cubicBezTo>
                <a:cubicBezTo>
                  <a:pt x="558782" y="26622"/>
                  <a:pt x="564484" y="40884"/>
                  <a:pt x="546428" y="52294"/>
                </a:cubicBezTo>
                <a:close/>
                <a:moveTo>
                  <a:pt x="663317" y="101736"/>
                </a:moveTo>
                <a:cubicBezTo>
                  <a:pt x="647161" y="116949"/>
                  <a:pt x="611050" y="119801"/>
                  <a:pt x="584441" y="107441"/>
                </a:cubicBezTo>
                <a:cubicBezTo>
                  <a:pt x="558782" y="96031"/>
                  <a:pt x="553081" y="75113"/>
                  <a:pt x="571137" y="61802"/>
                </a:cubicBezTo>
                <a:cubicBezTo>
                  <a:pt x="588242" y="49442"/>
                  <a:pt x="620553" y="48491"/>
                  <a:pt x="645261" y="57999"/>
                </a:cubicBezTo>
                <a:cubicBezTo>
                  <a:pt x="669969" y="67507"/>
                  <a:pt x="678522" y="87474"/>
                  <a:pt x="663317" y="101736"/>
                </a:cubicBezTo>
                <a:close/>
                <a:moveTo>
                  <a:pt x="665217" y="29475"/>
                </a:moveTo>
                <a:cubicBezTo>
                  <a:pt x="650963" y="37081"/>
                  <a:pt x="620553" y="37081"/>
                  <a:pt x="596795" y="29475"/>
                </a:cubicBezTo>
                <a:cubicBezTo>
                  <a:pt x="574938" y="22819"/>
                  <a:pt x="569236" y="13311"/>
                  <a:pt x="584441" y="8557"/>
                </a:cubicBezTo>
                <a:cubicBezTo>
                  <a:pt x="597745" y="4754"/>
                  <a:pt x="626255" y="5705"/>
                  <a:pt x="647161" y="10459"/>
                </a:cubicBezTo>
                <a:cubicBezTo>
                  <a:pt x="668068" y="15213"/>
                  <a:pt x="676621" y="23770"/>
                  <a:pt x="665217" y="29475"/>
                </a:cubicBezTo>
                <a:close/>
                <a:moveTo>
                  <a:pt x="777354" y="79867"/>
                </a:moveTo>
                <a:cubicBezTo>
                  <a:pt x="766900" y="89375"/>
                  <a:pt x="737441" y="86523"/>
                  <a:pt x="713683" y="75113"/>
                </a:cubicBezTo>
                <a:cubicBezTo>
                  <a:pt x="689925" y="63704"/>
                  <a:pt x="681373" y="48491"/>
                  <a:pt x="693727" y="40884"/>
                </a:cubicBezTo>
                <a:cubicBezTo>
                  <a:pt x="705130" y="35180"/>
                  <a:pt x="731739" y="38032"/>
                  <a:pt x="753596" y="47540"/>
                </a:cubicBezTo>
                <a:cubicBezTo>
                  <a:pt x="775453" y="57999"/>
                  <a:pt x="785907" y="71310"/>
                  <a:pt x="777354" y="79867"/>
                </a:cubicBezTo>
                <a:close/>
                <a:moveTo>
                  <a:pt x="889490" y="150227"/>
                </a:moveTo>
                <a:cubicBezTo>
                  <a:pt x="881888" y="160686"/>
                  <a:pt x="857180" y="157833"/>
                  <a:pt x="835323" y="142620"/>
                </a:cubicBezTo>
                <a:cubicBezTo>
                  <a:pt x="812515" y="128358"/>
                  <a:pt x="802062" y="108391"/>
                  <a:pt x="811565" y="98883"/>
                </a:cubicBezTo>
                <a:cubicBezTo>
                  <a:pt x="820118" y="91277"/>
                  <a:pt x="842925" y="96031"/>
                  <a:pt x="863832" y="108391"/>
                </a:cubicBezTo>
                <a:cubicBezTo>
                  <a:pt x="883789" y="122653"/>
                  <a:pt x="896143" y="141670"/>
                  <a:pt x="889490" y="150227"/>
                </a:cubicBezTo>
                <a:close/>
                <a:moveTo>
                  <a:pt x="990223" y="234848"/>
                </a:moveTo>
                <a:cubicBezTo>
                  <a:pt x="986422" y="246258"/>
                  <a:pt x="968366" y="243405"/>
                  <a:pt x="949360" y="227242"/>
                </a:cubicBezTo>
                <a:cubicBezTo>
                  <a:pt x="930354" y="211078"/>
                  <a:pt x="919900" y="189210"/>
                  <a:pt x="925602" y="178751"/>
                </a:cubicBezTo>
                <a:cubicBezTo>
                  <a:pt x="930354" y="169243"/>
                  <a:pt x="948410" y="173997"/>
                  <a:pt x="965515" y="189210"/>
                </a:cubicBezTo>
                <a:cubicBezTo>
                  <a:pt x="982621" y="204422"/>
                  <a:pt x="993074" y="224389"/>
                  <a:pt x="990223" y="234848"/>
                </a:cubicBezTo>
                <a:close/>
                <a:moveTo>
                  <a:pt x="864782" y="86523"/>
                </a:moveTo>
                <a:cubicBezTo>
                  <a:pt x="860031" y="90326"/>
                  <a:pt x="839124" y="83671"/>
                  <a:pt x="817267" y="71310"/>
                </a:cubicBezTo>
                <a:cubicBezTo>
                  <a:pt x="795410" y="59901"/>
                  <a:pt x="784006" y="48491"/>
                  <a:pt x="790658" y="46589"/>
                </a:cubicBezTo>
                <a:cubicBezTo>
                  <a:pt x="795410" y="45638"/>
                  <a:pt x="815366" y="54196"/>
                  <a:pt x="835323" y="63704"/>
                </a:cubicBezTo>
                <a:cubicBezTo>
                  <a:pt x="855279" y="74163"/>
                  <a:pt x="868584" y="83671"/>
                  <a:pt x="864782" y="86523"/>
                </a:cubicBezTo>
                <a:close/>
                <a:moveTo>
                  <a:pt x="958863" y="155932"/>
                </a:moveTo>
                <a:cubicBezTo>
                  <a:pt x="957913" y="161636"/>
                  <a:pt x="941758" y="154981"/>
                  <a:pt x="923702" y="139768"/>
                </a:cubicBezTo>
                <a:cubicBezTo>
                  <a:pt x="904696" y="125506"/>
                  <a:pt x="892341" y="110293"/>
                  <a:pt x="895192" y="105539"/>
                </a:cubicBezTo>
                <a:cubicBezTo>
                  <a:pt x="898043" y="102687"/>
                  <a:pt x="913248" y="112195"/>
                  <a:pt x="930354" y="124555"/>
                </a:cubicBezTo>
                <a:cubicBezTo>
                  <a:pt x="945559" y="137866"/>
                  <a:pt x="958863" y="151178"/>
                  <a:pt x="958863" y="155932"/>
                </a:cubicBezTo>
                <a:close/>
                <a:moveTo>
                  <a:pt x="764050" y="35180"/>
                </a:moveTo>
                <a:cubicBezTo>
                  <a:pt x="756447" y="36130"/>
                  <a:pt x="730789" y="31376"/>
                  <a:pt x="707981" y="23770"/>
                </a:cubicBezTo>
                <a:cubicBezTo>
                  <a:pt x="686124" y="17114"/>
                  <a:pt x="676621" y="11410"/>
                  <a:pt x="687074" y="12360"/>
                </a:cubicBezTo>
                <a:cubicBezTo>
                  <a:pt x="709882" y="14262"/>
                  <a:pt x="777354" y="35180"/>
                  <a:pt x="764050" y="35180"/>
                </a:cubicBezTo>
                <a:close/>
                <a:moveTo>
                  <a:pt x="592994" y="0"/>
                </a:moveTo>
                <a:cubicBezTo>
                  <a:pt x="616751" y="951"/>
                  <a:pt x="639559" y="2852"/>
                  <a:pt x="663317" y="6656"/>
                </a:cubicBezTo>
                <a:cubicBezTo>
                  <a:pt x="650963" y="5705"/>
                  <a:pt x="625304" y="2852"/>
                  <a:pt x="605348" y="951"/>
                </a:cubicBezTo>
                <a:cubicBezTo>
                  <a:pt x="600596" y="951"/>
                  <a:pt x="595845" y="951"/>
                  <a:pt x="592994" y="0"/>
                </a:cubicBezTo>
                <a:close/>
                <a:moveTo>
                  <a:pt x="488460" y="6656"/>
                </a:moveTo>
                <a:cubicBezTo>
                  <a:pt x="513168" y="2852"/>
                  <a:pt x="537876" y="951"/>
                  <a:pt x="562584" y="0"/>
                </a:cubicBezTo>
                <a:lnTo>
                  <a:pt x="562584" y="0"/>
                </a:lnTo>
                <a:cubicBezTo>
                  <a:pt x="573037" y="0"/>
                  <a:pt x="574938" y="1902"/>
                  <a:pt x="562584" y="4754"/>
                </a:cubicBezTo>
                <a:cubicBezTo>
                  <a:pt x="546428" y="9508"/>
                  <a:pt x="515068" y="13311"/>
                  <a:pt x="495112" y="11410"/>
                </a:cubicBezTo>
                <a:cubicBezTo>
                  <a:pt x="478006" y="11410"/>
                  <a:pt x="476105" y="8557"/>
                  <a:pt x="488460" y="6656"/>
                </a:cubicBezTo>
                <a:close/>
                <a:moveTo>
                  <a:pt x="321205" y="57999"/>
                </a:moveTo>
                <a:cubicBezTo>
                  <a:pt x="341161" y="48491"/>
                  <a:pt x="361118" y="39934"/>
                  <a:pt x="382025" y="32327"/>
                </a:cubicBezTo>
                <a:cubicBezTo>
                  <a:pt x="380124" y="33278"/>
                  <a:pt x="378223" y="34229"/>
                  <a:pt x="375373" y="35180"/>
                </a:cubicBezTo>
                <a:cubicBezTo>
                  <a:pt x="358267" y="42786"/>
                  <a:pt x="334509" y="52294"/>
                  <a:pt x="321205" y="57999"/>
                </a:cubicBezTo>
                <a:close/>
                <a:moveTo>
                  <a:pt x="237578" y="108391"/>
                </a:moveTo>
                <a:cubicBezTo>
                  <a:pt x="251832" y="97933"/>
                  <a:pt x="266087" y="88425"/>
                  <a:pt x="280342" y="79867"/>
                </a:cubicBezTo>
                <a:cubicBezTo>
                  <a:pt x="278441" y="80818"/>
                  <a:pt x="275590" y="82720"/>
                  <a:pt x="273689" y="83671"/>
                </a:cubicBezTo>
                <a:cubicBezTo>
                  <a:pt x="261335" y="93179"/>
                  <a:pt x="248031" y="101736"/>
                  <a:pt x="237578" y="108391"/>
                </a:cubicBezTo>
                <a:lnTo>
                  <a:pt x="237578" y="108391"/>
                </a:lnTo>
                <a:close/>
                <a:moveTo>
                  <a:pt x="179609" y="155932"/>
                </a:moveTo>
                <a:cubicBezTo>
                  <a:pt x="191012" y="145473"/>
                  <a:pt x="202416" y="135965"/>
                  <a:pt x="213820" y="126457"/>
                </a:cubicBezTo>
                <a:lnTo>
                  <a:pt x="213820" y="126457"/>
                </a:lnTo>
                <a:cubicBezTo>
                  <a:pt x="223323" y="118850"/>
                  <a:pt x="231876" y="113145"/>
                  <a:pt x="236627" y="111244"/>
                </a:cubicBezTo>
                <a:cubicBezTo>
                  <a:pt x="247081" y="109342"/>
                  <a:pt x="238528" y="123604"/>
                  <a:pt x="216671" y="144522"/>
                </a:cubicBezTo>
                <a:cubicBezTo>
                  <a:pt x="195764" y="166390"/>
                  <a:pt x="171056" y="182554"/>
                  <a:pt x="162503" y="180652"/>
                </a:cubicBezTo>
                <a:cubicBezTo>
                  <a:pt x="157752" y="180652"/>
                  <a:pt x="166304" y="170194"/>
                  <a:pt x="179609" y="155932"/>
                </a:cubicBezTo>
                <a:close/>
                <a:moveTo>
                  <a:pt x="93130" y="260520"/>
                </a:moveTo>
                <a:cubicBezTo>
                  <a:pt x="96932" y="253864"/>
                  <a:pt x="101683" y="248159"/>
                  <a:pt x="105484" y="242455"/>
                </a:cubicBezTo>
                <a:cubicBezTo>
                  <a:pt x="119739" y="221537"/>
                  <a:pt x="135894" y="202521"/>
                  <a:pt x="152050" y="184456"/>
                </a:cubicBezTo>
                <a:lnTo>
                  <a:pt x="152050" y="184456"/>
                </a:lnTo>
                <a:cubicBezTo>
                  <a:pt x="153950" y="184456"/>
                  <a:pt x="143497" y="200619"/>
                  <a:pt x="125441" y="222488"/>
                </a:cubicBezTo>
                <a:cubicBezTo>
                  <a:pt x="109286" y="245307"/>
                  <a:pt x="94081" y="261471"/>
                  <a:pt x="93130" y="260520"/>
                </a:cubicBezTo>
                <a:close/>
                <a:moveTo>
                  <a:pt x="18056" y="430713"/>
                </a:moveTo>
                <a:cubicBezTo>
                  <a:pt x="24708" y="404091"/>
                  <a:pt x="33261" y="377468"/>
                  <a:pt x="44665" y="351797"/>
                </a:cubicBezTo>
                <a:lnTo>
                  <a:pt x="44665" y="351797"/>
                </a:lnTo>
                <a:cubicBezTo>
                  <a:pt x="41814" y="361305"/>
                  <a:pt x="34211" y="383173"/>
                  <a:pt x="26609" y="405042"/>
                </a:cubicBezTo>
                <a:cubicBezTo>
                  <a:pt x="22807" y="416451"/>
                  <a:pt x="19957" y="425959"/>
                  <a:pt x="18056" y="430713"/>
                </a:cubicBezTo>
                <a:close/>
                <a:moveTo>
                  <a:pt x="950" y="544810"/>
                </a:moveTo>
                <a:cubicBezTo>
                  <a:pt x="2851" y="513433"/>
                  <a:pt x="6652" y="482057"/>
                  <a:pt x="13304" y="450680"/>
                </a:cubicBezTo>
                <a:cubicBezTo>
                  <a:pt x="13304" y="451631"/>
                  <a:pt x="13304" y="452582"/>
                  <a:pt x="13304" y="454483"/>
                </a:cubicBezTo>
                <a:cubicBezTo>
                  <a:pt x="13304" y="465893"/>
                  <a:pt x="9503" y="496319"/>
                  <a:pt x="4752" y="521040"/>
                </a:cubicBezTo>
                <a:cubicBezTo>
                  <a:pt x="2851" y="534351"/>
                  <a:pt x="950" y="542908"/>
                  <a:pt x="950" y="544810"/>
                </a:cubicBezTo>
                <a:lnTo>
                  <a:pt x="950" y="544810"/>
                </a:lnTo>
                <a:close/>
                <a:moveTo>
                  <a:pt x="4752" y="646546"/>
                </a:moveTo>
                <a:cubicBezTo>
                  <a:pt x="950" y="618972"/>
                  <a:pt x="0" y="591399"/>
                  <a:pt x="0" y="563826"/>
                </a:cubicBezTo>
                <a:cubicBezTo>
                  <a:pt x="0" y="564776"/>
                  <a:pt x="0" y="566678"/>
                  <a:pt x="0" y="568580"/>
                </a:cubicBezTo>
                <a:cubicBezTo>
                  <a:pt x="1901" y="583793"/>
                  <a:pt x="3801" y="614218"/>
                  <a:pt x="3801" y="635136"/>
                </a:cubicBezTo>
                <a:cubicBezTo>
                  <a:pt x="4752" y="640841"/>
                  <a:pt x="4752" y="644644"/>
                  <a:pt x="4752" y="646546"/>
                </a:cubicBezTo>
                <a:close/>
                <a:moveTo>
                  <a:pt x="17106" y="712151"/>
                </a:moveTo>
                <a:cubicBezTo>
                  <a:pt x="17106" y="711200"/>
                  <a:pt x="16155" y="709298"/>
                  <a:pt x="16155" y="708348"/>
                </a:cubicBezTo>
                <a:cubicBezTo>
                  <a:pt x="16155" y="709298"/>
                  <a:pt x="17106" y="711200"/>
                  <a:pt x="17106" y="712151"/>
                </a:cubicBezTo>
                <a:close/>
                <a:moveTo>
                  <a:pt x="58919" y="826247"/>
                </a:moveTo>
                <a:cubicBezTo>
                  <a:pt x="47516" y="802477"/>
                  <a:pt x="37062" y="777756"/>
                  <a:pt x="28509" y="752085"/>
                </a:cubicBezTo>
                <a:cubicBezTo>
                  <a:pt x="25658" y="741626"/>
                  <a:pt x="30410" y="745429"/>
                  <a:pt x="38963" y="763494"/>
                </a:cubicBezTo>
                <a:cubicBezTo>
                  <a:pt x="49416" y="782510"/>
                  <a:pt x="60820" y="811985"/>
                  <a:pt x="61770" y="824345"/>
                </a:cubicBezTo>
                <a:cubicBezTo>
                  <a:pt x="63671" y="832903"/>
                  <a:pt x="62720" y="832903"/>
                  <a:pt x="58919" y="826247"/>
                </a:cubicBezTo>
                <a:lnTo>
                  <a:pt x="58919" y="826247"/>
                </a:lnTo>
                <a:close/>
                <a:moveTo>
                  <a:pt x="168205" y="979326"/>
                </a:moveTo>
                <a:cubicBezTo>
                  <a:pt x="150149" y="961261"/>
                  <a:pt x="133043" y="942245"/>
                  <a:pt x="117838" y="922278"/>
                </a:cubicBezTo>
                <a:cubicBezTo>
                  <a:pt x="119739" y="924180"/>
                  <a:pt x="127342" y="931786"/>
                  <a:pt x="136845" y="943196"/>
                </a:cubicBezTo>
                <a:cubicBezTo>
                  <a:pt x="153000" y="959359"/>
                  <a:pt x="166304" y="975523"/>
                  <a:pt x="168205" y="979326"/>
                </a:cubicBezTo>
                <a:close/>
                <a:moveTo>
                  <a:pt x="250882" y="1046833"/>
                </a:moveTo>
                <a:cubicBezTo>
                  <a:pt x="248031" y="1044932"/>
                  <a:pt x="245180" y="1043030"/>
                  <a:pt x="242329" y="1041128"/>
                </a:cubicBezTo>
                <a:cubicBezTo>
                  <a:pt x="225224" y="1028768"/>
                  <a:pt x="208118" y="1015457"/>
                  <a:pt x="192913" y="1002145"/>
                </a:cubicBezTo>
                <a:lnTo>
                  <a:pt x="192913" y="1002145"/>
                </a:lnTo>
                <a:cubicBezTo>
                  <a:pt x="192913" y="1002145"/>
                  <a:pt x="192913" y="1002145"/>
                  <a:pt x="192913" y="1002145"/>
                </a:cubicBezTo>
                <a:cubicBezTo>
                  <a:pt x="191963" y="1000244"/>
                  <a:pt x="205267" y="1007850"/>
                  <a:pt x="222373" y="1022112"/>
                </a:cubicBezTo>
                <a:cubicBezTo>
                  <a:pt x="239478" y="1034473"/>
                  <a:pt x="251832" y="1045882"/>
                  <a:pt x="250882" y="1046833"/>
                </a:cubicBezTo>
                <a:cubicBezTo>
                  <a:pt x="250882" y="1047784"/>
                  <a:pt x="250882" y="1047784"/>
                  <a:pt x="250882" y="1046833"/>
                </a:cubicBezTo>
                <a:close/>
                <a:moveTo>
                  <a:pt x="344012" y="1099127"/>
                </a:moveTo>
                <a:cubicBezTo>
                  <a:pt x="323106" y="1089619"/>
                  <a:pt x="302199" y="1079161"/>
                  <a:pt x="282242" y="1067751"/>
                </a:cubicBezTo>
                <a:lnTo>
                  <a:pt x="282242" y="1067751"/>
                </a:lnTo>
                <a:cubicBezTo>
                  <a:pt x="284143" y="1067751"/>
                  <a:pt x="301248" y="1075357"/>
                  <a:pt x="318354" y="1084865"/>
                </a:cubicBezTo>
                <a:cubicBezTo>
                  <a:pt x="335460" y="1092472"/>
                  <a:pt x="345913" y="1099127"/>
                  <a:pt x="344012" y="1099127"/>
                </a:cubicBezTo>
                <a:lnTo>
                  <a:pt x="344012" y="1099127"/>
                </a:lnTo>
                <a:close/>
                <a:moveTo>
                  <a:pt x="429540" y="1128602"/>
                </a:moveTo>
                <a:cubicBezTo>
                  <a:pt x="415286" y="1124799"/>
                  <a:pt x="401981" y="1120996"/>
                  <a:pt x="387727" y="1116242"/>
                </a:cubicBezTo>
                <a:cubicBezTo>
                  <a:pt x="396279" y="1119094"/>
                  <a:pt x="407683" y="1121947"/>
                  <a:pt x="419087" y="1125750"/>
                </a:cubicBezTo>
                <a:cubicBezTo>
                  <a:pt x="422888" y="1126701"/>
                  <a:pt x="427640" y="1127651"/>
                  <a:pt x="429540" y="1128602"/>
                </a:cubicBezTo>
                <a:close/>
                <a:moveTo>
                  <a:pt x="618652" y="1144766"/>
                </a:moveTo>
                <a:cubicBezTo>
                  <a:pt x="601546" y="1145717"/>
                  <a:pt x="584441" y="1146667"/>
                  <a:pt x="567335" y="1146667"/>
                </a:cubicBezTo>
                <a:cubicBezTo>
                  <a:pt x="568286" y="1146667"/>
                  <a:pt x="568286" y="1146667"/>
                  <a:pt x="569236" y="1146667"/>
                </a:cubicBezTo>
                <a:cubicBezTo>
                  <a:pt x="578739" y="1145717"/>
                  <a:pt x="598696" y="1145717"/>
                  <a:pt x="612000" y="1144766"/>
                </a:cubicBezTo>
                <a:cubicBezTo>
                  <a:pt x="614851" y="1144766"/>
                  <a:pt x="617702" y="1144766"/>
                  <a:pt x="618652" y="1144766"/>
                </a:cubicBezTo>
                <a:close/>
                <a:moveTo>
                  <a:pt x="718435" y="1127651"/>
                </a:moveTo>
                <a:cubicBezTo>
                  <a:pt x="705130" y="1131455"/>
                  <a:pt x="691826" y="1134307"/>
                  <a:pt x="678522" y="1136209"/>
                </a:cubicBezTo>
                <a:cubicBezTo>
                  <a:pt x="668068" y="1138110"/>
                  <a:pt x="667118" y="1136209"/>
                  <a:pt x="678522" y="1132405"/>
                </a:cubicBezTo>
                <a:cubicBezTo>
                  <a:pt x="689925" y="1127651"/>
                  <a:pt x="708932" y="1123848"/>
                  <a:pt x="720335" y="1122897"/>
                </a:cubicBezTo>
                <a:cubicBezTo>
                  <a:pt x="730789" y="1122897"/>
                  <a:pt x="729838" y="1124799"/>
                  <a:pt x="718435" y="1127651"/>
                </a:cubicBezTo>
                <a:close/>
                <a:moveTo>
                  <a:pt x="918950" y="1030670"/>
                </a:moveTo>
                <a:cubicBezTo>
                  <a:pt x="912298" y="1036374"/>
                  <a:pt x="904696" y="1041128"/>
                  <a:pt x="898043" y="1045882"/>
                </a:cubicBezTo>
                <a:cubicBezTo>
                  <a:pt x="895192" y="1047784"/>
                  <a:pt x="893292" y="1048735"/>
                  <a:pt x="892341" y="1048735"/>
                </a:cubicBezTo>
                <a:cubicBezTo>
                  <a:pt x="887590" y="1050636"/>
                  <a:pt x="892341" y="1044932"/>
                  <a:pt x="903745" y="1035424"/>
                </a:cubicBezTo>
                <a:cubicBezTo>
                  <a:pt x="915149" y="1025916"/>
                  <a:pt x="928453" y="1017358"/>
                  <a:pt x="933205" y="1016407"/>
                </a:cubicBezTo>
                <a:cubicBezTo>
                  <a:pt x="936056" y="1016407"/>
                  <a:pt x="930354" y="1022112"/>
                  <a:pt x="918950" y="1030670"/>
                </a:cubicBezTo>
                <a:cubicBezTo>
                  <a:pt x="918950" y="1030670"/>
                  <a:pt x="918950" y="1030670"/>
                  <a:pt x="918950" y="1030670"/>
                </a:cubicBezTo>
                <a:close/>
                <a:moveTo>
                  <a:pt x="1012080" y="942245"/>
                </a:moveTo>
                <a:cubicBezTo>
                  <a:pt x="1001627" y="954605"/>
                  <a:pt x="990223" y="966966"/>
                  <a:pt x="978820" y="979326"/>
                </a:cubicBezTo>
                <a:lnTo>
                  <a:pt x="978820" y="979326"/>
                </a:lnTo>
                <a:cubicBezTo>
                  <a:pt x="980720" y="977425"/>
                  <a:pt x="985472" y="971720"/>
                  <a:pt x="993074" y="963163"/>
                </a:cubicBezTo>
                <a:cubicBezTo>
                  <a:pt x="1001627" y="953655"/>
                  <a:pt x="1009230" y="944147"/>
                  <a:pt x="1012080" y="942245"/>
                </a:cubicBezTo>
                <a:close/>
                <a:moveTo>
                  <a:pt x="128292" y="912770"/>
                </a:moveTo>
                <a:cubicBezTo>
                  <a:pt x="128292" y="923229"/>
                  <a:pt x="115938" y="914672"/>
                  <a:pt x="102634" y="896606"/>
                </a:cubicBezTo>
                <a:cubicBezTo>
                  <a:pt x="89329" y="878541"/>
                  <a:pt x="76975" y="855722"/>
                  <a:pt x="75074" y="844312"/>
                </a:cubicBezTo>
                <a:cubicBezTo>
                  <a:pt x="74124" y="831952"/>
                  <a:pt x="86478" y="836706"/>
                  <a:pt x="101683" y="855722"/>
                </a:cubicBezTo>
                <a:cubicBezTo>
                  <a:pt x="116888" y="874738"/>
                  <a:pt x="129242" y="901360"/>
                  <a:pt x="128292" y="912770"/>
                </a:cubicBezTo>
                <a:close/>
              </a:path>
            </a:pathLst>
          </a:custGeom>
          <a:gradFill>
            <a:gsLst>
              <a:gs pos="0">
                <a:srgbClr val="8551A1"/>
              </a:gs>
              <a:gs pos="35350">
                <a:srgbClr val="6363AC"/>
              </a:gs>
              <a:gs pos="100000">
                <a:srgbClr val="26C4F4"/>
              </a:gs>
            </a:gsLst>
            <a:lin ang="5845069" scaled="1"/>
          </a:gradFill>
          <a:ln w="9492"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249CAEDC-0A71-FEEE-62CF-3005BBD08B9E}"/>
              </a:ext>
            </a:extLst>
          </p:cNvPr>
          <p:cNvSpPr/>
          <p:nvPr/>
        </p:nvSpPr>
        <p:spPr>
          <a:xfrm rot="2300298">
            <a:off x="5317684" y="2829044"/>
            <a:ext cx="951659" cy="1006025"/>
          </a:xfrm>
          <a:custGeom>
            <a:avLst/>
            <a:gdLst>
              <a:gd name="connsiteX0" fmla="*/ 122815 w 256549"/>
              <a:gd name="connsiteY0" fmla="*/ 237884 h 271205"/>
              <a:gd name="connsiteX1" fmla="*/ 36337 w 256549"/>
              <a:gd name="connsiteY1" fmla="*/ 262605 h 271205"/>
              <a:gd name="connsiteX2" fmla="*/ 6877 w 256549"/>
              <a:gd name="connsiteY2" fmla="*/ 175131 h 271205"/>
              <a:gd name="connsiteX3" fmla="*/ 92405 w 256549"/>
              <a:gd name="connsiteY3" fmla="*/ 152312 h 271205"/>
              <a:gd name="connsiteX4" fmla="*/ 122815 w 256549"/>
              <a:gd name="connsiteY4" fmla="*/ 237884 h 271205"/>
              <a:gd name="connsiteX5" fmla="*/ 150374 w 256549"/>
              <a:gd name="connsiteY5" fmla="*/ 72444 h 271205"/>
              <a:gd name="connsiteX6" fmla="*/ 83853 w 256549"/>
              <a:gd name="connsiteY6" fmla="*/ 91460 h 271205"/>
              <a:gd name="connsiteX7" fmla="*/ 61045 w 256549"/>
              <a:gd name="connsiteY7" fmla="*/ 23953 h 271205"/>
              <a:gd name="connsiteX8" fmla="*/ 127567 w 256549"/>
              <a:gd name="connsiteY8" fmla="*/ 5888 h 271205"/>
              <a:gd name="connsiteX9" fmla="*/ 150374 w 256549"/>
              <a:gd name="connsiteY9" fmla="*/ 72444 h 271205"/>
              <a:gd name="connsiteX10" fmla="*/ 253958 w 256549"/>
              <a:gd name="connsiteY10" fmla="*/ 102870 h 271205"/>
              <a:gd name="connsiteX11" fmla="*/ 212145 w 256549"/>
              <a:gd name="connsiteY11" fmla="*/ 115230 h 271205"/>
              <a:gd name="connsiteX12" fmla="*/ 197890 w 256549"/>
              <a:gd name="connsiteY12" fmla="*/ 72444 h 271205"/>
              <a:gd name="connsiteX13" fmla="*/ 239703 w 256549"/>
              <a:gd name="connsiteY13" fmla="*/ 61035 h 271205"/>
              <a:gd name="connsiteX14" fmla="*/ 253958 w 256549"/>
              <a:gd name="connsiteY14" fmla="*/ 102870 h 27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6549" h="271205">
                <a:moveTo>
                  <a:pt x="122815" y="237884"/>
                </a:moveTo>
                <a:cubicBezTo>
                  <a:pt x="107610" y="269260"/>
                  <a:pt x="68648" y="280670"/>
                  <a:pt x="36337" y="262605"/>
                </a:cubicBezTo>
                <a:cubicBezTo>
                  <a:pt x="4027" y="245490"/>
                  <a:pt x="-9278" y="205557"/>
                  <a:pt x="6877" y="175131"/>
                </a:cubicBezTo>
                <a:cubicBezTo>
                  <a:pt x="23033" y="144705"/>
                  <a:pt x="61045" y="135197"/>
                  <a:pt x="92405" y="152312"/>
                </a:cubicBezTo>
                <a:cubicBezTo>
                  <a:pt x="124716" y="169426"/>
                  <a:pt x="138020" y="207458"/>
                  <a:pt x="122815" y="237884"/>
                </a:cubicBezTo>
                <a:close/>
                <a:moveTo>
                  <a:pt x="150374" y="72444"/>
                </a:moveTo>
                <a:cubicBezTo>
                  <a:pt x="138020" y="96214"/>
                  <a:pt x="108561" y="104772"/>
                  <a:pt x="83853" y="91460"/>
                </a:cubicBezTo>
                <a:cubicBezTo>
                  <a:pt x="59144" y="78149"/>
                  <a:pt x="48691" y="47723"/>
                  <a:pt x="61045" y="23953"/>
                </a:cubicBezTo>
                <a:cubicBezTo>
                  <a:pt x="73399" y="1134"/>
                  <a:pt x="102859" y="-6472"/>
                  <a:pt x="127567" y="5888"/>
                </a:cubicBezTo>
                <a:cubicBezTo>
                  <a:pt x="152275" y="19199"/>
                  <a:pt x="161778" y="48674"/>
                  <a:pt x="150374" y="72444"/>
                </a:cubicBezTo>
                <a:close/>
                <a:moveTo>
                  <a:pt x="253958" y="102870"/>
                </a:moveTo>
                <a:cubicBezTo>
                  <a:pt x="246356" y="118083"/>
                  <a:pt x="228300" y="123788"/>
                  <a:pt x="212145" y="115230"/>
                </a:cubicBezTo>
                <a:cubicBezTo>
                  <a:pt x="196939" y="106673"/>
                  <a:pt x="190287" y="87657"/>
                  <a:pt x="197890" y="72444"/>
                </a:cubicBezTo>
                <a:cubicBezTo>
                  <a:pt x="205492" y="58182"/>
                  <a:pt x="224498" y="53428"/>
                  <a:pt x="239703" y="61035"/>
                </a:cubicBezTo>
                <a:cubicBezTo>
                  <a:pt x="253958" y="69592"/>
                  <a:pt x="260610" y="88608"/>
                  <a:pt x="253958" y="102870"/>
                </a:cubicBezTo>
                <a:close/>
              </a:path>
            </a:pathLst>
          </a:custGeom>
          <a:gradFill>
            <a:gsLst>
              <a:gs pos="0">
                <a:srgbClr val="8551A1"/>
              </a:gs>
              <a:gs pos="35350">
                <a:srgbClr val="6363AC"/>
              </a:gs>
              <a:gs pos="100000">
                <a:srgbClr val="26C4F4"/>
              </a:gs>
            </a:gsLst>
            <a:lin ang="0" scaled="1"/>
          </a:gradFill>
          <a:ln w="9492" cap="flat">
            <a:noFill/>
            <a:prstDash val="solid"/>
            <a:miter/>
          </a:ln>
        </p:spPr>
        <p:txBody>
          <a:bodyPr rtlCol="0" anchor="ctr"/>
          <a:lstStyle/>
          <a:p>
            <a:endParaRPr lang="en-US"/>
          </a:p>
        </p:txBody>
      </p:sp>
      <p:sp>
        <p:nvSpPr>
          <p:cNvPr id="4" name="Text Placeholder 16">
            <a:extLst>
              <a:ext uri="{FF2B5EF4-FFF2-40B4-BE49-F238E27FC236}">
                <a16:creationId xmlns:a16="http://schemas.microsoft.com/office/drawing/2014/main" id="{45ED1341-49D0-190A-8690-25C0091DD35E}"/>
              </a:ext>
            </a:extLst>
          </p:cNvPr>
          <p:cNvSpPr txBox="1">
            <a:spLocks/>
          </p:cNvSpPr>
          <p:nvPr/>
        </p:nvSpPr>
        <p:spPr>
          <a:xfrm>
            <a:off x="2872480" y="4397766"/>
            <a:ext cx="3544003" cy="322511"/>
          </a:xfrm>
          <a:prstGeom prst="rect">
            <a:avLst/>
          </a:prstGeom>
        </p:spPr>
        <p:txBody>
          <a:bodyPr lIns="91440" tIns="45720" rIns="91440" bIns="45720" anchor="ctr">
            <a:noAutofit/>
          </a:bodyPr>
          <a:lstStyle>
            <a:lvl1pPr marL="0" indent="0" algn="l" defTabSz="755934" rtl="0" eaLnBrk="1" latinLnBrk="0" hangingPunct="1">
              <a:lnSpc>
                <a:spcPct val="90000"/>
              </a:lnSpc>
              <a:spcBef>
                <a:spcPts val="827"/>
              </a:spcBef>
              <a:buFont typeface="Arial" panose="020B0604020202020204" pitchFamily="34" charset="0"/>
              <a:buNone/>
              <a:defRPr sz="1400" b="0" i="0" kern="1200">
                <a:solidFill>
                  <a:srgbClr val="0B143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2pPr>
            <a:lvl3pPr marL="771204"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3pPr>
            <a:lvl4pPr marL="1156806"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4pPr>
            <a:lvl5pPr marL="1542409"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dirty="0" err="1">
                <a:latin typeface="Calibri"/>
                <a:ea typeface="Open Sans"/>
                <a:cs typeface="Calibri"/>
                <a:hlinkClick r:id="rId5" action="ppaction://hlinksldjump"/>
              </a:rPr>
              <a:t>Struttura</a:t>
            </a:r>
            <a:r>
              <a:rPr lang="en-US" dirty="0">
                <a:latin typeface="Calibri"/>
                <a:ea typeface="Open Sans"/>
                <a:cs typeface="Calibri"/>
                <a:hlinkClick r:id="rId5" action="ppaction://hlinksldjump"/>
              </a:rPr>
              <a:t> </a:t>
            </a:r>
            <a:r>
              <a:rPr lang="en-US" dirty="0" err="1">
                <a:latin typeface="Calibri"/>
                <a:ea typeface="Open Sans"/>
                <a:cs typeface="Calibri"/>
                <a:hlinkClick r:id="rId5" action="ppaction://hlinksldjump"/>
              </a:rPr>
              <a:t>dei</a:t>
            </a:r>
            <a:r>
              <a:rPr lang="en-US" dirty="0">
                <a:latin typeface="Calibri"/>
                <a:ea typeface="Open Sans"/>
                <a:cs typeface="Calibri"/>
                <a:hlinkClick r:id="rId5" action="ppaction://hlinksldjump"/>
              </a:rPr>
              <a:t> moduli</a:t>
            </a:r>
            <a:endParaRPr lang="en-US" dirty="0">
              <a:latin typeface="Calibri"/>
              <a:ea typeface="Open Sans"/>
              <a:cs typeface="Calibri"/>
            </a:endParaRPr>
          </a:p>
        </p:txBody>
      </p:sp>
      <p:sp>
        <p:nvSpPr>
          <p:cNvPr id="3" name="TextBox 2">
            <a:extLst>
              <a:ext uri="{FF2B5EF4-FFF2-40B4-BE49-F238E27FC236}">
                <a16:creationId xmlns:a16="http://schemas.microsoft.com/office/drawing/2014/main" id="{720E696C-55C8-4317-CF7E-643F0A8D2588}"/>
              </a:ext>
            </a:extLst>
          </p:cNvPr>
          <p:cNvSpPr txBox="1"/>
          <p:nvPr/>
        </p:nvSpPr>
        <p:spPr>
          <a:xfrm>
            <a:off x="2125522" y="9798843"/>
            <a:ext cx="4568835"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700" i="1" dirty="0">
                <a:solidFill>
                  <a:srgbClr val="0B1430"/>
                </a:solidFill>
              </a:rPr>
              <a:t>This Problem-Based Learning Open Educational Resource, a part of the Erasmus+ Cooperation Partnerships Project “Ethical and Responsible Transportation and Handling”, was </a:t>
            </a:r>
            <a:r>
              <a:rPr lang="en-US" sz="700" i="1" dirty="0" err="1">
                <a:solidFill>
                  <a:srgbClr val="0B1430"/>
                </a:solidFill>
              </a:rPr>
              <a:t>conceptualised</a:t>
            </a:r>
            <a:r>
              <a:rPr lang="en-US" sz="700" i="1" dirty="0">
                <a:solidFill>
                  <a:srgbClr val="0B1430"/>
                </a:solidFill>
              </a:rPr>
              <a:t> and produced by </a:t>
            </a:r>
            <a:r>
              <a:rPr lang="en-US" sz="700" i="1" dirty="0" err="1">
                <a:solidFill>
                  <a:srgbClr val="0B1430"/>
                </a:solidFill>
              </a:rPr>
              <a:t>Maynara</a:t>
            </a:r>
            <a:r>
              <a:rPr lang="en-US" sz="700" i="1" dirty="0">
                <a:solidFill>
                  <a:srgbClr val="0B1430"/>
                </a:solidFill>
              </a:rPr>
              <a:t> Furquim and Paula Schüppenhauer, FH Münster University of Applied Sciences, in collaboration with the EARTH Project Partnership.</a:t>
            </a:r>
            <a:endParaRPr lang="en-US" sz="700" i="1" dirty="0">
              <a:solidFill>
                <a:srgbClr val="0B1430"/>
              </a:solidFill>
              <a:ea typeface="Calibri"/>
              <a:cs typeface="Calibri"/>
            </a:endParaRPr>
          </a:p>
        </p:txBody>
      </p:sp>
    </p:spTree>
    <p:extLst>
      <p:ext uri="{BB962C8B-B14F-4D97-AF65-F5344CB8AC3E}">
        <p14:creationId xmlns:p14="http://schemas.microsoft.com/office/powerpoint/2010/main" val="4205807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a:extLst>
              <a:ext uri="{FF2B5EF4-FFF2-40B4-BE49-F238E27FC236}">
                <a16:creationId xmlns:a16="http://schemas.microsoft.com/office/drawing/2014/main" id="{8DB5B325-9ADE-998A-5A07-4ACBE909C1F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7905" r="7905"/>
          <a:stretch/>
        </p:blipFill>
        <p:spPr>
          <a:xfrm>
            <a:off x="0" y="4461163"/>
            <a:ext cx="5514109" cy="4369327"/>
          </a:xfrm>
        </p:spPr>
      </p:pic>
      <p:sp>
        <p:nvSpPr>
          <p:cNvPr id="6" name="Text Placeholder 5">
            <a:extLst>
              <a:ext uri="{FF2B5EF4-FFF2-40B4-BE49-F238E27FC236}">
                <a16:creationId xmlns:a16="http://schemas.microsoft.com/office/drawing/2014/main" id="{498EA03B-B05E-2CBD-81D3-1A743A59F4C5}"/>
              </a:ext>
            </a:extLst>
          </p:cNvPr>
          <p:cNvSpPr>
            <a:spLocks noGrp="1"/>
          </p:cNvSpPr>
          <p:nvPr>
            <p:ph type="body" sz="quarter" idx="14"/>
          </p:nvPr>
        </p:nvSpPr>
        <p:spPr/>
        <p:txBody>
          <a:bodyPr/>
          <a:lstStyle/>
          <a:p>
            <a:r>
              <a:rPr lang="en-US"/>
              <a:t>01</a:t>
            </a:r>
          </a:p>
        </p:txBody>
      </p:sp>
      <p:sp>
        <p:nvSpPr>
          <p:cNvPr id="5" name="Slide Number Placeholder 4">
            <a:extLst>
              <a:ext uri="{FF2B5EF4-FFF2-40B4-BE49-F238E27FC236}">
                <a16:creationId xmlns:a16="http://schemas.microsoft.com/office/drawing/2014/main" id="{6014431D-0563-7599-3DDC-D2056B39658C}"/>
              </a:ext>
            </a:extLst>
          </p:cNvPr>
          <p:cNvSpPr>
            <a:spLocks noGrp="1"/>
          </p:cNvSpPr>
          <p:nvPr>
            <p:ph type="sldNum" sz="quarter" idx="4"/>
          </p:nvPr>
        </p:nvSpPr>
        <p:spPr/>
        <p:txBody>
          <a:bodyPr/>
          <a:lstStyle/>
          <a:p>
            <a:fld id="{9C527BFA-2C0E-4CEC-B6A5-913A56FEF4B4}" type="slidenum">
              <a:rPr lang="fr-CA" smtClean="0"/>
              <a:pPr/>
              <a:t>4</a:t>
            </a:fld>
            <a:endParaRPr lang="fr-CA"/>
          </a:p>
        </p:txBody>
      </p:sp>
      <p:sp>
        <p:nvSpPr>
          <p:cNvPr id="12" name="Rectangle 11">
            <a:extLst>
              <a:ext uri="{FF2B5EF4-FFF2-40B4-BE49-F238E27FC236}">
                <a16:creationId xmlns:a16="http://schemas.microsoft.com/office/drawing/2014/main" id="{D0FDCF53-56D1-1663-A5B3-ABD77FD64229}"/>
              </a:ext>
            </a:extLst>
          </p:cNvPr>
          <p:cNvSpPr/>
          <p:nvPr/>
        </p:nvSpPr>
        <p:spPr>
          <a:xfrm>
            <a:off x="3333336" y="5150866"/>
            <a:ext cx="3374911" cy="606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13" name="TextBox 12">
            <a:extLst>
              <a:ext uri="{FF2B5EF4-FFF2-40B4-BE49-F238E27FC236}">
                <a16:creationId xmlns:a16="http://schemas.microsoft.com/office/drawing/2014/main" id="{5BFDC317-560A-D808-760D-99156971C149}"/>
              </a:ext>
            </a:extLst>
          </p:cNvPr>
          <p:cNvSpPr txBox="1"/>
          <p:nvPr/>
        </p:nvSpPr>
        <p:spPr>
          <a:xfrm>
            <a:off x="3449626" y="5203163"/>
            <a:ext cx="3207673" cy="553998"/>
          </a:xfrm>
          <a:prstGeom prst="rect">
            <a:avLst/>
          </a:prstGeom>
          <a:noFill/>
        </p:spPr>
        <p:txBody>
          <a:bodyPr wrap="none" rtlCol="0">
            <a:spAutoFit/>
          </a:bodyPr>
          <a:lstStyle/>
          <a:p>
            <a:r>
              <a:rPr lang="en-US" sz="3000" b="1" spc="324" dirty="0">
                <a:solidFill>
                  <a:srgbClr val="29C5F4"/>
                </a:solidFill>
                <a:latin typeface="Calibri" panose="020F0502020204030204" pitchFamily="34" charset="0"/>
                <a:cs typeface="Calibri" panose="020F0502020204030204" pitchFamily="34" charset="0"/>
              </a:rPr>
              <a:t>INTRODUZIONE</a:t>
            </a:r>
          </a:p>
        </p:txBody>
      </p:sp>
      <p:sp>
        <p:nvSpPr>
          <p:cNvPr id="14" name="Freeform 13">
            <a:extLst>
              <a:ext uri="{FF2B5EF4-FFF2-40B4-BE49-F238E27FC236}">
                <a16:creationId xmlns:a16="http://schemas.microsoft.com/office/drawing/2014/main" id="{2995CFF9-FA05-60CB-2469-25DA79EDF8C7}"/>
              </a:ext>
            </a:extLst>
          </p:cNvPr>
          <p:cNvSpPr/>
          <p:nvPr/>
        </p:nvSpPr>
        <p:spPr>
          <a:xfrm rot="19295464">
            <a:off x="5357263" y="-801414"/>
            <a:ext cx="4822343" cy="5213433"/>
          </a:xfrm>
          <a:custGeom>
            <a:avLst/>
            <a:gdLst>
              <a:gd name="connsiteX0" fmla="*/ 217621 w 1060649"/>
              <a:gd name="connsiteY0" fmla="*/ 995490 h 1146667"/>
              <a:gd name="connsiteX1" fmla="*/ 178658 w 1060649"/>
              <a:gd name="connsiteY1" fmla="*/ 979326 h 1146667"/>
              <a:gd name="connsiteX2" fmla="*/ 149199 w 1060649"/>
              <a:gd name="connsiteY2" fmla="*/ 934639 h 1146667"/>
              <a:gd name="connsiteX3" fmla="*/ 188161 w 1060649"/>
              <a:gd name="connsiteY3" fmla="*/ 946999 h 1146667"/>
              <a:gd name="connsiteX4" fmla="*/ 217621 w 1060649"/>
              <a:gd name="connsiteY4" fmla="*/ 995490 h 1146667"/>
              <a:gd name="connsiteX5" fmla="*/ 320255 w 1060649"/>
              <a:gd name="connsiteY5" fmla="*/ 1065849 h 1146667"/>
              <a:gd name="connsiteX6" fmla="*/ 274640 w 1060649"/>
              <a:gd name="connsiteY6" fmla="*/ 1052538 h 1146667"/>
              <a:gd name="connsiteX7" fmla="*/ 248031 w 1060649"/>
              <a:gd name="connsiteY7" fmla="*/ 1019260 h 1146667"/>
              <a:gd name="connsiteX8" fmla="*/ 295547 w 1060649"/>
              <a:gd name="connsiteY8" fmla="*/ 1029719 h 1146667"/>
              <a:gd name="connsiteX9" fmla="*/ 320255 w 1060649"/>
              <a:gd name="connsiteY9" fmla="*/ 1065849 h 1146667"/>
              <a:gd name="connsiteX10" fmla="*/ 428590 w 1060649"/>
              <a:gd name="connsiteY10" fmla="*/ 1117193 h 1146667"/>
              <a:gd name="connsiteX11" fmla="*/ 380124 w 1060649"/>
              <a:gd name="connsiteY11" fmla="*/ 1107685 h 1146667"/>
              <a:gd name="connsiteX12" fmla="*/ 358267 w 1060649"/>
              <a:gd name="connsiteY12" fmla="*/ 1085816 h 1146667"/>
              <a:gd name="connsiteX13" fmla="*/ 409584 w 1060649"/>
              <a:gd name="connsiteY13" fmla="*/ 1093423 h 1146667"/>
              <a:gd name="connsiteX14" fmla="*/ 428590 w 1060649"/>
              <a:gd name="connsiteY14" fmla="*/ 1117193 h 1146667"/>
              <a:gd name="connsiteX15" fmla="*/ 530273 w 1060649"/>
              <a:gd name="connsiteY15" fmla="*/ 1143815 h 1146667"/>
              <a:gd name="connsiteX16" fmla="*/ 483708 w 1060649"/>
              <a:gd name="connsiteY16" fmla="*/ 1140012 h 1146667"/>
              <a:gd name="connsiteX17" fmla="*/ 469453 w 1060649"/>
              <a:gd name="connsiteY17" fmla="*/ 1131455 h 1146667"/>
              <a:gd name="connsiteX18" fmla="*/ 517919 w 1060649"/>
              <a:gd name="connsiteY18" fmla="*/ 1134307 h 1146667"/>
              <a:gd name="connsiteX19" fmla="*/ 530273 w 1060649"/>
              <a:gd name="connsiteY19" fmla="*/ 1143815 h 1146667"/>
              <a:gd name="connsiteX20" fmla="*/ 34211 w 1060649"/>
              <a:gd name="connsiteY20" fmla="*/ 714052 h 1146667"/>
              <a:gd name="connsiteX21" fmla="*/ 19006 w 1060649"/>
              <a:gd name="connsiteY21" fmla="*/ 712151 h 1146667"/>
              <a:gd name="connsiteX22" fmla="*/ 6652 w 1060649"/>
              <a:gd name="connsiteY22" fmla="*/ 648447 h 1146667"/>
              <a:gd name="connsiteX23" fmla="*/ 20907 w 1060649"/>
              <a:gd name="connsiteY23" fmla="*/ 643693 h 1146667"/>
              <a:gd name="connsiteX24" fmla="*/ 34211 w 1060649"/>
              <a:gd name="connsiteY24" fmla="*/ 714052 h 1146667"/>
              <a:gd name="connsiteX25" fmla="*/ 97882 w 1060649"/>
              <a:gd name="connsiteY25" fmla="*/ 803428 h 1146667"/>
              <a:gd name="connsiteX26" fmla="*/ 65571 w 1060649"/>
              <a:gd name="connsiteY26" fmla="*/ 798674 h 1146667"/>
              <a:gd name="connsiteX27" fmla="*/ 45615 w 1060649"/>
              <a:gd name="connsiteY27" fmla="*/ 733069 h 1146667"/>
              <a:gd name="connsiteX28" fmla="*/ 77925 w 1060649"/>
              <a:gd name="connsiteY28" fmla="*/ 733069 h 1146667"/>
              <a:gd name="connsiteX29" fmla="*/ 97882 w 1060649"/>
              <a:gd name="connsiteY29" fmla="*/ 803428 h 1146667"/>
              <a:gd name="connsiteX30" fmla="*/ 190062 w 1060649"/>
              <a:gd name="connsiteY30" fmla="*/ 896606 h 1146667"/>
              <a:gd name="connsiteX31" fmla="*/ 144447 w 1060649"/>
              <a:gd name="connsiteY31" fmla="*/ 889000 h 1146667"/>
              <a:gd name="connsiteX32" fmla="*/ 120689 w 1060649"/>
              <a:gd name="connsiteY32" fmla="*/ 827198 h 1146667"/>
              <a:gd name="connsiteX33" fmla="*/ 167255 w 1060649"/>
              <a:gd name="connsiteY33" fmla="*/ 830050 h 1146667"/>
              <a:gd name="connsiteX34" fmla="*/ 190062 w 1060649"/>
              <a:gd name="connsiteY34" fmla="*/ 896606 h 1146667"/>
              <a:gd name="connsiteX35" fmla="*/ 300298 w 1060649"/>
              <a:gd name="connsiteY35" fmla="*/ 983129 h 1146667"/>
              <a:gd name="connsiteX36" fmla="*/ 246130 w 1060649"/>
              <a:gd name="connsiteY36" fmla="*/ 977425 h 1146667"/>
              <a:gd name="connsiteX37" fmla="*/ 221422 w 1060649"/>
              <a:gd name="connsiteY37" fmla="*/ 924180 h 1146667"/>
              <a:gd name="connsiteX38" fmla="*/ 277491 w 1060649"/>
              <a:gd name="connsiteY38" fmla="*/ 927983 h 1146667"/>
              <a:gd name="connsiteX39" fmla="*/ 300298 w 1060649"/>
              <a:gd name="connsiteY39" fmla="*/ 983129 h 1146667"/>
              <a:gd name="connsiteX40" fmla="*/ 420037 w 1060649"/>
              <a:gd name="connsiteY40" fmla="*/ 1055390 h 1146667"/>
              <a:gd name="connsiteX41" fmla="*/ 363019 w 1060649"/>
              <a:gd name="connsiteY41" fmla="*/ 1051587 h 1146667"/>
              <a:gd name="connsiteX42" fmla="*/ 342112 w 1060649"/>
              <a:gd name="connsiteY42" fmla="*/ 1009752 h 1146667"/>
              <a:gd name="connsiteX43" fmla="*/ 401981 w 1060649"/>
              <a:gd name="connsiteY43" fmla="*/ 1011653 h 1146667"/>
              <a:gd name="connsiteX44" fmla="*/ 420037 w 1060649"/>
              <a:gd name="connsiteY44" fmla="*/ 1055390 h 1146667"/>
              <a:gd name="connsiteX45" fmla="*/ 535975 w 1060649"/>
              <a:gd name="connsiteY45" fmla="*/ 1106734 h 1146667"/>
              <a:gd name="connsiteX46" fmla="*/ 480857 w 1060649"/>
              <a:gd name="connsiteY46" fmla="*/ 1106734 h 1146667"/>
              <a:gd name="connsiteX47" fmla="*/ 465652 w 1060649"/>
              <a:gd name="connsiteY47" fmla="*/ 1078210 h 1146667"/>
              <a:gd name="connsiteX48" fmla="*/ 523621 w 1060649"/>
              <a:gd name="connsiteY48" fmla="*/ 1077259 h 1146667"/>
              <a:gd name="connsiteX49" fmla="*/ 535975 w 1060649"/>
              <a:gd name="connsiteY49" fmla="*/ 1106734 h 1146667"/>
              <a:gd name="connsiteX50" fmla="*/ 637658 w 1060649"/>
              <a:gd name="connsiteY50" fmla="*/ 1131455 h 1146667"/>
              <a:gd name="connsiteX51" fmla="*/ 589192 w 1060649"/>
              <a:gd name="connsiteY51" fmla="*/ 1136209 h 1146667"/>
              <a:gd name="connsiteX52" fmla="*/ 581590 w 1060649"/>
              <a:gd name="connsiteY52" fmla="*/ 1120996 h 1146667"/>
              <a:gd name="connsiteX53" fmla="*/ 632907 w 1060649"/>
              <a:gd name="connsiteY53" fmla="*/ 1115291 h 1146667"/>
              <a:gd name="connsiteX54" fmla="*/ 637658 w 1060649"/>
              <a:gd name="connsiteY54" fmla="*/ 1131455 h 1146667"/>
              <a:gd name="connsiteX55" fmla="*/ 29460 w 1060649"/>
              <a:gd name="connsiteY55" fmla="*/ 588547 h 1146667"/>
              <a:gd name="connsiteX56" fmla="*/ 7602 w 1060649"/>
              <a:gd name="connsiteY56" fmla="*/ 599005 h 1146667"/>
              <a:gd name="connsiteX57" fmla="*/ 6652 w 1060649"/>
              <a:gd name="connsiteY57" fmla="*/ 529597 h 1146667"/>
              <a:gd name="connsiteX58" fmla="*/ 27559 w 1060649"/>
              <a:gd name="connsiteY58" fmla="*/ 511532 h 1146667"/>
              <a:gd name="connsiteX59" fmla="*/ 29460 w 1060649"/>
              <a:gd name="connsiteY59" fmla="*/ 588547 h 1146667"/>
              <a:gd name="connsiteX60" fmla="*/ 89329 w 1060649"/>
              <a:gd name="connsiteY60" fmla="*/ 673168 h 1146667"/>
              <a:gd name="connsiteX61" fmla="*/ 48466 w 1060649"/>
              <a:gd name="connsiteY61" fmla="*/ 678873 h 1146667"/>
              <a:gd name="connsiteX62" fmla="*/ 37062 w 1060649"/>
              <a:gd name="connsiteY62" fmla="*/ 602809 h 1146667"/>
              <a:gd name="connsiteX63" fmla="*/ 76025 w 1060649"/>
              <a:gd name="connsiteY63" fmla="*/ 591399 h 1146667"/>
              <a:gd name="connsiteX64" fmla="*/ 89329 w 1060649"/>
              <a:gd name="connsiteY64" fmla="*/ 673168 h 1146667"/>
              <a:gd name="connsiteX65" fmla="*/ 180559 w 1060649"/>
              <a:gd name="connsiteY65" fmla="*/ 767297 h 1146667"/>
              <a:gd name="connsiteX66" fmla="*/ 125441 w 1060649"/>
              <a:gd name="connsiteY66" fmla="*/ 769199 h 1146667"/>
              <a:gd name="connsiteX67" fmla="*/ 107385 w 1060649"/>
              <a:gd name="connsiteY67" fmla="*/ 692184 h 1146667"/>
              <a:gd name="connsiteX68" fmla="*/ 162503 w 1060649"/>
              <a:gd name="connsiteY68" fmla="*/ 685528 h 1146667"/>
              <a:gd name="connsiteX69" fmla="*/ 180559 w 1060649"/>
              <a:gd name="connsiteY69" fmla="*/ 767297 h 1146667"/>
              <a:gd name="connsiteX70" fmla="*/ 296497 w 1060649"/>
              <a:gd name="connsiteY70" fmla="*/ 864279 h 1146667"/>
              <a:gd name="connsiteX71" fmla="*/ 230925 w 1060649"/>
              <a:gd name="connsiteY71" fmla="*/ 865230 h 1146667"/>
              <a:gd name="connsiteX72" fmla="*/ 209068 w 1060649"/>
              <a:gd name="connsiteY72" fmla="*/ 792969 h 1146667"/>
              <a:gd name="connsiteX73" fmla="*/ 275590 w 1060649"/>
              <a:gd name="connsiteY73" fmla="*/ 788215 h 1146667"/>
              <a:gd name="connsiteX74" fmla="*/ 296497 w 1060649"/>
              <a:gd name="connsiteY74" fmla="*/ 864279 h 1146667"/>
              <a:gd name="connsiteX75" fmla="*/ 423838 w 1060649"/>
              <a:gd name="connsiteY75" fmla="*/ 952704 h 1146667"/>
              <a:gd name="connsiteX76" fmla="*/ 354466 w 1060649"/>
              <a:gd name="connsiteY76" fmla="*/ 954605 h 1146667"/>
              <a:gd name="connsiteX77" fmla="*/ 334509 w 1060649"/>
              <a:gd name="connsiteY77" fmla="*/ 891852 h 1146667"/>
              <a:gd name="connsiteX78" fmla="*/ 405783 w 1060649"/>
              <a:gd name="connsiteY78" fmla="*/ 887098 h 1146667"/>
              <a:gd name="connsiteX79" fmla="*/ 423838 w 1060649"/>
              <a:gd name="connsiteY79" fmla="*/ 952704 h 1146667"/>
              <a:gd name="connsiteX80" fmla="*/ 667118 w 1060649"/>
              <a:gd name="connsiteY80" fmla="*/ 1073456 h 1146667"/>
              <a:gd name="connsiteX81" fmla="*/ 608199 w 1060649"/>
              <a:gd name="connsiteY81" fmla="*/ 1082013 h 1146667"/>
              <a:gd name="connsiteX82" fmla="*/ 599646 w 1060649"/>
              <a:gd name="connsiteY82" fmla="*/ 1046833 h 1146667"/>
              <a:gd name="connsiteX83" fmla="*/ 662366 w 1060649"/>
              <a:gd name="connsiteY83" fmla="*/ 1037325 h 1146667"/>
              <a:gd name="connsiteX84" fmla="*/ 667118 w 1060649"/>
              <a:gd name="connsiteY84" fmla="*/ 1073456 h 1146667"/>
              <a:gd name="connsiteX85" fmla="*/ 760248 w 1060649"/>
              <a:gd name="connsiteY85" fmla="*/ 1094373 h 1146667"/>
              <a:gd name="connsiteX86" fmla="*/ 711782 w 1060649"/>
              <a:gd name="connsiteY86" fmla="*/ 1106734 h 1146667"/>
              <a:gd name="connsiteX87" fmla="*/ 710832 w 1060649"/>
              <a:gd name="connsiteY87" fmla="*/ 1084865 h 1146667"/>
              <a:gd name="connsiteX88" fmla="*/ 762149 w 1060649"/>
              <a:gd name="connsiteY88" fmla="*/ 1071554 h 1146667"/>
              <a:gd name="connsiteX89" fmla="*/ 760248 w 1060649"/>
              <a:gd name="connsiteY89" fmla="*/ 1094373 h 1146667"/>
              <a:gd name="connsiteX90" fmla="*/ 823919 w 1060649"/>
              <a:gd name="connsiteY90" fmla="*/ 1088669 h 1146667"/>
              <a:gd name="connsiteX91" fmla="*/ 787807 w 1060649"/>
              <a:gd name="connsiteY91" fmla="*/ 1103881 h 1146667"/>
              <a:gd name="connsiteX92" fmla="*/ 794459 w 1060649"/>
              <a:gd name="connsiteY92" fmla="*/ 1094373 h 1146667"/>
              <a:gd name="connsiteX93" fmla="*/ 833422 w 1060649"/>
              <a:gd name="connsiteY93" fmla="*/ 1078210 h 1146667"/>
              <a:gd name="connsiteX94" fmla="*/ 823919 w 1060649"/>
              <a:gd name="connsiteY94" fmla="*/ 1088669 h 1146667"/>
              <a:gd name="connsiteX95" fmla="*/ 42764 w 1060649"/>
              <a:gd name="connsiteY95" fmla="*/ 452582 h 1146667"/>
              <a:gd name="connsiteX96" fmla="*/ 16155 w 1060649"/>
              <a:gd name="connsiteY96" fmla="*/ 474450 h 1146667"/>
              <a:gd name="connsiteX97" fmla="*/ 26609 w 1060649"/>
              <a:gd name="connsiteY97" fmla="*/ 409796 h 1146667"/>
              <a:gd name="connsiteX98" fmla="*/ 51317 w 1060649"/>
              <a:gd name="connsiteY98" fmla="*/ 382222 h 1146667"/>
              <a:gd name="connsiteX99" fmla="*/ 42764 w 1060649"/>
              <a:gd name="connsiteY99" fmla="*/ 452582 h 1146667"/>
              <a:gd name="connsiteX100" fmla="*/ 95981 w 1060649"/>
              <a:gd name="connsiteY100" fmla="*/ 521040 h 1146667"/>
              <a:gd name="connsiteX101" fmla="*/ 50366 w 1060649"/>
              <a:gd name="connsiteY101" fmla="*/ 538154 h 1146667"/>
              <a:gd name="connsiteX102" fmla="*/ 49416 w 1060649"/>
              <a:gd name="connsiteY102" fmla="*/ 463991 h 1146667"/>
              <a:gd name="connsiteX103" fmla="*/ 93130 w 1060649"/>
              <a:gd name="connsiteY103" fmla="*/ 442123 h 1146667"/>
              <a:gd name="connsiteX104" fmla="*/ 95981 w 1060649"/>
              <a:gd name="connsiteY104" fmla="*/ 521040 h 1146667"/>
              <a:gd name="connsiteX105" fmla="*/ 181509 w 1060649"/>
              <a:gd name="connsiteY105" fmla="*/ 607563 h 1146667"/>
              <a:gd name="connsiteX106" fmla="*/ 120689 w 1060649"/>
              <a:gd name="connsiteY106" fmla="*/ 619923 h 1146667"/>
              <a:gd name="connsiteX107" fmla="*/ 111186 w 1060649"/>
              <a:gd name="connsiteY107" fmla="*/ 539105 h 1146667"/>
              <a:gd name="connsiteX108" fmla="*/ 170106 w 1060649"/>
              <a:gd name="connsiteY108" fmla="*/ 522941 h 1146667"/>
              <a:gd name="connsiteX109" fmla="*/ 181509 w 1060649"/>
              <a:gd name="connsiteY109" fmla="*/ 607563 h 1146667"/>
              <a:gd name="connsiteX110" fmla="*/ 568286 w 1060649"/>
              <a:gd name="connsiteY110" fmla="*/ 894705 h 1146667"/>
              <a:gd name="connsiteX111" fmla="*/ 494161 w 1060649"/>
              <a:gd name="connsiteY111" fmla="*/ 904213 h 1146667"/>
              <a:gd name="connsiteX112" fmla="*/ 478956 w 1060649"/>
              <a:gd name="connsiteY112" fmla="*/ 837657 h 1146667"/>
              <a:gd name="connsiteX113" fmla="*/ 555932 w 1060649"/>
              <a:gd name="connsiteY113" fmla="*/ 827198 h 1146667"/>
              <a:gd name="connsiteX114" fmla="*/ 568286 w 1060649"/>
              <a:gd name="connsiteY114" fmla="*/ 894705 h 1146667"/>
              <a:gd name="connsiteX115" fmla="*/ 694677 w 1060649"/>
              <a:gd name="connsiteY115" fmla="*/ 966966 h 1146667"/>
              <a:gd name="connsiteX116" fmla="*/ 628155 w 1060649"/>
              <a:gd name="connsiteY116" fmla="*/ 979326 h 1146667"/>
              <a:gd name="connsiteX117" fmla="*/ 618652 w 1060649"/>
              <a:gd name="connsiteY117" fmla="*/ 926081 h 1146667"/>
              <a:gd name="connsiteX118" fmla="*/ 687074 w 1060649"/>
              <a:gd name="connsiteY118" fmla="*/ 913721 h 1146667"/>
              <a:gd name="connsiteX119" fmla="*/ 694677 w 1060649"/>
              <a:gd name="connsiteY119" fmla="*/ 966966 h 1146667"/>
              <a:gd name="connsiteX120" fmla="*/ 800161 w 1060649"/>
              <a:gd name="connsiteY120" fmla="*/ 1014506 h 1146667"/>
              <a:gd name="connsiteX121" fmla="*/ 745994 w 1060649"/>
              <a:gd name="connsiteY121" fmla="*/ 1029719 h 1146667"/>
              <a:gd name="connsiteX122" fmla="*/ 744093 w 1060649"/>
              <a:gd name="connsiteY122" fmla="*/ 990736 h 1146667"/>
              <a:gd name="connsiteX123" fmla="*/ 801112 w 1060649"/>
              <a:gd name="connsiteY123" fmla="*/ 975523 h 1146667"/>
              <a:gd name="connsiteX124" fmla="*/ 800161 w 1060649"/>
              <a:gd name="connsiteY124" fmla="*/ 1014506 h 1146667"/>
              <a:gd name="connsiteX125" fmla="*/ 876186 w 1060649"/>
              <a:gd name="connsiteY125" fmla="*/ 1035424 h 1146667"/>
              <a:gd name="connsiteX126" fmla="*/ 835323 w 1060649"/>
              <a:gd name="connsiteY126" fmla="*/ 1052538 h 1146667"/>
              <a:gd name="connsiteX127" fmla="*/ 840074 w 1060649"/>
              <a:gd name="connsiteY127" fmla="*/ 1026866 h 1146667"/>
              <a:gd name="connsiteX128" fmla="*/ 882838 w 1060649"/>
              <a:gd name="connsiteY128" fmla="*/ 1009752 h 1146667"/>
              <a:gd name="connsiteX129" fmla="*/ 876186 w 1060649"/>
              <a:gd name="connsiteY129" fmla="*/ 1035424 h 1146667"/>
              <a:gd name="connsiteX130" fmla="*/ 77925 w 1060649"/>
              <a:gd name="connsiteY130" fmla="*/ 327076 h 1146667"/>
              <a:gd name="connsiteX131" fmla="*/ 45615 w 1060649"/>
              <a:gd name="connsiteY131" fmla="*/ 359403 h 1146667"/>
              <a:gd name="connsiteX132" fmla="*/ 66522 w 1060649"/>
              <a:gd name="connsiteY132" fmla="*/ 305208 h 1146667"/>
              <a:gd name="connsiteX133" fmla="*/ 95031 w 1060649"/>
              <a:gd name="connsiteY133" fmla="*/ 268126 h 1146667"/>
              <a:gd name="connsiteX134" fmla="*/ 77925 w 1060649"/>
              <a:gd name="connsiteY134" fmla="*/ 327076 h 1146667"/>
              <a:gd name="connsiteX135" fmla="*/ 205267 w 1060649"/>
              <a:gd name="connsiteY135" fmla="*/ 444025 h 1146667"/>
              <a:gd name="connsiteX136" fmla="*/ 137795 w 1060649"/>
              <a:gd name="connsiteY136" fmla="*/ 464942 h 1146667"/>
              <a:gd name="connsiteX137" fmla="*/ 136845 w 1060649"/>
              <a:gd name="connsiteY137" fmla="*/ 385075 h 1146667"/>
              <a:gd name="connsiteX138" fmla="*/ 202416 w 1060649"/>
              <a:gd name="connsiteY138" fmla="*/ 360354 h 1146667"/>
              <a:gd name="connsiteX139" fmla="*/ 205267 w 1060649"/>
              <a:gd name="connsiteY139" fmla="*/ 444025 h 1146667"/>
              <a:gd name="connsiteX140" fmla="*/ 316453 w 1060649"/>
              <a:gd name="connsiteY140" fmla="*/ 533400 h 1146667"/>
              <a:gd name="connsiteX141" fmla="*/ 236627 w 1060649"/>
              <a:gd name="connsiteY141" fmla="*/ 549564 h 1146667"/>
              <a:gd name="connsiteX142" fmla="*/ 227124 w 1060649"/>
              <a:gd name="connsiteY142" fmla="*/ 463041 h 1146667"/>
              <a:gd name="connsiteX143" fmla="*/ 305050 w 1060649"/>
              <a:gd name="connsiteY143" fmla="*/ 443074 h 1146667"/>
              <a:gd name="connsiteX144" fmla="*/ 316453 w 1060649"/>
              <a:gd name="connsiteY144" fmla="*/ 533400 h 1146667"/>
              <a:gd name="connsiteX145" fmla="*/ 928453 w 1060649"/>
              <a:gd name="connsiteY145" fmla="*/ 941294 h 1146667"/>
              <a:gd name="connsiteX146" fmla="*/ 880938 w 1060649"/>
              <a:gd name="connsiteY146" fmla="*/ 960310 h 1146667"/>
              <a:gd name="connsiteX147" fmla="*/ 883789 w 1060649"/>
              <a:gd name="connsiteY147" fmla="*/ 917524 h 1146667"/>
              <a:gd name="connsiteX148" fmla="*/ 933205 w 1060649"/>
              <a:gd name="connsiteY148" fmla="*/ 898508 h 1146667"/>
              <a:gd name="connsiteX149" fmla="*/ 928453 w 1060649"/>
              <a:gd name="connsiteY149" fmla="*/ 941294 h 1146667"/>
              <a:gd name="connsiteX150" fmla="*/ 979770 w 1060649"/>
              <a:gd name="connsiteY150" fmla="*/ 962212 h 1146667"/>
              <a:gd name="connsiteX151" fmla="*/ 947459 w 1060649"/>
              <a:gd name="connsiteY151" fmla="*/ 983129 h 1146667"/>
              <a:gd name="connsiteX152" fmla="*/ 956963 w 1060649"/>
              <a:gd name="connsiteY152" fmla="*/ 954605 h 1146667"/>
              <a:gd name="connsiteX153" fmla="*/ 990223 w 1060649"/>
              <a:gd name="connsiteY153" fmla="*/ 934639 h 1146667"/>
              <a:gd name="connsiteX154" fmla="*/ 979770 w 1060649"/>
              <a:gd name="connsiteY154" fmla="*/ 962212 h 1146667"/>
              <a:gd name="connsiteX155" fmla="*/ 163453 w 1060649"/>
              <a:gd name="connsiteY155" fmla="*/ 243405 h 1146667"/>
              <a:gd name="connsiteX156" fmla="*/ 111186 w 1060649"/>
              <a:gd name="connsiteY156" fmla="*/ 275733 h 1146667"/>
              <a:gd name="connsiteX157" fmla="*/ 129242 w 1060649"/>
              <a:gd name="connsiteY157" fmla="*/ 223439 h 1146667"/>
              <a:gd name="connsiteX158" fmla="*/ 177708 w 1060649"/>
              <a:gd name="connsiteY158" fmla="*/ 188259 h 1146667"/>
              <a:gd name="connsiteX159" fmla="*/ 163453 w 1060649"/>
              <a:gd name="connsiteY159" fmla="*/ 243405 h 1146667"/>
              <a:gd name="connsiteX160" fmla="*/ 236627 w 1060649"/>
              <a:gd name="connsiteY160" fmla="*/ 289044 h 1146667"/>
              <a:gd name="connsiteX161" fmla="*/ 168205 w 1060649"/>
              <a:gd name="connsiteY161" fmla="*/ 315666 h 1146667"/>
              <a:gd name="connsiteX162" fmla="*/ 174857 w 1060649"/>
              <a:gd name="connsiteY162" fmla="*/ 250061 h 1146667"/>
              <a:gd name="connsiteX163" fmla="*/ 239478 w 1060649"/>
              <a:gd name="connsiteY163" fmla="*/ 221537 h 1146667"/>
              <a:gd name="connsiteX164" fmla="*/ 236627 w 1060649"/>
              <a:gd name="connsiteY164" fmla="*/ 289044 h 1146667"/>
              <a:gd name="connsiteX165" fmla="*/ 340211 w 1060649"/>
              <a:gd name="connsiteY165" fmla="*/ 358452 h 1146667"/>
              <a:gd name="connsiteX166" fmla="*/ 259435 w 1060649"/>
              <a:gd name="connsiteY166" fmla="*/ 379370 h 1146667"/>
              <a:gd name="connsiteX167" fmla="*/ 255633 w 1060649"/>
              <a:gd name="connsiteY167" fmla="*/ 302355 h 1146667"/>
              <a:gd name="connsiteX168" fmla="*/ 332609 w 1060649"/>
              <a:gd name="connsiteY168" fmla="*/ 279536 h 1146667"/>
              <a:gd name="connsiteX169" fmla="*/ 340211 w 1060649"/>
              <a:gd name="connsiteY169" fmla="*/ 358452 h 1146667"/>
              <a:gd name="connsiteX170" fmla="*/ 1047242 w 1060649"/>
              <a:gd name="connsiteY170" fmla="*/ 889951 h 1146667"/>
              <a:gd name="connsiteX171" fmla="*/ 1029186 w 1060649"/>
              <a:gd name="connsiteY171" fmla="*/ 909918 h 1146667"/>
              <a:gd name="connsiteX172" fmla="*/ 1040590 w 1060649"/>
              <a:gd name="connsiteY172" fmla="*/ 881394 h 1146667"/>
              <a:gd name="connsiteX173" fmla="*/ 1060546 w 1060649"/>
              <a:gd name="connsiteY173" fmla="*/ 862378 h 1146667"/>
              <a:gd name="connsiteX174" fmla="*/ 1047242 w 1060649"/>
              <a:gd name="connsiteY174" fmla="*/ 889951 h 1146667"/>
              <a:gd name="connsiteX175" fmla="*/ 281292 w 1060649"/>
              <a:gd name="connsiteY175" fmla="*/ 164489 h 1146667"/>
              <a:gd name="connsiteX176" fmla="*/ 210969 w 1060649"/>
              <a:gd name="connsiteY176" fmla="*/ 193964 h 1146667"/>
              <a:gd name="connsiteX177" fmla="*/ 223323 w 1060649"/>
              <a:gd name="connsiteY177" fmla="*/ 145473 h 1146667"/>
              <a:gd name="connsiteX178" fmla="*/ 287944 w 1060649"/>
              <a:gd name="connsiteY178" fmla="*/ 115047 h 1146667"/>
              <a:gd name="connsiteX179" fmla="*/ 281292 w 1060649"/>
              <a:gd name="connsiteY179" fmla="*/ 164489 h 1146667"/>
              <a:gd name="connsiteX180" fmla="*/ 377273 w 1060649"/>
              <a:gd name="connsiteY180" fmla="*/ 211078 h 1146667"/>
              <a:gd name="connsiteX181" fmla="*/ 294596 w 1060649"/>
              <a:gd name="connsiteY181" fmla="*/ 234848 h 1146667"/>
              <a:gd name="connsiteX182" fmla="*/ 296497 w 1060649"/>
              <a:gd name="connsiteY182" fmla="*/ 171144 h 1146667"/>
              <a:gd name="connsiteX183" fmla="*/ 374422 w 1060649"/>
              <a:gd name="connsiteY183" fmla="*/ 147374 h 1146667"/>
              <a:gd name="connsiteX184" fmla="*/ 377273 w 1060649"/>
              <a:gd name="connsiteY184" fmla="*/ 211078 h 1146667"/>
              <a:gd name="connsiteX185" fmla="*/ 326907 w 1060649"/>
              <a:gd name="connsiteY185" fmla="*/ 77015 h 1146667"/>
              <a:gd name="connsiteX186" fmla="*/ 262286 w 1060649"/>
              <a:gd name="connsiteY186" fmla="*/ 105539 h 1146667"/>
              <a:gd name="connsiteX187" fmla="*/ 278441 w 1060649"/>
              <a:gd name="connsiteY187" fmla="*/ 81769 h 1146667"/>
              <a:gd name="connsiteX188" fmla="*/ 337360 w 1060649"/>
              <a:gd name="connsiteY188" fmla="*/ 53245 h 1146667"/>
              <a:gd name="connsiteX189" fmla="*/ 326907 w 1060649"/>
              <a:gd name="connsiteY189" fmla="*/ 77015 h 1146667"/>
              <a:gd name="connsiteX190" fmla="*/ 411484 w 1060649"/>
              <a:gd name="connsiteY190" fmla="*/ 96982 h 1146667"/>
              <a:gd name="connsiteX191" fmla="*/ 335460 w 1060649"/>
              <a:gd name="connsiteY191" fmla="*/ 118850 h 1146667"/>
              <a:gd name="connsiteX192" fmla="*/ 340211 w 1060649"/>
              <a:gd name="connsiteY192" fmla="*/ 78917 h 1146667"/>
              <a:gd name="connsiteX193" fmla="*/ 410534 w 1060649"/>
              <a:gd name="connsiteY193" fmla="*/ 57999 h 1146667"/>
              <a:gd name="connsiteX194" fmla="*/ 411484 w 1060649"/>
              <a:gd name="connsiteY194" fmla="*/ 96982 h 1146667"/>
              <a:gd name="connsiteX195" fmla="*/ 521720 w 1060649"/>
              <a:gd name="connsiteY195" fmla="*/ 143571 h 1146667"/>
              <a:gd name="connsiteX196" fmla="*/ 439043 w 1060649"/>
              <a:gd name="connsiteY196" fmla="*/ 158784 h 1146667"/>
              <a:gd name="connsiteX197" fmla="*/ 433342 w 1060649"/>
              <a:gd name="connsiteY197" fmla="*/ 104588 h 1146667"/>
              <a:gd name="connsiteX198" fmla="*/ 511267 w 1060649"/>
              <a:gd name="connsiteY198" fmla="*/ 90326 h 1146667"/>
              <a:gd name="connsiteX199" fmla="*/ 521720 w 1060649"/>
              <a:gd name="connsiteY199" fmla="*/ 143571 h 1146667"/>
              <a:gd name="connsiteX200" fmla="*/ 650012 w 1060649"/>
              <a:gd name="connsiteY200" fmla="*/ 214881 h 1146667"/>
              <a:gd name="connsiteX201" fmla="*/ 567335 w 1060649"/>
              <a:gd name="connsiteY201" fmla="*/ 225340 h 1146667"/>
              <a:gd name="connsiteX202" fmla="*/ 554031 w 1060649"/>
              <a:gd name="connsiteY202" fmla="*/ 160686 h 1146667"/>
              <a:gd name="connsiteX203" fmla="*/ 632907 w 1060649"/>
              <a:gd name="connsiteY203" fmla="*/ 152128 h 1146667"/>
              <a:gd name="connsiteX204" fmla="*/ 650012 w 1060649"/>
              <a:gd name="connsiteY204" fmla="*/ 214881 h 1146667"/>
              <a:gd name="connsiteX205" fmla="*/ 448546 w 1060649"/>
              <a:gd name="connsiteY205" fmla="*/ 30426 h 1146667"/>
              <a:gd name="connsiteX206" fmla="*/ 376323 w 1060649"/>
              <a:gd name="connsiteY206" fmla="*/ 49442 h 1146667"/>
              <a:gd name="connsiteX207" fmla="*/ 383925 w 1060649"/>
              <a:gd name="connsiteY207" fmla="*/ 33278 h 1146667"/>
              <a:gd name="connsiteX208" fmla="*/ 448546 w 1060649"/>
              <a:gd name="connsiteY208" fmla="*/ 15213 h 1146667"/>
              <a:gd name="connsiteX209" fmla="*/ 448546 w 1060649"/>
              <a:gd name="connsiteY209" fmla="*/ 30426 h 1146667"/>
              <a:gd name="connsiteX210" fmla="*/ 546428 w 1060649"/>
              <a:gd name="connsiteY210" fmla="*/ 52294 h 1146667"/>
              <a:gd name="connsiteX211" fmla="*/ 468503 w 1060649"/>
              <a:gd name="connsiteY211" fmla="*/ 63704 h 1146667"/>
              <a:gd name="connsiteX212" fmla="*/ 463751 w 1060649"/>
              <a:gd name="connsiteY212" fmla="*/ 31376 h 1146667"/>
              <a:gd name="connsiteX213" fmla="*/ 535975 w 1060649"/>
              <a:gd name="connsiteY213" fmla="*/ 20918 h 1146667"/>
              <a:gd name="connsiteX214" fmla="*/ 546428 w 1060649"/>
              <a:gd name="connsiteY214" fmla="*/ 52294 h 1146667"/>
              <a:gd name="connsiteX215" fmla="*/ 663317 w 1060649"/>
              <a:gd name="connsiteY215" fmla="*/ 101736 h 1146667"/>
              <a:gd name="connsiteX216" fmla="*/ 584441 w 1060649"/>
              <a:gd name="connsiteY216" fmla="*/ 107441 h 1146667"/>
              <a:gd name="connsiteX217" fmla="*/ 571137 w 1060649"/>
              <a:gd name="connsiteY217" fmla="*/ 61802 h 1146667"/>
              <a:gd name="connsiteX218" fmla="*/ 645261 w 1060649"/>
              <a:gd name="connsiteY218" fmla="*/ 57999 h 1146667"/>
              <a:gd name="connsiteX219" fmla="*/ 663317 w 1060649"/>
              <a:gd name="connsiteY219" fmla="*/ 101736 h 1146667"/>
              <a:gd name="connsiteX220" fmla="*/ 665217 w 1060649"/>
              <a:gd name="connsiteY220" fmla="*/ 29475 h 1146667"/>
              <a:gd name="connsiteX221" fmla="*/ 596795 w 1060649"/>
              <a:gd name="connsiteY221" fmla="*/ 29475 h 1146667"/>
              <a:gd name="connsiteX222" fmla="*/ 584441 w 1060649"/>
              <a:gd name="connsiteY222" fmla="*/ 8557 h 1146667"/>
              <a:gd name="connsiteX223" fmla="*/ 647161 w 1060649"/>
              <a:gd name="connsiteY223" fmla="*/ 10459 h 1146667"/>
              <a:gd name="connsiteX224" fmla="*/ 665217 w 1060649"/>
              <a:gd name="connsiteY224" fmla="*/ 29475 h 1146667"/>
              <a:gd name="connsiteX225" fmla="*/ 777354 w 1060649"/>
              <a:gd name="connsiteY225" fmla="*/ 79867 h 1146667"/>
              <a:gd name="connsiteX226" fmla="*/ 713683 w 1060649"/>
              <a:gd name="connsiteY226" fmla="*/ 75113 h 1146667"/>
              <a:gd name="connsiteX227" fmla="*/ 693727 w 1060649"/>
              <a:gd name="connsiteY227" fmla="*/ 40884 h 1146667"/>
              <a:gd name="connsiteX228" fmla="*/ 753596 w 1060649"/>
              <a:gd name="connsiteY228" fmla="*/ 47540 h 1146667"/>
              <a:gd name="connsiteX229" fmla="*/ 777354 w 1060649"/>
              <a:gd name="connsiteY229" fmla="*/ 79867 h 1146667"/>
              <a:gd name="connsiteX230" fmla="*/ 889490 w 1060649"/>
              <a:gd name="connsiteY230" fmla="*/ 150227 h 1146667"/>
              <a:gd name="connsiteX231" fmla="*/ 835323 w 1060649"/>
              <a:gd name="connsiteY231" fmla="*/ 142620 h 1146667"/>
              <a:gd name="connsiteX232" fmla="*/ 811565 w 1060649"/>
              <a:gd name="connsiteY232" fmla="*/ 98883 h 1146667"/>
              <a:gd name="connsiteX233" fmla="*/ 863832 w 1060649"/>
              <a:gd name="connsiteY233" fmla="*/ 108391 h 1146667"/>
              <a:gd name="connsiteX234" fmla="*/ 889490 w 1060649"/>
              <a:gd name="connsiteY234" fmla="*/ 150227 h 1146667"/>
              <a:gd name="connsiteX235" fmla="*/ 990223 w 1060649"/>
              <a:gd name="connsiteY235" fmla="*/ 234848 h 1146667"/>
              <a:gd name="connsiteX236" fmla="*/ 949360 w 1060649"/>
              <a:gd name="connsiteY236" fmla="*/ 227242 h 1146667"/>
              <a:gd name="connsiteX237" fmla="*/ 925602 w 1060649"/>
              <a:gd name="connsiteY237" fmla="*/ 178751 h 1146667"/>
              <a:gd name="connsiteX238" fmla="*/ 965515 w 1060649"/>
              <a:gd name="connsiteY238" fmla="*/ 189210 h 1146667"/>
              <a:gd name="connsiteX239" fmla="*/ 990223 w 1060649"/>
              <a:gd name="connsiteY239" fmla="*/ 234848 h 1146667"/>
              <a:gd name="connsiteX240" fmla="*/ 864782 w 1060649"/>
              <a:gd name="connsiteY240" fmla="*/ 86523 h 1146667"/>
              <a:gd name="connsiteX241" fmla="*/ 817267 w 1060649"/>
              <a:gd name="connsiteY241" fmla="*/ 71310 h 1146667"/>
              <a:gd name="connsiteX242" fmla="*/ 790658 w 1060649"/>
              <a:gd name="connsiteY242" fmla="*/ 46589 h 1146667"/>
              <a:gd name="connsiteX243" fmla="*/ 835323 w 1060649"/>
              <a:gd name="connsiteY243" fmla="*/ 63704 h 1146667"/>
              <a:gd name="connsiteX244" fmla="*/ 864782 w 1060649"/>
              <a:gd name="connsiteY244" fmla="*/ 86523 h 1146667"/>
              <a:gd name="connsiteX245" fmla="*/ 958863 w 1060649"/>
              <a:gd name="connsiteY245" fmla="*/ 155932 h 1146667"/>
              <a:gd name="connsiteX246" fmla="*/ 923702 w 1060649"/>
              <a:gd name="connsiteY246" fmla="*/ 139768 h 1146667"/>
              <a:gd name="connsiteX247" fmla="*/ 895192 w 1060649"/>
              <a:gd name="connsiteY247" fmla="*/ 105539 h 1146667"/>
              <a:gd name="connsiteX248" fmla="*/ 930354 w 1060649"/>
              <a:gd name="connsiteY248" fmla="*/ 124555 h 1146667"/>
              <a:gd name="connsiteX249" fmla="*/ 958863 w 1060649"/>
              <a:gd name="connsiteY249" fmla="*/ 155932 h 1146667"/>
              <a:gd name="connsiteX250" fmla="*/ 764050 w 1060649"/>
              <a:gd name="connsiteY250" fmla="*/ 35180 h 1146667"/>
              <a:gd name="connsiteX251" fmla="*/ 707981 w 1060649"/>
              <a:gd name="connsiteY251" fmla="*/ 23770 h 1146667"/>
              <a:gd name="connsiteX252" fmla="*/ 687074 w 1060649"/>
              <a:gd name="connsiteY252" fmla="*/ 12360 h 1146667"/>
              <a:gd name="connsiteX253" fmla="*/ 764050 w 1060649"/>
              <a:gd name="connsiteY253" fmla="*/ 35180 h 1146667"/>
              <a:gd name="connsiteX254" fmla="*/ 592994 w 1060649"/>
              <a:gd name="connsiteY254" fmla="*/ 0 h 1146667"/>
              <a:gd name="connsiteX255" fmla="*/ 663317 w 1060649"/>
              <a:gd name="connsiteY255" fmla="*/ 6656 h 1146667"/>
              <a:gd name="connsiteX256" fmla="*/ 605348 w 1060649"/>
              <a:gd name="connsiteY256" fmla="*/ 951 h 1146667"/>
              <a:gd name="connsiteX257" fmla="*/ 592994 w 1060649"/>
              <a:gd name="connsiteY257" fmla="*/ 0 h 1146667"/>
              <a:gd name="connsiteX258" fmla="*/ 488460 w 1060649"/>
              <a:gd name="connsiteY258" fmla="*/ 6656 h 1146667"/>
              <a:gd name="connsiteX259" fmla="*/ 562584 w 1060649"/>
              <a:gd name="connsiteY259" fmla="*/ 0 h 1146667"/>
              <a:gd name="connsiteX260" fmla="*/ 562584 w 1060649"/>
              <a:gd name="connsiteY260" fmla="*/ 0 h 1146667"/>
              <a:gd name="connsiteX261" fmla="*/ 562584 w 1060649"/>
              <a:gd name="connsiteY261" fmla="*/ 4754 h 1146667"/>
              <a:gd name="connsiteX262" fmla="*/ 495112 w 1060649"/>
              <a:gd name="connsiteY262" fmla="*/ 11410 h 1146667"/>
              <a:gd name="connsiteX263" fmla="*/ 488460 w 1060649"/>
              <a:gd name="connsiteY263" fmla="*/ 6656 h 1146667"/>
              <a:gd name="connsiteX264" fmla="*/ 321205 w 1060649"/>
              <a:gd name="connsiteY264" fmla="*/ 57999 h 1146667"/>
              <a:gd name="connsiteX265" fmla="*/ 382025 w 1060649"/>
              <a:gd name="connsiteY265" fmla="*/ 32327 h 1146667"/>
              <a:gd name="connsiteX266" fmla="*/ 375373 w 1060649"/>
              <a:gd name="connsiteY266" fmla="*/ 35180 h 1146667"/>
              <a:gd name="connsiteX267" fmla="*/ 321205 w 1060649"/>
              <a:gd name="connsiteY267" fmla="*/ 57999 h 1146667"/>
              <a:gd name="connsiteX268" fmla="*/ 237578 w 1060649"/>
              <a:gd name="connsiteY268" fmla="*/ 108391 h 1146667"/>
              <a:gd name="connsiteX269" fmla="*/ 280342 w 1060649"/>
              <a:gd name="connsiteY269" fmla="*/ 79867 h 1146667"/>
              <a:gd name="connsiteX270" fmla="*/ 273689 w 1060649"/>
              <a:gd name="connsiteY270" fmla="*/ 83671 h 1146667"/>
              <a:gd name="connsiteX271" fmla="*/ 237578 w 1060649"/>
              <a:gd name="connsiteY271" fmla="*/ 108391 h 1146667"/>
              <a:gd name="connsiteX272" fmla="*/ 237578 w 1060649"/>
              <a:gd name="connsiteY272" fmla="*/ 108391 h 1146667"/>
              <a:gd name="connsiteX273" fmla="*/ 179609 w 1060649"/>
              <a:gd name="connsiteY273" fmla="*/ 155932 h 1146667"/>
              <a:gd name="connsiteX274" fmla="*/ 213820 w 1060649"/>
              <a:gd name="connsiteY274" fmla="*/ 126457 h 1146667"/>
              <a:gd name="connsiteX275" fmla="*/ 213820 w 1060649"/>
              <a:gd name="connsiteY275" fmla="*/ 126457 h 1146667"/>
              <a:gd name="connsiteX276" fmla="*/ 236627 w 1060649"/>
              <a:gd name="connsiteY276" fmla="*/ 111244 h 1146667"/>
              <a:gd name="connsiteX277" fmla="*/ 216671 w 1060649"/>
              <a:gd name="connsiteY277" fmla="*/ 144522 h 1146667"/>
              <a:gd name="connsiteX278" fmla="*/ 162503 w 1060649"/>
              <a:gd name="connsiteY278" fmla="*/ 180652 h 1146667"/>
              <a:gd name="connsiteX279" fmla="*/ 179609 w 1060649"/>
              <a:gd name="connsiteY279" fmla="*/ 155932 h 1146667"/>
              <a:gd name="connsiteX280" fmla="*/ 93130 w 1060649"/>
              <a:gd name="connsiteY280" fmla="*/ 260520 h 1146667"/>
              <a:gd name="connsiteX281" fmla="*/ 105484 w 1060649"/>
              <a:gd name="connsiteY281" fmla="*/ 242455 h 1146667"/>
              <a:gd name="connsiteX282" fmla="*/ 152050 w 1060649"/>
              <a:gd name="connsiteY282" fmla="*/ 184456 h 1146667"/>
              <a:gd name="connsiteX283" fmla="*/ 152050 w 1060649"/>
              <a:gd name="connsiteY283" fmla="*/ 184456 h 1146667"/>
              <a:gd name="connsiteX284" fmla="*/ 125441 w 1060649"/>
              <a:gd name="connsiteY284" fmla="*/ 222488 h 1146667"/>
              <a:gd name="connsiteX285" fmla="*/ 93130 w 1060649"/>
              <a:gd name="connsiteY285" fmla="*/ 260520 h 1146667"/>
              <a:gd name="connsiteX286" fmla="*/ 18056 w 1060649"/>
              <a:gd name="connsiteY286" fmla="*/ 430713 h 1146667"/>
              <a:gd name="connsiteX287" fmla="*/ 44665 w 1060649"/>
              <a:gd name="connsiteY287" fmla="*/ 351797 h 1146667"/>
              <a:gd name="connsiteX288" fmla="*/ 44665 w 1060649"/>
              <a:gd name="connsiteY288" fmla="*/ 351797 h 1146667"/>
              <a:gd name="connsiteX289" fmla="*/ 26609 w 1060649"/>
              <a:gd name="connsiteY289" fmla="*/ 405042 h 1146667"/>
              <a:gd name="connsiteX290" fmla="*/ 18056 w 1060649"/>
              <a:gd name="connsiteY290" fmla="*/ 430713 h 1146667"/>
              <a:gd name="connsiteX291" fmla="*/ 950 w 1060649"/>
              <a:gd name="connsiteY291" fmla="*/ 544810 h 1146667"/>
              <a:gd name="connsiteX292" fmla="*/ 13304 w 1060649"/>
              <a:gd name="connsiteY292" fmla="*/ 450680 h 1146667"/>
              <a:gd name="connsiteX293" fmla="*/ 13304 w 1060649"/>
              <a:gd name="connsiteY293" fmla="*/ 454483 h 1146667"/>
              <a:gd name="connsiteX294" fmla="*/ 4752 w 1060649"/>
              <a:gd name="connsiteY294" fmla="*/ 521040 h 1146667"/>
              <a:gd name="connsiteX295" fmla="*/ 950 w 1060649"/>
              <a:gd name="connsiteY295" fmla="*/ 544810 h 1146667"/>
              <a:gd name="connsiteX296" fmla="*/ 950 w 1060649"/>
              <a:gd name="connsiteY296" fmla="*/ 544810 h 1146667"/>
              <a:gd name="connsiteX297" fmla="*/ 4752 w 1060649"/>
              <a:gd name="connsiteY297" fmla="*/ 646546 h 1146667"/>
              <a:gd name="connsiteX298" fmla="*/ 0 w 1060649"/>
              <a:gd name="connsiteY298" fmla="*/ 563826 h 1146667"/>
              <a:gd name="connsiteX299" fmla="*/ 0 w 1060649"/>
              <a:gd name="connsiteY299" fmla="*/ 568580 h 1146667"/>
              <a:gd name="connsiteX300" fmla="*/ 3801 w 1060649"/>
              <a:gd name="connsiteY300" fmla="*/ 635136 h 1146667"/>
              <a:gd name="connsiteX301" fmla="*/ 4752 w 1060649"/>
              <a:gd name="connsiteY301" fmla="*/ 646546 h 1146667"/>
              <a:gd name="connsiteX302" fmla="*/ 17106 w 1060649"/>
              <a:gd name="connsiteY302" fmla="*/ 712151 h 1146667"/>
              <a:gd name="connsiteX303" fmla="*/ 16155 w 1060649"/>
              <a:gd name="connsiteY303" fmla="*/ 708348 h 1146667"/>
              <a:gd name="connsiteX304" fmla="*/ 17106 w 1060649"/>
              <a:gd name="connsiteY304" fmla="*/ 712151 h 1146667"/>
              <a:gd name="connsiteX305" fmla="*/ 58919 w 1060649"/>
              <a:gd name="connsiteY305" fmla="*/ 826247 h 1146667"/>
              <a:gd name="connsiteX306" fmla="*/ 28509 w 1060649"/>
              <a:gd name="connsiteY306" fmla="*/ 752085 h 1146667"/>
              <a:gd name="connsiteX307" fmla="*/ 38963 w 1060649"/>
              <a:gd name="connsiteY307" fmla="*/ 763494 h 1146667"/>
              <a:gd name="connsiteX308" fmla="*/ 61770 w 1060649"/>
              <a:gd name="connsiteY308" fmla="*/ 824345 h 1146667"/>
              <a:gd name="connsiteX309" fmla="*/ 58919 w 1060649"/>
              <a:gd name="connsiteY309" fmla="*/ 826247 h 1146667"/>
              <a:gd name="connsiteX310" fmla="*/ 58919 w 1060649"/>
              <a:gd name="connsiteY310" fmla="*/ 826247 h 1146667"/>
              <a:gd name="connsiteX311" fmla="*/ 168205 w 1060649"/>
              <a:gd name="connsiteY311" fmla="*/ 979326 h 1146667"/>
              <a:gd name="connsiteX312" fmla="*/ 117838 w 1060649"/>
              <a:gd name="connsiteY312" fmla="*/ 922278 h 1146667"/>
              <a:gd name="connsiteX313" fmla="*/ 136845 w 1060649"/>
              <a:gd name="connsiteY313" fmla="*/ 943196 h 1146667"/>
              <a:gd name="connsiteX314" fmla="*/ 168205 w 1060649"/>
              <a:gd name="connsiteY314" fmla="*/ 979326 h 1146667"/>
              <a:gd name="connsiteX315" fmla="*/ 250882 w 1060649"/>
              <a:gd name="connsiteY315" fmla="*/ 1046833 h 1146667"/>
              <a:gd name="connsiteX316" fmla="*/ 242329 w 1060649"/>
              <a:gd name="connsiteY316" fmla="*/ 1041128 h 1146667"/>
              <a:gd name="connsiteX317" fmla="*/ 192913 w 1060649"/>
              <a:gd name="connsiteY317" fmla="*/ 1002145 h 1146667"/>
              <a:gd name="connsiteX318" fmla="*/ 192913 w 1060649"/>
              <a:gd name="connsiteY318" fmla="*/ 1002145 h 1146667"/>
              <a:gd name="connsiteX319" fmla="*/ 192913 w 1060649"/>
              <a:gd name="connsiteY319" fmla="*/ 1002145 h 1146667"/>
              <a:gd name="connsiteX320" fmla="*/ 222373 w 1060649"/>
              <a:gd name="connsiteY320" fmla="*/ 1022112 h 1146667"/>
              <a:gd name="connsiteX321" fmla="*/ 250882 w 1060649"/>
              <a:gd name="connsiteY321" fmla="*/ 1046833 h 1146667"/>
              <a:gd name="connsiteX322" fmla="*/ 250882 w 1060649"/>
              <a:gd name="connsiteY322" fmla="*/ 1046833 h 1146667"/>
              <a:gd name="connsiteX323" fmla="*/ 344012 w 1060649"/>
              <a:gd name="connsiteY323" fmla="*/ 1099127 h 1146667"/>
              <a:gd name="connsiteX324" fmla="*/ 282242 w 1060649"/>
              <a:gd name="connsiteY324" fmla="*/ 1067751 h 1146667"/>
              <a:gd name="connsiteX325" fmla="*/ 282242 w 1060649"/>
              <a:gd name="connsiteY325" fmla="*/ 1067751 h 1146667"/>
              <a:gd name="connsiteX326" fmla="*/ 318354 w 1060649"/>
              <a:gd name="connsiteY326" fmla="*/ 1084865 h 1146667"/>
              <a:gd name="connsiteX327" fmla="*/ 344012 w 1060649"/>
              <a:gd name="connsiteY327" fmla="*/ 1099127 h 1146667"/>
              <a:gd name="connsiteX328" fmla="*/ 344012 w 1060649"/>
              <a:gd name="connsiteY328" fmla="*/ 1099127 h 1146667"/>
              <a:gd name="connsiteX329" fmla="*/ 429540 w 1060649"/>
              <a:gd name="connsiteY329" fmla="*/ 1128602 h 1146667"/>
              <a:gd name="connsiteX330" fmla="*/ 387727 w 1060649"/>
              <a:gd name="connsiteY330" fmla="*/ 1116242 h 1146667"/>
              <a:gd name="connsiteX331" fmla="*/ 419087 w 1060649"/>
              <a:gd name="connsiteY331" fmla="*/ 1125750 h 1146667"/>
              <a:gd name="connsiteX332" fmla="*/ 429540 w 1060649"/>
              <a:gd name="connsiteY332" fmla="*/ 1128602 h 1146667"/>
              <a:gd name="connsiteX333" fmla="*/ 618652 w 1060649"/>
              <a:gd name="connsiteY333" fmla="*/ 1144766 h 1146667"/>
              <a:gd name="connsiteX334" fmla="*/ 567335 w 1060649"/>
              <a:gd name="connsiteY334" fmla="*/ 1146667 h 1146667"/>
              <a:gd name="connsiteX335" fmla="*/ 569236 w 1060649"/>
              <a:gd name="connsiteY335" fmla="*/ 1146667 h 1146667"/>
              <a:gd name="connsiteX336" fmla="*/ 612000 w 1060649"/>
              <a:gd name="connsiteY336" fmla="*/ 1144766 h 1146667"/>
              <a:gd name="connsiteX337" fmla="*/ 618652 w 1060649"/>
              <a:gd name="connsiteY337" fmla="*/ 1144766 h 1146667"/>
              <a:gd name="connsiteX338" fmla="*/ 718435 w 1060649"/>
              <a:gd name="connsiteY338" fmla="*/ 1127651 h 1146667"/>
              <a:gd name="connsiteX339" fmla="*/ 678522 w 1060649"/>
              <a:gd name="connsiteY339" fmla="*/ 1136209 h 1146667"/>
              <a:gd name="connsiteX340" fmla="*/ 678522 w 1060649"/>
              <a:gd name="connsiteY340" fmla="*/ 1132405 h 1146667"/>
              <a:gd name="connsiteX341" fmla="*/ 720335 w 1060649"/>
              <a:gd name="connsiteY341" fmla="*/ 1122897 h 1146667"/>
              <a:gd name="connsiteX342" fmla="*/ 718435 w 1060649"/>
              <a:gd name="connsiteY342" fmla="*/ 1127651 h 1146667"/>
              <a:gd name="connsiteX343" fmla="*/ 918950 w 1060649"/>
              <a:gd name="connsiteY343" fmla="*/ 1030670 h 1146667"/>
              <a:gd name="connsiteX344" fmla="*/ 898043 w 1060649"/>
              <a:gd name="connsiteY344" fmla="*/ 1045882 h 1146667"/>
              <a:gd name="connsiteX345" fmla="*/ 892341 w 1060649"/>
              <a:gd name="connsiteY345" fmla="*/ 1048735 h 1146667"/>
              <a:gd name="connsiteX346" fmla="*/ 903745 w 1060649"/>
              <a:gd name="connsiteY346" fmla="*/ 1035424 h 1146667"/>
              <a:gd name="connsiteX347" fmla="*/ 933205 w 1060649"/>
              <a:gd name="connsiteY347" fmla="*/ 1016407 h 1146667"/>
              <a:gd name="connsiteX348" fmla="*/ 918950 w 1060649"/>
              <a:gd name="connsiteY348" fmla="*/ 1030670 h 1146667"/>
              <a:gd name="connsiteX349" fmla="*/ 918950 w 1060649"/>
              <a:gd name="connsiteY349" fmla="*/ 1030670 h 1146667"/>
              <a:gd name="connsiteX350" fmla="*/ 1012080 w 1060649"/>
              <a:gd name="connsiteY350" fmla="*/ 942245 h 1146667"/>
              <a:gd name="connsiteX351" fmla="*/ 978820 w 1060649"/>
              <a:gd name="connsiteY351" fmla="*/ 979326 h 1146667"/>
              <a:gd name="connsiteX352" fmla="*/ 978820 w 1060649"/>
              <a:gd name="connsiteY352" fmla="*/ 979326 h 1146667"/>
              <a:gd name="connsiteX353" fmla="*/ 993074 w 1060649"/>
              <a:gd name="connsiteY353" fmla="*/ 963163 h 1146667"/>
              <a:gd name="connsiteX354" fmla="*/ 1012080 w 1060649"/>
              <a:gd name="connsiteY354" fmla="*/ 942245 h 1146667"/>
              <a:gd name="connsiteX355" fmla="*/ 128292 w 1060649"/>
              <a:gd name="connsiteY355" fmla="*/ 912770 h 1146667"/>
              <a:gd name="connsiteX356" fmla="*/ 102634 w 1060649"/>
              <a:gd name="connsiteY356" fmla="*/ 896606 h 1146667"/>
              <a:gd name="connsiteX357" fmla="*/ 75074 w 1060649"/>
              <a:gd name="connsiteY357" fmla="*/ 844312 h 1146667"/>
              <a:gd name="connsiteX358" fmla="*/ 101683 w 1060649"/>
              <a:gd name="connsiteY358" fmla="*/ 855722 h 1146667"/>
              <a:gd name="connsiteX359" fmla="*/ 128292 w 1060649"/>
              <a:gd name="connsiteY359" fmla="*/ 912770 h 114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Lst>
            <a:rect l="l" t="t" r="r" b="b"/>
            <a:pathLst>
              <a:path w="1060649" h="1146667">
                <a:moveTo>
                  <a:pt x="217621" y="995490"/>
                </a:moveTo>
                <a:cubicBezTo>
                  <a:pt x="213820" y="1002145"/>
                  <a:pt x="196714" y="995490"/>
                  <a:pt x="178658" y="979326"/>
                </a:cubicBezTo>
                <a:cubicBezTo>
                  <a:pt x="161553" y="963163"/>
                  <a:pt x="148248" y="944147"/>
                  <a:pt x="149199" y="934639"/>
                </a:cubicBezTo>
                <a:cubicBezTo>
                  <a:pt x="151099" y="924180"/>
                  <a:pt x="169155" y="929885"/>
                  <a:pt x="188161" y="946999"/>
                </a:cubicBezTo>
                <a:cubicBezTo>
                  <a:pt x="209068" y="965064"/>
                  <a:pt x="221422" y="986933"/>
                  <a:pt x="217621" y="995490"/>
                </a:cubicBezTo>
                <a:moveTo>
                  <a:pt x="320255" y="1065849"/>
                </a:moveTo>
                <a:cubicBezTo>
                  <a:pt x="313602" y="1070603"/>
                  <a:pt x="293646" y="1063948"/>
                  <a:pt x="274640" y="1052538"/>
                </a:cubicBezTo>
                <a:cubicBezTo>
                  <a:pt x="255633" y="1040178"/>
                  <a:pt x="243279" y="1024965"/>
                  <a:pt x="248031" y="1019260"/>
                </a:cubicBezTo>
                <a:cubicBezTo>
                  <a:pt x="252783" y="1011653"/>
                  <a:pt x="274640" y="1015457"/>
                  <a:pt x="295547" y="1029719"/>
                </a:cubicBezTo>
                <a:cubicBezTo>
                  <a:pt x="316453" y="1043030"/>
                  <a:pt x="327857" y="1060144"/>
                  <a:pt x="320255" y="1065849"/>
                </a:cubicBezTo>
                <a:close/>
                <a:moveTo>
                  <a:pt x="428590" y="1117193"/>
                </a:moveTo>
                <a:cubicBezTo>
                  <a:pt x="420037" y="1120045"/>
                  <a:pt x="399130" y="1115291"/>
                  <a:pt x="380124" y="1107685"/>
                </a:cubicBezTo>
                <a:cubicBezTo>
                  <a:pt x="361118" y="1099127"/>
                  <a:pt x="350665" y="1089619"/>
                  <a:pt x="358267" y="1085816"/>
                </a:cubicBezTo>
                <a:cubicBezTo>
                  <a:pt x="365869" y="1081062"/>
                  <a:pt x="388677" y="1083915"/>
                  <a:pt x="409584" y="1093423"/>
                </a:cubicBezTo>
                <a:cubicBezTo>
                  <a:pt x="429540" y="1102931"/>
                  <a:pt x="437143" y="1113389"/>
                  <a:pt x="428590" y="1117193"/>
                </a:cubicBezTo>
                <a:close/>
                <a:moveTo>
                  <a:pt x="530273" y="1143815"/>
                </a:moveTo>
                <a:cubicBezTo>
                  <a:pt x="520770" y="1143815"/>
                  <a:pt x="500814" y="1141913"/>
                  <a:pt x="483708" y="1140012"/>
                </a:cubicBezTo>
                <a:cubicBezTo>
                  <a:pt x="467553" y="1136209"/>
                  <a:pt x="459950" y="1132405"/>
                  <a:pt x="469453" y="1131455"/>
                </a:cubicBezTo>
                <a:cubicBezTo>
                  <a:pt x="478956" y="1128602"/>
                  <a:pt x="500814" y="1130504"/>
                  <a:pt x="517919" y="1134307"/>
                </a:cubicBezTo>
                <a:cubicBezTo>
                  <a:pt x="535025" y="1137159"/>
                  <a:pt x="539776" y="1141913"/>
                  <a:pt x="530273" y="1143815"/>
                </a:cubicBezTo>
                <a:close/>
                <a:moveTo>
                  <a:pt x="34211" y="714052"/>
                </a:moveTo>
                <a:cubicBezTo>
                  <a:pt x="33261" y="732118"/>
                  <a:pt x="25658" y="731167"/>
                  <a:pt x="19006" y="712151"/>
                </a:cubicBezTo>
                <a:cubicBezTo>
                  <a:pt x="13304" y="694086"/>
                  <a:pt x="8553" y="666512"/>
                  <a:pt x="6652" y="648447"/>
                </a:cubicBezTo>
                <a:cubicBezTo>
                  <a:pt x="6652" y="628480"/>
                  <a:pt x="13304" y="625628"/>
                  <a:pt x="20907" y="643693"/>
                </a:cubicBezTo>
                <a:cubicBezTo>
                  <a:pt x="31360" y="661758"/>
                  <a:pt x="37062" y="695036"/>
                  <a:pt x="34211" y="714052"/>
                </a:cubicBezTo>
                <a:close/>
                <a:moveTo>
                  <a:pt x="97882" y="803428"/>
                </a:moveTo>
                <a:cubicBezTo>
                  <a:pt x="94081" y="820542"/>
                  <a:pt x="78876" y="817690"/>
                  <a:pt x="65571" y="798674"/>
                </a:cubicBezTo>
                <a:cubicBezTo>
                  <a:pt x="53217" y="779658"/>
                  <a:pt x="43714" y="751134"/>
                  <a:pt x="45615" y="733069"/>
                </a:cubicBezTo>
                <a:cubicBezTo>
                  <a:pt x="48466" y="714052"/>
                  <a:pt x="62720" y="713102"/>
                  <a:pt x="77925" y="733069"/>
                </a:cubicBezTo>
                <a:cubicBezTo>
                  <a:pt x="94081" y="753035"/>
                  <a:pt x="103584" y="785363"/>
                  <a:pt x="97882" y="803428"/>
                </a:cubicBezTo>
                <a:close/>
                <a:moveTo>
                  <a:pt x="190062" y="896606"/>
                </a:moveTo>
                <a:cubicBezTo>
                  <a:pt x="183410" y="910868"/>
                  <a:pt x="162503" y="908016"/>
                  <a:pt x="144447" y="889000"/>
                </a:cubicBezTo>
                <a:cubicBezTo>
                  <a:pt x="126391" y="870935"/>
                  <a:pt x="115938" y="843362"/>
                  <a:pt x="120689" y="827198"/>
                </a:cubicBezTo>
                <a:cubicBezTo>
                  <a:pt x="126391" y="810083"/>
                  <a:pt x="147298" y="811034"/>
                  <a:pt x="167255" y="830050"/>
                </a:cubicBezTo>
                <a:cubicBezTo>
                  <a:pt x="187211" y="850968"/>
                  <a:pt x="197665" y="880443"/>
                  <a:pt x="190062" y="896606"/>
                </a:cubicBezTo>
                <a:close/>
                <a:moveTo>
                  <a:pt x="300298" y="983129"/>
                </a:moveTo>
                <a:cubicBezTo>
                  <a:pt x="290795" y="995490"/>
                  <a:pt x="267037" y="992637"/>
                  <a:pt x="246130" y="977425"/>
                </a:cubicBezTo>
                <a:cubicBezTo>
                  <a:pt x="225224" y="961261"/>
                  <a:pt x="214770" y="938442"/>
                  <a:pt x="221422" y="924180"/>
                </a:cubicBezTo>
                <a:cubicBezTo>
                  <a:pt x="229975" y="908967"/>
                  <a:pt x="254683" y="910868"/>
                  <a:pt x="277491" y="927983"/>
                </a:cubicBezTo>
                <a:cubicBezTo>
                  <a:pt x="300298" y="945097"/>
                  <a:pt x="310751" y="969818"/>
                  <a:pt x="300298" y="983129"/>
                </a:cubicBezTo>
                <a:close/>
                <a:moveTo>
                  <a:pt x="420037" y="1055390"/>
                </a:moveTo>
                <a:cubicBezTo>
                  <a:pt x="408633" y="1064898"/>
                  <a:pt x="383925" y="1062997"/>
                  <a:pt x="363019" y="1051587"/>
                </a:cubicBezTo>
                <a:cubicBezTo>
                  <a:pt x="342112" y="1039227"/>
                  <a:pt x="331658" y="1021162"/>
                  <a:pt x="342112" y="1009752"/>
                </a:cubicBezTo>
                <a:cubicBezTo>
                  <a:pt x="352565" y="997391"/>
                  <a:pt x="379174" y="998342"/>
                  <a:pt x="401981" y="1011653"/>
                </a:cubicBezTo>
                <a:cubicBezTo>
                  <a:pt x="423838" y="1025916"/>
                  <a:pt x="431441" y="1044932"/>
                  <a:pt x="420037" y="1055390"/>
                </a:cubicBezTo>
                <a:close/>
                <a:moveTo>
                  <a:pt x="535975" y="1106734"/>
                </a:moveTo>
                <a:cubicBezTo>
                  <a:pt x="523621" y="1113389"/>
                  <a:pt x="499863" y="1114340"/>
                  <a:pt x="480857" y="1106734"/>
                </a:cubicBezTo>
                <a:cubicBezTo>
                  <a:pt x="461851" y="1099127"/>
                  <a:pt x="455199" y="1086767"/>
                  <a:pt x="465652" y="1078210"/>
                </a:cubicBezTo>
                <a:cubicBezTo>
                  <a:pt x="477056" y="1068702"/>
                  <a:pt x="503664" y="1067751"/>
                  <a:pt x="523621" y="1077259"/>
                </a:cubicBezTo>
                <a:cubicBezTo>
                  <a:pt x="543578" y="1084865"/>
                  <a:pt x="548329" y="1098177"/>
                  <a:pt x="535975" y="1106734"/>
                </a:cubicBezTo>
                <a:close/>
                <a:moveTo>
                  <a:pt x="637658" y="1131455"/>
                </a:moveTo>
                <a:cubicBezTo>
                  <a:pt x="625304" y="1136209"/>
                  <a:pt x="605348" y="1138110"/>
                  <a:pt x="589192" y="1136209"/>
                </a:cubicBezTo>
                <a:cubicBezTo>
                  <a:pt x="573987" y="1133356"/>
                  <a:pt x="570186" y="1126701"/>
                  <a:pt x="581590" y="1120996"/>
                </a:cubicBezTo>
                <a:cubicBezTo>
                  <a:pt x="593944" y="1114340"/>
                  <a:pt x="616751" y="1111488"/>
                  <a:pt x="632907" y="1115291"/>
                </a:cubicBezTo>
                <a:cubicBezTo>
                  <a:pt x="648112" y="1118143"/>
                  <a:pt x="650963" y="1125750"/>
                  <a:pt x="637658" y="1131455"/>
                </a:cubicBezTo>
                <a:close/>
                <a:moveTo>
                  <a:pt x="29460" y="588547"/>
                </a:moveTo>
                <a:cubicBezTo>
                  <a:pt x="23758" y="613267"/>
                  <a:pt x="13304" y="616120"/>
                  <a:pt x="7602" y="599005"/>
                </a:cubicBezTo>
                <a:cubicBezTo>
                  <a:pt x="2851" y="582842"/>
                  <a:pt x="2851" y="551465"/>
                  <a:pt x="6652" y="529597"/>
                </a:cubicBezTo>
                <a:cubicBezTo>
                  <a:pt x="11404" y="505827"/>
                  <a:pt x="20907" y="497270"/>
                  <a:pt x="27559" y="511532"/>
                </a:cubicBezTo>
                <a:cubicBezTo>
                  <a:pt x="35161" y="528646"/>
                  <a:pt x="37062" y="563826"/>
                  <a:pt x="29460" y="588547"/>
                </a:cubicBezTo>
                <a:close/>
                <a:moveTo>
                  <a:pt x="89329" y="673168"/>
                </a:moveTo>
                <a:cubicBezTo>
                  <a:pt x="80776" y="696938"/>
                  <a:pt x="62720" y="698840"/>
                  <a:pt x="48466" y="678873"/>
                </a:cubicBezTo>
                <a:cubicBezTo>
                  <a:pt x="36112" y="659857"/>
                  <a:pt x="31360" y="626579"/>
                  <a:pt x="37062" y="602809"/>
                </a:cubicBezTo>
                <a:cubicBezTo>
                  <a:pt x="44665" y="579039"/>
                  <a:pt x="61770" y="572383"/>
                  <a:pt x="76025" y="591399"/>
                </a:cubicBezTo>
                <a:cubicBezTo>
                  <a:pt x="93130" y="610415"/>
                  <a:pt x="98832" y="647496"/>
                  <a:pt x="89329" y="673168"/>
                </a:cubicBezTo>
                <a:close/>
                <a:moveTo>
                  <a:pt x="180559" y="767297"/>
                </a:moveTo>
                <a:cubicBezTo>
                  <a:pt x="170106" y="789166"/>
                  <a:pt x="145397" y="790117"/>
                  <a:pt x="125441" y="769199"/>
                </a:cubicBezTo>
                <a:cubicBezTo>
                  <a:pt x="106435" y="749232"/>
                  <a:pt x="98832" y="715003"/>
                  <a:pt x="107385" y="692184"/>
                </a:cubicBezTo>
                <a:cubicBezTo>
                  <a:pt x="116888" y="668414"/>
                  <a:pt x="141596" y="664611"/>
                  <a:pt x="162503" y="685528"/>
                </a:cubicBezTo>
                <a:cubicBezTo>
                  <a:pt x="184360" y="706446"/>
                  <a:pt x="191963" y="743527"/>
                  <a:pt x="180559" y="767297"/>
                </a:cubicBezTo>
                <a:close/>
                <a:moveTo>
                  <a:pt x="296497" y="864279"/>
                </a:moveTo>
                <a:cubicBezTo>
                  <a:pt x="283192" y="884246"/>
                  <a:pt x="254683" y="884246"/>
                  <a:pt x="230925" y="865230"/>
                </a:cubicBezTo>
                <a:cubicBezTo>
                  <a:pt x="208118" y="846214"/>
                  <a:pt x="198615" y="813887"/>
                  <a:pt x="209068" y="792969"/>
                </a:cubicBezTo>
                <a:cubicBezTo>
                  <a:pt x="220472" y="771101"/>
                  <a:pt x="250882" y="768248"/>
                  <a:pt x="275590" y="788215"/>
                </a:cubicBezTo>
                <a:cubicBezTo>
                  <a:pt x="300298" y="808182"/>
                  <a:pt x="309801" y="842411"/>
                  <a:pt x="296497" y="864279"/>
                </a:cubicBezTo>
                <a:close/>
                <a:moveTo>
                  <a:pt x="423838" y="952704"/>
                </a:moveTo>
                <a:cubicBezTo>
                  <a:pt x="409584" y="969818"/>
                  <a:pt x="379174" y="970769"/>
                  <a:pt x="354466" y="954605"/>
                </a:cubicBezTo>
                <a:cubicBezTo>
                  <a:pt x="330708" y="938442"/>
                  <a:pt x="321205" y="910868"/>
                  <a:pt x="334509" y="891852"/>
                </a:cubicBezTo>
                <a:cubicBezTo>
                  <a:pt x="347814" y="871886"/>
                  <a:pt x="380124" y="869984"/>
                  <a:pt x="405783" y="887098"/>
                </a:cubicBezTo>
                <a:cubicBezTo>
                  <a:pt x="431441" y="905164"/>
                  <a:pt x="439043" y="934639"/>
                  <a:pt x="423838" y="952704"/>
                </a:cubicBezTo>
                <a:close/>
                <a:moveTo>
                  <a:pt x="667118" y="1073456"/>
                </a:moveTo>
                <a:cubicBezTo>
                  <a:pt x="652863" y="1084865"/>
                  <a:pt x="626255" y="1088669"/>
                  <a:pt x="608199" y="1082013"/>
                </a:cubicBezTo>
                <a:cubicBezTo>
                  <a:pt x="589192" y="1075357"/>
                  <a:pt x="584441" y="1059194"/>
                  <a:pt x="599646" y="1046833"/>
                </a:cubicBezTo>
                <a:cubicBezTo>
                  <a:pt x="614851" y="1033522"/>
                  <a:pt x="642410" y="1028768"/>
                  <a:pt x="662366" y="1037325"/>
                </a:cubicBezTo>
                <a:cubicBezTo>
                  <a:pt x="680422" y="1044932"/>
                  <a:pt x="683273" y="1061095"/>
                  <a:pt x="667118" y="1073456"/>
                </a:cubicBezTo>
                <a:close/>
                <a:moveTo>
                  <a:pt x="760248" y="1094373"/>
                </a:moveTo>
                <a:cubicBezTo>
                  <a:pt x="745994" y="1102931"/>
                  <a:pt x="725087" y="1108635"/>
                  <a:pt x="711782" y="1106734"/>
                </a:cubicBezTo>
                <a:cubicBezTo>
                  <a:pt x="697528" y="1104832"/>
                  <a:pt x="697528" y="1094373"/>
                  <a:pt x="710832" y="1084865"/>
                </a:cubicBezTo>
                <a:cubicBezTo>
                  <a:pt x="725087" y="1074407"/>
                  <a:pt x="748845" y="1068702"/>
                  <a:pt x="762149" y="1071554"/>
                </a:cubicBezTo>
                <a:cubicBezTo>
                  <a:pt x="775453" y="1075357"/>
                  <a:pt x="773553" y="1085816"/>
                  <a:pt x="760248" y="1094373"/>
                </a:cubicBezTo>
                <a:close/>
                <a:moveTo>
                  <a:pt x="823919" y="1088669"/>
                </a:moveTo>
                <a:cubicBezTo>
                  <a:pt x="811565" y="1094373"/>
                  <a:pt x="795410" y="1101980"/>
                  <a:pt x="787807" y="1103881"/>
                </a:cubicBezTo>
                <a:cubicBezTo>
                  <a:pt x="779255" y="1105783"/>
                  <a:pt x="781155" y="1101980"/>
                  <a:pt x="794459" y="1094373"/>
                </a:cubicBezTo>
                <a:cubicBezTo>
                  <a:pt x="806814" y="1086767"/>
                  <a:pt x="824869" y="1079161"/>
                  <a:pt x="833422" y="1078210"/>
                </a:cubicBezTo>
                <a:cubicBezTo>
                  <a:pt x="841025" y="1078210"/>
                  <a:pt x="836273" y="1082013"/>
                  <a:pt x="823919" y="1088669"/>
                </a:cubicBezTo>
                <a:close/>
                <a:moveTo>
                  <a:pt x="42764" y="452582"/>
                </a:moveTo>
                <a:cubicBezTo>
                  <a:pt x="32311" y="479204"/>
                  <a:pt x="20907" y="487762"/>
                  <a:pt x="16155" y="474450"/>
                </a:cubicBezTo>
                <a:cubicBezTo>
                  <a:pt x="14255" y="462090"/>
                  <a:pt x="19006" y="434517"/>
                  <a:pt x="26609" y="409796"/>
                </a:cubicBezTo>
                <a:cubicBezTo>
                  <a:pt x="36112" y="386026"/>
                  <a:pt x="46565" y="372714"/>
                  <a:pt x="51317" y="382222"/>
                </a:cubicBezTo>
                <a:cubicBezTo>
                  <a:pt x="57969" y="393632"/>
                  <a:pt x="54168" y="425009"/>
                  <a:pt x="42764" y="452582"/>
                </a:cubicBezTo>
                <a:close/>
                <a:moveTo>
                  <a:pt x="95981" y="521040"/>
                </a:moveTo>
                <a:cubicBezTo>
                  <a:pt x="83627" y="548613"/>
                  <a:pt x="63671" y="555268"/>
                  <a:pt x="50366" y="538154"/>
                </a:cubicBezTo>
                <a:cubicBezTo>
                  <a:pt x="39913" y="521990"/>
                  <a:pt x="39913" y="489663"/>
                  <a:pt x="49416" y="463991"/>
                </a:cubicBezTo>
                <a:cubicBezTo>
                  <a:pt x="60820" y="437369"/>
                  <a:pt x="79826" y="426910"/>
                  <a:pt x="93130" y="442123"/>
                </a:cubicBezTo>
                <a:cubicBezTo>
                  <a:pt x="107385" y="456385"/>
                  <a:pt x="109286" y="492516"/>
                  <a:pt x="95981" y="521040"/>
                </a:cubicBezTo>
                <a:close/>
                <a:moveTo>
                  <a:pt x="181509" y="607563"/>
                </a:moveTo>
                <a:cubicBezTo>
                  <a:pt x="167255" y="635136"/>
                  <a:pt x="139696" y="639890"/>
                  <a:pt x="120689" y="619923"/>
                </a:cubicBezTo>
                <a:cubicBezTo>
                  <a:pt x="102634" y="600907"/>
                  <a:pt x="98832" y="564776"/>
                  <a:pt x="111186" y="539105"/>
                </a:cubicBezTo>
                <a:cubicBezTo>
                  <a:pt x="124491" y="512482"/>
                  <a:pt x="151099" y="504876"/>
                  <a:pt x="170106" y="522941"/>
                </a:cubicBezTo>
                <a:cubicBezTo>
                  <a:pt x="191963" y="541006"/>
                  <a:pt x="197665" y="579989"/>
                  <a:pt x="181509" y="607563"/>
                </a:cubicBezTo>
                <a:close/>
                <a:moveTo>
                  <a:pt x="568286" y="894705"/>
                </a:moveTo>
                <a:cubicBezTo>
                  <a:pt x="551180" y="914672"/>
                  <a:pt x="517919" y="919426"/>
                  <a:pt x="494161" y="904213"/>
                </a:cubicBezTo>
                <a:cubicBezTo>
                  <a:pt x="469453" y="889000"/>
                  <a:pt x="462801" y="858574"/>
                  <a:pt x="478956" y="837657"/>
                </a:cubicBezTo>
                <a:cubicBezTo>
                  <a:pt x="496062" y="815788"/>
                  <a:pt x="530273" y="811034"/>
                  <a:pt x="555932" y="827198"/>
                </a:cubicBezTo>
                <a:cubicBezTo>
                  <a:pt x="579689" y="843362"/>
                  <a:pt x="585391" y="873787"/>
                  <a:pt x="568286" y="894705"/>
                </a:cubicBezTo>
                <a:close/>
                <a:moveTo>
                  <a:pt x="694677" y="966966"/>
                </a:moveTo>
                <a:cubicBezTo>
                  <a:pt x="678522" y="984080"/>
                  <a:pt x="649062" y="989785"/>
                  <a:pt x="628155" y="979326"/>
                </a:cubicBezTo>
                <a:cubicBezTo>
                  <a:pt x="607248" y="967917"/>
                  <a:pt x="602497" y="944147"/>
                  <a:pt x="618652" y="926081"/>
                </a:cubicBezTo>
                <a:cubicBezTo>
                  <a:pt x="634807" y="907065"/>
                  <a:pt x="666168" y="901360"/>
                  <a:pt x="687074" y="913721"/>
                </a:cubicBezTo>
                <a:cubicBezTo>
                  <a:pt x="708932" y="925131"/>
                  <a:pt x="711782" y="948901"/>
                  <a:pt x="694677" y="966966"/>
                </a:cubicBezTo>
                <a:close/>
                <a:moveTo>
                  <a:pt x="800161" y="1014506"/>
                </a:moveTo>
                <a:cubicBezTo>
                  <a:pt x="784956" y="1028768"/>
                  <a:pt x="761199" y="1035424"/>
                  <a:pt x="745994" y="1029719"/>
                </a:cubicBezTo>
                <a:cubicBezTo>
                  <a:pt x="729838" y="1023063"/>
                  <a:pt x="728888" y="1005949"/>
                  <a:pt x="744093" y="990736"/>
                </a:cubicBezTo>
                <a:cubicBezTo>
                  <a:pt x="759298" y="974572"/>
                  <a:pt x="784956" y="967917"/>
                  <a:pt x="801112" y="975523"/>
                </a:cubicBezTo>
                <a:cubicBezTo>
                  <a:pt x="815366" y="982179"/>
                  <a:pt x="815366" y="1000244"/>
                  <a:pt x="800161" y="1014506"/>
                </a:cubicBezTo>
                <a:close/>
                <a:moveTo>
                  <a:pt x="876186" y="1035424"/>
                </a:moveTo>
                <a:cubicBezTo>
                  <a:pt x="862882" y="1046833"/>
                  <a:pt x="844826" y="1054440"/>
                  <a:pt x="835323" y="1052538"/>
                </a:cubicBezTo>
                <a:cubicBezTo>
                  <a:pt x="824869" y="1050636"/>
                  <a:pt x="826770" y="1039227"/>
                  <a:pt x="840074" y="1026866"/>
                </a:cubicBezTo>
                <a:cubicBezTo>
                  <a:pt x="853379" y="1014506"/>
                  <a:pt x="872385" y="1006899"/>
                  <a:pt x="882838" y="1009752"/>
                </a:cubicBezTo>
                <a:cubicBezTo>
                  <a:pt x="892341" y="1013555"/>
                  <a:pt x="889490" y="1024014"/>
                  <a:pt x="876186" y="1035424"/>
                </a:cubicBezTo>
                <a:close/>
                <a:moveTo>
                  <a:pt x="77925" y="327076"/>
                </a:moveTo>
                <a:cubicBezTo>
                  <a:pt x="63671" y="353698"/>
                  <a:pt x="48466" y="367960"/>
                  <a:pt x="45615" y="359403"/>
                </a:cubicBezTo>
                <a:cubicBezTo>
                  <a:pt x="44665" y="352748"/>
                  <a:pt x="55118" y="328978"/>
                  <a:pt x="66522" y="305208"/>
                </a:cubicBezTo>
                <a:cubicBezTo>
                  <a:pt x="79826" y="281437"/>
                  <a:pt x="92180" y="265274"/>
                  <a:pt x="95031" y="268126"/>
                </a:cubicBezTo>
                <a:cubicBezTo>
                  <a:pt x="100733" y="272880"/>
                  <a:pt x="93130" y="300454"/>
                  <a:pt x="77925" y="327076"/>
                </a:cubicBezTo>
                <a:close/>
                <a:moveTo>
                  <a:pt x="205267" y="444025"/>
                </a:moveTo>
                <a:cubicBezTo>
                  <a:pt x="187211" y="474450"/>
                  <a:pt x="156801" y="483007"/>
                  <a:pt x="137795" y="464942"/>
                </a:cubicBezTo>
                <a:cubicBezTo>
                  <a:pt x="120689" y="447828"/>
                  <a:pt x="120689" y="412648"/>
                  <a:pt x="136845" y="385075"/>
                </a:cubicBezTo>
                <a:cubicBezTo>
                  <a:pt x="153950" y="356551"/>
                  <a:pt x="183410" y="345141"/>
                  <a:pt x="202416" y="360354"/>
                </a:cubicBezTo>
                <a:cubicBezTo>
                  <a:pt x="221422" y="376518"/>
                  <a:pt x="224273" y="414550"/>
                  <a:pt x="205267" y="444025"/>
                </a:cubicBezTo>
                <a:close/>
                <a:moveTo>
                  <a:pt x="316453" y="533400"/>
                </a:moveTo>
                <a:cubicBezTo>
                  <a:pt x="297447" y="562875"/>
                  <a:pt x="261335" y="570481"/>
                  <a:pt x="236627" y="549564"/>
                </a:cubicBezTo>
                <a:cubicBezTo>
                  <a:pt x="212870" y="530548"/>
                  <a:pt x="209068" y="491565"/>
                  <a:pt x="227124" y="463041"/>
                </a:cubicBezTo>
                <a:cubicBezTo>
                  <a:pt x="245180" y="434517"/>
                  <a:pt x="280342" y="425009"/>
                  <a:pt x="305050" y="443074"/>
                </a:cubicBezTo>
                <a:cubicBezTo>
                  <a:pt x="331658" y="462090"/>
                  <a:pt x="336410" y="502974"/>
                  <a:pt x="316453" y="533400"/>
                </a:cubicBezTo>
                <a:close/>
                <a:moveTo>
                  <a:pt x="928453" y="941294"/>
                </a:moveTo>
                <a:cubicBezTo>
                  <a:pt x="914199" y="957458"/>
                  <a:pt x="893292" y="966015"/>
                  <a:pt x="880938" y="960310"/>
                </a:cubicBezTo>
                <a:cubicBezTo>
                  <a:pt x="867633" y="953655"/>
                  <a:pt x="868584" y="934639"/>
                  <a:pt x="883789" y="917524"/>
                </a:cubicBezTo>
                <a:cubicBezTo>
                  <a:pt x="898043" y="899459"/>
                  <a:pt x="920851" y="890902"/>
                  <a:pt x="933205" y="898508"/>
                </a:cubicBezTo>
                <a:cubicBezTo>
                  <a:pt x="944609" y="906114"/>
                  <a:pt x="942708" y="924180"/>
                  <a:pt x="928453" y="941294"/>
                </a:cubicBezTo>
                <a:close/>
                <a:moveTo>
                  <a:pt x="979770" y="962212"/>
                </a:moveTo>
                <a:cubicBezTo>
                  <a:pt x="968366" y="974572"/>
                  <a:pt x="954112" y="984080"/>
                  <a:pt x="947459" y="983129"/>
                </a:cubicBezTo>
                <a:cubicBezTo>
                  <a:pt x="940807" y="981228"/>
                  <a:pt x="944609" y="967917"/>
                  <a:pt x="956963" y="954605"/>
                </a:cubicBezTo>
                <a:cubicBezTo>
                  <a:pt x="969317" y="940343"/>
                  <a:pt x="984522" y="930835"/>
                  <a:pt x="990223" y="934639"/>
                </a:cubicBezTo>
                <a:cubicBezTo>
                  <a:pt x="995925" y="936540"/>
                  <a:pt x="991174" y="949851"/>
                  <a:pt x="979770" y="962212"/>
                </a:cubicBezTo>
                <a:close/>
                <a:moveTo>
                  <a:pt x="163453" y="243405"/>
                </a:moveTo>
                <a:cubicBezTo>
                  <a:pt x="144447" y="269077"/>
                  <a:pt x="120689" y="283339"/>
                  <a:pt x="111186" y="275733"/>
                </a:cubicBezTo>
                <a:cubicBezTo>
                  <a:pt x="103584" y="269077"/>
                  <a:pt x="112137" y="246258"/>
                  <a:pt x="129242" y="223439"/>
                </a:cubicBezTo>
                <a:cubicBezTo>
                  <a:pt x="147298" y="201570"/>
                  <a:pt x="168205" y="185406"/>
                  <a:pt x="177708" y="188259"/>
                </a:cubicBezTo>
                <a:cubicBezTo>
                  <a:pt x="189112" y="193013"/>
                  <a:pt x="183410" y="217734"/>
                  <a:pt x="163453" y="243405"/>
                </a:cubicBezTo>
                <a:close/>
                <a:moveTo>
                  <a:pt x="236627" y="289044"/>
                </a:moveTo>
                <a:cubicBezTo>
                  <a:pt x="216671" y="316617"/>
                  <a:pt x="185311" y="328027"/>
                  <a:pt x="168205" y="315666"/>
                </a:cubicBezTo>
                <a:cubicBezTo>
                  <a:pt x="153000" y="304257"/>
                  <a:pt x="155851" y="274782"/>
                  <a:pt x="174857" y="250061"/>
                </a:cubicBezTo>
                <a:cubicBezTo>
                  <a:pt x="193863" y="225340"/>
                  <a:pt x="222373" y="212029"/>
                  <a:pt x="239478" y="221537"/>
                </a:cubicBezTo>
                <a:cubicBezTo>
                  <a:pt x="257534" y="231045"/>
                  <a:pt x="256584" y="261471"/>
                  <a:pt x="236627" y="289044"/>
                </a:cubicBezTo>
                <a:close/>
                <a:moveTo>
                  <a:pt x="340211" y="358452"/>
                </a:moveTo>
                <a:cubicBezTo>
                  <a:pt x="319304" y="386976"/>
                  <a:pt x="283192" y="396485"/>
                  <a:pt x="259435" y="379370"/>
                </a:cubicBezTo>
                <a:cubicBezTo>
                  <a:pt x="237578" y="363206"/>
                  <a:pt x="236627" y="328978"/>
                  <a:pt x="255633" y="302355"/>
                </a:cubicBezTo>
                <a:cubicBezTo>
                  <a:pt x="275590" y="275733"/>
                  <a:pt x="309801" y="265274"/>
                  <a:pt x="332609" y="279536"/>
                </a:cubicBezTo>
                <a:cubicBezTo>
                  <a:pt x="358267" y="294749"/>
                  <a:pt x="362068" y="329928"/>
                  <a:pt x="340211" y="358452"/>
                </a:cubicBezTo>
                <a:close/>
                <a:moveTo>
                  <a:pt x="1047242" y="889951"/>
                </a:moveTo>
                <a:cubicBezTo>
                  <a:pt x="1038689" y="902311"/>
                  <a:pt x="1031087" y="910868"/>
                  <a:pt x="1029186" y="909918"/>
                </a:cubicBezTo>
                <a:cubicBezTo>
                  <a:pt x="1026335" y="908016"/>
                  <a:pt x="1031087" y="894705"/>
                  <a:pt x="1040590" y="881394"/>
                </a:cubicBezTo>
                <a:cubicBezTo>
                  <a:pt x="1049143" y="868082"/>
                  <a:pt x="1057695" y="859525"/>
                  <a:pt x="1060546" y="862378"/>
                </a:cubicBezTo>
                <a:cubicBezTo>
                  <a:pt x="1061497" y="864279"/>
                  <a:pt x="1055795" y="876640"/>
                  <a:pt x="1047242" y="889951"/>
                </a:cubicBezTo>
                <a:close/>
                <a:moveTo>
                  <a:pt x="281292" y="164489"/>
                </a:moveTo>
                <a:cubicBezTo>
                  <a:pt x="259435" y="188259"/>
                  <a:pt x="227124" y="201570"/>
                  <a:pt x="210969" y="193964"/>
                </a:cubicBezTo>
                <a:cubicBezTo>
                  <a:pt x="196714" y="188259"/>
                  <a:pt x="203366" y="166390"/>
                  <a:pt x="223323" y="145473"/>
                </a:cubicBezTo>
                <a:cubicBezTo>
                  <a:pt x="244230" y="125506"/>
                  <a:pt x="272739" y="112195"/>
                  <a:pt x="287944" y="115047"/>
                </a:cubicBezTo>
                <a:cubicBezTo>
                  <a:pt x="306000" y="119801"/>
                  <a:pt x="303149" y="141670"/>
                  <a:pt x="281292" y="164489"/>
                </a:cubicBezTo>
                <a:close/>
                <a:moveTo>
                  <a:pt x="377273" y="211078"/>
                </a:moveTo>
                <a:cubicBezTo>
                  <a:pt x="354466" y="236750"/>
                  <a:pt x="317404" y="247209"/>
                  <a:pt x="294596" y="234848"/>
                </a:cubicBezTo>
                <a:cubicBezTo>
                  <a:pt x="273689" y="223439"/>
                  <a:pt x="274640" y="194914"/>
                  <a:pt x="296497" y="171144"/>
                </a:cubicBezTo>
                <a:cubicBezTo>
                  <a:pt x="317404" y="149276"/>
                  <a:pt x="351615" y="137866"/>
                  <a:pt x="374422" y="147374"/>
                </a:cubicBezTo>
                <a:cubicBezTo>
                  <a:pt x="397230" y="157833"/>
                  <a:pt x="399130" y="186357"/>
                  <a:pt x="377273" y="211078"/>
                </a:cubicBezTo>
                <a:close/>
                <a:moveTo>
                  <a:pt x="326907" y="77015"/>
                </a:moveTo>
                <a:cubicBezTo>
                  <a:pt x="305050" y="94129"/>
                  <a:pt x="275590" y="106490"/>
                  <a:pt x="262286" y="105539"/>
                </a:cubicBezTo>
                <a:cubicBezTo>
                  <a:pt x="250882" y="106490"/>
                  <a:pt x="259435" y="95080"/>
                  <a:pt x="278441" y="81769"/>
                </a:cubicBezTo>
                <a:cubicBezTo>
                  <a:pt x="299348" y="69409"/>
                  <a:pt x="324056" y="57048"/>
                  <a:pt x="337360" y="53245"/>
                </a:cubicBezTo>
                <a:cubicBezTo>
                  <a:pt x="352565" y="52294"/>
                  <a:pt x="347814" y="62753"/>
                  <a:pt x="326907" y="77015"/>
                </a:cubicBezTo>
                <a:close/>
                <a:moveTo>
                  <a:pt x="411484" y="96982"/>
                </a:moveTo>
                <a:cubicBezTo>
                  <a:pt x="390578" y="115998"/>
                  <a:pt x="355416" y="125506"/>
                  <a:pt x="335460" y="118850"/>
                </a:cubicBezTo>
                <a:cubicBezTo>
                  <a:pt x="317404" y="113145"/>
                  <a:pt x="319304" y="95080"/>
                  <a:pt x="340211" y="78917"/>
                </a:cubicBezTo>
                <a:cubicBezTo>
                  <a:pt x="360168" y="63704"/>
                  <a:pt x="391528" y="54196"/>
                  <a:pt x="410534" y="57999"/>
                </a:cubicBezTo>
                <a:cubicBezTo>
                  <a:pt x="431441" y="61802"/>
                  <a:pt x="431441" y="79867"/>
                  <a:pt x="411484" y="96982"/>
                </a:cubicBezTo>
                <a:close/>
                <a:moveTo>
                  <a:pt x="521720" y="143571"/>
                </a:moveTo>
                <a:cubicBezTo>
                  <a:pt x="501764" y="164489"/>
                  <a:pt x="463751" y="171144"/>
                  <a:pt x="439043" y="158784"/>
                </a:cubicBezTo>
                <a:cubicBezTo>
                  <a:pt x="415286" y="147374"/>
                  <a:pt x="413385" y="123604"/>
                  <a:pt x="433342" y="104588"/>
                </a:cubicBezTo>
                <a:cubicBezTo>
                  <a:pt x="453298" y="87474"/>
                  <a:pt x="487509" y="80818"/>
                  <a:pt x="511267" y="90326"/>
                </a:cubicBezTo>
                <a:cubicBezTo>
                  <a:pt x="535975" y="100785"/>
                  <a:pt x="541677" y="124555"/>
                  <a:pt x="521720" y="143571"/>
                </a:cubicBezTo>
                <a:close/>
                <a:moveTo>
                  <a:pt x="650012" y="214881"/>
                </a:moveTo>
                <a:cubicBezTo>
                  <a:pt x="631956" y="236750"/>
                  <a:pt x="594894" y="241504"/>
                  <a:pt x="567335" y="225340"/>
                </a:cubicBezTo>
                <a:cubicBezTo>
                  <a:pt x="540727" y="210127"/>
                  <a:pt x="535025" y="180652"/>
                  <a:pt x="554031" y="160686"/>
                </a:cubicBezTo>
                <a:cubicBezTo>
                  <a:pt x="572087" y="141670"/>
                  <a:pt x="607248" y="137866"/>
                  <a:pt x="632907" y="152128"/>
                </a:cubicBezTo>
                <a:cubicBezTo>
                  <a:pt x="659515" y="166390"/>
                  <a:pt x="667118" y="193964"/>
                  <a:pt x="650012" y="214881"/>
                </a:cubicBezTo>
                <a:close/>
                <a:moveTo>
                  <a:pt x="448546" y="30426"/>
                </a:moveTo>
                <a:cubicBezTo>
                  <a:pt x="427640" y="41835"/>
                  <a:pt x="395329" y="50393"/>
                  <a:pt x="376323" y="49442"/>
                </a:cubicBezTo>
                <a:cubicBezTo>
                  <a:pt x="359217" y="49442"/>
                  <a:pt x="363969" y="42786"/>
                  <a:pt x="383925" y="33278"/>
                </a:cubicBezTo>
                <a:cubicBezTo>
                  <a:pt x="403882" y="25672"/>
                  <a:pt x="432391" y="18065"/>
                  <a:pt x="448546" y="15213"/>
                </a:cubicBezTo>
                <a:cubicBezTo>
                  <a:pt x="467553" y="13311"/>
                  <a:pt x="467553" y="19967"/>
                  <a:pt x="448546" y="30426"/>
                </a:cubicBezTo>
                <a:close/>
                <a:moveTo>
                  <a:pt x="546428" y="52294"/>
                </a:moveTo>
                <a:cubicBezTo>
                  <a:pt x="527422" y="66556"/>
                  <a:pt x="491310" y="71310"/>
                  <a:pt x="468503" y="63704"/>
                </a:cubicBezTo>
                <a:cubicBezTo>
                  <a:pt x="445696" y="57999"/>
                  <a:pt x="444745" y="42786"/>
                  <a:pt x="463751" y="31376"/>
                </a:cubicBezTo>
                <a:cubicBezTo>
                  <a:pt x="481807" y="21868"/>
                  <a:pt x="514118" y="17114"/>
                  <a:pt x="535975" y="20918"/>
                </a:cubicBezTo>
                <a:cubicBezTo>
                  <a:pt x="558782" y="26622"/>
                  <a:pt x="564484" y="40884"/>
                  <a:pt x="546428" y="52294"/>
                </a:cubicBezTo>
                <a:close/>
                <a:moveTo>
                  <a:pt x="663317" y="101736"/>
                </a:moveTo>
                <a:cubicBezTo>
                  <a:pt x="647161" y="116949"/>
                  <a:pt x="611050" y="119801"/>
                  <a:pt x="584441" y="107441"/>
                </a:cubicBezTo>
                <a:cubicBezTo>
                  <a:pt x="558782" y="96031"/>
                  <a:pt x="553081" y="75113"/>
                  <a:pt x="571137" y="61802"/>
                </a:cubicBezTo>
                <a:cubicBezTo>
                  <a:pt x="588242" y="49442"/>
                  <a:pt x="620553" y="48491"/>
                  <a:pt x="645261" y="57999"/>
                </a:cubicBezTo>
                <a:cubicBezTo>
                  <a:pt x="669969" y="67507"/>
                  <a:pt x="678522" y="87474"/>
                  <a:pt x="663317" y="101736"/>
                </a:cubicBezTo>
                <a:close/>
                <a:moveTo>
                  <a:pt x="665217" y="29475"/>
                </a:moveTo>
                <a:cubicBezTo>
                  <a:pt x="650963" y="37081"/>
                  <a:pt x="620553" y="37081"/>
                  <a:pt x="596795" y="29475"/>
                </a:cubicBezTo>
                <a:cubicBezTo>
                  <a:pt x="574938" y="22819"/>
                  <a:pt x="569236" y="13311"/>
                  <a:pt x="584441" y="8557"/>
                </a:cubicBezTo>
                <a:cubicBezTo>
                  <a:pt x="597745" y="4754"/>
                  <a:pt x="626255" y="5705"/>
                  <a:pt x="647161" y="10459"/>
                </a:cubicBezTo>
                <a:cubicBezTo>
                  <a:pt x="668068" y="15213"/>
                  <a:pt x="676621" y="23770"/>
                  <a:pt x="665217" y="29475"/>
                </a:cubicBezTo>
                <a:close/>
                <a:moveTo>
                  <a:pt x="777354" y="79867"/>
                </a:moveTo>
                <a:cubicBezTo>
                  <a:pt x="766900" y="89375"/>
                  <a:pt x="737441" y="86523"/>
                  <a:pt x="713683" y="75113"/>
                </a:cubicBezTo>
                <a:cubicBezTo>
                  <a:pt x="689925" y="63704"/>
                  <a:pt x="681373" y="48491"/>
                  <a:pt x="693727" y="40884"/>
                </a:cubicBezTo>
                <a:cubicBezTo>
                  <a:pt x="705130" y="35180"/>
                  <a:pt x="731739" y="38032"/>
                  <a:pt x="753596" y="47540"/>
                </a:cubicBezTo>
                <a:cubicBezTo>
                  <a:pt x="775453" y="57999"/>
                  <a:pt x="785907" y="71310"/>
                  <a:pt x="777354" y="79867"/>
                </a:cubicBezTo>
                <a:close/>
                <a:moveTo>
                  <a:pt x="889490" y="150227"/>
                </a:moveTo>
                <a:cubicBezTo>
                  <a:pt x="881888" y="160686"/>
                  <a:pt x="857180" y="157833"/>
                  <a:pt x="835323" y="142620"/>
                </a:cubicBezTo>
                <a:cubicBezTo>
                  <a:pt x="812515" y="128358"/>
                  <a:pt x="802062" y="108391"/>
                  <a:pt x="811565" y="98883"/>
                </a:cubicBezTo>
                <a:cubicBezTo>
                  <a:pt x="820118" y="91277"/>
                  <a:pt x="842925" y="96031"/>
                  <a:pt x="863832" y="108391"/>
                </a:cubicBezTo>
                <a:cubicBezTo>
                  <a:pt x="883789" y="122653"/>
                  <a:pt x="896143" y="141670"/>
                  <a:pt x="889490" y="150227"/>
                </a:cubicBezTo>
                <a:close/>
                <a:moveTo>
                  <a:pt x="990223" y="234848"/>
                </a:moveTo>
                <a:cubicBezTo>
                  <a:pt x="986422" y="246258"/>
                  <a:pt x="968366" y="243405"/>
                  <a:pt x="949360" y="227242"/>
                </a:cubicBezTo>
                <a:cubicBezTo>
                  <a:pt x="930354" y="211078"/>
                  <a:pt x="919900" y="189210"/>
                  <a:pt x="925602" y="178751"/>
                </a:cubicBezTo>
                <a:cubicBezTo>
                  <a:pt x="930354" y="169243"/>
                  <a:pt x="948410" y="173997"/>
                  <a:pt x="965515" y="189210"/>
                </a:cubicBezTo>
                <a:cubicBezTo>
                  <a:pt x="982621" y="204422"/>
                  <a:pt x="993074" y="224389"/>
                  <a:pt x="990223" y="234848"/>
                </a:cubicBezTo>
                <a:close/>
                <a:moveTo>
                  <a:pt x="864782" y="86523"/>
                </a:moveTo>
                <a:cubicBezTo>
                  <a:pt x="860031" y="90326"/>
                  <a:pt x="839124" y="83671"/>
                  <a:pt x="817267" y="71310"/>
                </a:cubicBezTo>
                <a:cubicBezTo>
                  <a:pt x="795410" y="59901"/>
                  <a:pt x="784006" y="48491"/>
                  <a:pt x="790658" y="46589"/>
                </a:cubicBezTo>
                <a:cubicBezTo>
                  <a:pt x="795410" y="45638"/>
                  <a:pt x="815366" y="54196"/>
                  <a:pt x="835323" y="63704"/>
                </a:cubicBezTo>
                <a:cubicBezTo>
                  <a:pt x="855279" y="74163"/>
                  <a:pt x="868584" y="83671"/>
                  <a:pt x="864782" y="86523"/>
                </a:cubicBezTo>
                <a:close/>
                <a:moveTo>
                  <a:pt x="958863" y="155932"/>
                </a:moveTo>
                <a:cubicBezTo>
                  <a:pt x="957913" y="161636"/>
                  <a:pt x="941758" y="154981"/>
                  <a:pt x="923702" y="139768"/>
                </a:cubicBezTo>
                <a:cubicBezTo>
                  <a:pt x="904696" y="125506"/>
                  <a:pt x="892341" y="110293"/>
                  <a:pt x="895192" y="105539"/>
                </a:cubicBezTo>
                <a:cubicBezTo>
                  <a:pt x="898043" y="102687"/>
                  <a:pt x="913248" y="112195"/>
                  <a:pt x="930354" y="124555"/>
                </a:cubicBezTo>
                <a:cubicBezTo>
                  <a:pt x="945559" y="137866"/>
                  <a:pt x="958863" y="151178"/>
                  <a:pt x="958863" y="155932"/>
                </a:cubicBezTo>
                <a:close/>
                <a:moveTo>
                  <a:pt x="764050" y="35180"/>
                </a:moveTo>
                <a:cubicBezTo>
                  <a:pt x="756447" y="36130"/>
                  <a:pt x="730789" y="31376"/>
                  <a:pt x="707981" y="23770"/>
                </a:cubicBezTo>
                <a:cubicBezTo>
                  <a:pt x="686124" y="17114"/>
                  <a:pt x="676621" y="11410"/>
                  <a:pt x="687074" y="12360"/>
                </a:cubicBezTo>
                <a:cubicBezTo>
                  <a:pt x="709882" y="14262"/>
                  <a:pt x="777354" y="35180"/>
                  <a:pt x="764050" y="35180"/>
                </a:cubicBezTo>
                <a:close/>
                <a:moveTo>
                  <a:pt x="592994" y="0"/>
                </a:moveTo>
                <a:cubicBezTo>
                  <a:pt x="616751" y="951"/>
                  <a:pt x="639559" y="2852"/>
                  <a:pt x="663317" y="6656"/>
                </a:cubicBezTo>
                <a:cubicBezTo>
                  <a:pt x="650963" y="5705"/>
                  <a:pt x="625304" y="2852"/>
                  <a:pt x="605348" y="951"/>
                </a:cubicBezTo>
                <a:cubicBezTo>
                  <a:pt x="600596" y="951"/>
                  <a:pt x="595845" y="951"/>
                  <a:pt x="592994" y="0"/>
                </a:cubicBezTo>
                <a:close/>
                <a:moveTo>
                  <a:pt x="488460" y="6656"/>
                </a:moveTo>
                <a:cubicBezTo>
                  <a:pt x="513168" y="2852"/>
                  <a:pt x="537876" y="951"/>
                  <a:pt x="562584" y="0"/>
                </a:cubicBezTo>
                <a:lnTo>
                  <a:pt x="562584" y="0"/>
                </a:lnTo>
                <a:cubicBezTo>
                  <a:pt x="573037" y="0"/>
                  <a:pt x="574938" y="1902"/>
                  <a:pt x="562584" y="4754"/>
                </a:cubicBezTo>
                <a:cubicBezTo>
                  <a:pt x="546428" y="9508"/>
                  <a:pt x="515068" y="13311"/>
                  <a:pt x="495112" y="11410"/>
                </a:cubicBezTo>
                <a:cubicBezTo>
                  <a:pt x="478006" y="11410"/>
                  <a:pt x="476105" y="8557"/>
                  <a:pt x="488460" y="6656"/>
                </a:cubicBezTo>
                <a:close/>
                <a:moveTo>
                  <a:pt x="321205" y="57999"/>
                </a:moveTo>
                <a:cubicBezTo>
                  <a:pt x="341161" y="48491"/>
                  <a:pt x="361118" y="39934"/>
                  <a:pt x="382025" y="32327"/>
                </a:cubicBezTo>
                <a:cubicBezTo>
                  <a:pt x="380124" y="33278"/>
                  <a:pt x="378223" y="34229"/>
                  <a:pt x="375373" y="35180"/>
                </a:cubicBezTo>
                <a:cubicBezTo>
                  <a:pt x="358267" y="42786"/>
                  <a:pt x="334509" y="52294"/>
                  <a:pt x="321205" y="57999"/>
                </a:cubicBezTo>
                <a:close/>
                <a:moveTo>
                  <a:pt x="237578" y="108391"/>
                </a:moveTo>
                <a:cubicBezTo>
                  <a:pt x="251832" y="97933"/>
                  <a:pt x="266087" y="88425"/>
                  <a:pt x="280342" y="79867"/>
                </a:cubicBezTo>
                <a:cubicBezTo>
                  <a:pt x="278441" y="80818"/>
                  <a:pt x="275590" y="82720"/>
                  <a:pt x="273689" y="83671"/>
                </a:cubicBezTo>
                <a:cubicBezTo>
                  <a:pt x="261335" y="93179"/>
                  <a:pt x="248031" y="101736"/>
                  <a:pt x="237578" y="108391"/>
                </a:cubicBezTo>
                <a:lnTo>
                  <a:pt x="237578" y="108391"/>
                </a:lnTo>
                <a:close/>
                <a:moveTo>
                  <a:pt x="179609" y="155932"/>
                </a:moveTo>
                <a:cubicBezTo>
                  <a:pt x="191012" y="145473"/>
                  <a:pt x="202416" y="135965"/>
                  <a:pt x="213820" y="126457"/>
                </a:cubicBezTo>
                <a:lnTo>
                  <a:pt x="213820" y="126457"/>
                </a:lnTo>
                <a:cubicBezTo>
                  <a:pt x="223323" y="118850"/>
                  <a:pt x="231876" y="113145"/>
                  <a:pt x="236627" y="111244"/>
                </a:cubicBezTo>
                <a:cubicBezTo>
                  <a:pt x="247081" y="109342"/>
                  <a:pt x="238528" y="123604"/>
                  <a:pt x="216671" y="144522"/>
                </a:cubicBezTo>
                <a:cubicBezTo>
                  <a:pt x="195764" y="166390"/>
                  <a:pt x="171056" y="182554"/>
                  <a:pt x="162503" y="180652"/>
                </a:cubicBezTo>
                <a:cubicBezTo>
                  <a:pt x="157752" y="180652"/>
                  <a:pt x="166304" y="170194"/>
                  <a:pt x="179609" y="155932"/>
                </a:cubicBezTo>
                <a:close/>
                <a:moveTo>
                  <a:pt x="93130" y="260520"/>
                </a:moveTo>
                <a:cubicBezTo>
                  <a:pt x="96932" y="253864"/>
                  <a:pt x="101683" y="248159"/>
                  <a:pt x="105484" y="242455"/>
                </a:cubicBezTo>
                <a:cubicBezTo>
                  <a:pt x="119739" y="221537"/>
                  <a:pt x="135894" y="202521"/>
                  <a:pt x="152050" y="184456"/>
                </a:cubicBezTo>
                <a:lnTo>
                  <a:pt x="152050" y="184456"/>
                </a:lnTo>
                <a:cubicBezTo>
                  <a:pt x="153950" y="184456"/>
                  <a:pt x="143497" y="200619"/>
                  <a:pt x="125441" y="222488"/>
                </a:cubicBezTo>
                <a:cubicBezTo>
                  <a:pt x="109286" y="245307"/>
                  <a:pt x="94081" y="261471"/>
                  <a:pt x="93130" y="260520"/>
                </a:cubicBezTo>
                <a:close/>
                <a:moveTo>
                  <a:pt x="18056" y="430713"/>
                </a:moveTo>
                <a:cubicBezTo>
                  <a:pt x="24708" y="404091"/>
                  <a:pt x="33261" y="377468"/>
                  <a:pt x="44665" y="351797"/>
                </a:cubicBezTo>
                <a:lnTo>
                  <a:pt x="44665" y="351797"/>
                </a:lnTo>
                <a:cubicBezTo>
                  <a:pt x="41814" y="361305"/>
                  <a:pt x="34211" y="383173"/>
                  <a:pt x="26609" y="405042"/>
                </a:cubicBezTo>
                <a:cubicBezTo>
                  <a:pt x="22807" y="416451"/>
                  <a:pt x="19957" y="425959"/>
                  <a:pt x="18056" y="430713"/>
                </a:cubicBezTo>
                <a:close/>
                <a:moveTo>
                  <a:pt x="950" y="544810"/>
                </a:moveTo>
                <a:cubicBezTo>
                  <a:pt x="2851" y="513433"/>
                  <a:pt x="6652" y="482057"/>
                  <a:pt x="13304" y="450680"/>
                </a:cubicBezTo>
                <a:cubicBezTo>
                  <a:pt x="13304" y="451631"/>
                  <a:pt x="13304" y="452582"/>
                  <a:pt x="13304" y="454483"/>
                </a:cubicBezTo>
                <a:cubicBezTo>
                  <a:pt x="13304" y="465893"/>
                  <a:pt x="9503" y="496319"/>
                  <a:pt x="4752" y="521040"/>
                </a:cubicBezTo>
                <a:cubicBezTo>
                  <a:pt x="2851" y="534351"/>
                  <a:pt x="950" y="542908"/>
                  <a:pt x="950" y="544810"/>
                </a:cubicBezTo>
                <a:lnTo>
                  <a:pt x="950" y="544810"/>
                </a:lnTo>
                <a:close/>
                <a:moveTo>
                  <a:pt x="4752" y="646546"/>
                </a:moveTo>
                <a:cubicBezTo>
                  <a:pt x="950" y="618972"/>
                  <a:pt x="0" y="591399"/>
                  <a:pt x="0" y="563826"/>
                </a:cubicBezTo>
                <a:cubicBezTo>
                  <a:pt x="0" y="564776"/>
                  <a:pt x="0" y="566678"/>
                  <a:pt x="0" y="568580"/>
                </a:cubicBezTo>
                <a:cubicBezTo>
                  <a:pt x="1901" y="583793"/>
                  <a:pt x="3801" y="614218"/>
                  <a:pt x="3801" y="635136"/>
                </a:cubicBezTo>
                <a:cubicBezTo>
                  <a:pt x="4752" y="640841"/>
                  <a:pt x="4752" y="644644"/>
                  <a:pt x="4752" y="646546"/>
                </a:cubicBezTo>
                <a:close/>
                <a:moveTo>
                  <a:pt x="17106" y="712151"/>
                </a:moveTo>
                <a:cubicBezTo>
                  <a:pt x="17106" y="711200"/>
                  <a:pt x="16155" y="709298"/>
                  <a:pt x="16155" y="708348"/>
                </a:cubicBezTo>
                <a:cubicBezTo>
                  <a:pt x="16155" y="709298"/>
                  <a:pt x="17106" y="711200"/>
                  <a:pt x="17106" y="712151"/>
                </a:cubicBezTo>
                <a:close/>
                <a:moveTo>
                  <a:pt x="58919" y="826247"/>
                </a:moveTo>
                <a:cubicBezTo>
                  <a:pt x="47516" y="802477"/>
                  <a:pt x="37062" y="777756"/>
                  <a:pt x="28509" y="752085"/>
                </a:cubicBezTo>
                <a:cubicBezTo>
                  <a:pt x="25658" y="741626"/>
                  <a:pt x="30410" y="745429"/>
                  <a:pt x="38963" y="763494"/>
                </a:cubicBezTo>
                <a:cubicBezTo>
                  <a:pt x="49416" y="782510"/>
                  <a:pt x="60820" y="811985"/>
                  <a:pt x="61770" y="824345"/>
                </a:cubicBezTo>
                <a:cubicBezTo>
                  <a:pt x="63671" y="832903"/>
                  <a:pt x="62720" y="832903"/>
                  <a:pt x="58919" y="826247"/>
                </a:cubicBezTo>
                <a:lnTo>
                  <a:pt x="58919" y="826247"/>
                </a:lnTo>
                <a:close/>
                <a:moveTo>
                  <a:pt x="168205" y="979326"/>
                </a:moveTo>
                <a:cubicBezTo>
                  <a:pt x="150149" y="961261"/>
                  <a:pt x="133043" y="942245"/>
                  <a:pt x="117838" y="922278"/>
                </a:cubicBezTo>
                <a:cubicBezTo>
                  <a:pt x="119739" y="924180"/>
                  <a:pt x="127342" y="931786"/>
                  <a:pt x="136845" y="943196"/>
                </a:cubicBezTo>
                <a:cubicBezTo>
                  <a:pt x="153000" y="959359"/>
                  <a:pt x="166304" y="975523"/>
                  <a:pt x="168205" y="979326"/>
                </a:cubicBezTo>
                <a:close/>
                <a:moveTo>
                  <a:pt x="250882" y="1046833"/>
                </a:moveTo>
                <a:cubicBezTo>
                  <a:pt x="248031" y="1044932"/>
                  <a:pt x="245180" y="1043030"/>
                  <a:pt x="242329" y="1041128"/>
                </a:cubicBezTo>
                <a:cubicBezTo>
                  <a:pt x="225224" y="1028768"/>
                  <a:pt x="208118" y="1015457"/>
                  <a:pt x="192913" y="1002145"/>
                </a:cubicBezTo>
                <a:lnTo>
                  <a:pt x="192913" y="1002145"/>
                </a:lnTo>
                <a:cubicBezTo>
                  <a:pt x="192913" y="1002145"/>
                  <a:pt x="192913" y="1002145"/>
                  <a:pt x="192913" y="1002145"/>
                </a:cubicBezTo>
                <a:cubicBezTo>
                  <a:pt x="191963" y="1000244"/>
                  <a:pt x="205267" y="1007850"/>
                  <a:pt x="222373" y="1022112"/>
                </a:cubicBezTo>
                <a:cubicBezTo>
                  <a:pt x="239478" y="1034473"/>
                  <a:pt x="251832" y="1045882"/>
                  <a:pt x="250882" y="1046833"/>
                </a:cubicBezTo>
                <a:cubicBezTo>
                  <a:pt x="250882" y="1047784"/>
                  <a:pt x="250882" y="1047784"/>
                  <a:pt x="250882" y="1046833"/>
                </a:cubicBezTo>
                <a:close/>
                <a:moveTo>
                  <a:pt x="344012" y="1099127"/>
                </a:moveTo>
                <a:cubicBezTo>
                  <a:pt x="323106" y="1089619"/>
                  <a:pt x="302199" y="1079161"/>
                  <a:pt x="282242" y="1067751"/>
                </a:cubicBezTo>
                <a:lnTo>
                  <a:pt x="282242" y="1067751"/>
                </a:lnTo>
                <a:cubicBezTo>
                  <a:pt x="284143" y="1067751"/>
                  <a:pt x="301248" y="1075357"/>
                  <a:pt x="318354" y="1084865"/>
                </a:cubicBezTo>
                <a:cubicBezTo>
                  <a:pt x="335460" y="1092472"/>
                  <a:pt x="345913" y="1099127"/>
                  <a:pt x="344012" y="1099127"/>
                </a:cubicBezTo>
                <a:lnTo>
                  <a:pt x="344012" y="1099127"/>
                </a:lnTo>
                <a:close/>
                <a:moveTo>
                  <a:pt x="429540" y="1128602"/>
                </a:moveTo>
                <a:cubicBezTo>
                  <a:pt x="415286" y="1124799"/>
                  <a:pt x="401981" y="1120996"/>
                  <a:pt x="387727" y="1116242"/>
                </a:cubicBezTo>
                <a:cubicBezTo>
                  <a:pt x="396279" y="1119094"/>
                  <a:pt x="407683" y="1121947"/>
                  <a:pt x="419087" y="1125750"/>
                </a:cubicBezTo>
                <a:cubicBezTo>
                  <a:pt x="422888" y="1126701"/>
                  <a:pt x="427640" y="1127651"/>
                  <a:pt x="429540" y="1128602"/>
                </a:cubicBezTo>
                <a:close/>
                <a:moveTo>
                  <a:pt x="618652" y="1144766"/>
                </a:moveTo>
                <a:cubicBezTo>
                  <a:pt x="601546" y="1145717"/>
                  <a:pt x="584441" y="1146667"/>
                  <a:pt x="567335" y="1146667"/>
                </a:cubicBezTo>
                <a:cubicBezTo>
                  <a:pt x="568286" y="1146667"/>
                  <a:pt x="568286" y="1146667"/>
                  <a:pt x="569236" y="1146667"/>
                </a:cubicBezTo>
                <a:cubicBezTo>
                  <a:pt x="578739" y="1145717"/>
                  <a:pt x="598696" y="1145717"/>
                  <a:pt x="612000" y="1144766"/>
                </a:cubicBezTo>
                <a:cubicBezTo>
                  <a:pt x="614851" y="1144766"/>
                  <a:pt x="617702" y="1144766"/>
                  <a:pt x="618652" y="1144766"/>
                </a:cubicBezTo>
                <a:close/>
                <a:moveTo>
                  <a:pt x="718435" y="1127651"/>
                </a:moveTo>
                <a:cubicBezTo>
                  <a:pt x="705130" y="1131455"/>
                  <a:pt x="691826" y="1134307"/>
                  <a:pt x="678522" y="1136209"/>
                </a:cubicBezTo>
                <a:cubicBezTo>
                  <a:pt x="668068" y="1138110"/>
                  <a:pt x="667118" y="1136209"/>
                  <a:pt x="678522" y="1132405"/>
                </a:cubicBezTo>
                <a:cubicBezTo>
                  <a:pt x="689925" y="1127651"/>
                  <a:pt x="708932" y="1123848"/>
                  <a:pt x="720335" y="1122897"/>
                </a:cubicBezTo>
                <a:cubicBezTo>
                  <a:pt x="730789" y="1122897"/>
                  <a:pt x="729838" y="1124799"/>
                  <a:pt x="718435" y="1127651"/>
                </a:cubicBezTo>
                <a:close/>
                <a:moveTo>
                  <a:pt x="918950" y="1030670"/>
                </a:moveTo>
                <a:cubicBezTo>
                  <a:pt x="912298" y="1036374"/>
                  <a:pt x="904696" y="1041128"/>
                  <a:pt x="898043" y="1045882"/>
                </a:cubicBezTo>
                <a:cubicBezTo>
                  <a:pt x="895192" y="1047784"/>
                  <a:pt x="893292" y="1048735"/>
                  <a:pt x="892341" y="1048735"/>
                </a:cubicBezTo>
                <a:cubicBezTo>
                  <a:pt x="887590" y="1050636"/>
                  <a:pt x="892341" y="1044932"/>
                  <a:pt x="903745" y="1035424"/>
                </a:cubicBezTo>
                <a:cubicBezTo>
                  <a:pt x="915149" y="1025916"/>
                  <a:pt x="928453" y="1017358"/>
                  <a:pt x="933205" y="1016407"/>
                </a:cubicBezTo>
                <a:cubicBezTo>
                  <a:pt x="936056" y="1016407"/>
                  <a:pt x="930354" y="1022112"/>
                  <a:pt x="918950" y="1030670"/>
                </a:cubicBezTo>
                <a:cubicBezTo>
                  <a:pt x="918950" y="1030670"/>
                  <a:pt x="918950" y="1030670"/>
                  <a:pt x="918950" y="1030670"/>
                </a:cubicBezTo>
                <a:close/>
                <a:moveTo>
                  <a:pt x="1012080" y="942245"/>
                </a:moveTo>
                <a:cubicBezTo>
                  <a:pt x="1001627" y="954605"/>
                  <a:pt x="990223" y="966966"/>
                  <a:pt x="978820" y="979326"/>
                </a:cubicBezTo>
                <a:lnTo>
                  <a:pt x="978820" y="979326"/>
                </a:lnTo>
                <a:cubicBezTo>
                  <a:pt x="980720" y="977425"/>
                  <a:pt x="985472" y="971720"/>
                  <a:pt x="993074" y="963163"/>
                </a:cubicBezTo>
                <a:cubicBezTo>
                  <a:pt x="1001627" y="953655"/>
                  <a:pt x="1009230" y="944147"/>
                  <a:pt x="1012080" y="942245"/>
                </a:cubicBezTo>
                <a:close/>
                <a:moveTo>
                  <a:pt x="128292" y="912770"/>
                </a:moveTo>
                <a:cubicBezTo>
                  <a:pt x="128292" y="923229"/>
                  <a:pt x="115938" y="914672"/>
                  <a:pt x="102634" y="896606"/>
                </a:cubicBezTo>
                <a:cubicBezTo>
                  <a:pt x="89329" y="878541"/>
                  <a:pt x="76975" y="855722"/>
                  <a:pt x="75074" y="844312"/>
                </a:cubicBezTo>
                <a:cubicBezTo>
                  <a:pt x="74124" y="831952"/>
                  <a:pt x="86478" y="836706"/>
                  <a:pt x="101683" y="855722"/>
                </a:cubicBezTo>
                <a:cubicBezTo>
                  <a:pt x="116888" y="874738"/>
                  <a:pt x="129242" y="901360"/>
                  <a:pt x="128292" y="912770"/>
                </a:cubicBezTo>
                <a:close/>
              </a:path>
            </a:pathLst>
          </a:custGeom>
          <a:gradFill>
            <a:gsLst>
              <a:gs pos="0">
                <a:srgbClr val="8551A1"/>
              </a:gs>
              <a:gs pos="35350">
                <a:srgbClr val="6363AC"/>
              </a:gs>
              <a:gs pos="100000">
                <a:srgbClr val="26C4F4"/>
              </a:gs>
            </a:gsLst>
            <a:lin ang="5845069" scaled="1"/>
          </a:gradFill>
          <a:ln w="949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C02EBADB-7EC3-A9BE-4074-14E5DC7BEE44}"/>
              </a:ext>
            </a:extLst>
          </p:cNvPr>
          <p:cNvSpPr/>
          <p:nvPr/>
        </p:nvSpPr>
        <p:spPr>
          <a:xfrm rot="2300298">
            <a:off x="6741386" y="5900083"/>
            <a:ext cx="951659" cy="1006025"/>
          </a:xfrm>
          <a:custGeom>
            <a:avLst/>
            <a:gdLst>
              <a:gd name="connsiteX0" fmla="*/ 122815 w 256549"/>
              <a:gd name="connsiteY0" fmla="*/ 237884 h 271205"/>
              <a:gd name="connsiteX1" fmla="*/ 36337 w 256549"/>
              <a:gd name="connsiteY1" fmla="*/ 262605 h 271205"/>
              <a:gd name="connsiteX2" fmla="*/ 6877 w 256549"/>
              <a:gd name="connsiteY2" fmla="*/ 175131 h 271205"/>
              <a:gd name="connsiteX3" fmla="*/ 92405 w 256549"/>
              <a:gd name="connsiteY3" fmla="*/ 152312 h 271205"/>
              <a:gd name="connsiteX4" fmla="*/ 122815 w 256549"/>
              <a:gd name="connsiteY4" fmla="*/ 237884 h 271205"/>
              <a:gd name="connsiteX5" fmla="*/ 150374 w 256549"/>
              <a:gd name="connsiteY5" fmla="*/ 72444 h 271205"/>
              <a:gd name="connsiteX6" fmla="*/ 83853 w 256549"/>
              <a:gd name="connsiteY6" fmla="*/ 91460 h 271205"/>
              <a:gd name="connsiteX7" fmla="*/ 61045 w 256549"/>
              <a:gd name="connsiteY7" fmla="*/ 23953 h 271205"/>
              <a:gd name="connsiteX8" fmla="*/ 127567 w 256549"/>
              <a:gd name="connsiteY8" fmla="*/ 5888 h 271205"/>
              <a:gd name="connsiteX9" fmla="*/ 150374 w 256549"/>
              <a:gd name="connsiteY9" fmla="*/ 72444 h 271205"/>
              <a:gd name="connsiteX10" fmla="*/ 253958 w 256549"/>
              <a:gd name="connsiteY10" fmla="*/ 102870 h 271205"/>
              <a:gd name="connsiteX11" fmla="*/ 212145 w 256549"/>
              <a:gd name="connsiteY11" fmla="*/ 115230 h 271205"/>
              <a:gd name="connsiteX12" fmla="*/ 197890 w 256549"/>
              <a:gd name="connsiteY12" fmla="*/ 72444 h 271205"/>
              <a:gd name="connsiteX13" fmla="*/ 239703 w 256549"/>
              <a:gd name="connsiteY13" fmla="*/ 61035 h 271205"/>
              <a:gd name="connsiteX14" fmla="*/ 253958 w 256549"/>
              <a:gd name="connsiteY14" fmla="*/ 102870 h 27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6549" h="271205">
                <a:moveTo>
                  <a:pt x="122815" y="237884"/>
                </a:moveTo>
                <a:cubicBezTo>
                  <a:pt x="107610" y="269260"/>
                  <a:pt x="68648" y="280670"/>
                  <a:pt x="36337" y="262605"/>
                </a:cubicBezTo>
                <a:cubicBezTo>
                  <a:pt x="4027" y="245490"/>
                  <a:pt x="-9278" y="205557"/>
                  <a:pt x="6877" y="175131"/>
                </a:cubicBezTo>
                <a:cubicBezTo>
                  <a:pt x="23033" y="144705"/>
                  <a:pt x="61045" y="135197"/>
                  <a:pt x="92405" y="152312"/>
                </a:cubicBezTo>
                <a:cubicBezTo>
                  <a:pt x="124716" y="169426"/>
                  <a:pt x="138020" y="207458"/>
                  <a:pt x="122815" y="237884"/>
                </a:cubicBezTo>
                <a:close/>
                <a:moveTo>
                  <a:pt x="150374" y="72444"/>
                </a:moveTo>
                <a:cubicBezTo>
                  <a:pt x="138020" y="96214"/>
                  <a:pt x="108561" y="104772"/>
                  <a:pt x="83853" y="91460"/>
                </a:cubicBezTo>
                <a:cubicBezTo>
                  <a:pt x="59144" y="78149"/>
                  <a:pt x="48691" y="47723"/>
                  <a:pt x="61045" y="23953"/>
                </a:cubicBezTo>
                <a:cubicBezTo>
                  <a:pt x="73399" y="1134"/>
                  <a:pt x="102859" y="-6472"/>
                  <a:pt x="127567" y="5888"/>
                </a:cubicBezTo>
                <a:cubicBezTo>
                  <a:pt x="152275" y="19199"/>
                  <a:pt x="161778" y="48674"/>
                  <a:pt x="150374" y="72444"/>
                </a:cubicBezTo>
                <a:close/>
                <a:moveTo>
                  <a:pt x="253958" y="102870"/>
                </a:moveTo>
                <a:cubicBezTo>
                  <a:pt x="246356" y="118083"/>
                  <a:pt x="228300" y="123788"/>
                  <a:pt x="212145" y="115230"/>
                </a:cubicBezTo>
                <a:cubicBezTo>
                  <a:pt x="196939" y="106673"/>
                  <a:pt x="190287" y="87657"/>
                  <a:pt x="197890" y="72444"/>
                </a:cubicBezTo>
                <a:cubicBezTo>
                  <a:pt x="205492" y="58182"/>
                  <a:pt x="224498" y="53428"/>
                  <a:pt x="239703" y="61035"/>
                </a:cubicBezTo>
                <a:cubicBezTo>
                  <a:pt x="253958" y="69592"/>
                  <a:pt x="260610" y="88608"/>
                  <a:pt x="253958" y="102870"/>
                </a:cubicBezTo>
                <a:close/>
              </a:path>
            </a:pathLst>
          </a:custGeom>
          <a:gradFill>
            <a:gsLst>
              <a:gs pos="0">
                <a:srgbClr val="8551A1"/>
              </a:gs>
              <a:gs pos="35350">
                <a:srgbClr val="6363AC"/>
              </a:gs>
              <a:gs pos="100000">
                <a:srgbClr val="26C4F4"/>
              </a:gs>
            </a:gsLst>
            <a:lin ang="0" scaled="1"/>
          </a:gradFill>
          <a:ln w="9492" cap="flat">
            <a:noFill/>
            <a:prstDash val="solid"/>
            <a:miter/>
          </a:ln>
        </p:spPr>
        <p:txBody>
          <a:bodyPr rtlCol="0" anchor="ctr"/>
          <a:lstStyle/>
          <a:p>
            <a:endParaRPr lang="en-US"/>
          </a:p>
        </p:txBody>
      </p:sp>
    </p:spTree>
    <p:extLst>
      <p:ext uri="{BB962C8B-B14F-4D97-AF65-F5344CB8AC3E}">
        <p14:creationId xmlns:p14="http://schemas.microsoft.com/office/powerpoint/2010/main" val="42241424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062CE-B06D-C821-430C-03E73E7FB46C}"/>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773266F7-133E-EB88-567E-D066E5DF9019}"/>
              </a:ext>
            </a:extLst>
          </p:cNvPr>
          <p:cNvSpPr>
            <a:spLocks noGrp="1"/>
          </p:cNvSpPr>
          <p:nvPr>
            <p:ph type="body" sz="quarter" idx="61"/>
          </p:nvPr>
        </p:nvSpPr>
        <p:spPr/>
        <p:txBody>
          <a:bodyPr/>
          <a:lstStyle/>
          <a:p>
            <a:pPr marL="622300"/>
            <a:r>
              <a:rPr lang="en-US" dirty="0"/>
              <a:t>INTRODUZIONE</a:t>
            </a:r>
          </a:p>
        </p:txBody>
      </p:sp>
      <p:sp>
        <p:nvSpPr>
          <p:cNvPr id="4" name="Slide Number Placeholder 3">
            <a:extLst>
              <a:ext uri="{FF2B5EF4-FFF2-40B4-BE49-F238E27FC236}">
                <a16:creationId xmlns:a16="http://schemas.microsoft.com/office/drawing/2014/main" id="{0F47B098-435A-B2D8-F2C5-78F260A6A81C}"/>
              </a:ext>
            </a:extLst>
          </p:cNvPr>
          <p:cNvSpPr>
            <a:spLocks noGrp="1"/>
          </p:cNvSpPr>
          <p:nvPr>
            <p:ph type="sldNum" sz="quarter" idx="4"/>
          </p:nvPr>
        </p:nvSpPr>
        <p:spPr/>
        <p:txBody>
          <a:bodyPr/>
          <a:lstStyle/>
          <a:p>
            <a:fld id="{9C527BFA-2C0E-4CEC-B6A5-913A56FEF4B4}" type="slidenum">
              <a:rPr lang="fr-CA" smtClean="0"/>
              <a:pPr/>
              <a:t>5</a:t>
            </a:fld>
            <a:endParaRPr lang="fr-CA"/>
          </a:p>
        </p:txBody>
      </p:sp>
      <p:sp>
        <p:nvSpPr>
          <p:cNvPr id="7" name="Text Placeholder 5">
            <a:extLst>
              <a:ext uri="{FF2B5EF4-FFF2-40B4-BE49-F238E27FC236}">
                <a16:creationId xmlns:a16="http://schemas.microsoft.com/office/drawing/2014/main" id="{30484F0B-B23D-D433-6D03-7A921A922C92}"/>
              </a:ext>
            </a:extLst>
          </p:cNvPr>
          <p:cNvSpPr txBox="1">
            <a:spLocks/>
          </p:cNvSpPr>
          <p:nvPr/>
        </p:nvSpPr>
        <p:spPr>
          <a:xfrm>
            <a:off x="601362" y="1751543"/>
            <a:ext cx="6325053" cy="8393484"/>
          </a:xfrm>
          <a:prstGeom prst="rect">
            <a:avLst/>
          </a:prstGeom>
        </p:spPr>
        <p:txBody>
          <a:bodyPr lIns="91440" tIns="45720" rIns="91440" bIns="45720" numCol="2" spcCol="288000" anchor="t">
            <a:noAutofit/>
          </a:bodyPr>
          <a:lstStyle>
            <a:lvl1pPr marL="0" indent="0" algn="l" defTabSz="755934" rtl="0" eaLnBrk="1" latinLnBrk="0" hangingPunct="1">
              <a:lnSpc>
                <a:spcPct val="100000"/>
              </a:lnSpc>
              <a:spcBef>
                <a:spcPts val="0"/>
              </a:spcBef>
              <a:buFont typeface="Arial" panose="020B0604020202020204" pitchFamily="34" charset="0"/>
              <a:buNone/>
              <a:defRPr sz="1100" b="0" i="0" kern="1200">
                <a:solidFill>
                  <a:srgbClr val="0B1430"/>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it-IT" sz="1800" b="1" noProof="0" dirty="0">
                <a:solidFill>
                  <a:srgbClr val="8652A1"/>
                </a:solidFill>
              </a:rPr>
              <a:t>Benvenuti nella Guida per l'insegnante della EARTH</a:t>
            </a:r>
            <a:endParaRPr lang="it-IT" b="1" noProof="0" dirty="0"/>
          </a:p>
          <a:p>
            <a:pPr algn="just"/>
            <a:endParaRPr lang="it-IT" noProof="0" dirty="0"/>
          </a:p>
          <a:p>
            <a:pPr algn="just"/>
            <a:r>
              <a:rPr lang="it-IT" noProof="0" dirty="0"/>
              <a:t>Benvenuti nella Guida per l'insegnante di EARTH, progettata per </a:t>
            </a:r>
            <a:r>
              <a:rPr lang="it-IT" b="1" noProof="0" dirty="0"/>
              <a:t>supportare gli insegnanti </a:t>
            </a:r>
            <a:r>
              <a:rPr lang="it-IT" noProof="0" dirty="0"/>
              <a:t>nella fornitura di contenuti coinvolgenti, innovativi e incentrati sulla sostenibilità in un processo di gestione dell'innovazione facilitato digitalmente per la logistica. Questa guida fa parte delle OER EARTH, progettate per fornire agli insegnanti </a:t>
            </a:r>
            <a:r>
              <a:rPr lang="it-IT" b="1" noProof="0" dirty="0"/>
              <a:t>strumenti pratici, casi di studio e metodologie che ispirino gli studenti </a:t>
            </a:r>
            <a:r>
              <a:rPr lang="it-IT" noProof="0" dirty="0"/>
              <a:t>e promuovano il pensiero critico nella logistica sostenibile.</a:t>
            </a:r>
          </a:p>
          <a:p>
            <a:endParaRPr lang="it-IT" sz="1800" b="1" noProof="0" dirty="0">
              <a:solidFill>
                <a:srgbClr val="8652A1"/>
              </a:solidFill>
            </a:endParaRPr>
          </a:p>
          <a:p>
            <a:r>
              <a:rPr lang="it-IT" sz="1800" b="1" noProof="0" dirty="0">
                <a:solidFill>
                  <a:srgbClr val="8652A1"/>
                </a:solidFill>
              </a:rPr>
              <a:t>Perché la logistica sostenibile è importante</a:t>
            </a:r>
            <a:endParaRPr lang="it-IT" b="1" noProof="0" dirty="0"/>
          </a:p>
          <a:p>
            <a:pPr algn="just"/>
            <a:r>
              <a:rPr lang="it-IT" noProof="0" dirty="0">
                <a:latin typeface="Calibri"/>
                <a:ea typeface="Open Sans"/>
                <a:cs typeface="Calibri"/>
              </a:rPr>
              <a:t>La logistica sostenibile svolge un ruolo fondamentale nell'affrontare le sfide ambientali globali, ridurre l'impronta di carbonio e promuovere l'efficienza delle risorse. Questa guida fornisce agli insegnanti gli strumenti per ispirare gli studenti a diventare i </a:t>
            </a:r>
            <a:r>
              <a:rPr lang="it-IT" b="1" noProof="0" dirty="0">
                <a:latin typeface="Calibri"/>
                <a:ea typeface="Open Sans"/>
                <a:cs typeface="Calibri"/>
              </a:rPr>
              <a:t>futuri leader </a:t>
            </a:r>
            <a:r>
              <a:rPr lang="it-IT" noProof="0" dirty="0">
                <a:latin typeface="Calibri"/>
                <a:ea typeface="Open Sans"/>
                <a:cs typeface="Calibri"/>
              </a:rPr>
              <a:t>in grado di promuovere soluzioni innovative e sostenibili nel settore della logistica. Questa guida ha lo scopo di consentire agli insegnanti di tenere lezioni dinamiche che non solo educhino, ma motivino anche gli studenti a pensare in modo critico al ruolo dell'innovazione nel plasmare un futuro più sostenibile.</a:t>
            </a:r>
            <a:endParaRPr lang="it-IT" noProof="0" dirty="0"/>
          </a:p>
          <a:p>
            <a:pPr algn="just"/>
            <a:endParaRPr lang="it-IT" sz="1800" b="1" noProof="0" dirty="0">
              <a:solidFill>
                <a:srgbClr val="8652A1"/>
              </a:solidFill>
              <a:latin typeface="Calibri"/>
              <a:ea typeface="Open Sans"/>
              <a:cs typeface="Calibri"/>
            </a:endParaRPr>
          </a:p>
          <a:p>
            <a:pPr algn="just"/>
            <a:r>
              <a:rPr lang="it-IT" sz="1800" b="1" noProof="0" dirty="0">
                <a:solidFill>
                  <a:srgbClr val="8652A1"/>
                </a:solidFill>
                <a:latin typeface="Calibri"/>
                <a:ea typeface="Open Sans"/>
                <a:cs typeface="Calibri"/>
              </a:rPr>
              <a:t>Scopo della presente guida</a:t>
            </a:r>
            <a:endParaRPr lang="it-IT" b="1" noProof="0" dirty="0"/>
          </a:p>
          <a:p>
            <a:pPr algn="just"/>
            <a:r>
              <a:rPr lang="it-IT" noProof="0" dirty="0"/>
              <a:t>L'obiettivo di questa guida è aiutare gli insegnanti a integrare perfettamente le risorse di EARTH nelle loro lezioni, sia di persona, online o in un formato ibrido. Fornisce un quadro chiaro per la navigazione nel contenuto del corso, la selezione di materiali adatti e l'applicazione delle strategie didattiche consigliate. Progettati per essere flessibili e adattabili, i materiali possono essere adattati a diversi stili di insegnamento ed esigenze della classe piuttosto che essere seguiti rigidamente. Incorporando casi di studio del mondo reale, strumenti digitali e attività di apprendimento basate su problemi, questa guida colma il divario tra teoria e pratica, rendendo l'apprendimento significativo e di impatto.</a:t>
            </a:r>
            <a:endParaRPr lang="it-IT" sz="1800" b="1" noProof="0" dirty="0">
              <a:solidFill>
                <a:srgbClr val="8652A1"/>
              </a:solidFill>
            </a:endParaRPr>
          </a:p>
          <a:p>
            <a:pPr algn="just"/>
            <a:endParaRPr lang="it-IT" sz="1800" b="1" noProof="0" dirty="0">
              <a:solidFill>
                <a:srgbClr val="8652A1"/>
              </a:solidFill>
            </a:endParaRPr>
          </a:p>
          <a:p>
            <a:pPr algn="just"/>
            <a:r>
              <a:rPr lang="it-IT" sz="1800" b="1" noProof="0" dirty="0">
                <a:solidFill>
                  <a:srgbClr val="8652A1"/>
                </a:solidFill>
              </a:rPr>
              <a:t>Cosa aspettarsi</a:t>
            </a:r>
            <a:endParaRPr lang="it-IT" b="1" noProof="0" dirty="0"/>
          </a:p>
          <a:p>
            <a:pPr marL="171450" indent="-171450" algn="just">
              <a:buFont typeface="Wingdings" panose="05000000000000000000" pitchFamily="2" charset="2"/>
              <a:buChar char="§"/>
            </a:pPr>
            <a:r>
              <a:rPr lang="it-IT" b="1" noProof="0" dirty="0">
                <a:solidFill>
                  <a:srgbClr val="29C5F4"/>
                </a:solidFill>
                <a:latin typeface="Calibri"/>
                <a:ea typeface="Open Sans"/>
                <a:cs typeface="Calibri"/>
              </a:rPr>
              <a:t>Struttura del Modulo</a:t>
            </a:r>
          </a:p>
          <a:p>
            <a:pPr algn="just"/>
            <a:r>
              <a:rPr lang="it-IT" noProof="0" dirty="0">
                <a:latin typeface="Calibri"/>
                <a:ea typeface="Open Sans"/>
                <a:cs typeface="Calibri"/>
              </a:rPr>
              <a:t>Questa sezione delinea la struttura dei moduli EARTH, descrivendo in dettaglio i componenti di ciascun modulo – introduzione, esercizi e valutazione – progettati per la flessibilità e l'adattabilità in diversi contesti didattici.</a:t>
            </a:r>
          </a:p>
          <a:p>
            <a:pPr algn="just"/>
            <a:r>
              <a:rPr lang="it-IT" b="1" noProof="0" dirty="0">
                <a:latin typeface="Calibri"/>
                <a:ea typeface="Open Sans"/>
                <a:cs typeface="Calibri"/>
              </a:rPr>
              <a:t>Modulo 1 – Esercizio di riscaldamento</a:t>
            </a:r>
          </a:p>
          <a:p>
            <a:pPr algn="just"/>
            <a:r>
              <a:rPr lang="it-IT" noProof="0" dirty="0">
                <a:latin typeface="Calibri"/>
                <a:ea typeface="Open Sans"/>
                <a:cs typeface="Calibri"/>
              </a:rPr>
              <a:t>Qui viene presentata una panoramica del Modulo 1, focalizzandosi sui fondamenti della gestione dell'innovazione applicata ai contesti logistici.</a:t>
            </a:r>
          </a:p>
          <a:p>
            <a:pPr marL="171450" indent="-171450" algn="just">
              <a:buFont typeface="Wingdings" panose="05000000000000000000" pitchFamily="2" charset="2"/>
              <a:buChar char="§"/>
            </a:pPr>
            <a:endParaRPr lang="it-IT" noProof="0" dirty="0">
              <a:latin typeface="Calibri"/>
              <a:ea typeface="Open Sans"/>
              <a:cs typeface="Calibri"/>
            </a:endParaRPr>
          </a:p>
          <a:p>
            <a:r>
              <a:rPr lang="it-IT" b="1" noProof="0" dirty="0"/>
              <a:t>Modulo 2 – Gestione dell'innovazione, digitalizzazione e sostenibilità</a:t>
            </a:r>
          </a:p>
          <a:p>
            <a:r>
              <a:rPr lang="it-IT" noProof="0" dirty="0"/>
              <a:t>Questa sezione esplora l'applicazione della gestione dell'innovazione, con particolare attenzione all'identificazione delle sfide della sostenibilità e all'applicazione dei processi di gestione dell'innovazione per affrontarle.</a:t>
            </a:r>
          </a:p>
          <a:p>
            <a:pPr algn="just"/>
            <a:r>
              <a:rPr lang="it-IT" b="1" noProof="0" dirty="0">
                <a:latin typeface="Calibri"/>
                <a:ea typeface="Open Sans"/>
                <a:cs typeface="Calibri"/>
              </a:rPr>
              <a:t>Modulo 3 – Sfida nella vita reale</a:t>
            </a:r>
          </a:p>
          <a:p>
            <a:pPr algn="just"/>
            <a:r>
              <a:rPr lang="it-IT" noProof="0" dirty="0">
                <a:latin typeface="Calibri"/>
                <a:ea typeface="Open Sans"/>
                <a:cs typeface="Calibri"/>
              </a:rPr>
              <a:t>Questo modulo si concentra su attività pratiche all'interno delle fasi di gestione dell'innovazione, insegnando agli studenti come utilizzare gli strumenti digitali per implementare soluzioni logistiche innovative e sostenibili.</a:t>
            </a:r>
            <a:endParaRPr lang="it-IT" noProof="0" dirty="0"/>
          </a:p>
          <a:p>
            <a:pPr algn="just"/>
            <a:r>
              <a:rPr lang="it-IT" b="1" noProof="0" dirty="0">
                <a:latin typeface="Calibri"/>
                <a:ea typeface="Open Sans"/>
                <a:cs typeface="Calibri"/>
              </a:rPr>
              <a:t>Le sezioni del modulo </a:t>
            </a:r>
            <a:r>
              <a:rPr lang="it-IT" noProof="0" dirty="0">
                <a:latin typeface="Calibri"/>
                <a:ea typeface="Open Sans"/>
                <a:cs typeface="Calibri"/>
              </a:rPr>
              <a:t>includono descrizioni settimana per settimana, risultati di apprendimento e attività suggerite per coinvolgere gli studenti in discussioni critiche.</a:t>
            </a:r>
          </a:p>
          <a:p>
            <a:pPr marL="171450" indent="-171450" algn="just">
              <a:buFont typeface="Wingdings" panose="05000000000000000000" pitchFamily="2" charset="2"/>
              <a:buChar char="§"/>
            </a:pPr>
            <a:r>
              <a:rPr lang="it-IT" b="1" noProof="0" dirty="0">
                <a:solidFill>
                  <a:srgbClr val="29C5F4"/>
                </a:solidFill>
                <a:latin typeface="Calibri"/>
                <a:ea typeface="Open Sans"/>
                <a:cs typeface="Calibri"/>
              </a:rPr>
              <a:t>Risorse aggiuntive</a:t>
            </a:r>
          </a:p>
          <a:p>
            <a:pPr algn="just"/>
            <a:r>
              <a:rPr lang="it-IT" noProof="0" dirty="0">
                <a:latin typeface="Calibri"/>
                <a:ea typeface="Open Sans"/>
                <a:cs typeface="Calibri"/>
              </a:rPr>
              <a:t>Una raccolta di materiali supplementari, tra cui risorse esterne e casi di studio, progettati per supportare le lezioni e migliorare le discussioni in classe.</a:t>
            </a:r>
          </a:p>
          <a:p>
            <a:pPr algn="just"/>
            <a:r>
              <a:rPr lang="it-IT" noProof="0" dirty="0"/>
              <a:t>Gli insegnanti sono incoraggiati a rivedere e adattare regolarmente i materiali delle OER, tra cui la lingua, le immagini e la selezione dei casi, per aiutare a eliminare i pregiudizi impliciti e garantire che il contenuto delle OER rimanga inclusivo. Il Compendio delle Buone Pratiche di EARTH, ad esempio, sostiene questo aspetto mettendo in evidenza modelli diversi e strategie di innovazione inclusive. L'uso di questi esempi sfida gli stereotipi comuni e amplia la comprensione del settore logistico da parte degli studenti.</a:t>
            </a:r>
            <a:endParaRPr lang="it-IT" noProof="0" dirty="0">
              <a:latin typeface="Calibri"/>
              <a:ea typeface="Open Sans"/>
              <a:cs typeface="Calibri"/>
            </a:endParaRPr>
          </a:p>
        </p:txBody>
      </p:sp>
    </p:spTree>
    <p:extLst>
      <p:ext uri="{BB962C8B-B14F-4D97-AF65-F5344CB8AC3E}">
        <p14:creationId xmlns:p14="http://schemas.microsoft.com/office/powerpoint/2010/main" val="36611346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F6BA6-64A4-8A50-04CC-CE1215435548}"/>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D82362E8-EA8B-9B9F-62B9-1F73F024903C}"/>
              </a:ext>
            </a:extLst>
          </p:cNvPr>
          <p:cNvSpPr>
            <a:spLocks noGrp="1"/>
          </p:cNvSpPr>
          <p:nvPr>
            <p:ph type="body" sz="quarter" idx="14"/>
          </p:nvPr>
        </p:nvSpPr>
        <p:spPr/>
        <p:txBody>
          <a:bodyPr/>
          <a:lstStyle/>
          <a:p>
            <a:r>
              <a:rPr lang="en-US"/>
              <a:t>02</a:t>
            </a:r>
          </a:p>
        </p:txBody>
      </p:sp>
      <p:sp>
        <p:nvSpPr>
          <p:cNvPr id="5" name="Slide Number Placeholder 4">
            <a:extLst>
              <a:ext uri="{FF2B5EF4-FFF2-40B4-BE49-F238E27FC236}">
                <a16:creationId xmlns:a16="http://schemas.microsoft.com/office/drawing/2014/main" id="{70913D73-E9BD-28DF-6D6E-C3595B9761AB}"/>
              </a:ext>
            </a:extLst>
          </p:cNvPr>
          <p:cNvSpPr>
            <a:spLocks noGrp="1"/>
          </p:cNvSpPr>
          <p:nvPr>
            <p:ph type="sldNum" sz="quarter" idx="4"/>
          </p:nvPr>
        </p:nvSpPr>
        <p:spPr/>
        <p:txBody>
          <a:bodyPr/>
          <a:lstStyle/>
          <a:p>
            <a:fld id="{9C527BFA-2C0E-4CEC-B6A5-913A56FEF4B4}" type="slidenum">
              <a:rPr lang="fr-CA" smtClean="0"/>
              <a:pPr/>
              <a:t>6</a:t>
            </a:fld>
            <a:endParaRPr lang="fr-CA"/>
          </a:p>
        </p:txBody>
      </p:sp>
      <p:pic>
        <p:nvPicPr>
          <p:cNvPr id="10" name="Picture Placeholder 9">
            <a:extLst>
              <a:ext uri="{FF2B5EF4-FFF2-40B4-BE49-F238E27FC236}">
                <a16:creationId xmlns:a16="http://schemas.microsoft.com/office/drawing/2014/main" id="{B8F2943C-F14C-ADF9-6259-95DFA4A2390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7888" r="7888"/>
          <a:stretch/>
        </p:blipFill>
        <p:spPr/>
      </p:pic>
      <p:sp>
        <p:nvSpPr>
          <p:cNvPr id="12" name="Rectangle 11">
            <a:extLst>
              <a:ext uri="{FF2B5EF4-FFF2-40B4-BE49-F238E27FC236}">
                <a16:creationId xmlns:a16="http://schemas.microsoft.com/office/drawing/2014/main" id="{7C66BF90-FE2F-A472-FF97-2F9E165BC8C1}"/>
              </a:ext>
            </a:extLst>
          </p:cNvPr>
          <p:cNvSpPr/>
          <p:nvPr/>
        </p:nvSpPr>
        <p:spPr>
          <a:xfrm>
            <a:off x="4014654" y="5174204"/>
            <a:ext cx="2562919" cy="606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14" name="Freeform 13">
            <a:extLst>
              <a:ext uri="{FF2B5EF4-FFF2-40B4-BE49-F238E27FC236}">
                <a16:creationId xmlns:a16="http://schemas.microsoft.com/office/drawing/2014/main" id="{77B0A7F8-62D6-648C-F826-65C5571B2B24}"/>
              </a:ext>
            </a:extLst>
          </p:cNvPr>
          <p:cNvSpPr/>
          <p:nvPr/>
        </p:nvSpPr>
        <p:spPr>
          <a:xfrm rot="19295464">
            <a:off x="5357263" y="-801414"/>
            <a:ext cx="4822343" cy="5213433"/>
          </a:xfrm>
          <a:custGeom>
            <a:avLst/>
            <a:gdLst>
              <a:gd name="connsiteX0" fmla="*/ 217621 w 1060649"/>
              <a:gd name="connsiteY0" fmla="*/ 995490 h 1146667"/>
              <a:gd name="connsiteX1" fmla="*/ 178658 w 1060649"/>
              <a:gd name="connsiteY1" fmla="*/ 979326 h 1146667"/>
              <a:gd name="connsiteX2" fmla="*/ 149199 w 1060649"/>
              <a:gd name="connsiteY2" fmla="*/ 934639 h 1146667"/>
              <a:gd name="connsiteX3" fmla="*/ 188161 w 1060649"/>
              <a:gd name="connsiteY3" fmla="*/ 946999 h 1146667"/>
              <a:gd name="connsiteX4" fmla="*/ 217621 w 1060649"/>
              <a:gd name="connsiteY4" fmla="*/ 995490 h 1146667"/>
              <a:gd name="connsiteX5" fmla="*/ 320255 w 1060649"/>
              <a:gd name="connsiteY5" fmla="*/ 1065849 h 1146667"/>
              <a:gd name="connsiteX6" fmla="*/ 274640 w 1060649"/>
              <a:gd name="connsiteY6" fmla="*/ 1052538 h 1146667"/>
              <a:gd name="connsiteX7" fmla="*/ 248031 w 1060649"/>
              <a:gd name="connsiteY7" fmla="*/ 1019260 h 1146667"/>
              <a:gd name="connsiteX8" fmla="*/ 295547 w 1060649"/>
              <a:gd name="connsiteY8" fmla="*/ 1029719 h 1146667"/>
              <a:gd name="connsiteX9" fmla="*/ 320255 w 1060649"/>
              <a:gd name="connsiteY9" fmla="*/ 1065849 h 1146667"/>
              <a:gd name="connsiteX10" fmla="*/ 428590 w 1060649"/>
              <a:gd name="connsiteY10" fmla="*/ 1117193 h 1146667"/>
              <a:gd name="connsiteX11" fmla="*/ 380124 w 1060649"/>
              <a:gd name="connsiteY11" fmla="*/ 1107685 h 1146667"/>
              <a:gd name="connsiteX12" fmla="*/ 358267 w 1060649"/>
              <a:gd name="connsiteY12" fmla="*/ 1085816 h 1146667"/>
              <a:gd name="connsiteX13" fmla="*/ 409584 w 1060649"/>
              <a:gd name="connsiteY13" fmla="*/ 1093423 h 1146667"/>
              <a:gd name="connsiteX14" fmla="*/ 428590 w 1060649"/>
              <a:gd name="connsiteY14" fmla="*/ 1117193 h 1146667"/>
              <a:gd name="connsiteX15" fmla="*/ 530273 w 1060649"/>
              <a:gd name="connsiteY15" fmla="*/ 1143815 h 1146667"/>
              <a:gd name="connsiteX16" fmla="*/ 483708 w 1060649"/>
              <a:gd name="connsiteY16" fmla="*/ 1140012 h 1146667"/>
              <a:gd name="connsiteX17" fmla="*/ 469453 w 1060649"/>
              <a:gd name="connsiteY17" fmla="*/ 1131455 h 1146667"/>
              <a:gd name="connsiteX18" fmla="*/ 517919 w 1060649"/>
              <a:gd name="connsiteY18" fmla="*/ 1134307 h 1146667"/>
              <a:gd name="connsiteX19" fmla="*/ 530273 w 1060649"/>
              <a:gd name="connsiteY19" fmla="*/ 1143815 h 1146667"/>
              <a:gd name="connsiteX20" fmla="*/ 34211 w 1060649"/>
              <a:gd name="connsiteY20" fmla="*/ 714052 h 1146667"/>
              <a:gd name="connsiteX21" fmla="*/ 19006 w 1060649"/>
              <a:gd name="connsiteY21" fmla="*/ 712151 h 1146667"/>
              <a:gd name="connsiteX22" fmla="*/ 6652 w 1060649"/>
              <a:gd name="connsiteY22" fmla="*/ 648447 h 1146667"/>
              <a:gd name="connsiteX23" fmla="*/ 20907 w 1060649"/>
              <a:gd name="connsiteY23" fmla="*/ 643693 h 1146667"/>
              <a:gd name="connsiteX24" fmla="*/ 34211 w 1060649"/>
              <a:gd name="connsiteY24" fmla="*/ 714052 h 1146667"/>
              <a:gd name="connsiteX25" fmla="*/ 97882 w 1060649"/>
              <a:gd name="connsiteY25" fmla="*/ 803428 h 1146667"/>
              <a:gd name="connsiteX26" fmla="*/ 65571 w 1060649"/>
              <a:gd name="connsiteY26" fmla="*/ 798674 h 1146667"/>
              <a:gd name="connsiteX27" fmla="*/ 45615 w 1060649"/>
              <a:gd name="connsiteY27" fmla="*/ 733069 h 1146667"/>
              <a:gd name="connsiteX28" fmla="*/ 77925 w 1060649"/>
              <a:gd name="connsiteY28" fmla="*/ 733069 h 1146667"/>
              <a:gd name="connsiteX29" fmla="*/ 97882 w 1060649"/>
              <a:gd name="connsiteY29" fmla="*/ 803428 h 1146667"/>
              <a:gd name="connsiteX30" fmla="*/ 190062 w 1060649"/>
              <a:gd name="connsiteY30" fmla="*/ 896606 h 1146667"/>
              <a:gd name="connsiteX31" fmla="*/ 144447 w 1060649"/>
              <a:gd name="connsiteY31" fmla="*/ 889000 h 1146667"/>
              <a:gd name="connsiteX32" fmla="*/ 120689 w 1060649"/>
              <a:gd name="connsiteY32" fmla="*/ 827198 h 1146667"/>
              <a:gd name="connsiteX33" fmla="*/ 167255 w 1060649"/>
              <a:gd name="connsiteY33" fmla="*/ 830050 h 1146667"/>
              <a:gd name="connsiteX34" fmla="*/ 190062 w 1060649"/>
              <a:gd name="connsiteY34" fmla="*/ 896606 h 1146667"/>
              <a:gd name="connsiteX35" fmla="*/ 300298 w 1060649"/>
              <a:gd name="connsiteY35" fmla="*/ 983129 h 1146667"/>
              <a:gd name="connsiteX36" fmla="*/ 246130 w 1060649"/>
              <a:gd name="connsiteY36" fmla="*/ 977425 h 1146667"/>
              <a:gd name="connsiteX37" fmla="*/ 221422 w 1060649"/>
              <a:gd name="connsiteY37" fmla="*/ 924180 h 1146667"/>
              <a:gd name="connsiteX38" fmla="*/ 277491 w 1060649"/>
              <a:gd name="connsiteY38" fmla="*/ 927983 h 1146667"/>
              <a:gd name="connsiteX39" fmla="*/ 300298 w 1060649"/>
              <a:gd name="connsiteY39" fmla="*/ 983129 h 1146667"/>
              <a:gd name="connsiteX40" fmla="*/ 420037 w 1060649"/>
              <a:gd name="connsiteY40" fmla="*/ 1055390 h 1146667"/>
              <a:gd name="connsiteX41" fmla="*/ 363019 w 1060649"/>
              <a:gd name="connsiteY41" fmla="*/ 1051587 h 1146667"/>
              <a:gd name="connsiteX42" fmla="*/ 342112 w 1060649"/>
              <a:gd name="connsiteY42" fmla="*/ 1009752 h 1146667"/>
              <a:gd name="connsiteX43" fmla="*/ 401981 w 1060649"/>
              <a:gd name="connsiteY43" fmla="*/ 1011653 h 1146667"/>
              <a:gd name="connsiteX44" fmla="*/ 420037 w 1060649"/>
              <a:gd name="connsiteY44" fmla="*/ 1055390 h 1146667"/>
              <a:gd name="connsiteX45" fmla="*/ 535975 w 1060649"/>
              <a:gd name="connsiteY45" fmla="*/ 1106734 h 1146667"/>
              <a:gd name="connsiteX46" fmla="*/ 480857 w 1060649"/>
              <a:gd name="connsiteY46" fmla="*/ 1106734 h 1146667"/>
              <a:gd name="connsiteX47" fmla="*/ 465652 w 1060649"/>
              <a:gd name="connsiteY47" fmla="*/ 1078210 h 1146667"/>
              <a:gd name="connsiteX48" fmla="*/ 523621 w 1060649"/>
              <a:gd name="connsiteY48" fmla="*/ 1077259 h 1146667"/>
              <a:gd name="connsiteX49" fmla="*/ 535975 w 1060649"/>
              <a:gd name="connsiteY49" fmla="*/ 1106734 h 1146667"/>
              <a:gd name="connsiteX50" fmla="*/ 637658 w 1060649"/>
              <a:gd name="connsiteY50" fmla="*/ 1131455 h 1146667"/>
              <a:gd name="connsiteX51" fmla="*/ 589192 w 1060649"/>
              <a:gd name="connsiteY51" fmla="*/ 1136209 h 1146667"/>
              <a:gd name="connsiteX52" fmla="*/ 581590 w 1060649"/>
              <a:gd name="connsiteY52" fmla="*/ 1120996 h 1146667"/>
              <a:gd name="connsiteX53" fmla="*/ 632907 w 1060649"/>
              <a:gd name="connsiteY53" fmla="*/ 1115291 h 1146667"/>
              <a:gd name="connsiteX54" fmla="*/ 637658 w 1060649"/>
              <a:gd name="connsiteY54" fmla="*/ 1131455 h 1146667"/>
              <a:gd name="connsiteX55" fmla="*/ 29460 w 1060649"/>
              <a:gd name="connsiteY55" fmla="*/ 588547 h 1146667"/>
              <a:gd name="connsiteX56" fmla="*/ 7602 w 1060649"/>
              <a:gd name="connsiteY56" fmla="*/ 599005 h 1146667"/>
              <a:gd name="connsiteX57" fmla="*/ 6652 w 1060649"/>
              <a:gd name="connsiteY57" fmla="*/ 529597 h 1146667"/>
              <a:gd name="connsiteX58" fmla="*/ 27559 w 1060649"/>
              <a:gd name="connsiteY58" fmla="*/ 511532 h 1146667"/>
              <a:gd name="connsiteX59" fmla="*/ 29460 w 1060649"/>
              <a:gd name="connsiteY59" fmla="*/ 588547 h 1146667"/>
              <a:gd name="connsiteX60" fmla="*/ 89329 w 1060649"/>
              <a:gd name="connsiteY60" fmla="*/ 673168 h 1146667"/>
              <a:gd name="connsiteX61" fmla="*/ 48466 w 1060649"/>
              <a:gd name="connsiteY61" fmla="*/ 678873 h 1146667"/>
              <a:gd name="connsiteX62" fmla="*/ 37062 w 1060649"/>
              <a:gd name="connsiteY62" fmla="*/ 602809 h 1146667"/>
              <a:gd name="connsiteX63" fmla="*/ 76025 w 1060649"/>
              <a:gd name="connsiteY63" fmla="*/ 591399 h 1146667"/>
              <a:gd name="connsiteX64" fmla="*/ 89329 w 1060649"/>
              <a:gd name="connsiteY64" fmla="*/ 673168 h 1146667"/>
              <a:gd name="connsiteX65" fmla="*/ 180559 w 1060649"/>
              <a:gd name="connsiteY65" fmla="*/ 767297 h 1146667"/>
              <a:gd name="connsiteX66" fmla="*/ 125441 w 1060649"/>
              <a:gd name="connsiteY66" fmla="*/ 769199 h 1146667"/>
              <a:gd name="connsiteX67" fmla="*/ 107385 w 1060649"/>
              <a:gd name="connsiteY67" fmla="*/ 692184 h 1146667"/>
              <a:gd name="connsiteX68" fmla="*/ 162503 w 1060649"/>
              <a:gd name="connsiteY68" fmla="*/ 685528 h 1146667"/>
              <a:gd name="connsiteX69" fmla="*/ 180559 w 1060649"/>
              <a:gd name="connsiteY69" fmla="*/ 767297 h 1146667"/>
              <a:gd name="connsiteX70" fmla="*/ 296497 w 1060649"/>
              <a:gd name="connsiteY70" fmla="*/ 864279 h 1146667"/>
              <a:gd name="connsiteX71" fmla="*/ 230925 w 1060649"/>
              <a:gd name="connsiteY71" fmla="*/ 865230 h 1146667"/>
              <a:gd name="connsiteX72" fmla="*/ 209068 w 1060649"/>
              <a:gd name="connsiteY72" fmla="*/ 792969 h 1146667"/>
              <a:gd name="connsiteX73" fmla="*/ 275590 w 1060649"/>
              <a:gd name="connsiteY73" fmla="*/ 788215 h 1146667"/>
              <a:gd name="connsiteX74" fmla="*/ 296497 w 1060649"/>
              <a:gd name="connsiteY74" fmla="*/ 864279 h 1146667"/>
              <a:gd name="connsiteX75" fmla="*/ 423838 w 1060649"/>
              <a:gd name="connsiteY75" fmla="*/ 952704 h 1146667"/>
              <a:gd name="connsiteX76" fmla="*/ 354466 w 1060649"/>
              <a:gd name="connsiteY76" fmla="*/ 954605 h 1146667"/>
              <a:gd name="connsiteX77" fmla="*/ 334509 w 1060649"/>
              <a:gd name="connsiteY77" fmla="*/ 891852 h 1146667"/>
              <a:gd name="connsiteX78" fmla="*/ 405783 w 1060649"/>
              <a:gd name="connsiteY78" fmla="*/ 887098 h 1146667"/>
              <a:gd name="connsiteX79" fmla="*/ 423838 w 1060649"/>
              <a:gd name="connsiteY79" fmla="*/ 952704 h 1146667"/>
              <a:gd name="connsiteX80" fmla="*/ 667118 w 1060649"/>
              <a:gd name="connsiteY80" fmla="*/ 1073456 h 1146667"/>
              <a:gd name="connsiteX81" fmla="*/ 608199 w 1060649"/>
              <a:gd name="connsiteY81" fmla="*/ 1082013 h 1146667"/>
              <a:gd name="connsiteX82" fmla="*/ 599646 w 1060649"/>
              <a:gd name="connsiteY82" fmla="*/ 1046833 h 1146667"/>
              <a:gd name="connsiteX83" fmla="*/ 662366 w 1060649"/>
              <a:gd name="connsiteY83" fmla="*/ 1037325 h 1146667"/>
              <a:gd name="connsiteX84" fmla="*/ 667118 w 1060649"/>
              <a:gd name="connsiteY84" fmla="*/ 1073456 h 1146667"/>
              <a:gd name="connsiteX85" fmla="*/ 760248 w 1060649"/>
              <a:gd name="connsiteY85" fmla="*/ 1094373 h 1146667"/>
              <a:gd name="connsiteX86" fmla="*/ 711782 w 1060649"/>
              <a:gd name="connsiteY86" fmla="*/ 1106734 h 1146667"/>
              <a:gd name="connsiteX87" fmla="*/ 710832 w 1060649"/>
              <a:gd name="connsiteY87" fmla="*/ 1084865 h 1146667"/>
              <a:gd name="connsiteX88" fmla="*/ 762149 w 1060649"/>
              <a:gd name="connsiteY88" fmla="*/ 1071554 h 1146667"/>
              <a:gd name="connsiteX89" fmla="*/ 760248 w 1060649"/>
              <a:gd name="connsiteY89" fmla="*/ 1094373 h 1146667"/>
              <a:gd name="connsiteX90" fmla="*/ 823919 w 1060649"/>
              <a:gd name="connsiteY90" fmla="*/ 1088669 h 1146667"/>
              <a:gd name="connsiteX91" fmla="*/ 787807 w 1060649"/>
              <a:gd name="connsiteY91" fmla="*/ 1103881 h 1146667"/>
              <a:gd name="connsiteX92" fmla="*/ 794459 w 1060649"/>
              <a:gd name="connsiteY92" fmla="*/ 1094373 h 1146667"/>
              <a:gd name="connsiteX93" fmla="*/ 833422 w 1060649"/>
              <a:gd name="connsiteY93" fmla="*/ 1078210 h 1146667"/>
              <a:gd name="connsiteX94" fmla="*/ 823919 w 1060649"/>
              <a:gd name="connsiteY94" fmla="*/ 1088669 h 1146667"/>
              <a:gd name="connsiteX95" fmla="*/ 42764 w 1060649"/>
              <a:gd name="connsiteY95" fmla="*/ 452582 h 1146667"/>
              <a:gd name="connsiteX96" fmla="*/ 16155 w 1060649"/>
              <a:gd name="connsiteY96" fmla="*/ 474450 h 1146667"/>
              <a:gd name="connsiteX97" fmla="*/ 26609 w 1060649"/>
              <a:gd name="connsiteY97" fmla="*/ 409796 h 1146667"/>
              <a:gd name="connsiteX98" fmla="*/ 51317 w 1060649"/>
              <a:gd name="connsiteY98" fmla="*/ 382222 h 1146667"/>
              <a:gd name="connsiteX99" fmla="*/ 42764 w 1060649"/>
              <a:gd name="connsiteY99" fmla="*/ 452582 h 1146667"/>
              <a:gd name="connsiteX100" fmla="*/ 95981 w 1060649"/>
              <a:gd name="connsiteY100" fmla="*/ 521040 h 1146667"/>
              <a:gd name="connsiteX101" fmla="*/ 50366 w 1060649"/>
              <a:gd name="connsiteY101" fmla="*/ 538154 h 1146667"/>
              <a:gd name="connsiteX102" fmla="*/ 49416 w 1060649"/>
              <a:gd name="connsiteY102" fmla="*/ 463991 h 1146667"/>
              <a:gd name="connsiteX103" fmla="*/ 93130 w 1060649"/>
              <a:gd name="connsiteY103" fmla="*/ 442123 h 1146667"/>
              <a:gd name="connsiteX104" fmla="*/ 95981 w 1060649"/>
              <a:gd name="connsiteY104" fmla="*/ 521040 h 1146667"/>
              <a:gd name="connsiteX105" fmla="*/ 181509 w 1060649"/>
              <a:gd name="connsiteY105" fmla="*/ 607563 h 1146667"/>
              <a:gd name="connsiteX106" fmla="*/ 120689 w 1060649"/>
              <a:gd name="connsiteY106" fmla="*/ 619923 h 1146667"/>
              <a:gd name="connsiteX107" fmla="*/ 111186 w 1060649"/>
              <a:gd name="connsiteY107" fmla="*/ 539105 h 1146667"/>
              <a:gd name="connsiteX108" fmla="*/ 170106 w 1060649"/>
              <a:gd name="connsiteY108" fmla="*/ 522941 h 1146667"/>
              <a:gd name="connsiteX109" fmla="*/ 181509 w 1060649"/>
              <a:gd name="connsiteY109" fmla="*/ 607563 h 1146667"/>
              <a:gd name="connsiteX110" fmla="*/ 568286 w 1060649"/>
              <a:gd name="connsiteY110" fmla="*/ 894705 h 1146667"/>
              <a:gd name="connsiteX111" fmla="*/ 494161 w 1060649"/>
              <a:gd name="connsiteY111" fmla="*/ 904213 h 1146667"/>
              <a:gd name="connsiteX112" fmla="*/ 478956 w 1060649"/>
              <a:gd name="connsiteY112" fmla="*/ 837657 h 1146667"/>
              <a:gd name="connsiteX113" fmla="*/ 555932 w 1060649"/>
              <a:gd name="connsiteY113" fmla="*/ 827198 h 1146667"/>
              <a:gd name="connsiteX114" fmla="*/ 568286 w 1060649"/>
              <a:gd name="connsiteY114" fmla="*/ 894705 h 1146667"/>
              <a:gd name="connsiteX115" fmla="*/ 694677 w 1060649"/>
              <a:gd name="connsiteY115" fmla="*/ 966966 h 1146667"/>
              <a:gd name="connsiteX116" fmla="*/ 628155 w 1060649"/>
              <a:gd name="connsiteY116" fmla="*/ 979326 h 1146667"/>
              <a:gd name="connsiteX117" fmla="*/ 618652 w 1060649"/>
              <a:gd name="connsiteY117" fmla="*/ 926081 h 1146667"/>
              <a:gd name="connsiteX118" fmla="*/ 687074 w 1060649"/>
              <a:gd name="connsiteY118" fmla="*/ 913721 h 1146667"/>
              <a:gd name="connsiteX119" fmla="*/ 694677 w 1060649"/>
              <a:gd name="connsiteY119" fmla="*/ 966966 h 1146667"/>
              <a:gd name="connsiteX120" fmla="*/ 800161 w 1060649"/>
              <a:gd name="connsiteY120" fmla="*/ 1014506 h 1146667"/>
              <a:gd name="connsiteX121" fmla="*/ 745994 w 1060649"/>
              <a:gd name="connsiteY121" fmla="*/ 1029719 h 1146667"/>
              <a:gd name="connsiteX122" fmla="*/ 744093 w 1060649"/>
              <a:gd name="connsiteY122" fmla="*/ 990736 h 1146667"/>
              <a:gd name="connsiteX123" fmla="*/ 801112 w 1060649"/>
              <a:gd name="connsiteY123" fmla="*/ 975523 h 1146667"/>
              <a:gd name="connsiteX124" fmla="*/ 800161 w 1060649"/>
              <a:gd name="connsiteY124" fmla="*/ 1014506 h 1146667"/>
              <a:gd name="connsiteX125" fmla="*/ 876186 w 1060649"/>
              <a:gd name="connsiteY125" fmla="*/ 1035424 h 1146667"/>
              <a:gd name="connsiteX126" fmla="*/ 835323 w 1060649"/>
              <a:gd name="connsiteY126" fmla="*/ 1052538 h 1146667"/>
              <a:gd name="connsiteX127" fmla="*/ 840074 w 1060649"/>
              <a:gd name="connsiteY127" fmla="*/ 1026866 h 1146667"/>
              <a:gd name="connsiteX128" fmla="*/ 882838 w 1060649"/>
              <a:gd name="connsiteY128" fmla="*/ 1009752 h 1146667"/>
              <a:gd name="connsiteX129" fmla="*/ 876186 w 1060649"/>
              <a:gd name="connsiteY129" fmla="*/ 1035424 h 1146667"/>
              <a:gd name="connsiteX130" fmla="*/ 77925 w 1060649"/>
              <a:gd name="connsiteY130" fmla="*/ 327076 h 1146667"/>
              <a:gd name="connsiteX131" fmla="*/ 45615 w 1060649"/>
              <a:gd name="connsiteY131" fmla="*/ 359403 h 1146667"/>
              <a:gd name="connsiteX132" fmla="*/ 66522 w 1060649"/>
              <a:gd name="connsiteY132" fmla="*/ 305208 h 1146667"/>
              <a:gd name="connsiteX133" fmla="*/ 95031 w 1060649"/>
              <a:gd name="connsiteY133" fmla="*/ 268126 h 1146667"/>
              <a:gd name="connsiteX134" fmla="*/ 77925 w 1060649"/>
              <a:gd name="connsiteY134" fmla="*/ 327076 h 1146667"/>
              <a:gd name="connsiteX135" fmla="*/ 205267 w 1060649"/>
              <a:gd name="connsiteY135" fmla="*/ 444025 h 1146667"/>
              <a:gd name="connsiteX136" fmla="*/ 137795 w 1060649"/>
              <a:gd name="connsiteY136" fmla="*/ 464942 h 1146667"/>
              <a:gd name="connsiteX137" fmla="*/ 136845 w 1060649"/>
              <a:gd name="connsiteY137" fmla="*/ 385075 h 1146667"/>
              <a:gd name="connsiteX138" fmla="*/ 202416 w 1060649"/>
              <a:gd name="connsiteY138" fmla="*/ 360354 h 1146667"/>
              <a:gd name="connsiteX139" fmla="*/ 205267 w 1060649"/>
              <a:gd name="connsiteY139" fmla="*/ 444025 h 1146667"/>
              <a:gd name="connsiteX140" fmla="*/ 316453 w 1060649"/>
              <a:gd name="connsiteY140" fmla="*/ 533400 h 1146667"/>
              <a:gd name="connsiteX141" fmla="*/ 236627 w 1060649"/>
              <a:gd name="connsiteY141" fmla="*/ 549564 h 1146667"/>
              <a:gd name="connsiteX142" fmla="*/ 227124 w 1060649"/>
              <a:gd name="connsiteY142" fmla="*/ 463041 h 1146667"/>
              <a:gd name="connsiteX143" fmla="*/ 305050 w 1060649"/>
              <a:gd name="connsiteY143" fmla="*/ 443074 h 1146667"/>
              <a:gd name="connsiteX144" fmla="*/ 316453 w 1060649"/>
              <a:gd name="connsiteY144" fmla="*/ 533400 h 1146667"/>
              <a:gd name="connsiteX145" fmla="*/ 928453 w 1060649"/>
              <a:gd name="connsiteY145" fmla="*/ 941294 h 1146667"/>
              <a:gd name="connsiteX146" fmla="*/ 880938 w 1060649"/>
              <a:gd name="connsiteY146" fmla="*/ 960310 h 1146667"/>
              <a:gd name="connsiteX147" fmla="*/ 883789 w 1060649"/>
              <a:gd name="connsiteY147" fmla="*/ 917524 h 1146667"/>
              <a:gd name="connsiteX148" fmla="*/ 933205 w 1060649"/>
              <a:gd name="connsiteY148" fmla="*/ 898508 h 1146667"/>
              <a:gd name="connsiteX149" fmla="*/ 928453 w 1060649"/>
              <a:gd name="connsiteY149" fmla="*/ 941294 h 1146667"/>
              <a:gd name="connsiteX150" fmla="*/ 979770 w 1060649"/>
              <a:gd name="connsiteY150" fmla="*/ 962212 h 1146667"/>
              <a:gd name="connsiteX151" fmla="*/ 947459 w 1060649"/>
              <a:gd name="connsiteY151" fmla="*/ 983129 h 1146667"/>
              <a:gd name="connsiteX152" fmla="*/ 956963 w 1060649"/>
              <a:gd name="connsiteY152" fmla="*/ 954605 h 1146667"/>
              <a:gd name="connsiteX153" fmla="*/ 990223 w 1060649"/>
              <a:gd name="connsiteY153" fmla="*/ 934639 h 1146667"/>
              <a:gd name="connsiteX154" fmla="*/ 979770 w 1060649"/>
              <a:gd name="connsiteY154" fmla="*/ 962212 h 1146667"/>
              <a:gd name="connsiteX155" fmla="*/ 163453 w 1060649"/>
              <a:gd name="connsiteY155" fmla="*/ 243405 h 1146667"/>
              <a:gd name="connsiteX156" fmla="*/ 111186 w 1060649"/>
              <a:gd name="connsiteY156" fmla="*/ 275733 h 1146667"/>
              <a:gd name="connsiteX157" fmla="*/ 129242 w 1060649"/>
              <a:gd name="connsiteY157" fmla="*/ 223439 h 1146667"/>
              <a:gd name="connsiteX158" fmla="*/ 177708 w 1060649"/>
              <a:gd name="connsiteY158" fmla="*/ 188259 h 1146667"/>
              <a:gd name="connsiteX159" fmla="*/ 163453 w 1060649"/>
              <a:gd name="connsiteY159" fmla="*/ 243405 h 1146667"/>
              <a:gd name="connsiteX160" fmla="*/ 236627 w 1060649"/>
              <a:gd name="connsiteY160" fmla="*/ 289044 h 1146667"/>
              <a:gd name="connsiteX161" fmla="*/ 168205 w 1060649"/>
              <a:gd name="connsiteY161" fmla="*/ 315666 h 1146667"/>
              <a:gd name="connsiteX162" fmla="*/ 174857 w 1060649"/>
              <a:gd name="connsiteY162" fmla="*/ 250061 h 1146667"/>
              <a:gd name="connsiteX163" fmla="*/ 239478 w 1060649"/>
              <a:gd name="connsiteY163" fmla="*/ 221537 h 1146667"/>
              <a:gd name="connsiteX164" fmla="*/ 236627 w 1060649"/>
              <a:gd name="connsiteY164" fmla="*/ 289044 h 1146667"/>
              <a:gd name="connsiteX165" fmla="*/ 340211 w 1060649"/>
              <a:gd name="connsiteY165" fmla="*/ 358452 h 1146667"/>
              <a:gd name="connsiteX166" fmla="*/ 259435 w 1060649"/>
              <a:gd name="connsiteY166" fmla="*/ 379370 h 1146667"/>
              <a:gd name="connsiteX167" fmla="*/ 255633 w 1060649"/>
              <a:gd name="connsiteY167" fmla="*/ 302355 h 1146667"/>
              <a:gd name="connsiteX168" fmla="*/ 332609 w 1060649"/>
              <a:gd name="connsiteY168" fmla="*/ 279536 h 1146667"/>
              <a:gd name="connsiteX169" fmla="*/ 340211 w 1060649"/>
              <a:gd name="connsiteY169" fmla="*/ 358452 h 1146667"/>
              <a:gd name="connsiteX170" fmla="*/ 1047242 w 1060649"/>
              <a:gd name="connsiteY170" fmla="*/ 889951 h 1146667"/>
              <a:gd name="connsiteX171" fmla="*/ 1029186 w 1060649"/>
              <a:gd name="connsiteY171" fmla="*/ 909918 h 1146667"/>
              <a:gd name="connsiteX172" fmla="*/ 1040590 w 1060649"/>
              <a:gd name="connsiteY172" fmla="*/ 881394 h 1146667"/>
              <a:gd name="connsiteX173" fmla="*/ 1060546 w 1060649"/>
              <a:gd name="connsiteY173" fmla="*/ 862378 h 1146667"/>
              <a:gd name="connsiteX174" fmla="*/ 1047242 w 1060649"/>
              <a:gd name="connsiteY174" fmla="*/ 889951 h 1146667"/>
              <a:gd name="connsiteX175" fmla="*/ 281292 w 1060649"/>
              <a:gd name="connsiteY175" fmla="*/ 164489 h 1146667"/>
              <a:gd name="connsiteX176" fmla="*/ 210969 w 1060649"/>
              <a:gd name="connsiteY176" fmla="*/ 193964 h 1146667"/>
              <a:gd name="connsiteX177" fmla="*/ 223323 w 1060649"/>
              <a:gd name="connsiteY177" fmla="*/ 145473 h 1146667"/>
              <a:gd name="connsiteX178" fmla="*/ 287944 w 1060649"/>
              <a:gd name="connsiteY178" fmla="*/ 115047 h 1146667"/>
              <a:gd name="connsiteX179" fmla="*/ 281292 w 1060649"/>
              <a:gd name="connsiteY179" fmla="*/ 164489 h 1146667"/>
              <a:gd name="connsiteX180" fmla="*/ 377273 w 1060649"/>
              <a:gd name="connsiteY180" fmla="*/ 211078 h 1146667"/>
              <a:gd name="connsiteX181" fmla="*/ 294596 w 1060649"/>
              <a:gd name="connsiteY181" fmla="*/ 234848 h 1146667"/>
              <a:gd name="connsiteX182" fmla="*/ 296497 w 1060649"/>
              <a:gd name="connsiteY182" fmla="*/ 171144 h 1146667"/>
              <a:gd name="connsiteX183" fmla="*/ 374422 w 1060649"/>
              <a:gd name="connsiteY183" fmla="*/ 147374 h 1146667"/>
              <a:gd name="connsiteX184" fmla="*/ 377273 w 1060649"/>
              <a:gd name="connsiteY184" fmla="*/ 211078 h 1146667"/>
              <a:gd name="connsiteX185" fmla="*/ 326907 w 1060649"/>
              <a:gd name="connsiteY185" fmla="*/ 77015 h 1146667"/>
              <a:gd name="connsiteX186" fmla="*/ 262286 w 1060649"/>
              <a:gd name="connsiteY186" fmla="*/ 105539 h 1146667"/>
              <a:gd name="connsiteX187" fmla="*/ 278441 w 1060649"/>
              <a:gd name="connsiteY187" fmla="*/ 81769 h 1146667"/>
              <a:gd name="connsiteX188" fmla="*/ 337360 w 1060649"/>
              <a:gd name="connsiteY188" fmla="*/ 53245 h 1146667"/>
              <a:gd name="connsiteX189" fmla="*/ 326907 w 1060649"/>
              <a:gd name="connsiteY189" fmla="*/ 77015 h 1146667"/>
              <a:gd name="connsiteX190" fmla="*/ 411484 w 1060649"/>
              <a:gd name="connsiteY190" fmla="*/ 96982 h 1146667"/>
              <a:gd name="connsiteX191" fmla="*/ 335460 w 1060649"/>
              <a:gd name="connsiteY191" fmla="*/ 118850 h 1146667"/>
              <a:gd name="connsiteX192" fmla="*/ 340211 w 1060649"/>
              <a:gd name="connsiteY192" fmla="*/ 78917 h 1146667"/>
              <a:gd name="connsiteX193" fmla="*/ 410534 w 1060649"/>
              <a:gd name="connsiteY193" fmla="*/ 57999 h 1146667"/>
              <a:gd name="connsiteX194" fmla="*/ 411484 w 1060649"/>
              <a:gd name="connsiteY194" fmla="*/ 96982 h 1146667"/>
              <a:gd name="connsiteX195" fmla="*/ 521720 w 1060649"/>
              <a:gd name="connsiteY195" fmla="*/ 143571 h 1146667"/>
              <a:gd name="connsiteX196" fmla="*/ 439043 w 1060649"/>
              <a:gd name="connsiteY196" fmla="*/ 158784 h 1146667"/>
              <a:gd name="connsiteX197" fmla="*/ 433342 w 1060649"/>
              <a:gd name="connsiteY197" fmla="*/ 104588 h 1146667"/>
              <a:gd name="connsiteX198" fmla="*/ 511267 w 1060649"/>
              <a:gd name="connsiteY198" fmla="*/ 90326 h 1146667"/>
              <a:gd name="connsiteX199" fmla="*/ 521720 w 1060649"/>
              <a:gd name="connsiteY199" fmla="*/ 143571 h 1146667"/>
              <a:gd name="connsiteX200" fmla="*/ 650012 w 1060649"/>
              <a:gd name="connsiteY200" fmla="*/ 214881 h 1146667"/>
              <a:gd name="connsiteX201" fmla="*/ 567335 w 1060649"/>
              <a:gd name="connsiteY201" fmla="*/ 225340 h 1146667"/>
              <a:gd name="connsiteX202" fmla="*/ 554031 w 1060649"/>
              <a:gd name="connsiteY202" fmla="*/ 160686 h 1146667"/>
              <a:gd name="connsiteX203" fmla="*/ 632907 w 1060649"/>
              <a:gd name="connsiteY203" fmla="*/ 152128 h 1146667"/>
              <a:gd name="connsiteX204" fmla="*/ 650012 w 1060649"/>
              <a:gd name="connsiteY204" fmla="*/ 214881 h 1146667"/>
              <a:gd name="connsiteX205" fmla="*/ 448546 w 1060649"/>
              <a:gd name="connsiteY205" fmla="*/ 30426 h 1146667"/>
              <a:gd name="connsiteX206" fmla="*/ 376323 w 1060649"/>
              <a:gd name="connsiteY206" fmla="*/ 49442 h 1146667"/>
              <a:gd name="connsiteX207" fmla="*/ 383925 w 1060649"/>
              <a:gd name="connsiteY207" fmla="*/ 33278 h 1146667"/>
              <a:gd name="connsiteX208" fmla="*/ 448546 w 1060649"/>
              <a:gd name="connsiteY208" fmla="*/ 15213 h 1146667"/>
              <a:gd name="connsiteX209" fmla="*/ 448546 w 1060649"/>
              <a:gd name="connsiteY209" fmla="*/ 30426 h 1146667"/>
              <a:gd name="connsiteX210" fmla="*/ 546428 w 1060649"/>
              <a:gd name="connsiteY210" fmla="*/ 52294 h 1146667"/>
              <a:gd name="connsiteX211" fmla="*/ 468503 w 1060649"/>
              <a:gd name="connsiteY211" fmla="*/ 63704 h 1146667"/>
              <a:gd name="connsiteX212" fmla="*/ 463751 w 1060649"/>
              <a:gd name="connsiteY212" fmla="*/ 31376 h 1146667"/>
              <a:gd name="connsiteX213" fmla="*/ 535975 w 1060649"/>
              <a:gd name="connsiteY213" fmla="*/ 20918 h 1146667"/>
              <a:gd name="connsiteX214" fmla="*/ 546428 w 1060649"/>
              <a:gd name="connsiteY214" fmla="*/ 52294 h 1146667"/>
              <a:gd name="connsiteX215" fmla="*/ 663317 w 1060649"/>
              <a:gd name="connsiteY215" fmla="*/ 101736 h 1146667"/>
              <a:gd name="connsiteX216" fmla="*/ 584441 w 1060649"/>
              <a:gd name="connsiteY216" fmla="*/ 107441 h 1146667"/>
              <a:gd name="connsiteX217" fmla="*/ 571137 w 1060649"/>
              <a:gd name="connsiteY217" fmla="*/ 61802 h 1146667"/>
              <a:gd name="connsiteX218" fmla="*/ 645261 w 1060649"/>
              <a:gd name="connsiteY218" fmla="*/ 57999 h 1146667"/>
              <a:gd name="connsiteX219" fmla="*/ 663317 w 1060649"/>
              <a:gd name="connsiteY219" fmla="*/ 101736 h 1146667"/>
              <a:gd name="connsiteX220" fmla="*/ 665217 w 1060649"/>
              <a:gd name="connsiteY220" fmla="*/ 29475 h 1146667"/>
              <a:gd name="connsiteX221" fmla="*/ 596795 w 1060649"/>
              <a:gd name="connsiteY221" fmla="*/ 29475 h 1146667"/>
              <a:gd name="connsiteX222" fmla="*/ 584441 w 1060649"/>
              <a:gd name="connsiteY222" fmla="*/ 8557 h 1146667"/>
              <a:gd name="connsiteX223" fmla="*/ 647161 w 1060649"/>
              <a:gd name="connsiteY223" fmla="*/ 10459 h 1146667"/>
              <a:gd name="connsiteX224" fmla="*/ 665217 w 1060649"/>
              <a:gd name="connsiteY224" fmla="*/ 29475 h 1146667"/>
              <a:gd name="connsiteX225" fmla="*/ 777354 w 1060649"/>
              <a:gd name="connsiteY225" fmla="*/ 79867 h 1146667"/>
              <a:gd name="connsiteX226" fmla="*/ 713683 w 1060649"/>
              <a:gd name="connsiteY226" fmla="*/ 75113 h 1146667"/>
              <a:gd name="connsiteX227" fmla="*/ 693727 w 1060649"/>
              <a:gd name="connsiteY227" fmla="*/ 40884 h 1146667"/>
              <a:gd name="connsiteX228" fmla="*/ 753596 w 1060649"/>
              <a:gd name="connsiteY228" fmla="*/ 47540 h 1146667"/>
              <a:gd name="connsiteX229" fmla="*/ 777354 w 1060649"/>
              <a:gd name="connsiteY229" fmla="*/ 79867 h 1146667"/>
              <a:gd name="connsiteX230" fmla="*/ 889490 w 1060649"/>
              <a:gd name="connsiteY230" fmla="*/ 150227 h 1146667"/>
              <a:gd name="connsiteX231" fmla="*/ 835323 w 1060649"/>
              <a:gd name="connsiteY231" fmla="*/ 142620 h 1146667"/>
              <a:gd name="connsiteX232" fmla="*/ 811565 w 1060649"/>
              <a:gd name="connsiteY232" fmla="*/ 98883 h 1146667"/>
              <a:gd name="connsiteX233" fmla="*/ 863832 w 1060649"/>
              <a:gd name="connsiteY233" fmla="*/ 108391 h 1146667"/>
              <a:gd name="connsiteX234" fmla="*/ 889490 w 1060649"/>
              <a:gd name="connsiteY234" fmla="*/ 150227 h 1146667"/>
              <a:gd name="connsiteX235" fmla="*/ 990223 w 1060649"/>
              <a:gd name="connsiteY235" fmla="*/ 234848 h 1146667"/>
              <a:gd name="connsiteX236" fmla="*/ 949360 w 1060649"/>
              <a:gd name="connsiteY236" fmla="*/ 227242 h 1146667"/>
              <a:gd name="connsiteX237" fmla="*/ 925602 w 1060649"/>
              <a:gd name="connsiteY237" fmla="*/ 178751 h 1146667"/>
              <a:gd name="connsiteX238" fmla="*/ 965515 w 1060649"/>
              <a:gd name="connsiteY238" fmla="*/ 189210 h 1146667"/>
              <a:gd name="connsiteX239" fmla="*/ 990223 w 1060649"/>
              <a:gd name="connsiteY239" fmla="*/ 234848 h 1146667"/>
              <a:gd name="connsiteX240" fmla="*/ 864782 w 1060649"/>
              <a:gd name="connsiteY240" fmla="*/ 86523 h 1146667"/>
              <a:gd name="connsiteX241" fmla="*/ 817267 w 1060649"/>
              <a:gd name="connsiteY241" fmla="*/ 71310 h 1146667"/>
              <a:gd name="connsiteX242" fmla="*/ 790658 w 1060649"/>
              <a:gd name="connsiteY242" fmla="*/ 46589 h 1146667"/>
              <a:gd name="connsiteX243" fmla="*/ 835323 w 1060649"/>
              <a:gd name="connsiteY243" fmla="*/ 63704 h 1146667"/>
              <a:gd name="connsiteX244" fmla="*/ 864782 w 1060649"/>
              <a:gd name="connsiteY244" fmla="*/ 86523 h 1146667"/>
              <a:gd name="connsiteX245" fmla="*/ 958863 w 1060649"/>
              <a:gd name="connsiteY245" fmla="*/ 155932 h 1146667"/>
              <a:gd name="connsiteX246" fmla="*/ 923702 w 1060649"/>
              <a:gd name="connsiteY246" fmla="*/ 139768 h 1146667"/>
              <a:gd name="connsiteX247" fmla="*/ 895192 w 1060649"/>
              <a:gd name="connsiteY247" fmla="*/ 105539 h 1146667"/>
              <a:gd name="connsiteX248" fmla="*/ 930354 w 1060649"/>
              <a:gd name="connsiteY248" fmla="*/ 124555 h 1146667"/>
              <a:gd name="connsiteX249" fmla="*/ 958863 w 1060649"/>
              <a:gd name="connsiteY249" fmla="*/ 155932 h 1146667"/>
              <a:gd name="connsiteX250" fmla="*/ 764050 w 1060649"/>
              <a:gd name="connsiteY250" fmla="*/ 35180 h 1146667"/>
              <a:gd name="connsiteX251" fmla="*/ 707981 w 1060649"/>
              <a:gd name="connsiteY251" fmla="*/ 23770 h 1146667"/>
              <a:gd name="connsiteX252" fmla="*/ 687074 w 1060649"/>
              <a:gd name="connsiteY252" fmla="*/ 12360 h 1146667"/>
              <a:gd name="connsiteX253" fmla="*/ 764050 w 1060649"/>
              <a:gd name="connsiteY253" fmla="*/ 35180 h 1146667"/>
              <a:gd name="connsiteX254" fmla="*/ 592994 w 1060649"/>
              <a:gd name="connsiteY254" fmla="*/ 0 h 1146667"/>
              <a:gd name="connsiteX255" fmla="*/ 663317 w 1060649"/>
              <a:gd name="connsiteY255" fmla="*/ 6656 h 1146667"/>
              <a:gd name="connsiteX256" fmla="*/ 605348 w 1060649"/>
              <a:gd name="connsiteY256" fmla="*/ 951 h 1146667"/>
              <a:gd name="connsiteX257" fmla="*/ 592994 w 1060649"/>
              <a:gd name="connsiteY257" fmla="*/ 0 h 1146667"/>
              <a:gd name="connsiteX258" fmla="*/ 488460 w 1060649"/>
              <a:gd name="connsiteY258" fmla="*/ 6656 h 1146667"/>
              <a:gd name="connsiteX259" fmla="*/ 562584 w 1060649"/>
              <a:gd name="connsiteY259" fmla="*/ 0 h 1146667"/>
              <a:gd name="connsiteX260" fmla="*/ 562584 w 1060649"/>
              <a:gd name="connsiteY260" fmla="*/ 0 h 1146667"/>
              <a:gd name="connsiteX261" fmla="*/ 562584 w 1060649"/>
              <a:gd name="connsiteY261" fmla="*/ 4754 h 1146667"/>
              <a:gd name="connsiteX262" fmla="*/ 495112 w 1060649"/>
              <a:gd name="connsiteY262" fmla="*/ 11410 h 1146667"/>
              <a:gd name="connsiteX263" fmla="*/ 488460 w 1060649"/>
              <a:gd name="connsiteY263" fmla="*/ 6656 h 1146667"/>
              <a:gd name="connsiteX264" fmla="*/ 321205 w 1060649"/>
              <a:gd name="connsiteY264" fmla="*/ 57999 h 1146667"/>
              <a:gd name="connsiteX265" fmla="*/ 382025 w 1060649"/>
              <a:gd name="connsiteY265" fmla="*/ 32327 h 1146667"/>
              <a:gd name="connsiteX266" fmla="*/ 375373 w 1060649"/>
              <a:gd name="connsiteY266" fmla="*/ 35180 h 1146667"/>
              <a:gd name="connsiteX267" fmla="*/ 321205 w 1060649"/>
              <a:gd name="connsiteY267" fmla="*/ 57999 h 1146667"/>
              <a:gd name="connsiteX268" fmla="*/ 237578 w 1060649"/>
              <a:gd name="connsiteY268" fmla="*/ 108391 h 1146667"/>
              <a:gd name="connsiteX269" fmla="*/ 280342 w 1060649"/>
              <a:gd name="connsiteY269" fmla="*/ 79867 h 1146667"/>
              <a:gd name="connsiteX270" fmla="*/ 273689 w 1060649"/>
              <a:gd name="connsiteY270" fmla="*/ 83671 h 1146667"/>
              <a:gd name="connsiteX271" fmla="*/ 237578 w 1060649"/>
              <a:gd name="connsiteY271" fmla="*/ 108391 h 1146667"/>
              <a:gd name="connsiteX272" fmla="*/ 237578 w 1060649"/>
              <a:gd name="connsiteY272" fmla="*/ 108391 h 1146667"/>
              <a:gd name="connsiteX273" fmla="*/ 179609 w 1060649"/>
              <a:gd name="connsiteY273" fmla="*/ 155932 h 1146667"/>
              <a:gd name="connsiteX274" fmla="*/ 213820 w 1060649"/>
              <a:gd name="connsiteY274" fmla="*/ 126457 h 1146667"/>
              <a:gd name="connsiteX275" fmla="*/ 213820 w 1060649"/>
              <a:gd name="connsiteY275" fmla="*/ 126457 h 1146667"/>
              <a:gd name="connsiteX276" fmla="*/ 236627 w 1060649"/>
              <a:gd name="connsiteY276" fmla="*/ 111244 h 1146667"/>
              <a:gd name="connsiteX277" fmla="*/ 216671 w 1060649"/>
              <a:gd name="connsiteY277" fmla="*/ 144522 h 1146667"/>
              <a:gd name="connsiteX278" fmla="*/ 162503 w 1060649"/>
              <a:gd name="connsiteY278" fmla="*/ 180652 h 1146667"/>
              <a:gd name="connsiteX279" fmla="*/ 179609 w 1060649"/>
              <a:gd name="connsiteY279" fmla="*/ 155932 h 1146667"/>
              <a:gd name="connsiteX280" fmla="*/ 93130 w 1060649"/>
              <a:gd name="connsiteY280" fmla="*/ 260520 h 1146667"/>
              <a:gd name="connsiteX281" fmla="*/ 105484 w 1060649"/>
              <a:gd name="connsiteY281" fmla="*/ 242455 h 1146667"/>
              <a:gd name="connsiteX282" fmla="*/ 152050 w 1060649"/>
              <a:gd name="connsiteY282" fmla="*/ 184456 h 1146667"/>
              <a:gd name="connsiteX283" fmla="*/ 152050 w 1060649"/>
              <a:gd name="connsiteY283" fmla="*/ 184456 h 1146667"/>
              <a:gd name="connsiteX284" fmla="*/ 125441 w 1060649"/>
              <a:gd name="connsiteY284" fmla="*/ 222488 h 1146667"/>
              <a:gd name="connsiteX285" fmla="*/ 93130 w 1060649"/>
              <a:gd name="connsiteY285" fmla="*/ 260520 h 1146667"/>
              <a:gd name="connsiteX286" fmla="*/ 18056 w 1060649"/>
              <a:gd name="connsiteY286" fmla="*/ 430713 h 1146667"/>
              <a:gd name="connsiteX287" fmla="*/ 44665 w 1060649"/>
              <a:gd name="connsiteY287" fmla="*/ 351797 h 1146667"/>
              <a:gd name="connsiteX288" fmla="*/ 44665 w 1060649"/>
              <a:gd name="connsiteY288" fmla="*/ 351797 h 1146667"/>
              <a:gd name="connsiteX289" fmla="*/ 26609 w 1060649"/>
              <a:gd name="connsiteY289" fmla="*/ 405042 h 1146667"/>
              <a:gd name="connsiteX290" fmla="*/ 18056 w 1060649"/>
              <a:gd name="connsiteY290" fmla="*/ 430713 h 1146667"/>
              <a:gd name="connsiteX291" fmla="*/ 950 w 1060649"/>
              <a:gd name="connsiteY291" fmla="*/ 544810 h 1146667"/>
              <a:gd name="connsiteX292" fmla="*/ 13304 w 1060649"/>
              <a:gd name="connsiteY292" fmla="*/ 450680 h 1146667"/>
              <a:gd name="connsiteX293" fmla="*/ 13304 w 1060649"/>
              <a:gd name="connsiteY293" fmla="*/ 454483 h 1146667"/>
              <a:gd name="connsiteX294" fmla="*/ 4752 w 1060649"/>
              <a:gd name="connsiteY294" fmla="*/ 521040 h 1146667"/>
              <a:gd name="connsiteX295" fmla="*/ 950 w 1060649"/>
              <a:gd name="connsiteY295" fmla="*/ 544810 h 1146667"/>
              <a:gd name="connsiteX296" fmla="*/ 950 w 1060649"/>
              <a:gd name="connsiteY296" fmla="*/ 544810 h 1146667"/>
              <a:gd name="connsiteX297" fmla="*/ 4752 w 1060649"/>
              <a:gd name="connsiteY297" fmla="*/ 646546 h 1146667"/>
              <a:gd name="connsiteX298" fmla="*/ 0 w 1060649"/>
              <a:gd name="connsiteY298" fmla="*/ 563826 h 1146667"/>
              <a:gd name="connsiteX299" fmla="*/ 0 w 1060649"/>
              <a:gd name="connsiteY299" fmla="*/ 568580 h 1146667"/>
              <a:gd name="connsiteX300" fmla="*/ 3801 w 1060649"/>
              <a:gd name="connsiteY300" fmla="*/ 635136 h 1146667"/>
              <a:gd name="connsiteX301" fmla="*/ 4752 w 1060649"/>
              <a:gd name="connsiteY301" fmla="*/ 646546 h 1146667"/>
              <a:gd name="connsiteX302" fmla="*/ 17106 w 1060649"/>
              <a:gd name="connsiteY302" fmla="*/ 712151 h 1146667"/>
              <a:gd name="connsiteX303" fmla="*/ 16155 w 1060649"/>
              <a:gd name="connsiteY303" fmla="*/ 708348 h 1146667"/>
              <a:gd name="connsiteX304" fmla="*/ 17106 w 1060649"/>
              <a:gd name="connsiteY304" fmla="*/ 712151 h 1146667"/>
              <a:gd name="connsiteX305" fmla="*/ 58919 w 1060649"/>
              <a:gd name="connsiteY305" fmla="*/ 826247 h 1146667"/>
              <a:gd name="connsiteX306" fmla="*/ 28509 w 1060649"/>
              <a:gd name="connsiteY306" fmla="*/ 752085 h 1146667"/>
              <a:gd name="connsiteX307" fmla="*/ 38963 w 1060649"/>
              <a:gd name="connsiteY307" fmla="*/ 763494 h 1146667"/>
              <a:gd name="connsiteX308" fmla="*/ 61770 w 1060649"/>
              <a:gd name="connsiteY308" fmla="*/ 824345 h 1146667"/>
              <a:gd name="connsiteX309" fmla="*/ 58919 w 1060649"/>
              <a:gd name="connsiteY309" fmla="*/ 826247 h 1146667"/>
              <a:gd name="connsiteX310" fmla="*/ 58919 w 1060649"/>
              <a:gd name="connsiteY310" fmla="*/ 826247 h 1146667"/>
              <a:gd name="connsiteX311" fmla="*/ 168205 w 1060649"/>
              <a:gd name="connsiteY311" fmla="*/ 979326 h 1146667"/>
              <a:gd name="connsiteX312" fmla="*/ 117838 w 1060649"/>
              <a:gd name="connsiteY312" fmla="*/ 922278 h 1146667"/>
              <a:gd name="connsiteX313" fmla="*/ 136845 w 1060649"/>
              <a:gd name="connsiteY313" fmla="*/ 943196 h 1146667"/>
              <a:gd name="connsiteX314" fmla="*/ 168205 w 1060649"/>
              <a:gd name="connsiteY314" fmla="*/ 979326 h 1146667"/>
              <a:gd name="connsiteX315" fmla="*/ 250882 w 1060649"/>
              <a:gd name="connsiteY315" fmla="*/ 1046833 h 1146667"/>
              <a:gd name="connsiteX316" fmla="*/ 242329 w 1060649"/>
              <a:gd name="connsiteY316" fmla="*/ 1041128 h 1146667"/>
              <a:gd name="connsiteX317" fmla="*/ 192913 w 1060649"/>
              <a:gd name="connsiteY317" fmla="*/ 1002145 h 1146667"/>
              <a:gd name="connsiteX318" fmla="*/ 192913 w 1060649"/>
              <a:gd name="connsiteY318" fmla="*/ 1002145 h 1146667"/>
              <a:gd name="connsiteX319" fmla="*/ 192913 w 1060649"/>
              <a:gd name="connsiteY319" fmla="*/ 1002145 h 1146667"/>
              <a:gd name="connsiteX320" fmla="*/ 222373 w 1060649"/>
              <a:gd name="connsiteY320" fmla="*/ 1022112 h 1146667"/>
              <a:gd name="connsiteX321" fmla="*/ 250882 w 1060649"/>
              <a:gd name="connsiteY321" fmla="*/ 1046833 h 1146667"/>
              <a:gd name="connsiteX322" fmla="*/ 250882 w 1060649"/>
              <a:gd name="connsiteY322" fmla="*/ 1046833 h 1146667"/>
              <a:gd name="connsiteX323" fmla="*/ 344012 w 1060649"/>
              <a:gd name="connsiteY323" fmla="*/ 1099127 h 1146667"/>
              <a:gd name="connsiteX324" fmla="*/ 282242 w 1060649"/>
              <a:gd name="connsiteY324" fmla="*/ 1067751 h 1146667"/>
              <a:gd name="connsiteX325" fmla="*/ 282242 w 1060649"/>
              <a:gd name="connsiteY325" fmla="*/ 1067751 h 1146667"/>
              <a:gd name="connsiteX326" fmla="*/ 318354 w 1060649"/>
              <a:gd name="connsiteY326" fmla="*/ 1084865 h 1146667"/>
              <a:gd name="connsiteX327" fmla="*/ 344012 w 1060649"/>
              <a:gd name="connsiteY327" fmla="*/ 1099127 h 1146667"/>
              <a:gd name="connsiteX328" fmla="*/ 344012 w 1060649"/>
              <a:gd name="connsiteY328" fmla="*/ 1099127 h 1146667"/>
              <a:gd name="connsiteX329" fmla="*/ 429540 w 1060649"/>
              <a:gd name="connsiteY329" fmla="*/ 1128602 h 1146667"/>
              <a:gd name="connsiteX330" fmla="*/ 387727 w 1060649"/>
              <a:gd name="connsiteY330" fmla="*/ 1116242 h 1146667"/>
              <a:gd name="connsiteX331" fmla="*/ 419087 w 1060649"/>
              <a:gd name="connsiteY331" fmla="*/ 1125750 h 1146667"/>
              <a:gd name="connsiteX332" fmla="*/ 429540 w 1060649"/>
              <a:gd name="connsiteY332" fmla="*/ 1128602 h 1146667"/>
              <a:gd name="connsiteX333" fmla="*/ 618652 w 1060649"/>
              <a:gd name="connsiteY333" fmla="*/ 1144766 h 1146667"/>
              <a:gd name="connsiteX334" fmla="*/ 567335 w 1060649"/>
              <a:gd name="connsiteY334" fmla="*/ 1146667 h 1146667"/>
              <a:gd name="connsiteX335" fmla="*/ 569236 w 1060649"/>
              <a:gd name="connsiteY335" fmla="*/ 1146667 h 1146667"/>
              <a:gd name="connsiteX336" fmla="*/ 612000 w 1060649"/>
              <a:gd name="connsiteY336" fmla="*/ 1144766 h 1146667"/>
              <a:gd name="connsiteX337" fmla="*/ 618652 w 1060649"/>
              <a:gd name="connsiteY337" fmla="*/ 1144766 h 1146667"/>
              <a:gd name="connsiteX338" fmla="*/ 718435 w 1060649"/>
              <a:gd name="connsiteY338" fmla="*/ 1127651 h 1146667"/>
              <a:gd name="connsiteX339" fmla="*/ 678522 w 1060649"/>
              <a:gd name="connsiteY339" fmla="*/ 1136209 h 1146667"/>
              <a:gd name="connsiteX340" fmla="*/ 678522 w 1060649"/>
              <a:gd name="connsiteY340" fmla="*/ 1132405 h 1146667"/>
              <a:gd name="connsiteX341" fmla="*/ 720335 w 1060649"/>
              <a:gd name="connsiteY341" fmla="*/ 1122897 h 1146667"/>
              <a:gd name="connsiteX342" fmla="*/ 718435 w 1060649"/>
              <a:gd name="connsiteY342" fmla="*/ 1127651 h 1146667"/>
              <a:gd name="connsiteX343" fmla="*/ 918950 w 1060649"/>
              <a:gd name="connsiteY343" fmla="*/ 1030670 h 1146667"/>
              <a:gd name="connsiteX344" fmla="*/ 898043 w 1060649"/>
              <a:gd name="connsiteY344" fmla="*/ 1045882 h 1146667"/>
              <a:gd name="connsiteX345" fmla="*/ 892341 w 1060649"/>
              <a:gd name="connsiteY345" fmla="*/ 1048735 h 1146667"/>
              <a:gd name="connsiteX346" fmla="*/ 903745 w 1060649"/>
              <a:gd name="connsiteY346" fmla="*/ 1035424 h 1146667"/>
              <a:gd name="connsiteX347" fmla="*/ 933205 w 1060649"/>
              <a:gd name="connsiteY347" fmla="*/ 1016407 h 1146667"/>
              <a:gd name="connsiteX348" fmla="*/ 918950 w 1060649"/>
              <a:gd name="connsiteY348" fmla="*/ 1030670 h 1146667"/>
              <a:gd name="connsiteX349" fmla="*/ 918950 w 1060649"/>
              <a:gd name="connsiteY349" fmla="*/ 1030670 h 1146667"/>
              <a:gd name="connsiteX350" fmla="*/ 1012080 w 1060649"/>
              <a:gd name="connsiteY350" fmla="*/ 942245 h 1146667"/>
              <a:gd name="connsiteX351" fmla="*/ 978820 w 1060649"/>
              <a:gd name="connsiteY351" fmla="*/ 979326 h 1146667"/>
              <a:gd name="connsiteX352" fmla="*/ 978820 w 1060649"/>
              <a:gd name="connsiteY352" fmla="*/ 979326 h 1146667"/>
              <a:gd name="connsiteX353" fmla="*/ 993074 w 1060649"/>
              <a:gd name="connsiteY353" fmla="*/ 963163 h 1146667"/>
              <a:gd name="connsiteX354" fmla="*/ 1012080 w 1060649"/>
              <a:gd name="connsiteY354" fmla="*/ 942245 h 1146667"/>
              <a:gd name="connsiteX355" fmla="*/ 128292 w 1060649"/>
              <a:gd name="connsiteY355" fmla="*/ 912770 h 1146667"/>
              <a:gd name="connsiteX356" fmla="*/ 102634 w 1060649"/>
              <a:gd name="connsiteY356" fmla="*/ 896606 h 1146667"/>
              <a:gd name="connsiteX357" fmla="*/ 75074 w 1060649"/>
              <a:gd name="connsiteY357" fmla="*/ 844312 h 1146667"/>
              <a:gd name="connsiteX358" fmla="*/ 101683 w 1060649"/>
              <a:gd name="connsiteY358" fmla="*/ 855722 h 1146667"/>
              <a:gd name="connsiteX359" fmla="*/ 128292 w 1060649"/>
              <a:gd name="connsiteY359" fmla="*/ 912770 h 114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Lst>
            <a:rect l="l" t="t" r="r" b="b"/>
            <a:pathLst>
              <a:path w="1060649" h="1146667">
                <a:moveTo>
                  <a:pt x="217621" y="995490"/>
                </a:moveTo>
                <a:cubicBezTo>
                  <a:pt x="213820" y="1002145"/>
                  <a:pt x="196714" y="995490"/>
                  <a:pt x="178658" y="979326"/>
                </a:cubicBezTo>
                <a:cubicBezTo>
                  <a:pt x="161553" y="963163"/>
                  <a:pt x="148248" y="944147"/>
                  <a:pt x="149199" y="934639"/>
                </a:cubicBezTo>
                <a:cubicBezTo>
                  <a:pt x="151099" y="924180"/>
                  <a:pt x="169155" y="929885"/>
                  <a:pt x="188161" y="946999"/>
                </a:cubicBezTo>
                <a:cubicBezTo>
                  <a:pt x="209068" y="965064"/>
                  <a:pt x="221422" y="986933"/>
                  <a:pt x="217621" y="995490"/>
                </a:cubicBezTo>
                <a:moveTo>
                  <a:pt x="320255" y="1065849"/>
                </a:moveTo>
                <a:cubicBezTo>
                  <a:pt x="313602" y="1070603"/>
                  <a:pt x="293646" y="1063948"/>
                  <a:pt x="274640" y="1052538"/>
                </a:cubicBezTo>
                <a:cubicBezTo>
                  <a:pt x="255633" y="1040178"/>
                  <a:pt x="243279" y="1024965"/>
                  <a:pt x="248031" y="1019260"/>
                </a:cubicBezTo>
                <a:cubicBezTo>
                  <a:pt x="252783" y="1011653"/>
                  <a:pt x="274640" y="1015457"/>
                  <a:pt x="295547" y="1029719"/>
                </a:cubicBezTo>
                <a:cubicBezTo>
                  <a:pt x="316453" y="1043030"/>
                  <a:pt x="327857" y="1060144"/>
                  <a:pt x="320255" y="1065849"/>
                </a:cubicBezTo>
                <a:close/>
                <a:moveTo>
                  <a:pt x="428590" y="1117193"/>
                </a:moveTo>
                <a:cubicBezTo>
                  <a:pt x="420037" y="1120045"/>
                  <a:pt x="399130" y="1115291"/>
                  <a:pt x="380124" y="1107685"/>
                </a:cubicBezTo>
                <a:cubicBezTo>
                  <a:pt x="361118" y="1099127"/>
                  <a:pt x="350665" y="1089619"/>
                  <a:pt x="358267" y="1085816"/>
                </a:cubicBezTo>
                <a:cubicBezTo>
                  <a:pt x="365869" y="1081062"/>
                  <a:pt x="388677" y="1083915"/>
                  <a:pt x="409584" y="1093423"/>
                </a:cubicBezTo>
                <a:cubicBezTo>
                  <a:pt x="429540" y="1102931"/>
                  <a:pt x="437143" y="1113389"/>
                  <a:pt x="428590" y="1117193"/>
                </a:cubicBezTo>
                <a:close/>
                <a:moveTo>
                  <a:pt x="530273" y="1143815"/>
                </a:moveTo>
                <a:cubicBezTo>
                  <a:pt x="520770" y="1143815"/>
                  <a:pt x="500814" y="1141913"/>
                  <a:pt x="483708" y="1140012"/>
                </a:cubicBezTo>
                <a:cubicBezTo>
                  <a:pt x="467553" y="1136209"/>
                  <a:pt x="459950" y="1132405"/>
                  <a:pt x="469453" y="1131455"/>
                </a:cubicBezTo>
                <a:cubicBezTo>
                  <a:pt x="478956" y="1128602"/>
                  <a:pt x="500814" y="1130504"/>
                  <a:pt x="517919" y="1134307"/>
                </a:cubicBezTo>
                <a:cubicBezTo>
                  <a:pt x="535025" y="1137159"/>
                  <a:pt x="539776" y="1141913"/>
                  <a:pt x="530273" y="1143815"/>
                </a:cubicBezTo>
                <a:close/>
                <a:moveTo>
                  <a:pt x="34211" y="714052"/>
                </a:moveTo>
                <a:cubicBezTo>
                  <a:pt x="33261" y="732118"/>
                  <a:pt x="25658" y="731167"/>
                  <a:pt x="19006" y="712151"/>
                </a:cubicBezTo>
                <a:cubicBezTo>
                  <a:pt x="13304" y="694086"/>
                  <a:pt x="8553" y="666512"/>
                  <a:pt x="6652" y="648447"/>
                </a:cubicBezTo>
                <a:cubicBezTo>
                  <a:pt x="6652" y="628480"/>
                  <a:pt x="13304" y="625628"/>
                  <a:pt x="20907" y="643693"/>
                </a:cubicBezTo>
                <a:cubicBezTo>
                  <a:pt x="31360" y="661758"/>
                  <a:pt x="37062" y="695036"/>
                  <a:pt x="34211" y="714052"/>
                </a:cubicBezTo>
                <a:close/>
                <a:moveTo>
                  <a:pt x="97882" y="803428"/>
                </a:moveTo>
                <a:cubicBezTo>
                  <a:pt x="94081" y="820542"/>
                  <a:pt x="78876" y="817690"/>
                  <a:pt x="65571" y="798674"/>
                </a:cubicBezTo>
                <a:cubicBezTo>
                  <a:pt x="53217" y="779658"/>
                  <a:pt x="43714" y="751134"/>
                  <a:pt x="45615" y="733069"/>
                </a:cubicBezTo>
                <a:cubicBezTo>
                  <a:pt x="48466" y="714052"/>
                  <a:pt x="62720" y="713102"/>
                  <a:pt x="77925" y="733069"/>
                </a:cubicBezTo>
                <a:cubicBezTo>
                  <a:pt x="94081" y="753035"/>
                  <a:pt x="103584" y="785363"/>
                  <a:pt x="97882" y="803428"/>
                </a:cubicBezTo>
                <a:close/>
                <a:moveTo>
                  <a:pt x="190062" y="896606"/>
                </a:moveTo>
                <a:cubicBezTo>
                  <a:pt x="183410" y="910868"/>
                  <a:pt x="162503" y="908016"/>
                  <a:pt x="144447" y="889000"/>
                </a:cubicBezTo>
                <a:cubicBezTo>
                  <a:pt x="126391" y="870935"/>
                  <a:pt x="115938" y="843362"/>
                  <a:pt x="120689" y="827198"/>
                </a:cubicBezTo>
                <a:cubicBezTo>
                  <a:pt x="126391" y="810083"/>
                  <a:pt x="147298" y="811034"/>
                  <a:pt x="167255" y="830050"/>
                </a:cubicBezTo>
                <a:cubicBezTo>
                  <a:pt x="187211" y="850968"/>
                  <a:pt x="197665" y="880443"/>
                  <a:pt x="190062" y="896606"/>
                </a:cubicBezTo>
                <a:close/>
                <a:moveTo>
                  <a:pt x="300298" y="983129"/>
                </a:moveTo>
                <a:cubicBezTo>
                  <a:pt x="290795" y="995490"/>
                  <a:pt x="267037" y="992637"/>
                  <a:pt x="246130" y="977425"/>
                </a:cubicBezTo>
                <a:cubicBezTo>
                  <a:pt x="225224" y="961261"/>
                  <a:pt x="214770" y="938442"/>
                  <a:pt x="221422" y="924180"/>
                </a:cubicBezTo>
                <a:cubicBezTo>
                  <a:pt x="229975" y="908967"/>
                  <a:pt x="254683" y="910868"/>
                  <a:pt x="277491" y="927983"/>
                </a:cubicBezTo>
                <a:cubicBezTo>
                  <a:pt x="300298" y="945097"/>
                  <a:pt x="310751" y="969818"/>
                  <a:pt x="300298" y="983129"/>
                </a:cubicBezTo>
                <a:close/>
                <a:moveTo>
                  <a:pt x="420037" y="1055390"/>
                </a:moveTo>
                <a:cubicBezTo>
                  <a:pt x="408633" y="1064898"/>
                  <a:pt x="383925" y="1062997"/>
                  <a:pt x="363019" y="1051587"/>
                </a:cubicBezTo>
                <a:cubicBezTo>
                  <a:pt x="342112" y="1039227"/>
                  <a:pt x="331658" y="1021162"/>
                  <a:pt x="342112" y="1009752"/>
                </a:cubicBezTo>
                <a:cubicBezTo>
                  <a:pt x="352565" y="997391"/>
                  <a:pt x="379174" y="998342"/>
                  <a:pt x="401981" y="1011653"/>
                </a:cubicBezTo>
                <a:cubicBezTo>
                  <a:pt x="423838" y="1025916"/>
                  <a:pt x="431441" y="1044932"/>
                  <a:pt x="420037" y="1055390"/>
                </a:cubicBezTo>
                <a:close/>
                <a:moveTo>
                  <a:pt x="535975" y="1106734"/>
                </a:moveTo>
                <a:cubicBezTo>
                  <a:pt x="523621" y="1113389"/>
                  <a:pt x="499863" y="1114340"/>
                  <a:pt x="480857" y="1106734"/>
                </a:cubicBezTo>
                <a:cubicBezTo>
                  <a:pt x="461851" y="1099127"/>
                  <a:pt x="455199" y="1086767"/>
                  <a:pt x="465652" y="1078210"/>
                </a:cubicBezTo>
                <a:cubicBezTo>
                  <a:pt x="477056" y="1068702"/>
                  <a:pt x="503664" y="1067751"/>
                  <a:pt x="523621" y="1077259"/>
                </a:cubicBezTo>
                <a:cubicBezTo>
                  <a:pt x="543578" y="1084865"/>
                  <a:pt x="548329" y="1098177"/>
                  <a:pt x="535975" y="1106734"/>
                </a:cubicBezTo>
                <a:close/>
                <a:moveTo>
                  <a:pt x="637658" y="1131455"/>
                </a:moveTo>
                <a:cubicBezTo>
                  <a:pt x="625304" y="1136209"/>
                  <a:pt x="605348" y="1138110"/>
                  <a:pt x="589192" y="1136209"/>
                </a:cubicBezTo>
                <a:cubicBezTo>
                  <a:pt x="573987" y="1133356"/>
                  <a:pt x="570186" y="1126701"/>
                  <a:pt x="581590" y="1120996"/>
                </a:cubicBezTo>
                <a:cubicBezTo>
                  <a:pt x="593944" y="1114340"/>
                  <a:pt x="616751" y="1111488"/>
                  <a:pt x="632907" y="1115291"/>
                </a:cubicBezTo>
                <a:cubicBezTo>
                  <a:pt x="648112" y="1118143"/>
                  <a:pt x="650963" y="1125750"/>
                  <a:pt x="637658" y="1131455"/>
                </a:cubicBezTo>
                <a:close/>
                <a:moveTo>
                  <a:pt x="29460" y="588547"/>
                </a:moveTo>
                <a:cubicBezTo>
                  <a:pt x="23758" y="613267"/>
                  <a:pt x="13304" y="616120"/>
                  <a:pt x="7602" y="599005"/>
                </a:cubicBezTo>
                <a:cubicBezTo>
                  <a:pt x="2851" y="582842"/>
                  <a:pt x="2851" y="551465"/>
                  <a:pt x="6652" y="529597"/>
                </a:cubicBezTo>
                <a:cubicBezTo>
                  <a:pt x="11404" y="505827"/>
                  <a:pt x="20907" y="497270"/>
                  <a:pt x="27559" y="511532"/>
                </a:cubicBezTo>
                <a:cubicBezTo>
                  <a:pt x="35161" y="528646"/>
                  <a:pt x="37062" y="563826"/>
                  <a:pt x="29460" y="588547"/>
                </a:cubicBezTo>
                <a:close/>
                <a:moveTo>
                  <a:pt x="89329" y="673168"/>
                </a:moveTo>
                <a:cubicBezTo>
                  <a:pt x="80776" y="696938"/>
                  <a:pt x="62720" y="698840"/>
                  <a:pt x="48466" y="678873"/>
                </a:cubicBezTo>
                <a:cubicBezTo>
                  <a:pt x="36112" y="659857"/>
                  <a:pt x="31360" y="626579"/>
                  <a:pt x="37062" y="602809"/>
                </a:cubicBezTo>
                <a:cubicBezTo>
                  <a:pt x="44665" y="579039"/>
                  <a:pt x="61770" y="572383"/>
                  <a:pt x="76025" y="591399"/>
                </a:cubicBezTo>
                <a:cubicBezTo>
                  <a:pt x="93130" y="610415"/>
                  <a:pt x="98832" y="647496"/>
                  <a:pt x="89329" y="673168"/>
                </a:cubicBezTo>
                <a:close/>
                <a:moveTo>
                  <a:pt x="180559" y="767297"/>
                </a:moveTo>
                <a:cubicBezTo>
                  <a:pt x="170106" y="789166"/>
                  <a:pt x="145397" y="790117"/>
                  <a:pt x="125441" y="769199"/>
                </a:cubicBezTo>
                <a:cubicBezTo>
                  <a:pt x="106435" y="749232"/>
                  <a:pt x="98832" y="715003"/>
                  <a:pt x="107385" y="692184"/>
                </a:cubicBezTo>
                <a:cubicBezTo>
                  <a:pt x="116888" y="668414"/>
                  <a:pt x="141596" y="664611"/>
                  <a:pt x="162503" y="685528"/>
                </a:cubicBezTo>
                <a:cubicBezTo>
                  <a:pt x="184360" y="706446"/>
                  <a:pt x="191963" y="743527"/>
                  <a:pt x="180559" y="767297"/>
                </a:cubicBezTo>
                <a:close/>
                <a:moveTo>
                  <a:pt x="296497" y="864279"/>
                </a:moveTo>
                <a:cubicBezTo>
                  <a:pt x="283192" y="884246"/>
                  <a:pt x="254683" y="884246"/>
                  <a:pt x="230925" y="865230"/>
                </a:cubicBezTo>
                <a:cubicBezTo>
                  <a:pt x="208118" y="846214"/>
                  <a:pt x="198615" y="813887"/>
                  <a:pt x="209068" y="792969"/>
                </a:cubicBezTo>
                <a:cubicBezTo>
                  <a:pt x="220472" y="771101"/>
                  <a:pt x="250882" y="768248"/>
                  <a:pt x="275590" y="788215"/>
                </a:cubicBezTo>
                <a:cubicBezTo>
                  <a:pt x="300298" y="808182"/>
                  <a:pt x="309801" y="842411"/>
                  <a:pt x="296497" y="864279"/>
                </a:cubicBezTo>
                <a:close/>
                <a:moveTo>
                  <a:pt x="423838" y="952704"/>
                </a:moveTo>
                <a:cubicBezTo>
                  <a:pt x="409584" y="969818"/>
                  <a:pt x="379174" y="970769"/>
                  <a:pt x="354466" y="954605"/>
                </a:cubicBezTo>
                <a:cubicBezTo>
                  <a:pt x="330708" y="938442"/>
                  <a:pt x="321205" y="910868"/>
                  <a:pt x="334509" y="891852"/>
                </a:cubicBezTo>
                <a:cubicBezTo>
                  <a:pt x="347814" y="871886"/>
                  <a:pt x="380124" y="869984"/>
                  <a:pt x="405783" y="887098"/>
                </a:cubicBezTo>
                <a:cubicBezTo>
                  <a:pt x="431441" y="905164"/>
                  <a:pt x="439043" y="934639"/>
                  <a:pt x="423838" y="952704"/>
                </a:cubicBezTo>
                <a:close/>
                <a:moveTo>
                  <a:pt x="667118" y="1073456"/>
                </a:moveTo>
                <a:cubicBezTo>
                  <a:pt x="652863" y="1084865"/>
                  <a:pt x="626255" y="1088669"/>
                  <a:pt x="608199" y="1082013"/>
                </a:cubicBezTo>
                <a:cubicBezTo>
                  <a:pt x="589192" y="1075357"/>
                  <a:pt x="584441" y="1059194"/>
                  <a:pt x="599646" y="1046833"/>
                </a:cubicBezTo>
                <a:cubicBezTo>
                  <a:pt x="614851" y="1033522"/>
                  <a:pt x="642410" y="1028768"/>
                  <a:pt x="662366" y="1037325"/>
                </a:cubicBezTo>
                <a:cubicBezTo>
                  <a:pt x="680422" y="1044932"/>
                  <a:pt x="683273" y="1061095"/>
                  <a:pt x="667118" y="1073456"/>
                </a:cubicBezTo>
                <a:close/>
                <a:moveTo>
                  <a:pt x="760248" y="1094373"/>
                </a:moveTo>
                <a:cubicBezTo>
                  <a:pt x="745994" y="1102931"/>
                  <a:pt x="725087" y="1108635"/>
                  <a:pt x="711782" y="1106734"/>
                </a:cubicBezTo>
                <a:cubicBezTo>
                  <a:pt x="697528" y="1104832"/>
                  <a:pt x="697528" y="1094373"/>
                  <a:pt x="710832" y="1084865"/>
                </a:cubicBezTo>
                <a:cubicBezTo>
                  <a:pt x="725087" y="1074407"/>
                  <a:pt x="748845" y="1068702"/>
                  <a:pt x="762149" y="1071554"/>
                </a:cubicBezTo>
                <a:cubicBezTo>
                  <a:pt x="775453" y="1075357"/>
                  <a:pt x="773553" y="1085816"/>
                  <a:pt x="760248" y="1094373"/>
                </a:cubicBezTo>
                <a:close/>
                <a:moveTo>
                  <a:pt x="823919" y="1088669"/>
                </a:moveTo>
                <a:cubicBezTo>
                  <a:pt x="811565" y="1094373"/>
                  <a:pt x="795410" y="1101980"/>
                  <a:pt x="787807" y="1103881"/>
                </a:cubicBezTo>
                <a:cubicBezTo>
                  <a:pt x="779255" y="1105783"/>
                  <a:pt x="781155" y="1101980"/>
                  <a:pt x="794459" y="1094373"/>
                </a:cubicBezTo>
                <a:cubicBezTo>
                  <a:pt x="806814" y="1086767"/>
                  <a:pt x="824869" y="1079161"/>
                  <a:pt x="833422" y="1078210"/>
                </a:cubicBezTo>
                <a:cubicBezTo>
                  <a:pt x="841025" y="1078210"/>
                  <a:pt x="836273" y="1082013"/>
                  <a:pt x="823919" y="1088669"/>
                </a:cubicBezTo>
                <a:close/>
                <a:moveTo>
                  <a:pt x="42764" y="452582"/>
                </a:moveTo>
                <a:cubicBezTo>
                  <a:pt x="32311" y="479204"/>
                  <a:pt x="20907" y="487762"/>
                  <a:pt x="16155" y="474450"/>
                </a:cubicBezTo>
                <a:cubicBezTo>
                  <a:pt x="14255" y="462090"/>
                  <a:pt x="19006" y="434517"/>
                  <a:pt x="26609" y="409796"/>
                </a:cubicBezTo>
                <a:cubicBezTo>
                  <a:pt x="36112" y="386026"/>
                  <a:pt x="46565" y="372714"/>
                  <a:pt x="51317" y="382222"/>
                </a:cubicBezTo>
                <a:cubicBezTo>
                  <a:pt x="57969" y="393632"/>
                  <a:pt x="54168" y="425009"/>
                  <a:pt x="42764" y="452582"/>
                </a:cubicBezTo>
                <a:close/>
                <a:moveTo>
                  <a:pt x="95981" y="521040"/>
                </a:moveTo>
                <a:cubicBezTo>
                  <a:pt x="83627" y="548613"/>
                  <a:pt x="63671" y="555268"/>
                  <a:pt x="50366" y="538154"/>
                </a:cubicBezTo>
                <a:cubicBezTo>
                  <a:pt x="39913" y="521990"/>
                  <a:pt x="39913" y="489663"/>
                  <a:pt x="49416" y="463991"/>
                </a:cubicBezTo>
                <a:cubicBezTo>
                  <a:pt x="60820" y="437369"/>
                  <a:pt x="79826" y="426910"/>
                  <a:pt x="93130" y="442123"/>
                </a:cubicBezTo>
                <a:cubicBezTo>
                  <a:pt x="107385" y="456385"/>
                  <a:pt x="109286" y="492516"/>
                  <a:pt x="95981" y="521040"/>
                </a:cubicBezTo>
                <a:close/>
                <a:moveTo>
                  <a:pt x="181509" y="607563"/>
                </a:moveTo>
                <a:cubicBezTo>
                  <a:pt x="167255" y="635136"/>
                  <a:pt x="139696" y="639890"/>
                  <a:pt x="120689" y="619923"/>
                </a:cubicBezTo>
                <a:cubicBezTo>
                  <a:pt x="102634" y="600907"/>
                  <a:pt x="98832" y="564776"/>
                  <a:pt x="111186" y="539105"/>
                </a:cubicBezTo>
                <a:cubicBezTo>
                  <a:pt x="124491" y="512482"/>
                  <a:pt x="151099" y="504876"/>
                  <a:pt x="170106" y="522941"/>
                </a:cubicBezTo>
                <a:cubicBezTo>
                  <a:pt x="191963" y="541006"/>
                  <a:pt x="197665" y="579989"/>
                  <a:pt x="181509" y="607563"/>
                </a:cubicBezTo>
                <a:close/>
                <a:moveTo>
                  <a:pt x="568286" y="894705"/>
                </a:moveTo>
                <a:cubicBezTo>
                  <a:pt x="551180" y="914672"/>
                  <a:pt x="517919" y="919426"/>
                  <a:pt x="494161" y="904213"/>
                </a:cubicBezTo>
                <a:cubicBezTo>
                  <a:pt x="469453" y="889000"/>
                  <a:pt x="462801" y="858574"/>
                  <a:pt x="478956" y="837657"/>
                </a:cubicBezTo>
                <a:cubicBezTo>
                  <a:pt x="496062" y="815788"/>
                  <a:pt x="530273" y="811034"/>
                  <a:pt x="555932" y="827198"/>
                </a:cubicBezTo>
                <a:cubicBezTo>
                  <a:pt x="579689" y="843362"/>
                  <a:pt x="585391" y="873787"/>
                  <a:pt x="568286" y="894705"/>
                </a:cubicBezTo>
                <a:close/>
                <a:moveTo>
                  <a:pt x="694677" y="966966"/>
                </a:moveTo>
                <a:cubicBezTo>
                  <a:pt x="678522" y="984080"/>
                  <a:pt x="649062" y="989785"/>
                  <a:pt x="628155" y="979326"/>
                </a:cubicBezTo>
                <a:cubicBezTo>
                  <a:pt x="607248" y="967917"/>
                  <a:pt x="602497" y="944147"/>
                  <a:pt x="618652" y="926081"/>
                </a:cubicBezTo>
                <a:cubicBezTo>
                  <a:pt x="634807" y="907065"/>
                  <a:pt x="666168" y="901360"/>
                  <a:pt x="687074" y="913721"/>
                </a:cubicBezTo>
                <a:cubicBezTo>
                  <a:pt x="708932" y="925131"/>
                  <a:pt x="711782" y="948901"/>
                  <a:pt x="694677" y="966966"/>
                </a:cubicBezTo>
                <a:close/>
                <a:moveTo>
                  <a:pt x="800161" y="1014506"/>
                </a:moveTo>
                <a:cubicBezTo>
                  <a:pt x="784956" y="1028768"/>
                  <a:pt x="761199" y="1035424"/>
                  <a:pt x="745994" y="1029719"/>
                </a:cubicBezTo>
                <a:cubicBezTo>
                  <a:pt x="729838" y="1023063"/>
                  <a:pt x="728888" y="1005949"/>
                  <a:pt x="744093" y="990736"/>
                </a:cubicBezTo>
                <a:cubicBezTo>
                  <a:pt x="759298" y="974572"/>
                  <a:pt x="784956" y="967917"/>
                  <a:pt x="801112" y="975523"/>
                </a:cubicBezTo>
                <a:cubicBezTo>
                  <a:pt x="815366" y="982179"/>
                  <a:pt x="815366" y="1000244"/>
                  <a:pt x="800161" y="1014506"/>
                </a:cubicBezTo>
                <a:close/>
                <a:moveTo>
                  <a:pt x="876186" y="1035424"/>
                </a:moveTo>
                <a:cubicBezTo>
                  <a:pt x="862882" y="1046833"/>
                  <a:pt x="844826" y="1054440"/>
                  <a:pt x="835323" y="1052538"/>
                </a:cubicBezTo>
                <a:cubicBezTo>
                  <a:pt x="824869" y="1050636"/>
                  <a:pt x="826770" y="1039227"/>
                  <a:pt x="840074" y="1026866"/>
                </a:cubicBezTo>
                <a:cubicBezTo>
                  <a:pt x="853379" y="1014506"/>
                  <a:pt x="872385" y="1006899"/>
                  <a:pt x="882838" y="1009752"/>
                </a:cubicBezTo>
                <a:cubicBezTo>
                  <a:pt x="892341" y="1013555"/>
                  <a:pt x="889490" y="1024014"/>
                  <a:pt x="876186" y="1035424"/>
                </a:cubicBezTo>
                <a:close/>
                <a:moveTo>
                  <a:pt x="77925" y="327076"/>
                </a:moveTo>
                <a:cubicBezTo>
                  <a:pt x="63671" y="353698"/>
                  <a:pt x="48466" y="367960"/>
                  <a:pt x="45615" y="359403"/>
                </a:cubicBezTo>
                <a:cubicBezTo>
                  <a:pt x="44665" y="352748"/>
                  <a:pt x="55118" y="328978"/>
                  <a:pt x="66522" y="305208"/>
                </a:cubicBezTo>
                <a:cubicBezTo>
                  <a:pt x="79826" y="281437"/>
                  <a:pt x="92180" y="265274"/>
                  <a:pt x="95031" y="268126"/>
                </a:cubicBezTo>
                <a:cubicBezTo>
                  <a:pt x="100733" y="272880"/>
                  <a:pt x="93130" y="300454"/>
                  <a:pt x="77925" y="327076"/>
                </a:cubicBezTo>
                <a:close/>
                <a:moveTo>
                  <a:pt x="205267" y="444025"/>
                </a:moveTo>
                <a:cubicBezTo>
                  <a:pt x="187211" y="474450"/>
                  <a:pt x="156801" y="483007"/>
                  <a:pt x="137795" y="464942"/>
                </a:cubicBezTo>
                <a:cubicBezTo>
                  <a:pt x="120689" y="447828"/>
                  <a:pt x="120689" y="412648"/>
                  <a:pt x="136845" y="385075"/>
                </a:cubicBezTo>
                <a:cubicBezTo>
                  <a:pt x="153950" y="356551"/>
                  <a:pt x="183410" y="345141"/>
                  <a:pt x="202416" y="360354"/>
                </a:cubicBezTo>
                <a:cubicBezTo>
                  <a:pt x="221422" y="376518"/>
                  <a:pt x="224273" y="414550"/>
                  <a:pt x="205267" y="444025"/>
                </a:cubicBezTo>
                <a:close/>
                <a:moveTo>
                  <a:pt x="316453" y="533400"/>
                </a:moveTo>
                <a:cubicBezTo>
                  <a:pt x="297447" y="562875"/>
                  <a:pt x="261335" y="570481"/>
                  <a:pt x="236627" y="549564"/>
                </a:cubicBezTo>
                <a:cubicBezTo>
                  <a:pt x="212870" y="530548"/>
                  <a:pt x="209068" y="491565"/>
                  <a:pt x="227124" y="463041"/>
                </a:cubicBezTo>
                <a:cubicBezTo>
                  <a:pt x="245180" y="434517"/>
                  <a:pt x="280342" y="425009"/>
                  <a:pt x="305050" y="443074"/>
                </a:cubicBezTo>
                <a:cubicBezTo>
                  <a:pt x="331658" y="462090"/>
                  <a:pt x="336410" y="502974"/>
                  <a:pt x="316453" y="533400"/>
                </a:cubicBezTo>
                <a:close/>
                <a:moveTo>
                  <a:pt x="928453" y="941294"/>
                </a:moveTo>
                <a:cubicBezTo>
                  <a:pt x="914199" y="957458"/>
                  <a:pt x="893292" y="966015"/>
                  <a:pt x="880938" y="960310"/>
                </a:cubicBezTo>
                <a:cubicBezTo>
                  <a:pt x="867633" y="953655"/>
                  <a:pt x="868584" y="934639"/>
                  <a:pt x="883789" y="917524"/>
                </a:cubicBezTo>
                <a:cubicBezTo>
                  <a:pt x="898043" y="899459"/>
                  <a:pt x="920851" y="890902"/>
                  <a:pt x="933205" y="898508"/>
                </a:cubicBezTo>
                <a:cubicBezTo>
                  <a:pt x="944609" y="906114"/>
                  <a:pt x="942708" y="924180"/>
                  <a:pt x="928453" y="941294"/>
                </a:cubicBezTo>
                <a:close/>
                <a:moveTo>
                  <a:pt x="979770" y="962212"/>
                </a:moveTo>
                <a:cubicBezTo>
                  <a:pt x="968366" y="974572"/>
                  <a:pt x="954112" y="984080"/>
                  <a:pt x="947459" y="983129"/>
                </a:cubicBezTo>
                <a:cubicBezTo>
                  <a:pt x="940807" y="981228"/>
                  <a:pt x="944609" y="967917"/>
                  <a:pt x="956963" y="954605"/>
                </a:cubicBezTo>
                <a:cubicBezTo>
                  <a:pt x="969317" y="940343"/>
                  <a:pt x="984522" y="930835"/>
                  <a:pt x="990223" y="934639"/>
                </a:cubicBezTo>
                <a:cubicBezTo>
                  <a:pt x="995925" y="936540"/>
                  <a:pt x="991174" y="949851"/>
                  <a:pt x="979770" y="962212"/>
                </a:cubicBezTo>
                <a:close/>
                <a:moveTo>
                  <a:pt x="163453" y="243405"/>
                </a:moveTo>
                <a:cubicBezTo>
                  <a:pt x="144447" y="269077"/>
                  <a:pt x="120689" y="283339"/>
                  <a:pt x="111186" y="275733"/>
                </a:cubicBezTo>
                <a:cubicBezTo>
                  <a:pt x="103584" y="269077"/>
                  <a:pt x="112137" y="246258"/>
                  <a:pt x="129242" y="223439"/>
                </a:cubicBezTo>
                <a:cubicBezTo>
                  <a:pt x="147298" y="201570"/>
                  <a:pt x="168205" y="185406"/>
                  <a:pt x="177708" y="188259"/>
                </a:cubicBezTo>
                <a:cubicBezTo>
                  <a:pt x="189112" y="193013"/>
                  <a:pt x="183410" y="217734"/>
                  <a:pt x="163453" y="243405"/>
                </a:cubicBezTo>
                <a:close/>
                <a:moveTo>
                  <a:pt x="236627" y="289044"/>
                </a:moveTo>
                <a:cubicBezTo>
                  <a:pt x="216671" y="316617"/>
                  <a:pt x="185311" y="328027"/>
                  <a:pt x="168205" y="315666"/>
                </a:cubicBezTo>
                <a:cubicBezTo>
                  <a:pt x="153000" y="304257"/>
                  <a:pt x="155851" y="274782"/>
                  <a:pt x="174857" y="250061"/>
                </a:cubicBezTo>
                <a:cubicBezTo>
                  <a:pt x="193863" y="225340"/>
                  <a:pt x="222373" y="212029"/>
                  <a:pt x="239478" y="221537"/>
                </a:cubicBezTo>
                <a:cubicBezTo>
                  <a:pt x="257534" y="231045"/>
                  <a:pt x="256584" y="261471"/>
                  <a:pt x="236627" y="289044"/>
                </a:cubicBezTo>
                <a:close/>
                <a:moveTo>
                  <a:pt x="340211" y="358452"/>
                </a:moveTo>
                <a:cubicBezTo>
                  <a:pt x="319304" y="386976"/>
                  <a:pt x="283192" y="396485"/>
                  <a:pt x="259435" y="379370"/>
                </a:cubicBezTo>
                <a:cubicBezTo>
                  <a:pt x="237578" y="363206"/>
                  <a:pt x="236627" y="328978"/>
                  <a:pt x="255633" y="302355"/>
                </a:cubicBezTo>
                <a:cubicBezTo>
                  <a:pt x="275590" y="275733"/>
                  <a:pt x="309801" y="265274"/>
                  <a:pt x="332609" y="279536"/>
                </a:cubicBezTo>
                <a:cubicBezTo>
                  <a:pt x="358267" y="294749"/>
                  <a:pt x="362068" y="329928"/>
                  <a:pt x="340211" y="358452"/>
                </a:cubicBezTo>
                <a:close/>
                <a:moveTo>
                  <a:pt x="1047242" y="889951"/>
                </a:moveTo>
                <a:cubicBezTo>
                  <a:pt x="1038689" y="902311"/>
                  <a:pt x="1031087" y="910868"/>
                  <a:pt x="1029186" y="909918"/>
                </a:cubicBezTo>
                <a:cubicBezTo>
                  <a:pt x="1026335" y="908016"/>
                  <a:pt x="1031087" y="894705"/>
                  <a:pt x="1040590" y="881394"/>
                </a:cubicBezTo>
                <a:cubicBezTo>
                  <a:pt x="1049143" y="868082"/>
                  <a:pt x="1057695" y="859525"/>
                  <a:pt x="1060546" y="862378"/>
                </a:cubicBezTo>
                <a:cubicBezTo>
                  <a:pt x="1061497" y="864279"/>
                  <a:pt x="1055795" y="876640"/>
                  <a:pt x="1047242" y="889951"/>
                </a:cubicBezTo>
                <a:close/>
                <a:moveTo>
                  <a:pt x="281292" y="164489"/>
                </a:moveTo>
                <a:cubicBezTo>
                  <a:pt x="259435" y="188259"/>
                  <a:pt x="227124" y="201570"/>
                  <a:pt x="210969" y="193964"/>
                </a:cubicBezTo>
                <a:cubicBezTo>
                  <a:pt x="196714" y="188259"/>
                  <a:pt x="203366" y="166390"/>
                  <a:pt x="223323" y="145473"/>
                </a:cubicBezTo>
                <a:cubicBezTo>
                  <a:pt x="244230" y="125506"/>
                  <a:pt x="272739" y="112195"/>
                  <a:pt x="287944" y="115047"/>
                </a:cubicBezTo>
                <a:cubicBezTo>
                  <a:pt x="306000" y="119801"/>
                  <a:pt x="303149" y="141670"/>
                  <a:pt x="281292" y="164489"/>
                </a:cubicBezTo>
                <a:close/>
                <a:moveTo>
                  <a:pt x="377273" y="211078"/>
                </a:moveTo>
                <a:cubicBezTo>
                  <a:pt x="354466" y="236750"/>
                  <a:pt x="317404" y="247209"/>
                  <a:pt x="294596" y="234848"/>
                </a:cubicBezTo>
                <a:cubicBezTo>
                  <a:pt x="273689" y="223439"/>
                  <a:pt x="274640" y="194914"/>
                  <a:pt x="296497" y="171144"/>
                </a:cubicBezTo>
                <a:cubicBezTo>
                  <a:pt x="317404" y="149276"/>
                  <a:pt x="351615" y="137866"/>
                  <a:pt x="374422" y="147374"/>
                </a:cubicBezTo>
                <a:cubicBezTo>
                  <a:pt x="397230" y="157833"/>
                  <a:pt x="399130" y="186357"/>
                  <a:pt x="377273" y="211078"/>
                </a:cubicBezTo>
                <a:close/>
                <a:moveTo>
                  <a:pt x="326907" y="77015"/>
                </a:moveTo>
                <a:cubicBezTo>
                  <a:pt x="305050" y="94129"/>
                  <a:pt x="275590" y="106490"/>
                  <a:pt x="262286" y="105539"/>
                </a:cubicBezTo>
                <a:cubicBezTo>
                  <a:pt x="250882" y="106490"/>
                  <a:pt x="259435" y="95080"/>
                  <a:pt x="278441" y="81769"/>
                </a:cubicBezTo>
                <a:cubicBezTo>
                  <a:pt x="299348" y="69409"/>
                  <a:pt x="324056" y="57048"/>
                  <a:pt x="337360" y="53245"/>
                </a:cubicBezTo>
                <a:cubicBezTo>
                  <a:pt x="352565" y="52294"/>
                  <a:pt x="347814" y="62753"/>
                  <a:pt x="326907" y="77015"/>
                </a:cubicBezTo>
                <a:close/>
                <a:moveTo>
                  <a:pt x="411484" y="96982"/>
                </a:moveTo>
                <a:cubicBezTo>
                  <a:pt x="390578" y="115998"/>
                  <a:pt x="355416" y="125506"/>
                  <a:pt x="335460" y="118850"/>
                </a:cubicBezTo>
                <a:cubicBezTo>
                  <a:pt x="317404" y="113145"/>
                  <a:pt x="319304" y="95080"/>
                  <a:pt x="340211" y="78917"/>
                </a:cubicBezTo>
                <a:cubicBezTo>
                  <a:pt x="360168" y="63704"/>
                  <a:pt x="391528" y="54196"/>
                  <a:pt x="410534" y="57999"/>
                </a:cubicBezTo>
                <a:cubicBezTo>
                  <a:pt x="431441" y="61802"/>
                  <a:pt x="431441" y="79867"/>
                  <a:pt x="411484" y="96982"/>
                </a:cubicBezTo>
                <a:close/>
                <a:moveTo>
                  <a:pt x="521720" y="143571"/>
                </a:moveTo>
                <a:cubicBezTo>
                  <a:pt x="501764" y="164489"/>
                  <a:pt x="463751" y="171144"/>
                  <a:pt x="439043" y="158784"/>
                </a:cubicBezTo>
                <a:cubicBezTo>
                  <a:pt x="415286" y="147374"/>
                  <a:pt x="413385" y="123604"/>
                  <a:pt x="433342" y="104588"/>
                </a:cubicBezTo>
                <a:cubicBezTo>
                  <a:pt x="453298" y="87474"/>
                  <a:pt x="487509" y="80818"/>
                  <a:pt x="511267" y="90326"/>
                </a:cubicBezTo>
                <a:cubicBezTo>
                  <a:pt x="535975" y="100785"/>
                  <a:pt x="541677" y="124555"/>
                  <a:pt x="521720" y="143571"/>
                </a:cubicBezTo>
                <a:close/>
                <a:moveTo>
                  <a:pt x="650012" y="214881"/>
                </a:moveTo>
                <a:cubicBezTo>
                  <a:pt x="631956" y="236750"/>
                  <a:pt x="594894" y="241504"/>
                  <a:pt x="567335" y="225340"/>
                </a:cubicBezTo>
                <a:cubicBezTo>
                  <a:pt x="540727" y="210127"/>
                  <a:pt x="535025" y="180652"/>
                  <a:pt x="554031" y="160686"/>
                </a:cubicBezTo>
                <a:cubicBezTo>
                  <a:pt x="572087" y="141670"/>
                  <a:pt x="607248" y="137866"/>
                  <a:pt x="632907" y="152128"/>
                </a:cubicBezTo>
                <a:cubicBezTo>
                  <a:pt x="659515" y="166390"/>
                  <a:pt x="667118" y="193964"/>
                  <a:pt x="650012" y="214881"/>
                </a:cubicBezTo>
                <a:close/>
                <a:moveTo>
                  <a:pt x="448546" y="30426"/>
                </a:moveTo>
                <a:cubicBezTo>
                  <a:pt x="427640" y="41835"/>
                  <a:pt x="395329" y="50393"/>
                  <a:pt x="376323" y="49442"/>
                </a:cubicBezTo>
                <a:cubicBezTo>
                  <a:pt x="359217" y="49442"/>
                  <a:pt x="363969" y="42786"/>
                  <a:pt x="383925" y="33278"/>
                </a:cubicBezTo>
                <a:cubicBezTo>
                  <a:pt x="403882" y="25672"/>
                  <a:pt x="432391" y="18065"/>
                  <a:pt x="448546" y="15213"/>
                </a:cubicBezTo>
                <a:cubicBezTo>
                  <a:pt x="467553" y="13311"/>
                  <a:pt x="467553" y="19967"/>
                  <a:pt x="448546" y="30426"/>
                </a:cubicBezTo>
                <a:close/>
                <a:moveTo>
                  <a:pt x="546428" y="52294"/>
                </a:moveTo>
                <a:cubicBezTo>
                  <a:pt x="527422" y="66556"/>
                  <a:pt x="491310" y="71310"/>
                  <a:pt x="468503" y="63704"/>
                </a:cubicBezTo>
                <a:cubicBezTo>
                  <a:pt x="445696" y="57999"/>
                  <a:pt x="444745" y="42786"/>
                  <a:pt x="463751" y="31376"/>
                </a:cubicBezTo>
                <a:cubicBezTo>
                  <a:pt x="481807" y="21868"/>
                  <a:pt x="514118" y="17114"/>
                  <a:pt x="535975" y="20918"/>
                </a:cubicBezTo>
                <a:cubicBezTo>
                  <a:pt x="558782" y="26622"/>
                  <a:pt x="564484" y="40884"/>
                  <a:pt x="546428" y="52294"/>
                </a:cubicBezTo>
                <a:close/>
                <a:moveTo>
                  <a:pt x="663317" y="101736"/>
                </a:moveTo>
                <a:cubicBezTo>
                  <a:pt x="647161" y="116949"/>
                  <a:pt x="611050" y="119801"/>
                  <a:pt x="584441" y="107441"/>
                </a:cubicBezTo>
                <a:cubicBezTo>
                  <a:pt x="558782" y="96031"/>
                  <a:pt x="553081" y="75113"/>
                  <a:pt x="571137" y="61802"/>
                </a:cubicBezTo>
                <a:cubicBezTo>
                  <a:pt x="588242" y="49442"/>
                  <a:pt x="620553" y="48491"/>
                  <a:pt x="645261" y="57999"/>
                </a:cubicBezTo>
                <a:cubicBezTo>
                  <a:pt x="669969" y="67507"/>
                  <a:pt x="678522" y="87474"/>
                  <a:pt x="663317" y="101736"/>
                </a:cubicBezTo>
                <a:close/>
                <a:moveTo>
                  <a:pt x="665217" y="29475"/>
                </a:moveTo>
                <a:cubicBezTo>
                  <a:pt x="650963" y="37081"/>
                  <a:pt x="620553" y="37081"/>
                  <a:pt x="596795" y="29475"/>
                </a:cubicBezTo>
                <a:cubicBezTo>
                  <a:pt x="574938" y="22819"/>
                  <a:pt x="569236" y="13311"/>
                  <a:pt x="584441" y="8557"/>
                </a:cubicBezTo>
                <a:cubicBezTo>
                  <a:pt x="597745" y="4754"/>
                  <a:pt x="626255" y="5705"/>
                  <a:pt x="647161" y="10459"/>
                </a:cubicBezTo>
                <a:cubicBezTo>
                  <a:pt x="668068" y="15213"/>
                  <a:pt x="676621" y="23770"/>
                  <a:pt x="665217" y="29475"/>
                </a:cubicBezTo>
                <a:close/>
                <a:moveTo>
                  <a:pt x="777354" y="79867"/>
                </a:moveTo>
                <a:cubicBezTo>
                  <a:pt x="766900" y="89375"/>
                  <a:pt x="737441" y="86523"/>
                  <a:pt x="713683" y="75113"/>
                </a:cubicBezTo>
                <a:cubicBezTo>
                  <a:pt x="689925" y="63704"/>
                  <a:pt x="681373" y="48491"/>
                  <a:pt x="693727" y="40884"/>
                </a:cubicBezTo>
                <a:cubicBezTo>
                  <a:pt x="705130" y="35180"/>
                  <a:pt x="731739" y="38032"/>
                  <a:pt x="753596" y="47540"/>
                </a:cubicBezTo>
                <a:cubicBezTo>
                  <a:pt x="775453" y="57999"/>
                  <a:pt x="785907" y="71310"/>
                  <a:pt x="777354" y="79867"/>
                </a:cubicBezTo>
                <a:close/>
                <a:moveTo>
                  <a:pt x="889490" y="150227"/>
                </a:moveTo>
                <a:cubicBezTo>
                  <a:pt x="881888" y="160686"/>
                  <a:pt x="857180" y="157833"/>
                  <a:pt x="835323" y="142620"/>
                </a:cubicBezTo>
                <a:cubicBezTo>
                  <a:pt x="812515" y="128358"/>
                  <a:pt x="802062" y="108391"/>
                  <a:pt x="811565" y="98883"/>
                </a:cubicBezTo>
                <a:cubicBezTo>
                  <a:pt x="820118" y="91277"/>
                  <a:pt x="842925" y="96031"/>
                  <a:pt x="863832" y="108391"/>
                </a:cubicBezTo>
                <a:cubicBezTo>
                  <a:pt x="883789" y="122653"/>
                  <a:pt x="896143" y="141670"/>
                  <a:pt x="889490" y="150227"/>
                </a:cubicBezTo>
                <a:close/>
                <a:moveTo>
                  <a:pt x="990223" y="234848"/>
                </a:moveTo>
                <a:cubicBezTo>
                  <a:pt x="986422" y="246258"/>
                  <a:pt x="968366" y="243405"/>
                  <a:pt x="949360" y="227242"/>
                </a:cubicBezTo>
                <a:cubicBezTo>
                  <a:pt x="930354" y="211078"/>
                  <a:pt x="919900" y="189210"/>
                  <a:pt x="925602" y="178751"/>
                </a:cubicBezTo>
                <a:cubicBezTo>
                  <a:pt x="930354" y="169243"/>
                  <a:pt x="948410" y="173997"/>
                  <a:pt x="965515" y="189210"/>
                </a:cubicBezTo>
                <a:cubicBezTo>
                  <a:pt x="982621" y="204422"/>
                  <a:pt x="993074" y="224389"/>
                  <a:pt x="990223" y="234848"/>
                </a:cubicBezTo>
                <a:close/>
                <a:moveTo>
                  <a:pt x="864782" y="86523"/>
                </a:moveTo>
                <a:cubicBezTo>
                  <a:pt x="860031" y="90326"/>
                  <a:pt x="839124" y="83671"/>
                  <a:pt x="817267" y="71310"/>
                </a:cubicBezTo>
                <a:cubicBezTo>
                  <a:pt x="795410" y="59901"/>
                  <a:pt x="784006" y="48491"/>
                  <a:pt x="790658" y="46589"/>
                </a:cubicBezTo>
                <a:cubicBezTo>
                  <a:pt x="795410" y="45638"/>
                  <a:pt x="815366" y="54196"/>
                  <a:pt x="835323" y="63704"/>
                </a:cubicBezTo>
                <a:cubicBezTo>
                  <a:pt x="855279" y="74163"/>
                  <a:pt x="868584" y="83671"/>
                  <a:pt x="864782" y="86523"/>
                </a:cubicBezTo>
                <a:close/>
                <a:moveTo>
                  <a:pt x="958863" y="155932"/>
                </a:moveTo>
                <a:cubicBezTo>
                  <a:pt x="957913" y="161636"/>
                  <a:pt x="941758" y="154981"/>
                  <a:pt x="923702" y="139768"/>
                </a:cubicBezTo>
                <a:cubicBezTo>
                  <a:pt x="904696" y="125506"/>
                  <a:pt x="892341" y="110293"/>
                  <a:pt x="895192" y="105539"/>
                </a:cubicBezTo>
                <a:cubicBezTo>
                  <a:pt x="898043" y="102687"/>
                  <a:pt x="913248" y="112195"/>
                  <a:pt x="930354" y="124555"/>
                </a:cubicBezTo>
                <a:cubicBezTo>
                  <a:pt x="945559" y="137866"/>
                  <a:pt x="958863" y="151178"/>
                  <a:pt x="958863" y="155932"/>
                </a:cubicBezTo>
                <a:close/>
                <a:moveTo>
                  <a:pt x="764050" y="35180"/>
                </a:moveTo>
                <a:cubicBezTo>
                  <a:pt x="756447" y="36130"/>
                  <a:pt x="730789" y="31376"/>
                  <a:pt x="707981" y="23770"/>
                </a:cubicBezTo>
                <a:cubicBezTo>
                  <a:pt x="686124" y="17114"/>
                  <a:pt x="676621" y="11410"/>
                  <a:pt x="687074" y="12360"/>
                </a:cubicBezTo>
                <a:cubicBezTo>
                  <a:pt x="709882" y="14262"/>
                  <a:pt x="777354" y="35180"/>
                  <a:pt x="764050" y="35180"/>
                </a:cubicBezTo>
                <a:close/>
                <a:moveTo>
                  <a:pt x="592994" y="0"/>
                </a:moveTo>
                <a:cubicBezTo>
                  <a:pt x="616751" y="951"/>
                  <a:pt x="639559" y="2852"/>
                  <a:pt x="663317" y="6656"/>
                </a:cubicBezTo>
                <a:cubicBezTo>
                  <a:pt x="650963" y="5705"/>
                  <a:pt x="625304" y="2852"/>
                  <a:pt x="605348" y="951"/>
                </a:cubicBezTo>
                <a:cubicBezTo>
                  <a:pt x="600596" y="951"/>
                  <a:pt x="595845" y="951"/>
                  <a:pt x="592994" y="0"/>
                </a:cubicBezTo>
                <a:close/>
                <a:moveTo>
                  <a:pt x="488460" y="6656"/>
                </a:moveTo>
                <a:cubicBezTo>
                  <a:pt x="513168" y="2852"/>
                  <a:pt x="537876" y="951"/>
                  <a:pt x="562584" y="0"/>
                </a:cubicBezTo>
                <a:lnTo>
                  <a:pt x="562584" y="0"/>
                </a:lnTo>
                <a:cubicBezTo>
                  <a:pt x="573037" y="0"/>
                  <a:pt x="574938" y="1902"/>
                  <a:pt x="562584" y="4754"/>
                </a:cubicBezTo>
                <a:cubicBezTo>
                  <a:pt x="546428" y="9508"/>
                  <a:pt x="515068" y="13311"/>
                  <a:pt x="495112" y="11410"/>
                </a:cubicBezTo>
                <a:cubicBezTo>
                  <a:pt x="478006" y="11410"/>
                  <a:pt x="476105" y="8557"/>
                  <a:pt x="488460" y="6656"/>
                </a:cubicBezTo>
                <a:close/>
                <a:moveTo>
                  <a:pt x="321205" y="57999"/>
                </a:moveTo>
                <a:cubicBezTo>
                  <a:pt x="341161" y="48491"/>
                  <a:pt x="361118" y="39934"/>
                  <a:pt x="382025" y="32327"/>
                </a:cubicBezTo>
                <a:cubicBezTo>
                  <a:pt x="380124" y="33278"/>
                  <a:pt x="378223" y="34229"/>
                  <a:pt x="375373" y="35180"/>
                </a:cubicBezTo>
                <a:cubicBezTo>
                  <a:pt x="358267" y="42786"/>
                  <a:pt x="334509" y="52294"/>
                  <a:pt x="321205" y="57999"/>
                </a:cubicBezTo>
                <a:close/>
                <a:moveTo>
                  <a:pt x="237578" y="108391"/>
                </a:moveTo>
                <a:cubicBezTo>
                  <a:pt x="251832" y="97933"/>
                  <a:pt x="266087" y="88425"/>
                  <a:pt x="280342" y="79867"/>
                </a:cubicBezTo>
                <a:cubicBezTo>
                  <a:pt x="278441" y="80818"/>
                  <a:pt x="275590" y="82720"/>
                  <a:pt x="273689" y="83671"/>
                </a:cubicBezTo>
                <a:cubicBezTo>
                  <a:pt x="261335" y="93179"/>
                  <a:pt x="248031" y="101736"/>
                  <a:pt x="237578" y="108391"/>
                </a:cubicBezTo>
                <a:lnTo>
                  <a:pt x="237578" y="108391"/>
                </a:lnTo>
                <a:close/>
                <a:moveTo>
                  <a:pt x="179609" y="155932"/>
                </a:moveTo>
                <a:cubicBezTo>
                  <a:pt x="191012" y="145473"/>
                  <a:pt x="202416" y="135965"/>
                  <a:pt x="213820" y="126457"/>
                </a:cubicBezTo>
                <a:lnTo>
                  <a:pt x="213820" y="126457"/>
                </a:lnTo>
                <a:cubicBezTo>
                  <a:pt x="223323" y="118850"/>
                  <a:pt x="231876" y="113145"/>
                  <a:pt x="236627" y="111244"/>
                </a:cubicBezTo>
                <a:cubicBezTo>
                  <a:pt x="247081" y="109342"/>
                  <a:pt x="238528" y="123604"/>
                  <a:pt x="216671" y="144522"/>
                </a:cubicBezTo>
                <a:cubicBezTo>
                  <a:pt x="195764" y="166390"/>
                  <a:pt x="171056" y="182554"/>
                  <a:pt x="162503" y="180652"/>
                </a:cubicBezTo>
                <a:cubicBezTo>
                  <a:pt x="157752" y="180652"/>
                  <a:pt x="166304" y="170194"/>
                  <a:pt x="179609" y="155932"/>
                </a:cubicBezTo>
                <a:close/>
                <a:moveTo>
                  <a:pt x="93130" y="260520"/>
                </a:moveTo>
                <a:cubicBezTo>
                  <a:pt x="96932" y="253864"/>
                  <a:pt x="101683" y="248159"/>
                  <a:pt x="105484" y="242455"/>
                </a:cubicBezTo>
                <a:cubicBezTo>
                  <a:pt x="119739" y="221537"/>
                  <a:pt x="135894" y="202521"/>
                  <a:pt x="152050" y="184456"/>
                </a:cubicBezTo>
                <a:lnTo>
                  <a:pt x="152050" y="184456"/>
                </a:lnTo>
                <a:cubicBezTo>
                  <a:pt x="153950" y="184456"/>
                  <a:pt x="143497" y="200619"/>
                  <a:pt x="125441" y="222488"/>
                </a:cubicBezTo>
                <a:cubicBezTo>
                  <a:pt x="109286" y="245307"/>
                  <a:pt x="94081" y="261471"/>
                  <a:pt x="93130" y="260520"/>
                </a:cubicBezTo>
                <a:close/>
                <a:moveTo>
                  <a:pt x="18056" y="430713"/>
                </a:moveTo>
                <a:cubicBezTo>
                  <a:pt x="24708" y="404091"/>
                  <a:pt x="33261" y="377468"/>
                  <a:pt x="44665" y="351797"/>
                </a:cubicBezTo>
                <a:lnTo>
                  <a:pt x="44665" y="351797"/>
                </a:lnTo>
                <a:cubicBezTo>
                  <a:pt x="41814" y="361305"/>
                  <a:pt x="34211" y="383173"/>
                  <a:pt x="26609" y="405042"/>
                </a:cubicBezTo>
                <a:cubicBezTo>
                  <a:pt x="22807" y="416451"/>
                  <a:pt x="19957" y="425959"/>
                  <a:pt x="18056" y="430713"/>
                </a:cubicBezTo>
                <a:close/>
                <a:moveTo>
                  <a:pt x="950" y="544810"/>
                </a:moveTo>
                <a:cubicBezTo>
                  <a:pt x="2851" y="513433"/>
                  <a:pt x="6652" y="482057"/>
                  <a:pt x="13304" y="450680"/>
                </a:cubicBezTo>
                <a:cubicBezTo>
                  <a:pt x="13304" y="451631"/>
                  <a:pt x="13304" y="452582"/>
                  <a:pt x="13304" y="454483"/>
                </a:cubicBezTo>
                <a:cubicBezTo>
                  <a:pt x="13304" y="465893"/>
                  <a:pt x="9503" y="496319"/>
                  <a:pt x="4752" y="521040"/>
                </a:cubicBezTo>
                <a:cubicBezTo>
                  <a:pt x="2851" y="534351"/>
                  <a:pt x="950" y="542908"/>
                  <a:pt x="950" y="544810"/>
                </a:cubicBezTo>
                <a:lnTo>
                  <a:pt x="950" y="544810"/>
                </a:lnTo>
                <a:close/>
                <a:moveTo>
                  <a:pt x="4752" y="646546"/>
                </a:moveTo>
                <a:cubicBezTo>
                  <a:pt x="950" y="618972"/>
                  <a:pt x="0" y="591399"/>
                  <a:pt x="0" y="563826"/>
                </a:cubicBezTo>
                <a:cubicBezTo>
                  <a:pt x="0" y="564776"/>
                  <a:pt x="0" y="566678"/>
                  <a:pt x="0" y="568580"/>
                </a:cubicBezTo>
                <a:cubicBezTo>
                  <a:pt x="1901" y="583793"/>
                  <a:pt x="3801" y="614218"/>
                  <a:pt x="3801" y="635136"/>
                </a:cubicBezTo>
                <a:cubicBezTo>
                  <a:pt x="4752" y="640841"/>
                  <a:pt x="4752" y="644644"/>
                  <a:pt x="4752" y="646546"/>
                </a:cubicBezTo>
                <a:close/>
                <a:moveTo>
                  <a:pt x="17106" y="712151"/>
                </a:moveTo>
                <a:cubicBezTo>
                  <a:pt x="17106" y="711200"/>
                  <a:pt x="16155" y="709298"/>
                  <a:pt x="16155" y="708348"/>
                </a:cubicBezTo>
                <a:cubicBezTo>
                  <a:pt x="16155" y="709298"/>
                  <a:pt x="17106" y="711200"/>
                  <a:pt x="17106" y="712151"/>
                </a:cubicBezTo>
                <a:close/>
                <a:moveTo>
                  <a:pt x="58919" y="826247"/>
                </a:moveTo>
                <a:cubicBezTo>
                  <a:pt x="47516" y="802477"/>
                  <a:pt x="37062" y="777756"/>
                  <a:pt x="28509" y="752085"/>
                </a:cubicBezTo>
                <a:cubicBezTo>
                  <a:pt x="25658" y="741626"/>
                  <a:pt x="30410" y="745429"/>
                  <a:pt x="38963" y="763494"/>
                </a:cubicBezTo>
                <a:cubicBezTo>
                  <a:pt x="49416" y="782510"/>
                  <a:pt x="60820" y="811985"/>
                  <a:pt x="61770" y="824345"/>
                </a:cubicBezTo>
                <a:cubicBezTo>
                  <a:pt x="63671" y="832903"/>
                  <a:pt x="62720" y="832903"/>
                  <a:pt x="58919" y="826247"/>
                </a:cubicBezTo>
                <a:lnTo>
                  <a:pt x="58919" y="826247"/>
                </a:lnTo>
                <a:close/>
                <a:moveTo>
                  <a:pt x="168205" y="979326"/>
                </a:moveTo>
                <a:cubicBezTo>
                  <a:pt x="150149" y="961261"/>
                  <a:pt x="133043" y="942245"/>
                  <a:pt x="117838" y="922278"/>
                </a:cubicBezTo>
                <a:cubicBezTo>
                  <a:pt x="119739" y="924180"/>
                  <a:pt x="127342" y="931786"/>
                  <a:pt x="136845" y="943196"/>
                </a:cubicBezTo>
                <a:cubicBezTo>
                  <a:pt x="153000" y="959359"/>
                  <a:pt x="166304" y="975523"/>
                  <a:pt x="168205" y="979326"/>
                </a:cubicBezTo>
                <a:close/>
                <a:moveTo>
                  <a:pt x="250882" y="1046833"/>
                </a:moveTo>
                <a:cubicBezTo>
                  <a:pt x="248031" y="1044932"/>
                  <a:pt x="245180" y="1043030"/>
                  <a:pt x="242329" y="1041128"/>
                </a:cubicBezTo>
                <a:cubicBezTo>
                  <a:pt x="225224" y="1028768"/>
                  <a:pt x="208118" y="1015457"/>
                  <a:pt x="192913" y="1002145"/>
                </a:cubicBezTo>
                <a:lnTo>
                  <a:pt x="192913" y="1002145"/>
                </a:lnTo>
                <a:cubicBezTo>
                  <a:pt x="192913" y="1002145"/>
                  <a:pt x="192913" y="1002145"/>
                  <a:pt x="192913" y="1002145"/>
                </a:cubicBezTo>
                <a:cubicBezTo>
                  <a:pt x="191963" y="1000244"/>
                  <a:pt x="205267" y="1007850"/>
                  <a:pt x="222373" y="1022112"/>
                </a:cubicBezTo>
                <a:cubicBezTo>
                  <a:pt x="239478" y="1034473"/>
                  <a:pt x="251832" y="1045882"/>
                  <a:pt x="250882" y="1046833"/>
                </a:cubicBezTo>
                <a:cubicBezTo>
                  <a:pt x="250882" y="1047784"/>
                  <a:pt x="250882" y="1047784"/>
                  <a:pt x="250882" y="1046833"/>
                </a:cubicBezTo>
                <a:close/>
                <a:moveTo>
                  <a:pt x="344012" y="1099127"/>
                </a:moveTo>
                <a:cubicBezTo>
                  <a:pt x="323106" y="1089619"/>
                  <a:pt x="302199" y="1079161"/>
                  <a:pt x="282242" y="1067751"/>
                </a:cubicBezTo>
                <a:lnTo>
                  <a:pt x="282242" y="1067751"/>
                </a:lnTo>
                <a:cubicBezTo>
                  <a:pt x="284143" y="1067751"/>
                  <a:pt x="301248" y="1075357"/>
                  <a:pt x="318354" y="1084865"/>
                </a:cubicBezTo>
                <a:cubicBezTo>
                  <a:pt x="335460" y="1092472"/>
                  <a:pt x="345913" y="1099127"/>
                  <a:pt x="344012" y="1099127"/>
                </a:cubicBezTo>
                <a:lnTo>
                  <a:pt x="344012" y="1099127"/>
                </a:lnTo>
                <a:close/>
                <a:moveTo>
                  <a:pt x="429540" y="1128602"/>
                </a:moveTo>
                <a:cubicBezTo>
                  <a:pt x="415286" y="1124799"/>
                  <a:pt x="401981" y="1120996"/>
                  <a:pt x="387727" y="1116242"/>
                </a:cubicBezTo>
                <a:cubicBezTo>
                  <a:pt x="396279" y="1119094"/>
                  <a:pt x="407683" y="1121947"/>
                  <a:pt x="419087" y="1125750"/>
                </a:cubicBezTo>
                <a:cubicBezTo>
                  <a:pt x="422888" y="1126701"/>
                  <a:pt x="427640" y="1127651"/>
                  <a:pt x="429540" y="1128602"/>
                </a:cubicBezTo>
                <a:close/>
                <a:moveTo>
                  <a:pt x="618652" y="1144766"/>
                </a:moveTo>
                <a:cubicBezTo>
                  <a:pt x="601546" y="1145717"/>
                  <a:pt x="584441" y="1146667"/>
                  <a:pt x="567335" y="1146667"/>
                </a:cubicBezTo>
                <a:cubicBezTo>
                  <a:pt x="568286" y="1146667"/>
                  <a:pt x="568286" y="1146667"/>
                  <a:pt x="569236" y="1146667"/>
                </a:cubicBezTo>
                <a:cubicBezTo>
                  <a:pt x="578739" y="1145717"/>
                  <a:pt x="598696" y="1145717"/>
                  <a:pt x="612000" y="1144766"/>
                </a:cubicBezTo>
                <a:cubicBezTo>
                  <a:pt x="614851" y="1144766"/>
                  <a:pt x="617702" y="1144766"/>
                  <a:pt x="618652" y="1144766"/>
                </a:cubicBezTo>
                <a:close/>
                <a:moveTo>
                  <a:pt x="718435" y="1127651"/>
                </a:moveTo>
                <a:cubicBezTo>
                  <a:pt x="705130" y="1131455"/>
                  <a:pt x="691826" y="1134307"/>
                  <a:pt x="678522" y="1136209"/>
                </a:cubicBezTo>
                <a:cubicBezTo>
                  <a:pt x="668068" y="1138110"/>
                  <a:pt x="667118" y="1136209"/>
                  <a:pt x="678522" y="1132405"/>
                </a:cubicBezTo>
                <a:cubicBezTo>
                  <a:pt x="689925" y="1127651"/>
                  <a:pt x="708932" y="1123848"/>
                  <a:pt x="720335" y="1122897"/>
                </a:cubicBezTo>
                <a:cubicBezTo>
                  <a:pt x="730789" y="1122897"/>
                  <a:pt x="729838" y="1124799"/>
                  <a:pt x="718435" y="1127651"/>
                </a:cubicBezTo>
                <a:close/>
                <a:moveTo>
                  <a:pt x="918950" y="1030670"/>
                </a:moveTo>
                <a:cubicBezTo>
                  <a:pt x="912298" y="1036374"/>
                  <a:pt x="904696" y="1041128"/>
                  <a:pt x="898043" y="1045882"/>
                </a:cubicBezTo>
                <a:cubicBezTo>
                  <a:pt x="895192" y="1047784"/>
                  <a:pt x="893292" y="1048735"/>
                  <a:pt x="892341" y="1048735"/>
                </a:cubicBezTo>
                <a:cubicBezTo>
                  <a:pt x="887590" y="1050636"/>
                  <a:pt x="892341" y="1044932"/>
                  <a:pt x="903745" y="1035424"/>
                </a:cubicBezTo>
                <a:cubicBezTo>
                  <a:pt x="915149" y="1025916"/>
                  <a:pt x="928453" y="1017358"/>
                  <a:pt x="933205" y="1016407"/>
                </a:cubicBezTo>
                <a:cubicBezTo>
                  <a:pt x="936056" y="1016407"/>
                  <a:pt x="930354" y="1022112"/>
                  <a:pt x="918950" y="1030670"/>
                </a:cubicBezTo>
                <a:cubicBezTo>
                  <a:pt x="918950" y="1030670"/>
                  <a:pt x="918950" y="1030670"/>
                  <a:pt x="918950" y="1030670"/>
                </a:cubicBezTo>
                <a:close/>
                <a:moveTo>
                  <a:pt x="1012080" y="942245"/>
                </a:moveTo>
                <a:cubicBezTo>
                  <a:pt x="1001627" y="954605"/>
                  <a:pt x="990223" y="966966"/>
                  <a:pt x="978820" y="979326"/>
                </a:cubicBezTo>
                <a:lnTo>
                  <a:pt x="978820" y="979326"/>
                </a:lnTo>
                <a:cubicBezTo>
                  <a:pt x="980720" y="977425"/>
                  <a:pt x="985472" y="971720"/>
                  <a:pt x="993074" y="963163"/>
                </a:cubicBezTo>
                <a:cubicBezTo>
                  <a:pt x="1001627" y="953655"/>
                  <a:pt x="1009230" y="944147"/>
                  <a:pt x="1012080" y="942245"/>
                </a:cubicBezTo>
                <a:close/>
                <a:moveTo>
                  <a:pt x="128292" y="912770"/>
                </a:moveTo>
                <a:cubicBezTo>
                  <a:pt x="128292" y="923229"/>
                  <a:pt x="115938" y="914672"/>
                  <a:pt x="102634" y="896606"/>
                </a:cubicBezTo>
                <a:cubicBezTo>
                  <a:pt x="89329" y="878541"/>
                  <a:pt x="76975" y="855722"/>
                  <a:pt x="75074" y="844312"/>
                </a:cubicBezTo>
                <a:cubicBezTo>
                  <a:pt x="74124" y="831952"/>
                  <a:pt x="86478" y="836706"/>
                  <a:pt x="101683" y="855722"/>
                </a:cubicBezTo>
                <a:cubicBezTo>
                  <a:pt x="116888" y="874738"/>
                  <a:pt x="129242" y="901360"/>
                  <a:pt x="128292" y="912770"/>
                </a:cubicBezTo>
                <a:close/>
              </a:path>
            </a:pathLst>
          </a:custGeom>
          <a:gradFill>
            <a:gsLst>
              <a:gs pos="0">
                <a:srgbClr val="8551A1"/>
              </a:gs>
              <a:gs pos="35350">
                <a:srgbClr val="6363AC"/>
              </a:gs>
              <a:gs pos="100000">
                <a:srgbClr val="26C4F4"/>
              </a:gs>
            </a:gsLst>
            <a:lin ang="5845069" scaled="1"/>
          </a:gradFill>
          <a:ln w="9492" cap="flat">
            <a:noFill/>
            <a:prstDash val="solid"/>
            <a:miter/>
          </a:ln>
        </p:spPr>
        <p:txBody>
          <a:bodyPr rtlCol="0" anchor="ctr"/>
          <a:lstStyle/>
          <a:p>
            <a:endParaRPr lang="en-US"/>
          </a:p>
        </p:txBody>
      </p:sp>
      <p:sp>
        <p:nvSpPr>
          <p:cNvPr id="2" name="Rectangle 11">
            <a:extLst>
              <a:ext uri="{FF2B5EF4-FFF2-40B4-BE49-F238E27FC236}">
                <a16:creationId xmlns:a16="http://schemas.microsoft.com/office/drawing/2014/main" id="{8AFCBE8B-55B5-007D-71F0-379A57F61AA9}"/>
              </a:ext>
            </a:extLst>
          </p:cNvPr>
          <p:cNvSpPr/>
          <p:nvPr/>
        </p:nvSpPr>
        <p:spPr>
          <a:xfrm>
            <a:off x="4014653" y="5887245"/>
            <a:ext cx="2899423" cy="606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16" name="Freeform 15">
            <a:extLst>
              <a:ext uri="{FF2B5EF4-FFF2-40B4-BE49-F238E27FC236}">
                <a16:creationId xmlns:a16="http://schemas.microsoft.com/office/drawing/2014/main" id="{5B1D897B-6DFF-D832-D5A7-0A7D56364BF4}"/>
              </a:ext>
            </a:extLst>
          </p:cNvPr>
          <p:cNvSpPr/>
          <p:nvPr/>
        </p:nvSpPr>
        <p:spPr>
          <a:xfrm rot="2300298">
            <a:off x="6741386" y="5900083"/>
            <a:ext cx="951659" cy="1006025"/>
          </a:xfrm>
          <a:custGeom>
            <a:avLst/>
            <a:gdLst>
              <a:gd name="connsiteX0" fmla="*/ 122815 w 256549"/>
              <a:gd name="connsiteY0" fmla="*/ 237884 h 271205"/>
              <a:gd name="connsiteX1" fmla="*/ 36337 w 256549"/>
              <a:gd name="connsiteY1" fmla="*/ 262605 h 271205"/>
              <a:gd name="connsiteX2" fmla="*/ 6877 w 256549"/>
              <a:gd name="connsiteY2" fmla="*/ 175131 h 271205"/>
              <a:gd name="connsiteX3" fmla="*/ 92405 w 256549"/>
              <a:gd name="connsiteY3" fmla="*/ 152312 h 271205"/>
              <a:gd name="connsiteX4" fmla="*/ 122815 w 256549"/>
              <a:gd name="connsiteY4" fmla="*/ 237884 h 271205"/>
              <a:gd name="connsiteX5" fmla="*/ 150374 w 256549"/>
              <a:gd name="connsiteY5" fmla="*/ 72444 h 271205"/>
              <a:gd name="connsiteX6" fmla="*/ 83853 w 256549"/>
              <a:gd name="connsiteY6" fmla="*/ 91460 h 271205"/>
              <a:gd name="connsiteX7" fmla="*/ 61045 w 256549"/>
              <a:gd name="connsiteY7" fmla="*/ 23953 h 271205"/>
              <a:gd name="connsiteX8" fmla="*/ 127567 w 256549"/>
              <a:gd name="connsiteY8" fmla="*/ 5888 h 271205"/>
              <a:gd name="connsiteX9" fmla="*/ 150374 w 256549"/>
              <a:gd name="connsiteY9" fmla="*/ 72444 h 271205"/>
              <a:gd name="connsiteX10" fmla="*/ 253958 w 256549"/>
              <a:gd name="connsiteY10" fmla="*/ 102870 h 271205"/>
              <a:gd name="connsiteX11" fmla="*/ 212145 w 256549"/>
              <a:gd name="connsiteY11" fmla="*/ 115230 h 271205"/>
              <a:gd name="connsiteX12" fmla="*/ 197890 w 256549"/>
              <a:gd name="connsiteY12" fmla="*/ 72444 h 271205"/>
              <a:gd name="connsiteX13" fmla="*/ 239703 w 256549"/>
              <a:gd name="connsiteY13" fmla="*/ 61035 h 271205"/>
              <a:gd name="connsiteX14" fmla="*/ 253958 w 256549"/>
              <a:gd name="connsiteY14" fmla="*/ 102870 h 27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6549" h="271205">
                <a:moveTo>
                  <a:pt x="122815" y="237884"/>
                </a:moveTo>
                <a:cubicBezTo>
                  <a:pt x="107610" y="269260"/>
                  <a:pt x="68648" y="280670"/>
                  <a:pt x="36337" y="262605"/>
                </a:cubicBezTo>
                <a:cubicBezTo>
                  <a:pt x="4027" y="245490"/>
                  <a:pt x="-9278" y="205557"/>
                  <a:pt x="6877" y="175131"/>
                </a:cubicBezTo>
                <a:cubicBezTo>
                  <a:pt x="23033" y="144705"/>
                  <a:pt x="61045" y="135197"/>
                  <a:pt x="92405" y="152312"/>
                </a:cubicBezTo>
                <a:cubicBezTo>
                  <a:pt x="124716" y="169426"/>
                  <a:pt x="138020" y="207458"/>
                  <a:pt x="122815" y="237884"/>
                </a:cubicBezTo>
                <a:close/>
                <a:moveTo>
                  <a:pt x="150374" y="72444"/>
                </a:moveTo>
                <a:cubicBezTo>
                  <a:pt x="138020" y="96214"/>
                  <a:pt x="108561" y="104772"/>
                  <a:pt x="83853" y="91460"/>
                </a:cubicBezTo>
                <a:cubicBezTo>
                  <a:pt x="59144" y="78149"/>
                  <a:pt x="48691" y="47723"/>
                  <a:pt x="61045" y="23953"/>
                </a:cubicBezTo>
                <a:cubicBezTo>
                  <a:pt x="73399" y="1134"/>
                  <a:pt x="102859" y="-6472"/>
                  <a:pt x="127567" y="5888"/>
                </a:cubicBezTo>
                <a:cubicBezTo>
                  <a:pt x="152275" y="19199"/>
                  <a:pt x="161778" y="48674"/>
                  <a:pt x="150374" y="72444"/>
                </a:cubicBezTo>
                <a:close/>
                <a:moveTo>
                  <a:pt x="253958" y="102870"/>
                </a:moveTo>
                <a:cubicBezTo>
                  <a:pt x="246356" y="118083"/>
                  <a:pt x="228300" y="123788"/>
                  <a:pt x="212145" y="115230"/>
                </a:cubicBezTo>
                <a:cubicBezTo>
                  <a:pt x="196939" y="106673"/>
                  <a:pt x="190287" y="87657"/>
                  <a:pt x="197890" y="72444"/>
                </a:cubicBezTo>
                <a:cubicBezTo>
                  <a:pt x="205492" y="58182"/>
                  <a:pt x="224498" y="53428"/>
                  <a:pt x="239703" y="61035"/>
                </a:cubicBezTo>
                <a:cubicBezTo>
                  <a:pt x="253958" y="69592"/>
                  <a:pt x="260610" y="88608"/>
                  <a:pt x="253958" y="102870"/>
                </a:cubicBezTo>
                <a:close/>
              </a:path>
            </a:pathLst>
          </a:custGeom>
          <a:gradFill>
            <a:gsLst>
              <a:gs pos="0">
                <a:srgbClr val="8551A1"/>
              </a:gs>
              <a:gs pos="35350">
                <a:srgbClr val="6363AC"/>
              </a:gs>
              <a:gs pos="100000">
                <a:srgbClr val="26C4F4"/>
              </a:gs>
            </a:gsLst>
            <a:lin ang="0" scaled="1"/>
          </a:gradFill>
          <a:ln w="9492" cap="flat">
            <a:noFill/>
            <a:prstDash val="solid"/>
            <a:miter/>
          </a:ln>
        </p:spPr>
        <p:txBody>
          <a:bodyPr rtlCol="0" anchor="ctr"/>
          <a:lstStyle/>
          <a:p>
            <a:endParaRPr lang="en-US"/>
          </a:p>
        </p:txBody>
      </p:sp>
      <p:sp>
        <p:nvSpPr>
          <p:cNvPr id="13" name="TextBox 12">
            <a:extLst>
              <a:ext uri="{FF2B5EF4-FFF2-40B4-BE49-F238E27FC236}">
                <a16:creationId xmlns:a16="http://schemas.microsoft.com/office/drawing/2014/main" id="{AF945AD6-996A-D66D-9E76-329287E58CD0}"/>
              </a:ext>
            </a:extLst>
          </p:cNvPr>
          <p:cNvSpPr txBox="1"/>
          <p:nvPr/>
        </p:nvSpPr>
        <p:spPr>
          <a:xfrm>
            <a:off x="4130942" y="5287987"/>
            <a:ext cx="2783134" cy="1169551"/>
          </a:xfrm>
          <a:prstGeom prst="rect">
            <a:avLst/>
          </a:prstGeom>
          <a:noFill/>
        </p:spPr>
        <p:txBody>
          <a:bodyPr wrap="none" lIns="91440" tIns="45720" rIns="91440" bIns="45720" rtlCol="0" anchor="t">
            <a:spAutoFit/>
          </a:bodyPr>
          <a:lstStyle/>
          <a:p>
            <a:pPr>
              <a:lnSpc>
                <a:spcPts val="2400"/>
              </a:lnSpc>
            </a:pPr>
            <a:r>
              <a:rPr lang="en-US" sz="3000" b="1" spc="324" dirty="0">
                <a:solidFill>
                  <a:srgbClr val="29C5F4"/>
                </a:solidFill>
                <a:latin typeface="Calibri"/>
                <a:ea typeface="Calibri"/>
                <a:cs typeface="Calibri"/>
              </a:rPr>
              <a:t>STRUTTURA</a:t>
            </a:r>
            <a:endParaRPr lang="en-US" sz="3000" b="1" spc="324" dirty="0">
              <a:solidFill>
                <a:srgbClr val="29C5F4"/>
              </a:solidFill>
              <a:latin typeface="Calibri" panose="020F0502020204030204" pitchFamily="34" charset="0"/>
              <a:cs typeface="Calibri" panose="020F0502020204030204" pitchFamily="34" charset="0"/>
            </a:endParaRPr>
          </a:p>
          <a:p>
            <a:pPr>
              <a:lnSpc>
                <a:spcPts val="2400"/>
              </a:lnSpc>
            </a:pPr>
            <a:endParaRPr lang="en-US" sz="3000" b="1" spc="324" dirty="0">
              <a:solidFill>
                <a:srgbClr val="29C5F4"/>
              </a:solidFill>
              <a:latin typeface="Calibri" panose="020F0502020204030204" pitchFamily="34" charset="0"/>
              <a:cs typeface="Calibri" panose="020F0502020204030204" pitchFamily="34" charset="0"/>
            </a:endParaRPr>
          </a:p>
          <a:p>
            <a:r>
              <a:rPr lang="en-US" sz="3000" b="1" spc="324" dirty="0">
                <a:solidFill>
                  <a:srgbClr val="29C5F4"/>
                </a:solidFill>
                <a:latin typeface="Calibri" panose="020F0502020204030204" pitchFamily="34" charset="0"/>
                <a:cs typeface="Calibri" panose="020F0502020204030204" pitchFamily="34" charset="0"/>
              </a:rPr>
              <a:t>DEL MODULO</a:t>
            </a:r>
          </a:p>
        </p:txBody>
      </p:sp>
    </p:spTree>
    <p:extLst>
      <p:ext uri="{BB962C8B-B14F-4D97-AF65-F5344CB8AC3E}">
        <p14:creationId xmlns:p14="http://schemas.microsoft.com/office/powerpoint/2010/main" val="21112452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DABFCDB-B7CE-A14C-A3F5-778133DF63B1}"/>
              </a:ext>
            </a:extLst>
          </p:cNvPr>
          <p:cNvSpPr>
            <a:spLocks noGrp="1"/>
          </p:cNvSpPr>
          <p:nvPr>
            <p:ph type="body" sz="quarter" idx="30"/>
          </p:nvPr>
        </p:nvSpPr>
        <p:spPr>
          <a:xfrm>
            <a:off x="591947" y="551285"/>
            <a:ext cx="6599989" cy="747096"/>
          </a:xfrm>
        </p:spPr>
        <p:txBody>
          <a:bodyPr lIns="91440" tIns="45720" rIns="91440" bIns="45720" anchor="t">
            <a:noAutofit/>
          </a:bodyPr>
          <a:lstStyle/>
          <a:p>
            <a:r>
              <a:rPr lang="en-US" dirty="0">
                <a:latin typeface="Calibri"/>
                <a:ea typeface="Open Sans"/>
                <a:cs typeface="Calibri"/>
              </a:rPr>
              <a:t>STRUTTURA DEI MODULI</a:t>
            </a:r>
          </a:p>
        </p:txBody>
      </p:sp>
      <p:sp>
        <p:nvSpPr>
          <p:cNvPr id="7" name="Text Placeholder 6">
            <a:extLst>
              <a:ext uri="{FF2B5EF4-FFF2-40B4-BE49-F238E27FC236}">
                <a16:creationId xmlns:a16="http://schemas.microsoft.com/office/drawing/2014/main" id="{CEFCA870-427E-1177-23FA-65ACC035BD61}"/>
              </a:ext>
            </a:extLst>
          </p:cNvPr>
          <p:cNvSpPr>
            <a:spLocks noGrp="1"/>
          </p:cNvSpPr>
          <p:nvPr>
            <p:ph type="body" sz="quarter" idx="47"/>
          </p:nvPr>
        </p:nvSpPr>
        <p:spPr>
          <a:xfrm>
            <a:off x="617228" y="1080137"/>
            <a:ext cx="5331057" cy="1725611"/>
          </a:xfrm>
        </p:spPr>
        <p:txBody>
          <a:bodyPr lIns="91440" tIns="45720" rIns="91440" bIns="45720" anchor="t">
            <a:noAutofit/>
          </a:bodyPr>
          <a:lstStyle/>
          <a:p>
            <a:pPr algn="just">
              <a:lnSpc>
                <a:spcPct val="100000"/>
              </a:lnSpc>
            </a:pPr>
            <a:r>
              <a:rPr lang="it-IT" sz="1100" b="1" dirty="0">
                <a:latin typeface="Calibri"/>
                <a:ea typeface="Open Sans"/>
                <a:cs typeface="Calibri"/>
              </a:rPr>
              <a:t>Le Risorse Educative Aperte (OER) di EARTH </a:t>
            </a:r>
            <a:r>
              <a:rPr lang="it-IT" sz="1100" dirty="0">
                <a:latin typeface="Calibri"/>
                <a:ea typeface="Open Sans"/>
                <a:cs typeface="Calibri"/>
              </a:rPr>
              <a:t>comprendono tre moduli, di lunghezza variabile, che si completano a vicenda. Sebbene sviluppati come un programma coeso, i moduli sono progettati per essere flessibili e adattabili per soddisfare le esigenze specifiche sia degli insegnanti che degli studenti. Ogni modulo può essere implementato in modo indipendente, consentendo agli insegnanti di selezionare i moduli che meglio si allineano alle esigenze e ai requisiti di apprendimento dei loro studenti.
Anche la </a:t>
            </a:r>
            <a:r>
              <a:rPr lang="it-IT" sz="1100" b="1" dirty="0">
                <a:latin typeface="Calibri"/>
                <a:ea typeface="Open Sans"/>
                <a:cs typeface="Calibri"/>
              </a:rPr>
              <a:t>durata</a:t>
            </a:r>
            <a:r>
              <a:rPr lang="it-IT" sz="1100" dirty="0">
                <a:latin typeface="Calibri"/>
                <a:ea typeface="Open Sans"/>
                <a:cs typeface="Calibri"/>
              </a:rPr>
              <a:t> di ogni modulo è </a:t>
            </a:r>
            <a:r>
              <a:rPr lang="it-IT" sz="1100" b="1" dirty="0">
                <a:latin typeface="Calibri"/>
                <a:ea typeface="Open Sans"/>
                <a:cs typeface="Calibri"/>
              </a:rPr>
              <a:t>flessibile</a:t>
            </a:r>
            <a:r>
              <a:rPr lang="it-IT" sz="1100" dirty="0">
                <a:latin typeface="Calibri"/>
                <a:ea typeface="Open Sans"/>
                <a:cs typeface="Calibri"/>
              </a:rPr>
              <a:t>, con la gestione del tempo lasciata alla discrezione dell'insegnante. Sebbene vengano fornite le durate consigliate, alcuni moduli potrebbero avere un carico di lavoro più intenso e potrebbero richiedere un supporto aggiuntivo per gli studenti.</a:t>
            </a:r>
            <a:endParaRPr lang="en-GB" sz="1100" dirty="0">
              <a:latin typeface="Calibri"/>
              <a:ea typeface="Open Sans"/>
              <a:cs typeface="Calibri"/>
            </a:endParaRPr>
          </a:p>
        </p:txBody>
      </p:sp>
      <p:sp>
        <p:nvSpPr>
          <p:cNvPr id="8" name="Text Placeholder 7">
            <a:extLst>
              <a:ext uri="{FF2B5EF4-FFF2-40B4-BE49-F238E27FC236}">
                <a16:creationId xmlns:a16="http://schemas.microsoft.com/office/drawing/2014/main" id="{0886853D-6F4B-07FC-0203-A6EF0C7D15ED}"/>
              </a:ext>
            </a:extLst>
          </p:cNvPr>
          <p:cNvSpPr>
            <a:spLocks noGrp="1"/>
          </p:cNvSpPr>
          <p:nvPr>
            <p:ph type="body" sz="quarter" idx="48"/>
          </p:nvPr>
        </p:nvSpPr>
        <p:spPr>
          <a:xfrm>
            <a:off x="591948" y="3172408"/>
            <a:ext cx="6599988" cy="437114"/>
          </a:xfrm>
        </p:spPr>
        <p:txBody>
          <a:bodyPr numCol="1"/>
          <a:lstStyle/>
          <a:p>
            <a:r>
              <a:rPr lang="it-IT" dirty="0"/>
              <a:t>Ogni modulo contiene un insieme specifico di risorse pertinenti:</a:t>
            </a:r>
            <a:endParaRPr lang="en-US" dirty="0"/>
          </a:p>
        </p:txBody>
      </p:sp>
      <p:sp>
        <p:nvSpPr>
          <p:cNvPr id="4" name="Slide Number Placeholder 3">
            <a:extLst>
              <a:ext uri="{FF2B5EF4-FFF2-40B4-BE49-F238E27FC236}">
                <a16:creationId xmlns:a16="http://schemas.microsoft.com/office/drawing/2014/main" id="{AACBEEC3-6CB7-58CD-685F-5B1B135908A2}"/>
              </a:ext>
            </a:extLst>
          </p:cNvPr>
          <p:cNvSpPr>
            <a:spLocks noGrp="1"/>
          </p:cNvSpPr>
          <p:nvPr>
            <p:ph type="sldNum" sz="quarter" idx="4"/>
          </p:nvPr>
        </p:nvSpPr>
        <p:spPr/>
        <p:txBody>
          <a:bodyPr/>
          <a:lstStyle/>
          <a:p>
            <a:fld id="{9C527BFA-2C0E-4CEC-B6A5-913A56FEF4B4}" type="slidenum">
              <a:rPr lang="fr-CA" smtClean="0"/>
              <a:pPr/>
              <a:t>7</a:t>
            </a:fld>
            <a:endParaRPr lang="fr-CA"/>
          </a:p>
        </p:txBody>
      </p:sp>
      <p:grpSp>
        <p:nvGrpSpPr>
          <p:cNvPr id="13" name="Group 12">
            <a:extLst>
              <a:ext uri="{FF2B5EF4-FFF2-40B4-BE49-F238E27FC236}">
                <a16:creationId xmlns:a16="http://schemas.microsoft.com/office/drawing/2014/main" id="{928B2CBB-0AE2-02AA-96B3-0A20A6BFEDAC}"/>
              </a:ext>
            </a:extLst>
          </p:cNvPr>
          <p:cNvGrpSpPr/>
          <p:nvPr/>
        </p:nvGrpSpPr>
        <p:grpSpPr>
          <a:xfrm>
            <a:off x="0" y="6833060"/>
            <a:ext cx="4718306" cy="2988246"/>
            <a:chOff x="-2" y="6833062"/>
            <a:chExt cx="5304455" cy="3359472"/>
          </a:xfrm>
        </p:grpSpPr>
        <p:pic>
          <p:nvPicPr>
            <p:cNvPr id="2" name="Picture 1">
              <a:extLst>
                <a:ext uri="{FF2B5EF4-FFF2-40B4-BE49-F238E27FC236}">
                  <a16:creationId xmlns:a16="http://schemas.microsoft.com/office/drawing/2014/main" id="{D474F5C6-B818-AC60-11B1-758E410B4F3A}"/>
                </a:ext>
              </a:extLst>
            </p:cNvPr>
            <p:cNvPicPr>
              <a:picLocks noChangeAspect="1"/>
            </p:cNvPicPr>
            <p:nvPr/>
          </p:nvPicPr>
          <p:blipFill rotWithShape="1">
            <a:blip r:embed="rId2">
              <a:extLst>
                <a:ext uri="{28A0092B-C50C-407E-A947-70E740481C1C}">
                  <a14:useLocalDpi xmlns:a14="http://schemas.microsoft.com/office/drawing/2010/main"/>
                </a:ext>
              </a:extLst>
            </a:blip>
            <a:srcRect b="20571"/>
            <a:stretch/>
          </p:blipFill>
          <p:spPr>
            <a:xfrm rot="5400000">
              <a:off x="972490" y="5860570"/>
              <a:ext cx="3359472" cy="5304455"/>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pic>
          <p:nvPicPr>
            <p:cNvPr id="5" name="Picture 4">
              <a:extLst>
                <a:ext uri="{FF2B5EF4-FFF2-40B4-BE49-F238E27FC236}">
                  <a16:creationId xmlns:a16="http://schemas.microsoft.com/office/drawing/2014/main" id="{B2723AB1-0BC0-2869-44F3-6E7C58F6C532}"/>
                </a:ext>
              </a:extLst>
            </p:cNvPr>
            <p:cNvPicPr>
              <a:picLocks noChangeAspect="1"/>
            </p:cNvPicPr>
            <p:nvPr/>
          </p:nvPicPr>
          <p:blipFill rotWithShape="1">
            <a:blip r:embed="rId3">
              <a:extLst>
                <a:ext uri="{28A0092B-C50C-407E-A947-70E740481C1C}">
                  <a14:useLocalDpi xmlns:a14="http://schemas.microsoft.com/office/drawing/2010/main" val="0"/>
                </a:ext>
              </a:extLst>
            </a:blip>
            <a:srcRect l="16176" t="2359" b="18535"/>
            <a:stretch/>
          </p:blipFill>
          <p:spPr>
            <a:xfrm>
              <a:off x="0" y="7183061"/>
              <a:ext cx="4224527" cy="2657558"/>
            </a:xfrm>
            <a:prstGeom prst="rect">
              <a:avLst/>
            </a:prstGeom>
          </p:spPr>
        </p:pic>
      </p:grpSp>
      <p:sp>
        <p:nvSpPr>
          <p:cNvPr id="3" name="Freeform 2">
            <a:extLst>
              <a:ext uri="{FF2B5EF4-FFF2-40B4-BE49-F238E27FC236}">
                <a16:creationId xmlns:a16="http://schemas.microsoft.com/office/drawing/2014/main" id="{4B664DCE-F22B-B1AF-599F-2B211BEB9729}"/>
              </a:ext>
            </a:extLst>
          </p:cNvPr>
          <p:cNvSpPr/>
          <p:nvPr/>
        </p:nvSpPr>
        <p:spPr>
          <a:xfrm rot="19295464">
            <a:off x="6038581" y="-668569"/>
            <a:ext cx="4822343" cy="5213433"/>
          </a:xfrm>
          <a:custGeom>
            <a:avLst/>
            <a:gdLst>
              <a:gd name="connsiteX0" fmla="*/ 217621 w 1060649"/>
              <a:gd name="connsiteY0" fmla="*/ 995490 h 1146667"/>
              <a:gd name="connsiteX1" fmla="*/ 178658 w 1060649"/>
              <a:gd name="connsiteY1" fmla="*/ 979326 h 1146667"/>
              <a:gd name="connsiteX2" fmla="*/ 149199 w 1060649"/>
              <a:gd name="connsiteY2" fmla="*/ 934639 h 1146667"/>
              <a:gd name="connsiteX3" fmla="*/ 188161 w 1060649"/>
              <a:gd name="connsiteY3" fmla="*/ 946999 h 1146667"/>
              <a:gd name="connsiteX4" fmla="*/ 217621 w 1060649"/>
              <a:gd name="connsiteY4" fmla="*/ 995490 h 1146667"/>
              <a:gd name="connsiteX5" fmla="*/ 320255 w 1060649"/>
              <a:gd name="connsiteY5" fmla="*/ 1065849 h 1146667"/>
              <a:gd name="connsiteX6" fmla="*/ 274640 w 1060649"/>
              <a:gd name="connsiteY6" fmla="*/ 1052538 h 1146667"/>
              <a:gd name="connsiteX7" fmla="*/ 248031 w 1060649"/>
              <a:gd name="connsiteY7" fmla="*/ 1019260 h 1146667"/>
              <a:gd name="connsiteX8" fmla="*/ 295547 w 1060649"/>
              <a:gd name="connsiteY8" fmla="*/ 1029719 h 1146667"/>
              <a:gd name="connsiteX9" fmla="*/ 320255 w 1060649"/>
              <a:gd name="connsiteY9" fmla="*/ 1065849 h 1146667"/>
              <a:gd name="connsiteX10" fmla="*/ 428590 w 1060649"/>
              <a:gd name="connsiteY10" fmla="*/ 1117193 h 1146667"/>
              <a:gd name="connsiteX11" fmla="*/ 380124 w 1060649"/>
              <a:gd name="connsiteY11" fmla="*/ 1107685 h 1146667"/>
              <a:gd name="connsiteX12" fmla="*/ 358267 w 1060649"/>
              <a:gd name="connsiteY12" fmla="*/ 1085816 h 1146667"/>
              <a:gd name="connsiteX13" fmla="*/ 409584 w 1060649"/>
              <a:gd name="connsiteY13" fmla="*/ 1093423 h 1146667"/>
              <a:gd name="connsiteX14" fmla="*/ 428590 w 1060649"/>
              <a:gd name="connsiteY14" fmla="*/ 1117193 h 1146667"/>
              <a:gd name="connsiteX15" fmla="*/ 530273 w 1060649"/>
              <a:gd name="connsiteY15" fmla="*/ 1143815 h 1146667"/>
              <a:gd name="connsiteX16" fmla="*/ 483708 w 1060649"/>
              <a:gd name="connsiteY16" fmla="*/ 1140012 h 1146667"/>
              <a:gd name="connsiteX17" fmla="*/ 469453 w 1060649"/>
              <a:gd name="connsiteY17" fmla="*/ 1131455 h 1146667"/>
              <a:gd name="connsiteX18" fmla="*/ 517919 w 1060649"/>
              <a:gd name="connsiteY18" fmla="*/ 1134307 h 1146667"/>
              <a:gd name="connsiteX19" fmla="*/ 530273 w 1060649"/>
              <a:gd name="connsiteY19" fmla="*/ 1143815 h 1146667"/>
              <a:gd name="connsiteX20" fmla="*/ 34211 w 1060649"/>
              <a:gd name="connsiteY20" fmla="*/ 714052 h 1146667"/>
              <a:gd name="connsiteX21" fmla="*/ 19006 w 1060649"/>
              <a:gd name="connsiteY21" fmla="*/ 712151 h 1146667"/>
              <a:gd name="connsiteX22" fmla="*/ 6652 w 1060649"/>
              <a:gd name="connsiteY22" fmla="*/ 648447 h 1146667"/>
              <a:gd name="connsiteX23" fmla="*/ 20907 w 1060649"/>
              <a:gd name="connsiteY23" fmla="*/ 643693 h 1146667"/>
              <a:gd name="connsiteX24" fmla="*/ 34211 w 1060649"/>
              <a:gd name="connsiteY24" fmla="*/ 714052 h 1146667"/>
              <a:gd name="connsiteX25" fmla="*/ 97882 w 1060649"/>
              <a:gd name="connsiteY25" fmla="*/ 803428 h 1146667"/>
              <a:gd name="connsiteX26" fmla="*/ 65571 w 1060649"/>
              <a:gd name="connsiteY26" fmla="*/ 798674 h 1146667"/>
              <a:gd name="connsiteX27" fmla="*/ 45615 w 1060649"/>
              <a:gd name="connsiteY27" fmla="*/ 733069 h 1146667"/>
              <a:gd name="connsiteX28" fmla="*/ 77925 w 1060649"/>
              <a:gd name="connsiteY28" fmla="*/ 733069 h 1146667"/>
              <a:gd name="connsiteX29" fmla="*/ 97882 w 1060649"/>
              <a:gd name="connsiteY29" fmla="*/ 803428 h 1146667"/>
              <a:gd name="connsiteX30" fmla="*/ 190062 w 1060649"/>
              <a:gd name="connsiteY30" fmla="*/ 896606 h 1146667"/>
              <a:gd name="connsiteX31" fmla="*/ 144447 w 1060649"/>
              <a:gd name="connsiteY31" fmla="*/ 889000 h 1146667"/>
              <a:gd name="connsiteX32" fmla="*/ 120689 w 1060649"/>
              <a:gd name="connsiteY32" fmla="*/ 827198 h 1146667"/>
              <a:gd name="connsiteX33" fmla="*/ 167255 w 1060649"/>
              <a:gd name="connsiteY33" fmla="*/ 830050 h 1146667"/>
              <a:gd name="connsiteX34" fmla="*/ 190062 w 1060649"/>
              <a:gd name="connsiteY34" fmla="*/ 896606 h 1146667"/>
              <a:gd name="connsiteX35" fmla="*/ 300298 w 1060649"/>
              <a:gd name="connsiteY35" fmla="*/ 983129 h 1146667"/>
              <a:gd name="connsiteX36" fmla="*/ 246130 w 1060649"/>
              <a:gd name="connsiteY36" fmla="*/ 977425 h 1146667"/>
              <a:gd name="connsiteX37" fmla="*/ 221422 w 1060649"/>
              <a:gd name="connsiteY37" fmla="*/ 924180 h 1146667"/>
              <a:gd name="connsiteX38" fmla="*/ 277491 w 1060649"/>
              <a:gd name="connsiteY38" fmla="*/ 927983 h 1146667"/>
              <a:gd name="connsiteX39" fmla="*/ 300298 w 1060649"/>
              <a:gd name="connsiteY39" fmla="*/ 983129 h 1146667"/>
              <a:gd name="connsiteX40" fmla="*/ 420037 w 1060649"/>
              <a:gd name="connsiteY40" fmla="*/ 1055390 h 1146667"/>
              <a:gd name="connsiteX41" fmla="*/ 363019 w 1060649"/>
              <a:gd name="connsiteY41" fmla="*/ 1051587 h 1146667"/>
              <a:gd name="connsiteX42" fmla="*/ 342112 w 1060649"/>
              <a:gd name="connsiteY42" fmla="*/ 1009752 h 1146667"/>
              <a:gd name="connsiteX43" fmla="*/ 401981 w 1060649"/>
              <a:gd name="connsiteY43" fmla="*/ 1011653 h 1146667"/>
              <a:gd name="connsiteX44" fmla="*/ 420037 w 1060649"/>
              <a:gd name="connsiteY44" fmla="*/ 1055390 h 1146667"/>
              <a:gd name="connsiteX45" fmla="*/ 535975 w 1060649"/>
              <a:gd name="connsiteY45" fmla="*/ 1106734 h 1146667"/>
              <a:gd name="connsiteX46" fmla="*/ 480857 w 1060649"/>
              <a:gd name="connsiteY46" fmla="*/ 1106734 h 1146667"/>
              <a:gd name="connsiteX47" fmla="*/ 465652 w 1060649"/>
              <a:gd name="connsiteY47" fmla="*/ 1078210 h 1146667"/>
              <a:gd name="connsiteX48" fmla="*/ 523621 w 1060649"/>
              <a:gd name="connsiteY48" fmla="*/ 1077259 h 1146667"/>
              <a:gd name="connsiteX49" fmla="*/ 535975 w 1060649"/>
              <a:gd name="connsiteY49" fmla="*/ 1106734 h 1146667"/>
              <a:gd name="connsiteX50" fmla="*/ 637658 w 1060649"/>
              <a:gd name="connsiteY50" fmla="*/ 1131455 h 1146667"/>
              <a:gd name="connsiteX51" fmla="*/ 589192 w 1060649"/>
              <a:gd name="connsiteY51" fmla="*/ 1136209 h 1146667"/>
              <a:gd name="connsiteX52" fmla="*/ 581590 w 1060649"/>
              <a:gd name="connsiteY52" fmla="*/ 1120996 h 1146667"/>
              <a:gd name="connsiteX53" fmla="*/ 632907 w 1060649"/>
              <a:gd name="connsiteY53" fmla="*/ 1115291 h 1146667"/>
              <a:gd name="connsiteX54" fmla="*/ 637658 w 1060649"/>
              <a:gd name="connsiteY54" fmla="*/ 1131455 h 1146667"/>
              <a:gd name="connsiteX55" fmla="*/ 29460 w 1060649"/>
              <a:gd name="connsiteY55" fmla="*/ 588547 h 1146667"/>
              <a:gd name="connsiteX56" fmla="*/ 7602 w 1060649"/>
              <a:gd name="connsiteY56" fmla="*/ 599005 h 1146667"/>
              <a:gd name="connsiteX57" fmla="*/ 6652 w 1060649"/>
              <a:gd name="connsiteY57" fmla="*/ 529597 h 1146667"/>
              <a:gd name="connsiteX58" fmla="*/ 27559 w 1060649"/>
              <a:gd name="connsiteY58" fmla="*/ 511532 h 1146667"/>
              <a:gd name="connsiteX59" fmla="*/ 29460 w 1060649"/>
              <a:gd name="connsiteY59" fmla="*/ 588547 h 1146667"/>
              <a:gd name="connsiteX60" fmla="*/ 89329 w 1060649"/>
              <a:gd name="connsiteY60" fmla="*/ 673168 h 1146667"/>
              <a:gd name="connsiteX61" fmla="*/ 48466 w 1060649"/>
              <a:gd name="connsiteY61" fmla="*/ 678873 h 1146667"/>
              <a:gd name="connsiteX62" fmla="*/ 37062 w 1060649"/>
              <a:gd name="connsiteY62" fmla="*/ 602809 h 1146667"/>
              <a:gd name="connsiteX63" fmla="*/ 76025 w 1060649"/>
              <a:gd name="connsiteY63" fmla="*/ 591399 h 1146667"/>
              <a:gd name="connsiteX64" fmla="*/ 89329 w 1060649"/>
              <a:gd name="connsiteY64" fmla="*/ 673168 h 1146667"/>
              <a:gd name="connsiteX65" fmla="*/ 180559 w 1060649"/>
              <a:gd name="connsiteY65" fmla="*/ 767297 h 1146667"/>
              <a:gd name="connsiteX66" fmla="*/ 125441 w 1060649"/>
              <a:gd name="connsiteY66" fmla="*/ 769199 h 1146667"/>
              <a:gd name="connsiteX67" fmla="*/ 107385 w 1060649"/>
              <a:gd name="connsiteY67" fmla="*/ 692184 h 1146667"/>
              <a:gd name="connsiteX68" fmla="*/ 162503 w 1060649"/>
              <a:gd name="connsiteY68" fmla="*/ 685528 h 1146667"/>
              <a:gd name="connsiteX69" fmla="*/ 180559 w 1060649"/>
              <a:gd name="connsiteY69" fmla="*/ 767297 h 1146667"/>
              <a:gd name="connsiteX70" fmla="*/ 296497 w 1060649"/>
              <a:gd name="connsiteY70" fmla="*/ 864279 h 1146667"/>
              <a:gd name="connsiteX71" fmla="*/ 230925 w 1060649"/>
              <a:gd name="connsiteY71" fmla="*/ 865230 h 1146667"/>
              <a:gd name="connsiteX72" fmla="*/ 209068 w 1060649"/>
              <a:gd name="connsiteY72" fmla="*/ 792969 h 1146667"/>
              <a:gd name="connsiteX73" fmla="*/ 275590 w 1060649"/>
              <a:gd name="connsiteY73" fmla="*/ 788215 h 1146667"/>
              <a:gd name="connsiteX74" fmla="*/ 296497 w 1060649"/>
              <a:gd name="connsiteY74" fmla="*/ 864279 h 1146667"/>
              <a:gd name="connsiteX75" fmla="*/ 423838 w 1060649"/>
              <a:gd name="connsiteY75" fmla="*/ 952704 h 1146667"/>
              <a:gd name="connsiteX76" fmla="*/ 354466 w 1060649"/>
              <a:gd name="connsiteY76" fmla="*/ 954605 h 1146667"/>
              <a:gd name="connsiteX77" fmla="*/ 334509 w 1060649"/>
              <a:gd name="connsiteY77" fmla="*/ 891852 h 1146667"/>
              <a:gd name="connsiteX78" fmla="*/ 405783 w 1060649"/>
              <a:gd name="connsiteY78" fmla="*/ 887098 h 1146667"/>
              <a:gd name="connsiteX79" fmla="*/ 423838 w 1060649"/>
              <a:gd name="connsiteY79" fmla="*/ 952704 h 1146667"/>
              <a:gd name="connsiteX80" fmla="*/ 667118 w 1060649"/>
              <a:gd name="connsiteY80" fmla="*/ 1073456 h 1146667"/>
              <a:gd name="connsiteX81" fmla="*/ 608199 w 1060649"/>
              <a:gd name="connsiteY81" fmla="*/ 1082013 h 1146667"/>
              <a:gd name="connsiteX82" fmla="*/ 599646 w 1060649"/>
              <a:gd name="connsiteY82" fmla="*/ 1046833 h 1146667"/>
              <a:gd name="connsiteX83" fmla="*/ 662366 w 1060649"/>
              <a:gd name="connsiteY83" fmla="*/ 1037325 h 1146667"/>
              <a:gd name="connsiteX84" fmla="*/ 667118 w 1060649"/>
              <a:gd name="connsiteY84" fmla="*/ 1073456 h 1146667"/>
              <a:gd name="connsiteX85" fmla="*/ 760248 w 1060649"/>
              <a:gd name="connsiteY85" fmla="*/ 1094373 h 1146667"/>
              <a:gd name="connsiteX86" fmla="*/ 711782 w 1060649"/>
              <a:gd name="connsiteY86" fmla="*/ 1106734 h 1146667"/>
              <a:gd name="connsiteX87" fmla="*/ 710832 w 1060649"/>
              <a:gd name="connsiteY87" fmla="*/ 1084865 h 1146667"/>
              <a:gd name="connsiteX88" fmla="*/ 762149 w 1060649"/>
              <a:gd name="connsiteY88" fmla="*/ 1071554 h 1146667"/>
              <a:gd name="connsiteX89" fmla="*/ 760248 w 1060649"/>
              <a:gd name="connsiteY89" fmla="*/ 1094373 h 1146667"/>
              <a:gd name="connsiteX90" fmla="*/ 823919 w 1060649"/>
              <a:gd name="connsiteY90" fmla="*/ 1088669 h 1146667"/>
              <a:gd name="connsiteX91" fmla="*/ 787807 w 1060649"/>
              <a:gd name="connsiteY91" fmla="*/ 1103881 h 1146667"/>
              <a:gd name="connsiteX92" fmla="*/ 794459 w 1060649"/>
              <a:gd name="connsiteY92" fmla="*/ 1094373 h 1146667"/>
              <a:gd name="connsiteX93" fmla="*/ 833422 w 1060649"/>
              <a:gd name="connsiteY93" fmla="*/ 1078210 h 1146667"/>
              <a:gd name="connsiteX94" fmla="*/ 823919 w 1060649"/>
              <a:gd name="connsiteY94" fmla="*/ 1088669 h 1146667"/>
              <a:gd name="connsiteX95" fmla="*/ 42764 w 1060649"/>
              <a:gd name="connsiteY95" fmla="*/ 452582 h 1146667"/>
              <a:gd name="connsiteX96" fmla="*/ 16155 w 1060649"/>
              <a:gd name="connsiteY96" fmla="*/ 474450 h 1146667"/>
              <a:gd name="connsiteX97" fmla="*/ 26609 w 1060649"/>
              <a:gd name="connsiteY97" fmla="*/ 409796 h 1146667"/>
              <a:gd name="connsiteX98" fmla="*/ 51317 w 1060649"/>
              <a:gd name="connsiteY98" fmla="*/ 382222 h 1146667"/>
              <a:gd name="connsiteX99" fmla="*/ 42764 w 1060649"/>
              <a:gd name="connsiteY99" fmla="*/ 452582 h 1146667"/>
              <a:gd name="connsiteX100" fmla="*/ 95981 w 1060649"/>
              <a:gd name="connsiteY100" fmla="*/ 521040 h 1146667"/>
              <a:gd name="connsiteX101" fmla="*/ 50366 w 1060649"/>
              <a:gd name="connsiteY101" fmla="*/ 538154 h 1146667"/>
              <a:gd name="connsiteX102" fmla="*/ 49416 w 1060649"/>
              <a:gd name="connsiteY102" fmla="*/ 463991 h 1146667"/>
              <a:gd name="connsiteX103" fmla="*/ 93130 w 1060649"/>
              <a:gd name="connsiteY103" fmla="*/ 442123 h 1146667"/>
              <a:gd name="connsiteX104" fmla="*/ 95981 w 1060649"/>
              <a:gd name="connsiteY104" fmla="*/ 521040 h 1146667"/>
              <a:gd name="connsiteX105" fmla="*/ 181509 w 1060649"/>
              <a:gd name="connsiteY105" fmla="*/ 607563 h 1146667"/>
              <a:gd name="connsiteX106" fmla="*/ 120689 w 1060649"/>
              <a:gd name="connsiteY106" fmla="*/ 619923 h 1146667"/>
              <a:gd name="connsiteX107" fmla="*/ 111186 w 1060649"/>
              <a:gd name="connsiteY107" fmla="*/ 539105 h 1146667"/>
              <a:gd name="connsiteX108" fmla="*/ 170106 w 1060649"/>
              <a:gd name="connsiteY108" fmla="*/ 522941 h 1146667"/>
              <a:gd name="connsiteX109" fmla="*/ 181509 w 1060649"/>
              <a:gd name="connsiteY109" fmla="*/ 607563 h 1146667"/>
              <a:gd name="connsiteX110" fmla="*/ 568286 w 1060649"/>
              <a:gd name="connsiteY110" fmla="*/ 894705 h 1146667"/>
              <a:gd name="connsiteX111" fmla="*/ 494161 w 1060649"/>
              <a:gd name="connsiteY111" fmla="*/ 904213 h 1146667"/>
              <a:gd name="connsiteX112" fmla="*/ 478956 w 1060649"/>
              <a:gd name="connsiteY112" fmla="*/ 837657 h 1146667"/>
              <a:gd name="connsiteX113" fmla="*/ 555932 w 1060649"/>
              <a:gd name="connsiteY113" fmla="*/ 827198 h 1146667"/>
              <a:gd name="connsiteX114" fmla="*/ 568286 w 1060649"/>
              <a:gd name="connsiteY114" fmla="*/ 894705 h 1146667"/>
              <a:gd name="connsiteX115" fmla="*/ 694677 w 1060649"/>
              <a:gd name="connsiteY115" fmla="*/ 966966 h 1146667"/>
              <a:gd name="connsiteX116" fmla="*/ 628155 w 1060649"/>
              <a:gd name="connsiteY116" fmla="*/ 979326 h 1146667"/>
              <a:gd name="connsiteX117" fmla="*/ 618652 w 1060649"/>
              <a:gd name="connsiteY117" fmla="*/ 926081 h 1146667"/>
              <a:gd name="connsiteX118" fmla="*/ 687074 w 1060649"/>
              <a:gd name="connsiteY118" fmla="*/ 913721 h 1146667"/>
              <a:gd name="connsiteX119" fmla="*/ 694677 w 1060649"/>
              <a:gd name="connsiteY119" fmla="*/ 966966 h 1146667"/>
              <a:gd name="connsiteX120" fmla="*/ 800161 w 1060649"/>
              <a:gd name="connsiteY120" fmla="*/ 1014506 h 1146667"/>
              <a:gd name="connsiteX121" fmla="*/ 745994 w 1060649"/>
              <a:gd name="connsiteY121" fmla="*/ 1029719 h 1146667"/>
              <a:gd name="connsiteX122" fmla="*/ 744093 w 1060649"/>
              <a:gd name="connsiteY122" fmla="*/ 990736 h 1146667"/>
              <a:gd name="connsiteX123" fmla="*/ 801112 w 1060649"/>
              <a:gd name="connsiteY123" fmla="*/ 975523 h 1146667"/>
              <a:gd name="connsiteX124" fmla="*/ 800161 w 1060649"/>
              <a:gd name="connsiteY124" fmla="*/ 1014506 h 1146667"/>
              <a:gd name="connsiteX125" fmla="*/ 876186 w 1060649"/>
              <a:gd name="connsiteY125" fmla="*/ 1035424 h 1146667"/>
              <a:gd name="connsiteX126" fmla="*/ 835323 w 1060649"/>
              <a:gd name="connsiteY126" fmla="*/ 1052538 h 1146667"/>
              <a:gd name="connsiteX127" fmla="*/ 840074 w 1060649"/>
              <a:gd name="connsiteY127" fmla="*/ 1026866 h 1146667"/>
              <a:gd name="connsiteX128" fmla="*/ 882838 w 1060649"/>
              <a:gd name="connsiteY128" fmla="*/ 1009752 h 1146667"/>
              <a:gd name="connsiteX129" fmla="*/ 876186 w 1060649"/>
              <a:gd name="connsiteY129" fmla="*/ 1035424 h 1146667"/>
              <a:gd name="connsiteX130" fmla="*/ 77925 w 1060649"/>
              <a:gd name="connsiteY130" fmla="*/ 327076 h 1146667"/>
              <a:gd name="connsiteX131" fmla="*/ 45615 w 1060649"/>
              <a:gd name="connsiteY131" fmla="*/ 359403 h 1146667"/>
              <a:gd name="connsiteX132" fmla="*/ 66522 w 1060649"/>
              <a:gd name="connsiteY132" fmla="*/ 305208 h 1146667"/>
              <a:gd name="connsiteX133" fmla="*/ 95031 w 1060649"/>
              <a:gd name="connsiteY133" fmla="*/ 268126 h 1146667"/>
              <a:gd name="connsiteX134" fmla="*/ 77925 w 1060649"/>
              <a:gd name="connsiteY134" fmla="*/ 327076 h 1146667"/>
              <a:gd name="connsiteX135" fmla="*/ 205267 w 1060649"/>
              <a:gd name="connsiteY135" fmla="*/ 444025 h 1146667"/>
              <a:gd name="connsiteX136" fmla="*/ 137795 w 1060649"/>
              <a:gd name="connsiteY136" fmla="*/ 464942 h 1146667"/>
              <a:gd name="connsiteX137" fmla="*/ 136845 w 1060649"/>
              <a:gd name="connsiteY137" fmla="*/ 385075 h 1146667"/>
              <a:gd name="connsiteX138" fmla="*/ 202416 w 1060649"/>
              <a:gd name="connsiteY138" fmla="*/ 360354 h 1146667"/>
              <a:gd name="connsiteX139" fmla="*/ 205267 w 1060649"/>
              <a:gd name="connsiteY139" fmla="*/ 444025 h 1146667"/>
              <a:gd name="connsiteX140" fmla="*/ 316453 w 1060649"/>
              <a:gd name="connsiteY140" fmla="*/ 533400 h 1146667"/>
              <a:gd name="connsiteX141" fmla="*/ 236627 w 1060649"/>
              <a:gd name="connsiteY141" fmla="*/ 549564 h 1146667"/>
              <a:gd name="connsiteX142" fmla="*/ 227124 w 1060649"/>
              <a:gd name="connsiteY142" fmla="*/ 463041 h 1146667"/>
              <a:gd name="connsiteX143" fmla="*/ 305050 w 1060649"/>
              <a:gd name="connsiteY143" fmla="*/ 443074 h 1146667"/>
              <a:gd name="connsiteX144" fmla="*/ 316453 w 1060649"/>
              <a:gd name="connsiteY144" fmla="*/ 533400 h 1146667"/>
              <a:gd name="connsiteX145" fmla="*/ 928453 w 1060649"/>
              <a:gd name="connsiteY145" fmla="*/ 941294 h 1146667"/>
              <a:gd name="connsiteX146" fmla="*/ 880938 w 1060649"/>
              <a:gd name="connsiteY146" fmla="*/ 960310 h 1146667"/>
              <a:gd name="connsiteX147" fmla="*/ 883789 w 1060649"/>
              <a:gd name="connsiteY147" fmla="*/ 917524 h 1146667"/>
              <a:gd name="connsiteX148" fmla="*/ 933205 w 1060649"/>
              <a:gd name="connsiteY148" fmla="*/ 898508 h 1146667"/>
              <a:gd name="connsiteX149" fmla="*/ 928453 w 1060649"/>
              <a:gd name="connsiteY149" fmla="*/ 941294 h 1146667"/>
              <a:gd name="connsiteX150" fmla="*/ 979770 w 1060649"/>
              <a:gd name="connsiteY150" fmla="*/ 962212 h 1146667"/>
              <a:gd name="connsiteX151" fmla="*/ 947459 w 1060649"/>
              <a:gd name="connsiteY151" fmla="*/ 983129 h 1146667"/>
              <a:gd name="connsiteX152" fmla="*/ 956963 w 1060649"/>
              <a:gd name="connsiteY152" fmla="*/ 954605 h 1146667"/>
              <a:gd name="connsiteX153" fmla="*/ 990223 w 1060649"/>
              <a:gd name="connsiteY153" fmla="*/ 934639 h 1146667"/>
              <a:gd name="connsiteX154" fmla="*/ 979770 w 1060649"/>
              <a:gd name="connsiteY154" fmla="*/ 962212 h 1146667"/>
              <a:gd name="connsiteX155" fmla="*/ 163453 w 1060649"/>
              <a:gd name="connsiteY155" fmla="*/ 243405 h 1146667"/>
              <a:gd name="connsiteX156" fmla="*/ 111186 w 1060649"/>
              <a:gd name="connsiteY156" fmla="*/ 275733 h 1146667"/>
              <a:gd name="connsiteX157" fmla="*/ 129242 w 1060649"/>
              <a:gd name="connsiteY157" fmla="*/ 223439 h 1146667"/>
              <a:gd name="connsiteX158" fmla="*/ 177708 w 1060649"/>
              <a:gd name="connsiteY158" fmla="*/ 188259 h 1146667"/>
              <a:gd name="connsiteX159" fmla="*/ 163453 w 1060649"/>
              <a:gd name="connsiteY159" fmla="*/ 243405 h 1146667"/>
              <a:gd name="connsiteX160" fmla="*/ 236627 w 1060649"/>
              <a:gd name="connsiteY160" fmla="*/ 289044 h 1146667"/>
              <a:gd name="connsiteX161" fmla="*/ 168205 w 1060649"/>
              <a:gd name="connsiteY161" fmla="*/ 315666 h 1146667"/>
              <a:gd name="connsiteX162" fmla="*/ 174857 w 1060649"/>
              <a:gd name="connsiteY162" fmla="*/ 250061 h 1146667"/>
              <a:gd name="connsiteX163" fmla="*/ 239478 w 1060649"/>
              <a:gd name="connsiteY163" fmla="*/ 221537 h 1146667"/>
              <a:gd name="connsiteX164" fmla="*/ 236627 w 1060649"/>
              <a:gd name="connsiteY164" fmla="*/ 289044 h 1146667"/>
              <a:gd name="connsiteX165" fmla="*/ 340211 w 1060649"/>
              <a:gd name="connsiteY165" fmla="*/ 358452 h 1146667"/>
              <a:gd name="connsiteX166" fmla="*/ 259435 w 1060649"/>
              <a:gd name="connsiteY166" fmla="*/ 379370 h 1146667"/>
              <a:gd name="connsiteX167" fmla="*/ 255633 w 1060649"/>
              <a:gd name="connsiteY167" fmla="*/ 302355 h 1146667"/>
              <a:gd name="connsiteX168" fmla="*/ 332609 w 1060649"/>
              <a:gd name="connsiteY168" fmla="*/ 279536 h 1146667"/>
              <a:gd name="connsiteX169" fmla="*/ 340211 w 1060649"/>
              <a:gd name="connsiteY169" fmla="*/ 358452 h 1146667"/>
              <a:gd name="connsiteX170" fmla="*/ 1047242 w 1060649"/>
              <a:gd name="connsiteY170" fmla="*/ 889951 h 1146667"/>
              <a:gd name="connsiteX171" fmla="*/ 1029186 w 1060649"/>
              <a:gd name="connsiteY171" fmla="*/ 909918 h 1146667"/>
              <a:gd name="connsiteX172" fmla="*/ 1040590 w 1060649"/>
              <a:gd name="connsiteY172" fmla="*/ 881394 h 1146667"/>
              <a:gd name="connsiteX173" fmla="*/ 1060546 w 1060649"/>
              <a:gd name="connsiteY173" fmla="*/ 862378 h 1146667"/>
              <a:gd name="connsiteX174" fmla="*/ 1047242 w 1060649"/>
              <a:gd name="connsiteY174" fmla="*/ 889951 h 1146667"/>
              <a:gd name="connsiteX175" fmla="*/ 281292 w 1060649"/>
              <a:gd name="connsiteY175" fmla="*/ 164489 h 1146667"/>
              <a:gd name="connsiteX176" fmla="*/ 210969 w 1060649"/>
              <a:gd name="connsiteY176" fmla="*/ 193964 h 1146667"/>
              <a:gd name="connsiteX177" fmla="*/ 223323 w 1060649"/>
              <a:gd name="connsiteY177" fmla="*/ 145473 h 1146667"/>
              <a:gd name="connsiteX178" fmla="*/ 287944 w 1060649"/>
              <a:gd name="connsiteY178" fmla="*/ 115047 h 1146667"/>
              <a:gd name="connsiteX179" fmla="*/ 281292 w 1060649"/>
              <a:gd name="connsiteY179" fmla="*/ 164489 h 1146667"/>
              <a:gd name="connsiteX180" fmla="*/ 377273 w 1060649"/>
              <a:gd name="connsiteY180" fmla="*/ 211078 h 1146667"/>
              <a:gd name="connsiteX181" fmla="*/ 294596 w 1060649"/>
              <a:gd name="connsiteY181" fmla="*/ 234848 h 1146667"/>
              <a:gd name="connsiteX182" fmla="*/ 296497 w 1060649"/>
              <a:gd name="connsiteY182" fmla="*/ 171144 h 1146667"/>
              <a:gd name="connsiteX183" fmla="*/ 374422 w 1060649"/>
              <a:gd name="connsiteY183" fmla="*/ 147374 h 1146667"/>
              <a:gd name="connsiteX184" fmla="*/ 377273 w 1060649"/>
              <a:gd name="connsiteY184" fmla="*/ 211078 h 1146667"/>
              <a:gd name="connsiteX185" fmla="*/ 326907 w 1060649"/>
              <a:gd name="connsiteY185" fmla="*/ 77015 h 1146667"/>
              <a:gd name="connsiteX186" fmla="*/ 262286 w 1060649"/>
              <a:gd name="connsiteY186" fmla="*/ 105539 h 1146667"/>
              <a:gd name="connsiteX187" fmla="*/ 278441 w 1060649"/>
              <a:gd name="connsiteY187" fmla="*/ 81769 h 1146667"/>
              <a:gd name="connsiteX188" fmla="*/ 337360 w 1060649"/>
              <a:gd name="connsiteY188" fmla="*/ 53245 h 1146667"/>
              <a:gd name="connsiteX189" fmla="*/ 326907 w 1060649"/>
              <a:gd name="connsiteY189" fmla="*/ 77015 h 1146667"/>
              <a:gd name="connsiteX190" fmla="*/ 411484 w 1060649"/>
              <a:gd name="connsiteY190" fmla="*/ 96982 h 1146667"/>
              <a:gd name="connsiteX191" fmla="*/ 335460 w 1060649"/>
              <a:gd name="connsiteY191" fmla="*/ 118850 h 1146667"/>
              <a:gd name="connsiteX192" fmla="*/ 340211 w 1060649"/>
              <a:gd name="connsiteY192" fmla="*/ 78917 h 1146667"/>
              <a:gd name="connsiteX193" fmla="*/ 410534 w 1060649"/>
              <a:gd name="connsiteY193" fmla="*/ 57999 h 1146667"/>
              <a:gd name="connsiteX194" fmla="*/ 411484 w 1060649"/>
              <a:gd name="connsiteY194" fmla="*/ 96982 h 1146667"/>
              <a:gd name="connsiteX195" fmla="*/ 521720 w 1060649"/>
              <a:gd name="connsiteY195" fmla="*/ 143571 h 1146667"/>
              <a:gd name="connsiteX196" fmla="*/ 439043 w 1060649"/>
              <a:gd name="connsiteY196" fmla="*/ 158784 h 1146667"/>
              <a:gd name="connsiteX197" fmla="*/ 433342 w 1060649"/>
              <a:gd name="connsiteY197" fmla="*/ 104588 h 1146667"/>
              <a:gd name="connsiteX198" fmla="*/ 511267 w 1060649"/>
              <a:gd name="connsiteY198" fmla="*/ 90326 h 1146667"/>
              <a:gd name="connsiteX199" fmla="*/ 521720 w 1060649"/>
              <a:gd name="connsiteY199" fmla="*/ 143571 h 1146667"/>
              <a:gd name="connsiteX200" fmla="*/ 650012 w 1060649"/>
              <a:gd name="connsiteY200" fmla="*/ 214881 h 1146667"/>
              <a:gd name="connsiteX201" fmla="*/ 567335 w 1060649"/>
              <a:gd name="connsiteY201" fmla="*/ 225340 h 1146667"/>
              <a:gd name="connsiteX202" fmla="*/ 554031 w 1060649"/>
              <a:gd name="connsiteY202" fmla="*/ 160686 h 1146667"/>
              <a:gd name="connsiteX203" fmla="*/ 632907 w 1060649"/>
              <a:gd name="connsiteY203" fmla="*/ 152128 h 1146667"/>
              <a:gd name="connsiteX204" fmla="*/ 650012 w 1060649"/>
              <a:gd name="connsiteY204" fmla="*/ 214881 h 1146667"/>
              <a:gd name="connsiteX205" fmla="*/ 448546 w 1060649"/>
              <a:gd name="connsiteY205" fmla="*/ 30426 h 1146667"/>
              <a:gd name="connsiteX206" fmla="*/ 376323 w 1060649"/>
              <a:gd name="connsiteY206" fmla="*/ 49442 h 1146667"/>
              <a:gd name="connsiteX207" fmla="*/ 383925 w 1060649"/>
              <a:gd name="connsiteY207" fmla="*/ 33278 h 1146667"/>
              <a:gd name="connsiteX208" fmla="*/ 448546 w 1060649"/>
              <a:gd name="connsiteY208" fmla="*/ 15213 h 1146667"/>
              <a:gd name="connsiteX209" fmla="*/ 448546 w 1060649"/>
              <a:gd name="connsiteY209" fmla="*/ 30426 h 1146667"/>
              <a:gd name="connsiteX210" fmla="*/ 546428 w 1060649"/>
              <a:gd name="connsiteY210" fmla="*/ 52294 h 1146667"/>
              <a:gd name="connsiteX211" fmla="*/ 468503 w 1060649"/>
              <a:gd name="connsiteY211" fmla="*/ 63704 h 1146667"/>
              <a:gd name="connsiteX212" fmla="*/ 463751 w 1060649"/>
              <a:gd name="connsiteY212" fmla="*/ 31376 h 1146667"/>
              <a:gd name="connsiteX213" fmla="*/ 535975 w 1060649"/>
              <a:gd name="connsiteY213" fmla="*/ 20918 h 1146667"/>
              <a:gd name="connsiteX214" fmla="*/ 546428 w 1060649"/>
              <a:gd name="connsiteY214" fmla="*/ 52294 h 1146667"/>
              <a:gd name="connsiteX215" fmla="*/ 663317 w 1060649"/>
              <a:gd name="connsiteY215" fmla="*/ 101736 h 1146667"/>
              <a:gd name="connsiteX216" fmla="*/ 584441 w 1060649"/>
              <a:gd name="connsiteY216" fmla="*/ 107441 h 1146667"/>
              <a:gd name="connsiteX217" fmla="*/ 571137 w 1060649"/>
              <a:gd name="connsiteY217" fmla="*/ 61802 h 1146667"/>
              <a:gd name="connsiteX218" fmla="*/ 645261 w 1060649"/>
              <a:gd name="connsiteY218" fmla="*/ 57999 h 1146667"/>
              <a:gd name="connsiteX219" fmla="*/ 663317 w 1060649"/>
              <a:gd name="connsiteY219" fmla="*/ 101736 h 1146667"/>
              <a:gd name="connsiteX220" fmla="*/ 665217 w 1060649"/>
              <a:gd name="connsiteY220" fmla="*/ 29475 h 1146667"/>
              <a:gd name="connsiteX221" fmla="*/ 596795 w 1060649"/>
              <a:gd name="connsiteY221" fmla="*/ 29475 h 1146667"/>
              <a:gd name="connsiteX222" fmla="*/ 584441 w 1060649"/>
              <a:gd name="connsiteY222" fmla="*/ 8557 h 1146667"/>
              <a:gd name="connsiteX223" fmla="*/ 647161 w 1060649"/>
              <a:gd name="connsiteY223" fmla="*/ 10459 h 1146667"/>
              <a:gd name="connsiteX224" fmla="*/ 665217 w 1060649"/>
              <a:gd name="connsiteY224" fmla="*/ 29475 h 1146667"/>
              <a:gd name="connsiteX225" fmla="*/ 777354 w 1060649"/>
              <a:gd name="connsiteY225" fmla="*/ 79867 h 1146667"/>
              <a:gd name="connsiteX226" fmla="*/ 713683 w 1060649"/>
              <a:gd name="connsiteY226" fmla="*/ 75113 h 1146667"/>
              <a:gd name="connsiteX227" fmla="*/ 693727 w 1060649"/>
              <a:gd name="connsiteY227" fmla="*/ 40884 h 1146667"/>
              <a:gd name="connsiteX228" fmla="*/ 753596 w 1060649"/>
              <a:gd name="connsiteY228" fmla="*/ 47540 h 1146667"/>
              <a:gd name="connsiteX229" fmla="*/ 777354 w 1060649"/>
              <a:gd name="connsiteY229" fmla="*/ 79867 h 1146667"/>
              <a:gd name="connsiteX230" fmla="*/ 889490 w 1060649"/>
              <a:gd name="connsiteY230" fmla="*/ 150227 h 1146667"/>
              <a:gd name="connsiteX231" fmla="*/ 835323 w 1060649"/>
              <a:gd name="connsiteY231" fmla="*/ 142620 h 1146667"/>
              <a:gd name="connsiteX232" fmla="*/ 811565 w 1060649"/>
              <a:gd name="connsiteY232" fmla="*/ 98883 h 1146667"/>
              <a:gd name="connsiteX233" fmla="*/ 863832 w 1060649"/>
              <a:gd name="connsiteY233" fmla="*/ 108391 h 1146667"/>
              <a:gd name="connsiteX234" fmla="*/ 889490 w 1060649"/>
              <a:gd name="connsiteY234" fmla="*/ 150227 h 1146667"/>
              <a:gd name="connsiteX235" fmla="*/ 990223 w 1060649"/>
              <a:gd name="connsiteY235" fmla="*/ 234848 h 1146667"/>
              <a:gd name="connsiteX236" fmla="*/ 949360 w 1060649"/>
              <a:gd name="connsiteY236" fmla="*/ 227242 h 1146667"/>
              <a:gd name="connsiteX237" fmla="*/ 925602 w 1060649"/>
              <a:gd name="connsiteY237" fmla="*/ 178751 h 1146667"/>
              <a:gd name="connsiteX238" fmla="*/ 965515 w 1060649"/>
              <a:gd name="connsiteY238" fmla="*/ 189210 h 1146667"/>
              <a:gd name="connsiteX239" fmla="*/ 990223 w 1060649"/>
              <a:gd name="connsiteY239" fmla="*/ 234848 h 1146667"/>
              <a:gd name="connsiteX240" fmla="*/ 864782 w 1060649"/>
              <a:gd name="connsiteY240" fmla="*/ 86523 h 1146667"/>
              <a:gd name="connsiteX241" fmla="*/ 817267 w 1060649"/>
              <a:gd name="connsiteY241" fmla="*/ 71310 h 1146667"/>
              <a:gd name="connsiteX242" fmla="*/ 790658 w 1060649"/>
              <a:gd name="connsiteY242" fmla="*/ 46589 h 1146667"/>
              <a:gd name="connsiteX243" fmla="*/ 835323 w 1060649"/>
              <a:gd name="connsiteY243" fmla="*/ 63704 h 1146667"/>
              <a:gd name="connsiteX244" fmla="*/ 864782 w 1060649"/>
              <a:gd name="connsiteY244" fmla="*/ 86523 h 1146667"/>
              <a:gd name="connsiteX245" fmla="*/ 958863 w 1060649"/>
              <a:gd name="connsiteY245" fmla="*/ 155932 h 1146667"/>
              <a:gd name="connsiteX246" fmla="*/ 923702 w 1060649"/>
              <a:gd name="connsiteY246" fmla="*/ 139768 h 1146667"/>
              <a:gd name="connsiteX247" fmla="*/ 895192 w 1060649"/>
              <a:gd name="connsiteY247" fmla="*/ 105539 h 1146667"/>
              <a:gd name="connsiteX248" fmla="*/ 930354 w 1060649"/>
              <a:gd name="connsiteY248" fmla="*/ 124555 h 1146667"/>
              <a:gd name="connsiteX249" fmla="*/ 958863 w 1060649"/>
              <a:gd name="connsiteY249" fmla="*/ 155932 h 1146667"/>
              <a:gd name="connsiteX250" fmla="*/ 764050 w 1060649"/>
              <a:gd name="connsiteY250" fmla="*/ 35180 h 1146667"/>
              <a:gd name="connsiteX251" fmla="*/ 707981 w 1060649"/>
              <a:gd name="connsiteY251" fmla="*/ 23770 h 1146667"/>
              <a:gd name="connsiteX252" fmla="*/ 687074 w 1060649"/>
              <a:gd name="connsiteY252" fmla="*/ 12360 h 1146667"/>
              <a:gd name="connsiteX253" fmla="*/ 764050 w 1060649"/>
              <a:gd name="connsiteY253" fmla="*/ 35180 h 1146667"/>
              <a:gd name="connsiteX254" fmla="*/ 592994 w 1060649"/>
              <a:gd name="connsiteY254" fmla="*/ 0 h 1146667"/>
              <a:gd name="connsiteX255" fmla="*/ 663317 w 1060649"/>
              <a:gd name="connsiteY255" fmla="*/ 6656 h 1146667"/>
              <a:gd name="connsiteX256" fmla="*/ 605348 w 1060649"/>
              <a:gd name="connsiteY256" fmla="*/ 951 h 1146667"/>
              <a:gd name="connsiteX257" fmla="*/ 592994 w 1060649"/>
              <a:gd name="connsiteY257" fmla="*/ 0 h 1146667"/>
              <a:gd name="connsiteX258" fmla="*/ 488460 w 1060649"/>
              <a:gd name="connsiteY258" fmla="*/ 6656 h 1146667"/>
              <a:gd name="connsiteX259" fmla="*/ 562584 w 1060649"/>
              <a:gd name="connsiteY259" fmla="*/ 0 h 1146667"/>
              <a:gd name="connsiteX260" fmla="*/ 562584 w 1060649"/>
              <a:gd name="connsiteY260" fmla="*/ 0 h 1146667"/>
              <a:gd name="connsiteX261" fmla="*/ 562584 w 1060649"/>
              <a:gd name="connsiteY261" fmla="*/ 4754 h 1146667"/>
              <a:gd name="connsiteX262" fmla="*/ 495112 w 1060649"/>
              <a:gd name="connsiteY262" fmla="*/ 11410 h 1146667"/>
              <a:gd name="connsiteX263" fmla="*/ 488460 w 1060649"/>
              <a:gd name="connsiteY263" fmla="*/ 6656 h 1146667"/>
              <a:gd name="connsiteX264" fmla="*/ 321205 w 1060649"/>
              <a:gd name="connsiteY264" fmla="*/ 57999 h 1146667"/>
              <a:gd name="connsiteX265" fmla="*/ 382025 w 1060649"/>
              <a:gd name="connsiteY265" fmla="*/ 32327 h 1146667"/>
              <a:gd name="connsiteX266" fmla="*/ 375373 w 1060649"/>
              <a:gd name="connsiteY266" fmla="*/ 35180 h 1146667"/>
              <a:gd name="connsiteX267" fmla="*/ 321205 w 1060649"/>
              <a:gd name="connsiteY267" fmla="*/ 57999 h 1146667"/>
              <a:gd name="connsiteX268" fmla="*/ 237578 w 1060649"/>
              <a:gd name="connsiteY268" fmla="*/ 108391 h 1146667"/>
              <a:gd name="connsiteX269" fmla="*/ 280342 w 1060649"/>
              <a:gd name="connsiteY269" fmla="*/ 79867 h 1146667"/>
              <a:gd name="connsiteX270" fmla="*/ 273689 w 1060649"/>
              <a:gd name="connsiteY270" fmla="*/ 83671 h 1146667"/>
              <a:gd name="connsiteX271" fmla="*/ 237578 w 1060649"/>
              <a:gd name="connsiteY271" fmla="*/ 108391 h 1146667"/>
              <a:gd name="connsiteX272" fmla="*/ 237578 w 1060649"/>
              <a:gd name="connsiteY272" fmla="*/ 108391 h 1146667"/>
              <a:gd name="connsiteX273" fmla="*/ 179609 w 1060649"/>
              <a:gd name="connsiteY273" fmla="*/ 155932 h 1146667"/>
              <a:gd name="connsiteX274" fmla="*/ 213820 w 1060649"/>
              <a:gd name="connsiteY274" fmla="*/ 126457 h 1146667"/>
              <a:gd name="connsiteX275" fmla="*/ 213820 w 1060649"/>
              <a:gd name="connsiteY275" fmla="*/ 126457 h 1146667"/>
              <a:gd name="connsiteX276" fmla="*/ 236627 w 1060649"/>
              <a:gd name="connsiteY276" fmla="*/ 111244 h 1146667"/>
              <a:gd name="connsiteX277" fmla="*/ 216671 w 1060649"/>
              <a:gd name="connsiteY277" fmla="*/ 144522 h 1146667"/>
              <a:gd name="connsiteX278" fmla="*/ 162503 w 1060649"/>
              <a:gd name="connsiteY278" fmla="*/ 180652 h 1146667"/>
              <a:gd name="connsiteX279" fmla="*/ 179609 w 1060649"/>
              <a:gd name="connsiteY279" fmla="*/ 155932 h 1146667"/>
              <a:gd name="connsiteX280" fmla="*/ 93130 w 1060649"/>
              <a:gd name="connsiteY280" fmla="*/ 260520 h 1146667"/>
              <a:gd name="connsiteX281" fmla="*/ 105484 w 1060649"/>
              <a:gd name="connsiteY281" fmla="*/ 242455 h 1146667"/>
              <a:gd name="connsiteX282" fmla="*/ 152050 w 1060649"/>
              <a:gd name="connsiteY282" fmla="*/ 184456 h 1146667"/>
              <a:gd name="connsiteX283" fmla="*/ 152050 w 1060649"/>
              <a:gd name="connsiteY283" fmla="*/ 184456 h 1146667"/>
              <a:gd name="connsiteX284" fmla="*/ 125441 w 1060649"/>
              <a:gd name="connsiteY284" fmla="*/ 222488 h 1146667"/>
              <a:gd name="connsiteX285" fmla="*/ 93130 w 1060649"/>
              <a:gd name="connsiteY285" fmla="*/ 260520 h 1146667"/>
              <a:gd name="connsiteX286" fmla="*/ 18056 w 1060649"/>
              <a:gd name="connsiteY286" fmla="*/ 430713 h 1146667"/>
              <a:gd name="connsiteX287" fmla="*/ 44665 w 1060649"/>
              <a:gd name="connsiteY287" fmla="*/ 351797 h 1146667"/>
              <a:gd name="connsiteX288" fmla="*/ 44665 w 1060649"/>
              <a:gd name="connsiteY288" fmla="*/ 351797 h 1146667"/>
              <a:gd name="connsiteX289" fmla="*/ 26609 w 1060649"/>
              <a:gd name="connsiteY289" fmla="*/ 405042 h 1146667"/>
              <a:gd name="connsiteX290" fmla="*/ 18056 w 1060649"/>
              <a:gd name="connsiteY290" fmla="*/ 430713 h 1146667"/>
              <a:gd name="connsiteX291" fmla="*/ 950 w 1060649"/>
              <a:gd name="connsiteY291" fmla="*/ 544810 h 1146667"/>
              <a:gd name="connsiteX292" fmla="*/ 13304 w 1060649"/>
              <a:gd name="connsiteY292" fmla="*/ 450680 h 1146667"/>
              <a:gd name="connsiteX293" fmla="*/ 13304 w 1060649"/>
              <a:gd name="connsiteY293" fmla="*/ 454483 h 1146667"/>
              <a:gd name="connsiteX294" fmla="*/ 4752 w 1060649"/>
              <a:gd name="connsiteY294" fmla="*/ 521040 h 1146667"/>
              <a:gd name="connsiteX295" fmla="*/ 950 w 1060649"/>
              <a:gd name="connsiteY295" fmla="*/ 544810 h 1146667"/>
              <a:gd name="connsiteX296" fmla="*/ 950 w 1060649"/>
              <a:gd name="connsiteY296" fmla="*/ 544810 h 1146667"/>
              <a:gd name="connsiteX297" fmla="*/ 4752 w 1060649"/>
              <a:gd name="connsiteY297" fmla="*/ 646546 h 1146667"/>
              <a:gd name="connsiteX298" fmla="*/ 0 w 1060649"/>
              <a:gd name="connsiteY298" fmla="*/ 563826 h 1146667"/>
              <a:gd name="connsiteX299" fmla="*/ 0 w 1060649"/>
              <a:gd name="connsiteY299" fmla="*/ 568580 h 1146667"/>
              <a:gd name="connsiteX300" fmla="*/ 3801 w 1060649"/>
              <a:gd name="connsiteY300" fmla="*/ 635136 h 1146667"/>
              <a:gd name="connsiteX301" fmla="*/ 4752 w 1060649"/>
              <a:gd name="connsiteY301" fmla="*/ 646546 h 1146667"/>
              <a:gd name="connsiteX302" fmla="*/ 17106 w 1060649"/>
              <a:gd name="connsiteY302" fmla="*/ 712151 h 1146667"/>
              <a:gd name="connsiteX303" fmla="*/ 16155 w 1060649"/>
              <a:gd name="connsiteY303" fmla="*/ 708348 h 1146667"/>
              <a:gd name="connsiteX304" fmla="*/ 17106 w 1060649"/>
              <a:gd name="connsiteY304" fmla="*/ 712151 h 1146667"/>
              <a:gd name="connsiteX305" fmla="*/ 58919 w 1060649"/>
              <a:gd name="connsiteY305" fmla="*/ 826247 h 1146667"/>
              <a:gd name="connsiteX306" fmla="*/ 28509 w 1060649"/>
              <a:gd name="connsiteY306" fmla="*/ 752085 h 1146667"/>
              <a:gd name="connsiteX307" fmla="*/ 38963 w 1060649"/>
              <a:gd name="connsiteY307" fmla="*/ 763494 h 1146667"/>
              <a:gd name="connsiteX308" fmla="*/ 61770 w 1060649"/>
              <a:gd name="connsiteY308" fmla="*/ 824345 h 1146667"/>
              <a:gd name="connsiteX309" fmla="*/ 58919 w 1060649"/>
              <a:gd name="connsiteY309" fmla="*/ 826247 h 1146667"/>
              <a:gd name="connsiteX310" fmla="*/ 58919 w 1060649"/>
              <a:gd name="connsiteY310" fmla="*/ 826247 h 1146667"/>
              <a:gd name="connsiteX311" fmla="*/ 168205 w 1060649"/>
              <a:gd name="connsiteY311" fmla="*/ 979326 h 1146667"/>
              <a:gd name="connsiteX312" fmla="*/ 117838 w 1060649"/>
              <a:gd name="connsiteY312" fmla="*/ 922278 h 1146667"/>
              <a:gd name="connsiteX313" fmla="*/ 136845 w 1060649"/>
              <a:gd name="connsiteY313" fmla="*/ 943196 h 1146667"/>
              <a:gd name="connsiteX314" fmla="*/ 168205 w 1060649"/>
              <a:gd name="connsiteY314" fmla="*/ 979326 h 1146667"/>
              <a:gd name="connsiteX315" fmla="*/ 250882 w 1060649"/>
              <a:gd name="connsiteY315" fmla="*/ 1046833 h 1146667"/>
              <a:gd name="connsiteX316" fmla="*/ 242329 w 1060649"/>
              <a:gd name="connsiteY316" fmla="*/ 1041128 h 1146667"/>
              <a:gd name="connsiteX317" fmla="*/ 192913 w 1060649"/>
              <a:gd name="connsiteY317" fmla="*/ 1002145 h 1146667"/>
              <a:gd name="connsiteX318" fmla="*/ 192913 w 1060649"/>
              <a:gd name="connsiteY318" fmla="*/ 1002145 h 1146667"/>
              <a:gd name="connsiteX319" fmla="*/ 192913 w 1060649"/>
              <a:gd name="connsiteY319" fmla="*/ 1002145 h 1146667"/>
              <a:gd name="connsiteX320" fmla="*/ 222373 w 1060649"/>
              <a:gd name="connsiteY320" fmla="*/ 1022112 h 1146667"/>
              <a:gd name="connsiteX321" fmla="*/ 250882 w 1060649"/>
              <a:gd name="connsiteY321" fmla="*/ 1046833 h 1146667"/>
              <a:gd name="connsiteX322" fmla="*/ 250882 w 1060649"/>
              <a:gd name="connsiteY322" fmla="*/ 1046833 h 1146667"/>
              <a:gd name="connsiteX323" fmla="*/ 344012 w 1060649"/>
              <a:gd name="connsiteY323" fmla="*/ 1099127 h 1146667"/>
              <a:gd name="connsiteX324" fmla="*/ 282242 w 1060649"/>
              <a:gd name="connsiteY324" fmla="*/ 1067751 h 1146667"/>
              <a:gd name="connsiteX325" fmla="*/ 282242 w 1060649"/>
              <a:gd name="connsiteY325" fmla="*/ 1067751 h 1146667"/>
              <a:gd name="connsiteX326" fmla="*/ 318354 w 1060649"/>
              <a:gd name="connsiteY326" fmla="*/ 1084865 h 1146667"/>
              <a:gd name="connsiteX327" fmla="*/ 344012 w 1060649"/>
              <a:gd name="connsiteY327" fmla="*/ 1099127 h 1146667"/>
              <a:gd name="connsiteX328" fmla="*/ 344012 w 1060649"/>
              <a:gd name="connsiteY328" fmla="*/ 1099127 h 1146667"/>
              <a:gd name="connsiteX329" fmla="*/ 429540 w 1060649"/>
              <a:gd name="connsiteY329" fmla="*/ 1128602 h 1146667"/>
              <a:gd name="connsiteX330" fmla="*/ 387727 w 1060649"/>
              <a:gd name="connsiteY330" fmla="*/ 1116242 h 1146667"/>
              <a:gd name="connsiteX331" fmla="*/ 419087 w 1060649"/>
              <a:gd name="connsiteY331" fmla="*/ 1125750 h 1146667"/>
              <a:gd name="connsiteX332" fmla="*/ 429540 w 1060649"/>
              <a:gd name="connsiteY332" fmla="*/ 1128602 h 1146667"/>
              <a:gd name="connsiteX333" fmla="*/ 618652 w 1060649"/>
              <a:gd name="connsiteY333" fmla="*/ 1144766 h 1146667"/>
              <a:gd name="connsiteX334" fmla="*/ 567335 w 1060649"/>
              <a:gd name="connsiteY334" fmla="*/ 1146667 h 1146667"/>
              <a:gd name="connsiteX335" fmla="*/ 569236 w 1060649"/>
              <a:gd name="connsiteY335" fmla="*/ 1146667 h 1146667"/>
              <a:gd name="connsiteX336" fmla="*/ 612000 w 1060649"/>
              <a:gd name="connsiteY336" fmla="*/ 1144766 h 1146667"/>
              <a:gd name="connsiteX337" fmla="*/ 618652 w 1060649"/>
              <a:gd name="connsiteY337" fmla="*/ 1144766 h 1146667"/>
              <a:gd name="connsiteX338" fmla="*/ 718435 w 1060649"/>
              <a:gd name="connsiteY338" fmla="*/ 1127651 h 1146667"/>
              <a:gd name="connsiteX339" fmla="*/ 678522 w 1060649"/>
              <a:gd name="connsiteY339" fmla="*/ 1136209 h 1146667"/>
              <a:gd name="connsiteX340" fmla="*/ 678522 w 1060649"/>
              <a:gd name="connsiteY340" fmla="*/ 1132405 h 1146667"/>
              <a:gd name="connsiteX341" fmla="*/ 720335 w 1060649"/>
              <a:gd name="connsiteY341" fmla="*/ 1122897 h 1146667"/>
              <a:gd name="connsiteX342" fmla="*/ 718435 w 1060649"/>
              <a:gd name="connsiteY342" fmla="*/ 1127651 h 1146667"/>
              <a:gd name="connsiteX343" fmla="*/ 918950 w 1060649"/>
              <a:gd name="connsiteY343" fmla="*/ 1030670 h 1146667"/>
              <a:gd name="connsiteX344" fmla="*/ 898043 w 1060649"/>
              <a:gd name="connsiteY344" fmla="*/ 1045882 h 1146667"/>
              <a:gd name="connsiteX345" fmla="*/ 892341 w 1060649"/>
              <a:gd name="connsiteY345" fmla="*/ 1048735 h 1146667"/>
              <a:gd name="connsiteX346" fmla="*/ 903745 w 1060649"/>
              <a:gd name="connsiteY346" fmla="*/ 1035424 h 1146667"/>
              <a:gd name="connsiteX347" fmla="*/ 933205 w 1060649"/>
              <a:gd name="connsiteY347" fmla="*/ 1016407 h 1146667"/>
              <a:gd name="connsiteX348" fmla="*/ 918950 w 1060649"/>
              <a:gd name="connsiteY348" fmla="*/ 1030670 h 1146667"/>
              <a:gd name="connsiteX349" fmla="*/ 918950 w 1060649"/>
              <a:gd name="connsiteY349" fmla="*/ 1030670 h 1146667"/>
              <a:gd name="connsiteX350" fmla="*/ 1012080 w 1060649"/>
              <a:gd name="connsiteY350" fmla="*/ 942245 h 1146667"/>
              <a:gd name="connsiteX351" fmla="*/ 978820 w 1060649"/>
              <a:gd name="connsiteY351" fmla="*/ 979326 h 1146667"/>
              <a:gd name="connsiteX352" fmla="*/ 978820 w 1060649"/>
              <a:gd name="connsiteY352" fmla="*/ 979326 h 1146667"/>
              <a:gd name="connsiteX353" fmla="*/ 993074 w 1060649"/>
              <a:gd name="connsiteY353" fmla="*/ 963163 h 1146667"/>
              <a:gd name="connsiteX354" fmla="*/ 1012080 w 1060649"/>
              <a:gd name="connsiteY354" fmla="*/ 942245 h 1146667"/>
              <a:gd name="connsiteX355" fmla="*/ 128292 w 1060649"/>
              <a:gd name="connsiteY355" fmla="*/ 912770 h 1146667"/>
              <a:gd name="connsiteX356" fmla="*/ 102634 w 1060649"/>
              <a:gd name="connsiteY356" fmla="*/ 896606 h 1146667"/>
              <a:gd name="connsiteX357" fmla="*/ 75074 w 1060649"/>
              <a:gd name="connsiteY357" fmla="*/ 844312 h 1146667"/>
              <a:gd name="connsiteX358" fmla="*/ 101683 w 1060649"/>
              <a:gd name="connsiteY358" fmla="*/ 855722 h 1146667"/>
              <a:gd name="connsiteX359" fmla="*/ 128292 w 1060649"/>
              <a:gd name="connsiteY359" fmla="*/ 912770 h 114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Lst>
            <a:rect l="l" t="t" r="r" b="b"/>
            <a:pathLst>
              <a:path w="1060649" h="1146667">
                <a:moveTo>
                  <a:pt x="217621" y="995490"/>
                </a:moveTo>
                <a:cubicBezTo>
                  <a:pt x="213820" y="1002145"/>
                  <a:pt x="196714" y="995490"/>
                  <a:pt x="178658" y="979326"/>
                </a:cubicBezTo>
                <a:cubicBezTo>
                  <a:pt x="161553" y="963163"/>
                  <a:pt x="148248" y="944147"/>
                  <a:pt x="149199" y="934639"/>
                </a:cubicBezTo>
                <a:cubicBezTo>
                  <a:pt x="151099" y="924180"/>
                  <a:pt x="169155" y="929885"/>
                  <a:pt x="188161" y="946999"/>
                </a:cubicBezTo>
                <a:cubicBezTo>
                  <a:pt x="209068" y="965064"/>
                  <a:pt x="221422" y="986933"/>
                  <a:pt x="217621" y="995490"/>
                </a:cubicBezTo>
                <a:moveTo>
                  <a:pt x="320255" y="1065849"/>
                </a:moveTo>
                <a:cubicBezTo>
                  <a:pt x="313602" y="1070603"/>
                  <a:pt x="293646" y="1063948"/>
                  <a:pt x="274640" y="1052538"/>
                </a:cubicBezTo>
                <a:cubicBezTo>
                  <a:pt x="255633" y="1040178"/>
                  <a:pt x="243279" y="1024965"/>
                  <a:pt x="248031" y="1019260"/>
                </a:cubicBezTo>
                <a:cubicBezTo>
                  <a:pt x="252783" y="1011653"/>
                  <a:pt x="274640" y="1015457"/>
                  <a:pt x="295547" y="1029719"/>
                </a:cubicBezTo>
                <a:cubicBezTo>
                  <a:pt x="316453" y="1043030"/>
                  <a:pt x="327857" y="1060144"/>
                  <a:pt x="320255" y="1065849"/>
                </a:cubicBezTo>
                <a:close/>
                <a:moveTo>
                  <a:pt x="428590" y="1117193"/>
                </a:moveTo>
                <a:cubicBezTo>
                  <a:pt x="420037" y="1120045"/>
                  <a:pt x="399130" y="1115291"/>
                  <a:pt x="380124" y="1107685"/>
                </a:cubicBezTo>
                <a:cubicBezTo>
                  <a:pt x="361118" y="1099127"/>
                  <a:pt x="350665" y="1089619"/>
                  <a:pt x="358267" y="1085816"/>
                </a:cubicBezTo>
                <a:cubicBezTo>
                  <a:pt x="365869" y="1081062"/>
                  <a:pt x="388677" y="1083915"/>
                  <a:pt x="409584" y="1093423"/>
                </a:cubicBezTo>
                <a:cubicBezTo>
                  <a:pt x="429540" y="1102931"/>
                  <a:pt x="437143" y="1113389"/>
                  <a:pt x="428590" y="1117193"/>
                </a:cubicBezTo>
                <a:close/>
                <a:moveTo>
                  <a:pt x="530273" y="1143815"/>
                </a:moveTo>
                <a:cubicBezTo>
                  <a:pt x="520770" y="1143815"/>
                  <a:pt x="500814" y="1141913"/>
                  <a:pt x="483708" y="1140012"/>
                </a:cubicBezTo>
                <a:cubicBezTo>
                  <a:pt x="467553" y="1136209"/>
                  <a:pt x="459950" y="1132405"/>
                  <a:pt x="469453" y="1131455"/>
                </a:cubicBezTo>
                <a:cubicBezTo>
                  <a:pt x="478956" y="1128602"/>
                  <a:pt x="500814" y="1130504"/>
                  <a:pt x="517919" y="1134307"/>
                </a:cubicBezTo>
                <a:cubicBezTo>
                  <a:pt x="535025" y="1137159"/>
                  <a:pt x="539776" y="1141913"/>
                  <a:pt x="530273" y="1143815"/>
                </a:cubicBezTo>
                <a:close/>
                <a:moveTo>
                  <a:pt x="34211" y="714052"/>
                </a:moveTo>
                <a:cubicBezTo>
                  <a:pt x="33261" y="732118"/>
                  <a:pt x="25658" y="731167"/>
                  <a:pt x="19006" y="712151"/>
                </a:cubicBezTo>
                <a:cubicBezTo>
                  <a:pt x="13304" y="694086"/>
                  <a:pt x="8553" y="666512"/>
                  <a:pt x="6652" y="648447"/>
                </a:cubicBezTo>
                <a:cubicBezTo>
                  <a:pt x="6652" y="628480"/>
                  <a:pt x="13304" y="625628"/>
                  <a:pt x="20907" y="643693"/>
                </a:cubicBezTo>
                <a:cubicBezTo>
                  <a:pt x="31360" y="661758"/>
                  <a:pt x="37062" y="695036"/>
                  <a:pt x="34211" y="714052"/>
                </a:cubicBezTo>
                <a:close/>
                <a:moveTo>
                  <a:pt x="97882" y="803428"/>
                </a:moveTo>
                <a:cubicBezTo>
                  <a:pt x="94081" y="820542"/>
                  <a:pt x="78876" y="817690"/>
                  <a:pt x="65571" y="798674"/>
                </a:cubicBezTo>
                <a:cubicBezTo>
                  <a:pt x="53217" y="779658"/>
                  <a:pt x="43714" y="751134"/>
                  <a:pt x="45615" y="733069"/>
                </a:cubicBezTo>
                <a:cubicBezTo>
                  <a:pt x="48466" y="714052"/>
                  <a:pt x="62720" y="713102"/>
                  <a:pt x="77925" y="733069"/>
                </a:cubicBezTo>
                <a:cubicBezTo>
                  <a:pt x="94081" y="753035"/>
                  <a:pt x="103584" y="785363"/>
                  <a:pt x="97882" y="803428"/>
                </a:cubicBezTo>
                <a:close/>
                <a:moveTo>
                  <a:pt x="190062" y="896606"/>
                </a:moveTo>
                <a:cubicBezTo>
                  <a:pt x="183410" y="910868"/>
                  <a:pt x="162503" y="908016"/>
                  <a:pt x="144447" y="889000"/>
                </a:cubicBezTo>
                <a:cubicBezTo>
                  <a:pt x="126391" y="870935"/>
                  <a:pt x="115938" y="843362"/>
                  <a:pt x="120689" y="827198"/>
                </a:cubicBezTo>
                <a:cubicBezTo>
                  <a:pt x="126391" y="810083"/>
                  <a:pt x="147298" y="811034"/>
                  <a:pt x="167255" y="830050"/>
                </a:cubicBezTo>
                <a:cubicBezTo>
                  <a:pt x="187211" y="850968"/>
                  <a:pt x="197665" y="880443"/>
                  <a:pt x="190062" y="896606"/>
                </a:cubicBezTo>
                <a:close/>
                <a:moveTo>
                  <a:pt x="300298" y="983129"/>
                </a:moveTo>
                <a:cubicBezTo>
                  <a:pt x="290795" y="995490"/>
                  <a:pt x="267037" y="992637"/>
                  <a:pt x="246130" y="977425"/>
                </a:cubicBezTo>
                <a:cubicBezTo>
                  <a:pt x="225224" y="961261"/>
                  <a:pt x="214770" y="938442"/>
                  <a:pt x="221422" y="924180"/>
                </a:cubicBezTo>
                <a:cubicBezTo>
                  <a:pt x="229975" y="908967"/>
                  <a:pt x="254683" y="910868"/>
                  <a:pt x="277491" y="927983"/>
                </a:cubicBezTo>
                <a:cubicBezTo>
                  <a:pt x="300298" y="945097"/>
                  <a:pt x="310751" y="969818"/>
                  <a:pt x="300298" y="983129"/>
                </a:cubicBezTo>
                <a:close/>
                <a:moveTo>
                  <a:pt x="420037" y="1055390"/>
                </a:moveTo>
                <a:cubicBezTo>
                  <a:pt x="408633" y="1064898"/>
                  <a:pt x="383925" y="1062997"/>
                  <a:pt x="363019" y="1051587"/>
                </a:cubicBezTo>
                <a:cubicBezTo>
                  <a:pt x="342112" y="1039227"/>
                  <a:pt x="331658" y="1021162"/>
                  <a:pt x="342112" y="1009752"/>
                </a:cubicBezTo>
                <a:cubicBezTo>
                  <a:pt x="352565" y="997391"/>
                  <a:pt x="379174" y="998342"/>
                  <a:pt x="401981" y="1011653"/>
                </a:cubicBezTo>
                <a:cubicBezTo>
                  <a:pt x="423838" y="1025916"/>
                  <a:pt x="431441" y="1044932"/>
                  <a:pt x="420037" y="1055390"/>
                </a:cubicBezTo>
                <a:close/>
                <a:moveTo>
                  <a:pt x="535975" y="1106734"/>
                </a:moveTo>
                <a:cubicBezTo>
                  <a:pt x="523621" y="1113389"/>
                  <a:pt x="499863" y="1114340"/>
                  <a:pt x="480857" y="1106734"/>
                </a:cubicBezTo>
                <a:cubicBezTo>
                  <a:pt x="461851" y="1099127"/>
                  <a:pt x="455199" y="1086767"/>
                  <a:pt x="465652" y="1078210"/>
                </a:cubicBezTo>
                <a:cubicBezTo>
                  <a:pt x="477056" y="1068702"/>
                  <a:pt x="503664" y="1067751"/>
                  <a:pt x="523621" y="1077259"/>
                </a:cubicBezTo>
                <a:cubicBezTo>
                  <a:pt x="543578" y="1084865"/>
                  <a:pt x="548329" y="1098177"/>
                  <a:pt x="535975" y="1106734"/>
                </a:cubicBezTo>
                <a:close/>
                <a:moveTo>
                  <a:pt x="637658" y="1131455"/>
                </a:moveTo>
                <a:cubicBezTo>
                  <a:pt x="625304" y="1136209"/>
                  <a:pt x="605348" y="1138110"/>
                  <a:pt x="589192" y="1136209"/>
                </a:cubicBezTo>
                <a:cubicBezTo>
                  <a:pt x="573987" y="1133356"/>
                  <a:pt x="570186" y="1126701"/>
                  <a:pt x="581590" y="1120996"/>
                </a:cubicBezTo>
                <a:cubicBezTo>
                  <a:pt x="593944" y="1114340"/>
                  <a:pt x="616751" y="1111488"/>
                  <a:pt x="632907" y="1115291"/>
                </a:cubicBezTo>
                <a:cubicBezTo>
                  <a:pt x="648112" y="1118143"/>
                  <a:pt x="650963" y="1125750"/>
                  <a:pt x="637658" y="1131455"/>
                </a:cubicBezTo>
                <a:close/>
                <a:moveTo>
                  <a:pt x="29460" y="588547"/>
                </a:moveTo>
                <a:cubicBezTo>
                  <a:pt x="23758" y="613267"/>
                  <a:pt x="13304" y="616120"/>
                  <a:pt x="7602" y="599005"/>
                </a:cubicBezTo>
                <a:cubicBezTo>
                  <a:pt x="2851" y="582842"/>
                  <a:pt x="2851" y="551465"/>
                  <a:pt x="6652" y="529597"/>
                </a:cubicBezTo>
                <a:cubicBezTo>
                  <a:pt x="11404" y="505827"/>
                  <a:pt x="20907" y="497270"/>
                  <a:pt x="27559" y="511532"/>
                </a:cubicBezTo>
                <a:cubicBezTo>
                  <a:pt x="35161" y="528646"/>
                  <a:pt x="37062" y="563826"/>
                  <a:pt x="29460" y="588547"/>
                </a:cubicBezTo>
                <a:close/>
                <a:moveTo>
                  <a:pt x="89329" y="673168"/>
                </a:moveTo>
                <a:cubicBezTo>
                  <a:pt x="80776" y="696938"/>
                  <a:pt x="62720" y="698840"/>
                  <a:pt x="48466" y="678873"/>
                </a:cubicBezTo>
                <a:cubicBezTo>
                  <a:pt x="36112" y="659857"/>
                  <a:pt x="31360" y="626579"/>
                  <a:pt x="37062" y="602809"/>
                </a:cubicBezTo>
                <a:cubicBezTo>
                  <a:pt x="44665" y="579039"/>
                  <a:pt x="61770" y="572383"/>
                  <a:pt x="76025" y="591399"/>
                </a:cubicBezTo>
                <a:cubicBezTo>
                  <a:pt x="93130" y="610415"/>
                  <a:pt x="98832" y="647496"/>
                  <a:pt x="89329" y="673168"/>
                </a:cubicBezTo>
                <a:close/>
                <a:moveTo>
                  <a:pt x="180559" y="767297"/>
                </a:moveTo>
                <a:cubicBezTo>
                  <a:pt x="170106" y="789166"/>
                  <a:pt x="145397" y="790117"/>
                  <a:pt x="125441" y="769199"/>
                </a:cubicBezTo>
                <a:cubicBezTo>
                  <a:pt x="106435" y="749232"/>
                  <a:pt x="98832" y="715003"/>
                  <a:pt x="107385" y="692184"/>
                </a:cubicBezTo>
                <a:cubicBezTo>
                  <a:pt x="116888" y="668414"/>
                  <a:pt x="141596" y="664611"/>
                  <a:pt x="162503" y="685528"/>
                </a:cubicBezTo>
                <a:cubicBezTo>
                  <a:pt x="184360" y="706446"/>
                  <a:pt x="191963" y="743527"/>
                  <a:pt x="180559" y="767297"/>
                </a:cubicBezTo>
                <a:close/>
                <a:moveTo>
                  <a:pt x="296497" y="864279"/>
                </a:moveTo>
                <a:cubicBezTo>
                  <a:pt x="283192" y="884246"/>
                  <a:pt x="254683" y="884246"/>
                  <a:pt x="230925" y="865230"/>
                </a:cubicBezTo>
                <a:cubicBezTo>
                  <a:pt x="208118" y="846214"/>
                  <a:pt x="198615" y="813887"/>
                  <a:pt x="209068" y="792969"/>
                </a:cubicBezTo>
                <a:cubicBezTo>
                  <a:pt x="220472" y="771101"/>
                  <a:pt x="250882" y="768248"/>
                  <a:pt x="275590" y="788215"/>
                </a:cubicBezTo>
                <a:cubicBezTo>
                  <a:pt x="300298" y="808182"/>
                  <a:pt x="309801" y="842411"/>
                  <a:pt x="296497" y="864279"/>
                </a:cubicBezTo>
                <a:close/>
                <a:moveTo>
                  <a:pt x="423838" y="952704"/>
                </a:moveTo>
                <a:cubicBezTo>
                  <a:pt x="409584" y="969818"/>
                  <a:pt x="379174" y="970769"/>
                  <a:pt x="354466" y="954605"/>
                </a:cubicBezTo>
                <a:cubicBezTo>
                  <a:pt x="330708" y="938442"/>
                  <a:pt x="321205" y="910868"/>
                  <a:pt x="334509" y="891852"/>
                </a:cubicBezTo>
                <a:cubicBezTo>
                  <a:pt x="347814" y="871886"/>
                  <a:pt x="380124" y="869984"/>
                  <a:pt x="405783" y="887098"/>
                </a:cubicBezTo>
                <a:cubicBezTo>
                  <a:pt x="431441" y="905164"/>
                  <a:pt x="439043" y="934639"/>
                  <a:pt x="423838" y="952704"/>
                </a:cubicBezTo>
                <a:close/>
                <a:moveTo>
                  <a:pt x="667118" y="1073456"/>
                </a:moveTo>
                <a:cubicBezTo>
                  <a:pt x="652863" y="1084865"/>
                  <a:pt x="626255" y="1088669"/>
                  <a:pt x="608199" y="1082013"/>
                </a:cubicBezTo>
                <a:cubicBezTo>
                  <a:pt x="589192" y="1075357"/>
                  <a:pt x="584441" y="1059194"/>
                  <a:pt x="599646" y="1046833"/>
                </a:cubicBezTo>
                <a:cubicBezTo>
                  <a:pt x="614851" y="1033522"/>
                  <a:pt x="642410" y="1028768"/>
                  <a:pt x="662366" y="1037325"/>
                </a:cubicBezTo>
                <a:cubicBezTo>
                  <a:pt x="680422" y="1044932"/>
                  <a:pt x="683273" y="1061095"/>
                  <a:pt x="667118" y="1073456"/>
                </a:cubicBezTo>
                <a:close/>
                <a:moveTo>
                  <a:pt x="760248" y="1094373"/>
                </a:moveTo>
                <a:cubicBezTo>
                  <a:pt x="745994" y="1102931"/>
                  <a:pt x="725087" y="1108635"/>
                  <a:pt x="711782" y="1106734"/>
                </a:cubicBezTo>
                <a:cubicBezTo>
                  <a:pt x="697528" y="1104832"/>
                  <a:pt x="697528" y="1094373"/>
                  <a:pt x="710832" y="1084865"/>
                </a:cubicBezTo>
                <a:cubicBezTo>
                  <a:pt x="725087" y="1074407"/>
                  <a:pt x="748845" y="1068702"/>
                  <a:pt x="762149" y="1071554"/>
                </a:cubicBezTo>
                <a:cubicBezTo>
                  <a:pt x="775453" y="1075357"/>
                  <a:pt x="773553" y="1085816"/>
                  <a:pt x="760248" y="1094373"/>
                </a:cubicBezTo>
                <a:close/>
                <a:moveTo>
                  <a:pt x="823919" y="1088669"/>
                </a:moveTo>
                <a:cubicBezTo>
                  <a:pt x="811565" y="1094373"/>
                  <a:pt x="795410" y="1101980"/>
                  <a:pt x="787807" y="1103881"/>
                </a:cubicBezTo>
                <a:cubicBezTo>
                  <a:pt x="779255" y="1105783"/>
                  <a:pt x="781155" y="1101980"/>
                  <a:pt x="794459" y="1094373"/>
                </a:cubicBezTo>
                <a:cubicBezTo>
                  <a:pt x="806814" y="1086767"/>
                  <a:pt x="824869" y="1079161"/>
                  <a:pt x="833422" y="1078210"/>
                </a:cubicBezTo>
                <a:cubicBezTo>
                  <a:pt x="841025" y="1078210"/>
                  <a:pt x="836273" y="1082013"/>
                  <a:pt x="823919" y="1088669"/>
                </a:cubicBezTo>
                <a:close/>
                <a:moveTo>
                  <a:pt x="42764" y="452582"/>
                </a:moveTo>
                <a:cubicBezTo>
                  <a:pt x="32311" y="479204"/>
                  <a:pt x="20907" y="487762"/>
                  <a:pt x="16155" y="474450"/>
                </a:cubicBezTo>
                <a:cubicBezTo>
                  <a:pt x="14255" y="462090"/>
                  <a:pt x="19006" y="434517"/>
                  <a:pt x="26609" y="409796"/>
                </a:cubicBezTo>
                <a:cubicBezTo>
                  <a:pt x="36112" y="386026"/>
                  <a:pt x="46565" y="372714"/>
                  <a:pt x="51317" y="382222"/>
                </a:cubicBezTo>
                <a:cubicBezTo>
                  <a:pt x="57969" y="393632"/>
                  <a:pt x="54168" y="425009"/>
                  <a:pt x="42764" y="452582"/>
                </a:cubicBezTo>
                <a:close/>
                <a:moveTo>
                  <a:pt x="95981" y="521040"/>
                </a:moveTo>
                <a:cubicBezTo>
                  <a:pt x="83627" y="548613"/>
                  <a:pt x="63671" y="555268"/>
                  <a:pt x="50366" y="538154"/>
                </a:cubicBezTo>
                <a:cubicBezTo>
                  <a:pt x="39913" y="521990"/>
                  <a:pt x="39913" y="489663"/>
                  <a:pt x="49416" y="463991"/>
                </a:cubicBezTo>
                <a:cubicBezTo>
                  <a:pt x="60820" y="437369"/>
                  <a:pt x="79826" y="426910"/>
                  <a:pt x="93130" y="442123"/>
                </a:cubicBezTo>
                <a:cubicBezTo>
                  <a:pt x="107385" y="456385"/>
                  <a:pt x="109286" y="492516"/>
                  <a:pt x="95981" y="521040"/>
                </a:cubicBezTo>
                <a:close/>
                <a:moveTo>
                  <a:pt x="181509" y="607563"/>
                </a:moveTo>
                <a:cubicBezTo>
                  <a:pt x="167255" y="635136"/>
                  <a:pt x="139696" y="639890"/>
                  <a:pt x="120689" y="619923"/>
                </a:cubicBezTo>
                <a:cubicBezTo>
                  <a:pt x="102634" y="600907"/>
                  <a:pt x="98832" y="564776"/>
                  <a:pt x="111186" y="539105"/>
                </a:cubicBezTo>
                <a:cubicBezTo>
                  <a:pt x="124491" y="512482"/>
                  <a:pt x="151099" y="504876"/>
                  <a:pt x="170106" y="522941"/>
                </a:cubicBezTo>
                <a:cubicBezTo>
                  <a:pt x="191963" y="541006"/>
                  <a:pt x="197665" y="579989"/>
                  <a:pt x="181509" y="607563"/>
                </a:cubicBezTo>
                <a:close/>
                <a:moveTo>
                  <a:pt x="568286" y="894705"/>
                </a:moveTo>
                <a:cubicBezTo>
                  <a:pt x="551180" y="914672"/>
                  <a:pt x="517919" y="919426"/>
                  <a:pt x="494161" y="904213"/>
                </a:cubicBezTo>
                <a:cubicBezTo>
                  <a:pt x="469453" y="889000"/>
                  <a:pt x="462801" y="858574"/>
                  <a:pt x="478956" y="837657"/>
                </a:cubicBezTo>
                <a:cubicBezTo>
                  <a:pt x="496062" y="815788"/>
                  <a:pt x="530273" y="811034"/>
                  <a:pt x="555932" y="827198"/>
                </a:cubicBezTo>
                <a:cubicBezTo>
                  <a:pt x="579689" y="843362"/>
                  <a:pt x="585391" y="873787"/>
                  <a:pt x="568286" y="894705"/>
                </a:cubicBezTo>
                <a:close/>
                <a:moveTo>
                  <a:pt x="694677" y="966966"/>
                </a:moveTo>
                <a:cubicBezTo>
                  <a:pt x="678522" y="984080"/>
                  <a:pt x="649062" y="989785"/>
                  <a:pt x="628155" y="979326"/>
                </a:cubicBezTo>
                <a:cubicBezTo>
                  <a:pt x="607248" y="967917"/>
                  <a:pt x="602497" y="944147"/>
                  <a:pt x="618652" y="926081"/>
                </a:cubicBezTo>
                <a:cubicBezTo>
                  <a:pt x="634807" y="907065"/>
                  <a:pt x="666168" y="901360"/>
                  <a:pt x="687074" y="913721"/>
                </a:cubicBezTo>
                <a:cubicBezTo>
                  <a:pt x="708932" y="925131"/>
                  <a:pt x="711782" y="948901"/>
                  <a:pt x="694677" y="966966"/>
                </a:cubicBezTo>
                <a:close/>
                <a:moveTo>
                  <a:pt x="800161" y="1014506"/>
                </a:moveTo>
                <a:cubicBezTo>
                  <a:pt x="784956" y="1028768"/>
                  <a:pt x="761199" y="1035424"/>
                  <a:pt x="745994" y="1029719"/>
                </a:cubicBezTo>
                <a:cubicBezTo>
                  <a:pt x="729838" y="1023063"/>
                  <a:pt x="728888" y="1005949"/>
                  <a:pt x="744093" y="990736"/>
                </a:cubicBezTo>
                <a:cubicBezTo>
                  <a:pt x="759298" y="974572"/>
                  <a:pt x="784956" y="967917"/>
                  <a:pt x="801112" y="975523"/>
                </a:cubicBezTo>
                <a:cubicBezTo>
                  <a:pt x="815366" y="982179"/>
                  <a:pt x="815366" y="1000244"/>
                  <a:pt x="800161" y="1014506"/>
                </a:cubicBezTo>
                <a:close/>
                <a:moveTo>
                  <a:pt x="876186" y="1035424"/>
                </a:moveTo>
                <a:cubicBezTo>
                  <a:pt x="862882" y="1046833"/>
                  <a:pt x="844826" y="1054440"/>
                  <a:pt x="835323" y="1052538"/>
                </a:cubicBezTo>
                <a:cubicBezTo>
                  <a:pt x="824869" y="1050636"/>
                  <a:pt x="826770" y="1039227"/>
                  <a:pt x="840074" y="1026866"/>
                </a:cubicBezTo>
                <a:cubicBezTo>
                  <a:pt x="853379" y="1014506"/>
                  <a:pt x="872385" y="1006899"/>
                  <a:pt x="882838" y="1009752"/>
                </a:cubicBezTo>
                <a:cubicBezTo>
                  <a:pt x="892341" y="1013555"/>
                  <a:pt x="889490" y="1024014"/>
                  <a:pt x="876186" y="1035424"/>
                </a:cubicBezTo>
                <a:close/>
                <a:moveTo>
                  <a:pt x="77925" y="327076"/>
                </a:moveTo>
                <a:cubicBezTo>
                  <a:pt x="63671" y="353698"/>
                  <a:pt x="48466" y="367960"/>
                  <a:pt x="45615" y="359403"/>
                </a:cubicBezTo>
                <a:cubicBezTo>
                  <a:pt x="44665" y="352748"/>
                  <a:pt x="55118" y="328978"/>
                  <a:pt x="66522" y="305208"/>
                </a:cubicBezTo>
                <a:cubicBezTo>
                  <a:pt x="79826" y="281437"/>
                  <a:pt x="92180" y="265274"/>
                  <a:pt x="95031" y="268126"/>
                </a:cubicBezTo>
                <a:cubicBezTo>
                  <a:pt x="100733" y="272880"/>
                  <a:pt x="93130" y="300454"/>
                  <a:pt x="77925" y="327076"/>
                </a:cubicBezTo>
                <a:close/>
                <a:moveTo>
                  <a:pt x="205267" y="444025"/>
                </a:moveTo>
                <a:cubicBezTo>
                  <a:pt x="187211" y="474450"/>
                  <a:pt x="156801" y="483007"/>
                  <a:pt x="137795" y="464942"/>
                </a:cubicBezTo>
                <a:cubicBezTo>
                  <a:pt x="120689" y="447828"/>
                  <a:pt x="120689" y="412648"/>
                  <a:pt x="136845" y="385075"/>
                </a:cubicBezTo>
                <a:cubicBezTo>
                  <a:pt x="153950" y="356551"/>
                  <a:pt x="183410" y="345141"/>
                  <a:pt x="202416" y="360354"/>
                </a:cubicBezTo>
                <a:cubicBezTo>
                  <a:pt x="221422" y="376518"/>
                  <a:pt x="224273" y="414550"/>
                  <a:pt x="205267" y="444025"/>
                </a:cubicBezTo>
                <a:close/>
                <a:moveTo>
                  <a:pt x="316453" y="533400"/>
                </a:moveTo>
                <a:cubicBezTo>
                  <a:pt x="297447" y="562875"/>
                  <a:pt x="261335" y="570481"/>
                  <a:pt x="236627" y="549564"/>
                </a:cubicBezTo>
                <a:cubicBezTo>
                  <a:pt x="212870" y="530548"/>
                  <a:pt x="209068" y="491565"/>
                  <a:pt x="227124" y="463041"/>
                </a:cubicBezTo>
                <a:cubicBezTo>
                  <a:pt x="245180" y="434517"/>
                  <a:pt x="280342" y="425009"/>
                  <a:pt x="305050" y="443074"/>
                </a:cubicBezTo>
                <a:cubicBezTo>
                  <a:pt x="331658" y="462090"/>
                  <a:pt x="336410" y="502974"/>
                  <a:pt x="316453" y="533400"/>
                </a:cubicBezTo>
                <a:close/>
                <a:moveTo>
                  <a:pt x="928453" y="941294"/>
                </a:moveTo>
                <a:cubicBezTo>
                  <a:pt x="914199" y="957458"/>
                  <a:pt x="893292" y="966015"/>
                  <a:pt x="880938" y="960310"/>
                </a:cubicBezTo>
                <a:cubicBezTo>
                  <a:pt x="867633" y="953655"/>
                  <a:pt x="868584" y="934639"/>
                  <a:pt x="883789" y="917524"/>
                </a:cubicBezTo>
                <a:cubicBezTo>
                  <a:pt x="898043" y="899459"/>
                  <a:pt x="920851" y="890902"/>
                  <a:pt x="933205" y="898508"/>
                </a:cubicBezTo>
                <a:cubicBezTo>
                  <a:pt x="944609" y="906114"/>
                  <a:pt x="942708" y="924180"/>
                  <a:pt x="928453" y="941294"/>
                </a:cubicBezTo>
                <a:close/>
                <a:moveTo>
                  <a:pt x="979770" y="962212"/>
                </a:moveTo>
                <a:cubicBezTo>
                  <a:pt x="968366" y="974572"/>
                  <a:pt x="954112" y="984080"/>
                  <a:pt x="947459" y="983129"/>
                </a:cubicBezTo>
                <a:cubicBezTo>
                  <a:pt x="940807" y="981228"/>
                  <a:pt x="944609" y="967917"/>
                  <a:pt x="956963" y="954605"/>
                </a:cubicBezTo>
                <a:cubicBezTo>
                  <a:pt x="969317" y="940343"/>
                  <a:pt x="984522" y="930835"/>
                  <a:pt x="990223" y="934639"/>
                </a:cubicBezTo>
                <a:cubicBezTo>
                  <a:pt x="995925" y="936540"/>
                  <a:pt x="991174" y="949851"/>
                  <a:pt x="979770" y="962212"/>
                </a:cubicBezTo>
                <a:close/>
                <a:moveTo>
                  <a:pt x="163453" y="243405"/>
                </a:moveTo>
                <a:cubicBezTo>
                  <a:pt x="144447" y="269077"/>
                  <a:pt x="120689" y="283339"/>
                  <a:pt x="111186" y="275733"/>
                </a:cubicBezTo>
                <a:cubicBezTo>
                  <a:pt x="103584" y="269077"/>
                  <a:pt x="112137" y="246258"/>
                  <a:pt x="129242" y="223439"/>
                </a:cubicBezTo>
                <a:cubicBezTo>
                  <a:pt x="147298" y="201570"/>
                  <a:pt x="168205" y="185406"/>
                  <a:pt x="177708" y="188259"/>
                </a:cubicBezTo>
                <a:cubicBezTo>
                  <a:pt x="189112" y="193013"/>
                  <a:pt x="183410" y="217734"/>
                  <a:pt x="163453" y="243405"/>
                </a:cubicBezTo>
                <a:close/>
                <a:moveTo>
                  <a:pt x="236627" y="289044"/>
                </a:moveTo>
                <a:cubicBezTo>
                  <a:pt x="216671" y="316617"/>
                  <a:pt x="185311" y="328027"/>
                  <a:pt x="168205" y="315666"/>
                </a:cubicBezTo>
                <a:cubicBezTo>
                  <a:pt x="153000" y="304257"/>
                  <a:pt x="155851" y="274782"/>
                  <a:pt x="174857" y="250061"/>
                </a:cubicBezTo>
                <a:cubicBezTo>
                  <a:pt x="193863" y="225340"/>
                  <a:pt x="222373" y="212029"/>
                  <a:pt x="239478" y="221537"/>
                </a:cubicBezTo>
                <a:cubicBezTo>
                  <a:pt x="257534" y="231045"/>
                  <a:pt x="256584" y="261471"/>
                  <a:pt x="236627" y="289044"/>
                </a:cubicBezTo>
                <a:close/>
                <a:moveTo>
                  <a:pt x="340211" y="358452"/>
                </a:moveTo>
                <a:cubicBezTo>
                  <a:pt x="319304" y="386976"/>
                  <a:pt x="283192" y="396485"/>
                  <a:pt x="259435" y="379370"/>
                </a:cubicBezTo>
                <a:cubicBezTo>
                  <a:pt x="237578" y="363206"/>
                  <a:pt x="236627" y="328978"/>
                  <a:pt x="255633" y="302355"/>
                </a:cubicBezTo>
                <a:cubicBezTo>
                  <a:pt x="275590" y="275733"/>
                  <a:pt x="309801" y="265274"/>
                  <a:pt x="332609" y="279536"/>
                </a:cubicBezTo>
                <a:cubicBezTo>
                  <a:pt x="358267" y="294749"/>
                  <a:pt x="362068" y="329928"/>
                  <a:pt x="340211" y="358452"/>
                </a:cubicBezTo>
                <a:close/>
                <a:moveTo>
                  <a:pt x="1047242" y="889951"/>
                </a:moveTo>
                <a:cubicBezTo>
                  <a:pt x="1038689" y="902311"/>
                  <a:pt x="1031087" y="910868"/>
                  <a:pt x="1029186" y="909918"/>
                </a:cubicBezTo>
                <a:cubicBezTo>
                  <a:pt x="1026335" y="908016"/>
                  <a:pt x="1031087" y="894705"/>
                  <a:pt x="1040590" y="881394"/>
                </a:cubicBezTo>
                <a:cubicBezTo>
                  <a:pt x="1049143" y="868082"/>
                  <a:pt x="1057695" y="859525"/>
                  <a:pt x="1060546" y="862378"/>
                </a:cubicBezTo>
                <a:cubicBezTo>
                  <a:pt x="1061497" y="864279"/>
                  <a:pt x="1055795" y="876640"/>
                  <a:pt x="1047242" y="889951"/>
                </a:cubicBezTo>
                <a:close/>
                <a:moveTo>
                  <a:pt x="281292" y="164489"/>
                </a:moveTo>
                <a:cubicBezTo>
                  <a:pt x="259435" y="188259"/>
                  <a:pt x="227124" y="201570"/>
                  <a:pt x="210969" y="193964"/>
                </a:cubicBezTo>
                <a:cubicBezTo>
                  <a:pt x="196714" y="188259"/>
                  <a:pt x="203366" y="166390"/>
                  <a:pt x="223323" y="145473"/>
                </a:cubicBezTo>
                <a:cubicBezTo>
                  <a:pt x="244230" y="125506"/>
                  <a:pt x="272739" y="112195"/>
                  <a:pt x="287944" y="115047"/>
                </a:cubicBezTo>
                <a:cubicBezTo>
                  <a:pt x="306000" y="119801"/>
                  <a:pt x="303149" y="141670"/>
                  <a:pt x="281292" y="164489"/>
                </a:cubicBezTo>
                <a:close/>
                <a:moveTo>
                  <a:pt x="377273" y="211078"/>
                </a:moveTo>
                <a:cubicBezTo>
                  <a:pt x="354466" y="236750"/>
                  <a:pt x="317404" y="247209"/>
                  <a:pt x="294596" y="234848"/>
                </a:cubicBezTo>
                <a:cubicBezTo>
                  <a:pt x="273689" y="223439"/>
                  <a:pt x="274640" y="194914"/>
                  <a:pt x="296497" y="171144"/>
                </a:cubicBezTo>
                <a:cubicBezTo>
                  <a:pt x="317404" y="149276"/>
                  <a:pt x="351615" y="137866"/>
                  <a:pt x="374422" y="147374"/>
                </a:cubicBezTo>
                <a:cubicBezTo>
                  <a:pt x="397230" y="157833"/>
                  <a:pt x="399130" y="186357"/>
                  <a:pt x="377273" y="211078"/>
                </a:cubicBezTo>
                <a:close/>
                <a:moveTo>
                  <a:pt x="326907" y="77015"/>
                </a:moveTo>
                <a:cubicBezTo>
                  <a:pt x="305050" y="94129"/>
                  <a:pt x="275590" y="106490"/>
                  <a:pt x="262286" y="105539"/>
                </a:cubicBezTo>
                <a:cubicBezTo>
                  <a:pt x="250882" y="106490"/>
                  <a:pt x="259435" y="95080"/>
                  <a:pt x="278441" y="81769"/>
                </a:cubicBezTo>
                <a:cubicBezTo>
                  <a:pt x="299348" y="69409"/>
                  <a:pt x="324056" y="57048"/>
                  <a:pt x="337360" y="53245"/>
                </a:cubicBezTo>
                <a:cubicBezTo>
                  <a:pt x="352565" y="52294"/>
                  <a:pt x="347814" y="62753"/>
                  <a:pt x="326907" y="77015"/>
                </a:cubicBezTo>
                <a:close/>
                <a:moveTo>
                  <a:pt x="411484" y="96982"/>
                </a:moveTo>
                <a:cubicBezTo>
                  <a:pt x="390578" y="115998"/>
                  <a:pt x="355416" y="125506"/>
                  <a:pt x="335460" y="118850"/>
                </a:cubicBezTo>
                <a:cubicBezTo>
                  <a:pt x="317404" y="113145"/>
                  <a:pt x="319304" y="95080"/>
                  <a:pt x="340211" y="78917"/>
                </a:cubicBezTo>
                <a:cubicBezTo>
                  <a:pt x="360168" y="63704"/>
                  <a:pt x="391528" y="54196"/>
                  <a:pt x="410534" y="57999"/>
                </a:cubicBezTo>
                <a:cubicBezTo>
                  <a:pt x="431441" y="61802"/>
                  <a:pt x="431441" y="79867"/>
                  <a:pt x="411484" y="96982"/>
                </a:cubicBezTo>
                <a:close/>
                <a:moveTo>
                  <a:pt x="521720" y="143571"/>
                </a:moveTo>
                <a:cubicBezTo>
                  <a:pt x="501764" y="164489"/>
                  <a:pt x="463751" y="171144"/>
                  <a:pt x="439043" y="158784"/>
                </a:cubicBezTo>
                <a:cubicBezTo>
                  <a:pt x="415286" y="147374"/>
                  <a:pt x="413385" y="123604"/>
                  <a:pt x="433342" y="104588"/>
                </a:cubicBezTo>
                <a:cubicBezTo>
                  <a:pt x="453298" y="87474"/>
                  <a:pt x="487509" y="80818"/>
                  <a:pt x="511267" y="90326"/>
                </a:cubicBezTo>
                <a:cubicBezTo>
                  <a:pt x="535975" y="100785"/>
                  <a:pt x="541677" y="124555"/>
                  <a:pt x="521720" y="143571"/>
                </a:cubicBezTo>
                <a:close/>
                <a:moveTo>
                  <a:pt x="650012" y="214881"/>
                </a:moveTo>
                <a:cubicBezTo>
                  <a:pt x="631956" y="236750"/>
                  <a:pt x="594894" y="241504"/>
                  <a:pt x="567335" y="225340"/>
                </a:cubicBezTo>
                <a:cubicBezTo>
                  <a:pt x="540727" y="210127"/>
                  <a:pt x="535025" y="180652"/>
                  <a:pt x="554031" y="160686"/>
                </a:cubicBezTo>
                <a:cubicBezTo>
                  <a:pt x="572087" y="141670"/>
                  <a:pt x="607248" y="137866"/>
                  <a:pt x="632907" y="152128"/>
                </a:cubicBezTo>
                <a:cubicBezTo>
                  <a:pt x="659515" y="166390"/>
                  <a:pt x="667118" y="193964"/>
                  <a:pt x="650012" y="214881"/>
                </a:cubicBezTo>
                <a:close/>
                <a:moveTo>
                  <a:pt x="448546" y="30426"/>
                </a:moveTo>
                <a:cubicBezTo>
                  <a:pt x="427640" y="41835"/>
                  <a:pt x="395329" y="50393"/>
                  <a:pt x="376323" y="49442"/>
                </a:cubicBezTo>
                <a:cubicBezTo>
                  <a:pt x="359217" y="49442"/>
                  <a:pt x="363969" y="42786"/>
                  <a:pt x="383925" y="33278"/>
                </a:cubicBezTo>
                <a:cubicBezTo>
                  <a:pt x="403882" y="25672"/>
                  <a:pt x="432391" y="18065"/>
                  <a:pt x="448546" y="15213"/>
                </a:cubicBezTo>
                <a:cubicBezTo>
                  <a:pt x="467553" y="13311"/>
                  <a:pt x="467553" y="19967"/>
                  <a:pt x="448546" y="30426"/>
                </a:cubicBezTo>
                <a:close/>
                <a:moveTo>
                  <a:pt x="546428" y="52294"/>
                </a:moveTo>
                <a:cubicBezTo>
                  <a:pt x="527422" y="66556"/>
                  <a:pt x="491310" y="71310"/>
                  <a:pt x="468503" y="63704"/>
                </a:cubicBezTo>
                <a:cubicBezTo>
                  <a:pt x="445696" y="57999"/>
                  <a:pt x="444745" y="42786"/>
                  <a:pt x="463751" y="31376"/>
                </a:cubicBezTo>
                <a:cubicBezTo>
                  <a:pt x="481807" y="21868"/>
                  <a:pt x="514118" y="17114"/>
                  <a:pt x="535975" y="20918"/>
                </a:cubicBezTo>
                <a:cubicBezTo>
                  <a:pt x="558782" y="26622"/>
                  <a:pt x="564484" y="40884"/>
                  <a:pt x="546428" y="52294"/>
                </a:cubicBezTo>
                <a:close/>
                <a:moveTo>
                  <a:pt x="663317" y="101736"/>
                </a:moveTo>
                <a:cubicBezTo>
                  <a:pt x="647161" y="116949"/>
                  <a:pt x="611050" y="119801"/>
                  <a:pt x="584441" y="107441"/>
                </a:cubicBezTo>
                <a:cubicBezTo>
                  <a:pt x="558782" y="96031"/>
                  <a:pt x="553081" y="75113"/>
                  <a:pt x="571137" y="61802"/>
                </a:cubicBezTo>
                <a:cubicBezTo>
                  <a:pt x="588242" y="49442"/>
                  <a:pt x="620553" y="48491"/>
                  <a:pt x="645261" y="57999"/>
                </a:cubicBezTo>
                <a:cubicBezTo>
                  <a:pt x="669969" y="67507"/>
                  <a:pt x="678522" y="87474"/>
                  <a:pt x="663317" y="101736"/>
                </a:cubicBezTo>
                <a:close/>
                <a:moveTo>
                  <a:pt x="665217" y="29475"/>
                </a:moveTo>
                <a:cubicBezTo>
                  <a:pt x="650963" y="37081"/>
                  <a:pt x="620553" y="37081"/>
                  <a:pt x="596795" y="29475"/>
                </a:cubicBezTo>
                <a:cubicBezTo>
                  <a:pt x="574938" y="22819"/>
                  <a:pt x="569236" y="13311"/>
                  <a:pt x="584441" y="8557"/>
                </a:cubicBezTo>
                <a:cubicBezTo>
                  <a:pt x="597745" y="4754"/>
                  <a:pt x="626255" y="5705"/>
                  <a:pt x="647161" y="10459"/>
                </a:cubicBezTo>
                <a:cubicBezTo>
                  <a:pt x="668068" y="15213"/>
                  <a:pt x="676621" y="23770"/>
                  <a:pt x="665217" y="29475"/>
                </a:cubicBezTo>
                <a:close/>
                <a:moveTo>
                  <a:pt x="777354" y="79867"/>
                </a:moveTo>
                <a:cubicBezTo>
                  <a:pt x="766900" y="89375"/>
                  <a:pt x="737441" y="86523"/>
                  <a:pt x="713683" y="75113"/>
                </a:cubicBezTo>
                <a:cubicBezTo>
                  <a:pt x="689925" y="63704"/>
                  <a:pt x="681373" y="48491"/>
                  <a:pt x="693727" y="40884"/>
                </a:cubicBezTo>
                <a:cubicBezTo>
                  <a:pt x="705130" y="35180"/>
                  <a:pt x="731739" y="38032"/>
                  <a:pt x="753596" y="47540"/>
                </a:cubicBezTo>
                <a:cubicBezTo>
                  <a:pt x="775453" y="57999"/>
                  <a:pt x="785907" y="71310"/>
                  <a:pt x="777354" y="79867"/>
                </a:cubicBezTo>
                <a:close/>
                <a:moveTo>
                  <a:pt x="889490" y="150227"/>
                </a:moveTo>
                <a:cubicBezTo>
                  <a:pt x="881888" y="160686"/>
                  <a:pt x="857180" y="157833"/>
                  <a:pt x="835323" y="142620"/>
                </a:cubicBezTo>
                <a:cubicBezTo>
                  <a:pt x="812515" y="128358"/>
                  <a:pt x="802062" y="108391"/>
                  <a:pt x="811565" y="98883"/>
                </a:cubicBezTo>
                <a:cubicBezTo>
                  <a:pt x="820118" y="91277"/>
                  <a:pt x="842925" y="96031"/>
                  <a:pt x="863832" y="108391"/>
                </a:cubicBezTo>
                <a:cubicBezTo>
                  <a:pt x="883789" y="122653"/>
                  <a:pt x="896143" y="141670"/>
                  <a:pt x="889490" y="150227"/>
                </a:cubicBezTo>
                <a:close/>
                <a:moveTo>
                  <a:pt x="990223" y="234848"/>
                </a:moveTo>
                <a:cubicBezTo>
                  <a:pt x="986422" y="246258"/>
                  <a:pt x="968366" y="243405"/>
                  <a:pt x="949360" y="227242"/>
                </a:cubicBezTo>
                <a:cubicBezTo>
                  <a:pt x="930354" y="211078"/>
                  <a:pt x="919900" y="189210"/>
                  <a:pt x="925602" y="178751"/>
                </a:cubicBezTo>
                <a:cubicBezTo>
                  <a:pt x="930354" y="169243"/>
                  <a:pt x="948410" y="173997"/>
                  <a:pt x="965515" y="189210"/>
                </a:cubicBezTo>
                <a:cubicBezTo>
                  <a:pt x="982621" y="204422"/>
                  <a:pt x="993074" y="224389"/>
                  <a:pt x="990223" y="234848"/>
                </a:cubicBezTo>
                <a:close/>
                <a:moveTo>
                  <a:pt x="864782" y="86523"/>
                </a:moveTo>
                <a:cubicBezTo>
                  <a:pt x="860031" y="90326"/>
                  <a:pt x="839124" y="83671"/>
                  <a:pt x="817267" y="71310"/>
                </a:cubicBezTo>
                <a:cubicBezTo>
                  <a:pt x="795410" y="59901"/>
                  <a:pt x="784006" y="48491"/>
                  <a:pt x="790658" y="46589"/>
                </a:cubicBezTo>
                <a:cubicBezTo>
                  <a:pt x="795410" y="45638"/>
                  <a:pt x="815366" y="54196"/>
                  <a:pt x="835323" y="63704"/>
                </a:cubicBezTo>
                <a:cubicBezTo>
                  <a:pt x="855279" y="74163"/>
                  <a:pt x="868584" y="83671"/>
                  <a:pt x="864782" y="86523"/>
                </a:cubicBezTo>
                <a:close/>
                <a:moveTo>
                  <a:pt x="958863" y="155932"/>
                </a:moveTo>
                <a:cubicBezTo>
                  <a:pt x="957913" y="161636"/>
                  <a:pt x="941758" y="154981"/>
                  <a:pt x="923702" y="139768"/>
                </a:cubicBezTo>
                <a:cubicBezTo>
                  <a:pt x="904696" y="125506"/>
                  <a:pt x="892341" y="110293"/>
                  <a:pt x="895192" y="105539"/>
                </a:cubicBezTo>
                <a:cubicBezTo>
                  <a:pt x="898043" y="102687"/>
                  <a:pt x="913248" y="112195"/>
                  <a:pt x="930354" y="124555"/>
                </a:cubicBezTo>
                <a:cubicBezTo>
                  <a:pt x="945559" y="137866"/>
                  <a:pt x="958863" y="151178"/>
                  <a:pt x="958863" y="155932"/>
                </a:cubicBezTo>
                <a:close/>
                <a:moveTo>
                  <a:pt x="764050" y="35180"/>
                </a:moveTo>
                <a:cubicBezTo>
                  <a:pt x="756447" y="36130"/>
                  <a:pt x="730789" y="31376"/>
                  <a:pt x="707981" y="23770"/>
                </a:cubicBezTo>
                <a:cubicBezTo>
                  <a:pt x="686124" y="17114"/>
                  <a:pt x="676621" y="11410"/>
                  <a:pt x="687074" y="12360"/>
                </a:cubicBezTo>
                <a:cubicBezTo>
                  <a:pt x="709882" y="14262"/>
                  <a:pt x="777354" y="35180"/>
                  <a:pt x="764050" y="35180"/>
                </a:cubicBezTo>
                <a:close/>
                <a:moveTo>
                  <a:pt x="592994" y="0"/>
                </a:moveTo>
                <a:cubicBezTo>
                  <a:pt x="616751" y="951"/>
                  <a:pt x="639559" y="2852"/>
                  <a:pt x="663317" y="6656"/>
                </a:cubicBezTo>
                <a:cubicBezTo>
                  <a:pt x="650963" y="5705"/>
                  <a:pt x="625304" y="2852"/>
                  <a:pt x="605348" y="951"/>
                </a:cubicBezTo>
                <a:cubicBezTo>
                  <a:pt x="600596" y="951"/>
                  <a:pt x="595845" y="951"/>
                  <a:pt x="592994" y="0"/>
                </a:cubicBezTo>
                <a:close/>
                <a:moveTo>
                  <a:pt x="488460" y="6656"/>
                </a:moveTo>
                <a:cubicBezTo>
                  <a:pt x="513168" y="2852"/>
                  <a:pt x="537876" y="951"/>
                  <a:pt x="562584" y="0"/>
                </a:cubicBezTo>
                <a:lnTo>
                  <a:pt x="562584" y="0"/>
                </a:lnTo>
                <a:cubicBezTo>
                  <a:pt x="573037" y="0"/>
                  <a:pt x="574938" y="1902"/>
                  <a:pt x="562584" y="4754"/>
                </a:cubicBezTo>
                <a:cubicBezTo>
                  <a:pt x="546428" y="9508"/>
                  <a:pt x="515068" y="13311"/>
                  <a:pt x="495112" y="11410"/>
                </a:cubicBezTo>
                <a:cubicBezTo>
                  <a:pt x="478006" y="11410"/>
                  <a:pt x="476105" y="8557"/>
                  <a:pt x="488460" y="6656"/>
                </a:cubicBezTo>
                <a:close/>
                <a:moveTo>
                  <a:pt x="321205" y="57999"/>
                </a:moveTo>
                <a:cubicBezTo>
                  <a:pt x="341161" y="48491"/>
                  <a:pt x="361118" y="39934"/>
                  <a:pt x="382025" y="32327"/>
                </a:cubicBezTo>
                <a:cubicBezTo>
                  <a:pt x="380124" y="33278"/>
                  <a:pt x="378223" y="34229"/>
                  <a:pt x="375373" y="35180"/>
                </a:cubicBezTo>
                <a:cubicBezTo>
                  <a:pt x="358267" y="42786"/>
                  <a:pt x="334509" y="52294"/>
                  <a:pt x="321205" y="57999"/>
                </a:cubicBezTo>
                <a:close/>
                <a:moveTo>
                  <a:pt x="237578" y="108391"/>
                </a:moveTo>
                <a:cubicBezTo>
                  <a:pt x="251832" y="97933"/>
                  <a:pt x="266087" y="88425"/>
                  <a:pt x="280342" y="79867"/>
                </a:cubicBezTo>
                <a:cubicBezTo>
                  <a:pt x="278441" y="80818"/>
                  <a:pt x="275590" y="82720"/>
                  <a:pt x="273689" y="83671"/>
                </a:cubicBezTo>
                <a:cubicBezTo>
                  <a:pt x="261335" y="93179"/>
                  <a:pt x="248031" y="101736"/>
                  <a:pt x="237578" y="108391"/>
                </a:cubicBezTo>
                <a:lnTo>
                  <a:pt x="237578" y="108391"/>
                </a:lnTo>
                <a:close/>
                <a:moveTo>
                  <a:pt x="179609" y="155932"/>
                </a:moveTo>
                <a:cubicBezTo>
                  <a:pt x="191012" y="145473"/>
                  <a:pt x="202416" y="135965"/>
                  <a:pt x="213820" y="126457"/>
                </a:cubicBezTo>
                <a:lnTo>
                  <a:pt x="213820" y="126457"/>
                </a:lnTo>
                <a:cubicBezTo>
                  <a:pt x="223323" y="118850"/>
                  <a:pt x="231876" y="113145"/>
                  <a:pt x="236627" y="111244"/>
                </a:cubicBezTo>
                <a:cubicBezTo>
                  <a:pt x="247081" y="109342"/>
                  <a:pt x="238528" y="123604"/>
                  <a:pt x="216671" y="144522"/>
                </a:cubicBezTo>
                <a:cubicBezTo>
                  <a:pt x="195764" y="166390"/>
                  <a:pt x="171056" y="182554"/>
                  <a:pt x="162503" y="180652"/>
                </a:cubicBezTo>
                <a:cubicBezTo>
                  <a:pt x="157752" y="180652"/>
                  <a:pt x="166304" y="170194"/>
                  <a:pt x="179609" y="155932"/>
                </a:cubicBezTo>
                <a:close/>
                <a:moveTo>
                  <a:pt x="93130" y="260520"/>
                </a:moveTo>
                <a:cubicBezTo>
                  <a:pt x="96932" y="253864"/>
                  <a:pt x="101683" y="248159"/>
                  <a:pt x="105484" y="242455"/>
                </a:cubicBezTo>
                <a:cubicBezTo>
                  <a:pt x="119739" y="221537"/>
                  <a:pt x="135894" y="202521"/>
                  <a:pt x="152050" y="184456"/>
                </a:cubicBezTo>
                <a:lnTo>
                  <a:pt x="152050" y="184456"/>
                </a:lnTo>
                <a:cubicBezTo>
                  <a:pt x="153950" y="184456"/>
                  <a:pt x="143497" y="200619"/>
                  <a:pt x="125441" y="222488"/>
                </a:cubicBezTo>
                <a:cubicBezTo>
                  <a:pt x="109286" y="245307"/>
                  <a:pt x="94081" y="261471"/>
                  <a:pt x="93130" y="260520"/>
                </a:cubicBezTo>
                <a:close/>
                <a:moveTo>
                  <a:pt x="18056" y="430713"/>
                </a:moveTo>
                <a:cubicBezTo>
                  <a:pt x="24708" y="404091"/>
                  <a:pt x="33261" y="377468"/>
                  <a:pt x="44665" y="351797"/>
                </a:cubicBezTo>
                <a:lnTo>
                  <a:pt x="44665" y="351797"/>
                </a:lnTo>
                <a:cubicBezTo>
                  <a:pt x="41814" y="361305"/>
                  <a:pt x="34211" y="383173"/>
                  <a:pt x="26609" y="405042"/>
                </a:cubicBezTo>
                <a:cubicBezTo>
                  <a:pt x="22807" y="416451"/>
                  <a:pt x="19957" y="425959"/>
                  <a:pt x="18056" y="430713"/>
                </a:cubicBezTo>
                <a:close/>
                <a:moveTo>
                  <a:pt x="950" y="544810"/>
                </a:moveTo>
                <a:cubicBezTo>
                  <a:pt x="2851" y="513433"/>
                  <a:pt x="6652" y="482057"/>
                  <a:pt x="13304" y="450680"/>
                </a:cubicBezTo>
                <a:cubicBezTo>
                  <a:pt x="13304" y="451631"/>
                  <a:pt x="13304" y="452582"/>
                  <a:pt x="13304" y="454483"/>
                </a:cubicBezTo>
                <a:cubicBezTo>
                  <a:pt x="13304" y="465893"/>
                  <a:pt x="9503" y="496319"/>
                  <a:pt x="4752" y="521040"/>
                </a:cubicBezTo>
                <a:cubicBezTo>
                  <a:pt x="2851" y="534351"/>
                  <a:pt x="950" y="542908"/>
                  <a:pt x="950" y="544810"/>
                </a:cubicBezTo>
                <a:lnTo>
                  <a:pt x="950" y="544810"/>
                </a:lnTo>
                <a:close/>
                <a:moveTo>
                  <a:pt x="4752" y="646546"/>
                </a:moveTo>
                <a:cubicBezTo>
                  <a:pt x="950" y="618972"/>
                  <a:pt x="0" y="591399"/>
                  <a:pt x="0" y="563826"/>
                </a:cubicBezTo>
                <a:cubicBezTo>
                  <a:pt x="0" y="564776"/>
                  <a:pt x="0" y="566678"/>
                  <a:pt x="0" y="568580"/>
                </a:cubicBezTo>
                <a:cubicBezTo>
                  <a:pt x="1901" y="583793"/>
                  <a:pt x="3801" y="614218"/>
                  <a:pt x="3801" y="635136"/>
                </a:cubicBezTo>
                <a:cubicBezTo>
                  <a:pt x="4752" y="640841"/>
                  <a:pt x="4752" y="644644"/>
                  <a:pt x="4752" y="646546"/>
                </a:cubicBezTo>
                <a:close/>
                <a:moveTo>
                  <a:pt x="17106" y="712151"/>
                </a:moveTo>
                <a:cubicBezTo>
                  <a:pt x="17106" y="711200"/>
                  <a:pt x="16155" y="709298"/>
                  <a:pt x="16155" y="708348"/>
                </a:cubicBezTo>
                <a:cubicBezTo>
                  <a:pt x="16155" y="709298"/>
                  <a:pt x="17106" y="711200"/>
                  <a:pt x="17106" y="712151"/>
                </a:cubicBezTo>
                <a:close/>
                <a:moveTo>
                  <a:pt x="58919" y="826247"/>
                </a:moveTo>
                <a:cubicBezTo>
                  <a:pt x="47516" y="802477"/>
                  <a:pt x="37062" y="777756"/>
                  <a:pt x="28509" y="752085"/>
                </a:cubicBezTo>
                <a:cubicBezTo>
                  <a:pt x="25658" y="741626"/>
                  <a:pt x="30410" y="745429"/>
                  <a:pt x="38963" y="763494"/>
                </a:cubicBezTo>
                <a:cubicBezTo>
                  <a:pt x="49416" y="782510"/>
                  <a:pt x="60820" y="811985"/>
                  <a:pt x="61770" y="824345"/>
                </a:cubicBezTo>
                <a:cubicBezTo>
                  <a:pt x="63671" y="832903"/>
                  <a:pt x="62720" y="832903"/>
                  <a:pt x="58919" y="826247"/>
                </a:cubicBezTo>
                <a:lnTo>
                  <a:pt x="58919" y="826247"/>
                </a:lnTo>
                <a:close/>
                <a:moveTo>
                  <a:pt x="168205" y="979326"/>
                </a:moveTo>
                <a:cubicBezTo>
                  <a:pt x="150149" y="961261"/>
                  <a:pt x="133043" y="942245"/>
                  <a:pt x="117838" y="922278"/>
                </a:cubicBezTo>
                <a:cubicBezTo>
                  <a:pt x="119739" y="924180"/>
                  <a:pt x="127342" y="931786"/>
                  <a:pt x="136845" y="943196"/>
                </a:cubicBezTo>
                <a:cubicBezTo>
                  <a:pt x="153000" y="959359"/>
                  <a:pt x="166304" y="975523"/>
                  <a:pt x="168205" y="979326"/>
                </a:cubicBezTo>
                <a:close/>
                <a:moveTo>
                  <a:pt x="250882" y="1046833"/>
                </a:moveTo>
                <a:cubicBezTo>
                  <a:pt x="248031" y="1044932"/>
                  <a:pt x="245180" y="1043030"/>
                  <a:pt x="242329" y="1041128"/>
                </a:cubicBezTo>
                <a:cubicBezTo>
                  <a:pt x="225224" y="1028768"/>
                  <a:pt x="208118" y="1015457"/>
                  <a:pt x="192913" y="1002145"/>
                </a:cubicBezTo>
                <a:lnTo>
                  <a:pt x="192913" y="1002145"/>
                </a:lnTo>
                <a:cubicBezTo>
                  <a:pt x="192913" y="1002145"/>
                  <a:pt x="192913" y="1002145"/>
                  <a:pt x="192913" y="1002145"/>
                </a:cubicBezTo>
                <a:cubicBezTo>
                  <a:pt x="191963" y="1000244"/>
                  <a:pt x="205267" y="1007850"/>
                  <a:pt x="222373" y="1022112"/>
                </a:cubicBezTo>
                <a:cubicBezTo>
                  <a:pt x="239478" y="1034473"/>
                  <a:pt x="251832" y="1045882"/>
                  <a:pt x="250882" y="1046833"/>
                </a:cubicBezTo>
                <a:cubicBezTo>
                  <a:pt x="250882" y="1047784"/>
                  <a:pt x="250882" y="1047784"/>
                  <a:pt x="250882" y="1046833"/>
                </a:cubicBezTo>
                <a:close/>
                <a:moveTo>
                  <a:pt x="344012" y="1099127"/>
                </a:moveTo>
                <a:cubicBezTo>
                  <a:pt x="323106" y="1089619"/>
                  <a:pt x="302199" y="1079161"/>
                  <a:pt x="282242" y="1067751"/>
                </a:cubicBezTo>
                <a:lnTo>
                  <a:pt x="282242" y="1067751"/>
                </a:lnTo>
                <a:cubicBezTo>
                  <a:pt x="284143" y="1067751"/>
                  <a:pt x="301248" y="1075357"/>
                  <a:pt x="318354" y="1084865"/>
                </a:cubicBezTo>
                <a:cubicBezTo>
                  <a:pt x="335460" y="1092472"/>
                  <a:pt x="345913" y="1099127"/>
                  <a:pt x="344012" y="1099127"/>
                </a:cubicBezTo>
                <a:lnTo>
                  <a:pt x="344012" y="1099127"/>
                </a:lnTo>
                <a:close/>
                <a:moveTo>
                  <a:pt x="429540" y="1128602"/>
                </a:moveTo>
                <a:cubicBezTo>
                  <a:pt x="415286" y="1124799"/>
                  <a:pt x="401981" y="1120996"/>
                  <a:pt x="387727" y="1116242"/>
                </a:cubicBezTo>
                <a:cubicBezTo>
                  <a:pt x="396279" y="1119094"/>
                  <a:pt x="407683" y="1121947"/>
                  <a:pt x="419087" y="1125750"/>
                </a:cubicBezTo>
                <a:cubicBezTo>
                  <a:pt x="422888" y="1126701"/>
                  <a:pt x="427640" y="1127651"/>
                  <a:pt x="429540" y="1128602"/>
                </a:cubicBezTo>
                <a:close/>
                <a:moveTo>
                  <a:pt x="618652" y="1144766"/>
                </a:moveTo>
                <a:cubicBezTo>
                  <a:pt x="601546" y="1145717"/>
                  <a:pt x="584441" y="1146667"/>
                  <a:pt x="567335" y="1146667"/>
                </a:cubicBezTo>
                <a:cubicBezTo>
                  <a:pt x="568286" y="1146667"/>
                  <a:pt x="568286" y="1146667"/>
                  <a:pt x="569236" y="1146667"/>
                </a:cubicBezTo>
                <a:cubicBezTo>
                  <a:pt x="578739" y="1145717"/>
                  <a:pt x="598696" y="1145717"/>
                  <a:pt x="612000" y="1144766"/>
                </a:cubicBezTo>
                <a:cubicBezTo>
                  <a:pt x="614851" y="1144766"/>
                  <a:pt x="617702" y="1144766"/>
                  <a:pt x="618652" y="1144766"/>
                </a:cubicBezTo>
                <a:close/>
                <a:moveTo>
                  <a:pt x="718435" y="1127651"/>
                </a:moveTo>
                <a:cubicBezTo>
                  <a:pt x="705130" y="1131455"/>
                  <a:pt x="691826" y="1134307"/>
                  <a:pt x="678522" y="1136209"/>
                </a:cubicBezTo>
                <a:cubicBezTo>
                  <a:pt x="668068" y="1138110"/>
                  <a:pt x="667118" y="1136209"/>
                  <a:pt x="678522" y="1132405"/>
                </a:cubicBezTo>
                <a:cubicBezTo>
                  <a:pt x="689925" y="1127651"/>
                  <a:pt x="708932" y="1123848"/>
                  <a:pt x="720335" y="1122897"/>
                </a:cubicBezTo>
                <a:cubicBezTo>
                  <a:pt x="730789" y="1122897"/>
                  <a:pt x="729838" y="1124799"/>
                  <a:pt x="718435" y="1127651"/>
                </a:cubicBezTo>
                <a:close/>
                <a:moveTo>
                  <a:pt x="918950" y="1030670"/>
                </a:moveTo>
                <a:cubicBezTo>
                  <a:pt x="912298" y="1036374"/>
                  <a:pt x="904696" y="1041128"/>
                  <a:pt x="898043" y="1045882"/>
                </a:cubicBezTo>
                <a:cubicBezTo>
                  <a:pt x="895192" y="1047784"/>
                  <a:pt x="893292" y="1048735"/>
                  <a:pt x="892341" y="1048735"/>
                </a:cubicBezTo>
                <a:cubicBezTo>
                  <a:pt x="887590" y="1050636"/>
                  <a:pt x="892341" y="1044932"/>
                  <a:pt x="903745" y="1035424"/>
                </a:cubicBezTo>
                <a:cubicBezTo>
                  <a:pt x="915149" y="1025916"/>
                  <a:pt x="928453" y="1017358"/>
                  <a:pt x="933205" y="1016407"/>
                </a:cubicBezTo>
                <a:cubicBezTo>
                  <a:pt x="936056" y="1016407"/>
                  <a:pt x="930354" y="1022112"/>
                  <a:pt x="918950" y="1030670"/>
                </a:cubicBezTo>
                <a:cubicBezTo>
                  <a:pt x="918950" y="1030670"/>
                  <a:pt x="918950" y="1030670"/>
                  <a:pt x="918950" y="1030670"/>
                </a:cubicBezTo>
                <a:close/>
                <a:moveTo>
                  <a:pt x="1012080" y="942245"/>
                </a:moveTo>
                <a:cubicBezTo>
                  <a:pt x="1001627" y="954605"/>
                  <a:pt x="990223" y="966966"/>
                  <a:pt x="978820" y="979326"/>
                </a:cubicBezTo>
                <a:lnTo>
                  <a:pt x="978820" y="979326"/>
                </a:lnTo>
                <a:cubicBezTo>
                  <a:pt x="980720" y="977425"/>
                  <a:pt x="985472" y="971720"/>
                  <a:pt x="993074" y="963163"/>
                </a:cubicBezTo>
                <a:cubicBezTo>
                  <a:pt x="1001627" y="953655"/>
                  <a:pt x="1009230" y="944147"/>
                  <a:pt x="1012080" y="942245"/>
                </a:cubicBezTo>
                <a:close/>
                <a:moveTo>
                  <a:pt x="128292" y="912770"/>
                </a:moveTo>
                <a:cubicBezTo>
                  <a:pt x="128292" y="923229"/>
                  <a:pt x="115938" y="914672"/>
                  <a:pt x="102634" y="896606"/>
                </a:cubicBezTo>
                <a:cubicBezTo>
                  <a:pt x="89329" y="878541"/>
                  <a:pt x="76975" y="855722"/>
                  <a:pt x="75074" y="844312"/>
                </a:cubicBezTo>
                <a:cubicBezTo>
                  <a:pt x="74124" y="831952"/>
                  <a:pt x="86478" y="836706"/>
                  <a:pt x="101683" y="855722"/>
                </a:cubicBezTo>
                <a:cubicBezTo>
                  <a:pt x="116888" y="874738"/>
                  <a:pt x="129242" y="901360"/>
                  <a:pt x="128292" y="912770"/>
                </a:cubicBezTo>
                <a:close/>
              </a:path>
            </a:pathLst>
          </a:custGeom>
          <a:gradFill>
            <a:gsLst>
              <a:gs pos="0">
                <a:srgbClr val="8551A1"/>
              </a:gs>
              <a:gs pos="35350">
                <a:srgbClr val="6363AC"/>
              </a:gs>
              <a:gs pos="100000">
                <a:srgbClr val="26C4F4"/>
              </a:gs>
            </a:gsLst>
            <a:lin ang="5845069" scaled="1"/>
          </a:gradFill>
          <a:ln w="9492"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6D5FE3CB-8299-33E3-01B3-6B3DA6DB4CBB}"/>
              </a:ext>
            </a:extLst>
          </p:cNvPr>
          <p:cNvSpPr/>
          <p:nvPr/>
        </p:nvSpPr>
        <p:spPr>
          <a:xfrm rot="2300298">
            <a:off x="6242437" y="7019750"/>
            <a:ext cx="951659" cy="1006025"/>
          </a:xfrm>
          <a:custGeom>
            <a:avLst/>
            <a:gdLst>
              <a:gd name="connsiteX0" fmla="*/ 122815 w 256549"/>
              <a:gd name="connsiteY0" fmla="*/ 237884 h 271205"/>
              <a:gd name="connsiteX1" fmla="*/ 36337 w 256549"/>
              <a:gd name="connsiteY1" fmla="*/ 262605 h 271205"/>
              <a:gd name="connsiteX2" fmla="*/ 6877 w 256549"/>
              <a:gd name="connsiteY2" fmla="*/ 175131 h 271205"/>
              <a:gd name="connsiteX3" fmla="*/ 92405 w 256549"/>
              <a:gd name="connsiteY3" fmla="*/ 152312 h 271205"/>
              <a:gd name="connsiteX4" fmla="*/ 122815 w 256549"/>
              <a:gd name="connsiteY4" fmla="*/ 237884 h 271205"/>
              <a:gd name="connsiteX5" fmla="*/ 150374 w 256549"/>
              <a:gd name="connsiteY5" fmla="*/ 72444 h 271205"/>
              <a:gd name="connsiteX6" fmla="*/ 83853 w 256549"/>
              <a:gd name="connsiteY6" fmla="*/ 91460 h 271205"/>
              <a:gd name="connsiteX7" fmla="*/ 61045 w 256549"/>
              <a:gd name="connsiteY7" fmla="*/ 23953 h 271205"/>
              <a:gd name="connsiteX8" fmla="*/ 127567 w 256549"/>
              <a:gd name="connsiteY8" fmla="*/ 5888 h 271205"/>
              <a:gd name="connsiteX9" fmla="*/ 150374 w 256549"/>
              <a:gd name="connsiteY9" fmla="*/ 72444 h 271205"/>
              <a:gd name="connsiteX10" fmla="*/ 253958 w 256549"/>
              <a:gd name="connsiteY10" fmla="*/ 102870 h 271205"/>
              <a:gd name="connsiteX11" fmla="*/ 212145 w 256549"/>
              <a:gd name="connsiteY11" fmla="*/ 115230 h 271205"/>
              <a:gd name="connsiteX12" fmla="*/ 197890 w 256549"/>
              <a:gd name="connsiteY12" fmla="*/ 72444 h 271205"/>
              <a:gd name="connsiteX13" fmla="*/ 239703 w 256549"/>
              <a:gd name="connsiteY13" fmla="*/ 61035 h 271205"/>
              <a:gd name="connsiteX14" fmla="*/ 253958 w 256549"/>
              <a:gd name="connsiteY14" fmla="*/ 102870 h 27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6549" h="271205">
                <a:moveTo>
                  <a:pt x="122815" y="237884"/>
                </a:moveTo>
                <a:cubicBezTo>
                  <a:pt x="107610" y="269260"/>
                  <a:pt x="68648" y="280670"/>
                  <a:pt x="36337" y="262605"/>
                </a:cubicBezTo>
                <a:cubicBezTo>
                  <a:pt x="4027" y="245490"/>
                  <a:pt x="-9278" y="205557"/>
                  <a:pt x="6877" y="175131"/>
                </a:cubicBezTo>
                <a:cubicBezTo>
                  <a:pt x="23033" y="144705"/>
                  <a:pt x="61045" y="135197"/>
                  <a:pt x="92405" y="152312"/>
                </a:cubicBezTo>
                <a:cubicBezTo>
                  <a:pt x="124716" y="169426"/>
                  <a:pt x="138020" y="207458"/>
                  <a:pt x="122815" y="237884"/>
                </a:cubicBezTo>
                <a:close/>
                <a:moveTo>
                  <a:pt x="150374" y="72444"/>
                </a:moveTo>
                <a:cubicBezTo>
                  <a:pt x="138020" y="96214"/>
                  <a:pt x="108561" y="104772"/>
                  <a:pt x="83853" y="91460"/>
                </a:cubicBezTo>
                <a:cubicBezTo>
                  <a:pt x="59144" y="78149"/>
                  <a:pt x="48691" y="47723"/>
                  <a:pt x="61045" y="23953"/>
                </a:cubicBezTo>
                <a:cubicBezTo>
                  <a:pt x="73399" y="1134"/>
                  <a:pt x="102859" y="-6472"/>
                  <a:pt x="127567" y="5888"/>
                </a:cubicBezTo>
                <a:cubicBezTo>
                  <a:pt x="152275" y="19199"/>
                  <a:pt x="161778" y="48674"/>
                  <a:pt x="150374" y="72444"/>
                </a:cubicBezTo>
                <a:close/>
                <a:moveTo>
                  <a:pt x="253958" y="102870"/>
                </a:moveTo>
                <a:cubicBezTo>
                  <a:pt x="246356" y="118083"/>
                  <a:pt x="228300" y="123788"/>
                  <a:pt x="212145" y="115230"/>
                </a:cubicBezTo>
                <a:cubicBezTo>
                  <a:pt x="196939" y="106673"/>
                  <a:pt x="190287" y="87657"/>
                  <a:pt x="197890" y="72444"/>
                </a:cubicBezTo>
                <a:cubicBezTo>
                  <a:pt x="205492" y="58182"/>
                  <a:pt x="224498" y="53428"/>
                  <a:pt x="239703" y="61035"/>
                </a:cubicBezTo>
                <a:cubicBezTo>
                  <a:pt x="253958" y="69592"/>
                  <a:pt x="260610" y="88608"/>
                  <a:pt x="253958" y="102870"/>
                </a:cubicBezTo>
                <a:close/>
              </a:path>
            </a:pathLst>
          </a:custGeom>
          <a:gradFill>
            <a:gsLst>
              <a:gs pos="0">
                <a:srgbClr val="8551A1"/>
              </a:gs>
              <a:gs pos="35350">
                <a:srgbClr val="6363AC"/>
              </a:gs>
              <a:gs pos="100000">
                <a:srgbClr val="26C4F4"/>
              </a:gs>
            </a:gsLst>
            <a:lin ang="0" scaled="1"/>
          </a:gradFill>
          <a:ln w="9492" cap="flat">
            <a:noFill/>
            <a:prstDash val="solid"/>
            <a:miter/>
          </a:ln>
        </p:spPr>
        <p:txBody>
          <a:bodyPr rtlCol="0" anchor="ctr"/>
          <a:lstStyle/>
          <a:p>
            <a:endParaRPr lang="en-US"/>
          </a:p>
        </p:txBody>
      </p:sp>
      <p:sp>
        <p:nvSpPr>
          <p:cNvPr id="10" name="Text Placeholder 7">
            <a:extLst>
              <a:ext uri="{FF2B5EF4-FFF2-40B4-BE49-F238E27FC236}">
                <a16:creationId xmlns:a16="http://schemas.microsoft.com/office/drawing/2014/main" id="{348587DB-E78D-6095-C635-1BC2EC47DC67}"/>
              </a:ext>
            </a:extLst>
          </p:cNvPr>
          <p:cNvSpPr txBox="1">
            <a:spLocks/>
          </p:cNvSpPr>
          <p:nvPr/>
        </p:nvSpPr>
        <p:spPr>
          <a:xfrm>
            <a:off x="1056347" y="3609557"/>
            <a:ext cx="5509210" cy="1853861"/>
          </a:xfrm>
          <a:prstGeom prst="rect">
            <a:avLst/>
          </a:prstGeom>
        </p:spPr>
        <p:txBody>
          <a:bodyPr lIns="91440" tIns="45720" rIns="91440" bIns="45720" numCol="1" spcCol="288000" anchor="t">
            <a:noAutofit/>
          </a:bodyPr>
          <a:lstStyle>
            <a:lvl1pPr marL="0" indent="0" algn="l" defTabSz="755934"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just"/>
            <a:r>
              <a:rPr lang="it-IT" b="1" dirty="0">
                <a:latin typeface="Calibri"/>
                <a:ea typeface="Open Sans"/>
                <a:cs typeface="Calibri"/>
              </a:rPr>
              <a:t>Introduzione: </a:t>
            </a:r>
            <a:r>
              <a:rPr lang="it-IT" dirty="0">
                <a:latin typeface="Calibri"/>
                <a:ea typeface="Open Sans"/>
                <a:cs typeface="Calibri"/>
              </a:rPr>
              <a:t>Obiettivi di apprendimento chiari, risorse consigliate per la lettura o la visualizzazione prima della sessione, diapositive della sessione (Slide Deck) e materiali su cui lavorare durante la sessione (Fogli di lavoro</a:t>
            </a:r>
            <a:r>
              <a:rPr lang="en-GB" dirty="0">
                <a:latin typeface="Calibri"/>
                <a:ea typeface="Open Sans"/>
                <a:cs typeface="Calibri"/>
              </a:rPr>
              <a:t>).</a:t>
            </a:r>
          </a:p>
          <a:p>
            <a:pPr algn="just"/>
            <a:endParaRPr lang="en-GB" dirty="0"/>
          </a:p>
          <a:p>
            <a:pPr algn="just"/>
            <a:endParaRPr lang="en-GB" dirty="0"/>
          </a:p>
          <a:p>
            <a:pPr algn="just"/>
            <a:r>
              <a:rPr lang="it-IT" b="1" dirty="0">
                <a:latin typeface="Calibri"/>
                <a:ea typeface="Open Sans"/>
                <a:cs typeface="Calibri"/>
              </a:rPr>
              <a:t>Esercizi: </a:t>
            </a:r>
            <a:r>
              <a:rPr lang="it-IT" dirty="0">
                <a:latin typeface="Calibri"/>
                <a:ea typeface="Open Sans"/>
                <a:cs typeface="Calibri"/>
              </a:rPr>
              <a:t>istruzioni dettagliate sia per gli studenti che per gli insegnanti, insieme a esempi, requisiti delle attività, modelli e fogli di lavoro per guidare le attività</a:t>
            </a:r>
            <a:r>
              <a:rPr lang="en-GB" dirty="0">
                <a:latin typeface="Calibri"/>
                <a:ea typeface="Open Sans"/>
                <a:cs typeface="Calibri"/>
              </a:rPr>
              <a:t>.</a:t>
            </a:r>
          </a:p>
          <a:p>
            <a:pPr algn="just"/>
            <a:endParaRPr lang="en-GB" dirty="0"/>
          </a:p>
          <a:p>
            <a:pPr algn="just"/>
            <a:endParaRPr lang="en-GB" dirty="0"/>
          </a:p>
          <a:p>
            <a:pPr algn="just"/>
            <a:r>
              <a:rPr lang="it-IT" b="1" dirty="0">
                <a:latin typeface="Calibri"/>
                <a:ea typeface="Open Sans"/>
                <a:cs typeface="Calibri"/>
              </a:rPr>
              <a:t>Valutazione</a:t>
            </a:r>
            <a:r>
              <a:rPr lang="it-IT" dirty="0">
                <a:latin typeface="Calibri"/>
                <a:ea typeface="Open Sans"/>
                <a:cs typeface="Calibri"/>
              </a:rPr>
              <a:t>: una spiegazione dei criteri di valutazione, insieme a modelli di valutazione (se applicabile) ed eventuali questionari online o strumenti di valutazione simili.</a:t>
            </a:r>
            <a:endParaRPr lang="en-US" dirty="0">
              <a:latin typeface="Calibri"/>
              <a:ea typeface="Open Sans"/>
              <a:cs typeface="Calibri"/>
            </a:endParaRPr>
          </a:p>
        </p:txBody>
      </p:sp>
      <p:sp>
        <p:nvSpPr>
          <p:cNvPr id="11" name="Text Placeholder 5">
            <a:extLst>
              <a:ext uri="{FF2B5EF4-FFF2-40B4-BE49-F238E27FC236}">
                <a16:creationId xmlns:a16="http://schemas.microsoft.com/office/drawing/2014/main" id="{85D4702B-8D52-B9C0-88E3-4FD9CAC7BBB3}"/>
              </a:ext>
            </a:extLst>
          </p:cNvPr>
          <p:cNvSpPr txBox="1">
            <a:spLocks/>
          </p:cNvSpPr>
          <p:nvPr/>
        </p:nvSpPr>
        <p:spPr>
          <a:xfrm>
            <a:off x="606921" y="3503292"/>
            <a:ext cx="457006" cy="627150"/>
          </a:xfrm>
          <a:prstGeom prst="rect">
            <a:avLst/>
          </a:prstGeom>
        </p:spPr>
        <p:txBody>
          <a:bodyPr>
            <a:noAutofit/>
          </a:bodyPr>
          <a:lstStyle>
            <a:lvl1pPr marL="0" indent="0" algn="l" defTabSz="755934" rtl="0" eaLnBrk="1" latinLnBrk="0" hangingPunct="1">
              <a:lnSpc>
                <a:spcPct val="90000"/>
              </a:lnSpc>
              <a:spcBef>
                <a:spcPts val="827"/>
              </a:spcBef>
              <a:buFont typeface="Arial" panose="020B0604020202020204" pitchFamily="34" charset="0"/>
              <a:buNone/>
              <a:defRPr sz="3000" b="1" i="0" kern="1200">
                <a:solidFill>
                  <a:srgbClr val="29C5F4"/>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4000"/>
              </a:lnSpc>
            </a:pPr>
            <a:r>
              <a:rPr lang="en-US"/>
              <a:t>1</a:t>
            </a:r>
          </a:p>
        </p:txBody>
      </p:sp>
      <p:sp>
        <p:nvSpPr>
          <p:cNvPr id="12" name="Text Placeholder 5">
            <a:extLst>
              <a:ext uri="{FF2B5EF4-FFF2-40B4-BE49-F238E27FC236}">
                <a16:creationId xmlns:a16="http://schemas.microsoft.com/office/drawing/2014/main" id="{C1141A38-5E9F-AF3B-0E42-FFA17C845162}"/>
              </a:ext>
            </a:extLst>
          </p:cNvPr>
          <p:cNvSpPr txBox="1">
            <a:spLocks/>
          </p:cNvSpPr>
          <p:nvPr/>
        </p:nvSpPr>
        <p:spPr>
          <a:xfrm>
            <a:off x="606921" y="4877803"/>
            <a:ext cx="457006" cy="627150"/>
          </a:xfrm>
          <a:prstGeom prst="rect">
            <a:avLst/>
          </a:prstGeom>
        </p:spPr>
        <p:txBody>
          <a:bodyPr>
            <a:noAutofit/>
          </a:bodyPr>
          <a:lstStyle>
            <a:lvl1pPr marL="0" indent="0" algn="l" defTabSz="755934" rtl="0" eaLnBrk="1" latinLnBrk="0" hangingPunct="1">
              <a:lnSpc>
                <a:spcPct val="90000"/>
              </a:lnSpc>
              <a:spcBef>
                <a:spcPts val="827"/>
              </a:spcBef>
              <a:buFont typeface="Arial" panose="020B0604020202020204" pitchFamily="34" charset="0"/>
              <a:buNone/>
              <a:defRPr sz="3000" b="1" i="0" kern="1200">
                <a:solidFill>
                  <a:srgbClr val="29C5F4"/>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4000"/>
              </a:lnSpc>
            </a:pPr>
            <a:r>
              <a:rPr lang="en-US"/>
              <a:t>3</a:t>
            </a:r>
          </a:p>
        </p:txBody>
      </p:sp>
      <p:sp>
        <p:nvSpPr>
          <p:cNvPr id="14" name="Text Placeholder 5">
            <a:extLst>
              <a:ext uri="{FF2B5EF4-FFF2-40B4-BE49-F238E27FC236}">
                <a16:creationId xmlns:a16="http://schemas.microsoft.com/office/drawing/2014/main" id="{5B494128-5A09-FB2B-FA78-6B4FF5CDCC25}"/>
              </a:ext>
            </a:extLst>
          </p:cNvPr>
          <p:cNvSpPr txBox="1">
            <a:spLocks/>
          </p:cNvSpPr>
          <p:nvPr/>
        </p:nvSpPr>
        <p:spPr>
          <a:xfrm>
            <a:off x="591815" y="4192007"/>
            <a:ext cx="457006" cy="627150"/>
          </a:xfrm>
          <a:prstGeom prst="rect">
            <a:avLst/>
          </a:prstGeom>
        </p:spPr>
        <p:txBody>
          <a:bodyPr>
            <a:noAutofit/>
          </a:bodyPr>
          <a:lstStyle>
            <a:lvl1pPr marL="0" indent="0" algn="l" defTabSz="755934" rtl="0" eaLnBrk="1" latinLnBrk="0" hangingPunct="1">
              <a:lnSpc>
                <a:spcPct val="90000"/>
              </a:lnSpc>
              <a:spcBef>
                <a:spcPts val="827"/>
              </a:spcBef>
              <a:buFont typeface="Arial" panose="020B0604020202020204" pitchFamily="34" charset="0"/>
              <a:buNone/>
              <a:defRPr sz="3000" b="1" i="0" kern="1200">
                <a:solidFill>
                  <a:srgbClr val="29C5F4"/>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4000"/>
              </a:lnSpc>
            </a:pPr>
            <a:r>
              <a:rPr lang="en-US"/>
              <a:t>2</a:t>
            </a:r>
          </a:p>
        </p:txBody>
      </p:sp>
      <p:sp>
        <p:nvSpPr>
          <p:cNvPr id="15" name="Text Placeholder 7">
            <a:extLst>
              <a:ext uri="{FF2B5EF4-FFF2-40B4-BE49-F238E27FC236}">
                <a16:creationId xmlns:a16="http://schemas.microsoft.com/office/drawing/2014/main" id="{57B6CF4B-8077-FD0A-F990-9A35E3E5C955}"/>
              </a:ext>
            </a:extLst>
          </p:cNvPr>
          <p:cNvSpPr txBox="1">
            <a:spLocks/>
          </p:cNvSpPr>
          <p:nvPr/>
        </p:nvSpPr>
        <p:spPr>
          <a:xfrm>
            <a:off x="617228" y="5568558"/>
            <a:ext cx="6599988" cy="1161756"/>
          </a:xfrm>
          <a:prstGeom prst="rect">
            <a:avLst/>
          </a:prstGeom>
        </p:spPr>
        <p:txBody>
          <a:bodyPr lIns="91440" tIns="45720" rIns="91440" bIns="45720" numCol="1" spcCol="288000" anchor="t">
            <a:noAutofit/>
          </a:bodyPr>
          <a:lstStyle>
            <a:lvl1pPr marL="0" indent="0" algn="l" defTabSz="755934"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just"/>
            <a:r>
              <a:rPr lang="it-IT" dirty="0">
                <a:latin typeface="Calibri"/>
                <a:ea typeface="Open Sans"/>
                <a:cs typeface="Calibri"/>
              </a:rPr>
              <a:t>Tutti i moduli incorporano attività di apprendimento basate su problemi, in cui gli studenti si impegneranno con problemi del mondo reale in un ambiente collaborativo. Questo approccio migliora il loro pensiero critico e le capacità di risoluzione dei problemi, colmando il divario tra teoria e pratica</a:t>
            </a:r>
            <a:r>
              <a:rPr lang="en-GB" dirty="0">
                <a:latin typeface="Calibri"/>
                <a:ea typeface="Open Sans"/>
                <a:cs typeface="Calibri"/>
              </a:rPr>
              <a:t>.</a:t>
            </a:r>
          </a:p>
          <a:p>
            <a:pPr algn="just"/>
            <a:endParaRPr lang="en-GB" dirty="0"/>
          </a:p>
          <a:p>
            <a:pPr algn="just"/>
            <a:r>
              <a:rPr lang="it-IT" dirty="0">
                <a:latin typeface="Calibri"/>
                <a:ea typeface="Open Sans"/>
                <a:cs typeface="Calibri"/>
              </a:rPr>
              <a:t>La sezione seguente delinea un piano settimanale per il modulo, accompagnato da descrizioni dettagliate per guidarne l'implementazione, che gli insegnanti possono adattare secondo necessità</a:t>
            </a:r>
            <a:r>
              <a:rPr lang="en-GB" dirty="0">
                <a:latin typeface="Calibri"/>
                <a:ea typeface="Open Sans"/>
                <a:cs typeface="Calibri"/>
              </a:rPr>
              <a:t>.</a:t>
            </a:r>
            <a:endParaRPr lang="en-US" dirty="0">
              <a:latin typeface="Calibri"/>
              <a:ea typeface="Open Sans"/>
              <a:cs typeface="Calibri"/>
            </a:endParaRPr>
          </a:p>
        </p:txBody>
      </p:sp>
    </p:spTree>
    <p:extLst>
      <p:ext uri="{BB962C8B-B14F-4D97-AF65-F5344CB8AC3E}">
        <p14:creationId xmlns:p14="http://schemas.microsoft.com/office/powerpoint/2010/main" val="2925313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6D2E4-1C15-7A92-F87B-27C045B527A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FF22602-2E5E-A54E-F936-1810DF876C79}"/>
              </a:ext>
            </a:extLst>
          </p:cNvPr>
          <p:cNvSpPr>
            <a:spLocks noGrp="1"/>
          </p:cNvSpPr>
          <p:nvPr>
            <p:ph type="sldNum" sz="quarter" idx="4"/>
          </p:nvPr>
        </p:nvSpPr>
        <p:spPr/>
        <p:txBody>
          <a:bodyPr/>
          <a:lstStyle/>
          <a:p>
            <a:fld id="{9C527BFA-2C0E-4CEC-B6A5-913A56FEF4B4}" type="slidenum">
              <a:rPr lang="fr-CA" smtClean="0"/>
              <a:pPr/>
              <a:t>8</a:t>
            </a:fld>
            <a:endParaRPr lang="fr-CA"/>
          </a:p>
        </p:txBody>
      </p:sp>
      <p:sp>
        <p:nvSpPr>
          <p:cNvPr id="7" name="Text Placeholder 5">
            <a:extLst>
              <a:ext uri="{FF2B5EF4-FFF2-40B4-BE49-F238E27FC236}">
                <a16:creationId xmlns:a16="http://schemas.microsoft.com/office/drawing/2014/main" id="{FEA0E4A1-455E-053B-6086-5EC0DCFF1BF9}"/>
              </a:ext>
            </a:extLst>
          </p:cNvPr>
          <p:cNvSpPr txBox="1">
            <a:spLocks/>
          </p:cNvSpPr>
          <p:nvPr/>
        </p:nvSpPr>
        <p:spPr>
          <a:xfrm>
            <a:off x="591948" y="581002"/>
            <a:ext cx="5265328" cy="2714289"/>
          </a:xfrm>
          <a:prstGeom prst="rect">
            <a:avLst/>
          </a:prstGeom>
        </p:spPr>
        <p:txBody>
          <a:bodyPr lIns="91440" tIns="45720" rIns="91440" bIns="45720" numCol="1" spcCol="288000" anchor="t">
            <a:noAutofit/>
          </a:bodyPr>
          <a:lstStyle>
            <a:lvl1pPr marL="0" indent="0" algn="l" defTabSz="755934" rtl="0" eaLnBrk="1" latinLnBrk="0" hangingPunct="1">
              <a:lnSpc>
                <a:spcPct val="100000"/>
              </a:lnSpc>
              <a:spcBef>
                <a:spcPts val="0"/>
              </a:spcBef>
              <a:buFont typeface="Arial" panose="020B0604020202020204" pitchFamily="34" charset="0"/>
              <a:buNone/>
              <a:defRPr sz="1100" b="0" i="0" kern="1200">
                <a:solidFill>
                  <a:srgbClr val="0B1430"/>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90000"/>
              </a:lnSpc>
            </a:pPr>
            <a:r>
              <a:rPr lang="en-GB" sz="3000" b="1" dirty="0">
                <a:solidFill>
                  <a:srgbClr val="29C5F4"/>
                </a:solidFill>
                <a:latin typeface="Calibri"/>
                <a:ea typeface="Open Sans"/>
                <a:cs typeface="Calibri"/>
              </a:rPr>
              <a:t>PERSONALIZZAZIONE DEI MODULI</a:t>
            </a:r>
            <a:endParaRPr lang="en-GB" dirty="0"/>
          </a:p>
          <a:p>
            <a:pPr>
              <a:lnSpc>
                <a:spcPct val="90000"/>
              </a:lnSpc>
            </a:pPr>
            <a:r>
              <a:rPr lang="it-IT" sz="1600" b="1" dirty="0">
                <a:solidFill>
                  <a:srgbClr val="8652A1"/>
                </a:solidFill>
                <a:latin typeface="Calibri"/>
                <a:ea typeface="Open Sans"/>
                <a:cs typeface="Calibri"/>
              </a:rPr>
              <a:t>Adattare i contenuti al tuo stile di insegnamento</a:t>
            </a:r>
            <a:endParaRPr lang="en-GB" dirty="0"/>
          </a:p>
          <a:p>
            <a:pPr algn="just"/>
            <a:r>
              <a:rPr lang="it-IT" dirty="0"/>
              <a:t>Come accennato, i moduli sono progettati per essere </a:t>
            </a:r>
            <a:r>
              <a:rPr lang="it-IT" b="1" dirty="0"/>
              <a:t>flessibili e adattabili </a:t>
            </a:r>
            <a:r>
              <a:rPr lang="it-IT" dirty="0"/>
              <a:t>a diversi stili di insegnamento, ambienti di apprendimento ed esigenze. Tutti i moduli e le singole settimane al loro interno possono essere utilizzati separatamente: sono necessari solo alcuni adattamenti per garantire che il contenuto sia plausibile e senza aspetti aperti o mancanti. Possono essere erogati da un formato di corso semestrale completo a un corso di 8 ore, un workshop (extracurriculare o in corso) o distribuiti attraverso discussioni in classe: gli insegnanti scelgono</a:t>
            </a:r>
            <a:r>
              <a:rPr lang="en-GB" dirty="0"/>
              <a:t>.</a:t>
            </a:r>
          </a:p>
          <a:p>
            <a:pPr algn="just"/>
            <a:r>
              <a:rPr lang="it-IT" dirty="0"/>
              <a:t>I passaggi presentati di seguito servono come </a:t>
            </a:r>
            <a:r>
              <a:rPr lang="it-IT" b="1" dirty="0"/>
              <a:t>esempi</a:t>
            </a:r>
            <a:r>
              <a:rPr lang="it-IT" dirty="0"/>
              <a:t> di come è possibile adattare il contenuto per soddisfare esigenze specifiche, adattandolo a obiettivi particolari, vincoli di tempo e requisiti degli studenti.</a:t>
            </a:r>
            <a:endParaRPr lang="en-GB" dirty="0"/>
          </a:p>
        </p:txBody>
      </p:sp>
      <p:sp>
        <p:nvSpPr>
          <p:cNvPr id="8" name="Freeform 2">
            <a:extLst>
              <a:ext uri="{FF2B5EF4-FFF2-40B4-BE49-F238E27FC236}">
                <a16:creationId xmlns:a16="http://schemas.microsoft.com/office/drawing/2014/main" id="{4DAC2760-38FF-A601-452E-05572E590751}"/>
              </a:ext>
            </a:extLst>
          </p:cNvPr>
          <p:cNvSpPr/>
          <p:nvPr/>
        </p:nvSpPr>
        <p:spPr>
          <a:xfrm rot="19295464">
            <a:off x="6038581" y="-668569"/>
            <a:ext cx="4822343" cy="5213433"/>
          </a:xfrm>
          <a:custGeom>
            <a:avLst/>
            <a:gdLst>
              <a:gd name="connsiteX0" fmla="*/ 217621 w 1060649"/>
              <a:gd name="connsiteY0" fmla="*/ 995490 h 1146667"/>
              <a:gd name="connsiteX1" fmla="*/ 178658 w 1060649"/>
              <a:gd name="connsiteY1" fmla="*/ 979326 h 1146667"/>
              <a:gd name="connsiteX2" fmla="*/ 149199 w 1060649"/>
              <a:gd name="connsiteY2" fmla="*/ 934639 h 1146667"/>
              <a:gd name="connsiteX3" fmla="*/ 188161 w 1060649"/>
              <a:gd name="connsiteY3" fmla="*/ 946999 h 1146667"/>
              <a:gd name="connsiteX4" fmla="*/ 217621 w 1060649"/>
              <a:gd name="connsiteY4" fmla="*/ 995490 h 1146667"/>
              <a:gd name="connsiteX5" fmla="*/ 320255 w 1060649"/>
              <a:gd name="connsiteY5" fmla="*/ 1065849 h 1146667"/>
              <a:gd name="connsiteX6" fmla="*/ 274640 w 1060649"/>
              <a:gd name="connsiteY6" fmla="*/ 1052538 h 1146667"/>
              <a:gd name="connsiteX7" fmla="*/ 248031 w 1060649"/>
              <a:gd name="connsiteY7" fmla="*/ 1019260 h 1146667"/>
              <a:gd name="connsiteX8" fmla="*/ 295547 w 1060649"/>
              <a:gd name="connsiteY8" fmla="*/ 1029719 h 1146667"/>
              <a:gd name="connsiteX9" fmla="*/ 320255 w 1060649"/>
              <a:gd name="connsiteY9" fmla="*/ 1065849 h 1146667"/>
              <a:gd name="connsiteX10" fmla="*/ 428590 w 1060649"/>
              <a:gd name="connsiteY10" fmla="*/ 1117193 h 1146667"/>
              <a:gd name="connsiteX11" fmla="*/ 380124 w 1060649"/>
              <a:gd name="connsiteY11" fmla="*/ 1107685 h 1146667"/>
              <a:gd name="connsiteX12" fmla="*/ 358267 w 1060649"/>
              <a:gd name="connsiteY12" fmla="*/ 1085816 h 1146667"/>
              <a:gd name="connsiteX13" fmla="*/ 409584 w 1060649"/>
              <a:gd name="connsiteY13" fmla="*/ 1093423 h 1146667"/>
              <a:gd name="connsiteX14" fmla="*/ 428590 w 1060649"/>
              <a:gd name="connsiteY14" fmla="*/ 1117193 h 1146667"/>
              <a:gd name="connsiteX15" fmla="*/ 530273 w 1060649"/>
              <a:gd name="connsiteY15" fmla="*/ 1143815 h 1146667"/>
              <a:gd name="connsiteX16" fmla="*/ 483708 w 1060649"/>
              <a:gd name="connsiteY16" fmla="*/ 1140012 h 1146667"/>
              <a:gd name="connsiteX17" fmla="*/ 469453 w 1060649"/>
              <a:gd name="connsiteY17" fmla="*/ 1131455 h 1146667"/>
              <a:gd name="connsiteX18" fmla="*/ 517919 w 1060649"/>
              <a:gd name="connsiteY18" fmla="*/ 1134307 h 1146667"/>
              <a:gd name="connsiteX19" fmla="*/ 530273 w 1060649"/>
              <a:gd name="connsiteY19" fmla="*/ 1143815 h 1146667"/>
              <a:gd name="connsiteX20" fmla="*/ 34211 w 1060649"/>
              <a:gd name="connsiteY20" fmla="*/ 714052 h 1146667"/>
              <a:gd name="connsiteX21" fmla="*/ 19006 w 1060649"/>
              <a:gd name="connsiteY21" fmla="*/ 712151 h 1146667"/>
              <a:gd name="connsiteX22" fmla="*/ 6652 w 1060649"/>
              <a:gd name="connsiteY22" fmla="*/ 648447 h 1146667"/>
              <a:gd name="connsiteX23" fmla="*/ 20907 w 1060649"/>
              <a:gd name="connsiteY23" fmla="*/ 643693 h 1146667"/>
              <a:gd name="connsiteX24" fmla="*/ 34211 w 1060649"/>
              <a:gd name="connsiteY24" fmla="*/ 714052 h 1146667"/>
              <a:gd name="connsiteX25" fmla="*/ 97882 w 1060649"/>
              <a:gd name="connsiteY25" fmla="*/ 803428 h 1146667"/>
              <a:gd name="connsiteX26" fmla="*/ 65571 w 1060649"/>
              <a:gd name="connsiteY26" fmla="*/ 798674 h 1146667"/>
              <a:gd name="connsiteX27" fmla="*/ 45615 w 1060649"/>
              <a:gd name="connsiteY27" fmla="*/ 733069 h 1146667"/>
              <a:gd name="connsiteX28" fmla="*/ 77925 w 1060649"/>
              <a:gd name="connsiteY28" fmla="*/ 733069 h 1146667"/>
              <a:gd name="connsiteX29" fmla="*/ 97882 w 1060649"/>
              <a:gd name="connsiteY29" fmla="*/ 803428 h 1146667"/>
              <a:gd name="connsiteX30" fmla="*/ 190062 w 1060649"/>
              <a:gd name="connsiteY30" fmla="*/ 896606 h 1146667"/>
              <a:gd name="connsiteX31" fmla="*/ 144447 w 1060649"/>
              <a:gd name="connsiteY31" fmla="*/ 889000 h 1146667"/>
              <a:gd name="connsiteX32" fmla="*/ 120689 w 1060649"/>
              <a:gd name="connsiteY32" fmla="*/ 827198 h 1146667"/>
              <a:gd name="connsiteX33" fmla="*/ 167255 w 1060649"/>
              <a:gd name="connsiteY33" fmla="*/ 830050 h 1146667"/>
              <a:gd name="connsiteX34" fmla="*/ 190062 w 1060649"/>
              <a:gd name="connsiteY34" fmla="*/ 896606 h 1146667"/>
              <a:gd name="connsiteX35" fmla="*/ 300298 w 1060649"/>
              <a:gd name="connsiteY35" fmla="*/ 983129 h 1146667"/>
              <a:gd name="connsiteX36" fmla="*/ 246130 w 1060649"/>
              <a:gd name="connsiteY36" fmla="*/ 977425 h 1146667"/>
              <a:gd name="connsiteX37" fmla="*/ 221422 w 1060649"/>
              <a:gd name="connsiteY37" fmla="*/ 924180 h 1146667"/>
              <a:gd name="connsiteX38" fmla="*/ 277491 w 1060649"/>
              <a:gd name="connsiteY38" fmla="*/ 927983 h 1146667"/>
              <a:gd name="connsiteX39" fmla="*/ 300298 w 1060649"/>
              <a:gd name="connsiteY39" fmla="*/ 983129 h 1146667"/>
              <a:gd name="connsiteX40" fmla="*/ 420037 w 1060649"/>
              <a:gd name="connsiteY40" fmla="*/ 1055390 h 1146667"/>
              <a:gd name="connsiteX41" fmla="*/ 363019 w 1060649"/>
              <a:gd name="connsiteY41" fmla="*/ 1051587 h 1146667"/>
              <a:gd name="connsiteX42" fmla="*/ 342112 w 1060649"/>
              <a:gd name="connsiteY42" fmla="*/ 1009752 h 1146667"/>
              <a:gd name="connsiteX43" fmla="*/ 401981 w 1060649"/>
              <a:gd name="connsiteY43" fmla="*/ 1011653 h 1146667"/>
              <a:gd name="connsiteX44" fmla="*/ 420037 w 1060649"/>
              <a:gd name="connsiteY44" fmla="*/ 1055390 h 1146667"/>
              <a:gd name="connsiteX45" fmla="*/ 535975 w 1060649"/>
              <a:gd name="connsiteY45" fmla="*/ 1106734 h 1146667"/>
              <a:gd name="connsiteX46" fmla="*/ 480857 w 1060649"/>
              <a:gd name="connsiteY46" fmla="*/ 1106734 h 1146667"/>
              <a:gd name="connsiteX47" fmla="*/ 465652 w 1060649"/>
              <a:gd name="connsiteY47" fmla="*/ 1078210 h 1146667"/>
              <a:gd name="connsiteX48" fmla="*/ 523621 w 1060649"/>
              <a:gd name="connsiteY48" fmla="*/ 1077259 h 1146667"/>
              <a:gd name="connsiteX49" fmla="*/ 535975 w 1060649"/>
              <a:gd name="connsiteY49" fmla="*/ 1106734 h 1146667"/>
              <a:gd name="connsiteX50" fmla="*/ 637658 w 1060649"/>
              <a:gd name="connsiteY50" fmla="*/ 1131455 h 1146667"/>
              <a:gd name="connsiteX51" fmla="*/ 589192 w 1060649"/>
              <a:gd name="connsiteY51" fmla="*/ 1136209 h 1146667"/>
              <a:gd name="connsiteX52" fmla="*/ 581590 w 1060649"/>
              <a:gd name="connsiteY52" fmla="*/ 1120996 h 1146667"/>
              <a:gd name="connsiteX53" fmla="*/ 632907 w 1060649"/>
              <a:gd name="connsiteY53" fmla="*/ 1115291 h 1146667"/>
              <a:gd name="connsiteX54" fmla="*/ 637658 w 1060649"/>
              <a:gd name="connsiteY54" fmla="*/ 1131455 h 1146667"/>
              <a:gd name="connsiteX55" fmla="*/ 29460 w 1060649"/>
              <a:gd name="connsiteY55" fmla="*/ 588547 h 1146667"/>
              <a:gd name="connsiteX56" fmla="*/ 7602 w 1060649"/>
              <a:gd name="connsiteY56" fmla="*/ 599005 h 1146667"/>
              <a:gd name="connsiteX57" fmla="*/ 6652 w 1060649"/>
              <a:gd name="connsiteY57" fmla="*/ 529597 h 1146667"/>
              <a:gd name="connsiteX58" fmla="*/ 27559 w 1060649"/>
              <a:gd name="connsiteY58" fmla="*/ 511532 h 1146667"/>
              <a:gd name="connsiteX59" fmla="*/ 29460 w 1060649"/>
              <a:gd name="connsiteY59" fmla="*/ 588547 h 1146667"/>
              <a:gd name="connsiteX60" fmla="*/ 89329 w 1060649"/>
              <a:gd name="connsiteY60" fmla="*/ 673168 h 1146667"/>
              <a:gd name="connsiteX61" fmla="*/ 48466 w 1060649"/>
              <a:gd name="connsiteY61" fmla="*/ 678873 h 1146667"/>
              <a:gd name="connsiteX62" fmla="*/ 37062 w 1060649"/>
              <a:gd name="connsiteY62" fmla="*/ 602809 h 1146667"/>
              <a:gd name="connsiteX63" fmla="*/ 76025 w 1060649"/>
              <a:gd name="connsiteY63" fmla="*/ 591399 h 1146667"/>
              <a:gd name="connsiteX64" fmla="*/ 89329 w 1060649"/>
              <a:gd name="connsiteY64" fmla="*/ 673168 h 1146667"/>
              <a:gd name="connsiteX65" fmla="*/ 180559 w 1060649"/>
              <a:gd name="connsiteY65" fmla="*/ 767297 h 1146667"/>
              <a:gd name="connsiteX66" fmla="*/ 125441 w 1060649"/>
              <a:gd name="connsiteY66" fmla="*/ 769199 h 1146667"/>
              <a:gd name="connsiteX67" fmla="*/ 107385 w 1060649"/>
              <a:gd name="connsiteY67" fmla="*/ 692184 h 1146667"/>
              <a:gd name="connsiteX68" fmla="*/ 162503 w 1060649"/>
              <a:gd name="connsiteY68" fmla="*/ 685528 h 1146667"/>
              <a:gd name="connsiteX69" fmla="*/ 180559 w 1060649"/>
              <a:gd name="connsiteY69" fmla="*/ 767297 h 1146667"/>
              <a:gd name="connsiteX70" fmla="*/ 296497 w 1060649"/>
              <a:gd name="connsiteY70" fmla="*/ 864279 h 1146667"/>
              <a:gd name="connsiteX71" fmla="*/ 230925 w 1060649"/>
              <a:gd name="connsiteY71" fmla="*/ 865230 h 1146667"/>
              <a:gd name="connsiteX72" fmla="*/ 209068 w 1060649"/>
              <a:gd name="connsiteY72" fmla="*/ 792969 h 1146667"/>
              <a:gd name="connsiteX73" fmla="*/ 275590 w 1060649"/>
              <a:gd name="connsiteY73" fmla="*/ 788215 h 1146667"/>
              <a:gd name="connsiteX74" fmla="*/ 296497 w 1060649"/>
              <a:gd name="connsiteY74" fmla="*/ 864279 h 1146667"/>
              <a:gd name="connsiteX75" fmla="*/ 423838 w 1060649"/>
              <a:gd name="connsiteY75" fmla="*/ 952704 h 1146667"/>
              <a:gd name="connsiteX76" fmla="*/ 354466 w 1060649"/>
              <a:gd name="connsiteY76" fmla="*/ 954605 h 1146667"/>
              <a:gd name="connsiteX77" fmla="*/ 334509 w 1060649"/>
              <a:gd name="connsiteY77" fmla="*/ 891852 h 1146667"/>
              <a:gd name="connsiteX78" fmla="*/ 405783 w 1060649"/>
              <a:gd name="connsiteY78" fmla="*/ 887098 h 1146667"/>
              <a:gd name="connsiteX79" fmla="*/ 423838 w 1060649"/>
              <a:gd name="connsiteY79" fmla="*/ 952704 h 1146667"/>
              <a:gd name="connsiteX80" fmla="*/ 667118 w 1060649"/>
              <a:gd name="connsiteY80" fmla="*/ 1073456 h 1146667"/>
              <a:gd name="connsiteX81" fmla="*/ 608199 w 1060649"/>
              <a:gd name="connsiteY81" fmla="*/ 1082013 h 1146667"/>
              <a:gd name="connsiteX82" fmla="*/ 599646 w 1060649"/>
              <a:gd name="connsiteY82" fmla="*/ 1046833 h 1146667"/>
              <a:gd name="connsiteX83" fmla="*/ 662366 w 1060649"/>
              <a:gd name="connsiteY83" fmla="*/ 1037325 h 1146667"/>
              <a:gd name="connsiteX84" fmla="*/ 667118 w 1060649"/>
              <a:gd name="connsiteY84" fmla="*/ 1073456 h 1146667"/>
              <a:gd name="connsiteX85" fmla="*/ 760248 w 1060649"/>
              <a:gd name="connsiteY85" fmla="*/ 1094373 h 1146667"/>
              <a:gd name="connsiteX86" fmla="*/ 711782 w 1060649"/>
              <a:gd name="connsiteY86" fmla="*/ 1106734 h 1146667"/>
              <a:gd name="connsiteX87" fmla="*/ 710832 w 1060649"/>
              <a:gd name="connsiteY87" fmla="*/ 1084865 h 1146667"/>
              <a:gd name="connsiteX88" fmla="*/ 762149 w 1060649"/>
              <a:gd name="connsiteY88" fmla="*/ 1071554 h 1146667"/>
              <a:gd name="connsiteX89" fmla="*/ 760248 w 1060649"/>
              <a:gd name="connsiteY89" fmla="*/ 1094373 h 1146667"/>
              <a:gd name="connsiteX90" fmla="*/ 823919 w 1060649"/>
              <a:gd name="connsiteY90" fmla="*/ 1088669 h 1146667"/>
              <a:gd name="connsiteX91" fmla="*/ 787807 w 1060649"/>
              <a:gd name="connsiteY91" fmla="*/ 1103881 h 1146667"/>
              <a:gd name="connsiteX92" fmla="*/ 794459 w 1060649"/>
              <a:gd name="connsiteY92" fmla="*/ 1094373 h 1146667"/>
              <a:gd name="connsiteX93" fmla="*/ 833422 w 1060649"/>
              <a:gd name="connsiteY93" fmla="*/ 1078210 h 1146667"/>
              <a:gd name="connsiteX94" fmla="*/ 823919 w 1060649"/>
              <a:gd name="connsiteY94" fmla="*/ 1088669 h 1146667"/>
              <a:gd name="connsiteX95" fmla="*/ 42764 w 1060649"/>
              <a:gd name="connsiteY95" fmla="*/ 452582 h 1146667"/>
              <a:gd name="connsiteX96" fmla="*/ 16155 w 1060649"/>
              <a:gd name="connsiteY96" fmla="*/ 474450 h 1146667"/>
              <a:gd name="connsiteX97" fmla="*/ 26609 w 1060649"/>
              <a:gd name="connsiteY97" fmla="*/ 409796 h 1146667"/>
              <a:gd name="connsiteX98" fmla="*/ 51317 w 1060649"/>
              <a:gd name="connsiteY98" fmla="*/ 382222 h 1146667"/>
              <a:gd name="connsiteX99" fmla="*/ 42764 w 1060649"/>
              <a:gd name="connsiteY99" fmla="*/ 452582 h 1146667"/>
              <a:gd name="connsiteX100" fmla="*/ 95981 w 1060649"/>
              <a:gd name="connsiteY100" fmla="*/ 521040 h 1146667"/>
              <a:gd name="connsiteX101" fmla="*/ 50366 w 1060649"/>
              <a:gd name="connsiteY101" fmla="*/ 538154 h 1146667"/>
              <a:gd name="connsiteX102" fmla="*/ 49416 w 1060649"/>
              <a:gd name="connsiteY102" fmla="*/ 463991 h 1146667"/>
              <a:gd name="connsiteX103" fmla="*/ 93130 w 1060649"/>
              <a:gd name="connsiteY103" fmla="*/ 442123 h 1146667"/>
              <a:gd name="connsiteX104" fmla="*/ 95981 w 1060649"/>
              <a:gd name="connsiteY104" fmla="*/ 521040 h 1146667"/>
              <a:gd name="connsiteX105" fmla="*/ 181509 w 1060649"/>
              <a:gd name="connsiteY105" fmla="*/ 607563 h 1146667"/>
              <a:gd name="connsiteX106" fmla="*/ 120689 w 1060649"/>
              <a:gd name="connsiteY106" fmla="*/ 619923 h 1146667"/>
              <a:gd name="connsiteX107" fmla="*/ 111186 w 1060649"/>
              <a:gd name="connsiteY107" fmla="*/ 539105 h 1146667"/>
              <a:gd name="connsiteX108" fmla="*/ 170106 w 1060649"/>
              <a:gd name="connsiteY108" fmla="*/ 522941 h 1146667"/>
              <a:gd name="connsiteX109" fmla="*/ 181509 w 1060649"/>
              <a:gd name="connsiteY109" fmla="*/ 607563 h 1146667"/>
              <a:gd name="connsiteX110" fmla="*/ 568286 w 1060649"/>
              <a:gd name="connsiteY110" fmla="*/ 894705 h 1146667"/>
              <a:gd name="connsiteX111" fmla="*/ 494161 w 1060649"/>
              <a:gd name="connsiteY111" fmla="*/ 904213 h 1146667"/>
              <a:gd name="connsiteX112" fmla="*/ 478956 w 1060649"/>
              <a:gd name="connsiteY112" fmla="*/ 837657 h 1146667"/>
              <a:gd name="connsiteX113" fmla="*/ 555932 w 1060649"/>
              <a:gd name="connsiteY113" fmla="*/ 827198 h 1146667"/>
              <a:gd name="connsiteX114" fmla="*/ 568286 w 1060649"/>
              <a:gd name="connsiteY114" fmla="*/ 894705 h 1146667"/>
              <a:gd name="connsiteX115" fmla="*/ 694677 w 1060649"/>
              <a:gd name="connsiteY115" fmla="*/ 966966 h 1146667"/>
              <a:gd name="connsiteX116" fmla="*/ 628155 w 1060649"/>
              <a:gd name="connsiteY116" fmla="*/ 979326 h 1146667"/>
              <a:gd name="connsiteX117" fmla="*/ 618652 w 1060649"/>
              <a:gd name="connsiteY117" fmla="*/ 926081 h 1146667"/>
              <a:gd name="connsiteX118" fmla="*/ 687074 w 1060649"/>
              <a:gd name="connsiteY118" fmla="*/ 913721 h 1146667"/>
              <a:gd name="connsiteX119" fmla="*/ 694677 w 1060649"/>
              <a:gd name="connsiteY119" fmla="*/ 966966 h 1146667"/>
              <a:gd name="connsiteX120" fmla="*/ 800161 w 1060649"/>
              <a:gd name="connsiteY120" fmla="*/ 1014506 h 1146667"/>
              <a:gd name="connsiteX121" fmla="*/ 745994 w 1060649"/>
              <a:gd name="connsiteY121" fmla="*/ 1029719 h 1146667"/>
              <a:gd name="connsiteX122" fmla="*/ 744093 w 1060649"/>
              <a:gd name="connsiteY122" fmla="*/ 990736 h 1146667"/>
              <a:gd name="connsiteX123" fmla="*/ 801112 w 1060649"/>
              <a:gd name="connsiteY123" fmla="*/ 975523 h 1146667"/>
              <a:gd name="connsiteX124" fmla="*/ 800161 w 1060649"/>
              <a:gd name="connsiteY124" fmla="*/ 1014506 h 1146667"/>
              <a:gd name="connsiteX125" fmla="*/ 876186 w 1060649"/>
              <a:gd name="connsiteY125" fmla="*/ 1035424 h 1146667"/>
              <a:gd name="connsiteX126" fmla="*/ 835323 w 1060649"/>
              <a:gd name="connsiteY126" fmla="*/ 1052538 h 1146667"/>
              <a:gd name="connsiteX127" fmla="*/ 840074 w 1060649"/>
              <a:gd name="connsiteY127" fmla="*/ 1026866 h 1146667"/>
              <a:gd name="connsiteX128" fmla="*/ 882838 w 1060649"/>
              <a:gd name="connsiteY128" fmla="*/ 1009752 h 1146667"/>
              <a:gd name="connsiteX129" fmla="*/ 876186 w 1060649"/>
              <a:gd name="connsiteY129" fmla="*/ 1035424 h 1146667"/>
              <a:gd name="connsiteX130" fmla="*/ 77925 w 1060649"/>
              <a:gd name="connsiteY130" fmla="*/ 327076 h 1146667"/>
              <a:gd name="connsiteX131" fmla="*/ 45615 w 1060649"/>
              <a:gd name="connsiteY131" fmla="*/ 359403 h 1146667"/>
              <a:gd name="connsiteX132" fmla="*/ 66522 w 1060649"/>
              <a:gd name="connsiteY132" fmla="*/ 305208 h 1146667"/>
              <a:gd name="connsiteX133" fmla="*/ 95031 w 1060649"/>
              <a:gd name="connsiteY133" fmla="*/ 268126 h 1146667"/>
              <a:gd name="connsiteX134" fmla="*/ 77925 w 1060649"/>
              <a:gd name="connsiteY134" fmla="*/ 327076 h 1146667"/>
              <a:gd name="connsiteX135" fmla="*/ 205267 w 1060649"/>
              <a:gd name="connsiteY135" fmla="*/ 444025 h 1146667"/>
              <a:gd name="connsiteX136" fmla="*/ 137795 w 1060649"/>
              <a:gd name="connsiteY136" fmla="*/ 464942 h 1146667"/>
              <a:gd name="connsiteX137" fmla="*/ 136845 w 1060649"/>
              <a:gd name="connsiteY137" fmla="*/ 385075 h 1146667"/>
              <a:gd name="connsiteX138" fmla="*/ 202416 w 1060649"/>
              <a:gd name="connsiteY138" fmla="*/ 360354 h 1146667"/>
              <a:gd name="connsiteX139" fmla="*/ 205267 w 1060649"/>
              <a:gd name="connsiteY139" fmla="*/ 444025 h 1146667"/>
              <a:gd name="connsiteX140" fmla="*/ 316453 w 1060649"/>
              <a:gd name="connsiteY140" fmla="*/ 533400 h 1146667"/>
              <a:gd name="connsiteX141" fmla="*/ 236627 w 1060649"/>
              <a:gd name="connsiteY141" fmla="*/ 549564 h 1146667"/>
              <a:gd name="connsiteX142" fmla="*/ 227124 w 1060649"/>
              <a:gd name="connsiteY142" fmla="*/ 463041 h 1146667"/>
              <a:gd name="connsiteX143" fmla="*/ 305050 w 1060649"/>
              <a:gd name="connsiteY143" fmla="*/ 443074 h 1146667"/>
              <a:gd name="connsiteX144" fmla="*/ 316453 w 1060649"/>
              <a:gd name="connsiteY144" fmla="*/ 533400 h 1146667"/>
              <a:gd name="connsiteX145" fmla="*/ 928453 w 1060649"/>
              <a:gd name="connsiteY145" fmla="*/ 941294 h 1146667"/>
              <a:gd name="connsiteX146" fmla="*/ 880938 w 1060649"/>
              <a:gd name="connsiteY146" fmla="*/ 960310 h 1146667"/>
              <a:gd name="connsiteX147" fmla="*/ 883789 w 1060649"/>
              <a:gd name="connsiteY147" fmla="*/ 917524 h 1146667"/>
              <a:gd name="connsiteX148" fmla="*/ 933205 w 1060649"/>
              <a:gd name="connsiteY148" fmla="*/ 898508 h 1146667"/>
              <a:gd name="connsiteX149" fmla="*/ 928453 w 1060649"/>
              <a:gd name="connsiteY149" fmla="*/ 941294 h 1146667"/>
              <a:gd name="connsiteX150" fmla="*/ 979770 w 1060649"/>
              <a:gd name="connsiteY150" fmla="*/ 962212 h 1146667"/>
              <a:gd name="connsiteX151" fmla="*/ 947459 w 1060649"/>
              <a:gd name="connsiteY151" fmla="*/ 983129 h 1146667"/>
              <a:gd name="connsiteX152" fmla="*/ 956963 w 1060649"/>
              <a:gd name="connsiteY152" fmla="*/ 954605 h 1146667"/>
              <a:gd name="connsiteX153" fmla="*/ 990223 w 1060649"/>
              <a:gd name="connsiteY153" fmla="*/ 934639 h 1146667"/>
              <a:gd name="connsiteX154" fmla="*/ 979770 w 1060649"/>
              <a:gd name="connsiteY154" fmla="*/ 962212 h 1146667"/>
              <a:gd name="connsiteX155" fmla="*/ 163453 w 1060649"/>
              <a:gd name="connsiteY155" fmla="*/ 243405 h 1146667"/>
              <a:gd name="connsiteX156" fmla="*/ 111186 w 1060649"/>
              <a:gd name="connsiteY156" fmla="*/ 275733 h 1146667"/>
              <a:gd name="connsiteX157" fmla="*/ 129242 w 1060649"/>
              <a:gd name="connsiteY157" fmla="*/ 223439 h 1146667"/>
              <a:gd name="connsiteX158" fmla="*/ 177708 w 1060649"/>
              <a:gd name="connsiteY158" fmla="*/ 188259 h 1146667"/>
              <a:gd name="connsiteX159" fmla="*/ 163453 w 1060649"/>
              <a:gd name="connsiteY159" fmla="*/ 243405 h 1146667"/>
              <a:gd name="connsiteX160" fmla="*/ 236627 w 1060649"/>
              <a:gd name="connsiteY160" fmla="*/ 289044 h 1146667"/>
              <a:gd name="connsiteX161" fmla="*/ 168205 w 1060649"/>
              <a:gd name="connsiteY161" fmla="*/ 315666 h 1146667"/>
              <a:gd name="connsiteX162" fmla="*/ 174857 w 1060649"/>
              <a:gd name="connsiteY162" fmla="*/ 250061 h 1146667"/>
              <a:gd name="connsiteX163" fmla="*/ 239478 w 1060649"/>
              <a:gd name="connsiteY163" fmla="*/ 221537 h 1146667"/>
              <a:gd name="connsiteX164" fmla="*/ 236627 w 1060649"/>
              <a:gd name="connsiteY164" fmla="*/ 289044 h 1146667"/>
              <a:gd name="connsiteX165" fmla="*/ 340211 w 1060649"/>
              <a:gd name="connsiteY165" fmla="*/ 358452 h 1146667"/>
              <a:gd name="connsiteX166" fmla="*/ 259435 w 1060649"/>
              <a:gd name="connsiteY166" fmla="*/ 379370 h 1146667"/>
              <a:gd name="connsiteX167" fmla="*/ 255633 w 1060649"/>
              <a:gd name="connsiteY167" fmla="*/ 302355 h 1146667"/>
              <a:gd name="connsiteX168" fmla="*/ 332609 w 1060649"/>
              <a:gd name="connsiteY168" fmla="*/ 279536 h 1146667"/>
              <a:gd name="connsiteX169" fmla="*/ 340211 w 1060649"/>
              <a:gd name="connsiteY169" fmla="*/ 358452 h 1146667"/>
              <a:gd name="connsiteX170" fmla="*/ 1047242 w 1060649"/>
              <a:gd name="connsiteY170" fmla="*/ 889951 h 1146667"/>
              <a:gd name="connsiteX171" fmla="*/ 1029186 w 1060649"/>
              <a:gd name="connsiteY171" fmla="*/ 909918 h 1146667"/>
              <a:gd name="connsiteX172" fmla="*/ 1040590 w 1060649"/>
              <a:gd name="connsiteY172" fmla="*/ 881394 h 1146667"/>
              <a:gd name="connsiteX173" fmla="*/ 1060546 w 1060649"/>
              <a:gd name="connsiteY173" fmla="*/ 862378 h 1146667"/>
              <a:gd name="connsiteX174" fmla="*/ 1047242 w 1060649"/>
              <a:gd name="connsiteY174" fmla="*/ 889951 h 1146667"/>
              <a:gd name="connsiteX175" fmla="*/ 281292 w 1060649"/>
              <a:gd name="connsiteY175" fmla="*/ 164489 h 1146667"/>
              <a:gd name="connsiteX176" fmla="*/ 210969 w 1060649"/>
              <a:gd name="connsiteY176" fmla="*/ 193964 h 1146667"/>
              <a:gd name="connsiteX177" fmla="*/ 223323 w 1060649"/>
              <a:gd name="connsiteY177" fmla="*/ 145473 h 1146667"/>
              <a:gd name="connsiteX178" fmla="*/ 287944 w 1060649"/>
              <a:gd name="connsiteY178" fmla="*/ 115047 h 1146667"/>
              <a:gd name="connsiteX179" fmla="*/ 281292 w 1060649"/>
              <a:gd name="connsiteY179" fmla="*/ 164489 h 1146667"/>
              <a:gd name="connsiteX180" fmla="*/ 377273 w 1060649"/>
              <a:gd name="connsiteY180" fmla="*/ 211078 h 1146667"/>
              <a:gd name="connsiteX181" fmla="*/ 294596 w 1060649"/>
              <a:gd name="connsiteY181" fmla="*/ 234848 h 1146667"/>
              <a:gd name="connsiteX182" fmla="*/ 296497 w 1060649"/>
              <a:gd name="connsiteY182" fmla="*/ 171144 h 1146667"/>
              <a:gd name="connsiteX183" fmla="*/ 374422 w 1060649"/>
              <a:gd name="connsiteY183" fmla="*/ 147374 h 1146667"/>
              <a:gd name="connsiteX184" fmla="*/ 377273 w 1060649"/>
              <a:gd name="connsiteY184" fmla="*/ 211078 h 1146667"/>
              <a:gd name="connsiteX185" fmla="*/ 326907 w 1060649"/>
              <a:gd name="connsiteY185" fmla="*/ 77015 h 1146667"/>
              <a:gd name="connsiteX186" fmla="*/ 262286 w 1060649"/>
              <a:gd name="connsiteY186" fmla="*/ 105539 h 1146667"/>
              <a:gd name="connsiteX187" fmla="*/ 278441 w 1060649"/>
              <a:gd name="connsiteY187" fmla="*/ 81769 h 1146667"/>
              <a:gd name="connsiteX188" fmla="*/ 337360 w 1060649"/>
              <a:gd name="connsiteY188" fmla="*/ 53245 h 1146667"/>
              <a:gd name="connsiteX189" fmla="*/ 326907 w 1060649"/>
              <a:gd name="connsiteY189" fmla="*/ 77015 h 1146667"/>
              <a:gd name="connsiteX190" fmla="*/ 411484 w 1060649"/>
              <a:gd name="connsiteY190" fmla="*/ 96982 h 1146667"/>
              <a:gd name="connsiteX191" fmla="*/ 335460 w 1060649"/>
              <a:gd name="connsiteY191" fmla="*/ 118850 h 1146667"/>
              <a:gd name="connsiteX192" fmla="*/ 340211 w 1060649"/>
              <a:gd name="connsiteY192" fmla="*/ 78917 h 1146667"/>
              <a:gd name="connsiteX193" fmla="*/ 410534 w 1060649"/>
              <a:gd name="connsiteY193" fmla="*/ 57999 h 1146667"/>
              <a:gd name="connsiteX194" fmla="*/ 411484 w 1060649"/>
              <a:gd name="connsiteY194" fmla="*/ 96982 h 1146667"/>
              <a:gd name="connsiteX195" fmla="*/ 521720 w 1060649"/>
              <a:gd name="connsiteY195" fmla="*/ 143571 h 1146667"/>
              <a:gd name="connsiteX196" fmla="*/ 439043 w 1060649"/>
              <a:gd name="connsiteY196" fmla="*/ 158784 h 1146667"/>
              <a:gd name="connsiteX197" fmla="*/ 433342 w 1060649"/>
              <a:gd name="connsiteY197" fmla="*/ 104588 h 1146667"/>
              <a:gd name="connsiteX198" fmla="*/ 511267 w 1060649"/>
              <a:gd name="connsiteY198" fmla="*/ 90326 h 1146667"/>
              <a:gd name="connsiteX199" fmla="*/ 521720 w 1060649"/>
              <a:gd name="connsiteY199" fmla="*/ 143571 h 1146667"/>
              <a:gd name="connsiteX200" fmla="*/ 650012 w 1060649"/>
              <a:gd name="connsiteY200" fmla="*/ 214881 h 1146667"/>
              <a:gd name="connsiteX201" fmla="*/ 567335 w 1060649"/>
              <a:gd name="connsiteY201" fmla="*/ 225340 h 1146667"/>
              <a:gd name="connsiteX202" fmla="*/ 554031 w 1060649"/>
              <a:gd name="connsiteY202" fmla="*/ 160686 h 1146667"/>
              <a:gd name="connsiteX203" fmla="*/ 632907 w 1060649"/>
              <a:gd name="connsiteY203" fmla="*/ 152128 h 1146667"/>
              <a:gd name="connsiteX204" fmla="*/ 650012 w 1060649"/>
              <a:gd name="connsiteY204" fmla="*/ 214881 h 1146667"/>
              <a:gd name="connsiteX205" fmla="*/ 448546 w 1060649"/>
              <a:gd name="connsiteY205" fmla="*/ 30426 h 1146667"/>
              <a:gd name="connsiteX206" fmla="*/ 376323 w 1060649"/>
              <a:gd name="connsiteY206" fmla="*/ 49442 h 1146667"/>
              <a:gd name="connsiteX207" fmla="*/ 383925 w 1060649"/>
              <a:gd name="connsiteY207" fmla="*/ 33278 h 1146667"/>
              <a:gd name="connsiteX208" fmla="*/ 448546 w 1060649"/>
              <a:gd name="connsiteY208" fmla="*/ 15213 h 1146667"/>
              <a:gd name="connsiteX209" fmla="*/ 448546 w 1060649"/>
              <a:gd name="connsiteY209" fmla="*/ 30426 h 1146667"/>
              <a:gd name="connsiteX210" fmla="*/ 546428 w 1060649"/>
              <a:gd name="connsiteY210" fmla="*/ 52294 h 1146667"/>
              <a:gd name="connsiteX211" fmla="*/ 468503 w 1060649"/>
              <a:gd name="connsiteY211" fmla="*/ 63704 h 1146667"/>
              <a:gd name="connsiteX212" fmla="*/ 463751 w 1060649"/>
              <a:gd name="connsiteY212" fmla="*/ 31376 h 1146667"/>
              <a:gd name="connsiteX213" fmla="*/ 535975 w 1060649"/>
              <a:gd name="connsiteY213" fmla="*/ 20918 h 1146667"/>
              <a:gd name="connsiteX214" fmla="*/ 546428 w 1060649"/>
              <a:gd name="connsiteY214" fmla="*/ 52294 h 1146667"/>
              <a:gd name="connsiteX215" fmla="*/ 663317 w 1060649"/>
              <a:gd name="connsiteY215" fmla="*/ 101736 h 1146667"/>
              <a:gd name="connsiteX216" fmla="*/ 584441 w 1060649"/>
              <a:gd name="connsiteY216" fmla="*/ 107441 h 1146667"/>
              <a:gd name="connsiteX217" fmla="*/ 571137 w 1060649"/>
              <a:gd name="connsiteY217" fmla="*/ 61802 h 1146667"/>
              <a:gd name="connsiteX218" fmla="*/ 645261 w 1060649"/>
              <a:gd name="connsiteY218" fmla="*/ 57999 h 1146667"/>
              <a:gd name="connsiteX219" fmla="*/ 663317 w 1060649"/>
              <a:gd name="connsiteY219" fmla="*/ 101736 h 1146667"/>
              <a:gd name="connsiteX220" fmla="*/ 665217 w 1060649"/>
              <a:gd name="connsiteY220" fmla="*/ 29475 h 1146667"/>
              <a:gd name="connsiteX221" fmla="*/ 596795 w 1060649"/>
              <a:gd name="connsiteY221" fmla="*/ 29475 h 1146667"/>
              <a:gd name="connsiteX222" fmla="*/ 584441 w 1060649"/>
              <a:gd name="connsiteY222" fmla="*/ 8557 h 1146667"/>
              <a:gd name="connsiteX223" fmla="*/ 647161 w 1060649"/>
              <a:gd name="connsiteY223" fmla="*/ 10459 h 1146667"/>
              <a:gd name="connsiteX224" fmla="*/ 665217 w 1060649"/>
              <a:gd name="connsiteY224" fmla="*/ 29475 h 1146667"/>
              <a:gd name="connsiteX225" fmla="*/ 777354 w 1060649"/>
              <a:gd name="connsiteY225" fmla="*/ 79867 h 1146667"/>
              <a:gd name="connsiteX226" fmla="*/ 713683 w 1060649"/>
              <a:gd name="connsiteY226" fmla="*/ 75113 h 1146667"/>
              <a:gd name="connsiteX227" fmla="*/ 693727 w 1060649"/>
              <a:gd name="connsiteY227" fmla="*/ 40884 h 1146667"/>
              <a:gd name="connsiteX228" fmla="*/ 753596 w 1060649"/>
              <a:gd name="connsiteY228" fmla="*/ 47540 h 1146667"/>
              <a:gd name="connsiteX229" fmla="*/ 777354 w 1060649"/>
              <a:gd name="connsiteY229" fmla="*/ 79867 h 1146667"/>
              <a:gd name="connsiteX230" fmla="*/ 889490 w 1060649"/>
              <a:gd name="connsiteY230" fmla="*/ 150227 h 1146667"/>
              <a:gd name="connsiteX231" fmla="*/ 835323 w 1060649"/>
              <a:gd name="connsiteY231" fmla="*/ 142620 h 1146667"/>
              <a:gd name="connsiteX232" fmla="*/ 811565 w 1060649"/>
              <a:gd name="connsiteY232" fmla="*/ 98883 h 1146667"/>
              <a:gd name="connsiteX233" fmla="*/ 863832 w 1060649"/>
              <a:gd name="connsiteY233" fmla="*/ 108391 h 1146667"/>
              <a:gd name="connsiteX234" fmla="*/ 889490 w 1060649"/>
              <a:gd name="connsiteY234" fmla="*/ 150227 h 1146667"/>
              <a:gd name="connsiteX235" fmla="*/ 990223 w 1060649"/>
              <a:gd name="connsiteY235" fmla="*/ 234848 h 1146667"/>
              <a:gd name="connsiteX236" fmla="*/ 949360 w 1060649"/>
              <a:gd name="connsiteY236" fmla="*/ 227242 h 1146667"/>
              <a:gd name="connsiteX237" fmla="*/ 925602 w 1060649"/>
              <a:gd name="connsiteY237" fmla="*/ 178751 h 1146667"/>
              <a:gd name="connsiteX238" fmla="*/ 965515 w 1060649"/>
              <a:gd name="connsiteY238" fmla="*/ 189210 h 1146667"/>
              <a:gd name="connsiteX239" fmla="*/ 990223 w 1060649"/>
              <a:gd name="connsiteY239" fmla="*/ 234848 h 1146667"/>
              <a:gd name="connsiteX240" fmla="*/ 864782 w 1060649"/>
              <a:gd name="connsiteY240" fmla="*/ 86523 h 1146667"/>
              <a:gd name="connsiteX241" fmla="*/ 817267 w 1060649"/>
              <a:gd name="connsiteY241" fmla="*/ 71310 h 1146667"/>
              <a:gd name="connsiteX242" fmla="*/ 790658 w 1060649"/>
              <a:gd name="connsiteY242" fmla="*/ 46589 h 1146667"/>
              <a:gd name="connsiteX243" fmla="*/ 835323 w 1060649"/>
              <a:gd name="connsiteY243" fmla="*/ 63704 h 1146667"/>
              <a:gd name="connsiteX244" fmla="*/ 864782 w 1060649"/>
              <a:gd name="connsiteY244" fmla="*/ 86523 h 1146667"/>
              <a:gd name="connsiteX245" fmla="*/ 958863 w 1060649"/>
              <a:gd name="connsiteY245" fmla="*/ 155932 h 1146667"/>
              <a:gd name="connsiteX246" fmla="*/ 923702 w 1060649"/>
              <a:gd name="connsiteY246" fmla="*/ 139768 h 1146667"/>
              <a:gd name="connsiteX247" fmla="*/ 895192 w 1060649"/>
              <a:gd name="connsiteY247" fmla="*/ 105539 h 1146667"/>
              <a:gd name="connsiteX248" fmla="*/ 930354 w 1060649"/>
              <a:gd name="connsiteY248" fmla="*/ 124555 h 1146667"/>
              <a:gd name="connsiteX249" fmla="*/ 958863 w 1060649"/>
              <a:gd name="connsiteY249" fmla="*/ 155932 h 1146667"/>
              <a:gd name="connsiteX250" fmla="*/ 764050 w 1060649"/>
              <a:gd name="connsiteY250" fmla="*/ 35180 h 1146667"/>
              <a:gd name="connsiteX251" fmla="*/ 707981 w 1060649"/>
              <a:gd name="connsiteY251" fmla="*/ 23770 h 1146667"/>
              <a:gd name="connsiteX252" fmla="*/ 687074 w 1060649"/>
              <a:gd name="connsiteY252" fmla="*/ 12360 h 1146667"/>
              <a:gd name="connsiteX253" fmla="*/ 764050 w 1060649"/>
              <a:gd name="connsiteY253" fmla="*/ 35180 h 1146667"/>
              <a:gd name="connsiteX254" fmla="*/ 592994 w 1060649"/>
              <a:gd name="connsiteY254" fmla="*/ 0 h 1146667"/>
              <a:gd name="connsiteX255" fmla="*/ 663317 w 1060649"/>
              <a:gd name="connsiteY255" fmla="*/ 6656 h 1146667"/>
              <a:gd name="connsiteX256" fmla="*/ 605348 w 1060649"/>
              <a:gd name="connsiteY256" fmla="*/ 951 h 1146667"/>
              <a:gd name="connsiteX257" fmla="*/ 592994 w 1060649"/>
              <a:gd name="connsiteY257" fmla="*/ 0 h 1146667"/>
              <a:gd name="connsiteX258" fmla="*/ 488460 w 1060649"/>
              <a:gd name="connsiteY258" fmla="*/ 6656 h 1146667"/>
              <a:gd name="connsiteX259" fmla="*/ 562584 w 1060649"/>
              <a:gd name="connsiteY259" fmla="*/ 0 h 1146667"/>
              <a:gd name="connsiteX260" fmla="*/ 562584 w 1060649"/>
              <a:gd name="connsiteY260" fmla="*/ 0 h 1146667"/>
              <a:gd name="connsiteX261" fmla="*/ 562584 w 1060649"/>
              <a:gd name="connsiteY261" fmla="*/ 4754 h 1146667"/>
              <a:gd name="connsiteX262" fmla="*/ 495112 w 1060649"/>
              <a:gd name="connsiteY262" fmla="*/ 11410 h 1146667"/>
              <a:gd name="connsiteX263" fmla="*/ 488460 w 1060649"/>
              <a:gd name="connsiteY263" fmla="*/ 6656 h 1146667"/>
              <a:gd name="connsiteX264" fmla="*/ 321205 w 1060649"/>
              <a:gd name="connsiteY264" fmla="*/ 57999 h 1146667"/>
              <a:gd name="connsiteX265" fmla="*/ 382025 w 1060649"/>
              <a:gd name="connsiteY265" fmla="*/ 32327 h 1146667"/>
              <a:gd name="connsiteX266" fmla="*/ 375373 w 1060649"/>
              <a:gd name="connsiteY266" fmla="*/ 35180 h 1146667"/>
              <a:gd name="connsiteX267" fmla="*/ 321205 w 1060649"/>
              <a:gd name="connsiteY267" fmla="*/ 57999 h 1146667"/>
              <a:gd name="connsiteX268" fmla="*/ 237578 w 1060649"/>
              <a:gd name="connsiteY268" fmla="*/ 108391 h 1146667"/>
              <a:gd name="connsiteX269" fmla="*/ 280342 w 1060649"/>
              <a:gd name="connsiteY269" fmla="*/ 79867 h 1146667"/>
              <a:gd name="connsiteX270" fmla="*/ 273689 w 1060649"/>
              <a:gd name="connsiteY270" fmla="*/ 83671 h 1146667"/>
              <a:gd name="connsiteX271" fmla="*/ 237578 w 1060649"/>
              <a:gd name="connsiteY271" fmla="*/ 108391 h 1146667"/>
              <a:gd name="connsiteX272" fmla="*/ 237578 w 1060649"/>
              <a:gd name="connsiteY272" fmla="*/ 108391 h 1146667"/>
              <a:gd name="connsiteX273" fmla="*/ 179609 w 1060649"/>
              <a:gd name="connsiteY273" fmla="*/ 155932 h 1146667"/>
              <a:gd name="connsiteX274" fmla="*/ 213820 w 1060649"/>
              <a:gd name="connsiteY274" fmla="*/ 126457 h 1146667"/>
              <a:gd name="connsiteX275" fmla="*/ 213820 w 1060649"/>
              <a:gd name="connsiteY275" fmla="*/ 126457 h 1146667"/>
              <a:gd name="connsiteX276" fmla="*/ 236627 w 1060649"/>
              <a:gd name="connsiteY276" fmla="*/ 111244 h 1146667"/>
              <a:gd name="connsiteX277" fmla="*/ 216671 w 1060649"/>
              <a:gd name="connsiteY277" fmla="*/ 144522 h 1146667"/>
              <a:gd name="connsiteX278" fmla="*/ 162503 w 1060649"/>
              <a:gd name="connsiteY278" fmla="*/ 180652 h 1146667"/>
              <a:gd name="connsiteX279" fmla="*/ 179609 w 1060649"/>
              <a:gd name="connsiteY279" fmla="*/ 155932 h 1146667"/>
              <a:gd name="connsiteX280" fmla="*/ 93130 w 1060649"/>
              <a:gd name="connsiteY280" fmla="*/ 260520 h 1146667"/>
              <a:gd name="connsiteX281" fmla="*/ 105484 w 1060649"/>
              <a:gd name="connsiteY281" fmla="*/ 242455 h 1146667"/>
              <a:gd name="connsiteX282" fmla="*/ 152050 w 1060649"/>
              <a:gd name="connsiteY282" fmla="*/ 184456 h 1146667"/>
              <a:gd name="connsiteX283" fmla="*/ 152050 w 1060649"/>
              <a:gd name="connsiteY283" fmla="*/ 184456 h 1146667"/>
              <a:gd name="connsiteX284" fmla="*/ 125441 w 1060649"/>
              <a:gd name="connsiteY284" fmla="*/ 222488 h 1146667"/>
              <a:gd name="connsiteX285" fmla="*/ 93130 w 1060649"/>
              <a:gd name="connsiteY285" fmla="*/ 260520 h 1146667"/>
              <a:gd name="connsiteX286" fmla="*/ 18056 w 1060649"/>
              <a:gd name="connsiteY286" fmla="*/ 430713 h 1146667"/>
              <a:gd name="connsiteX287" fmla="*/ 44665 w 1060649"/>
              <a:gd name="connsiteY287" fmla="*/ 351797 h 1146667"/>
              <a:gd name="connsiteX288" fmla="*/ 44665 w 1060649"/>
              <a:gd name="connsiteY288" fmla="*/ 351797 h 1146667"/>
              <a:gd name="connsiteX289" fmla="*/ 26609 w 1060649"/>
              <a:gd name="connsiteY289" fmla="*/ 405042 h 1146667"/>
              <a:gd name="connsiteX290" fmla="*/ 18056 w 1060649"/>
              <a:gd name="connsiteY290" fmla="*/ 430713 h 1146667"/>
              <a:gd name="connsiteX291" fmla="*/ 950 w 1060649"/>
              <a:gd name="connsiteY291" fmla="*/ 544810 h 1146667"/>
              <a:gd name="connsiteX292" fmla="*/ 13304 w 1060649"/>
              <a:gd name="connsiteY292" fmla="*/ 450680 h 1146667"/>
              <a:gd name="connsiteX293" fmla="*/ 13304 w 1060649"/>
              <a:gd name="connsiteY293" fmla="*/ 454483 h 1146667"/>
              <a:gd name="connsiteX294" fmla="*/ 4752 w 1060649"/>
              <a:gd name="connsiteY294" fmla="*/ 521040 h 1146667"/>
              <a:gd name="connsiteX295" fmla="*/ 950 w 1060649"/>
              <a:gd name="connsiteY295" fmla="*/ 544810 h 1146667"/>
              <a:gd name="connsiteX296" fmla="*/ 950 w 1060649"/>
              <a:gd name="connsiteY296" fmla="*/ 544810 h 1146667"/>
              <a:gd name="connsiteX297" fmla="*/ 4752 w 1060649"/>
              <a:gd name="connsiteY297" fmla="*/ 646546 h 1146667"/>
              <a:gd name="connsiteX298" fmla="*/ 0 w 1060649"/>
              <a:gd name="connsiteY298" fmla="*/ 563826 h 1146667"/>
              <a:gd name="connsiteX299" fmla="*/ 0 w 1060649"/>
              <a:gd name="connsiteY299" fmla="*/ 568580 h 1146667"/>
              <a:gd name="connsiteX300" fmla="*/ 3801 w 1060649"/>
              <a:gd name="connsiteY300" fmla="*/ 635136 h 1146667"/>
              <a:gd name="connsiteX301" fmla="*/ 4752 w 1060649"/>
              <a:gd name="connsiteY301" fmla="*/ 646546 h 1146667"/>
              <a:gd name="connsiteX302" fmla="*/ 17106 w 1060649"/>
              <a:gd name="connsiteY302" fmla="*/ 712151 h 1146667"/>
              <a:gd name="connsiteX303" fmla="*/ 16155 w 1060649"/>
              <a:gd name="connsiteY303" fmla="*/ 708348 h 1146667"/>
              <a:gd name="connsiteX304" fmla="*/ 17106 w 1060649"/>
              <a:gd name="connsiteY304" fmla="*/ 712151 h 1146667"/>
              <a:gd name="connsiteX305" fmla="*/ 58919 w 1060649"/>
              <a:gd name="connsiteY305" fmla="*/ 826247 h 1146667"/>
              <a:gd name="connsiteX306" fmla="*/ 28509 w 1060649"/>
              <a:gd name="connsiteY306" fmla="*/ 752085 h 1146667"/>
              <a:gd name="connsiteX307" fmla="*/ 38963 w 1060649"/>
              <a:gd name="connsiteY307" fmla="*/ 763494 h 1146667"/>
              <a:gd name="connsiteX308" fmla="*/ 61770 w 1060649"/>
              <a:gd name="connsiteY308" fmla="*/ 824345 h 1146667"/>
              <a:gd name="connsiteX309" fmla="*/ 58919 w 1060649"/>
              <a:gd name="connsiteY309" fmla="*/ 826247 h 1146667"/>
              <a:gd name="connsiteX310" fmla="*/ 58919 w 1060649"/>
              <a:gd name="connsiteY310" fmla="*/ 826247 h 1146667"/>
              <a:gd name="connsiteX311" fmla="*/ 168205 w 1060649"/>
              <a:gd name="connsiteY311" fmla="*/ 979326 h 1146667"/>
              <a:gd name="connsiteX312" fmla="*/ 117838 w 1060649"/>
              <a:gd name="connsiteY312" fmla="*/ 922278 h 1146667"/>
              <a:gd name="connsiteX313" fmla="*/ 136845 w 1060649"/>
              <a:gd name="connsiteY313" fmla="*/ 943196 h 1146667"/>
              <a:gd name="connsiteX314" fmla="*/ 168205 w 1060649"/>
              <a:gd name="connsiteY314" fmla="*/ 979326 h 1146667"/>
              <a:gd name="connsiteX315" fmla="*/ 250882 w 1060649"/>
              <a:gd name="connsiteY315" fmla="*/ 1046833 h 1146667"/>
              <a:gd name="connsiteX316" fmla="*/ 242329 w 1060649"/>
              <a:gd name="connsiteY316" fmla="*/ 1041128 h 1146667"/>
              <a:gd name="connsiteX317" fmla="*/ 192913 w 1060649"/>
              <a:gd name="connsiteY317" fmla="*/ 1002145 h 1146667"/>
              <a:gd name="connsiteX318" fmla="*/ 192913 w 1060649"/>
              <a:gd name="connsiteY318" fmla="*/ 1002145 h 1146667"/>
              <a:gd name="connsiteX319" fmla="*/ 192913 w 1060649"/>
              <a:gd name="connsiteY319" fmla="*/ 1002145 h 1146667"/>
              <a:gd name="connsiteX320" fmla="*/ 222373 w 1060649"/>
              <a:gd name="connsiteY320" fmla="*/ 1022112 h 1146667"/>
              <a:gd name="connsiteX321" fmla="*/ 250882 w 1060649"/>
              <a:gd name="connsiteY321" fmla="*/ 1046833 h 1146667"/>
              <a:gd name="connsiteX322" fmla="*/ 250882 w 1060649"/>
              <a:gd name="connsiteY322" fmla="*/ 1046833 h 1146667"/>
              <a:gd name="connsiteX323" fmla="*/ 344012 w 1060649"/>
              <a:gd name="connsiteY323" fmla="*/ 1099127 h 1146667"/>
              <a:gd name="connsiteX324" fmla="*/ 282242 w 1060649"/>
              <a:gd name="connsiteY324" fmla="*/ 1067751 h 1146667"/>
              <a:gd name="connsiteX325" fmla="*/ 282242 w 1060649"/>
              <a:gd name="connsiteY325" fmla="*/ 1067751 h 1146667"/>
              <a:gd name="connsiteX326" fmla="*/ 318354 w 1060649"/>
              <a:gd name="connsiteY326" fmla="*/ 1084865 h 1146667"/>
              <a:gd name="connsiteX327" fmla="*/ 344012 w 1060649"/>
              <a:gd name="connsiteY327" fmla="*/ 1099127 h 1146667"/>
              <a:gd name="connsiteX328" fmla="*/ 344012 w 1060649"/>
              <a:gd name="connsiteY328" fmla="*/ 1099127 h 1146667"/>
              <a:gd name="connsiteX329" fmla="*/ 429540 w 1060649"/>
              <a:gd name="connsiteY329" fmla="*/ 1128602 h 1146667"/>
              <a:gd name="connsiteX330" fmla="*/ 387727 w 1060649"/>
              <a:gd name="connsiteY330" fmla="*/ 1116242 h 1146667"/>
              <a:gd name="connsiteX331" fmla="*/ 419087 w 1060649"/>
              <a:gd name="connsiteY331" fmla="*/ 1125750 h 1146667"/>
              <a:gd name="connsiteX332" fmla="*/ 429540 w 1060649"/>
              <a:gd name="connsiteY332" fmla="*/ 1128602 h 1146667"/>
              <a:gd name="connsiteX333" fmla="*/ 618652 w 1060649"/>
              <a:gd name="connsiteY333" fmla="*/ 1144766 h 1146667"/>
              <a:gd name="connsiteX334" fmla="*/ 567335 w 1060649"/>
              <a:gd name="connsiteY334" fmla="*/ 1146667 h 1146667"/>
              <a:gd name="connsiteX335" fmla="*/ 569236 w 1060649"/>
              <a:gd name="connsiteY335" fmla="*/ 1146667 h 1146667"/>
              <a:gd name="connsiteX336" fmla="*/ 612000 w 1060649"/>
              <a:gd name="connsiteY336" fmla="*/ 1144766 h 1146667"/>
              <a:gd name="connsiteX337" fmla="*/ 618652 w 1060649"/>
              <a:gd name="connsiteY337" fmla="*/ 1144766 h 1146667"/>
              <a:gd name="connsiteX338" fmla="*/ 718435 w 1060649"/>
              <a:gd name="connsiteY338" fmla="*/ 1127651 h 1146667"/>
              <a:gd name="connsiteX339" fmla="*/ 678522 w 1060649"/>
              <a:gd name="connsiteY339" fmla="*/ 1136209 h 1146667"/>
              <a:gd name="connsiteX340" fmla="*/ 678522 w 1060649"/>
              <a:gd name="connsiteY340" fmla="*/ 1132405 h 1146667"/>
              <a:gd name="connsiteX341" fmla="*/ 720335 w 1060649"/>
              <a:gd name="connsiteY341" fmla="*/ 1122897 h 1146667"/>
              <a:gd name="connsiteX342" fmla="*/ 718435 w 1060649"/>
              <a:gd name="connsiteY342" fmla="*/ 1127651 h 1146667"/>
              <a:gd name="connsiteX343" fmla="*/ 918950 w 1060649"/>
              <a:gd name="connsiteY343" fmla="*/ 1030670 h 1146667"/>
              <a:gd name="connsiteX344" fmla="*/ 898043 w 1060649"/>
              <a:gd name="connsiteY344" fmla="*/ 1045882 h 1146667"/>
              <a:gd name="connsiteX345" fmla="*/ 892341 w 1060649"/>
              <a:gd name="connsiteY345" fmla="*/ 1048735 h 1146667"/>
              <a:gd name="connsiteX346" fmla="*/ 903745 w 1060649"/>
              <a:gd name="connsiteY346" fmla="*/ 1035424 h 1146667"/>
              <a:gd name="connsiteX347" fmla="*/ 933205 w 1060649"/>
              <a:gd name="connsiteY347" fmla="*/ 1016407 h 1146667"/>
              <a:gd name="connsiteX348" fmla="*/ 918950 w 1060649"/>
              <a:gd name="connsiteY348" fmla="*/ 1030670 h 1146667"/>
              <a:gd name="connsiteX349" fmla="*/ 918950 w 1060649"/>
              <a:gd name="connsiteY349" fmla="*/ 1030670 h 1146667"/>
              <a:gd name="connsiteX350" fmla="*/ 1012080 w 1060649"/>
              <a:gd name="connsiteY350" fmla="*/ 942245 h 1146667"/>
              <a:gd name="connsiteX351" fmla="*/ 978820 w 1060649"/>
              <a:gd name="connsiteY351" fmla="*/ 979326 h 1146667"/>
              <a:gd name="connsiteX352" fmla="*/ 978820 w 1060649"/>
              <a:gd name="connsiteY352" fmla="*/ 979326 h 1146667"/>
              <a:gd name="connsiteX353" fmla="*/ 993074 w 1060649"/>
              <a:gd name="connsiteY353" fmla="*/ 963163 h 1146667"/>
              <a:gd name="connsiteX354" fmla="*/ 1012080 w 1060649"/>
              <a:gd name="connsiteY354" fmla="*/ 942245 h 1146667"/>
              <a:gd name="connsiteX355" fmla="*/ 128292 w 1060649"/>
              <a:gd name="connsiteY355" fmla="*/ 912770 h 1146667"/>
              <a:gd name="connsiteX356" fmla="*/ 102634 w 1060649"/>
              <a:gd name="connsiteY356" fmla="*/ 896606 h 1146667"/>
              <a:gd name="connsiteX357" fmla="*/ 75074 w 1060649"/>
              <a:gd name="connsiteY357" fmla="*/ 844312 h 1146667"/>
              <a:gd name="connsiteX358" fmla="*/ 101683 w 1060649"/>
              <a:gd name="connsiteY358" fmla="*/ 855722 h 1146667"/>
              <a:gd name="connsiteX359" fmla="*/ 128292 w 1060649"/>
              <a:gd name="connsiteY359" fmla="*/ 912770 h 114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Lst>
            <a:rect l="l" t="t" r="r" b="b"/>
            <a:pathLst>
              <a:path w="1060649" h="1146667">
                <a:moveTo>
                  <a:pt x="217621" y="995490"/>
                </a:moveTo>
                <a:cubicBezTo>
                  <a:pt x="213820" y="1002145"/>
                  <a:pt x="196714" y="995490"/>
                  <a:pt x="178658" y="979326"/>
                </a:cubicBezTo>
                <a:cubicBezTo>
                  <a:pt x="161553" y="963163"/>
                  <a:pt x="148248" y="944147"/>
                  <a:pt x="149199" y="934639"/>
                </a:cubicBezTo>
                <a:cubicBezTo>
                  <a:pt x="151099" y="924180"/>
                  <a:pt x="169155" y="929885"/>
                  <a:pt x="188161" y="946999"/>
                </a:cubicBezTo>
                <a:cubicBezTo>
                  <a:pt x="209068" y="965064"/>
                  <a:pt x="221422" y="986933"/>
                  <a:pt x="217621" y="995490"/>
                </a:cubicBezTo>
                <a:moveTo>
                  <a:pt x="320255" y="1065849"/>
                </a:moveTo>
                <a:cubicBezTo>
                  <a:pt x="313602" y="1070603"/>
                  <a:pt x="293646" y="1063948"/>
                  <a:pt x="274640" y="1052538"/>
                </a:cubicBezTo>
                <a:cubicBezTo>
                  <a:pt x="255633" y="1040178"/>
                  <a:pt x="243279" y="1024965"/>
                  <a:pt x="248031" y="1019260"/>
                </a:cubicBezTo>
                <a:cubicBezTo>
                  <a:pt x="252783" y="1011653"/>
                  <a:pt x="274640" y="1015457"/>
                  <a:pt x="295547" y="1029719"/>
                </a:cubicBezTo>
                <a:cubicBezTo>
                  <a:pt x="316453" y="1043030"/>
                  <a:pt x="327857" y="1060144"/>
                  <a:pt x="320255" y="1065849"/>
                </a:cubicBezTo>
                <a:close/>
                <a:moveTo>
                  <a:pt x="428590" y="1117193"/>
                </a:moveTo>
                <a:cubicBezTo>
                  <a:pt x="420037" y="1120045"/>
                  <a:pt x="399130" y="1115291"/>
                  <a:pt x="380124" y="1107685"/>
                </a:cubicBezTo>
                <a:cubicBezTo>
                  <a:pt x="361118" y="1099127"/>
                  <a:pt x="350665" y="1089619"/>
                  <a:pt x="358267" y="1085816"/>
                </a:cubicBezTo>
                <a:cubicBezTo>
                  <a:pt x="365869" y="1081062"/>
                  <a:pt x="388677" y="1083915"/>
                  <a:pt x="409584" y="1093423"/>
                </a:cubicBezTo>
                <a:cubicBezTo>
                  <a:pt x="429540" y="1102931"/>
                  <a:pt x="437143" y="1113389"/>
                  <a:pt x="428590" y="1117193"/>
                </a:cubicBezTo>
                <a:close/>
                <a:moveTo>
                  <a:pt x="530273" y="1143815"/>
                </a:moveTo>
                <a:cubicBezTo>
                  <a:pt x="520770" y="1143815"/>
                  <a:pt x="500814" y="1141913"/>
                  <a:pt x="483708" y="1140012"/>
                </a:cubicBezTo>
                <a:cubicBezTo>
                  <a:pt x="467553" y="1136209"/>
                  <a:pt x="459950" y="1132405"/>
                  <a:pt x="469453" y="1131455"/>
                </a:cubicBezTo>
                <a:cubicBezTo>
                  <a:pt x="478956" y="1128602"/>
                  <a:pt x="500814" y="1130504"/>
                  <a:pt x="517919" y="1134307"/>
                </a:cubicBezTo>
                <a:cubicBezTo>
                  <a:pt x="535025" y="1137159"/>
                  <a:pt x="539776" y="1141913"/>
                  <a:pt x="530273" y="1143815"/>
                </a:cubicBezTo>
                <a:close/>
                <a:moveTo>
                  <a:pt x="34211" y="714052"/>
                </a:moveTo>
                <a:cubicBezTo>
                  <a:pt x="33261" y="732118"/>
                  <a:pt x="25658" y="731167"/>
                  <a:pt x="19006" y="712151"/>
                </a:cubicBezTo>
                <a:cubicBezTo>
                  <a:pt x="13304" y="694086"/>
                  <a:pt x="8553" y="666512"/>
                  <a:pt x="6652" y="648447"/>
                </a:cubicBezTo>
                <a:cubicBezTo>
                  <a:pt x="6652" y="628480"/>
                  <a:pt x="13304" y="625628"/>
                  <a:pt x="20907" y="643693"/>
                </a:cubicBezTo>
                <a:cubicBezTo>
                  <a:pt x="31360" y="661758"/>
                  <a:pt x="37062" y="695036"/>
                  <a:pt x="34211" y="714052"/>
                </a:cubicBezTo>
                <a:close/>
                <a:moveTo>
                  <a:pt x="97882" y="803428"/>
                </a:moveTo>
                <a:cubicBezTo>
                  <a:pt x="94081" y="820542"/>
                  <a:pt x="78876" y="817690"/>
                  <a:pt x="65571" y="798674"/>
                </a:cubicBezTo>
                <a:cubicBezTo>
                  <a:pt x="53217" y="779658"/>
                  <a:pt x="43714" y="751134"/>
                  <a:pt x="45615" y="733069"/>
                </a:cubicBezTo>
                <a:cubicBezTo>
                  <a:pt x="48466" y="714052"/>
                  <a:pt x="62720" y="713102"/>
                  <a:pt x="77925" y="733069"/>
                </a:cubicBezTo>
                <a:cubicBezTo>
                  <a:pt x="94081" y="753035"/>
                  <a:pt x="103584" y="785363"/>
                  <a:pt x="97882" y="803428"/>
                </a:cubicBezTo>
                <a:close/>
                <a:moveTo>
                  <a:pt x="190062" y="896606"/>
                </a:moveTo>
                <a:cubicBezTo>
                  <a:pt x="183410" y="910868"/>
                  <a:pt x="162503" y="908016"/>
                  <a:pt x="144447" y="889000"/>
                </a:cubicBezTo>
                <a:cubicBezTo>
                  <a:pt x="126391" y="870935"/>
                  <a:pt x="115938" y="843362"/>
                  <a:pt x="120689" y="827198"/>
                </a:cubicBezTo>
                <a:cubicBezTo>
                  <a:pt x="126391" y="810083"/>
                  <a:pt x="147298" y="811034"/>
                  <a:pt x="167255" y="830050"/>
                </a:cubicBezTo>
                <a:cubicBezTo>
                  <a:pt x="187211" y="850968"/>
                  <a:pt x="197665" y="880443"/>
                  <a:pt x="190062" y="896606"/>
                </a:cubicBezTo>
                <a:close/>
                <a:moveTo>
                  <a:pt x="300298" y="983129"/>
                </a:moveTo>
                <a:cubicBezTo>
                  <a:pt x="290795" y="995490"/>
                  <a:pt x="267037" y="992637"/>
                  <a:pt x="246130" y="977425"/>
                </a:cubicBezTo>
                <a:cubicBezTo>
                  <a:pt x="225224" y="961261"/>
                  <a:pt x="214770" y="938442"/>
                  <a:pt x="221422" y="924180"/>
                </a:cubicBezTo>
                <a:cubicBezTo>
                  <a:pt x="229975" y="908967"/>
                  <a:pt x="254683" y="910868"/>
                  <a:pt x="277491" y="927983"/>
                </a:cubicBezTo>
                <a:cubicBezTo>
                  <a:pt x="300298" y="945097"/>
                  <a:pt x="310751" y="969818"/>
                  <a:pt x="300298" y="983129"/>
                </a:cubicBezTo>
                <a:close/>
                <a:moveTo>
                  <a:pt x="420037" y="1055390"/>
                </a:moveTo>
                <a:cubicBezTo>
                  <a:pt x="408633" y="1064898"/>
                  <a:pt x="383925" y="1062997"/>
                  <a:pt x="363019" y="1051587"/>
                </a:cubicBezTo>
                <a:cubicBezTo>
                  <a:pt x="342112" y="1039227"/>
                  <a:pt x="331658" y="1021162"/>
                  <a:pt x="342112" y="1009752"/>
                </a:cubicBezTo>
                <a:cubicBezTo>
                  <a:pt x="352565" y="997391"/>
                  <a:pt x="379174" y="998342"/>
                  <a:pt x="401981" y="1011653"/>
                </a:cubicBezTo>
                <a:cubicBezTo>
                  <a:pt x="423838" y="1025916"/>
                  <a:pt x="431441" y="1044932"/>
                  <a:pt x="420037" y="1055390"/>
                </a:cubicBezTo>
                <a:close/>
                <a:moveTo>
                  <a:pt x="535975" y="1106734"/>
                </a:moveTo>
                <a:cubicBezTo>
                  <a:pt x="523621" y="1113389"/>
                  <a:pt x="499863" y="1114340"/>
                  <a:pt x="480857" y="1106734"/>
                </a:cubicBezTo>
                <a:cubicBezTo>
                  <a:pt x="461851" y="1099127"/>
                  <a:pt x="455199" y="1086767"/>
                  <a:pt x="465652" y="1078210"/>
                </a:cubicBezTo>
                <a:cubicBezTo>
                  <a:pt x="477056" y="1068702"/>
                  <a:pt x="503664" y="1067751"/>
                  <a:pt x="523621" y="1077259"/>
                </a:cubicBezTo>
                <a:cubicBezTo>
                  <a:pt x="543578" y="1084865"/>
                  <a:pt x="548329" y="1098177"/>
                  <a:pt x="535975" y="1106734"/>
                </a:cubicBezTo>
                <a:close/>
                <a:moveTo>
                  <a:pt x="637658" y="1131455"/>
                </a:moveTo>
                <a:cubicBezTo>
                  <a:pt x="625304" y="1136209"/>
                  <a:pt x="605348" y="1138110"/>
                  <a:pt x="589192" y="1136209"/>
                </a:cubicBezTo>
                <a:cubicBezTo>
                  <a:pt x="573987" y="1133356"/>
                  <a:pt x="570186" y="1126701"/>
                  <a:pt x="581590" y="1120996"/>
                </a:cubicBezTo>
                <a:cubicBezTo>
                  <a:pt x="593944" y="1114340"/>
                  <a:pt x="616751" y="1111488"/>
                  <a:pt x="632907" y="1115291"/>
                </a:cubicBezTo>
                <a:cubicBezTo>
                  <a:pt x="648112" y="1118143"/>
                  <a:pt x="650963" y="1125750"/>
                  <a:pt x="637658" y="1131455"/>
                </a:cubicBezTo>
                <a:close/>
                <a:moveTo>
                  <a:pt x="29460" y="588547"/>
                </a:moveTo>
                <a:cubicBezTo>
                  <a:pt x="23758" y="613267"/>
                  <a:pt x="13304" y="616120"/>
                  <a:pt x="7602" y="599005"/>
                </a:cubicBezTo>
                <a:cubicBezTo>
                  <a:pt x="2851" y="582842"/>
                  <a:pt x="2851" y="551465"/>
                  <a:pt x="6652" y="529597"/>
                </a:cubicBezTo>
                <a:cubicBezTo>
                  <a:pt x="11404" y="505827"/>
                  <a:pt x="20907" y="497270"/>
                  <a:pt x="27559" y="511532"/>
                </a:cubicBezTo>
                <a:cubicBezTo>
                  <a:pt x="35161" y="528646"/>
                  <a:pt x="37062" y="563826"/>
                  <a:pt x="29460" y="588547"/>
                </a:cubicBezTo>
                <a:close/>
                <a:moveTo>
                  <a:pt x="89329" y="673168"/>
                </a:moveTo>
                <a:cubicBezTo>
                  <a:pt x="80776" y="696938"/>
                  <a:pt x="62720" y="698840"/>
                  <a:pt x="48466" y="678873"/>
                </a:cubicBezTo>
                <a:cubicBezTo>
                  <a:pt x="36112" y="659857"/>
                  <a:pt x="31360" y="626579"/>
                  <a:pt x="37062" y="602809"/>
                </a:cubicBezTo>
                <a:cubicBezTo>
                  <a:pt x="44665" y="579039"/>
                  <a:pt x="61770" y="572383"/>
                  <a:pt x="76025" y="591399"/>
                </a:cubicBezTo>
                <a:cubicBezTo>
                  <a:pt x="93130" y="610415"/>
                  <a:pt x="98832" y="647496"/>
                  <a:pt x="89329" y="673168"/>
                </a:cubicBezTo>
                <a:close/>
                <a:moveTo>
                  <a:pt x="180559" y="767297"/>
                </a:moveTo>
                <a:cubicBezTo>
                  <a:pt x="170106" y="789166"/>
                  <a:pt x="145397" y="790117"/>
                  <a:pt x="125441" y="769199"/>
                </a:cubicBezTo>
                <a:cubicBezTo>
                  <a:pt x="106435" y="749232"/>
                  <a:pt x="98832" y="715003"/>
                  <a:pt x="107385" y="692184"/>
                </a:cubicBezTo>
                <a:cubicBezTo>
                  <a:pt x="116888" y="668414"/>
                  <a:pt x="141596" y="664611"/>
                  <a:pt x="162503" y="685528"/>
                </a:cubicBezTo>
                <a:cubicBezTo>
                  <a:pt x="184360" y="706446"/>
                  <a:pt x="191963" y="743527"/>
                  <a:pt x="180559" y="767297"/>
                </a:cubicBezTo>
                <a:close/>
                <a:moveTo>
                  <a:pt x="296497" y="864279"/>
                </a:moveTo>
                <a:cubicBezTo>
                  <a:pt x="283192" y="884246"/>
                  <a:pt x="254683" y="884246"/>
                  <a:pt x="230925" y="865230"/>
                </a:cubicBezTo>
                <a:cubicBezTo>
                  <a:pt x="208118" y="846214"/>
                  <a:pt x="198615" y="813887"/>
                  <a:pt x="209068" y="792969"/>
                </a:cubicBezTo>
                <a:cubicBezTo>
                  <a:pt x="220472" y="771101"/>
                  <a:pt x="250882" y="768248"/>
                  <a:pt x="275590" y="788215"/>
                </a:cubicBezTo>
                <a:cubicBezTo>
                  <a:pt x="300298" y="808182"/>
                  <a:pt x="309801" y="842411"/>
                  <a:pt x="296497" y="864279"/>
                </a:cubicBezTo>
                <a:close/>
                <a:moveTo>
                  <a:pt x="423838" y="952704"/>
                </a:moveTo>
                <a:cubicBezTo>
                  <a:pt x="409584" y="969818"/>
                  <a:pt x="379174" y="970769"/>
                  <a:pt x="354466" y="954605"/>
                </a:cubicBezTo>
                <a:cubicBezTo>
                  <a:pt x="330708" y="938442"/>
                  <a:pt x="321205" y="910868"/>
                  <a:pt x="334509" y="891852"/>
                </a:cubicBezTo>
                <a:cubicBezTo>
                  <a:pt x="347814" y="871886"/>
                  <a:pt x="380124" y="869984"/>
                  <a:pt x="405783" y="887098"/>
                </a:cubicBezTo>
                <a:cubicBezTo>
                  <a:pt x="431441" y="905164"/>
                  <a:pt x="439043" y="934639"/>
                  <a:pt x="423838" y="952704"/>
                </a:cubicBezTo>
                <a:close/>
                <a:moveTo>
                  <a:pt x="667118" y="1073456"/>
                </a:moveTo>
                <a:cubicBezTo>
                  <a:pt x="652863" y="1084865"/>
                  <a:pt x="626255" y="1088669"/>
                  <a:pt x="608199" y="1082013"/>
                </a:cubicBezTo>
                <a:cubicBezTo>
                  <a:pt x="589192" y="1075357"/>
                  <a:pt x="584441" y="1059194"/>
                  <a:pt x="599646" y="1046833"/>
                </a:cubicBezTo>
                <a:cubicBezTo>
                  <a:pt x="614851" y="1033522"/>
                  <a:pt x="642410" y="1028768"/>
                  <a:pt x="662366" y="1037325"/>
                </a:cubicBezTo>
                <a:cubicBezTo>
                  <a:pt x="680422" y="1044932"/>
                  <a:pt x="683273" y="1061095"/>
                  <a:pt x="667118" y="1073456"/>
                </a:cubicBezTo>
                <a:close/>
                <a:moveTo>
                  <a:pt x="760248" y="1094373"/>
                </a:moveTo>
                <a:cubicBezTo>
                  <a:pt x="745994" y="1102931"/>
                  <a:pt x="725087" y="1108635"/>
                  <a:pt x="711782" y="1106734"/>
                </a:cubicBezTo>
                <a:cubicBezTo>
                  <a:pt x="697528" y="1104832"/>
                  <a:pt x="697528" y="1094373"/>
                  <a:pt x="710832" y="1084865"/>
                </a:cubicBezTo>
                <a:cubicBezTo>
                  <a:pt x="725087" y="1074407"/>
                  <a:pt x="748845" y="1068702"/>
                  <a:pt x="762149" y="1071554"/>
                </a:cubicBezTo>
                <a:cubicBezTo>
                  <a:pt x="775453" y="1075357"/>
                  <a:pt x="773553" y="1085816"/>
                  <a:pt x="760248" y="1094373"/>
                </a:cubicBezTo>
                <a:close/>
                <a:moveTo>
                  <a:pt x="823919" y="1088669"/>
                </a:moveTo>
                <a:cubicBezTo>
                  <a:pt x="811565" y="1094373"/>
                  <a:pt x="795410" y="1101980"/>
                  <a:pt x="787807" y="1103881"/>
                </a:cubicBezTo>
                <a:cubicBezTo>
                  <a:pt x="779255" y="1105783"/>
                  <a:pt x="781155" y="1101980"/>
                  <a:pt x="794459" y="1094373"/>
                </a:cubicBezTo>
                <a:cubicBezTo>
                  <a:pt x="806814" y="1086767"/>
                  <a:pt x="824869" y="1079161"/>
                  <a:pt x="833422" y="1078210"/>
                </a:cubicBezTo>
                <a:cubicBezTo>
                  <a:pt x="841025" y="1078210"/>
                  <a:pt x="836273" y="1082013"/>
                  <a:pt x="823919" y="1088669"/>
                </a:cubicBezTo>
                <a:close/>
                <a:moveTo>
                  <a:pt x="42764" y="452582"/>
                </a:moveTo>
                <a:cubicBezTo>
                  <a:pt x="32311" y="479204"/>
                  <a:pt x="20907" y="487762"/>
                  <a:pt x="16155" y="474450"/>
                </a:cubicBezTo>
                <a:cubicBezTo>
                  <a:pt x="14255" y="462090"/>
                  <a:pt x="19006" y="434517"/>
                  <a:pt x="26609" y="409796"/>
                </a:cubicBezTo>
                <a:cubicBezTo>
                  <a:pt x="36112" y="386026"/>
                  <a:pt x="46565" y="372714"/>
                  <a:pt x="51317" y="382222"/>
                </a:cubicBezTo>
                <a:cubicBezTo>
                  <a:pt x="57969" y="393632"/>
                  <a:pt x="54168" y="425009"/>
                  <a:pt x="42764" y="452582"/>
                </a:cubicBezTo>
                <a:close/>
                <a:moveTo>
                  <a:pt x="95981" y="521040"/>
                </a:moveTo>
                <a:cubicBezTo>
                  <a:pt x="83627" y="548613"/>
                  <a:pt x="63671" y="555268"/>
                  <a:pt x="50366" y="538154"/>
                </a:cubicBezTo>
                <a:cubicBezTo>
                  <a:pt x="39913" y="521990"/>
                  <a:pt x="39913" y="489663"/>
                  <a:pt x="49416" y="463991"/>
                </a:cubicBezTo>
                <a:cubicBezTo>
                  <a:pt x="60820" y="437369"/>
                  <a:pt x="79826" y="426910"/>
                  <a:pt x="93130" y="442123"/>
                </a:cubicBezTo>
                <a:cubicBezTo>
                  <a:pt x="107385" y="456385"/>
                  <a:pt x="109286" y="492516"/>
                  <a:pt x="95981" y="521040"/>
                </a:cubicBezTo>
                <a:close/>
                <a:moveTo>
                  <a:pt x="181509" y="607563"/>
                </a:moveTo>
                <a:cubicBezTo>
                  <a:pt x="167255" y="635136"/>
                  <a:pt x="139696" y="639890"/>
                  <a:pt x="120689" y="619923"/>
                </a:cubicBezTo>
                <a:cubicBezTo>
                  <a:pt x="102634" y="600907"/>
                  <a:pt x="98832" y="564776"/>
                  <a:pt x="111186" y="539105"/>
                </a:cubicBezTo>
                <a:cubicBezTo>
                  <a:pt x="124491" y="512482"/>
                  <a:pt x="151099" y="504876"/>
                  <a:pt x="170106" y="522941"/>
                </a:cubicBezTo>
                <a:cubicBezTo>
                  <a:pt x="191963" y="541006"/>
                  <a:pt x="197665" y="579989"/>
                  <a:pt x="181509" y="607563"/>
                </a:cubicBezTo>
                <a:close/>
                <a:moveTo>
                  <a:pt x="568286" y="894705"/>
                </a:moveTo>
                <a:cubicBezTo>
                  <a:pt x="551180" y="914672"/>
                  <a:pt x="517919" y="919426"/>
                  <a:pt x="494161" y="904213"/>
                </a:cubicBezTo>
                <a:cubicBezTo>
                  <a:pt x="469453" y="889000"/>
                  <a:pt x="462801" y="858574"/>
                  <a:pt x="478956" y="837657"/>
                </a:cubicBezTo>
                <a:cubicBezTo>
                  <a:pt x="496062" y="815788"/>
                  <a:pt x="530273" y="811034"/>
                  <a:pt x="555932" y="827198"/>
                </a:cubicBezTo>
                <a:cubicBezTo>
                  <a:pt x="579689" y="843362"/>
                  <a:pt x="585391" y="873787"/>
                  <a:pt x="568286" y="894705"/>
                </a:cubicBezTo>
                <a:close/>
                <a:moveTo>
                  <a:pt x="694677" y="966966"/>
                </a:moveTo>
                <a:cubicBezTo>
                  <a:pt x="678522" y="984080"/>
                  <a:pt x="649062" y="989785"/>
                  <a:pt x="628155" y="979326"/>
                </a:cubicBezTo>
                <a:cubicBezTo>
                  <a:pt x="607248" y="967917"/>
                  <a:pt x="602497" y="944147"/>
                  <a:pt x="618652" y="926081"/>
                </a:cubicBezTo>
                <a:cubicBezTo>
                  <a:pt x="634807" y="907065"/>
                  <a:pt x="666168" y="901360"/>
                  <a:pt x="687074" y="913721"/>
                </a:cubicBezTo>
                <a:cubicBezTo>
                  <a:pt x="708932" y="925131"/>
                  <a:pt x="711782" y="948901"/>
                  <a:pt x="694677" y="966966"/>
                </a:cubicBezTo>
                <a:close/>
                <a:moveTo>
                  <a:pt x="800161" y="1014506"/>
                </a:moveTo>
                <a:cubicBezTo>
                  <a:pt x="784956" y="1028768"/>
                  <a:pt x="761199" y="1035424"/>
                  <a:pt x="745994" y="1029719"/>
                </a:cubicBezTo>
                <a:cubicBezTo>
                  <a:pt x="729838" y="1023063"/>
                  <a:pt x="728888" y="1005949"/>
                  <a:pt x="744093" y="990736"/>
                </a:cubicBezTo>
                <a:cubicBezTo>
                  <a:pt x="759298" y="974572"/>
                  <a:pt x="784956" y="967917"/>
                  <a:pt x="801112" y="975523"/>
                </a:cubicBezTo>
                <a:cubicBezTo>
                  <a:pt x="815366" y="982179"/>
                  <a:pt x="815366" y="1000244"/>
                  <a:pt x="800161" y="1014506"/>
                </a:cubicBezTo>
                <a:close/>
                <a:moveTo>
                  <a:pt x="876186" y="1035424"/>
                </a:moveTo>
                <a:cubicBezTo>
                  <a:pt x="862882" y="1046833"/>
                  <a:pt x="844826" y="1054440"/>
                  <a:pt x="835323" y="1052538"/>
                </a:cubicBezTo>
                <a:cubicBezTo>
                  <a:pt x="824869" y="1050636"/>
                  <a:pt x="826770" y="1039227"/>
                  <a:pt x="840074" y="1026866"/>
                </a:cubicBezTo>
                <a:cubicBezTo>
                  <a:pt x="853379" y="1014506"/>
                  <a:pt x="872385" y="1006899"/>
                  <a:pt x="882838" y="1009752"/>
                </a:cubicBezTo>
                <a:cubicBezTo>
                  <a:pt x="892341" y="1013555"/>
                  <a:pt x="889490" y="1024014"/>
                  <a:pt x="876186" y="1035424"/>
                </a:cubicBezTo>
                <a:close/>
                <a:moveTo>
                  <a:pt x="77925" y="327076"/>
                </a:moveTo>
                <a:cubicBezTo>
                  <a:pt x="63671" y="353698"/>
                  <a:pt x="48466" y="367960"/>
                  <a:pt x="45615" y="359403"/>
                </a:cubicBezTo>
                <a:cubicBezTo>
                  <a:pt x="44665" y="352748"/>
                  <a:pt x="55118" y="328978"/>
                  <a:pt x="66522" y="305208"/>
                </a:cubicBezTo>
                <a:cubicBezTo>
                  <a:pt x="79826" y="281437"/>
                  <a:pt x="92180" y="265274"/>
                  <a:pt x="95031" y="268126"/>
                </a:cubicBezTo>
                <a:cubicBezTo>
                  <a:pt x="100733" y="272880"/>
                  <a:pt x="93130" y="300454"/>
                  <a:pt x="77925" y="327076"/>
                </a:cubicBezTo>
                <a:close/>
                <a:moveTo>
                  <a:pt x="205267" y="444025"/>
                </a:moveTo>
                <a:cubicBezTo>
                  <a:pt x="187211" y="474450"/>
                  <a:pt x="156801" y="483007"/>
                  <a:pt x="137795" y="464942"/>
                </a:cubicBezTo>
                <a:cubicBezTo>
                  <a:pt x="120689" y="447828"/>
                  <a:pt x="120689" y="412648"/>
                  <a:pt x="136845" y="385075"/>
                </a:cubicBezTo>
                <a:cubicBezTo>
                  <a:pt x="153950" y="356551"/>
                  <a:pt x="183410" y="345141"/>
                  <a:pt x="202416" y="360354"/>
                </a:cubicBezTo>
                <a:cubicBezTo>
                  <a:pt x="221422" y="376518"/>
                  <a:pt x="224273" y="414550"/>
                  <a:pt x="205267" y="444025"/>
                </a:cubicBezTo>
                <a:close/>
                <a:moveTo>
                  <a:pt x="316453" y="533400"/>
                </a:moveTo>
                <a:cubicBezTo>
                  <a:pt x="297447" y="562875"/>
                  <a:pt x="261335" y="570481"/>
                  <a:pt x="236627" y="549564"/>
                </a:cubicBezTo>
                <a:cubicBezTo>
                  <a:pt x="212870" y="530548"/>
                  <a:pt x="209068" y="491565"/>
                  <a:pt x="227124" y="463041"/>
                </a:cubicBezTo>
                <a:cubicBezTo>
                  <a:pt x="245180" y="434517"/>
                  <a:pt x="280342" y="425009"/>
                  <a:pt x="305050" y="443074"/>
                </a:cubicBezTo>
                <a:cubicBezTo>
                  <a:pt x="331658" y="462090"/>
                  <a:pt x="336410" y="502974"/>
                  <a:pt x="316453" y="533400"/>
                </a:cubicBezTo>
                <a:close/>
                <a:moveTo>
                  <a:pt x="928453" y="941294"/>
                </a:moveTo>
                <a:cubicBezTo>
                  <a:pt x="914199" y="957458"/>
                  <a:pt x="893292" y="966015"/>
                  <a:pt x="880938" y="960310"/>
                </a:cubicBezTo>
                <a:cubicBezTo>
                  <a:pt x="867633" y="953655"/>
                  <a:pt x="868584" y="934639"/>
                  <a:pt x="883789" y="917524"/>
                </a:cubicBezTo>
                <a:cubicBezTo>
                  <a:pt x="898043" y="899459"/>
                  <a:pt x="920851" y="890902"/>
                  <a:pt x="933205" y="898508"/>
                </a:cubicBezTo>
                <a:cubicBezTo>
                  <a:pt x="944609" y="906114"/>
                  <a:pt x="942708" y="924180"/>
                  <a:pt x="928453" y="941294"/>
                </a:cubicBezTo>
                <a:close/>
                <a:moveTo>
                  <a:pt x="979770" y="962212"/>
                </a:moveTo>
                <a:cubicBezTo>
                  <a:pt x="968366" y="974572"/>
                  <a:pt x="954112" y="984080"/>
                  <a:pt x="947459" y="983129"/>
                </a:cubicBezTo>
                <a:cubicBezTo>
                  <a:pt x="940807" y="981228"/>
                  <a:pt x="944609" y="967917"/>
                  <a:pt x="956963" y="954605"/>
                </a:cubicBezTo>
                <a:cubicBezTo>
                  <a:pt x="969317" y="940343"/>
                  <a:pt x="984522" y="930835"/>
                  <a:pt x="990223" y="934639"/>
                </a:cubicBezTo>
                <a:cubicBezTo>
                  <a:pt x="995925" y="936540"/>
                  <a:pt x="991174" y="949851"/>
                  <a:pt x="979770" y="962212"/>
                </a:cubicBezTo>
                <a:close/>
                <a:moveTo>
                  <a:pt x="163453" y="243405"/>
                </a:moveTo>
                <a:cubicBezTo>
                  <a:pt x="144447" y="269077"/>
                  <a:pt x="120689" y="283339"/>
                  <a:pt x="111186" y="275733"/>
                </a:cubicBezTo>
                <a:cubicBezTo>
                  <a:pt x="103584" y="269077"/>
                  <a:pt x="112137" y="246258"/>
                  <a:pt x="129242" y="223439"/>
                </a:cubicBezTo>
                <a:cubicBezTo>
                  <a:pt x="147298" y="201570"/>
                  <a:pt x="168205" y="185406"/>
                  <a:pt x="177708" y="188259"/>
                </a:cubicBezTo>
                <a:cubicBezTo>
                  <a:pt x="189112" y="193013"/>
                  <a:pt x="183410" y="217734"/>
                  <a:pt x="163453" y="243405"/>
                </a:cubicBezTo>
                <a:close/>
                <a:moveTo>
                  <a:pt x="236627" y="289044"/>
                </a:moveTo>
                <a:cubicBezTo>
                  <a:pt x="216671" y="316617"/>
                  <a:pt x="185311" y="328027"/>
                  <a:pt x="168205" y="315666"/>
                </a:cubicBezTo>
                <a:cubicBezTo>
                  <a:pt x="153000" y="304257"/>
                  <a:pt x="155851" y="274782"/>
                  <a:pt x="174857" y="250061"/>
                </a:cubicBezTo>
                <a:cubicBezTo>
                  <a:pt x="193863" y="225340"/>
                  <a:pt x="222373" y="212029"/>
                  <a:pt x="239478" y="221537"/>
                </a:cubicBezTo>
                <a:cubicBezTo>
                  <a:pt x="257534" y="231045"/>
                  <a:pt x="256584" y="261471"/>
                  <a:pt x="236627" y="289044"/>
                </a:cubicBezTo>
                <a:close/>
                <a:moveTo>
                  <a:pt x="340211" y="358452"/>
                </a:moveTo>
                <a:cubicBezTo>
                  <a:pt x="319304" y="386976"/>
                  <a:pt x="283192" y="396485"/>
                  <a:pt x="259435" y="379370"/>
                </a:cubicBezTo>
                <a:cubicBezTo>
                  <a:pt x="237578" y="363206"/>
                  <a:pt x="236627" y="328978"/>
                  <a:pt x="255633" y="302355"/>
                </a:cubicBezTo>
                <a:cubicBezTo>
                  <a:pt x="275590" y="275733"/>
                  <a:pt x="309801" y="265274"/>
                  <a:pt x="332609" y="279536"/>
                </a:cubicBezTo>
                <a:cubicBezTo>
                  <a:pt x="358267" y="294749"/>
                  <a:pt x="362068" y="329928"/>
                  <a:pt x="340211" y="358452"/>
                </a:cubicBezTo>
                <a:close/>
                <a:moveTo>
                  <a:pt x="1047242" y="889951"/>
                </a:moveTo>
                <a:cubicBezTo>
                  <a:pt x="1038689" y="902311"/>
                  <a:pt x="1031087" y="910868"/>
                  <a:pt x="1029186" y="909918"/>
                </a:cubicBezTo>
                <a:cubicBezTo>
                  <a:pt x="1026335" y="908016"/>
                  <a:pt x="1031087" y="894705"/>
                  <a:pt x="1040590" y="881394"/>
                </a:cubicBezTo>
                <a:cubicBezTo>
                  <a:pt x="1049143" y="868082"/>
                  <a:pt x="1057695" y="859525"/>
                  <a:pt x="1060546" y="862378"/>
                </a:cubicBezTo>
                <a:cubicBezTo>
                  <a:pt x="1061497" y="864279"/>
                  <a:pt x="1055795" y="876640"/>
                  <a:pt x="1047242" y="889951"/>
                </a:cubicBezTo>
                <a:close/>
                <a:moveTo>
                  <a:pt x="281292" y="164489"/>
                </a:moveTo>
                <a:cubicBezTo>
                  <a:pt x="259435" y="188259"/>
                  <a:pt x="227124" y="201570"/>
                  <a:pt x="210969" y="193964"/>
                </a:cubicBezTo>
                <a:cubicBezTo>
                  <a:pt x="196714" y="188259"/>
                  <a:pt x="203366" y="166390"/>
                  <a:pt x="223323" y="145473"/>
                </a:cubicBezTo>
                <a:cubicBezTo>
                  <a:pt x="244230" y="125506"/>
                  <a:pt x="272739" y="112195"/>
                  <a:pt x="287944" y="115047"/>
                </a:cubicBezTo>
                <a:cubicBezTo>
                  <a:pt x="306000" y="119801"/>
                  <a:pt x="303149" y="141670"/>
                  <a:pt x="281292" y="164489"/>
                </a:cubicBezTo>
                <a:close/>
                <a:moveTo>
                  <a:pt x="377273" y="211078"/>
                </a:moveTo>
                <a:cubicBezTo>
                  <a:pt x="354466" y="236750"/>
                  <a:pt x="317404" y="247209"/>
                  <a:pt x="294596" y="234848"/>
                </a:cubicBezTo>
                <a:cubicBezTo>
                  <a:pt x="273689" y="223439"/>
                  <a:pt x="274640" y="194914"/>
                  <a:pt x="296497" y="171144"/>
                </a:cubicBezTo>
                <a:cubicBezTo>
                  <a:pt x="317404" y="149276"/>
                  <a:pt x="351615" y="137866"/>
                  <a:pt x="374422" y="147374"/>
                </a:cubicBezTo>
                <a:cubicBezTo>
                  <a:pt x="397230" y="157833"/>
                  <a:pt x="399130" y="186357"/>
                  <a:pt x="377273" y="211078"/>
                </a:cubicBezTo>
                <a:close/>
                <a:moveTo>
                  <a:pt x="326907" y="77015"/>
                </a:moveTo>
                <a:cubicBezTo>
                  <a:pt x="305050" y="94129"/>
                  <a:pt x="275590" y="106490"/>
                  <a:pt x="262286" y="105539"/>
                </a:cubicBezTo>
                <a:cubicBezTo>
                  <a:pt x="250882" y="106490"/>
                  <a:pt x="259435" y="95080"/>
                  <a:pt x="278441" y="81769"/>
                </a:cubicBezTo>
                <a:cubicBezTo>
                  <a:pt x="299348" y="69409"/>
                  <a:pt x="324056" y="57048"/>
                  <a:pt x="337360" y="53245"/>
                </a:cubicBezTo>
                <a:cubicBezTo>
                  <a:pt x="352565" y="52294"/>
                  <a:pt x="347814" y="62753"/>
                  <a:pt x="326907" y="77015"/>
                </a:cubicBezTo>
                <a:close/>
                <a:moveTo>
                  <a:pt x="411484" y="96982"/>
                </a:moveTo>
                <a:cubicBezTo>
                  <a:pt x="390578" y="115998"/>
                  <a:pt x="355416" y="125506"/>
                  <a:pt x="335460" y="118850"/>
                </a:cubicBezTo>
                <a:cubicBezTo>
                  <a:pt x="317404" y="113145"/>
                  <a:pt x="319304" y="95080"/>
                  <a:pt x="340211" y="78917"/>
                </a:cubicBezTo>
                <a:cubicBezTo>
                  <a:pt x="360168" y="63704"/>
                  <a:pt x="391528" y="54196"/>
                  <a:pt x="410534" y="57999"/>
                </a:cubicBezTo>
                <a:cubicBezTo>
                  <a:pt x="431441" y="61802"/>
                  <a:pt x="431441" y="79867"/>
                  <a:pt x="411484" y="96982"/>
                </a:cubicBezTo>
                <a:close/>
                <a:moveTo>
                  <a:pt x="521720" y="143571"/>
                </a:moveTo>
                <a:cubicBezTo>
                  <a:pt x="501764" y="164489"/>
                  <a:pt x="463751" y="171144"/>
                  <a:pt x="439043" y="158784"/>
                </a:cubicBezTo>
                <a:cubicBezTo>
                  <a:pt x="415286" y="147374"/>
                  <a:pt x="413385" y="123604"/>
                  <a:pt x="433342" y="104588"/>
                </a:cubicBezTo>
                <a:cubicBezTo>
                  <a:pt x="453298" y="87474"/>
                  <a:pt x="487509" y="80818"/>
                  <a:pt x="511267" y="90326"/>
                </a:cubicBezTo>
                <a:cubicBezTo>
                  <a:pt x="535975" y="100785"/>
                  <a:pt x="541677" y="124555"/>
                  <a:pt x="521720" y="143571"/>
                </a:cubicBezTo>
                <a:close/>
                <a:moveTo>
                  <a:pt x="650012" y="214881"/>
                </a:moveTo>
                <a:cubicBezTo>
                  <a:pt x="631956" y="236750"/>
                  <a:pt x="594894" y="241504"/>
                  <a:pt x="567335" y="225340"/>
                </a:cubicBezTo>
                <a:cubicBezTo>
                  <a:pt x="540727" y="210127"/>
                  <a:pt x="535025" y="180652"/>
                  <a:pt x="554031" y="160686"/>
                </a:cubicBezTo>
                <a:cubicBezTo>
                  <a:pt x="572087" y="141670"/>
                  <a:pt x="607248" y="137866"/>
                  <a:pt x="632907" y="152128"/>
                </a:cubicBezTo>
                <a:cubicBezTo>
                  <a:pt x="659515" y="166390"/>
                  <a:pt x="667118" y="193964"/>
                  <a:pt x="650012" y="214881"/>
                </a:cubicBezTo>
                <a:close/>
                <a:moveTo>
                  <a:pt x="448546" y="30426"/>
                </a:moveTo>
                <a:cubicBezTo>
                  <a:pt x="427640" y="41835"/>
                  <a:pt x="395329" y="50393"/>
                  <a:pt x="376323" y="49442"/>
                </a:cubicBezTo>
                <a:cubicBezTo>
                  <a:pt x="359217" y="49442"/>
                  <a:pt x="363969" y="42786"/>
                  <a:pt x="383925" y="33278"/>
                </a:cubicBezTo>
                <a:cubicBezTo>
                  <a:pt x="403882" y="25672"/>
                  <a:pt x="432391" y="18065"/>
                  <a:pt x="448546" y="15213"/>
                </a:cubicBezTo>
                <a:cubicBezTo>
                  <a:pt x="467553" y="13311"/>
                  <a:pt x="467553" y="19967"/>
                  <a:pt x="448546" y="30426"/>
                </a:cubicBezTo>
                <a:close/>
                <a:moveTo>
                  <a:pt x="546428" y="52294"/>
                </a:moveTo>
                <a:cubicBezTo>
                  <a:pt x="527422" y="66556"/>
                  <a:pt x="491310" y="71310"/>
                  <a:pt x="468503" y="63704"/>
                </a:cubicBezTo>
                <a:cubicBezTo>
                  <a:pt x="445696" y="57999"/>
                  <a:pt x="444745" y="42786"/>
                  <a:pt x="463751" y="31376"/>
                </a:cubicBezTo>
                <a:cubicBezTo>
                  <a:pt x="481807" y="21868"/>
                  <a:pt x="514118" y="17114"/>
                  <a:pt x="535975" y="20918"/>
                </a:cubicBezTo>
                <a:cubicBezTo>
                  <a:pt x="558782" y="26622"/>
                  <a:pt x="564484" y="40884"/>
                  <a:pt x="546428" y="52294"/>
                </a:cubicBezTo>
                <a:close/>
                <a:moveTo>
                  <a:pt x="663317" y="101736"/>
                </a:moveTo>
                <a:cubicBezTo>
                  <a:pt x="647161" y="116949"/>
                  <a:pt x="611050" y="119801"/>
                  <a:pt x="584441" y="107441"/>
                </a:cubicBezTo>
                <a:cubicBezTo>
                  <a:pt x="558782" y="96031"/>
                  <a:pt x="553081" y="75113"/>
                  <a:pt x="571137" y="61802"/>
                </a:cubicBezTo>
                <a:cubicBezTo>
                  <a:pt x="588242" y="49442"/>
                  <a:pt x="620553" y="48491"/>
                  <a:pt x="645261" y="57999"/>
                </a:cubicBezTo>
                <a:cubicBezTo>
                  <a:pt x="669969" y="67507"/>
                  <a:pt x="678522" y="87474"/>
                  <a:pt x="663317" y="101736"/>
                </a:cubicBezTo>
                <a:close/>
                <a:moveTo>
                  <a:pt x="665217" y="29475"/>
                </a:moveTo>
                <a:cubicBezTo>
                  <a:pt x="650963" y="37081"/>
                  <a:pt x="620553" y="37081"/>
                  <a:pt x="596795" y="29475"/>
                </a:cubicBezTo>
                <a:cubicBezTo>
                  <a:pt x="574938" y="22819"/>
                  <a:pt x="569236" y="13311"/>
                  <a:pt x="584441" y="8557"/>
                </a:cubicBezTo>
                <a:cubicBezTo>
                  <a:pt x="597745" y="4754"/>
                  <a:pt x="626255" y="5705"/>
                  <a:pt x="647161" y="10459"/>
                </a:cubicBezTo>
                <a:cubicBezTo>
                  <a:pt x="668068" y="15213"/>
                  <a:pt x="676621" y="23770"/>
                  <a:pt x="665217" y="29475"/>
                </a:cubicBezTo>
                <a:close/>
                <a:moveTo>
                  <a:pt x="777354" y="79867"/>
                </a:moveTo>
                <a:cubicBezTo>
                  <a:pt x="766900" y="89375"/>
                  <a:pt x="737441" y="86523"/>
                  <a:pt x="713683" y="75113"/>
                </a:cubicBezTo>
                <a:cubicBezTo>
                  <a:pt x="689925" y="63704"/>
                  <a:pt x="681373" y="48491"/>
                  <a:pt x="693727" y="40884"/>
                </a:cubicBezTo>
                <a:cubicBezTo>
                  <a:pt x="705130" y="35180"/>
                  <a:pt x="731739" y="38032"/>
                  <a:pt x="753596" y="47540"/>
                </a:cubicBezTo>
                <a:cubicBezTo>
                  <a:pt x="775453" y="57999"/>
                  <a:pt x="785907" y="71310"/>
                  <a:pt x="777354" y="79867"/>
                </a:cubicBezTo>
                <a:close/>
                <a:moveTo>
                  <a:pt x="889490" y="150227"/>
                </a:moveTo>
                <a:cubicBezTo>
                  <a:pt x="881888" y="160686"/>
                  <a:pt x="857180" y="157833"/>
                  <a:pt x="835323" y="142620"/>
                </a:cubicBezTo>
                <a:cubicBezTo>
                  <a:pt x="812515" y="128358"/>
                  <a:pt x="802062" y="108391"/>
                  <a:pt x="811565" y="98883"/>
                </a:cubicBezTo>
                <a:cubicBezTo>
                  <a:pt x="820118" y="91277"/>
                  <a:pt x="842925" y="96031"/>
                  <a:pt x="863832" y="108391"/>
                </a:cubicBezTo>
                <a:cubicBezTo>
                  <a:pt x="883789" y="122653"/>
                  <a:pt x="896143" y="141670"/>
                  <a:pt x="889490" y="150227"/>
                </a:cubicBezTo>
                <a:close/>
                <a:moveTo>
                  <a:pt x="990223" y="234848"/>
                </a:moveTo>
                <a:cubicBezTo>
                  <a:pt x="986422" y="246258"/>
                  <a:pt x="968366" y="243405"/>
                  <a:pt x="949360" y="227242"/>
                </a:cubicBezTo>
                <a:cubicBezTo>
                  <a:pt x="930354" y="211078"/>
                  <a:pt x="919900" y="189210"/>
                  <a:pt x="925602" y="178751"/>
                </a:cubicBezTo>
                <a:cubicBezTo>
                  <a:pt x="930354" y="169243"/>
                  <a:pt x="948410" y="173997"/>
                  <a:pt x="965515" y="189210"/>
                </a:cubicBezTo>
                <a:cubicBezTo>
                  <a:pt x="982621" y="204422"/>
                  <a:pt x="993074" y="224389"/>
                  <a:pt x="990223" y="234848"/>
                </a:cubicBezTo>
                <a:close/>
                <a:moveTo>
                  <a:pt x="864782" y="86523"/>
                </a:moveTo>
                <a:cubicBezTo>
                  <a:pt x="860031" y="90326"/>
                  <a:pt x="839124" y="83671"/>
                  <a:pt x="817267" y="71310"/>
                </a:cubicBezTo>
                <a:cubicBezTo>
                  <a:pt x="795410" y="59901"/>
                  <a:pt x="784006" y="48491"/>
                  <a:pt x="790658" y="46589"/>
                </a:cubicBezTo>
                <a:cubicBezTo>
                  <a:pt x="795410" y="45638"/>
                  <a:pt x="815366" y="54196"/>
                  <a:pt x="835323" y="63704"/>
                </a:cubicBezTo>
                <a:cubicBezTo>
                  <a:pt x="855279" y="74163"/>
                  <a:pt x="868584" y="83671"/>
                  <a:pt x="864782" y="86523"/>
                </a:cubicBezTo>
                <a:close/>
                <a:moveTo>
                  <a:pt x="958863" y="155932"/>
                </a:moveTo>
                <a:cubicBezTo>
                  <a:pt x="957913" y="161636"/>
                  <a:pt x="941758" y="154981"/>
                  <a:pt x="923702" y="139768"/>
                </a:cubicBezTo>
                <a:cubicBezTo>
                  <a:pt x="904696" y="125506"/>
                  <a:pt x="892341" y="110293"/>
                  <a:pt x="895192" y="105539"/>
                </a:cubicBezTo>
                <a:cubicBezTo>
                  <a:pt x="898043" y="102687"/>
                  <a:pt x="913248" y="112195"/>
                  <a:pt x="930354" y="124555"/>
                </a:cubicBezTo>
                <a:cubicBezTo>
                  <a:pt x="945559" y="137866"/>
                  <a:pt x="958863" y="151178"/>
                  <a:pt x="958863" y="155932"/>
                </a:cubicBezTo>
                <a:close/>
                <a:moveTo>
                  <a:pt x="764050" y="35180"/>
                </a:moveTo>
                <a:cubicBezTo>
                  <a:pt x="756447" y="36130"/>
                  <a:pt x="730789" y="31376"/>
                  <a:pt x="707981" y="23770"/>
                </a:cubicBezTo>
                <a:cubicBezTo>
                  <a:pt x="686124" y="17114"/>
                  <a:pt x="676621" y="11410"/>
                  <a:pt x="687074" y="12360"/>
                </a:cubicBezTo>
                <a:cubicBezTo>
                  <a:pt x="709882" y="14262"/>
                  <a:pt x="777354" y="35180"/>
                  <a:pt x="764050" y="35180"/>
                </a:cubicBezTo>
                <a:close/>
                <a:moveTo>
                  <a:pt x="592994" y="0"/>
                </a:moveTo>
                <a:cubicBezTo>
                  <a:pt x="616751" y="951"/>
                  <a:pt x="639559" y="2852"/>
                  <a:pt x="663317" y="6656"/>
                </a:cubicBezTo>
                <a:cubicBezTo>
                  <a:pt x="650963" y="5705"/>
                  <a:pt x="625304" y="2852"/>
                  <a:pt x="605348" y="951"/>
                </a:cubicBezTo>
                <a:cubicBezTo>
                  <a:pt x="600596" y="951"/>
                  <a:pt x="595845" y="951"/>
                  <a:pt x="592994" y="0"/>
                </a:cubicBezTo>
                <a:close/>
                <a:moveTo>
                  <a:pt x="488460" y="6656"/>
                </a:moveTo>
                <a:cubicBezTo>
                  <a:pt x="513168" y="2852"/>
                  <a:pt x="537876" y="951"/>
                  <a:pt x="562584" y="0"/>
                </a:cubicBezTo>
                <a:lnTo>
                  <a:pt x="562584" y="0"/>
                </a:lnTo>
                <a:cubicBezTo>
                  <a:pt x="573037" y="0"/>
                  <a:pt x="574938" y="1902"/>
                  <a:pt x="562584" y="4754"/>
                </a:cubicBezTo>
                <a:cubicBezTo>
                  <a:pt x="546428" y="9508"/>
                  <a:pt x="515068" y="13311"/>
                  <a:pt x="495112" y="11410"/>
                </a:cubicBezTo>
                <a:cubicBezTo>
                  <a:pt x="478006" y="11410"/>
                  <a:pt x="476105" y="8557"/>
                  <a:pt x="488460" y="6656"/>
                </a:cubicBezTo>
                <a:close/>
                <a:moveTo>
                  <a:pt x="321205" y="57999"/>
                </a:moveTo>
                <a:cubicBezTo>
                  <a:pt x="341161" y="48491"/>
                  <a:pt x="361118" y="39934"/>
                  <a:pt x="382025" y="32327"/>
                </a:cubicBezTo>
                <a:cubicBezTo>
                  <a:pt x="380124" y="33278"/>
                  <a:pt x="378223" y="34229"/>
                  <a:pt x="375373" y="35180"/>
                </a:cubicBezTo>
                <a:cubicBezTo>
                  <a:pt x="358267" y="42786"/>
                  <a:pt x="334509" y="52294"/>
                  <a:pt x="321205" y="57999"/>
                </a:cubicBezTo>
                <a:close/>
                <a:moveTo>
                  <a:pt x="237578" y="108391"/>
                </a:moveTo>
                <a:cubicBezTo>
                  <a:pt x="251832" y="97933"/>
                  <a:pt x="266087" y="88425"/>
                  <a:pt x="280342" y="79867"/>
                </a:cubicBezTo>
                <a:cubicBezTo>
                  <a:pt x="278441" y="80818"/>
                  <a:pt x="275590" y="82720"/>
                  <a:pt x="273689" y="83671"/>
                </a:cubicBezTo>
                <a:cubicBezTo>
                  <a:pt x="261335" y="93179"/>
                  <a:pt x="248031" y="101736"/>
                  <a:pt x="237578" y="108391"/>
                </a:cubicBezTo>
                <a:lnTo>
                  <a:pt x="237578" y="108391"/>
                </a:lnTo>
                <a:close/>
                <a:moveTo>
                  <a:pt x="179609" y="155932"/>
                </a:moveTo>
                <a:cubicBezTo>
                  <a:pt x="191012" y="145473"/>
                  <a:pt x="202416" y="135965"/>
                  <a:pt x="213820" y="126457"/>
                </a:cubicBezTo>
                <a:lnTo>
                  <a:pt x="213820" y="126457"/>
                </a:lnTo>
                <a:cubicBezTo>
                  <a:pt x="223323" y="118850"/>
                  <a:pt x="231876" y="113145"/>
                  <a:pt x="236627" y="111244"/>
                </a:cubicBezTo>
                <a:cubicBezTo>
                  <a:pt x="247081" y="109342"/>
                  <a:pt x="238528" y="123604"/>
                  <a:pt x="216671" y="144522"/>
                </a:cubicBezTo>
                <a:cubicBezTo>
                  <a:pt x="195764" y="166390"/>
                  <a:pt x="171056" y="182554"/>
                  <a:pt x="162503" y="180652"/>
                </a:cubicBezTo>
                <a:cubicBezTo>
                  <a:pt x="157752" y="180652"/>
                  <a:pt x="166304" y="170194"/>
                  <a:pt x="179609" y="155932"/>
                </a:cubicBezTo>
                <a:close/>
                <a:moveTo>
                  <a:pt x="93130" y="260520"/>
                </a:moveTo>
                <a:cubicBezTo>
                  <a:pt x="96932" y="253864"/>
                  <a:pt x="101683" y="248159"/>
                  <a:pt x="105484" y="242455"/>
                </a:cubicBezTo>
                <a:cubicBezTo>
                  <a:pt x="119739" y="221537"/>
                  <a:pt x="135894" y="202521"/>
                  <a:pt x="152050" y="184456"/>
                </a:cubicBezTo>
                <a:lnTo>
                  <a:pt x="152050" y="184456"/>
                </a:lnTo>
                <a:cubicBezTo>
                  <a:pt x="153950" y="184456"/>
                  <a:pt x="143497" y="200619"/>
                  <a:pt x="125441" y="222488"/>
                </a:cubicBezTo>
                <a:cubicBezTo>
                  <a:pt x="109286" y="245307"/>
                  <a:pt x="94081" y="261471"/>
                  <a:pt x="93130" y="260520"/>
                </a:cubicBezTo>
                <a:close/>
                <a:moveTo>
                  <a:pt x="18056" y="430713"/>
                </a:moveTo>
                <a:cubicBezTo>
                  <a:pt x="24708" y="404091"/>
                  <a:pt x="33261" y="377468"/>
                  <a:pt x="44665" y="351797"/>
                </a:cubicBezTo>
                <a:lnTo>
                  <a:pt x="44665" y="351797"/>
                </a:lnTo>
                <a:cubicBezTo>
                  <a:pt x="41814" y="361305"/>
                  <a:pt x="34211" y="383173"/>
                  <a:pt x="26609" y="405042"/>
                </a:cubicBezTo>
                <a:cubicBezTo>
                  <a:pt x="22807" y="416451"/>
                  <a:pt x="19957" y="425959"/>
                  <a:pt x="18056" y="430713"/>
                </a:cubicBezTo>
                <a:close/>
                <a:moveTo>
                  <a:pt x="950" y="544810"/>
                </a:moveTo>
                <a:cubicBezTo>
                  <a:pt x="2851" y="513433"/>
                  <a:pt x="6652" y="482057"/>
                  <a:pt x="13304" y="450680"/>
                </a:cubicBezTo>
                <a:cubicBezTo>
                  <a:pt x="13304" y="451631"/>
                  <a:pt x="13304" y="452582"/>
                  <a:pt x="13304" y="454483"/>
                </a:cubicBezTo>
                <a:cubicBezTo>
                  <a:pt x="13304" y="465893"/>
                  <a:pt x="9503" y="496319"/>
                  <a:pt x="4752" y="521040"/>
                </a:cubicBezTo>
                <a:cubicBezTo>
                  <a:pt x="2851" y="534351"/>
                  <a:pt x="950" y="542908"/>
                  <a:pt x="950" y="544810"/>
                </a:cubicBezTo>
                <a:lnTo>
                  <a:pt x="950" y="544810"/>
                </a:lnTo>
                <a:close/>
                <a:moveTo>
                  <a:pt x="4752" y="646546"/>
                </a:moveTo>
                <a:cubicBezTo>
                  <a:pt x="950" y="618972"/>
                  <a:pt x="0" y="591399"/>
                  <a:pt x="0" y="563826"/>
                </a:cubicBezTo>
                <a:cubicBezTo>
                  <a:pt x="0" y="564776"/>
                  <a:pt x="0" y="566678"/>
                  <a:pt x="0" y="568580"/>
                </a:cubicBezTo>
                <a:cubicBezTo>
                  <a:pt x="1901" y="583793"/>
                  <a:pt x="3801" y="614218"/>
                  <a:pt x="3801" y="635136"/>
                </a:cubicBezTo>
                <a:cubicBezTo>
                  <a:pt x="4752" y="640841"/>
                  <a:pt x="4752" y="644644"/>
                  <a:pt x="4752" y="646546"/>
                </a:cubicBezTo>
                <a:close/>
                <a:moveTo>
                  <a:pt x="17106" y="712151"/>
                </a:moveTo>
                <a:cubicBezTo>
                  <a:pt x="17106" y="711200"/>
                  <a:pt x="16155" y="709298"/>
                  <a:pt x="16155" y="708348"/>
                </a:cubicBezTo>
                <a:cubicBezTo>
                  <a:pt x="16155" y="709298"/>
                  <a:pt x="17106" y="711200"/>
                  <a:pt x="17106" y="712151"/>
                </a:cubicBezTo>
                <a:close/>
                <a:moveTo>
                  <a:pt x="58919" y="826247"/>
                </a:moveTo>
                <a:cubicBezTo>
                  <a:pt x="47516" y="802477"/>
                  <a:pt x="37062" y="777756"/>
                  <a:pt x="28509" y="752085"/>
                </a:cubicBezTo>
                <a:cubicBezTo>
                  <a:pt x="25658" y="741626"/>
                  <a:pt x="30410" y="745429"/>
                  <a:pt x="38963" y="763494"/>
                </a:cubicBezTo>
                <a:cubicBezTo>
                  <a:pt x="49416" y="782510"/>
                  <a:pt x="60820" y="811985"/>
                  <a:pt x="61770" y="824345"/>
                </a:cubicBezTo>
                <a:cubicBezTo>
                  <a:pt x="63671" y="832903"/>
                  <a:pt x="62720" y="832903"/>
                  <a:pt x="58919" y="826247"/>
                </a:cubicBezTo>
                <a:lnTo>
                  <a:pt x="58919" y="826247"/>
                </a:lnTo>
                <a:close/>
                <a:moveTo>
                  <a:pt x="168205" y="979326"/>
                </a:moveTo>
                <a:cubicBezTo>
                  <a:pt x="150149" y="961261"/>
                  <a:pt x="133043" y="942245"/>
                  <a:pt x="117838" y="922278"/>
                </a:cubicBezTo>
                <a:cubicBezTo>
                  <a:pt x="119739" y="924180"/>
                  <a:pt x="127342" y="931786"/>
                  <a:pt x="136845" y="943196"/>
                </a:cubicBezTo>
                <a:cubicBezTo>
                  <a:pt x="153000" y="959359"/>
                  <a:pt x="166304" y="975523"/>
                  <a:pt x="168205" y="979326"/>
                </a:cubicBezTo>
                <a:close/>
                <a:moveTo>
                  <a:pt x="250882" y="1046833"/>
                </a:moveTo>
                <a:cubicBezTo>
                  <a:pt x="248031" y="1044932"/>
                  <a:pt x="245180" y="1043030"/>
                  <a:pt x="242329" y="1041128"/>
                </a:cubicBezTo>
                <a:cubicBezTo>
                  <a:pt x="225224" y="1028768"/>
                  <a:pt x="208118" y="1015457"/>
                  <a:pt x="192913" y="1002145"/>
                </a:cubicBezTo>
                <a:lnTo>
                  <a:pt x="192913" y="1002145"/>
                </a:lnTo>
                <a:cubicBezTo>
                  <a:pt x="192913" y="1002145"/>
                  <a:pt x="192913" y="1002145"/>
                  <a:pt x="192913" y="1002145"/>
                </a:cubicBezTo>
                <a:cubicBezTo>
                  <a:pt x="191963" y="1000244"/>
                  <a:pt x="205267" y="1007850"/>
                  <a:pt x="222373" y="1022112"/>
                </a:cubicBezTo>
                <a:cubicBezTo>
                  <a:pt x="239478" y="1034473"/>
                  <a:pt x="251832" y="1045882"/>
                  <a:pt x="250882" y="1046833"/>
                </a:cubicBezTo>
                <a:cubicBezTo>
                  <a:pt x="250882" y="1047784"/>
                  <a:pt x="250882" y="1047784"/>
                  <a:pt x="250882" y="1046833"/>
                </a:cubicBezTo>
                <a:close/>
                <a:moveTo>
                  <a:pt x="344012" y="1099127"/>
                </a:moveTo>
                <a:cubicBezTo>
                  <a:pt x="323106" y="1089619"/>
                  <a:pt x="302199" y="1079161"/>
                  <a:pt x="282242" y="1067751"/>
                </a:cubicBezTo>
                <a:lnTo>
                  <a:pt x="282242" y="1067751"/>
                </a:lnTo>
                <a:cubicBezTo>
                  <a:pt x="284143" y="1067751"/>
                  <a:pt x="301248" y="1075357"/>
                  <a:pt x="318354" y="1084865"/>
                </a:cubicBezTo>
                <a:cubicBezTo>
                  <a:pt x="335460" y="1092472"/>
                  <a:pt x="345913" y="1099127"/>
                  <a:pt x="344012" y="1099127"/>
                </a:cubicBezTo>
                <a:lnTo>
                  <a:pt x="344012" y="1099127"/>
                </a:lnTo>
                <a:close/>
                <a:moveTo>
                  <a:pt x="429540" y="1128602"/>
                </a:moveTo>
                <a:cubicBezTo>
                  <a:pt x="415286" y="1124799"/>
                  <a:pt x="401981" y="1120996"/>
                  <a:pt x="387727" y="1116242"/>
                </a:cubicBezTo>
                <a:cubicBezTo>
                  <a:pt x="396279" y="1119094"/>
                  <a:pt x="407683" y="1121947"/>
                  <a:pt x="419087" y="1125750"/>
                </a:cubicBezTo>
                <a:cubicBezTo>
                  <a:pt x="422888" y="1126701"/>
                  <a:pt x="427640" y="1127651"/>
                  <a:pt x="429540" y="1128602"/>
                </a:cubicBezTo>
                <a:close/>
                <a:moveTo>
                  <a:pt x="618652" y="1144766"/>
                </a:moveTo>
                <a:cubicBezTo>
                  <a:pt x="601546" y="1145717"/>
                  <a:pt x="584441" y="1146667"/>
                  <a:pt x="567335" y="1146667"/>
                </a:cubicBezTo>
                <a:cubicBezTo>
                  <a:pt x="568286" y="1146667"/>
                  <a:pt x="568286" y="1146667"/>
                  <a:pt x="569236" y="1146667"/>
                </a:cubicBezTo>
                <a:cubicBezTo>
                  <a:pt x="578739" y="1145717"/>
                  <a:pt x="598696" y="1145717"/>
                  <a:pt x="612000" y="1144766"/>
                </a:cubicBezTo>
                <a:cubicBezTo>
                  <a:pt x="614851" y="1144766"/>
                  <a:pt x="617702" y="1144766"/>
                  <a:pt x="618652" y="1144766"/>
                </a:cubicBezTo>
                <a:close/>
                <a:moveTo>
                  <a:pt x="718435" y="1127651"/>
                </a:moveTo>
                <a:cubicBezTo>
                  <a:pt x="705130" y="1131455"/>
                  <a:pt x="691826" y="1134307"/>
                  <a:pt x="678522" y="1136209"/>
                </a:cubicBezTo>
                <a:cubicBezTo>
                  <a:pt x="668068" y="1138110"/>
                  <a:pt x="667118" y="1136209"/>
                  <a:pt x="678522" y="1132405"/>
                </a:cubicBezTo>
                <a:cubicBezTo>
                  <a:pt x="689925" y="1127651"/>
                  <a:pt x="708932" y="1123848"/>
                  <a:pt x="720335" y="1122897"/>
                </a:cubicBezTo>
                <a:cubicBezTo>
                  <a:pt x="730789" y="1122897"/>
                  <a:pt x="729838" y="1124799"/>
                  <a:pt x="718435" y="1127651"/>
                </a:cubicBezTo>
                <a:close/>
                <a:moveTo>
                  <a:pt x="918950" y="1030670"/>
                </a:moveTo>
                <a:cubicBezTo>
                  <a:pt x="912298" y="1036374"/>
                  <a:pt x="904696" y="1041128"/>
                  <a:pt x="898043" y="1045882"/>
                </a:cubicBezTo>
                <a:cubicBezTo>
                  <a:pt x="895192" y="1047784"/>
                  <a:pt x="893292" y="1048735"/>
                  <a:pt x="892341" y="1048735"/>
                </a:cubicBezTo>
                <a:cubicBezTo>
                  <a:pt x="887590" y="1050636"/>
                  <a:pt x="892341" y="1044932"/>
                  <a:pt x="903745" y="1035424"/>
                </a:cubicBezTo>
                <a:cubicBezTo>
                  <a:pt x="915149" y="1025916"/>
                  <a:pt x="928453" y="1017358"/>
                  <a:pt x="933205" y="1016407"/>
                </a:cubicBezTo>
                <a:cubicBezTo>
                  <a:pt x="936056" y="1016407"/>
                  <a:pt x="930354" y="1022112"/>
                  <a:pt x="918950" y="1030670"/>
                </a:cubicBezTo>
                <a:cubicBezTo>
                  <a:pt x="918950" y="1030670"/>
                  <a:pt x="918950" y="1030670"/>
                  <a:pt x="918950" y="1030670"/>
                </a:cubicBezTo>
                <a:close/>
                <a:moveTo>
                  <a:pt x="1012080" y="942245"/>
                </a:moveTo>
                <a:cubicBezTo>
                  <a:pt x="1001627" y="954605"/>
                  <a:pt x="990223" y="966966"/>
                  <a:pt x="978820" y="979326"/>
                </a:cubicBezTo>
                <a:lnTo>
                  <a:pt x="978820" y="979326"/>
                </a:lnTo>
                <a:cubicBezTo>
                  <a:pt x="980720" y="977425"/>
                  <a:pt x="985472" y="971720"/>
                  <a:pt x="993074" y="963163"/>
                </a:cubicBezTo>
                <a:cubicBezTo>
                  <a:pt x="1001627" y="953655"/>
                  <a:pt x="1009230" y="944147"/>
                  <a:pt x="1012080" y="942245"/>
                </a:cubicBezTo>
                <a:close/>
                <a:moveTo>
                  <a:pt x="128292" y="912770"/>
                </a:moveTo>
                <a:cubicBezTo>
                  <a:pt x="128292" y="923229"/>
                  <a:pt x="115938" y="914672"/>
                  <a:pt x="102634" y="896606"/>
                </a:cubicBezTo>
                <a:cubicBezTo>
                  <a:pt x="89329" y="878541"/>
                  <a:pt x="76975" y="855722"/>
                  <a:pt x="75074" y="844312"/>
                </a:cubicBezTo>
                <a:cubicBezTo>
                  <a:pt x="74124" y="831952"/>
                  <a:pt x="86478" y="836706"/>
                  <a:pt x="101683" y="855722"/>
                </a:cubicBezTo>
                <a:cubicBezTo>
                  <a:pt x="116888" y="874738"/>
                  <a:pt x="129242" y="901360"/>
                  <a:pt x="128292" y="912770"/>
                </a:cubicBezTo>
                <a:close/>
              </a:path>
            </a:pathLst>
          </a:custGeom>
          <a:gradFill>
            <a:gsLst>
              <a:gs pos="0">
                <a:srgbClr val="8551A1"/>
              </a:gs>
              <a:gs pos="35350">
                <a:srgbClr val="6363AC"/>
              </a:gs>
              <a:gs pos="100000">
                <a:srgbClr val="26C4F4"/>
              </a:gs>
            </a:gsLst>
            <a:lin ang="5845069" scaled="1"/>
          </a:gradFill>
          <a:ln w="9492" cap="flat">
            <a:noFill/>
            <a:prstDash val="solid"/>
            <a:miter/>
          </a:ln>
        </p:spPr>
        <p:txBody>
          <a:bodyPr rtlCol="0" anchor="ctr"/>
          <a:lstStyle/>
          <a:p>
            <a:endParaRPr lang="en-US"/>
          </a:p>
        </p:txBody>
      </p:sp>
      <p:sp>
        <p:nvSpPr>
          <p:cNvPr id="9" name="Textfeld 8">
            <a:extLst>
              <a:ext uri="{FF2B5EF4-FFF2-40B4-BE49-F238E27FC236}">
                <a16:creationId xmlns:a16="http://schemas.microsoft.com/office/drawing/2014/main" id="{D75A4BD3-C993-29D3-21E4-476CF10CAEBB}"/>
              </a:ext>
            </a:extLst>
          </p:cNvPr>
          <p:cNvSpPr txBox="1"/>
          <p:nvPr/>
        </p:nvSpPr>
        <p:spPr>
          <a:xfrm>
            <a:off x="591948" y="3520031"/>
            <a:ext cx="6254125" cy="6863417"/>
          </a:xfrm>
          <a:prstGeom prst="rect">
            <a:avLst/>
          </a:prstGeom>
          <a:noFill/>
        </p:spPr>
        <p:txBody>
          <a:bodyPr wrap="square" rtlCol="0">
            <a:spAutoFit/>
          </a:bodyPr>
          <a:lstStyle/>
          <a:p>
            <a:pPr algn="just">
              <a:spcBef>
                <a:spcPts val="827"/>
              </a:spcBef>
            </a:pPr>
            <a:r>
              <a:rPr lang="it-IT" sz="1100" b="1" noProof="0" dirty="0">
                <a:solidFill>
                  <a:srgbClr val="29C5F4"/>
                </a:solidFill>
              </a:rPr>
              <a:t>Step 1: Definisci I tuoi obiettivi di insegnamento </a:t>
            </a:r>
          </a:p>
          <a:p>
            <a:pPr marL="171450" indent="-171450" algn="just">
              <a:buFont typeface="Wingdings" panose="05000000000000000000" pitchFamily="2" charset="2"/>
              <a:buChar char="q"/>
            </a:pPr>
            <a:r>
              <a:rPr lang="it-IT" sz="1100" b="1" noProof="0" dirty="0"/>
              <a:t>Allinea</a:t>
            </a:r>
            <a:r>
              <a:rPr lang="it-IT" sz="1100" noProof="0" dirty="0"/>
              <a:t> il contenuto del modulo/settimana con gli obiettivi di apprendimento del corso/classe.
</a:t>
            </a:r>
            <a:r>
              <a:rPr lang="it-IT" sz="1100" b="1" noProof="0" dirty="0"/>
              <a:t>Identifica</a:t>
            </a:r>
            <a:r>
              <a:rPr lang="it-IT" sz="1100" noProof="0" dirty="0"/>
              <a:t> quali parti del modulo sono essenziali e quali possono essere modificate o omesse in base al curriculum e agli obiettivi delle classi.
</a:t>
            </a:r>
            <a:r>
              <a:rPr lang="it-IT" sz="1100" b="1" noProof="0" dirty="0"/>
              <a:t>Considera</a:t>
            </a:r>
            <a:r>
              <a:rPr lang="it-IT" sz="1100" noProof="0" dirty="0"/>
              <a:t> come il modulo/settimana supporta quadri educativi o competenze più ampie, in particolare nei principi di diversità, equità e inclusione (DEI).</a:t>
            </a:r>
            <a:endParaRPr lang="it-IT" sz="1100" noProof="0" dirty="0">
              <a:solidFill>
                <a:srgbClr val="29C5F4"/>
              </a:solidFill>
            </a:endParaRPr>
          </a:p>
          <a:p>
            <a:pPr algn="just"/>
            <a:r>
              <a:rPr lang="it-IT" sz="1100" b="1" noProof="0" dirty="0">
                <a:solidFill>
                  <a:srgbClr val="29C5F4"/>
                </a:solidFill>
              </a:rPr>
              <a:t>Step 2: Adatta la Durata del Modulo</a:t>
            </a:r>
          </a:p>
          <a:p>
            <a:pPr marL="171450" indent="-171450" algn="just">
              <a:buFont typeface="Wingdings" panose="05000000000000000000" pitchFamily="2" charset="2"/>
              <a:buChar char="q"/>
            </a:pPr>
            <a:r>
              <a:rPr lang="it-IT" sz="1100" b="1" noProof="0" dirty="0"/>
              <a:t>Regola</a:t>
            </a:r>
            <a:r>
              <a:rPr lang="it-IT" sz="1100" noProof="0" dirty="0"/>
              <a:t> il numero di sessioni o il tempo dedicato a ciascun modulo/attività in base all'orario del corso/lezione.</a:t>
            </a:r>
          </a:p>
          <a:p>
            <a:pPr marL="171450" indent="-171450" algn="just">
              <a:buFont typeface="Wingdings" panose="05000000000000000000" pitchFamily="2" charset="2"/>
              <a:buChar char="q"/>
            </a:pPr>
            <a:r>
              <a:rPr lang="it-IT" sz="1100" b="1" noProof="0" dirty="0"/>
              <a:t>Comprimi o espandi le attività</a:t>
            </a:r>
            <a:r>
              <a:rPr lang="it-IT" sz="1100" noProof="0" dirty="0"/>
              <a:t>; Per le sessioni più brevi, concentrati sugli esercizi di base, mentre per quelle più lunghe, incorpora discussioni approfondite o casi di studio.</a:t>
            </a:r>
          </a:p>
          <a:p>
            <a:pPr marL="171450" indent="-171450" algn="just">
              <a:buFont typeface="Wingdings" panose="05000000000000000000" pitchFamily="2" charset="2"/>
              <a:buChar char="q"/>
            </a:pPr>
            <a:r>
              <a:rPr lang="it-IT" sz="1100" b="1" noProof="0" dirty="0"/>
              <a:t>Offri</a:t>
            </a:r>
            <a:r>
              <a:rPr lang="it-IT" sz="1100" noProof="0" dirty="0"/>
              <a:t> opzioni asincrone, come lezioni preregistrate o letture aggiuntive, per rimanere flessibile (per gli studenti e l'orario del corso/lezione).</a:t>
            </a:r>
          </a:p>
          <a:p>
            <a:pPr algn="just"/>
            <a:endParaRPr lang="it-IT" sz="1100" b="1" noProof="0" dirty="0">
              <a:solidFill>
                <a:srgbClr val="29C5F4"/>
              </a:solidFill>
            </a:endParaRPr>
          </a:p>
          <a:p>
            <a:pPr algn="just"/>
            <a:r>
              <a:rPr lang="it-IT" sz="1100" b="1" noProof="0" dirty="0">
                <a:solidFill>
                  <a:srgbClr val="29C5F4"/>
                </a:solidFill>
              </a:rPr>
              <a:t>Step 3: Personalizza le attività di apprendimento </a:t>
            </a:r>
          </a:p>
          <a:p>
            <a:pPr marL="171450" indent="-171450" algn="just">
              <a:buFont typeface="Wingdings" panose="05000000000000000000" pitchFamily="2" charset="2"/>
              <a:buChar char="q"/>
            </a:pPr>
            <a:r>
              <a:rPr lang="it-IT" sz="1100" b="1" noProof="0" dirty="0"/>
              <a:t>Modifica </a:t>
            </a:r>
            <a:r>
              <a:rPr lang="it-IT" sz="1100" noProof="0" dirty="0"/>
              <a:t>o combina gli esercizi per adattarli a diversi formati di lezione (di persona, online o ibridi) e durate delle sessioni (ad esempio, lezione di 90 minuti, programma di 1 giorno, ecc.)</a:t>
            </a:r>
          </a:p>
          <a:p>
            <a:pPr marL="171450" indent="-171450" algn="just">
              <a:buFont typeface="Wingdings" panose="05000000000000000000" pitchFamily="2" charset="2"/>
              <a:buChar char="q"/>
            </a:pPr>
            <a:r>
              <a:rPr lang="it-IT" sz="1100" b="1" noProof="0" dirty="0"/>
              <a:t>Integra </a:t>
            </a:r>
            <a:r>
              <a:rPr lang="it-IT" sz="1100" noProof="0" dirty="0"/>
              <a:t>tecniche di apprendimento attivo, come discussioni di gruppo, revisioni tra pari o progetti pratici, come fulcro delle attività basate sui problemi.</a:t>
            </a:r>
          </a:p>
          <a:p>
            <a:pPr marL="171450" indent="-171450" algn="just">
              <a:buFont typeface="Wingdings" panose="05000000000000000000" pitchFamily="2" charset="2"/>
              <a:buChar char="q"/>
            </a:pPr>
            <a:r>
              <a:rPr lang="it-IT" sz="1100" b="1" noProof="0" dirty="0"/>
              <a:t>Regola</a:t>
            </a:r>
            <a:r>
              <a:rPr lang="it-IT" sz="1100" noProof="0" dirty="0"/>
              <a:t> i livelli di difficoltà semplificando le attività per gli studenti introduttivi o introducendo elementi complessi di risoluzione dei problemi per gli studenti avanzati.</a:t>
            </a:r>
          </a:p>
          <a:p>
            <a:pPr marL="171450" indent="-171450" algn="just">
              <a:buFont typeface="Wingdings" panose="05000000000000000000" pitchFamily="2" charset="2"/>
              <a:buChar char="q"/>
            </a:pPr>
            <a:r>
              <a:rPr lang="it-IT" sz="1100" b="1" noProof="0" dirty="0"/>
              <a:t>Evidenzia i riferimenti incrociati tra gli argomenti </a:t>
            </a:r>
            <a:r>
              <a:rPr lang="it-IT" sz="1100" noProof="0" dirty="0"/>
              <a:t>e le attività del modulo/settimana con i materiali del corso esistenti per creare un'esperienza di apprendimento senza soluzione di continuità.</a:t>
            </a:r>
          </a:p>
          <a:p>
            <a:pPr marL="171450" indent="-171450" algn="just">
              <a:buFont typeface="Wingdings" panose="05000000000000000000" pitchFamily="2" charset="2"/>
              <a:buChar char="q"/>
            </a:pPr>
            <a:r>
              <a:rPr lang="it-IT" sz="1100" b="1" noProof="0" dirty="0"/>
              <a:t>Rivedi e adatta </a:t>
            </a:r>
            <a:r>
              <a:rPr lang="it-IT" sz="1100" noProof="0" dirty="0"/>
              <a:t>sempre i fogli di lavoro e le diapositive prima di condividerli con gli studenti per assicurarti che siano in linea con la struttura rivista e gli obiettivi di apprendimento.</a:t>
            </a:r>
            <a:endParaRPr lang="it-IT" sz="1100" noProof="0" dirty="0">
              <a:solidFill>
                <a:srgbClr val="29C5F4"/>
              </a:solidFill>
            </a:endParaRPr>
          </a:p>
          <a:p>
            <a:pPr algn="just"/>
            <a:r>
              <a:rPr lang="it-IT" sz="1100" b="1" noProof="0" dirty="0">
                <a:solidFill>
                  <a:srgbClr val="29C5F4"/>
                </a:solidFill>
              </a:rPr>
              <a:t>Step 4: Adatta il metodo di valutazione </a:t>
            </a:r>
          </a:p>
          <a:p>
            <a:pPr marL="171450" indent="-171450" algn="just">
              <a:buFont typeface="Wingdings" panose="05000000000000000000" pitchFamily="2" charset="2"/>
              <a:buChar char="q"/>
            </a:pPr>
            <a:r>
              <a:rPr lang="it-IT" sz="1100" b="1" noProof="0" dirty="0"/>
              <a:t>Adatta</a:t>
            </a:r>
            <a:r>
              <a:rPr lang="it-IT" sz="1100" noProof="0" dirty="0"/>
              <a:t> i metodi di valutazione al tuo sistema di valutazione e alla tua strategia di valutazione.</a:t>
            </a:r>
          </a:p>
          <a:p>
            <a:pPr marL="171450" indent="-171450" algn="just">
              <a:buFont typeface="Wingdings" panose="05000000000000000000" pitchFamily="2" charset="2"/>
              <a:buChar char="q"/>
            </a:pPr>
            <a:r>
              <a:rPr lang="it-IT" sz="1100" b="1" noProof="0" dirty="0"/>
              <a:t>Utilizza</a:t>
            </a:r>
            <a:r>
              <a:rPr lang="it-IT" sz="1100" noProof="0" dirty="0"/>
              <a:t> valutazioni formative (ad esempio, quiz, riflessioni) per un feedback continuo sull'apprendimento.</a:t>
            </a:r>
          </a:p>
          <a:p>
            <a:pPr marL="171450" indent="-171450" algn="just">
              <a:buFont typeface="Wingdings" panose="05000000000000000000" pitchFamily="2" charset="2"/>
              <a:buChar char="q"/>
            </a:pPr>
            <a:r>
              <a:rPr lang="it-IT" sz="1100" b="1" noProof="0" dirty="0"/>
              <a:t>Fornisci</a:t>
            </a:r>
            <a:r>
              <a:rPr lang="it-IT" sz="1100" noProof="0" dirty="0"/>
              <a:t> formati di valutazione flessibili, come relazioni scritte, presentazioni o invii digitali, per adattarsi a diversi stili di apprendimento e garantire l'integrazione DEI.</a:t>
            </a:r>
          </a:p>
          <a:p>
            <a:pPr algn="just"/>
            <a:endParaRPr lang="it-IT" sz="1100" b="1" noProof="0" dirty="0">
              <a:solidFill>
                <a:srgbClr val="29C5F4"/>
              </a:solidFill>
            </a:endParaRPr>
          </a:p>
          <a:p>
            <a:pPr algn="just"/>
            <a:r>
              <a:rPr lang="it-IT" sz="1100" b="1" noProof="0" dirty="0">
                <a:solidFill>
                  <a:srgbClr val="29C5F4"/>
                </a:solidFill>
              </a:rPr>
              <a:t>Step 5: Regola il carico di lavoro in base alle esigenze degli studenti</a:t>
            </a:r>
          </a:p>
          <a:p>
            <a:pPr marL="171450" indent="-171450" algn="just">
              <a:buFont typeface="Wingdings" panose="05000000000000000000" pitchFamily="2" charset="2"/>
              <a:buChar char="q"/>
            </a:pPr>
            <a:r>
              <a:rPr lang="it-IT" sz="1100" b="1" noProof="0" dirty="0"/>
              <a:t>Suddividi</a:t>
            </a:r>
            <a:r>
              <a:rPr lang="it-IT" sz="1100" noProof="0" dirty="0"/>
              <a:t> le attività complesse in passaggi più piccoli e gestibili per un apprendimento e una comprensione graduali.</a:t>
            </a:r>
          </a:p>
          <a:p>
            <a:pPr marL="171450" indent="-171450" algn="just">
              <a:buFont typeface="Wingdings" panose="05000000000000000000" pitchFamily="2" charset="2"/>
              <a:buChar char="q"/>
            </a:pPr>
            <a:r>
              <a:rPr lang="it-IT" sz="1100" b="1" noProof="0" dirty="0"/>
              <a:t>Offri compiti opzionali </a:t>
            </a:r>
            <a:r>
              <a:rPr lang="it-IT" sz="1100" noProof="0" dirty="0"/>
              <a:t>o extra-crediti per gli studenti che desiderano approfondire argomenti specifici.</a:t>
            </a:r>
          </a:p>
          <a:p>
            <a:pPr algn="just"/>
            <a:endParaRPr lang="it-IT" sz="1100" noProof="0" dirty="0"/>
          </a:p>
          <a:p>
            <a:pPr algn="just"/>
            <a:r>
              <a:rPr lang="it-IT" sz="1100" noProof="0" dirty="0"/>
              <a:t>Seguendo questi passaggi, puoi personalizzare i moduli in modo che si allineino al tuo approccio didattico, pur mantenendo la loro struttura di base e la loro efficacia. L'adattabilità è la chiave per promuovere un'esperienza di apprendimento coinvolgente e di grande impatto per gli studenti.</a:t>
            </a:r>
          </a:p>
        </p:txBody>
      </p:sp>
    </p:spTree>
    <p:extLst>
      <p:ext uri="{BB962C8B-B14F-4D97-AF65-F5344CB8AC3E}">
        <p14:creationId xmlns:p14="http://schemas.microsoft.com/office/powerpoint/2010/main" val="3214357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10C31-A388-2CFE-117C-01335630C32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2B81C3-12D5-484D-EB43-BCB08F158705}"/>
              </a:ext>
            </a:extLst>
          </p:cNvPr>
          <p:cNvSpPr>
            <a:spLocks noGrp="1"/>
          </p:cNvSpPr>
          <p:nvPr>
            <p:ph type="sldNum" sz="quarter" idx="4"/>
          </p:nvPr>
        </p:nvSpPr>
        <p:spPr/>
        <p:txBody>
          <a:bodyPr/>
          <a:lstStyle/>
          <a:p>
            <a:fld id="{9C527BFA-2C0E-4CEC-B6A5-913A56FEF4B4}" type="slidenum">
              <a:rPr lang="fr-CA" smtClean="0"/>
              <a:pPr/>
              <a:t>9</a:t>
            </a:fld>
            <a:endParaRPr lang="fr-CA"/>
          </a:p>
        </p:txBody>
      </p:sp>
      <p:sp>
        <p:nvSpPr>
          <p:cNvPr id="7" name="Text Placeholder 5">
            <a:extLst>
              <a:ext uri="{FF2B5EF4-FFF2-40B4-BE49-F238E27FC236}">
                <a16:creationId xmlns:a16="http://schemas.microsoft.com/office/drawing/2014/main" id="{8EF2FDAA-5AEF-4732-2C01-AECED622AF45}"/>
              </a:ext>
            </a:extLst>
          </p:cNvPr>
          <p:cNvSpPr txBox="1">
            <a:spLocks/>
          </p:cNvSpPr>
          <p:nvPr/>
        </p:nvSpPr>
        <p:spPr>
          <a:xfrm>
            <a:off x="591948" y="646920"/>
            <a:ext cx="5265328" cy="1705958"/>
          </a:xfrm>
          <a:prstGeom prst="rect">
            <a:avLst/>
          </a:prstGeom>
        </p:spPr>
        <p:txBody>
          <a:bodyPr lIns="91440" tIns="45720" rIns="91440" bIns="45720" numCol="1" spcCol="288000" anchor="t">
            <a:noAutofit/>
          </a:bodyPr>
          <a:lstStyle>
            <a:lvl1pPr marL="0" indent="0" algn="l" defTabSz="755934" rtl="0" eaLnBrk="1" latinLnBrk="0" hangingPunct="1">
              <a:lnSpc>
                <a:spcPct val="100000"/>
              </a:lnSpc>
              <a:spcBef>
                <a:spcPts val="0"/>
              </a:spcBef>
              <a:buFont typeface="Arial" panose="020B0604020202020204" pitchFamily="34" charset="0"/>
              <a:buNone/>
              <a:defRPr sz="1100" b="0" i="0" kern="1200">
                <a:solidFill>
                  <a:srgbClr val="0B1430"/>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90000"/>
              </a:lnSpc>
            </a:pPr>
            <a:r>
              <a:rPr lang="en-GB" sz="3000" b="1" dirty="0">
                <a:solidFill>
                  <a:srgbClr val="29C5F4"/>
                </a:solidFill>
                <a:latin typeface="Calibri"/>
                <a:ea typeface="Open Sans"/>
                <a:cs typeface="Calibri"/>
              </a:rPr>
              <a:t>PERSONALIZZARE I MODULI</a:t>
            </a:r>
          </a:p>
          <a:p>
            <a:pPr>
              <a:lnSpc>
                <a:spcPct val="90000"/>
              </a:lnSpc>
            </a:pPr>
            <a:endParaRPr lang="en-GB" dirty="0"/>
          </a:p>
          <a:p>
            <a:pPr algn="just">
              <a:lnSpc>
                <a:spcPct val="90000"/>
              </a:lnSpc>
            </a:pPr>
            <a:r>
              <a:rPr lang="en-GB" sz="1600" b="1" dirty="0" err="1">
                <a:solidFill>
                  <a:srgbClr val="8652A1"/>
                </a:solidFill>
                <a:latin typeface="Calibri"/>
                <a:ea typeface="Open Sans"/>
                <a:cs typeface="Calibri"/>
              </a:rPr>
              <a:t>Esempi</a:t>
            </a:r>
            <a:r>
              <a:rPr lang="en-GB" sz="1600" b="1" dirty="0">
                <a:solidFill>
                  <a:srgbClr val="8652A1"/>
                </a:solidFill>
                <a:latin typeface="Calibri"/>
                <a:ea typeface="Open Sans"/>
                <a:cs typeface="Calibri"/>
              </a:rPr>
              <a:t> di </a:t>
            </a:r>
            <a:r>
              <a:rPr lang="en-GB" sz="1600" b="1" dirty="0" err="1">
                <a:solidFill>
                  <a:srgbClr val="8652A1"/>
                </a:solidFill>
                <a:latin typeface="Calibri"/>
                <a:ea typeface="Open Sans"/>
                <a:cs typeface="Calibri"/>
              </a:rPr>
              <a:t>adattamento</a:t>
            </a:r>
            <a:endParaRPr lang="en-GB" sz="1600" dirty="0"/>
          </a:p>
          <a:p>
            <a:pPr algn="just"/>
            <a:endParaRPr lang="en-GB" dirty="0"/>
          </a:p>
          <a:p>
            <a:pPr algn="just"/>
            <a:r>
              <a:rPr lang="it-IT" dirty="0"/>
              <a:t>Le Risorse di EARTH sono progettate per essere </a:t>
            </a:r>
            <a:r>
              <a:rPr lang="it-IT" b="1" dirty="0"/>
              <a:t>flessibili</a:t>
            </a:r>
            <a:r>
              <a:rPr lang="it-IT" dirty="0"/>
              <a:t> e alcuni insegnanti le hanno già applicate in vari modi, dai workshop in classe alle lezioni dell'intero semestre. Di seguito sono riportati alcuni esempi di implementazione che dimostrano come i materiali possano essere adattati a vari formati di insegnamento, obiettivi di apprendimento e tempistiche.</a:t>
            </a:r>
            <a:endParaRPr lang="en-GB" dirty="0"/>
          </a:p>
        </p:txBody>
      </p:sp>
      <p:sp>
        <p:nvSpPr>
          <p:cNvPr id="8" name="Freeform 2">
            <a:extLst>
              <a:ext uri="{FF2B5EF4-FFF2-40B4-BE49-F238E27FC236}">
                <a16:creationId xmlns:a16="http://schemas.microsoft.com/office/drawing/2014/main" id="{B7040040-C761-56C3-B789-99DFF393E937}"/>
              </a:ext>
            </a:extLst>
          </p:cNvPr>
          <p:cNvSpPr/>
          <p:nvPr/>
        </p:nvSpPr>
        <p:spPr>
          <a:xfrm rot="19295464">
            <a:off x="6038581" y="-668569"/>
            <a:ext cx="4822343" cy="5213433"/>
          </a:xfrm>
          <a:custGeom>
            <a:avLst/>
            <a:gdLst>
              <a:gd name="connsiteX0" fmla="*/ 217621 w 1060649"/>
              <a:gd name="connsiteY0" fmla="*/ 995490 h 1146667"/>
              <a:gd name="connsiteX1" fmla="*/ 178658 w 1060649"/>
              <a:gd name="connsiteY1" fmla="*/ 979326 h 1146667"/>
              <a:gd name="connsiteX2" fmla="*/ 149199 w 1060649"/>
              <a:gd name="connsiteY2" fmla="*/ 934639 h 1146667"/>
              <a:gd name="connsiteX3" fmla="*/ 188161 w 1060649"/>
              <a:gd name="connsiteY3" fmla="*/ 946999 h 1146667"/>
              <a:gd name="connsiteX4" fmla="*/ 217621 w 1060649"/>
              <a:gd name="connsiteY4" fmla="*/ 995490 h 1146667"/>
              <a:gd name="connsiteX5" fmla="*/ 320255 w 1060649"/>
              <a:gd name="connsiteY5" fmla="*/ 1065849 h 1146667"/>
              <a:gd name="connsiteX6" fmla="*/ 274640 w 1060649"/>
              <a:gd name="connsiteY6" fmla="*/ 1052538 h 1146667"/>
              <a:gd name="connsiteX7" fmla="*/ 248031 w 1060649"/>
              <a:gd name="connsiteY7" fmla="*/ 1019260 h 1146667"/>
              <a:gd name="connsiteX8" fmla="*/ 295547 w 1060649"/>
              <a:gd name="connsiteY8" fmla="*/ 1029719 h 1146667"/>
              <a:gd name="connsiteX9" fmla="*/ 320255 w 1060649"/>
              <a:gd name="connsiteY9" fmla="*/ 1065849 h 1146667"/>
              <a:gd name="connsiteX10" fmla="*/ 428590 w 1060649"/>
              <a:gd name="connsiteY10" fmla="*/ 1117193 h 1146667"/>
              <a:gd name="connsiteX11" fmla="*/ 380124 w 1060649"/>
              <a:gd name="connsiteY11" fmla="*/ 1107685 h 1146667"/>
              <a:gd name="connsiteX12" fmla="*/ 358267 w 1060649"/>
              <a:gd name="connsiteY12" fmla="*/ 1085816 h 1146667"/>
              <a:gd name="connsiteX13" fmla="*/ 409584 w 1060649"/>
              <a:gd name="connsiteY13" fmla="*/ 1093423 h 1146667"/>
              <a:gd name="connsiteX14" fmla="*/ 428590 w 1060649"/>
              <a:gd name="connsiteY14" fmla="*/ 1117193 h 1146667"/>
              <a:gd name="connsiteX15" fmla="*/ 530273 w 1060649"/>
              <a:gd name="connsiteY15" fmla="*/ 1143815 h 1146667"/>
              <a:gd name="connsiteX16" fmla="*/ 483708 w 1060649"/>
              <a:gd name="connsiteY16" fmla="*/ 1140012 h 1146667"/>
              <a:gd name="connsiteX17" fmla="*/ 469453 w 1060649"/>
              <a:gd name="connsiteY17" fmla="*/ 1131455 h 1146667"/>
              <a:gd name="connsiteX18" fmla="*/ 517919 w 1060649"/>
              <a:gd name="connsiteY18" fmla="*/ 1134307 h 1146667"/>
              <a:gd name="connsiteX19" fmla="*/ 530273 w 1060649"/>
              <a:gd name="connsiteY19" fmla="*/ 1143815 h 1146667"/>
              <a:gd name="connsiteX20" fmla="*/ 34211 w 1060649"/>
              <a:gd name="connsiteY20" fmla="*/ 714052 h 1146667"/>
              <a:gd name="connsiteX21" fmla="*/ 19006 w 1060649"/>
              <a:gd name="connsiteY21" fmla="*/ 712151 h 1146667"/>
              <a:gd name="connsiteX22" fmla="*/ 6652 w 1060649"/>
              <a:gd name="connsiteY22" fmla="*/ 648447 h 1146667"/>
              <a:gd name="connsiteX23" fmla="*/ 20907 w 1060649"/>
              <a:gd name="connsiteY23" fmla="*/ 643693 h 1146667"/>
              <a:gd name="connsiteX24" fmla="*/ 34211 w 1060649"/>
              <a:gd name="connsiteY24" fmla="*/ 714052 h 1146667"/>
              <a:gd name="connsiteX25" fmla="*/ 97882 w 1060649"/>
              <a:gd name="connsiteY25" fmla="*/ 803428 h 1146667"/>
              <a:gd name="connsiteX26" fmla="*/ 65571 w 1060649"/>
              <a:gd name="connsiteY26" fmla="*/ 798674 h 1146667"/>
              <a:gd name="connsiteX27" fmla="*/ 45615 w 1060649"/>
              <a:gd name="connsiteY27" fmla="*/ 733069 h 1146667"/>
              <a:gd name="connsiteX28" fmla="*/ 77925 w 1060649"/>
              <a:gd name="connsiteY28" fmla="*/ 733069 h 1146667"/>
              <a:gd name="connsiteX29" fmla="*/ 97882 w 1060649"/>
              <a:gd name="connsiteY29" fmla="*/ 803428 h 1146667"/>
              <a:gd name="connsiteX30" fmla="*/ 190062 w 1060649"/>
              <a:gd name="connsiteY30" fmla="*/ 896606 h 1146667"/>
              <a:gd name="connsiteX31" fmla="*/ 144447 w 1060649"/>
              <a:gd name="connsiteY31" fmla="*/ 889000 h 1146667"/>
              <a:gd name="connsiteX32" fmla="*/ 120689 w 1060649"/>
              <a:gd name="connsiteY32" fmla="*/ 827198 h 1146667"/>
              <a:gd name="connsiteX33" fmla="*/ 167255 w 1060649"/>
              <a:gd name="connsiteY33" fmla="*/ 830050 h 1146667"/>
              <a:gd name="connsiteX34" fmla="*/ 190062 w 1060649"/>
              <a:gd name="connsiteY34" fmla="*/ 896606 h 1146667"/>
              <a:gd name="connsiteX35" fmla="*/ 300298 w 1060649"/>
              <a:gd name="connsiteY35" fmla="*/ 983129 h 1146667"/>
              <a:gd name="connsiteX36" fmla="*/ 246130 w 1060649"/>
              <a:gd name="connsiteY36" fmla="*/ 977425 h 1146667"/>
              <a:gd name="connsiteX37" fmla="*/ 221422 w 1060649"/>
              <a:gd name="connsiteY37" fmla="*/ 924180 h 1146667"/>
              <a:gd name="connsiteX38" fmla="*/ 277491 w 1060649"/>
              <a:gd name="connsiteY38" fmla="*/ 927983 h 1146667"/>
              <a:gd name="connsiteX39" fmla="*/ 300298 w 1060649"/>
              <a:gd name="connsiteY39" fmla="*/ 983129 h 1146667"/>
              <a:gd name="connsiteX40" fmla="*/ 420037 w 1060649"/>
              <a:gd name="connsiteY40" fmla="*/ 1055390 h 1146667"/>
              <a:gd name="connsiteX41" fmla="*/ 363019 w 1060649"/>
              <a:gd name="connsiteY41" fmla="*/ 1051587 h 1146667"/>
              <a:gd name="connsiteX42" fmla="*/ 342112 w 1060649"/>
              <a:gd name="connsiteY42" fmla="*/ 1009752 h 1146667"/>
              <a:gd name="connsiteX43" fmla="*/ 401981 w 1060649"/>
              <a:gd name="connsiteY43" fmla="*/ 1011653 h 1146667"/>
              <a:gd name="connsiteX44" fmla="*/ 420037 w 1060649"/>
              <a:gd name="connsiteY44" fmla="*/ 1055390 h 1146667"/>
              <a:gd name="connsiteX45" fmla="*/ 535975 w 1060649"/>
              <a:gd name="connsiteY45" fmla="*/ 1106734 h 1146667"/>
              <a:gd name="connsiteX46" fmla="*/ 480857 w 1060649"/>
              <a:gd name="connsiteY46" fmla="*/ 1106734 h 1146667"/>
              <a:gd name="connsiteX47" fmla="*/ 465652 w 1060649"/>
              <a:gd name="connsiteY47" fmla="*/ 1078210 h 1146667"/>
              <a:gd name="connsiteX48" fmla="*/ 523621 w 1060649"/>
              <a:gd name="connsiteY48" fmla="*/ 1077259 h 1146667"/>
              <a:gd name="connsiteX49" fmla="*/ 535975 w 1060649"/>
              <a:gd name="connsiteY49" fmla="*/ 1106734 h 1146667"/>
              <a:gd name="connsiteX50" fmla="*/ 637658 w 1060649"/>
              <a:gd name="connsiteY50" fmla="*/ 1131455 h 1146667"/>
              <a:gd name="connsiteX51" fmla="*/ 589192 w 1060649"/>
              <a:gd name="connsiteY51" fmla="*/ 1136209 h 1146667"/>
              <a:gd name="connsiteX52" fmla="*/ 581590 w 1060649"/>
              <a:gd name="connsiteY52" fmla="*/ 1120996 h 1146667"/>
              <a:gd name="connsiteX53" fmla="*/ 632907 w 1060649"/>
              <a:gd name="connsiteY53" fmla="*/ 1115291 h 1146667"/>
              <a:gd name="connsiteX54" fmla="*/ 637658 w 1060649"/>
              <a:gd name="connsiteY54" fmla="*/ 1131455 h 1146667"/>
              <a:gd name="connsiteX55" fmla="*/ 29460 w 1060649"/>
              <a:gd name="connsiteY55" fmla="*/ 588547 h 1146667"/>
              <a:gd name="connsiteX56" fmla="*/ 7602 w 1060649"/>
              <a:gd name="connsiteY56" fmla="*/ 599005 h 1146667"/>
              <a:gd name="connsiteX57" fmla="*/ 6652 w 1060649"/>
              <a:gd name="connsiteY57" fmla="*/ 529597 h 1146667"/>
              <a:gd name="connsiteX58" fmla="*/ 27559 w 1060649"/>
              <a:gd name="connsiteY58" fmla="*/ 511532 h 1146667"/>
              <a:gd name="connsiteX59" fmla="*/ 29460 w 1060649"/>
              <a:gd name="connsiteY59" fmla="*/ 588547 h 1146667"/>
              <a:gd name="connsiteX60" fmla="*/ 89329 w 1060649"/>
              <a:gd name="connsiteY60" fmla="*/ 673168 h 1146667"/>
              <a:gd name="connsiteX61" fmla="*/ 48466 w 1060649"/>
              <a:gd name="connsiteY61" fmla="*/ 678873 h 1146667"/>
              <a:gd name="connsiteX62" fmla="*/ 37062 w 1060649"/>
              <a:gd name="connsiteY62" fmla="*/ 602809 h 1146667"/>
              <a:gd name="connsiteX63" fmla="*/ 76025 w 1060649"/>
              <a:gd name="connsiteY63" fmla="*/ 591399 h 1146667"/>
              <a:gd name="connsiteX64" fmla="*/ 89329 w 1060649"/>
              <a:gd name="connsiteY64" fmla="*/ 673168 h 1146667"/>
              <a:gd name="connsiteX65" fmla="*/ 180559 w 1060649"/>
              <a:gd name="connsiteY65" fmla="*/ 767297 h 1146667"/>
              <a:gd name="connsiteX66" fmla="*/ 125441 w 1060649"/>
              <a:gd name="connsiteY66" fmla="*/ 769199 h 1146667"/>
              <a:gd name="connsiteX67" fmla="*/ 107385 w 1060649"/>
              <a:gd name="connsiteY67" fmla="*/ 692184 h 1146667"/>
              <a:gd name="connsiteX68" fmla="*/ 162503 w 1060649"/>
              <a:gd name="connsiteY68" fmla="*/ 685528 h 1146667"/>
              <a:gd name="connsiteX69" fmla="*/ 180559 w 1060649"/>
              <a:gd name="connsiteY69" fmla="*/ 767297 h 1146667"/>
              <a:gd name="connsiteX70" fmla="*/ 296497 w 1060649"/>
              <a:gd name="connsiteY70" fmla="*/ 864279 h 1146667"/>
              <a:gd name="connsiteX71" fmla="*/ 230925 w 1060649"/>
              <a:gd name="connsiteY71" fmla="*/ 865230 h 1146667"/>
              <a:gd name="connsiteX72" fmla="*/ 209068 w 1060649"/>
              <a:gd name="connsiteY72" fmla="*/ 792969 h 1146667"/>
              <a:gd name="connsiteX73" fmla="*/ 275590 w 1060649"/>
              <a:gd name="connsiteY73" fmla="*/ 788215 h 1146667"/>
              <a:gd name="connsiteX74" fmla="*/ 296497 w 1060649"/>
              <a:gd name="connsiteY74" fmla="*/ 864279 h 1146667"/>
              <a:gd name="connsiteX75" fmla="*/ 423838 w 1060649"/>
              <a:gd name="connsiteY75" fmla="*/ 952704 h 1146667"/>
              <a:gd name="connsiteX76" fmla="*/ 354466 w 1060649"/>
              <a:gd name="connsiteY76" fmla="*/ 954605 h 1146667"/>
              <a:gd name="connsiteX77" fmla="*/ 334509 w 1060649"/>
              <a:gd name="connsiteY77" fmla="*/ 891852 h 1146667"/>
              <a:gd name="connsiteX78" fmla="*/ 405783 w 1060649"/>
              <a:gd name="connsiteY78" fmla="*/ 887098 h 1146667"/>
              <a:gd name="connsiteX79" fmla="*/ 423838 w 1060649"/>
              <a:gd name="connsiteY79" fmla="*/ 952704 h 1146667"/>
              <a:gd name="connsiteX80" fmla="*/ 667118 w 1060649"/>
              <a:gd name="connsiteY80" fmla="*/ 1073456 h 1146667"/>
              <a:gd name="connsiteX81" fmla="*/ 608199 w 1060649"/>
              <a:gd name="connsiteY81" fmla="*/ 1082013 h 1146667"/>
              <a:gd name="connsiteX82" fmla="*/ 599646 w 1060649"/>
              <a:gd name="connsiteY82" fmla="*/ 1046833 h 1146667"/>
              <a:gd name="connsiteX83" fmla="*/ 662366 w 1060649"/>
              <a:gd name="connsiteY83" fmla="*/ 1037325 h 1146667"/>
              <a:gd name="connsiteX84" fmla="*/ 667118 w 1060649"/>
              <a:gd name="connsiteY84" fmla="*/ 1073456 h 1146667"/>
              <a:gd name="connsiteX85" fmla="*/ 760248 w 1060649"/>
              <a:gd name="connsiteY85" fmla="*/ 1094373 h 1146667"/>
              <a:gd name="connsiteX86" fmla="*/ 711782 w 1060649"/>
              <a:gd name="connsiteY86" fmla="*/ 1106734 h 1146667"/>
              <a:gd name="connsiteX87" fmla="*/ 710832 w 1060649"/>
              <a:gd name="connsiteY87" fmla="*/ 1084865 h 1146667"/>
              <a:gd name="connsiteX88" fmla="*/ 762149 w 1060649"/>
              <a:gd name="connsiteY88" fmla="*/ 1071554 h 1146667"/>
              <a:gd name="connsiteX89" fmla="*/ 760248 w 1060649"/>
              <a:gd name="connsiteY89" fmla="*/ 1094373 h 1146667"/>
              <a:gd name="connsiteX90" fmla="*/ 823919 w 1060649"/>
              <a:gd name="connsiteY90" fmla="*/ 1088669 h 1146667"/>
              <a:gd name="connsiteX91" fmla="*/ 787807 w 1060649"/>
              <a:gd name="connsiteY91" fmla="*/ 1103881 h 1146667"/>
              <a:gd name="connsiteX92" fmla="*/ 794459 w 1060649"/>
              <a:gd name="connsiteY92" fmla="*/ 1094373 h 1146667"/>
              <a:gd name="connsiteX93" fmla="*/ 833422 w 1060649"/>
              <a:gd name="connsiteY93" fmla="*/ 1078210 h 1146667"/>
              <a:gd name="connsiteX94" fmla="*/ 823919 w 1060649"/>
              <a:gd name="connsiteY94" fmla="*/ 1088669 h 1146667"/>
              <a:gd name="connsiteX95" fmla="*/ 42764 w 1060649"/>
              <a:gd name="connsiteY95" fmla="*/ 452582 h 1146667"/>
              <a:gd name="connsiteX96" fmla="*/ 16155 w 1060649"/>
              <a:gd name="connsiteY96" fmla="*/ 474450 h 1146667"/>
              <a:gd name="connsiteX97" fmla="*/ 26609 w 1060649"/>
              <a:gd name="connsiteY97" fmla="*/ 409796 h 1146667"/>
              <a:gd name="connsiteX98" fmla="*/ 51317 w 1060649"/>
              <a:gd name="connsiteY98" fmla="*/ 382222 h 1146667"/>
              <a:gd name="connsiteX99" fmla="*/ 42764 w 1060649"/>
              <a:gd name="connsiteY99" fmla="*/ 452582 h 1146667"/>
              <a:gd name="connsiteX100" fmla="*/ 95981 w 1060649"/>
              <a:gd name="connsiteY100" fmla="*/ 521040 h 1146667"/>
              <a:gd name="connsiteX101" fmla="*/ 50366 w 1060649"/>
              <a:gd name="connsiteY101" fmla="*/ 538154 h 1146667"/>
              <a:gd name="connsiteX102" fmla="*/ 49416 w 1060649"/>
              <a:gd name="connsiteY102" fmla="*/ 463991 h 1146667"/>
              <a:gd name="connsiteX103" fmla="*/ 93130 w 1060649"/>
              <a:gd name="connsiteY103" fmla="*/ 442123 h 1146667"/>
              <a:gd name="connsiteX104" fmla="*/ 95981 w 1060649"/>
              <a:gd name="connsiteY104" fmla="*/ 521040 h 1146667"/>
              <a:gd name="connsiteX105" fmla="*/ 181509 w 1060649"/>
              <a:gd name="connsiteY105" fmla="*/ 607563 h 1146667"/>
              <a:gd name="connsiteX106" fmla="*/ 120689 w 1060649"/>
              <a:gd name="connsiteY106" fmla="*/ 619923 h 1146667"/>
              <a:gd name="connsiteX107" fmla="*/ 111186 w 1060649"/>
              <a:gd name="connsiteY107" fmla="*/ 539105 h 1146667"/>
              <a:gd name="connsiteX108" fmla="*/ 170106 w 1060649"/>
              <a:gd name="connsiteY108" fmla="*/ 522941 h 1146667"/>
              <a:gd name="connsiteX109" fmla="*/ 181509 w 1060649"/>
              <a:gd name="connsiteY109" fmla="*/ 607563 h 1146667"/>
              <a:gd name="connsiteX110" fmla="*/ 568286 w 1060649"/>
              <a:gd name="connsiteY110" fmla="*/ 894705 h 1146667"/>
              <a:gd name="connsiteX111" fmla="*/ 494161 w 1060649"/>
              <a:gd name="connsiteY111" fmla="*/ 904213 h 1146667"/>
              <a:gd name="connsiteX112" fmla="*/ 478956 w 1060649"/>
              <a:gd name="connsiteY112" fmla="*/ 837657 h 1146667"/>
              <a:gd name="connsiteX113" fmla="*/ 555932 w 1060649"/>
              <a:gd name="connsiteY113" fmla="*/ 827198 h 1146667"/>
              <a:gd name="connsiteX114" fmla="*/ 568286 w 1060649"/>
              <a:gd name="connsiteY114" fmla="*/ 894705 h 1146667"/>
              <a:gd name="connsiteX115" fmla="*/ 694677 w 1060649"/>
              <a:gd name="connsiteY115" fmla="*/ 966966 h 1146667"/>
              <a:gd name="connsiteX116" fmla="*/ 628155 w 1060649"/>
              <a:gd name="connsiteY116" fmla="*/ 979326 h 1146667"/>
              <a:gd name="connsiteX117" fmla="*/ 618652 w 1060649"/>
              <a:gd name="connsiteY117" fmla="*/ 926081 h 1146667"/>
              <a:gd name="connsiteX118" fmla="*/ 687074 w 1060649"/>
              <a:gd name="connsiteY118" fmla="*/ 913721 h 1146667"/>
              <a:gd name="connsiteX119" fmla="*/ 694677 w 1060649"/>
              <a:gd name="connsiteY119" fmla="*/ 966966 h 1146667"/>
              <a:gd name="connsiteX120" fmla="*/ 800161 w 1060649"/>
              <a:gd name="connsiteY120" fmla="*/ 1014506 h 1146667"/>
              <a:gd name="connsiteX121" fmla="*/ 745994 w 1060649"/>
              <a:gd name="connsiteY121" fmla="*/ 1029719 h 1146667"/>
              <a:gd name="connsiteX122" fmla="*/ 744093 w 1060649"/>
              <a:gd name="connsiteY122" fmla="*/ 990736 h 1146667"/>
              <a:gd name="connsiteX123" fmla="*/ 801112 w 1060649"/>
              <a:gd name="connsiteY123" fmla="*/ 975523 h 1146667"/>
              <a:gd name="connsiteX124" fmla="*/ 800161 w 1060649"/>
              <a:gd name="connsiteY124" fmla="*/ 1014506 h 1146667"/>
              <a:gd name="connsiteX125" fmla="*/ 876186 w 1060649"/>
              <a:gd name="connsiteY125" fmla="*/ 1035424 h 1146667"/>
              <a:gd name="connsiteX126" fmla="*/ 835323 w 1060649"/>
              <a:gd name="connsiteY126" fmla="*/ 1052538 h 1146667"/>
              <a:gd name="connsiteX127" fmla="*/ 840074 w 1060649"/>
              <a:gd name="connsiteY127" fmla="*/ 1026866 h 1146667"/>
              <a:gd name="connsiteX128" fmla="*/ 882838 w 1060649"/>
              <a:gd name="connsiteY128" fmla="*/ 1009752 h 1146667"/>
              <a:gd name="connsiteX129" fmla="*/ 876186 w 1060649"/>
              <a:gd name="connsiteY129" fmla="*/ 1035424 h 1146667"/>
              <a:gd name="connsiteX130" fmla="*/ 77925 w 1060649"/>
              <a:gd name="connsiteY130" fmla="*/ 327076 h 1146667"/>
              <a:gd name="connsiteX131" fmla="*/ 45615 w 1060649"/>
              <a:gd name="connsiteY131" fmla="*/ 359403 h 1146667"/>
              <a:gd name="connsiteX132" fmla="*/ 66522 w 1060649"/>
              <a:gd name="connsiteY132" fmla="*/ 305208 h 1146667"/>
              <a:gd name="connsiteX133" fmla="*/ 95031 w 1060649"/>
              <a:gd name="connsiteY133" fmla="*/ 268126 h 1146667"/>
              <a:gd name="connsiteX134" fmla="*/ 77925 w 1060649"/>
              <a:gd name="connsiteY134" fmla="*/ 327076 h 1146667"/>
              <a:gd name="connsiteX135" fmla="*/ 205267 w 1060649"/>
              <a:gd name="connsiteY135" fmla="*/ 444025 h 1146667"/>
              <a:gd name="connsiteX136" fmla="*/ 137795 w 1060649"/>
              <a:gd name="connsiteY136" fmla="*/ 464942 h 1146667"/>
              <a:gd name="connsiteX137" fmla="*/ 136845 w 1060649"/>
              <a:gd name="connsiteY137" fmla="*/ 385075 h 1146667"/>
              <a:gd name="connsiteX138" fmla="*/ 202416 w 1060649"/>
              <a:gd name="connsiteY138" fmla="*/ 360354 h 1146667"/>
              <a:gd name="connsiteX139" fmla="*/ 205267 w 1060649"/>
              <a:gd name="connsiteY139" fmla="*/ 444025 h 1146667"/>
              <a:gd name="connsiteX140" fmla="*/ 316453 w 1060649"/>
              <a:gd name="connsiteY140" fmla="*/ 533400 h 1146667"/>
              <a:gd name="connsiteX141" fmla="*/ 236627 w 1060649"/>
              <a:gd name="connsiteY141" fmla="*/ 549564 h 1146667"/>
              <a:gd name="connsiteX142" fmla="*/ 227124 w 1060649"/>
              <a:gd name="connsiteY142" fmla="*/ 463041 h 1146667"/>
              <a:gd name="connsiteX143" fmla="*/ 305050 w 1060649"/>
              <a:gd name="connsiteY143" fmla="*/ 443074 h 1146667"/>
              <a:gd name="connsiteX144" fmla="*/ 316453 w 1060649"/>
              <a:gd name="connsiteY144" fmla="*/ 533400 h 1146667"/>
              <a:gd name="connsiteX145" fmla="*/ 928453 w 1060649"/>
              <a:gd name="connsiteY145" fmla="*/ 941294 h 1146667"/>
              <a:gd name="connsiteX146" fmla="*/ 880938 w 1060649"/>
              <a:gd name="connsiteY146" fmla="*/ 960310 h 1146667"/>
              <a:gd name="connsiteX147" fmla="*/ 883789 w 1060649"/>
              <a:gd name="connsiteY147" fmla="*/ 917524 h 1146667"/>
              <a:gd name="connsiteX148" fmla="*/ 933205 w 1060649"/>
              <a:gd name="connsiteY148" fmla="*/ 898508 h 1146667"/>
              <a:gd name="connsiteX149" fmla="*/ 928453 w 1060649"/>
              <a:gd name="connsiteY149" fmla="*/ 941294 h 1146667"/>
              <a:gd name="connsiteX150" fmla="*/ 979770 w 1060649"/>
              <a:gd name="connsiteY150" fmla="*/ 962212 h 1146667"/>
              <a:gd name="connsiteX151" fmla="*/ 947459 w 1060649"/>
              <a:gd name="connsiteY151" fmla="*/ 983129 h 1146667"/>
              <a:gd name="connsiteX152" fmla="*/ 956963 w 1060649"/>
              <a:gd name="connsiteY152" fmla="*/ 954605 h 1146667"/>
              <a:gd name="connsiteX153" fmla="*/ 990223 w 1060649"/>
              <a:gd name="connsiteY153" fmla="*/ 934639 h 1146667"/>
              <a:gd name="connsiteX154" fmla="*/ 979770 w 1060649"/>
              <a:gd name="connsiteY154" fmla="*/ 962212 h 1146667"/>
              <a:gd name="connsiteX155" fmla="*/ 163453 w 1060649"/>
              <a:gd name="connsiteY155" fmla="*/ 243405 h 1146667"/>
              <a:gd name="connsiteX156" fmla="*/ 111186 w 1060649"/>
              <a:gd name="connsiteY156" fmla="*/ 275733 h 1146667"/>
              <a:gd name="connsiteX157" fmla="*/ 129242 w 1060649"/>
              <a:gd name="connsiteY157" fmla="*/ 223439 h 1146667"/>
              <a:gd name="connsiteX158" fmla="*/ 177708 w 1060649"/>
              <a:gd name="connsiteY158" fmla="*/ 188259 h 1146667"/>
              <a:gd name="connsiteX159" fmla="*/ 163453 w 1060649"/>
              <a:gd name="connsiteY159" fmla="*/ 243405 h 1146667"/>
              <a:gd name="connsiteX160" fmla="*/ 236627 w 1060649"/>
              <a:gd name="connsiteY160" fmla="*/ 289044 h 1146667"/>
              <a:gd name="connsiteX161" fmla="*/ 168205 w 1060649"/>
              <a:gd name="connsiteY161" fmla="*/ 315666 h 1146667"/>
              <a:gd name="connsiteX162" fmla="*/ 174857 w 1060649"/>
              <a:gd name="connsiteY162" fmla="*/ 250061 h 1146667"/>
              <a:gd name="connsiteX163" fmla="*/ 239478 w 1060649"/>
              <a:gd name="connsiteY163" fmla="*/ 221537 h 1146667"/>
              <a:gd name="connsiteX164" fmla="*/ 236627 w 1060649"/>
              <a:gd name="connsiteY164" fmla="*/ 289044 h 1146667"/>
              <a:gd name="connsiteX165" fmla="*/ 340211 w 1060649"/>
              <a:gd name="connsiteY165" fmla="*/ 358452 h 1146667"/>
              <a:gd name="connsiteX166" fmla="*/ 259435 w 1060649"/>
              <a:gd name="connsiteY166" fmla="*/ 379370 h 1146667"/>
              <a:gd name="connsiteX167" fmla="*/ 255633 w 1060649"/>
              <a:gd name="connsiteY167" fmla="*/ 302355 h 1146667"/>
              <a:gd name="connsiteX168" fmla="*/ 332609 w 1060649"/>
              <a:gd name="connsiteY168" fmla="*/ 279536 h 1146667"/>
              <a:gd name="connsiteX169" fmla="*/ 340211 w 1060649"/>
              <a:gd name="connsiteY169" fmla="*/ 358452 h 1146667"/>
              <a:gd name="connsiteX170" fmla="*/ 1047242 w 1060649"/>
              <a:gd name="connsiteY170" fmla="*/ 889951 h 1146667"/>
              <a:gd name="connsiteX171" fmla="*/ 1029186 w 1060649"/>
              <a:gd name="connsiteY171" fmla="*/ 909918 h 1146667"/>
              <a:gd name="connsiteX172" fmla="*/ 1040590 w 1060649"/>
              <a:gd name="connsiteY172" fmla="*/ 881394 h 1146667"/>
              <a:gd name="connsiteX173" fmla="*/ 1060546 w 1060649"/>
              <a:gd name="connsiteY173" fmla="*/ 862378 h 1146667"/>
              <a:gd name="connsiteX174" fmla="*/ 1047242 w 1060649"/>
              <a:gd name="connsiteY174" fmla="*/ 889951 h 1146667"/>
              <a:gd name="connsiteX175" fmla="*/ 281292 w 1060649"/>
              <a:gd name="connsiteY175" fmla="*/ 164489 h 1146667"/>
              <a:gd name="connsiteX176" fmla="*/ 210969 w 1060649"/>
              <a:gd name="connsiteY176" fmla="*/ 193964 h 1146667"/>
              <a:gd name="connsiteX177" fmla="*/ 223323 w 1060649"/>
              <a:gd name="connsiteY177" fmla="*/ 145473 h 1146667"/>
              <a:gd name="connsiteX178" fmla="*/ 287944 w 1060649"/>
              <a:gd name="connsiteY178" fmla="*/ 115047 h 1146667"/>
              <a:gd name="connsiteX179" fmla="*/ 281292 w 1060649"/>
              <a:gd name="connsiteY179" fmla="*/ 164489 h 1146667"/>
              <a:gd name="connsiteX180" fmla="*/ 377273 w 1060649"/>
              <a:gd name="connsiteY180" fmla="*/ 211078 h 1146667"/>
              <a:gd name="connsiteX181" fmla="*/ 294596 w 1060649"/>
              <a:gd name="connsiteY181" fmla="*/ 234848 h 1146667"/>
              <a:gd name="connsiteX182" fmla="*/ 296497 w 1060649"/>
              <a:gd name="connsiteY182" fmla="*/ 171144 h 1146667"/>
              <a:gd name="connsiteX183" fmla="*/ 374422 w 1060649"/>
              <a:gd name="connsiteY183" fmla="*/ 147374 h 1146667"/>
              <a:gd name="connsiteX184" fmla="*/ 377273 w 1060649"/>
              <a:gd name="connsiteY184" fmla="*/ 211078 h 1146667"/>
              <a:gd name="connsiteX185" fmla="*/ 326907 w 1060649"/>
              <a:gd name="connsiteY185" fmla="*/ 77015 h 1146667"/>
              <a:gd name="connsiteX186" fmla="*/ 262286 w 1060649"/>
              <a:gd name="connsiteY186" fmla="*/ 105539 h 1146667"/>
              <a:gd name="connsiteX187" fmla="*/ 278441 w 1060649"/>
              <a:gd name="connsiteY187" fmla="*/ 81769 h 1146667"/>
              <a:gd name="connsiteX188" fmla="*/ 337360 w 1060649"/>
              <a:gd name="connsiteY188" fmla="*/ 53245 h 1146667"/>
              <a:gd name="connsiteX189" fmla="*/ 326907 w 1060649"/>
              <a:gd name="connsiteY189" fmla="*/ 77015 h 1146667"/>
              <a:gd name="connsiteX190" fmla="*/ 411484 w 1060649"/>
              <a:gd name="connsiteY190" fmla="*/ 96982 h 1146667"/>
              <a:gd name="connsiteX191" fmla="*/ 335460 w 1060649"/>
              <a:gd name="connsiteY191" fmla="*/ 118850 h 1146667"/>
              <a:gd name="connsiteX192" fmla="*/ 340211 w 1060649"/>
              <a:gd name="connsiteY192" fmla="*/ 78917 h 1146667"/>
              <a:gd name="connsiteX193" fmla="*/ 410534 w 1060649"/>
              <a:gd name="connsiteY193" fmla="*/ 57999 h 1146667"/>
              <a:gd name="connsiteX194" fmla="*/ 411484 w 1060649"/>
              <a:gd name="connsiteY194" fmla="*/ 96982 h 1146667"/>
              <a:gd name="connsiteX195" fmla="*/ 521720 w 1060649"/>
              <a:gd name="connsiteY195" fmla="*/ 143571 h 1146667"/>
              <a:gd name="connsiteX196" fmla="*/ 439043 w 1060649"/>
              <a:gd name="connsiteY196" fmla="*/ 158784 h 1146667"/>
              <a:gd name="connsiteX197" fmla="*/ 433342 w 1060649"/>
              <a:gd name="connsiteY197" fmla="*/ 104588 h 1146667"/>
              <a:gd name="connsiteX198" fmla="*/ 511267 w 1060649"/>
              <a:gd name="connsiteY198" fmla="*/ 90326 h 1146667"/>
              <a:gd name="connsiteX199" fmla="*/ 521720 w 1060649"/>
              <a:gd name="connsiteY199" fmla="*/ 143571 h 1146667"/>
              <a:gd name="connsiteX200" fmla="*/ 650012 w 1060649"/>
              <a:gd name="connsiteY200" fmla="*/ 214881 h 1146667"/>
              <a:gd name="connsiteX201" fmla="*/ 567335 w 1060649"/>
              <a:gd name="connsiteY201" fmla="*/ 225340 h 1146667"/>
              <a:gd name="connsiteX202" fmla="*/ 554031 w 1060649"/>
              <a:gd name="connsiteY202" fmla="*/ 160686 h 1146667"/>
              <a:gd name="connsiteX203" fmla="*/ 632907 w 1060649"/>
              <a:gd name="connsiteY203" fmla="*/ 152128 h 1146667"/>
              <a:gd name="connsiteX204" fmla="*/ 650012 w 1060649"/>
              <a:gd name="connsiteY204" fmla="*/ 214881 h 1146667"/>
              <a:gd name="connsiteX205" fmla="*/ 448546 w 1060649"/>
              <a:gd name="connsiteY205" fmla="*/ 30426 h 1146667"/>
              <a:gd name="connsiteX206" fmla="*/ 376323 w 1060649"/>
              <a:gd name="connsiteY206" fmla="*/ 49442 h 1146667"/>
              <a:gd name="connsiteX207" fmla="*/ 383925 w 1060649"/>
              <a:gd name="connsiteY207" fmla="*/ 33278 h 1146667"/>
              <a:gd name="connsiteX208" fmla="*/ 448546 w 1060649"/>
              <a:gd name="connsiteY208" fmla="*/ 15213 h 1146667"/>
              <a:gd name="connsiteX209" fmla="*/ 448546 w 1060649"/>
              <a:gd name="connsiteY209" fmla="*/ 30426 h 1146667"/>
              <a:gd name="connsiteX210" fmla="*/ 546428 w 1060649"/>
              <a:gd name="connsiteY210" fmla="*/ 52294 h 1146667"/>
              <a:gd name="connsiteX211" fmla="*/ 468503 w 1060649"/>
              <a:gd name="connsiteY211" fmla="*/ 63704 h 1146667"/>
              <a:gd name="connsiteX212" fmla="*/ 463751 w 1060649"/>
              <a:gd name="connsiteY212" fmla="*/ 31376 h 1146667"/>
              <a:gd name="connsiteX213" fmla="*/ 535975 w 1060649"/>
              <a:gd name="connsiteY213" fmla="*/ 20918 h 1146667"/>
              <a:gd name="connsiteX214" fmla="*/ 546428 w 1060649"/>
              <a:gd name="connsiteY214" fmla="*/ 52294 h 1146667"/>
              <a:gd name="connsiteX215" fmla="*/ 663317 w 1060649"/>
              <a:gd name="connsiteY215" fmla="*/ 101736 h 1146667"/>
              <a:gd name="connsiteX216" fmla="*/ 584441 w 1060649"/>
              <a:gd name="connsiteY216" fmla="*/ 107441 h 1146667"/>
              <a:gd name="connsiteX217" fmla="*/ 571137 w 1060649"/>
              <a:gd name="connsiteY217" fmla="*/ 61802 h 1146667"/>
              <a:gd name="connsiteX218" fmla="*/ 645261 w 1060649"/>
              <a:gd name="connsiteY218" fmla="*/ 57999 h 1146667"/>
              <a:gd name="connsiteX219" fmla="*/ 663317 w 1060649"/>
              <a:gd name="connsiteY219" fmla="*/ 101736 h 1146667"/>
              <a:gd name="connsiteX220" fmla="*/ 665217 w 1060649"/>
              <a:gd name="connsiteY220" fmla="*/ 29475 h 1146667"/>
              <a:gd name="connsiteX221" fmla="*/ 596795 w 1060649"/>
              <a:gd name="connsiteY221" fmla="*/ 29475 h 1146667"/>
              <a:gd name="connsiteX222" fmla="*/ 584441 w 1060649"/>
              <a:gd name="connsiteY222" fmla="*/ 8557 h 1146667"/>
              <a:gd name="connsiteX223" fmla="*/ 647161 w 1060649"/>
              <a:gd name="connsiteY223" fmla="*/ 10459 h 1146667"/>
              <a:gd name="connsiteX224" fmla="*/ 665217 w 1060649"/>
              <a:gd name="connsiteY224" fmla="*/ 29475 h 1146667"/>
              <a:gd name="connsiteX225" fmla="*/ 777354 w 1060649"/>
              <a:gd name="connsiteY225" fmla="*/ 79867 h 1146667"/>
              <a:gd name="connsiteX226" fmla="*/ 713683 w 1060649"/>
              <a:gd name="connsiteY226" fmla="*/ 75113 h 1146667"/>
              <a:gd name="connsiteX227" fmla="*/ 693727 w 1060649"/>
              <a:gd name="connsiteY227" fmla="*/ 40884 h 1146667"/>
              <a:gd name="connsiteX228" fmla="*/ 753596 w 1060649"/>
              <a:gd name="connsiteY228" fmla="*/ 47540 h 1146667"/>
              <a:gd name="connsiteX229" fmla="*/ 777354 w 1060649"/>
              <a:gd name="connsiteY229" fmla="*/ 79867 h 1146667"/>
              <a:gd name="connsiteX230" fmla="*/ 889490 w 1060649"/>
              <a:gd name="connsiteY230" fmla="*/ 150227 h 1146667"/>
              <a:gd name="connsiteX231" fmla="*/ 835323 w 1060649"/>
              <a:gd name="connsiteY231" fmla="*/ 142620 h 1146667"/>
              <a:gd name="connsiteX232" fmla="*/ 811565 w 1060649"/>
              <a:gd name="connsiteY232" fmla="*/ 98883 h 1146667"/>
              <a:gd name="connsiteX233" fmla="*/ 863832 w 1060649"/>
              <a:gd name="connsiteY233" fmla="*/ 108391 h 1146667"/>
              <a:gd name="connsiteX234" fmla="*/ 889490 w 1060649"/>
              <a:gd name="connsiteY234" fmla="*/ 150227 h 1146667"/>
              <a:gd name="connsiteX235" fmla="*/ 990223 w 1060649"/>
              <a:gd name="connsiteY235" fmla="*/ 234848 h 1146667"/>
              <a:gd name="connsiteX236" fmla="*/ 949360 w 1060649"/>
              <a:gd name="connsiteY236" fmla="*/ 227242 h 1146667"/>
              <a:gd name="connsiteX237" fmla="*/ 925602 w 1060649"/>
              <a:gd name="connsiteY237" fmla="*/ 178751 h 1146667"/>
              <a:gd name="connsiteX238" fmla="*/ 965515 w 1060649"/>
              <a:gd name="connsiteY238" fmla="*/ 189210 h 1146667"/>
              <a:gd name="connsiteX239" fmla="*/ 990223 w 1060649"/>
              <a:gd name="connsiteY239" fmla="*/ 234848 h 1146667"/>
              <a:gd name="connsiteX240" fmla="*/ 864782 w 1060649"/>
              <a:gd name="connsiteY240" fmla="*/ 86523 h 1146667"/>
              <a:gd name="connsiteX241" fmla="*/ 817267 w 1060649"/>
              <a:gd name="connsiteY241" fmla="*/ 71310 h 1146667"/>
              <a:gd name="connsiteX242" fmla="*/ 790658 w 1060649"/>
              <a:gd name="connsiteY242" fmla="*/ 46589 h 1146667"/>
              <a:gd name="connsiteX243" fmla="*/ 835323 w 1060649"/>
              <a:gd name="connsiteY243" fmla="*/ 63704 h 1146667"/>
              <a:gd name="connsiteX244" fmla="*/ 864782 w 1060649"/>
              <a:gd name="connsiteY244" fmla="*/ 86523 h 1146667"/>
              <a:gd name="connsiteX245" fmla="*/ 958863 w 1060649"/>
              <a:gd name="connsiteY245" fmla="*/ 155932 h 1146667"/>
              <a:gd name="connsiteX246" fmla="*/ 923702 w 1060649"/>
              <a:gd name="connsiteY246" fmla="*/ 139768 h 1146667"/>
              <a:gd name="connsiteX247" fmla="*/ 895192 w 1060649"/>
              <a:gd name="connsiteY247" fmla="*/ 105539 h 1146667"/>
              <a:gd name="connsiteX248" fmla="*/ 930354 w 1060649"/>
              <a:gd name="connsiteY248" fmla="*/ 124555 h 1146667"/>
              <a:gd name="connsiteX249" fmla="*/ 958863 w 1060649"/>
              <a:gd name="connsiteY249" fmla="*/ 155932 h 1146667"/>
              <a:gd name="connsiteX250" fmla="*/ 764050 w 1060649"/>
              <a:gd name="connsiteY250" fmla="*/ 35180 h 1146667"/>
              <a:gd name="connsiteX251" fmla="*/ 707981 w 1060649"/>
              <a:gd name="connsiteY251" fmla="*/ 23770 h 1146667"/>
              <a:gd name="connsiteX252" fmla="*/ 687074 w 1060649"/>
              <a:gd name="connsiteY252" fmla="*/ 12360 h 1146667"/>
              <a:gd name="connsiteX253" fmla="*/ 764050 w 1060649"/>
              <a:gd name="connsiteY253" fmla="*/ 35180 h 1146667"/>
              <a:gd name="connsiteX254" fmla="*/ 592994 w 1060649"/>
              <a:gd name="connsiteY254" fmla="*/ 0 h 1146667"/>
              <a:gd name="connsiteX255" fmla="*/ 663317 w 1060649"/>
              <a:gd name="connsiteY255" fmla="*/ 6656 h 1146667"/>
              <a:gd name="connsiteX256" fmla="*/ 605348 w 1060649"/>
              <a:gd name="connsiteY256" fmla="*/ 951 h 1146667"/>
              <a:gd name="connsiteX257" fmla="*/ 592994 w 1060649"/>
              <a:gd name="connsiteY257" fmla="*/ 0 h 1146667"/>
              <a:gd name="connsiteX258" fmla="*/ 488460 w 1060649"/>
              <a:gd name="connsiteY258" fmla="*/ 6656 h 1146667"/>
              <a:gd name="connsiteX259" fmla="*/ 562584 w 1060649"/>
              <a:gd name="connsiteY259" fmla="*/ 0 h 1146667"/>
              <a:gd name="connsiteX260" fmla="*/ 562584 w 1060649"/>
              <a:gd name="connsiteY260" fmla="*/ 0 h 1146667"/>
              <a:gd name="connsiteX261" fmla="*/ 562584 w 1060649"/>
              <a:gd name="connsiteY261" fmla="*/ 4754 h 1146667"/>
              <a:gd name="connsiteX262" fmla="*/ 495112 w 1060649"/>
              <a:gd name="connsiteY262" fmla="*/ 11410 h 1146667"/>
              <a:gd name="connsiteX263" fmla="*/ 488460 w 1060649"/>
              <a:gd name="connsiteY263" fmla="*/ 6656 h 1146667"/>
              <a:gd name="connsiteX264" fmla="*/ 321205 w 1060649"/>
              <a:gd name="connsiteY264" fmla="*/ 57999 h 1146667"/>
              <a:gd name="connsiteX265" fmla="*/ 382025 w 1060649"/>
              <a:gd name="connsiteY265" fmla="*/ 32327 h 1146667"/>
              <a:gd name="connsiteX266" fmla="*/ 375373 w 1060649"/>
              <a:gd name="connsiteY266" fmla="*/ 35180 h 1146667"/>
              <a:gd name="connsiteX267" fmla="*/ 321205 w 1060649"/>
              <a:gd name="connsiteY267" fmla="*/ 57999 h 1146667"/>
              <a:gd name="connsiteX268" fmla="*/ 237578 w 1060649"/>
              <a:gd name="connsiteY268" fmla="*/ 108391 h 1146667"/>
              <a:gd name="connsiteX269" fmla="*/ 280342 w 1060649"/>
              <a:gd name="connsiteY269" fmla="*/ 79867 h 1146667"/>
              <a:gd name="connsiteX270" fmla="*/ 273689 w 1060649"/>
              <a:gd name="connsiteY270" fmla="*/ 83671 h 1146667"/>
              <a:gd name="connsiteX271" fmla="*/ 237578 w 1060649"/>
              <a:gd name="connsiteY271" fmla="*/ 108391 h 1146667"/>
              <a:gd name="connsiteX272" fmla="*/ 237578 w 1060649"/>
              <a:gd name="connsiteY272" fmla="*/ 108391 h 1146667"/>
              <a:gd name="connsiteX273" fmla="*/ 179609 w 1060649"/>
              <a:gd name="connsiteY273" fmla="*/ 155932 h 1146667"/>
              <a:gd name="connsiteX274" fmla="*/ 213820 w 1060649"/>
              <a:gd name="connsiteY274" fmla="*/ 126457 h 1146667"/>
              <a:gd name="connsiteX275" fmla="*/ 213820 w 1060649"/>
              <a:gd name="connsiteY275" fmla="*/ 126457 h 1146667"/>
              <a:gd name="connsiteX276" fmla="*/ 236627 w 1060649"/>
              <a:gd name="connsiteY276" fmla="*/ 111244 h 1146667"/>
              <a:gd name="connsiteX277" fmla="*/ 216671 w 1060649"/>
              <a:gd name="connsiteY277" fmla="*/ 144522 h 1146667"/>
              <a:gd name="connsiteX278" fmla="*/ 162503 w 1060649"/>
              <a:gd name="connsiteY278" fmla="*/ 180652 h 1146667"/>
              <a:gd name="connsiteX279" fmla="*/ 179609 w 1060649"/>
              <a:gd name="connsiteY279" fmla="*/ 155932 h 1146667"/>
              <a:gd name="connsiteX280" fmla="*/ 93130 w 1060649"/>
              <a:gd name="connsiteY280" fmla="*/ 260520 h 1146667"/>
              <a:gd name="connsiteX281" fmla="*/ 105484 w 1060649"/>
              <a:gd name="connsiteY281" fmla="*/ 242455 h 1146667"/>
              <a:gd name="connsiteX282" fmla="*/ 152050 w 1060649"/>
              <a:gd name="connsiteY282" fmla="*/ 184456 h 1146667"/>
              <a:gd name="connsiteX283" fmla="*/ 152050 w 1060649"/>
              <a:gd name="connsiteY283" fmla="*/ 184456 h 1146667"/>
              <a:gd name="connsiteX284" fmla="*/ 125441 w 1060649"/>
              <a:gd name="connsiteY284" fmla="*/ 222488 h 1146667"/>
              <a:gd name="connsiteX285" fmla="*/ 93130 w 1060649"/>
              <a:gd name="connsiteY285" fmla="*/ 260520 h 1146667"/>
              <a:gd name="connsiteX286" fmla="*/ 18056 w 1060649"/>
              <a:gd name="connsiteY286" fmla="*/ 430713 h 1146667"/>
              <a:gd name="connsiteX287" fmla="*/ 44665 w 1060649"/>
              <a:gd name="connsiteY287" fmla="*/ 351797 h 1146667"/>
              <a:gd name="connsiteX288" fmla="*/ 44665 w 1060649"/>
              <a:gd name="connsiteY288" fmla="*/ 351797 h 1146667"/>
              <a:gd name="connsiteX289" fmla="*/ 26609 w 1060649"/>
              <a:gd name="connsiteY289" fmla="*/ 405042 h 1146667"/>
              <a:gd name="connsiteX290" fmla="*/ 18056 w 1060649"/>
              <a:gd name="connsiteY290" fmla="*/ 430713 h 1146667"/>
              <a:gd name="connsiteX291" fmla="*/ 950 w 1060649"/>
              <a:gd name="connsiteY291" fmla="*/ 544810 h 1146667"/>
              <a:gd name="connsiteX292" fmla="*/ 13304 w 1060649"/>
              <a:gd name="connsiteY292" fmla="*/ 450680 h 1146667"/>
              <a:gd name="connsiteX293" fmla="*/ 13304 w 1060649"/>
              <a:gd name="connsiteY293" fmla="*/ 454483 h 1146667"/>
              <a:gd name="connsiteX294" fmla="*/ 4752 w 1060649"/>
              <a:gd name="connsiteY294" fmla="*/ 521040 h 1146667"/>
              <a:gd name="connsiteX295" fmla="*/ 950 w 1060649"/>
              <a:gd name="connsiteY295" fmla="*/ 544810 h 1146667"/>
              <a:gd name="connsiteX296" fmla="*/ 950 w 1060649"/>
              <a:gd name="connsiteY296" fmla="*/ 544810 h 1146667"/>
              <a:gd name="connsiteX297" fmla="*/ 4752 w 1060649"/>
              <a:gd name="connsiteY297" fmla="*/ 646546 h 1146667"/>
              <a:gd name="connsiteX298" fmla="*/ 0 w 1060649"/>
              <a:gd name="connsiteY298" fmla="*/ 563826 h 1146667"/>
              <a:gd name="connsiteX299" fmla="*/ 0 w 1060649"/>
              <a:gd name="connsiteY299" fmla="*/ 568580 h 1146667"/>
              <a:gd name="connsiteX300" fmla="*/ 3801 w 1060649"/>
              <a:gd name="connsiteY300" fmla="*/ 635136 h 1146667"/>
              <a:gd name="connsiteX301" fmla="*/ 4752 w 1060649"/>
              <a:gd name="connsiteY301" fmla="*/ 646546 h 1146667"/>
              <a:gd name="connsiteX302" fmla="*/ 17106 w 1060649"/>
              <a:gd name="connsiteY302" fmla="*/ 712151 h 1146667"/>
              <a:gd name="connsiteX303" fmla="*/ 16155 w 1060649"/>
              <a:gd name="connsiteY303" fmla="*/ 708348 h 1146667"/>
              <a:gd name="connsiteX304" fmla="*/ 17106 w 1060649"/>
              <a:gd name="connsiteY304" fmla="*/ 712151 h 1146667"/>
              <a:gd name="connsiteX305" fmla="*/ 58919 w 1060649"/>
              <a:gd name="connsiteY305" fmla="*/ 826247 h 1146667"/>
              <a:gd name="connsiteX306" fmla="*/ 28509 w 1060649"/>
              <a:gd name="connsiteY306" fmla="*/ 752085 h 1146667"/>
              <a:gd name="connsiteX307" fmla="*/ 38963 w 1060649"/>
              <a:gd name="connsiteY307" fmla="*/ 763494 h 1146667"/>
              <a:gd name="connsiteX308" fmla="*/ 61770 w 1060649"/>
              <a:gd name="connsiteY308" fmla="*/ 824345 h 1146667"/>
              <a:gd name="connsiteX309" fmla="*/ 58919 w 1060649"/>
              <a:gd name="connsiteY309" fmla="*/ 826247 h 1146667"/>
              <a:gd name="connsiteX310" fmla="*/ 58919 w 1060649"/>
              <a:gd name="connsiteY310" fmla="*/ 826247 h 1146667"/>
              <a:gd name="connsiteX311" fmla="*/ 168205 w 1060649"/>
              <a:gd name="connsiteY311" fmla="*/ 979326 h 1146667"/>
              <a:gd name="connsiteX312" fmla="*/ 117838 w 1060649"/>
              <a:gd name="connsiteY312" fmla="*/ 922278 h 1146667"/>
              <a:gd name="connsiteX313" fmla="*/ 136845 w 1060649"/>
              <a:gd name="connsiteY313" fmla="*/ 943196 h 1146667"/>
              <a:gd name="connsiteX314" fmla="*/ 168205 w 1060649"/>
              <a:gd name="connsiteY314" fmla="*/ 979326 h 1146667"/>
              <a:gd name="connsiteX315" fmla="*/ 250882 w 1060649"/>
              <a:gd name="connsiteY315" fmla="*/ 1046833 h 1146667"/>
              <a:gd name="connsiteX316" fmla="*/ 242329 w 1060649"/>
              <a:gd name="connsiteY316" fmla="*/ 1041128 h 1146667"/>
              <a:gd name="connsiteX317" fmla="*/ 192913 w 1060649"/>
              <a:gd name="connsiteY317" fmla="*/ 1002145 h 1146667"/>
              <a:gd name="connsiteX318" fmla="*/ 192913 w 1060649"/>
              <a:gd name="connsiteY318" fmla="*/ 1002145 h 1146667"/>
              <a:gd name="connsiteX319" fmla="*/ 192913 w 1060649"/>
              <a:gd name="connsiteY319" fmla="*/ 1002145 h 1146667"/>
              <a:gd name="connsiteX320" fmla="*/ 222373 w 1060649"/>
              <a:gd name="connsiteY320" fmla="*/ 1022112 h 1146667"/>
              <a:gd name="connsiteX321" fmla="*/ 250882 w 1060649"/>
              <a:gd name="connsiteY321" fmla="*/ 1046833 h 1146667"/>
              <a:gd name="connsiteX322" fmla="*/ 250882 w 1060649"/>
              <a:gd name="connsiteY322" fmla="*/ 1046833 h 1146667"/>
              <a:gd name="connsiteX323" fmla="*/ 344012 w 1060649"/>
              <a:gd name="connsiteY323" fmla="*/ 1099127 h 1146667"/>
              <a:gd name="connsiteX324" fmla="*/ 282242 w 1060649"/>
              <a:gd name="connsiteY324" fmla="*/ 1067751 h 1146667"/>
              <a:gd name="connsiteX325" fmla="*/ 282242 w 1060649"/>
              <a:gd name="connsiteY325" fmla="*/ 1067751 h 1146667"/>
              <a:gd name="connsiteX326" fmla="*/ 318354 w 1060649"/>
              <a:gd name="connsiteY326" fmla="*/ 1084865 h 1146667"/>
              <a:gd name="connsiteX327" fmla="*/ 344012 w 1060649"/>
              <a:gd name="connsiteY327" fmla="*/ 1099127 h 1146667"/>
              <a:gd name="connsiteX328" fmla="*/ 344012 w 1060649"/>
              <a:gd name="connsiteY328" fmla="*/ 1099127 h 1146667"/>
              <a:gd name="connsiteX329" fmla="*/ 429540 w 1060649"/>
              <a:gd name="connsiteY329" fmla="*/ 1128602 h 1146667"/>
              <a:gd name="connsiteX330" fmla="*/ 387727 w 1060649"/>
              <a:gd name="connsiteY330" fmla="*/ 1116242 h 1146667"/>
              <a:gd name="connsiteX331" fmla="*/ 419087 w 1060649"/>
              <a:gd name="connsiteY331" fmla="*/ 1125750 h 1146667"/>
              <a:gd name="connsiteX332" fmla="*/ 429540 w 1060649"/>
              <a:gd name="connsiteY332" fmla="*/ 1128602 h 1146667"/>
              <a:gd name="connsiteX333" fmla="*/ 618652 w 1060649"/>
              <a:gd name="connsiteY333" fmla="*/ 1144766 h 1146667"/>
              <a:gd name="connsiteX334" fmla="*/ 567335 w 1060649"/>
              <a:gd name="connsiteY334" fmla="*/ 1146667 h 1146667"/>
              <a:gd name="connsiteX335" fmla="*/ 569236 w 1060649"/>
              <a:gd name="connsiteY335" fmla="*/ 1146667 h 1146667"/>
              <a:gd name="connsiteX336" fmla="*/ 612000 w 1060649"/>
              <a:gd name="connsiteY336" fmla="*/ 1144766 h 1146667"/>
              <a:gd name="connsiteX337" fmla="*/ 618652 w 1060649"/>
              <a:gd name="connsiteY337" fmla="*/ 1144766 h 1146667"/>
              <a:gd name="connsiteX338" fmla="*/ 718435 w 1060649"/>
              <a:gd name="connsiteY338" fmla="*/ 1127651 h 1146667"/>
              <a:gd name="connsiteX339" fmla="*/ 678522 w 1060649"/>
              <a:gd name="connsiteY339" fmla="*/ 1136209 h 1146667"/>
              <a:gd name="connsiteX340" fmla="*/ 678522 w 1060649"/>
              <a:gd name="connsiteY340" fmla="*/ 1132405 h 1146667"/>
              <a:gd name="connsiteX341" fmla="*/ 720335 w 1060649"/>
              <a:gd name="connsiteY341" fmla="*/ 1122897 h 1146667"/>
              <a:gd name="connsiteX342" fmla="*/ 718435 w 1060649"/>
              <a:gd name="connsiteY342" fmla="*/ 1127651 h 1146667"/>
              <a:gd name="connsiteX343" fmla="*/ 918950 w 1060649"/>
              <a:gd name="connsiteY343" fmla="*/ 1030670 h 1146667"/>
              <a:gd name="connsiteX344" fmla="*/ 898043 w 1060649"/>
              <a:gd name="connsiteY344" fmla="*/ 1045882 h 1146667"/>
              <a:gd name="connsiteX345" fmla="*/ 892341 w 1060649"/>
              <a:gd name="connsiteY345" fmla="*/ 1048735 h 1146667"/>
              <a:gd name="connsiteX346" fmla="*/ 903745 w 1060649"/>
              <a:gd name="connsiteY346" fmla="*/ 1035424 h 1146667"/>
              <a:gd name="connsiteX347" fmla="*/ 933205 w 1060649"/>
              <a:gd name="connsiteY347" fmla="*/ 1016407 h 1146667"/>
              <a:gd name="connsiteX348" fmla="*/ 918950 w 1060649"/>
              <a:gd name="connsiteY348" fmla="*/ 1030670 h 1146667"/>
              <a:gd name="connsiteX349" fmla="*/ 918950 w 1060649"/>
              <a:gd name="connsiteY349" fmla="*/ 1030670 h 1146667"/>
              <a:gd name="connsiteX350" fmla="*/ 1012080 w 1060649"/>
              <a:gd name="connsiteY350" fmla="*/ 942245 h 1146667"/>
              <a:gd name="connsiteX351" fmla="*/ 978820 w 1060649"/>
              <a:gd name="connsiteY351" fmla="*/ 979326 h 1146667"/>
              <a:gd name="connsiteX352" fmla="*/ 978820 w 1060649"/>
              <a:gd name="connsiteY352" fmla="*/ 979326 h 1146667"/>
              <a:gd name="connsiteX353" fmla="*/ 993074 w 1060649"/>
              <a:gd name="connsiteY353" fmla="*/ 963163 h 1146667"/>
              <a:gd name="connsiteX354" fmla="*/ 1012080 w 1060649"/>
              <a:gd name="connsiteY354" fmla="*/ 942245 h 1146667"/>
              <a:gd name="connsiteX355" fmla="*/ 128292 w 1060649"/>
              <a:gd name="connsiteY355" fmla="*/ 912770 h 1146667"/>
              <a:gd name="connsiteX356" fmla="*/ 102634 w 1060649"/>
              <a:gd name="connsiteY356" fmla="*/ 896606 h 1146667"/>
              <a:gd name="connsiteX357" fmla="*/ 75074 w 1060649"/>
              <a:gd name="connsiteY357" fmla="*/ 844312 h 1146667"/>
              <a:gd name="connsiteX358" fmla="*/ 101683 w 1060649"/>
              <a:gd name="connsiteY358" fmla="*/ 855722 h 1146667"/>
              <a:gd name="connsiteX359" fmla="*/ 128292 w 1060649"/>
              <a:gd name="connsiteY359" fmla="*/ 912770 h 114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Lst>
            <a:rect l="l" t="t" r="r" b="b"/>
            <a:pathLst>
              <a:path w="1060649" h="1146667">
                <a:moveTo>
                  <a:pt x="217621" y="995490"/>
                </a:moveTo>
                <a:cubicBezTo>
                  <a:pt x="213820" y="1002145"/>
                  <a:pt x="196714" y="995490"/>
                  <a:pt x="178658" y="979326"/>
                </a:cubicBezTo>
                <a:cubicBezTo>
                  <a:pt x="161553" y="963163"/>
                  <a:pt x="148248" y="944147"/>
                  <a:pt x="149199" y="934639"/>
                </a:cubicBezTo>
                <a:cubicBezTo>
                  <a:pt x="151099" y="924180"/>
                  <a:pt x="169155" y="929885"/>
                  <a:pt x="188161" y="946999"/>
                </a:cubicBezTo>
                <a:cubicBezTo>
                  <a:pt x="209068" y="965064"/>
                  <a:pt x="221422" y="986933"/>
                  <a:pt x="217621" y="995490"/>
                </a:cubicBezTo>
                <a:moveTo>
                  <a:pt x="320255" y="1065849"/>
                </a:moveTo>
                <a:cubicBezTo>
                  <a:pt x="313602" y="1070603"/>
                  <a:pt x="293646" y="1063948"/>
                  <a:pt x="274640" y="1052538"/>
                </a:cubicBezTo>
                <a:cubicBezTo>
                  <a:pt x="255633" y="1040178"/>
                  <a:pt x="243279" y="1024965"/>
                  <a:pt x="248031" y="1019260"/>
                </a:cubicBezTo>
                <a:cubicBezTo>
                  <a:pt x="252783" y="1011653"/>
                  <a:pt x="274640" y="1015457"/>
                  <a:pt x="295547" y="1029719"/>
                </a:cubicBezTo>
                <a:cubicBezTo>
                  <a:pt x="316453" y="1043030"/>
                  <a:pt x="327857" y="1060144"/>
                  <a:pt x="320255" y="1065849"/>
                </a:cubicBezTo>
                <a:close/>
                <a:moveTo>
                  <a:pt x="428590" y="1117193"/>
                </a:moveTo>
                <a:cubicBezTo>
                  <a:pt x="420037" y="1120045"/>
                  <a:pt x="399130" y="1115291"/>
                  <a:pt x="380124" y="1107685"/>
                </a:cubicBezTo>
                <a:cubicBezTo>
                  <a:pt x="361118" y="1099127"/>
                  <a:pt x="350665" y="1089619"/>
                  <a:pt x="358267" y="1085816"/>
                </a:cubicBezTo>
                <a:cubicBezTo>
                  <a:pt x="365869" y="1081062"/>
                  <a:pt x="388677" y="1083915"/>
                  <a:pt x="409584" y="1093423"/>
                </a:cubicBezTo>
                <a:cubicBezTo>
                  <a:pt x="429540" y="1102931"/>
                  <a:pt x="437143" y="1113389"/>
                  <a:pt x="428590" y="1117193"/>
                </a:cubicBezTo>
                <a:close/>
                <a:moveTo>
                  <a:pt x="530273" y="1143815"/>
                </a:moveTo>
                <a:cubicBezTo>
                  <a:pt x="520770" y="1143815"/>
                  <a:pt x="500814" y="1141913"/>
                  <a:pt x="483708" y="1140012"/>
                </a:cubicBezTo>
                <a:cubicBezTo>
                  <a:pt x="467553" y="1136209"/>
                  <a:pt x="459950" y="1132405"/>
                  <a:pt x="469453" y="1131455"/>
                </a:cubicBezTo>
                <a:cubicBezTo>
                  <a:pt x="478956" y="1128602"/>
                  <a:pt x="500814" y="1130504"/>
                  <a:pt x="517919" y="1134307"/>
                </a:cubicBezTo>
                <a:cubicBezTo>
                  <a:pt x="535025" y="1137159"/>
                  <a:pt x="539776" y="1141913"/>
                  <a:pt x="530273" y="1143815"/>
                </a:cubicBezTo>
                <a:close/>
                <a:moveTo>
                  <a:pt x="34211" y="714052"/>
                </a:moveTo>
                <a:cubicBezTo>
                  <a:pt x="33261" y="732118"/>
                  <a:pt x="25658" y="731167"/>
                  <a:pt x="19006" y="712151"/>
                </a:cubicBezTo>
                <a:cubicBezTo>
                  <a:pt x="13304" y="694086"/>
                  <a:pt x="8553" y="666512"/>
                  <a:pt x="6652" y="648447"/>
                </a:cubicBezTo>
                <a:cubicBezTo>
                  <a:pt x="6652" y="628480"/>
                  <a:pt x="13304" y="625628"/>
                  <a:pt x="20907" y="643693"/>
                </a:cubicBezTo>
                <a:cubicBezTo>
                  <a:pt x="31360" y="661758"/>
                  <a:pt x="37062" y="695036"/>
                  <a:pt x="34211" y="714052"/>
                </a:cubicBezTo>
                <a:close/>
                <a:moveTo>
                  <a:pt x="97882" y="803428"/>
                </a:moveTo>
                <a:cubicBezTo>
                  <a:pt x="94081" y="820542"/>
                  <a:pt x="78876" y="817690"/>
                  <a:pt x="65571" y="798674"/>
                </a:cubicBezTo>
                <a:cubicBezTo>
                  <a:pt x="53217" y="779658"/>
                  <a:pt x="43714" y="751134"/>
                  <a:pt x="45615" y="733069"/>
                </a:cubicBezTo>
                <a:cubicBezTo>
                  <a:pt x="48466" y="714052"/>
                  <a:pt x="62720" y="713102"/>
                  <a:pt x="77925" y="733069"/>
                </a:cubicBezTo>
                <a:cubicBezTo>
                  <a:pt x="94081" y="753035"/>
                  <a:pt x="103584" y="785363"/>
                  <a:pt x="97882" y="803428"/>
                </a:cubicBezTo>
                <a:close/>
                <a:moveTo>
                  <a:pt x="190062" y="896606"/>
                </a:moveTo>
                <a:cubicBezTo>
                  <a:pt x="183410" y="910868"/>
                  <a:pt x="162503" y="908016"/>
                  <a:pt x="144447" y="889000"/>
                </a:cubicBezTo>
                <a:cubicBezTo>
                  <a:pt x="126391" y="870935"/>
                  <a:pt x="115938" y="843362"/>
                  <a:pt x="120689" y="827198"/>
                </a:cubicBezTo>
                <a:cubicBezTo>
                  <a:pt x="126391" y="810083"/>
                  <a:pt x="147298" y="811034"/>
                  <a:pt x="167255" y="830050"/>
                </a:cubicBezTo>
                <a:cubicBezTo>
                  <a:pt x="187211" y="850968"/>
                  <a:pt x="197665" y="880443"/>
                  <a:pt x="190062" y="896606"/>
                </a:cubicBezTo>
                <a:close/>
                <a:moveTo>
                  <a:pt x="300298" y="983129"/>
                </a:moveTo>
                <a:cubicBezTo>
                  <a:pt x="290795" y="995490"/>
                  <a:pt x="267037" y="992637"/>
                  <a:pt x="246130" y="977425"/>
                </a:cubicBezTo>
                <a:cubicBezTo>
                  <a:pt x="225224" y="961261"/>
                  <a:pt x="214770" y="938442"/>
                  <a:pt x="221422" y="924180"/>
                </a:cubicBezTo>
                <a:cubicBezTo>
                  <a:pt x="229975" y="908967"/>
                  <a:pt x="254683" y="910868"/>
                  <a:pt x="277491" y="927983"/>
                </a:cubicBezTo>
                <a:cubicBezTo>
                  <a:pt x="300298" y="945097"/>
                  <a:pt x="310751" y="969818"/>
                  <a:pt x="300298" y="983129"/>
                </a:cubicBezTo>
                <a:close/>
                <a:moveTo>
                  <a:pt x="420037" y="1055390"/>
                </a:moveTo>
                <a:cubicBezTo>
                  <a:pt x="408633" y="1064898"/>
                  <a:pt x="383925" y="1062997"/>
                  <a:pt x="363019" y="1051587"/>
                </a:cubicBezTo>
                <a:cubicBezTo>
                  <a:pt x="342112" y="1039227"/>
                  <a:pt x="331658" y="1021162"/>
                  <a:pt x="342112" y="1009752"/>
                </a:cubicBezTo>
                <a:cubicBezTo>
                  <a:pt x="352565" y="997391"/>
                  <a:pt x="379174" y="998342"/>
                  <a:pt x="401981" y="1011653"/>
                </a:cubicBezTo>
                <a:cubicBezTo>
                  <a:pt x="423838" y="1025916"/>
                  <a:pt x="431441" y="1044932"/>
                  <a:pt x="420037" y="1055390"/>
                </a:cubicBezTo>
                <a:close/>
                <a:moveTo>
                  <a:pt x="535975" y="1106734"/>
                </a:moveTo>
                <a:cubicBezTo>
                  <a:pt x="523621" y="1113389"/>
                  <a:pt x="499863" y="1114340"/>
                  <a:pt x="480857" y="1106734"/>
                </a:cubicBezTo>
                <a:cubicBezTo>
                  <a:pt x="461851" y="1099127"/>
                  <a:pt x="455199" y="1086767"/>
                  <a:pt x="465652" y="1078210"/>
                </a:cubicBezTo>
                <a:cubicBezTo>
                  <a:pt x="477056" y="1068702"/>
                  <a:pt x="503664" y="1067751"/>
                  <a:pt x="523621" y="1077259"/>
                </a:cubicBezTo>
                <a:cubicBezTo>
                  <a:pt x="543578" y="1084865"/>
                  <a:pt x="548329" y="1098177"/>
                  <a:pt x="535975" y="1106734"/>
                </a:cubicBezTo>
                <a:close/>
                <a:moveTo>
                  <a:pt x="637658" y="1131455"/>
                </a:moveTo>
                <a:cubicBezTo>
                  <a:pt x="625304" y="1136209"/>
                  <a:pt x="605348" y="1138110"/>
                  <a:pt x="589192" y="1136209"/>
                </a:cubicBezTo>
                <a:cubicBezTo>
                  <a:pt x="573987" y="1133356"/>
                  <a:pt x="570186" y="1126701"/>
                  <a:pt x="581590" y="1120996"/>
                </a:cubicBezTo>
                <a:cubicBezTo>
                  <a:pt x="593944" y="1114340"/>
                  <a:pt x="616751" y="1111488"/>
                  <a:pt x="632907" y="1115291"/>
                </a:cubicBezTo>
                <a:cubicBezTo>
                  <a:pt x="648112" y="1118143"/>
                  <a:pt x="650963" y="1125750"/>
                  <a:pt x="637658" y="1131455"/>
                </a:cubicBezTo>
                <a:close/>
                <a:moveTo>
                  <a:pt x="29460" y="588547"/>
                </a:moveTo>
                <a:cubicBezTo>
                  <a:pt x="23758" y="613267"/>
                  <a:pt x="13304" y="616120"/>
                  <a:pt x="7602" y="599005"/>
                </a:cubicBezTo>
                <a:cubicBezTo>
                  <a:pt x="2851" y="582842"/>
                  <a:pt x="2851" y="551465"/>
                  <a:pt x="6652" y="529597"/>
                </a:cubicBezTo>
                <a:cubicBezTo>
                  <a:pt x="11404" y="505827"/>
                  <a:pt x="20907" y="497270"/>
                  <a:pt x="27559" y="511532"/>
                </a:cubicBezTo>
                <a:cubicBezTo>
                  <a:pt x="35161" y="528646"/>
                  <a:pt x="37062" y="563826"/>
                  <a:pt x="29460" y="588547"/>
                </a:cubicBezTo>
                <a:close/>
                <a:moveTo>
                  <a:pt x="89329" y="673168"/>
                </a:moveTo>
                <a:cubicBezTo>
                  <a:pt x="80776" y="696938"/>
                  <a:pt x="62720" y="698840"/>
                  <a:pt x="48466" y="678873"/>
                </a:cubicBezTo>
                <a:cubicBezTo>
                  <a:pt x="36112" y="659857"/>
                  <a:pt x="31360" y="626579"/>
                  <a:pt x="37062" y="602809"/>
                </a:cubicBezTo>
                <a:cubicBezTo>
                  <a:pt x="44665" y="579039"/>
                  <a:pt x="61770" y="572383"/>
                  <a:pt x="76025" y="591399"/>
                </a:cubicBezTo>
                <a:cubicBezTo>
                  <a:pt x="93130" y="610415"/>
                  <a:pt x="98832" y="647496"/>
                  <a:pt x="89329" y="673168"/>
                </a:cubicBezTo>
                <a:close/>
                <a:moveTo>
                  <a:pt x="180559" y="767297"/>
                </a:moveTo>
                <a:cubicBezTo>
                  <a:pt x="170106" y="789166"/>
                  <a:pt x="145397" y="790117"/>
                  <a:pt x="125441" y="769199"/>
                </a:cubicBezTo>
                <a:cubicBezTo>
                  <a:pt x="106435" y="749232"/>
                  <a:pt x="98832" y="715003"/>
                  <a:pt x="107385" y="692184"/>
                </a:cubicBezTo>
                <a:cubicBezTo>
                  <a:pt x="116888" y="668414"/>
                  <a:pt x="141596" y="664611"/>
                  <a:pt x="162503" y="685528"/>
                </a:cubicBezTo>
                <a:cubicBezTo>
                  <a:pt x="184360" y="706446"/>
                  <a:pt x="191963" y="743527"/>
                  <a:pt x="180559" y="767297"/>
                </a:cubicBezTo>
                <a:close/>
                <a:moveTo>
                  <a:pt x="296497" y="864279"/>
                </a:moveTo>
                <a:cubicBezTo>
                  <a:pt x="283192" y="884246"/>
                  <a:pt x="254683" y="884246"/>
                  <a:pt x="230925" y="865230"/>
                </a:cubicBezTo>
                <a:cubicBezTo>
                  <a:pt x="208118" y="846214"/>
                  <a:pt x="198615" y="813887"/>
                  <a:pt x="209068" y="792969"/>
                </a:cubicBezTo>
                <a:cubicBezTo>
                  <a:pt x="220472" y="771101"/>
                  <a:pt x="250882" y="768248"/>
                  <a:pt x="275590" y="788215"/>
                </a:cubicBezTo>
                <a:cubicBezTo>
                  <a:pt x="300298" y="808182"/>
                  <a:pt x="309801" y="842411"/>
                  <a:pt x="296497" y="864279"/>
                </a:cubicBezTo>
                <a:close/>
                <a:moveTo>
                  <a:pt x="423838" y="952704"/>
                </a:moveTo>
                <a:cubicBezTo>
                  <a:pt x="409584" y="969818"/>
                  <a:pt x="379174" y="970769"/>
                  <a:pt x="354466" y="954605"/>
                </a:cubicBezTo>
                <a:cubicBezTo>
                  <a:pt x="330708" y="938442"/>
                  <a:pt x="321205" y="910868"/>
                  <a:pt x="334509" y="891852"/>
                </a:cubicBezTo>
                <a:cubicBezTo>
                  <a:pt x="347814" y="871886"/>
                  <a:pt x="380124" y="869984"/>
                  <a:pt x="405783" y="887098"/>
                </a:cubicBezTo>
                <a:cubicBezTo>
                  <a:pt x="431441" y="905164"/>
                  <a:pt x="439043" y="934639"/>
                  <a:pt x="423838" y="952704"/>
                </a:cubicBezTo>
                <a:close/>
                <a:moveTo>
                  <a:pt x="667118" y="1073456"/>
                </a:moveTo>
                <a:cubicBezTo>
                  <a:pt x="652863" y="1084865"/>
                  <a:pt x="626255" y="1088669"/>
                  <a:pt x="608199" y="1082013"/>
                </a:cubicBezTo>
                <a:cubicBezTo>
                  <a:pt x="589192" y="1075357"/>
                  <a:pt x="584441" y="1059194"/>
                  <a:pt x="599646" y="1046833"/>
                </a:cubicBezTo>
                <a:cubicBezTo>
                  <a:pt x="614851" y="1033522"/>
                  <a:pt x="642410" y="1028768"/>
                  <a:pt x="662366" y="1037325"/>
                </a:cubicBezTo>
                <a:cubicBezTo>
                  <a:pt x="680422" y="1044932"/>
                  <a:pt x="683273" y="1061095"/>
                  <a:pt x="667118" y="1073456"/>
                </a:cubicBezTo>
                <a:close/>
                <a:moveTo>
                  <a:pt x="760248" y="1094373"/>
                </a:moveTo>
                <a:cubicBezTo>
                  <a:pt x="745994" y="1102931"/>
                  <a:pt x="725087" y="1108635"/>
                  <a:pt x="711782" y="1106734"/>
                </a:cubicBezTo>
                <a:cubicBezTo>
                  <a:pt x="697528" y="1104832"/>
                  <a:pt x="697528" y="1094373"/>
                  <a:pt x="710832" y="1084865"/>
                </a:cubicBezTo>
                <a:cubicBezTo>
                  <a:pt x="725087" y="1074407"/>
                  <a:pt x="748845" y="1068702"/>
                  <a:pt x="762149" y="1071554"/>
                </a:cubicBezTo>
                <a:cubicBezTo>
                  <a:pt x="775453" y="1075357"/>
                  <a:pt x="773553" y="1085816"/>
                  <a:pt x="760248" y="1094373"/>
                </a:cubicBezTo>
                <a:close/>
                <a:moveTo>
                  <a:pt x="823919" y="1088669"/>
                </a:moveTo>
                <a:cubicBezTo>
                  <a:pt x="811565" y="1094373"/>
                  <a:pt x="795410" y="1101980"/>
                  <a:pt x="787807" y="1103881"/>
                </a:cubicBezTo>
                <a:cubicBezTo>
                  <a:pt x="779255" y="1105783"/>
                  <a:pt x="781155" y="1101980"/>
                  <a:pt x="794459" y="1094373"/>
                </a:cubicBezTo>
                <a:cubicBezTo>
                  <a:pt x="806814" y="1086767"/>
                  <a:pt x="824869" y="1079161"/>
                  <a:pt x="833422" y="1078210"/>
                </a:cubicBezTo>
                <a:cubicBezTo>
                  <a:pt x="841025" y="1078210"/>
                  <a:pt x="836273" y="1082013"/>
                  <a:pt x="823919" y="1088669"/>
                </a:cubicBezTo>
                <a:close/>
                <a:moveTo>
                  <a:pt x="42764" y="452582"/>
                </a:moveTo>
                <a:cubicBezTo>
                  <a:pt x="32311" y="479204"/>
                  <a:pt x="20907" y="487762"/>
                  <a:pt x="16155" y="474450"/>
                </a:cubicBezTo>
                <a:cubicBezTo>
                  <a:pt x="14255" y="462090"/>
                  <a:pt x="19006" y="434517"/>
                  <a:pt x="26609" y="409796"/>
                </a:cubicBezTo>
                <a:cubicBezTo>
                  <a:pt x="36112" y="386026"/>
                  <a:pt x="46565" y="372714"/>
                  <a:pt x="51317" y="382222"/>
                </a:cubicBezTo>
                <a:cubicBezTo>
                  <a:pt x="57969" y="393632"/>
                  <a:pt x="54168" y="425009"/>
                  <a:pt x="42764" y="452582"/>
                </a:cubicBezTo>
                <a:close/>
                <a:moveTo>
                  <a:pt x="95981" y="521040"/>
                </a:moveTo>
                <a:cubicBezTo>
                  <a:pt x="83627" y="548613"/>
                  <a:pt x="63671" y="555268"/>
                  <a:pt x="50366" y="538154"/>
                </a:cubicBezTo>
                <a:cubicBezTo>
                  <a:pt x="39913" y="521990"/>
                  <a:pt x="39913" y="489663"/>
                  <a:pt x="49416" y="463991"/>
                </a:cubicBezTo>
                <a:cubicBezTo>
                  <a:pt x="60820" y="437369"/>
                  <a:pt x="79826" y="426910"/>
                  <a:pt x="93130" y="442123"/>
                </a:cubicBezTo>
                <a:cubicBezTo>
                  <a:pt x="107385" y="456385"/>
                  <a:pt x="109286" y="492516"/>
                  <a:pt x="95981" y="521040"/>
                </a:cubicBezTo>
                <a:close/>
                <a:moveTo>
                  <a:pt x="181509" y="607563"/>
                </a:moveTo>
                <a:cubicBezTo>
                  <a:pt x="167255" y="635136"/>
                  <a:pt x="139696" y="639890"/>
                  <a:pt x="120689" y="619923"/>
                </a:cubicBezTo>
                <a:cubicBezTo>
                  <a:pt x="102634" y="600907"/>
                  <a:pt x="98832" y="564776"/>
                  <a:pt x="111186" y="539105"/>
                </a:cubicBezTo>
                <a:cubicBezTo>
                  <a:pt x="124491" y="512482"/>
                  <a:pt x="151099" y="504876"/>
                  <a:pt x="170106" y="522941"/>
                </a:cubicBezTo>
                <a:cubicBezTo>
                  <a:pt x="191963" y="541006"/>
                  <a:pt x="197665" y="579989"/>
                  <a:pt x="181509" y="607563"/>
                </a:cubicBezTo>
                <a:close/>
                <a:moveTo>
                  <a:pt x="568286" y="894705"/>
                </a:moveTo>
                <a:cubicBezTo>
                  <a:pt x="551180" y="914672"/>
                  <a:pt x="517919" y="919426"/>
                  <a:pt x="494161" y="904213"/>
                </a:cubicBezTo>
                <a:cubicBezTo>
                  <a:pt x="469453" y="889000"/>
                  <a:pt x="462801" y="858574"/>
                  <a:pt x="478956" y="837657"/>
                </a:cubicBezTo>
                <a:cubicBezTo>
                  <a:pt x="496062" y="815788"/>
                  <a:pt x="530273" y="811034"/>
                  <a:pt x="555932" y="827198"/>
                </a:cubicBezTo>
                <a:cubicBezTo>
                  <a:pt x="579689" y="843362"/>
                  <a:pt x="585391" y="873787"/>
                  <a:pt x="568286" y="894705"/>
                </a:cubicBezTo>
                <a:close/>
                <a:moveTo>
                  <a:pt x="694677" y="966966"/>
                </a:moveTo>
                <a:cubicBezTo>
                  <a:pt x="678522" y="984080"/>
                  <a:pt x="649062" y="989785"/>
                  <a:pt x="628155" y="979326"/>
                </a:cubicBezTo>
                <a:cubicBezTo>
                  <a:pt x="607248" y="967917"/>
                  <a:pt x="602497" y="944147"/>
                  <a:pt x="618652" y="926081"/>
                </a:cubicBezTo>
                <a:cubicBezTo>
                  <a:pt x="634807" y="907065"/>
                  <a:pt x="666168" y="901360"/>
                  <a:pt x="687074" y="913721"/>
                </a:cubicBezTo>
                <a:cubicBezTo>
                  <a:pt x="708932" y="925131"/>
                  <a:pt x="711782" y="948901"/>
                  <a:pt x="694677" y="966966"/>
                </a:cubicBezTo>
                <a:close/>
                <a:moveTo>
                  <a:pt x="800161" y="1014506"/>
                </a:moveTo>
                <a:cubicBezTo>
                  <a:pt x="784956" y="1028768"/>
                  <a:pt x="761199" y="1035424"/>
                  <a:pt x="745994" y="1029719"/>
                </a:cubicBezTo>
                <a:cubicBezTo>
                  <a:pt x="729838" y="1023063"/>
                  <a:pt x="728888" y="1005949"/>
                  <a:pt x="744093" y="990736"/>
                </a:cubicBezTo>
                <a:cubicBezTo>
                  <a:pt x="759298" y="974572"/>
                  <a:pt x="784956" y="967917"/>
                  <a:pt x="801112" y="975523"/>
                </a:cubicBezTo>
                <a:cubicBezTo>
                  <a:pt x="815366" y="982179"/>
                  <a:pt x="815366" y="1000244"/>
                  <a:pt x="800161" y="1014506"/>
                </a:cubicBezTo>
                <a:close/>
                <a:moveTo>
                  <a:pt x="876186" y="1035424"/>
                </a:moveTo>
                <a:cubicBezTo>
                  <a:pt x="862882" y="1046833"/>
                  <a:pt x="844826" y="1054440"/>
                  <a:pt x="835323" y="1052538"/>
                </a:cubicBezTo>
                <a:cubicBezTo>
                  <a:pt x="824869" y="1050636"/>
                  <a:pt x="826770" y="1039227"/>
                  <a:pt x="840074" y="1026866"/>
                </a:cubicBezTo>
                <a:cubicBezTo>
                  <a:pt x="853379" y="1014506"/>
                  <a:pt x="872385" y="1006899"/>
                  <a:pt x="882838" y="1009752"/>
                </a:cubicBezTo>
                <a:cubicBezTo>
                  <a:pt x="892341" y="1013555"/>
                  <a:pt x="889490" y="1024014"/>
                  <a:pt x="876186" y="1035424"/>
                </a:cubicBezTo>
                <a:close/>
                <a:moveTo>
                  <a:pt x="77925" y="327076"/>
                </a:moveTo>
                <a:cubicBezTo>
                  <a:pt x="63671" y="353698"/>
                  <a:pt x="48466" y="367960"/>
                  <a:pt x="45615" y="359403"/>
                </a:cubicBezTo>
                <a:cubicBezTo>
                  <a:pt x="44665" y="352748"/>
                  <a:pt x="55118" y="328978"/>
                  <a:pt x="66522" y="305208"/>
                </a:cubicBezTo>
                <a:cubicBezTo>
                  <a:pt x="79826" y="281437"/>
                  <a:pt x="92180" y="265274"/>
                  <a:pt x="95031" y="268126"/>
                </a:cubicBezTo>
                <a:cubicBezTo>
                  <a:pt x="100733" y="272880"/>
                  <a:pt x="93130" y="300454"/>
                  <a:pt x="77925" y="327076"/>
                </a:cubicBezTo>
                <a:close/>
                <a:moveTo>
                  <a:pt x="205267" y="444025"/>
                </a:moveTo>
                <a:cubicBezTo>
                  <a:pt x="187211" y="474450"/>
                  <a:pt x="156801" y="483007"/>
                  <a:pt x="137795" y="464942"/>
                </a:cubicBezTo>
                <a:cubicBezTo>
                  <a:pt x="120689" y="447828"/>
                  <a:pt x="120689" y="412648"/>
                  <a:pt x="136845" y="385075"/>
                </a:cubicBezTo>
                <a:cubicBezTo>
                  <a:pt x="153950" y="356551"/>
                  <a:pt x="183410" y="345141"/>
                  <a:pt x="202416" y="360354"/>
                </a:cubicBezTo>
                <a:cubicBezTo>
                  <a:pt x="221422" y="376518"/>
                  <a:pt x="224273" y="414550"/>
                  <a:pt x="205267" y="444025"/>
                </a:cubicBezTo>
                <a:close/>
                <a:moveTo>
                  <a:pt x="316453" y="533400"/>
                </a:moveTo>
                <a:cubicBezTo>
                  <a:pt x="297447" y="562875"/>
                  <a:pt x="261335" y="570481"/>
                  <a:pt x="236627" y="549564"/>
                </a:cubicBezTo>
                <a:cubicBezTo>
                  <a:pt x="212870" y="530548"/>
                  <a:pt x="209068" y="491565"/>
                  <a:pt x="227124" y="463041"/>
                </a:cubicBezTo>
                <a:cubicBezTo>
                  <a:pt x="245180" y="434517"/>
                  <a:pt x="280342" y="425009"/>
                  <a:pt x="305050" y="443074"/>
                </a:cubicBezTo>
                <a:cubicBezTo>
                  <a:pt x="331658" y="462090"/>
                  <a:pt x="336410" y="502974"/>
                  <a:pt x="316453" y="533400"/>
                </a:cubicBezTo>
                <a:close/>
                <a:moveTo>
                  <a:pt x="928453" y="941294"/>
                </a:moveTo>
                <a:cubicBezTo>
                  <a:pt x="914199" y="957458"/>
                  <a:pt x="893292" y="966015"/>
                  <a:pt x="880938" y="960310"/>
                </a:cubicBezTo>
                <a:cubicBezTo>
                  <a:pt x="867633" y="953655"/>
                  <a:pt x="868584" y="934639"/>
                  <a:pt x="883789" y="917524"/>
                </a:cubicBezTo>
                <a:cubicBezTo>
                  <a:pt x="898043" y="899459"/>
                  <a:pt x="920851" y="890902"/>
                  <a:pt x="933205" y="898508"/>
                </a:cubicBezTo>
                <a:cubicBezTo>
                  <a:pt x="944609" y="906114"/>
                  <a:pt x="942708" y="924180"/>
                  <a:pt x="928453" y="941294"/>
                </a:cubicBezTo>
                <a:close/>
                <a:moveTo>
                  <a:pt x="979770" y="962212"/>
                </a:moveTo>
                <a:cubicBezTo>
                  <a:pt x="968366" y="974572"/>
                  <a:pt x="954112" y="984080"/>
                  <a:pt x="947459" y="983129"/>
                </a:cubicBezTo>
                <a:cubicBezTo>
                  <a:pt x="940807" y="981228"/>
                  <a:pt x="944609" y="967917"/>
                  <a:pt x="956963" y="954605"/>
                </a:cubicBezTo>
                <a:cubicBezTo>
                  <a:pt x="969317" y="940343"/>
                  <a:pt x="984522" y="930835"/>
                  <a:pt x="990223" y="934639"/>
                </a:cubicBezTo>
                <a:cubicBezTo>
                  <a:pt x="995925" y="936540"/>
                  <a:pt x="991174" y="949851"/>
                  <a:pt x="979770" y="962212"/>
                </a:cubicBezTo>
                <a:close/>
                <a:moveTo>
                  <a:pt x="163453" y="243405"/>
                </a:moveTo>
                <a:cubicBezTo>
                  <a:pt x="144447" y="269077"/>
                  <a:pt x="120689" y="283339"/>
                  <a:pt x="111186" y="275733"/>
                </a:cubicBezTo>
                <a:cubicBezTo>
                  <a:pt x="103584" y="269077"/>
                  <a:pt x="112137" y="246258"/>
                  <a:pt x="129242" y="223439"/>
                </a:cubicBezTo>
                <a:cubicBezTo>
                  <a:pt x="147298" y="201570"/>
                  <a:pt x="168205" y="185406"/>
                  <a:pt x="177708" y="188259"/>
                </a:cubicBezTo>
                <a:cubicBezTo>
                  <a:pt x="189112" y="193013"/>
                  <a:pt x="183410" y="217734"/>
                  <a:pt x="163453" y="243405"/>
                </a:cubicBezTo>
                <a:close/>
                <a:moveTo>
                  <a:pt x="236627" y="289044"/>
                </a:moveTo>
                <a:cubicBezTo>
                  <a:pt x="216671" y="316617"/>
                  <a:pt x="185311" y="328027"/>
                  <a:pt x="168205" y="315666"/>
                </a:cubicBezTo>
                <a:cubicBezTo>
                  <a:pt x="153000" y="304257"/>
                  <a:pt x="155851" y="274782"/>
                  <a:pt x="174857" y="250061"/>
                </a:cubicBezTo>
                <a:cubicBezTo>
                  <a:pt x="193863" y="225340"/>
                  <a:pt x="222373" y="212029"/>
                  <a:pt x="239478" y="221537"/>
                </a:cubicBezTo>
                <a:cubicBezTo>
                  <a:pt x="257534" y="231045"/>
                  <a:pt x="256584" y="261471"/>
                  <a:pt x="236627" y="289044"/>
                </a:cubicBezTo>
                <a:close/>
                <a:moveTo>
                  <a:pt x="340211" y="358452"/>
                </a:moveTo>
                <a:cubicBezTo>
                  <a:pt x="319304" y="386976"/>
                  <a:pt x="283192" y="396485"/>
                  <a:pt x="259435" y="379370"/>
                </a:cubicBezTo>
                <a:cubicBezTo>
                  <a:pt x="237578" y="363206"/>
                  <a:pt x="236627" y="328978"/>
                  <a:pt x="255633" y="302355"/>
                </a:cubicBezTo>
                <a:cubicBezTo>
                  <a:pt x="275590" y="275733"/>
                  <a:pt x="309801" y="265274"/>
                  <a:pt x="332609" y="279536"/>
                </a:cubicBezTo>
                <a:cubicBezTo>
                  <a:pt x="358267" y="294749"/>
                  <a:pt x="362068" y="329928"/>
                  <a:pt x="340211" y="358452"/>
                </a:cubicBezTo>
                <a:close/>
                <a:moveTo>
                  <a:pt x="1047242" y="889951"/>
                </a:moveTo>
                <a:cubicBezTo>
                  <a:pt x="1038689" y="902311"/>
                  <a:pt x="1031087" y="910868"/>
                  <a:pt x="1029186" y="909918"/>
                </a:cubicBezTo>
                <a:cubicBezTo>
                  <a:pt x="1026335" y="908016"/>
                  <a:pt x="1031087" y="894705"/>
                  <a:pt x="1040590" y="881394"/>
                </a:cubicBezTo>
                <a:cubicBezTo>
                  <a:pt x="1049143" y="868082"/>
                  <a:pt x="1057695" y="859525"/>
                  <a:pt x="1060546" y="862378"/>
                </a:cubicBezTo>
                <a:cubicBezTo>
                  <a:pt x="1061497" y="864279"/>
                  <a:pt x="1055795" y="876640"/>
                  <a:pt x="1047242" y="889951"/>
                </a:cubicBezTo>
                <a:close/>
                <a:moveTo>
                  <a:pt x="281292" y="164489"/>
                </a:moveTo>
                <a:cubicBezTo>
                  <a:pt x="259435" y="188259"/>
                  <a:pt x="227124" y="201570"/>
                  <a:pt x="210969" y="193964"/>
                </a:cubicBezTo>
                <a:cubicBezTo>
                  <a:pt x="196714" y="188259"/>
                  <a:pt x="203366" y="166390"/>
                  <a:pt x="223323" y="145473"/>
                </a:cubicBezTo>
                <a:cubicBezTo>
                  <a:pt x="244230" y="125506"/>
                  <a:pt x="272739" y="112195"/>
                  <a:pt x="287944" y="115047"/>
                </a:cubicBezTo>
                <a:cubicBezTo>
                  <a:pt x="306000" y="119801"/>
                  <a:pt x="303149" y="141670"/>
                  <a:pt x="281292" y="164489"/>
                </a:cubicBezTo>
                <a:close/>
                <a:moveTo>
                  <a:pt x="377273" y="211078"/>
                </a:moveTo>
                <a:cubicBezTo>
                  <a:pt x="354466" y="236750"/>
                  <a:pt x="317404" y="247209"/>
                  <a:pt x="294596" y="234848"/>
                </a:cubicBezTo>
                <a:cubicBezTo>
                  <a:pt x="273689" y="223439"/>
                  <a:pt x="274640" y="194914"/>
                  <a:pt x="296497" y="171144"/>
                </a:cubicBezTo>
                <a:cubicBezTo>
                  <a:pt x="317404" y="149276"/>
                  <a:pt x="351615" y="137866"/>
                  <a:pt x="374422" y="147374"/>
                </a:cubicBezTo>
                <a:cubicBezTo>
                  <a:pt x="397230" y="157833"/>
                  <a:pt x="399130" y="186357"/>
                  <a:pt x="377273" y="211078"/>
                </a:cubicBezTo>
                <a:close/>
                <a:moveTo>
                  <a:pt x="326907" y="77015"/>
                </a:moveTo>
                <a:cubicBezTo>
                  <a:pt x="305050" y="94129"/>
                  <a:pt x="275590" y="106490"/>
                  <a:pt x="262286" y="105539"/>
                </a:cubicBezTo>
                <a:cubicBezTo>
                  <a:pt x="250882" y="106490"/>
                  <a:pt x="259435" y="95080"/>
                  <a:pt x="278441" y="81769"/>
                </a:cubicBezTo>
                <a:cubicBezTo>
                  <a:pt x="299348" y="69409"/>
                  <a:pt x="324056" y="57048"/>
                  <a:pt x="337360" y="53245"/>
                </a:cubicBezTo>
                <a:cubicBezTo>
                  <a:pt x="352565" y="52294"/>
                  <a:pt x="347814" y="62753"/>
                  <a:pt x="326907" y="77015"/>
                </a:cubicBezTo>
                <a:close/>
                <a:moveTo>
                  <a:pt x="411484" y="96982"/>
                </a:moveTo>
                <a:cubicBezTo>
                  <a:pt x="390578" y="115998"/>
                  <a:pt x="355416" y="125506"/>
                  <a:pt x="335460" y="118850"/>
                </a:cubicBezTo>
                <a:cubicBezTo>
                  <a:pt x="317404" y="113145"/>
                  <a:pt x="319304" y="95080"/>
                  <a:pt x="340211" y="78917"/>
                </a:cubicBezTo>
                <a:cubicBezTo>
                  <a:pt x="360168" y="63704"/>
                  <a:pt x="391528" y="54196"/>
                  <a:pt x="410534" y="57999"/>
                </a:cubicBezTo>
                <a:cubicBezTo>
                  <a:pt x="431441" y="61802"/>
                  <a:pt x="431441" y="79867"/>
                  <a:pt x="411484" y="96982"/>
                </a:cubicBezTo>
                <a:close/>
                <a:moveTo>
                  <a:pt x="521720" y="143571"/>
                </a:moveTo>
                <a:cubicBezTo>
                  <a:pt x="501764" y="164489"/>
                  <a:pt x="463751" y="171144"/>
                  <a:pt x="439043" y="158784"/>
                </a:cubicBezTo>
                <a:cubicBezTo>
                  <a:pt x="415286" y="147374"/>
                  <a:pt x="413385" y="123604"/>
                  <a:pt x="433342" y="104588"/>
                </a:cubicBezTo>
                <a:cubicBezTo>
                  <a:pt x="453298" y="87474"/>
                  <a:pt x="487509" y="80818"/>
                  <a:pt x="511267" y="90326"/>
                </a:cubicBezTo>
                <a:cubicBezTo>
                  <a:pt x="535975" y="100785"/>
                  <a:pt x="541677" y="124555"/>
                  <a:pt x="521720" y="143571"/>
                </a:cubicBezTo>
                <a:close/>
                <a:moveTo>
                  <a:pt x="650012" y="214881"/>
                </a:moveTo>
                <a:cubicBezTo>
                  <a:pt x="631956" y="236750"/>
                  <a:pt x="594894" y="241504"/>
                  <a:pt x="567335" y="225340"/>
                </a:cubicBezTo>
                <a:cubicBezTo>
                  <a:pt x="540727" y="210127"/>
                  <a:pt x="535025" y="180652"/>
                  <a:pt x="554031" y="160686"/>
                </a:cubicBezTo>
                <a:cubicBezTo>
                  <a:pt x="572087" y="141670"/>
                  <a:pt x="607248" y="137866"/>
                  <a:pt x="632907" y="152128"/>
                </a:cubicBezTo>
                <a:cubicBezTo>
                  <a:pt x="659515" y="166390"/>
                  <a:pt x="667118" y="193964"/>
                  <a:pt x="650012" y="214881"/>
                </a:cubicBezTo>
                <a:close/>
                <a:moveTo>
                  <a:pt x="448546" y="30426"/>
                </a:moveTo>
                <a:cubicBezTo>
                  <a:pt x="427640" y="41835"/>
                  <a:pt x="395329" y="50393"/>
                  <a:pt x="376323" y="49442"/>
                </a:cubicBezTo>
                <a:cubicBezTo>
                  <a:pt x="359217" y="49442"/>
                  <a:pt x="363969" y="42786"/>
                  <a:pt x="383925" y="33278"/>
                </a:cubicBezTo>
                <a:cubicBezTo>
                  <a:pt x="403882" y="25672"/>
                  <a:pt x="432391" y="18065"/>
                  <a:pt x="448546" y="15213"/>
                </a:cubicBezTo>
                <a:cubicBezTo>
                  <a:pt x="467553" y="13311"/>
                  <a:pt x="467553" y="19967"/>
                  <a:pt x="448546" y="30426"/>
                </a:cubicBezTo>
                <a:close/>
                <a:moveTo>
                  <a:pt x="546428" y="52294"/>
                </a:moveTo>
                <a:cubicBezTo>
                  <a:pt x="527422" y="66556"/>
                  <a:pt x="491310" y="71310"/>
                  <a:pt x="468503" y="63704"/>
                </a:cubicBezTo>
                <a:cubicBezTo>
                  <a:pt x="445696" y="57999"/>
                  <a:pt x="444745" y="42786"/>
                  <a:pt x="463751" y="31376"/>
                </a:cubicBezTo>
                <a:cubicBezTo>
                  <a:pt x="481807" y="21868"/>
                  <a:pt x="514118" y="17114"/>
                  <a:pt x="535975" y="20918"/>
                </a:cubicBezTo>
                <a:cubicBezTo>
                  <a:pt x="558782" y="26622"/>
                  <a:pt x="564484" y="40884"/>
                  <a:pt x="546428" y="52294"/>
                </a:cubicBezTo>
                <a:close/>
                <a:moveTo>
                  <a:pt x="663317" y="101736"/>
                </a:moveTo>
                <a:cubicBezTo>
                  <a:pt x="647161" y="116949"/>
                  <a:pt x="611050" y="119801"/>
                  <a:pt x="584441" y="107441"/>
                </a:cubicBezTo>
                <a:cubicBezTo>
                  <a:pt x="558782" y="96031"/>
                  <a:pt x="553081" y="75113"/>
                  <a:pt x="571137" y="61802"/>
                </a:cubicBezTo>
                <a:cubicBezTo>
                  <a:pt x="588242" y="49442"/>
                  <a:pt x="620553" y="48491"/>
                  <a:pt x="645261" y="57999"/>
                </a:cubicBezTo>
                <a:cubicBezTo>
                  <a:pt x="669969" y="67507"/>
                  <a:pt x="678522" y="87474"/>
                  <a:pt x="663317" y="101736"/>
                </a:cubicBezTo>
                <a:close/>
                <a:moveTo>
                  <a:pt x="665217" y="29475"/>
                </a:moveTo>
                <a:cubicBezTo>
                  <a:pt x="650963" y="37081"/>
                  <a:pt x="620553" y="37081"/>
                  <a:pt x="596795" y="29475"/>
                </a:cubicBezTo>
                <a:cubicBezTo>
                  <a:pt x="574938" y="22819"/>
                  <a:pt x="569236" y="13311"/>
                  <a:pt x="584441" y="8557"/>
                </a:cubicBezTo>
                <a:cubicBezTo>
                  <a:pt x="597745" y="4754"/>
                  <a:pt x="626255" y="5705"/>
                  <a:pt x="647161" y="10459"/>
                </a:cubicBezTo>
                <a:cubicBezTo>
                  <a:pt x="668068" y="15213"/>
                  <a:pt x="676621" y="23770"/>
                  <a:pt x="665217" y="29475"/>
                </a:cubicBezTo>
                <a:close/>
                <a:moveTo>
                  <a:pt x="777354" y="79867"/>
                </a:moveTo>
                <a:cubicBezTo>
                  <a:pt x="766900" y="89375"/>
                  <a:pt x="737441" y="86523"/>
                  <a:pt x="713683" y="75113"/>
                </a:cubicBezTo>
                <a:cubicBezTo>
                  <a:pt x="689925" y="63704"/>
                  <a:pt x="681373" y="48491"/>
                  <a:pt x="693727" y="40884"/>
                </a:cubicBezTo>
                <a:cubicBezTo>
                  <a:pt x="705130" y="35180"/>
                  <a:pt x="731739" y="38032"/>
                  <a:pt x="753596" y="47540"/>
                </a:cubicBezTo>
                <a:cubicBezTo>
                  <a:pt x="775453" y="57999"/>
                  <a:pt x="785907" y="71310"/>
                  <a:pt x="777354" y="79867"/>
                </a:cubicBezTo>
                <a:close/>
                <a:moveTo>
                  <a:pt x="889490" y="150227"/>
                </a:moveTo>
                <a:cubicBezTo>
                  <a:pt x="881888" y="160686"/>
                  <a:pt x="857180" y="157833"/>
                  <a:pt x="835323" y="142620"/>
                </a:cubicBezTo>
                <a:cubicBezTo>
                  <a:pt x="812515" y="128358"/>
                  <a:pt x="802062" y="108391"/>
                  <a:pt x="811565" y="98883"/>
                </a:cubicBezTo>
                <a:cubicBezTo>
                  <a:pt x="820118" y="91277"/>
                  <a:pt x="842925" y="96031"/>
                  <a:pt x="863832" y="108391"/>
                </a:cubicBezTo>
                <a:cubicBezTo>
                  <a:pt x="883789" y="122653"/>
                  <a:pt x="896143" y="141670"/>
                  <a:pt x="889490" y="150227"/>
                </a:cubicBezTo>
                <a:close/>
                <a:moveTo>
                  <a:pt x="990223" y="234848"/>
                </a:moveTo>
                <a:cubicBezTo>
                  <a:pt x="986422" y="246258"/>
                  <a:pt x="968366" y="243405"/>
                  <a:pt x="949360" y="227242"/>
                </a:cubicBezTo>
                <a:cubicBezTo>
                  <a:pt x="930354" y="211078"/>
                  <a:pt x="919900" y="189210"/>
                  <a:pt x="925602" y="178751"/>
                </a:cubicBezTo>
                <a:cubicBezTo>
                  <a:pt x="930354" y="169243"/>
                  <a:pt x="948410" y="173997"/>
                  <a:pt x="965515" y="189210"/>
                </a:cubicBezTo>
                <a:cubicBezTo>
                  <a:pt x="982621" y="204422"/>
                  <a:pt x="993074" y="224389"/>
                  <a:pt x="990223" y="234848"/>
                </a:cubicBezTo>
                <a:close/>
                <a:moveTo>
                  <a:pt x="864782" y="86523"/>
                </a:moveTo>
                <a:cubicBezTo>
                  <a:pt x="860031" y="90326"/>
                  <a:pt x="839124" y="83671"/>
                  <a:pt x="817267" y="71310"/>
                </a:cubicBezTo>
                <a:cubicBezTo>
                  <a:pt x="795410" y="59901"/>
                  <a:pt x="784006" y="48491"/>
                  <a:pt x="790658" y="46589"/>
                </a:cubicBezTo>
                <a:cubicBezTo>
                  <a:pt x="795410" y="45638"/>
                  <a:pt x="815366" y="54196"/>
                  <a:pt x="835323" y="63704"/>
                </a:cubicBezTo>
                <a:cubicBezTo>
                  <a:pt x="855279" y="74163"/>
                  <a:pt x="868584" y="83671"/>
                  <a:pt x="864782" y="86523"/>
                </a:cubicBezTo>
                <a:close/>
                <a:moveTo>
                  <a:pt x="958863" y="155932"/>
                </a:moveTo>
                <a:cubicBezTo>
                  <a:pt x="957913" y="161636"/>
                  <a:pt x="941758" y="154981"/>
                  <a:pt x="923702" y="139768"/>
                </a:cubicBezTo>
                <a:cubicBezTo>
                  <a:pt x="904696" y="125506"/>
                  <a:pt x="892341" y="110293"/>
                  <a:pt x="895192" y="105539"/>
                </a:cubicBezTo>
                <a:cubicBezTo>
                  <a:pt x="898043" y="102687"/>
                  <a:pt x="913248" y="112195"/>
                  <a:pt x="930354" y="124555"/>
                </a:cubicBezTo>
                <a:cubicBezTo>
                  <a:pt x="945559" y="137866"/>
                  <a:pt x="958863" y="151178"/>
                  <a:pt x="958863" y="155932"/>
                </a:cubicBezTo>
                <a:close/>
                <a:moveTo>
                  <a:pt x="764050" y="35180"/>
                </a:moveTo>
                <a:cubicBezTo>
                  <a:pt x="756447" y="36130"/>
                  <a:pt x="730789" y="31376"/>
                  <a:pt x="707981" y="23770"/>
                </a:cubicBezTo>
                <a:cubicBezTo>
                  <a:pt x="686124" y="17114"/>
                  <a:pt x="676621" y="11410"/>
                  <a:pt x="687074" y="12360"/>
                </a:cubicBezTo>
                <a:cubicBezTo>
                  <a:pt x="709882" y="14262"/>
                  <a:pt x="777354" y="35180"/>
                  <a:pt x="764050" y="35180"/>
                </a:cubicBezTo>
                <a:close/>
                <a:moveTo>
                  <a:pt x="592994" y="0"/>
                </a:moveTo>
                <a:cubicBezTo>
                  <a:pt x="616751" y="951"/>
                  <a:pt x="639559" y="2852"/>
                  <a:pt x="663317" y="6656"/>
                </a:cubicBezTo>
                <a:cubicBezTo>
                  <a:pt x="650963" y="5705"/>
                  <a:pt x="625304" y="2852"/>
                  <a:pt x="605348" y="951"/>
                </a:cubicBezTo>
                <a:cubicBezTo>
                  <a:pt x="600596" y="951"/>
                  <a:pt x="595845" y="951"/>
                  <a:pt x="592994" y="0"/>
                </a:cubicBezTo>
                <a:close/>
                <a:moveTo>
                  <a:pt x="488460" y="6656"/>
                </a:moveTo>
                <a:cubicBezTo>
                  <a:pt x="513168" y="2852"/>
                  <a:pt x="537876" y="951"/>
                  <a:pt x="562584" y="0"/>
                </a:cubicBezTo>
                <a:lnTo>
                  <a:pt x="562584" y="0"/>
                </a:lnTo>
                <a:cubicBezTo>
                  <a:pt x="573037" y="0"/>
                  <a:pt x="574938" y="1902"/>
                  <a:pt x="562584" y="4754"/>
                </a:cubicBezTo>
                <a:cubicBezTo>
                  <a:pt x="546428" y="9508"/>
                  <a:pt x="515068" y="13311"/>
                  <a:pt x="495112" y="11410"/>
                </a:cubicBezTo>
                <a:cubicBezTo>
                  <a:pt x="478006" y="11410"/>
                  <a:pt x="476105" y="8557"/>
                  <a:pt x="488460" y="6656"/>
                </a:cubicBezTo>
                <a:close/>
                <a:moveTo>
                  <a:pt x="321205" y="57999"/>
                </a:moveTo>
                <a:cubicBezTo>
                  <a:pt x="341161" y="48491"/>
                  <a:pt x="361118" y="39934"/>
                  <a:pt x="382025" y="32327"/>
                </a:cubicBezTo>
                <a:cubicBezTo>
                  <a:pt x="380124" y="33278"/>
                  <a:pt x="378223" y="34229"/>
                  <a:pt x="375373" y="35180"/>
                </a:cubicBezTo>
                <a:cubicBezTo>
                  <a:pt x="358267" y="42786"/>
                  <a:pt x="334509" y="52294"/>
                  <a:pt x="321205" y="57999"/>
                </a:cubicBezTo>
                <a:close/>
                <a:moveTo>
                  <a:pt x="237578" y="108391"/>
                </a:moveTo>
                <a:cubicBezTo>
                  <a:pt x="251832" y="97933"/>
                  <a:pt x="266087" y="88425"/>
                  <a:pt x="280342" y="79867"/>
                </a:cubicBezTo>
                <a:cubicBezTo>
                  <a:pt x="278441" y="80818"/>
                  <a:pt x="275590" y="82720"/>
                  <a:pt x="273689" y="83671"/>
                </a:cubicBezTo>
                <a:cubicBezTo>
                  <a:pt x="261335" y="93179"/>
                  <a:pt x="248031" y="101736"/>
                  <a:pt x="237578" y="108391"/>
                </a:cubicBezTo>
                <a:lnTo>
                  <a:pt x="237578" y="108391"/>
                </a:lnTo>
                <a:close/>
                <a:moveTo>
                  <a:pt x="179609" y="155932"/>
                </a:moveTo>
                <a:cubicBezTo>
                  <a:pt x="191012" y="145473"/>
                  <a:pt x="202416" y="135965"/>
                  <a:pt x="213820" y="126457"/>
                </a:cubicBezTo>
                <a:lnTo>
                  <a:pt x="213820" y="126457"/>
                </a:lnTo>
                <a:cubicBezTo>
                  <a:pt x="223323" y="118850"/>
                  <a:pt x="231876" y="113145"/>
                  <a:pt x="236627" y="111244"/>
                </a:cubicBezTo>
                <a:cubicBezTo>
                  <a:pt x="247081" y="109342"/>
                  <a:pt x="238528" y="123604"/>
                  <a:pt x="216671" y="144522"/>
                </a:cubicBezTo>
                <a:cubicBezTo>
                  <a:pt x="195764" y="166390"/>
                  <a:pt x="171056" y="182554"/>
                  <a:pt x="162503" y="180652"/>
                </a:cubicBezTo>
                <a:cubicBezTo>
                  <a:pt x="157752" y="180652"/>
                  <a:pt x="166304" y="170194"/>
                  <a:pt x="179609" y="155932"/>
                </a:cubicBezTo>
                <a:close/>
                <a:moveTo>
                  <a:pt x="93130" y="260520"/>
                </a:moveTo>
                <a:cubicBezTo>
                  <a:pt x="96932" y="253864"/>
                  <a:pt x="101683" y="248159"/>
                  <a:pt x="105484" y="242455"/>
                </a:cubicBezTo>
                <a:cubicBezTo>
                  <a:pt x="119739" y="221537"/>
                  <a:pt x="135894" y="202521"/>
                  <a:pt x="152050" y="184456"/>
                </a:cubicBezTo>
                <a:lnTo>
                  <a:pt x="152050" y="184456"/>
                </a:lnTo>
                <a:cubicBezTo>
                  <a:pt x="153950" y="184456"/>
                  <a:pt x="143497" y="200619"/>
                  <a:pt x="125441" y="222488"/>
                </a:cubicBezTo>
                <a:cubicBezTo>
                  <a:pt x="109286" y="245307"/>
                  <a:pt x="94081" y="261471"/>
                  <a:pt x="93130" y="260520"/>
                </a:cubicBezTo>
                <a:close/>
                <a:moveTo>
                  <a:pt x="18056" y="430713"/>
                </a:moveTo>
                <a:cubicBezTo>
                  <a:pt x="24708" y="404091"/>
                  <a:pt x="33261" y="377468"/>
                  <a:pt x="44665" y="351797"/>
                </a:cubicBezTo>
                <a:lnTo>
                  <a:pt x="44665" y="351797"/>
                </a:lnTo>
                <a:cubicBezTo>
                  <a:pt x="41814" y="361305"/>
                  <a:pt x="34211" y="383173"/>
                  <a:pt x="26609" y="405042"/>
                </a:cubicBezTo>
                <a:cubicBezTo>
                  <a:pt x="22807" y="416451"/>
                  <a:pt x="19957" y="425959"/>
                  <a:pt x="18056" y="430713"/>
                </a:cubicBezTo>
                <a:close/>
                <a:moveTo>
                  <a:pt x="950" y="544810"/>
                </a:moveTo>
                <a:cubicBezTo>
                  <a:pt x="2851" y="513433"/>
                  <a:pt x="6652" y="482057"/>
                  <a:pt x="13304" y="450680"/>
                </a:cubicBezTo>
                <a:cubicBezTo>
                  <a:pt x="13304" y="451631"/>
                  <a:pt x="13304" y="452582"/>
                  <a:pt x="13304" y="454483"/>
                </a:cubicBezTo>
                <a:cubicBezTo>
                  <a:pt x="13304" y="465893"/>
                  <a:pt x="9503" y="496319"/>
                  <a:pt x="4752" y="521040"/>
                </a:cubicBezTo>
                <a:cubicBezTo>
                  <a:pt x="2851" y="534351"/>
                  <a:pt x="950" y="542908"/>
                  <a:pt x="950" y="544810"/>
                </a:cubicBezTo>
                <a:lnTo>
                  <a:pt x="950" y="544810"/>
                </a:lnTo>
                <a:close/>
                <a:moveTo>
                  <a:pt x="4752" y="646546"/>
                </a:moveTo>
                <a:cubicBezTo>
                  <a:pt x="950" y="618972"/>
                  <a:pt x="0" y="591399"/>
                  <a:pt x="0" y="563826"/>
                </a:cubicBezTo>
                <a:cubicBezTo>
                  <a:pt x="0" y="564776"/>
                  <a:pt x="0" y="566678"/>
                  <a:pt x="0" y="568580"/>
                </a:cubicBezTo>
                <a:cubicBezTo>
                  <a:pt x="1901" y="583793"/>
                  <a:pt x="3801" y="614218"/>
                  <a:pt x="3801" y="635136"/>
                </a:cubicBezTo>
                <a:cubicBezTo>
                  <a:pt x="4752" y="640841"/>
                  <a:pt x="4752" y="644644"/>
                  <a:pt x="4752" y="646546"/>
                </a:cubicBezTo>
                <a:close/>
                <a:moveTo>
                  <a:pt x="17106" y="712151"/>
                </a:moveTo>
                <a:cubicBezTo>
                  <a:pt x="17106" y="711200"/>
                  <a:pt x="16155" y="709298"/>
                  <a:pt x="16155" y="708348"/>
                </a:cubicBezTo>
                <a:cubicBezTo>
                  <a:pt x="16155" y="709298"/>
                  <a:pt x="17106" y="711200"/>
                  <a:pt x="17106" y="712151"/>
                </a:cubicBezTo>
                <a:close/>
                <a:moveTo>
                  <a:pt x="58919" y="826247"/>
                </a:moveTo>
                <a:cubicBezTo>
                  <a:pt x="47516" y="802477"/>
                  <a:pt x="37062" y="777756"/>
                  <a:pt x="28509" y="752085"/>
                </a:cubicBezTo>
                <a:cubicBezTo>
                  <a:pt x="25658" y="741626"/>
                  <a:pt x="30410" y="745429"/>
                  <a:pt x="38963" y="763494"/>
                </a:cubicBezTo>
                <a:cubicBezTo>
                  <a:pt x="49416" y="782510"/>
                  <a:pt x="60820" y="811985"/>
                  <a:pt x="61770" y="824345"/>
                </a:cubicBezTo>
                <a:cubicBezTo>
                  <a:pt x="63671" y="832903"/>
                  <a:pt x="62720" y="832903"/>
                  <a:pt x="58919" y="826247"/>
                </a:cubicBezTo>
                <a:lnTo>
                  <a:pt x="58919" y="826247"/>
                </a:lnTo>
                <a:close/>
                <a:moveTo>
                  <a:pt x="168205" y="979326"/>
                </a:moveTo>
                <a:cubicBezTo>
                  <a:pt x="150149" y="961261"/>
                  <a:pt x="133043" y="942245"/>
                  <a:pt x="117838" y="922278"/>
                </a:cubicBezTo>
                <a:cubicBezTo>
                  <a:pt x="119739" y="924180"/>
                  <a:pt x="127342" y="931786"/>
                  <a:pt x="136845" y="943196"/>
                </a:cubicBezTo>
                <a:cubicBezTo>
                  <a:pt x="153000" y="959359"/>
                  <a:pt x="166304" y="975523"/>
                  <a:pt x="168205" y="979326"/>
                </a:cubicBezTo>
                <a:close/>
                <a:moveTo>
                  <a:pt x="250882" y="1046833"/>
                </a:moveTo>
                <a:cubicBezTo>
                  <a:pt x="248031" y="1044932"/>
                  <a:pt x="245180" y="1043030"/>
                  <a:pt x="242329" y="1041128"/>
                </a:cubicBezTo>
                <a:cubicBezTo>
                  <a:pt x="225224" y="1028768"/>
                  <a:pt x="208118" y="1015457"/>
                  <a:pt x="192913" y="1002145"/>
                </a:cubicBezTo>
                <a:lnTo>
                  <a:pt x="192913" y="1002145"/>
                </a:lnTo>
                <a:cubicBezTo>
                  <a:pt x="192913" y="1002145"/>
                  <a:pt x="192913" y="1002145"/>
                  <a:pt x="192913" y="1002145"/>
                </a:cubicBezTo>
                <a:cubicBezTo>
                  <a:pt x="191963" y="1000244"/>
                  <a:pt x="205267" y="1007850"/>
                  <a:pt x="222373" y="1022112"/>
                </a:cubicBezTo>
                <a:cubicBezTo>
                  <a:pt x="239478" y="1034473"/>
                  <a:pt x="251832" y="1045882"/>
                  <a:pt x="250882" y="1046833"/>
                </a:cubicBezTo>
                <a:cubicBezTo>
                  <a:pt x="250882" y="1047784"/>
                  <a:pt x="250882" y="1047784"/>
                  <a:pt x="250882" y="1046833"/>
                </a:cubicBezTo>
                <a:close/>
                <a:moveTo>
                  <a:pt x="344012" y="1099127"/>
                </a:moveTo>
                <a:cubicBezTo>
                  <a:pt x="323106" y="1089619"/>
                  <a:pt x="302199" y="1079161"/>
                  <a:pt x="282242" y="1067751"/>
                </a:cubicBezTo>
                <a:lnTo>
                  <a:pt x="282242" y="1067751"/>
                </a:lnTo>
                <a:cubicBezTo>
                  <a:pt x="284143" y="1067751"/>
                  <a:pt x="301248" y="1075357"/>
                  <a:pt x="318354" y="1084865"/>
                </a:cubicBezTo>
                <a:cubicBezTo>
                  <a:pt x="335460" y="1092472"/>
                  <a:pt x="345913" y="1099127"/>
                  <a:pt x="344012" y="1099127"/>
                </a:cubicBezTo>
                <a:lnTo>
                  <a:pt x="344012" y="1099127"/>
                </a:lnTo>
                <a:close/>
                <a:moveTo>
                  <a:pt x="429540" y="1128602"/>
                </a:moveTo>
                <a:cubicBezTo>
                  <a:pt x="415286" y="1124799"/>
                  <a:pt x="401981" y="1120996"/>
                  <a:pt x="387727" y="1116242"/>
                </a:cubicBezTo>
                <a:cubicBezTo>
                  <a:pt x="396279" y="1119094"/>
                  <a:pt x="407683" y="1121947"/>
                  <a:pt x="419087" y="1125750"/>
                </a:cubicBezTo>
                <a:cubicBezTo>
                  <a:pt x="422888" y="1126701"/>
                  <a:pt x="427640" y="1127651"/>
                  <a:pt x="429540" y="1128602"/>
                </a:cubicBezTo>
                <a:close/>
                <a:moveTo>
                  <a:pt x="618652" y="1144766"/>
                </a:moveTo>
                <a:cubicBezTo>
                  <a:pt x="601546" y="1145717"/>
                  <a:pt x="584441" y="1146667"/>
                  <a:pt x="567335" y="1146667"/>
                </a:cubicBezTo>
                <a:cubicBezTo>
                  <a:pt x="568286" y="1146667"/>
                  <a:pt x="568286" y="1146667"/>
                  <a:pt x="569236" y="1146667"/>
                </a:cubicBezTo>
                <a:cubicBezTo>
                  <a:pt x="578739" y="1145717"/>
                  <a:pt x="598696" y="1145717"/>
                  <a:pt x="612000" y="1144766"/>
                </a:cubicBezTo>
                <a:cubicBezTo>
                  <a:pt x="614851" y="1144766"/>
                  <a:pt x="617702" y="1144766"/>
                  <a:pt x="618652" y="1144766"/>
                </a:cubicBezTo>
                <a:close/>
                <a:moveTo>
                  <a:pt x="718435" y="1127651"/>
                </a:moveTo>
                <a:cubicBezTo>
                  <a:pt x="705130" y="1131455"/>
                  <a:pt x="691826" y="1134307"/>
                  <a:pt x="678522" y="1136209"/>
                </a:cubicBezTo>
                <a:cubicBezTo>
                  <a:pt x="668068" y="1138110"/>
                  <a:pt x="667118" y="1136209"/>
                  <a:pt x="678522" y="1132405"/>
                </a:cubicBezTo>
                <a:cubicBezTo>
                  <a:pt x="689925" y="1127651"/>
                  <a:pt x="708932" y="1123848"/>
                  <a:pt x="720335" y="1122897"/>
                </a:cubicBezTo>
                <a:cubicBezTo>
                  <a:pt x="730789" y="1122897"/>
                  <a:pt x="729838" y="1124799"/>
                  <a:pt x="718435" y="1127651"/>
                </a:cubicBezTo>
                <a:close/>
                <a:moveTo>
                  <a:pt x="918950" y="1030670"/>
                </a:moveTo>
                <a:cubicBezTo>
                  <a:pt x="912298" y="1036374"/>
                  <a:pt x="904696" y="1041128"/>
                  <a:pt x="898043" y="1045882"/>
                </a:cubicBezTo>
                <a:cubicBezTo>
                  <a:pt x="895192" y="1047784"/>
                  <a:pt x="893292" y="1048735"/>
                  <a:pt x="892341" y="1048735"/>
                </a:cubicBezTo>
                <a:cubicBezTo>
                  <a:pt x="887590" y="1050636"/>
                  <a:pt x="892341" y="1044932"/>
                  <a:pt x="903745" y="1035424"/>
                </a:cubicBezTo>
                <a:cubicBezTo>
                  <a:pt x="915149" y="1025916"/>
                  <a:pt x="928453" y="1017358"/>
                  <a:pt x="933205" y="1016407"/>
                </a:cubicBezTo>
                <a:cubicBezTo>
                  <a:pt x="936056" y="1016407"/>
                  <a:pt x="930354" y="1022112"/>
                  <a:pt x="918950" y="1030670"/>
                </a:cubicBezTo>
                <a:cubicBezTo>
                  <a:pt x="918950" y="1030670"/>
                  <a:pt x="918950" y="1030670"/>
                  <a:pt x="918950" y="1030670"/>
                </a:cubicBezTo>
                <a:close/>
                <a:moveTo>
                  <a:pt x="1012080" y="942245"/>
                </a:moveTo>
                <a:cubicBezTo>
                  <a:pt x="1001627" y="954605"/>
                  <a:pt x="990223" y="966966"/>
                  <a:pt x="978820" y="979326"/>
                </a:cubicBezTo>
                <a:lnTo>
                  <a:pt x="978820" y="979326"/>
                </a:lnTo>
                <a:cubicBezTo>
                  <a:pt x="980720" y="977425"/>
                  <a:pt x="985472" y="971720"/>
                  <a:pt x="993074" y="963163"/>
                </a:cubicBezTo>
                <a:cubicBezTo>
                  <a:pt x="1001627" y="953655"/>
                  <a:pt x="1009230" y="944147"/>
                  <a:pt x="1012080" y="942245"/>
                </a:cubicBezTo>
                <a:close/>
                <a:moveTo>
                  <a:pt x="128292" y="912770"/>
                </a:moveTo>
                <a:cubicBezTo>
                  <a:pt x="128292" y="923229"/>
                  <a:pt x="115938" y="914672"/>
                  <a:pt x="102634" y="896606"/>
                </a:cubicBezTo>
                <a:cubicBezTo>
                  <a:pt x="89329" y="878541"/>
                  <a:pt x="76975" y="855722"/>
                  <a:pt x="75074" y="844312"/>
                </a:cubicBezTo>
                <a:cubicBezTo>
                  <a:pt x="74124" y="831952"/>
                  <a:pt x="86478" y="836706"/>
                  <a:pt x="101683" y="855722"/>
                </a:cubicBezTo>
                <a:cubicBezTo>
                  <a:pt x="116888" y="874738"/>
                  <a:pt x="129242" y="901360"/>
                  <a:pt x="128292" y="912770"/>
                </a:cubicBezTo>
                <a:close/>
              </a:path>
            </a:pathLst>
          </a:custGeom>
          <a:gradFill>
            <a:gsLst>
              <a:gs pos="0">
                <a:srgbClr val="8551A1"/>
              </a:gs>
              <a:gs pos="35350">
                <a:srgbClr val="6363AC"/>
              </a:gs>
              <a:gs pos="100000">
                <a:srgbClr val="26C4F4"/>
              </a:gs>
            </a:gsLst>
            <a:lin ang="5845069" scaled="1"/>
          </a:gradFill>
          <a:ln w="9492" cap="flat">
            <a:noFill/>
            <a:prstDash val="solid"/>
            <a:miter/>
          </a:ln>
        </p:spPr>
        <p:txBody>
          <a:bodyPr rtlCol="0" anchor="ctr"/>
          <a:lstStyle/>
          <a:p>
            <a:endParaRPr lang="en-US"/>
          </a:p>
        </p:txBody>
      </p:sp>
      <p:sp>
        <p:nvSpPr>
          <p:cNvPr id="9" name="Textfeld 8">
            <a:extLst>
              <a:ext uri="{FF2B5EF4-FFF2-40B4-BE49-F238E27FC236}">
                <a16:creationId xmlns:a16="http://schemas.microsoft.com/office/drawing/2014/main" id="{E3F6F26D-6A26-8B18-70F6-CCE077AEAED4}"/>
              </a:ext>
            </a:extLst>
          </p:cNvPr>
          <p:cNvSpPr txBox="1"/>
          <p:nvPr/>
        </p:nvSpPr>
        <p:spPr>
          <a:xfrm>
            <a:off x="591947" y="2773617"/>
            <a:ext cx="6254125" cy="5355312"/>
          </a:xfrm>
          <a:prstGeom prst="rect">
            <a:avLst/>
          </a:prstGeom>
          <a:noFill/>
        </p:spPr>
        <p:txBody>
          <a:bodyPr wrap="square" lIns="91440" tIns="45720" rIns="91440" bIns="45720" rtlCol="0" anchor="t">
            <a:spAutoFit/>
          </a:bodyPr>
          <a:lstStyle/>
          <a:p>
            <a:pPr algn="just">
              <a:spcBef>
                <a:spcPts val="827"/>
              </a:spcBef>
            </a:pPr>
            <a:r>
              <a:rPr lang="it-IT" sz="1200" b="1" noProof="0" dirty="0">
                <a:solidFill>
                  <a:srgbClr val="29C5F4"/>
                </a:solidFill>
              </a:rPr>
              <a:t>Versione 1: Workshop interattivo (90-120 minuti)</a:t>
            </a:r>
            <a:endParaRPr lang="it-IT" sz="1100" b="1" noProof="0" dirty="0"/>
          </a:p>
          <a:p>
            <a:pPr algn="just"/>
            <a:r>
              <a:rPr lang="it-IT" sz="1100" b="1" noProof="0" dirty="0"/>
              <a:t>Focus</a:t>
            </a:r>
            <a:r>
              <a:rPr lang="it-IT" sz="1100" noProof="0" dirty="0"/>
              <a:t>: Applicare il processo di innovazione in sei fasi a una sfida di sostenibilità logistica.</a:t>
            </a:r>
            <a:endParaRPr lang="it-IT" sz="1100" noProof="0" dirty="0">
              <a:ea typeface="Calibri"/>
              <a:cs typeface="Calibri"/>
            </a:endParaRPr>
          </a:p>
          <a:p>
            <a:pPr algn="just"/>
            <a:endParaRPr lang="it-IT" sz="1100" noProof="0" dirty="0"/>
          </a:p>
          <a:p>
            <a:pPr algn="just"/>
            <a:r>
              <a:rPr lang="it-IT" sz="1100" b="1" dirty="0"/>
              <a:t>Struttura della sessione</a:t>
            </a:r>
            <a:r>
              <a:rPr lang="it-IT" sz="1100" b="1" noProof="0" dirty="0"/>
              <a:t>:</a:t>
            </a:r>
            <a:endParaRPr lang="it-IT" sz="1100" b="1" noProof="0" dirty="0">
              <a:ea typeface="Calibri"/>
              <a:cs typeface="Calibri"/>
            </a:endParaRPr>
          </a:p>
          <a:p>
            <a:pPr marL="171450" indent="-171450" algn="just">
              <a:buFont typeface="Wingdings" panose="05000000000000000000" pitchFamily="2" charset="2"/>
              <a:buChar char="q"/>
            </a:pPr>
            <a:r>
              <a:rPr lang="it-IT" sz="1100" noProof="0" dirty="0"/>
              <a:t>Inizia con un </a:t>
            </a:r>
            <a:r>
              <a:rPr lang="it-IT" sz="1100" b="1" noProof="0" dirty="0"/>
              <a:t>input di 20 minuti </a:t>
            </a:r>
            <a:r>
              <a:rPr lang="it-IT" sz="1100" noProof="0" dirty="0"/>
              <a:t>utilizzando diapositive condensate dai Moduli 1 e 2 (nozioni di base sull'innovazione, SDG e sostenibilità nella logistica), insieme a una breve introduzione a un caso di studio del mondo reale (ad esempio, da questa Guida per l'insegnante o dal Compendio di buone pratiche EARTH).</a:t>
            </a:r>
            <a:endParaRPr lang="it-IT" sz="1100" noProof="0" dirty="0">
              <a:ea typeface="Calibri"/>
              <a:cs typeface="Calibri"/>
            </a:endParaRPr>
          </a:p>
          <a:p>
            <a:pPr marL="171450" indent="-171450" algn="just">
              <a:buFont typeface="Wingdings" panose="05000000000000000000" pitchFamily="2" charset="2"/>
              <a:buChar char="q"/>
            </a:pPr>
            <a:r>
              <a:rPr lang="it-IT" sz="1100" noProof="0" dirty="0"/>
              <a:t>Gli studenti sono divisi in sei gruppi, ognuno dei quali lavora su una fase specifica del processo di innovazione per la sfida del mondo reale presentata.</a:t>
            </a:r>
            <a:endParaRPr lang="it-IT" sz="1100" noProof="0" dirty="0">
              <a:ea typeface="Calibri"/>
              <a:cs typeface="Calibri"/>
            </a:endParaRPr>
          </a:p>
          <a:p>
            <a:pPr marL="171450" indent="-171450" algn="just">
              <a:buFont typeface="Wingdings" panose="05000000000000000000" pitchFamily="2" charset="2"/>
              <a:buChar char="q"/>
            </a:pPr>
            <a:r>
              <a:rPr lang="it-IT" sz="1100" noProof="0" dirty="0"/>
              <a:t>Ogni gruppo riceve:</a:t>
            </a:r>
            <a:endParaRPr lang="it-IT" sz="1100" noProof="0" dirty="0">
              <a:ea typeface="Calibri"/>
              <a:cs typeface="Calibri"/>
            </a:endParaRPr>
          </a:p>
          <a:p>
            <a:pPr marL="628650" lvl="1" indent="-171450" algn="just">
              <a:buFont typeface="Arial" panose="020B0604020202020204" pitchFamily="34" charset="0"/>
              <a:buChar char="•"/>
            </a:pPr>
            <a:r>
              <a:rPr lang="it-IT" sz="1100" noProof="0" dirty="0"/>
              <a:t>Un </a:t>
            </a:r>
            <a:r>
              <a:rPr lang="it-IT" sz="1100" b="1" noProof="0" dirty="0"/>
              <a:t>foglio di lavoro </a:t>
            </a:r>
            <a:r>
              <a:rPr lang="it-IT" sz="1100" noProof="0" dirty="0"/>
              <a:t>relativo alla per la loro fase (dal Modulo 3).</a:t>
            </a:r>
            <a:endParaRPr lang="it-IT" sz="1100" noProof="0" dirty="0">
              <a:ea typeface="Calibri"/>
              <a:cs typeface="Calibri"/>
            </a:endParaRPr>
          </a:p>
          <a:p>
            <a:pPr marL="628650" lvl="1" indent="-171450" algn="just">
              <a:buFont typeface="Arial" panose="020B0604020202020204" pitchFamily="34" charset="0"/>
              <a:buChar char="•"/>
            </a:pPr>
            <a:r>
              <a:rPr lang="it-IT" sz="1100" noProof="0" dirty="0"/>
              <a:t>Il </a:t>
            </a:r>
            <a:r>
              <a:rPr lang="it-IT" sz="1100" b="1" noProof="0" dirty="0"/>
              <a:t>case study </a:t>
            </a:r>
            <a:r>
              <a:rPr lang="it-IT" sz="1100" noProof="0" dirty="0"/>
              <a:t>condiviso + un </a:t>
            </a:r>
            <a:r>
              <a:rPr lang="it-IT" sz="1100" b="1" noProof="0" dirty="0"/>
              <a:t>brief aggiuntivo </a:t>
            </a:r>
            <a:r>
              <a:rPr lang="it-IT" sz="1100" noProof="0" dirty="0"/>
              <a:t>contenente informazioni delle fasi precedenti.</a:t>
            </a:r>
            <a:endParaRPr lang="it-IT" sz="1100" noProof="0" dirty="0">
              <a:ea typeface="Calibri"/>
              <a:cs typeface="Calibri"/>
            </a:endParaRPr>
          </a:p>
          <a:p>
            <a:pPr marL="171450" indent="-171450" algn="just">
              <a:buFont typeface="Wingdings" panose="05000000000000000000" pitchFamily="2" charset="2"/>
              <a:buChar char="q"/>
            </a:pPr>
            <a:r>
              <a:rPr lang="it-IT" sz="1100" b="1" noProof="0" dirty="0"/>
              <a:t>I modelli digitali (</a:t>
            </a:r>
            <a:r>
              <a:rPr lang="it-IT" sz="1100" noProof="0" dirty="0"/>
              <a:t>ad esempio, Miro, </a:t>
            </a:r>
            <a:r>
              <a:rPr lang="it-IT" sz="1100" noProof="0" dirty="0" err="1"/>
              <a:t>Mural</a:t>
            </a:r>
            <a:r>
              <a:rPr lang="it-IT" sz="1100" noProof="0" dirty="0"/>
              <a:t>) vengono utilizzati per organizzare e strutturare visivamente le idee.</a:t>
            </a:r>
            <a:endParaRPr lang="it-IT" sz="1100" noProof="0" dirty="0">
              <a:ea typeface="Calibri"/>
              <a:cs typeface="Calibri"/>
            </a:endParaRPr>
          </a:p>
          <a:p>
            <a:pPr marL="171450" indent="-171450" algn="just">
              <a:buFont typeface="Wingdings" panose="05000000000000000000" pitchFamily="2" charset="2"/>
              <a:buChar char="q"/>
            </a:pPr>
            <a:r>
              <a:rPr lang="it-IT" sz="1100" noProof="0" dirty="0"/>
              <a:t>I gruppi lavorano in parallelo per 60-70 minuti, applicando la loro fase al caso, con il supporto dell'insegnante o degli insegnanti quando necessario. </a:t>
            </a:r>
            <a:endParaRPr lang="it-IT" sz="1100" noProof="0" dirty="0">
              <a:ea typeface="Calibri"/>
              <a:cs typeface="Calibri"/>
            </a:endParaRPr>
          </a:p>
          <a:p>
            <a:pPr marL="171450" indent="-171450" algn="just">
              <a:buFont typeface="Wingdings" panose="05000000000000000000" pitchFamily="2" charset="2"/>
              <a:buChar char="q"/>
            </a:pPr>
            <a:r>
              <a:rPr lang="it-IT" sz="1100" noProof="0" dirty="0"/>
              <a:t>I gruppi preparano e tengono una presentazione di 5 minuti per condividere i loro risultati e le loro esperienze con i loro compagni di classe.</a:t>
            </a:r>
            <a:endParaRPr lang="it-IT" sz="1100" noProof="0" dirty="0">
              <a:ea typeface="Calibri"/>
              <a:cs typeface="Calibri"/>
            </a:endParaRPr>
          </a:p>
          <a:p>
            <a:pPr marL="171450" indent="-171450" algn="just">
              <a:buFont typeface="Wingdings" panose="05000000000000000000" pitchFamily="2" charset="2"/>
              <a:buChar char="q"/>
            </a:pPr>
            <a:r>
              <a:rPr lang="it-IT" sz="1100" noProof="0" dirty="0"/>
              <a:t>Alle presentazioni segue una breve </a:t>
            </a:r>
            <a:r>
              <a:rPr lang="it-IT" sz="1100" b="1" noProof="0" dirty="0"/>
              <a:t>riflessione</a:t>
            </a:r>
            <a:r>
              <a:rPr lang="it-IT" sz="1100" noProof="0" dirty="0"/>
              <a:t> in classe sul processo e sugli apprendimenti.</a:t>
            </a:r>
            <a:endParaRPr lang="it-IT" sz="1100" noProof="0" dirty="0">
              <a:ea typeface="Calibri"/>
              <a:cs typeface="Calibri"/>
            </a:endParaRPr>
          </a:p>
          <a:p>
            <a:pPr algn="just"/>
            <a:endParaRPr lang="it-IT" sz="1100" noProof="0" dirty="0"/>
          </a:p>
          <a:p>
            <a:pPr algn="just"/>
            <a:r>
              <a:rPr lang="it-IT" sz="1100" b="1" noProof="0" dirty="0"/>
              <a:t>Suggerimenti per questo formato:</a:t>
            </a:r>
            <a:endParaRPr lang="it-IT" sz="1100" noProof="0" dirty="0"/>
          </a:p>
          <a:p>
            <a:pPr marL="171450" indent="-171450" algn="just">
              <a:buFont typeface="Wingdings" panose="05000000000000000000" pitchFamily="2" charset="2"/>
              <a:buChar char="q"/>
            </a:pPr>
            <a:r>
              <a:rPr lang="it-IT" sz="1100" noProof="0" dirty="0"/>
              <a:t>Prenditi del tempo per </a:t>
            </a:r>
            <a:r>
              <a:rPr lang="it-IT" sz="1100" b="1" noProof="0" dirty="0"/>
              <a:t>spiegare</a:t>
            </a:r>
            <a:r>
              <a:rPr lang="it-IT" sz="1100" noProof="0" dirty="0"/>
              <a:t> chiaramente il caso di studio e affrontare eventuali dubbi iniziali.</a:t>
            </a:r>
            <a:endParaRPr lang="it-IT" sz="1100" noProof="0" dirty="0">
              <a:ea typeface="Calibri"/>
              <a:cs typeface="Calibri"/>
            </a:endParaRPr>
          </a:p>
          <a:p>
            <a:pPr marL="171450" indent="-171450" algn="just">
              <a:buFont typeface="Wingdings" panose="05000000000000000000" pitchFamily="2" charset="2"/>
              <a:buChar char="q"/>
            </a:pPr>
            <a:r>
              <a:rPr lang="it-IT" sz="1100" b="1" noProof="0" dirty="0"/>
              <a:t>Definisci</a:t>
            </a:r>
            <a:r>
              <a:rPr lang="it-IT" sz="1100" noProof="0" dirty="0"/>
              <a:t> in anticipo eventuali </a:t>
            </a:r>
            <a:r>
              <a:rPr lang="it-IT" sz="1100" b="1" noProof="0" dirty="0"/>
              <a:t>termini</a:t>
            </a:r>
            <a:r>
              <a:rPr lang="it-IT" sz="1100" noProof="0" dirty="0"/>
              <a:t> poco chiari o ambigui per garantire chiarezza.</a:t>
            </a:r>
            <a:endParaRPr lang="it-IT" sz="1100" noProof="0" dirty="0">
              <a:ea typeface="Calibri"/>
              <a:cs typeface="Calibri"/>
            </a:endParaRPr>
          </a:p>
          <a:p>
            <a:pPr marL="171450" indent="-171450" algn="just">
              <a:buFont typeface="Wingdings" panose="05000000000000000000" pitchFamily="2" charset="2"/>
              <a:buChar char="q"/>
            </a:pPr>
            <a:r>
              <a:rPr lang="it-IT" sz="1100" noProof="0" dirty="0"/>
              <a:t>Fornisci una </a:t>
            </a:r>
            <a:r>
              <a:rPr lang="it-IT" sz="1100" b="1" noProof="0" dirty="0"/>
              <a:t>guida chiara e pratica </a:t>
            </a:r>
            <a:r>
              <a:rPr lang="it-IT" sz="1100" noProof="0" dirty="0"/>
              <a:t>per ogni fase dell'innovazione, in particolare per quelle successive, in modo che gli studenti possano iniziare con sicurezza a metà processo senza dover sviluppare da soli le fasi precedenti.</a:t>
            </a:r>
            <a:endParaRPr lang="it-IT" sz="1100" noProof="0" dirty="0">
              <a:ea typeface="Calibri"/>
              <a:cs typeface="Calibri"/>
            </a:endParaRPr>
          </a:p>
          <a:p>
            <a:pPr marL="171450" indent="-171450" algn="just">
              <a:buFont typeface="Wingdings" panose="05000000000000000000" pitchFamily="2" charset="2"/>
              <a:buChar char="q"/>
            </a:pPr>
            <a:r>
              <a:rPr lang="it-IT" sz="1100" noProof="0" dirty="0"/>
              <a:t>Supporta gli studenti secondo necessità, in particolare con nuovi metodi e l'uso di strumenti digitali.</a:t>
            </a:r>
            <a:endParaRPr lang="it-IT" sz="1100" noProof="0" dirty="0">
              <a:ea typeface="Calibri"/>
              <a:cs typeface="Calibri"/>
            </a:endParaRPr>
          </a:p>
          <a:p>
            <a:pPr marL="171450" indent="-171450" algn="just">
              <a:buFont typeface="Wingdings" panose="05000000000000000000" pitchFamily="2" charset="2"/>
              <a:buChar char="q"/>
            </a:pPr>
            <a:r>
              <a:rPr lang="it-IT" sz="1100" noProof="0" dirty="0"/>
              <a:t>Sii </a:t>
            </a:r>
            <a:r>
              <a:rPr lang="it-IT" sz="1100" b="1" noProof="0" dirty="0"/>
              <a:t>flessibile con i tempi</a:t>
            </a:r>
            <a:r>
              <a:rPr lang="it-IT" sz="1100" noProof="0" dirty="0"/>
              <a:t>: alcune attività potrebbero richiedere più tempo del previsto per alcuni studenti, quindi includi un po' di tempo cuscinetto durante la progettazione del workshop.</a:t>
            </a:r>
            <a:endParaRPr lang="it-IT" sz="1100" noProof="0" dirty="0">
              <a:ea typeface="Calibri"/>
              <a:cs typeface="Calibri"/>
            </a:endParaRPr>
          </a:p>
        </p:txBody>
      </p:sp>
    </p:spTree>
    <p:extLst>
      <p:ext uri="{BB962C8B-B14F-4D97-AF65-F5344CB8AC3E}">
        <p14:creationId xmlns:p14="http://schemas.microsoft.com/office/powerpoint/2010/main" val="395222006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B92712FCC7E824DAF43E355A1479632" ma:contentTypeVersion="14" ma:contentTypeDescription="Create a new document." ma:contentTypeScope="" ma:versionID="bcfc4342c7a298ed8c784c74a40d22ef">
  <xsd:schema xmlns:xsd="http://www.w3.org/2001/XMLSchema" xmlns:xs="http://www.w3.org/2001/XMLSchema" xmlns:p="http://schemas.microsoft.com/office/2006/metadata/properties" xmlns:ns2="01af9fa0-a641-4ce8-babf-d6d527220dcd" xmlns:ns3="4ebf2230-6fdc-4eb0-8f23-9af151be2bf6" targetNamespace="http://schemas.microsoft.com/office/2006/metadata/properties" ma:root="true" ma:fieldsID="a3d9c1195349697a569f8f64b644b13d" ns2:_="" ns3:_="">
    <xsd:import namespace="01af9fa0-a641-4ce8-babf-d6d527220dcd"/>
    <xsd:import namespace="4ebf2230-6fdc-4eb0-8f23-9af151be2bf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af9fa0-a641-4ce8-babf-d6d527220d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06f3cfd-5b8b-41d1-a8c0-a3c1c084574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ebf2230-6fdc-4eb0-8f23-9af151be2bf6"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cfbed3c-d95a-4498-b582-6715fc82435e}" ma:internalName="TaxCatchAll" ma:showField="CatchAllData" ma:web="4ebf2230-6fdc-4eb0-8f23-9af151be2bf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1af9fa0-a641-4ce8-babf-d6d527220dcd">
      <Terms xmlns="http://schemas.microsoft.com/office/infopath/2007/PartnerControls"/>
    </lcf76f155ced4ddcb4097134ff3c332f>
    <TaxCatchAll xmlns="4ebf2230-6fdc-4eb0-8f23-9af151be2bf6" xsi:nil="true"/>
  </documentManagement>
</p:properties>
</file>

<file path=customXml/itemProps1.xml><?xml version="1.0" encoding="utf-8"?>
<ds:datastoreItem xmlns:ds="http://schemas.openxmlformats.org/officeDocument/2006/customXml" ds:itemID="{1F7357B2-4F1B-4C32-8E2E-D26828E6326E}">
  <ds:schemaRefs>
    <ds:schemaRef ds:uri="http://schemas.microsoft.com/sharepoint/v3/contenttype/forms"/>
  </ds:schemaRefs>
</ds:datastoreItem>
</file>

<file path=customXml/itemProps2.xml><?xml version="1.0" encoding="utf-8"?>
<ds:datastoreItem xmlns:ds="http://schemas.openxmlformats.org/officeDocument/2006/customXml" ds:itemID="{9E53B121-F19C-4DB1-8EF3-221425D458E7}">
  <ds:schemaRefs>
    <ds:schemaRef ds:uri="01af9fa0-a641-4ce8-babf-d6d527220dcd"/>
    <ds:schemaRef ds:uri="4ebf2230-6fdc-4eb0-8f23-9af151be2bf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33B5DB9-22BD-41AE-8F4C-7A11BC004AA4}">
  <ds:schemaRefs>
    <ds:schemaRef ds:uri="http://www.w3.org/XML/1998/namespace"/>
    <ds:schemaRef ds:uri="http://schemas.microsoft.com/office/2006/metadata/properties"/>
    <ds:schemaRef ds:uri="http://schemas.microsoft.com/office/2006/documentManagement/types"/>
    <ds:schemaRef ds:uri="http://purl.org/dc/elements/1.1/"/>
    <ds:schemaRef ds:uri="http://schemas.microsoft.com/office/infopath/2007/PartnerControls"/>
    <ds:schemaRef ds:uri="http://purl.org/dc/dcmitype/"/>
    <ds:schemaRef ds:uri="http://schemas.openxmlformats.org/package/2006/metadata/core-properties"/>
    <ds:schemaRef ds:uri="4ebf2230-6fdc-4eb0-8f23-9af151be2bf6"/>
    <ds:schemaRef ds:uri="01af9fa0-a641-4ce8-babf-d6d527220dcd"/>
    <ds:schemaRef ds:uri="http://purl.org/dc/terms/"/>
  </ds:schemaRefs>
</ds:datastoreItem>
</file>

<file path=docMetadata/LabelInfo.xml><?xml version="1.0" encoding="utf-8"?>
<clbl:labelList xmlns:clbl="http://schemas.microsoft.com/office/2020/mipLabelMetadata">
  <clbl:label id="{9680ee5b-5369-4269-9c7b-71743b538e30}" enabled="0" method="" siteId="{9680ee5b-5369-4269-9c7b-71743b538e30}" removed="1"/>
</clbl:labelList>
</file>

<file path=docProps/app.xml><?xml version="1.0" encoding="utf-8"?>
<Properties xmlns="http://schemas.openxmlformats.org/officeDocument/2006/extended-properties" xmlns:vt="http://schemas.openxmlformats.org/officeDocument/2006/docPropsVTypes">
  <Template>Office Theme</Template>
  <TotalTime>8932</TotalTime>
  <Words>8676</Words>
  <Application>Microsoft Office PowerPoint</Application>
  <PresentationFormat>Personalizzato</PresentationFormat>
  <Paragraphs>560</Paragraphs>
  <Slides>28</Slides>
  <Notes>5</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28</vt:i4>
      </vt:variant>
    </vt:vector>
  </HeadingPairs>
  <TitlesOfParts>
    <vt:vector size="35" baseType="lpstr">
      <vt:lpstr>Aptos</vt:lpstr>
      <vt:lpstr>Arial</vt:lpstr>
      <vt:lpstr>Calibri</vt:lpstr>
      <vt:lpstr>Montserrat</vt:lpstr>
      <vt:lpstr>Open Sans</vt:lpstr>
      <vt:lpstr>Wingdings</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Mert Özmutaf</dc:creator>
  <cp:lastModifiedBy>Alessandra Pase</cp:lastModifiedBy>
  <cp:revision>31</cp:revision>
  <dcterms:created xsi:type="dcterms:W3CDTF">2018-08-04T19:06:08Z</dcterms:created>
  <dcterms:modified xsi:type="dcterms:W3CDTF">2025-11-05T16:46:57Z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0x0101009B92712FCC7E824DAF43E355A1479632</vt:lpwstr>
  </property>
  <property fmtid="{D5CDD505-2E9C-101B-9397-08002B2CF9AE}" pid="3" name="MediaServiceImageTags">
    <vt:lpwstr/>
  </property>
</Properties>
</file>