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emf" ContentType="image/x-emf"/>
  <Default Extension="rels" ContentType="application/vnd.openxmlformats-package.relationships+xml"/>
  <Override PartName="/ppt/presentation.xml" ContentType="application/vnd.openxmlformats-officedocument.presentationml.presentation.main+xml"/>
  <Override PartName="/ppt/slides/slide9.xml" ContentType="application/vnd.openxmlformats-officedocument.presentationml.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slideLayouts/slideLayout14.xml" ContentType="application/vnd.openxmlformats-officedocument.presentationml.slideLayout+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13.xml" ContentType="application/vnd.openxmlformats-officedocument.presentationml.slideLayout+xml"/>
  <Override PartName="/ppt/theme/theme1.xml" ContentType="application/vnd.openxmlformats-officedocument.theme+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12.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Layouts/slideLayout4.xml" ContentType="application/vnd.openxmlformats-officedocument.presentationml.slideLayout+xml"/>
  <Override PartName="/ppt/slideLayouts/slideLayout9.xml" ContentType="application/vnd.openxmlformats-officedocument.presentationml.slideLayout+xml"/>
  <Override PartName="/ppt/slides/slide14.xml" ContentType="application/vnd.openxmlformats-officedocument.presentationml.slide+xml"/>
  <Override PartName="/ppt/slides/slide22.xml" ContentType="application/vnd.openxmlformats-officedocument.presentationml.slide+xml"/>
  <Override PartName="/ppt/slides/slide35.xml" ContentType="application/vnd.openxmlformats-officedocument.presentationml.slide+xml"/>
  <Override PartName="/ppt/slides/slide17.xml" ContentType="application/vnd.openxmlformats-officedocument.presentationml.slide+xml"/>
  <Override PartName="/ppt/slides/slide30.xml" ContentType="application/vnd.openxmlformats-officedocument.presentationml.slide+xml"/>
  <Override PartName="/ppt/slides/slide38.xml" ContentType="application/vnd.openxmlformats-officedocument.presentationml.slide+xml"/>
  <Override PartName="/ppt/tableStyles.xml" ContentType="application/vnd.openxmlformats-officedocument.presentationml.tableStyles+xml"/>
  <Override PartName="/ppt/authors.xml" ContentType="application/vnd.ms-powerpoint.authors+xml"/>
  <Override PartName="/ppt/slides/slide3.xml" ContentType="application/vnd.openxmlformats-officedocument.presentationml.slide+xml"/>
  <Override PartName="/ppt/notesSlides/notesSlide3.xml" ContentType="application/vnd.openxmlformats-officedocument.presentationml.notesSlide+xml"/>
  <Override PartName="/ppt/slides/slide6.xml" ContentType="application/vnd.openxmlformats-officedocument.presentationml.slide+xml"/>
  <Override PartName="/ppt/notesSlides/notesSlide5.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customXml/item2.xml" ContentType="application/xml"/>
  <Override PartName="/customXml/itemProps2.xml" ContentType="application/vnd.openxmlformats-officedocument.customXmlProperties+xml"/>
  <Override PartName="/ppt/slides/slide12.xml" ContentType="application/vnd.openxmlformats-officedocument.presentationml.slide+xml"/>
  <Override PartName="/ppt/slides/slide25.xml" ContentType="application/vnd.openxmlformats-officedocument.presentationml.slide+xml"/>
  <Override PartName="/ppt/slides/slide7.xml" ContentType="application/vnd.openxmlformats-officedocument.presentationml.slide+xml"/>
  <Override PartName="/ppt/notesSlides/notesSlide6.xml" ContentType="application/vnd.openxmlformats-officedocument.presentationml.notesSlide+xml"/>
  <Override PartName="/ppt/slides/slide20.xml" ContentType="application/vnd.openxmlformats-officedocument.presentationml.slide+xml"/>
  <Override PartName="/ppt/slides/slide28.xml" ContentType="application/vnd.openxmlformats-officedocument.presentationml.slide+xml"/>
  <Override PartName="/ppt/slides/slide33.xml" ContentType="application/vnd.openxmlformats-officedocument.presentationml.slide+xml"/>
  <Override PartName="/ppt/slides/slide36.xml" ContentType="application/vnd.openxmlformats-officedocument.presentationml.slide+xml"/>
  <Override PartName="/ppt/viewProps.xml" ContentType="application/vnd.openxmlformats-officedocument.presentationml.viewProps+xml"/>
  <Override PartName="/ppt/slides/slide1.xml" ContentType="application/vnd.openxmlformats-officedocument.presentationml.slide+xml"/>
  <Override PartName="/ppt/notesSlides/notesSlide1.xml" ContentType="application/vnd.openxmlformats-officedocument.presentationml.notesSlide+xml"/>
  <Override PartName="/ppt/slides/slide11.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32.xml" ContentType="application/vnd.openxmlformats-officedocument.presentationml.slide+xml"/>
  <Override PartName="/ppt/revisionInfo.xml" ContentType="application/vnd.ms-powerpoint.revisioninfo+xml"/>
  <Override PartName="/ppt/slides/slide15.xml" ContentType="application/vnd.openxmlformats-officedocument.presentationml.slide+xml"/>
  <Override PartName="/ppt/notesSlides/notesSlide8.xml" ContentType="application/vnd.openxmlformats-officedocument.presentationml.notesSlide+xml"/>
  <Override PartName="/ppt/slides/slide27.xml" ContentType="application/vnd.openxmlformats-officedocument.presentationml.slide+xml"/>
  <Override PartName="/ppt/presProps.xml" ContentType="application/vnd.openxmlformats-officedocument.presentationml.presProps+xml"/>
  <Override PartName="/ppt/slides/slide5.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23.xml" ContentType="application/vnd.openxmlformats-officedocument.presentationml.slide+xml"/>
  <Override PartName="/ppt/slides/slide26.xml" ContentType="application/vnd.openxmlformats-officedocument.presentationml.slide+xml"/>
  <Override PartName="/ppt/slides/slide31.xml" ContentType="application/vnd.openxmlformats-officedocument.presentationml.slide+xml"/>
  <Override PartName="/ppt/changesInfos/changesInfo1.xml" ContentType="application/vnd.ms-powerpoint.changesinfo+xml"/>
  <Override PartName="/customXml/item3.xml" ContentType="application/xml"/>
  <Override PartName="/customXml/itemProps3.xml" ContentType="application/vnd.openxmlformats-officedocument.customXmlProperties+xml"/>
  <Override PartName="/ppt/slides/slide8.xml" ContentType="application/vnd.openxmlformats-officedocument.presentationml.slide+xml"/>
  <Override PartName="/ppt/slides/slide13.xml" ContentType="application/vnd.openxmlformats-officedocument.presentationml.slide+xml"/>
  <Override PartName="/ppt/slides/slide21.xml" ContentType="application/vnd.openxmlformats-officedocument.presentationml.slide+xml"/>
  <Override PartName="/ppt/slides/slide29.xml" ContentType="application/vnd.openxmlformats-officedocument.presentationml.slide+xml"/>
  <Override PartName="/ppt/slides/slide34.xml" ContentType="application/vnd.openxmlformats-officedocument.presentationml.slide+xml"/>
  <Override PartName="/ppt/slides/slide16.xml" ContentType="application/vnd.openxmlformats-officedocument.presentationml.slide+xml"/>
  <Override PartName="/ppt/slides/slide37.xml" ContentType="application/vnd.openxmlformats-officedocument.presentationml.slide+xml"/>
  <Override PartName="/ppt/notesSlides/notesSlide9.xml" ContentType="application/vnd.openxmlformats-officedocument.presentationml.notesSlide+xml"/>
  <Override PartName="/customXml/item1.xml" ContentType="application/xml"/>
  <Override PartName="/customXml/itemProps1.xml" ContentType="application/vnd.openxmlformats-officedocument.customXmlProperties+xml"/>
  <Override PartName="/ppt/slides/slide2.xml" ContentType="application/vnd.openxmlformats-officedocument.presentationml.slide+xml"/>
  <Override PartName="/ppt/notesSlides/notesSlide2.xml" ContentType="application/vnd.openxmlformats-officedocument.presentationml.notesSlide+xml"/>
  <Override PartName="/docProps/custom.xml" ContentType="application/vnd.openxmlformats-officedocument.custom-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custom-properties" Target="/docProps/custom.xml" Id="rId5" /><Relationship Type="http://schemas.openxmlformats.org/officeDocument/2006/relationships/extended-properties" Target="/docProps/app.xml" Id="rId4"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3"/>
  </p:notesMasterIdLst>
  <p:sldIdLst>
    <p:sldId id="4353" r:id="rId5"/>
    <p:sldId id="4347" r:id="rId6"/>
    <p:sldId id="4306" r:id="rId7"/>
    <p:sldId id="4352" r:id="rId8"/>
    <p:sldId id="4350" r:id="rId9"/>
    <p:sldId id="4358" r:id="rId10"/>
    <p:sldId id="4338" r:id="rId11"/>
    <p:sldId id="4363" r:id="rId12"/>
    <p:sldId id="4360" r:id="rId13"/>
    <p:sldId id="4340" r:id="rId14"/>
    <p:sldId id="4366" r:id="rId15"/>
    <p:sldId id="4369" r:id="rId16"/>
    <p:sldId id="4386" r:id="rId17"/>
    <p:sldId id="4448" r:id="rId18"/>
    <p:sldId id="4404" r:id="rId19"/>
    <p:sldId id="4444" r:id="rId20"/>
    <p:sldId id="4449" r:id="rId21"/>
    <p:sldId id="4450" r:id="rId22"/>
    <p:sldId id="4451" r:id="rId23"/>
    <p:sldId id="4452" r:id="rId24"/>
    <p:sldId id="4453" r:id="rId25"/>
    <p:sldId id="4403" r:id="rId26"/>
    <p:sldId id="4399" r:id="rId27"/>
    <p:sldId id="4400" r:id="rId28"/>
    <p:sldId id="4370" r:id="rId29"/>
    <p:sldId id="4553" r:id="rId30"/>
    <p:sldId id="4554" r:id="rId31"/>
    <p:sldId id="4401" r:id="rId32"/>
    <p:sldId id="4402" r:id="rId33"/>
    <p:sldId id="4551" r:id="rId34"/>
    <p:sldId id="4371" r:id="rId35"/>
    <p:sldId id="4469" r:id="rId36"/>
    <p:sldId id="4388" r:id="rId37"/>
    <p:sldId id="4468" r:id="rId38"/>
    <p:sldId id="4408" r:id="rId39"/>
    <p:sldId id="4421" r:id="rId40"/>
    <p:sldId id="4263" r:id="rId41"/>
    <p:sldId id="4445"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238F0FCD-D612-099E-20F5-1E0464518DD0}" name="Paula Schüppenhauer" initials="PS" userId="S::ps286478@fh-muenster.de::53231c67-f842-40ae-9d40-eec1b0ea5f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9C5F4"/>
    <a:srgbClr val="173965"/>
    <a:srgbClr val="8652A1"/>
    <a:srgbClr val="000000"/>
    <a:srgbClr val="0B3A5B"/>
    <a:srgbClr val="3CBEB3"/>
    <a:srgbClr val="F26650"/>
    <a:srgbClr val="88D1DA"/>
    <a:srgbClr val="1D4C60"/>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F4A3FD-603E-4D45-B68E-C0085CB4435D}" v="7" dt="2025-08-11T11:38:48.6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85"/>
  </p:normalViewPr>
  <p:slideViewPr>
    <p:cSldViewPr snapToGrid="0">
      <p:cViewPr varScale="1">
        <p:scale>
          <a:sx n="93" d="100"/>
          <a:sy n="93" d="100"/>
        </p:scale>
        <p:origin x="208" y="632"/>
      </p:cViewPr>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ppt/slides/slide9.xml" Id="rId13" /><Relationship Type="http://schemas.openxmlformats.org/officeDocument/2006/relationships/slide" Target="/ppt/slides/slide14.xml" Id="rId18" /><Relationship Type="http://schemas.openxmlformats.org/officeDocument/2006/relationships/slide" Target="/ppt/slides/slide22.xml" Id="rId26" /><Relationship Type="http://schemas.openxmlformats.org/officeDocument/2006/relationships/slide" Target="/ppt/slides/slide35.xml" Id="rId39" /><Relationship Type="http://schemas.openxmlformats.org/officeDocument/2006/relationships/slide" Target="/ppt/slides/slide17.xml" Id="rId21" /><Relationship Type="http://schemas.openxmlformats.org/officeDocument/2006/relationships/slide" Target="/ppt/slides/slide30.xml" Id="rId34" /><Relationship Type="http://schemas.openxmlformats.org/officeDocument/2006/relationships/slide" Target="/ppt/slides/slide38.xml" Id="rId42" /><Relationship Type="http://schemas.openxmlformats.org/officeDocument/2006/relationships/tableStyles" Target="/ppt/tableStyles.xml" Id="rId47" /><Relationship Type="http://schemas.microsoft.com/office/2018/10/relationships/authors" Target="/ppt/authors.xml" Id="rId50" /><Relationship Type="http://schemas.openxmlformats.org/officeDocument/2006/relationships/slide" Target="/ppt/slides/slide3.xml" Id="rId7" /><Relationship Type="http://schemas.openxmlformats.org/officeDocument/2006/relationships/customXml" Target="/customXml/item2.xml" Id="rId2" /><Relationship Type="http://schemas.openxmlformats.org/officeDocument/2006/relationships/slide" Target="/ppt/slides/slide12.xml" Id="rId16" /><Relationship Type="http://schemas.openxmlformats.org/officeDocument/2006/relationships/slide" Target="/ppt/slides/slide25.xml" Id="rId29" /><Relationship Type="http://schemas.openxmlformats.org/officeDocument/2006/relationships/slide" Target="/ppt/slides/slide7.xml" Id="rId11" /><Relationship Type="http://schemas.openxmlformats.org/officeDocument/2006/relationships/slide" Target="/ppt/slides/slide20.xml" Id="rId24" /><Relationship Type="http://schemas.openxmlformats.org/officeDocument/2006/relationships/slide" Target="/ppt/slides/slide28.xml" Id="rId32" /><Relationship Type="http://schemas.openxmlformats.org/officeDocument/2006/relationships/slide" Target="/ppt/slides/slide33.xml" Id="rId37" /><Relationship Type="http://schemas.openxmlformats.org/officeDocument/2006/relationships/slide" Target="/ppt/slides/slide36.xml" Id="rId40" /><Relationship Type="http://schemas.openxmlformats.org/officeDocument/2006/relationships/viewProps" Target="/ppt/viewProps.xml" Id="rId45" /><Relationship Type="http://schemas.openxmlformats.org/officeDocument/2006/relationships/slide" Target="/ppt/slides/slide1.xml" Id="rId5" /><Relationship Type="http://schemas.openxmlformats.org/officeDocument/2006/relationships/slide" Target="/ppt/slides/slide11.xml" Id="rId15" /><Relationship Type="http://schemas.openxmlformats.org/officeDocument/2006/relationships/slide" Target="/ppt/slides/slide19.xml" Id="rId23" /><Relationship Type="http://schemas.openxmlformats.org/officeDocument/2006/relationships/slide" Target="/ppt/slides/slide24.xml" Id="rId28" /><Relationship Type="http://schemas.openxmlformats.org/officeDocument/2006/relationships/slide" Target="/ppt/slides/slide32.xml" Id="rId36" /><Relationship Type="http://schemas.microsoft.com/office/2015/10/relationships/revisionInfo" Target="/ppt/revisionInfo.xml" Id="rId49" /><Relationship Type="http://schemas.openxmlformats.org/officeDocument/2006/relationships/slide" Target="/ppt/slides/slide6.xml" Id="rId10" /><Relationship Type="http://schemas.openxmlformats.org/officeDocument/2006/relationships/slide" Target="/ppt/slides/slide15.xml" Id="rId19" /><Relationship Type="http://schemas.openxmlformats.org/officeDocument/2006/relationships/slide" Target="/ppt/slides/slide27.xml" Id="rId31" /><Relationship Type="http://schemas.openxmlformats.org/officeDocument/2006/relationships/presProps" Target="/ppt/presProps.xml" Id="rId44" /><Relationship Type="http://schemas.openxmlformats.org/officeDocument/2006/relationships/slideMaster" Target="/ppt/slideMasters/slideMaster1.xml" Id="rId4" /><Relationship Type="http://schemas.openxmlformats.org/officeDocument/2006/relationships/slide" Target="/ppt/slides/slide5.xml" Id="rId9" /><Relationship Type="http://schemas.openxmlformats.org/officeDocument/2006/relationships/slide" Target="/ppt/slides/slide10.xml" Id="rId14" /><Relationship Type="http://schemas.openxmlformats.org/officeDocument/2006/relationships/slide" Target="/ppt/slides/slide18.xml" Id="rId22" /><Relationship Type="http://schemas.openxmlformats.org/officeDocument/2006/relationships/slide" Target="/ppt/slides/slide23.xml" Id="rId27" /><Relationship Type="http://schemas.openxmlformats.org/officeDocument/2006/relationships/slide" Target="/ppt/slides/slide26.xml" Id="rId30" /><Relationship Type="http://schemas.openxmlformats.org/officeDocument/2006/relationships/slide" Target="/ppt/slides/slide31.xml" Id="rId35" /><Relationship Type="http://schemas.openxmlformats.org/officeDocument/2006/relationships/notesMaster" Target="/ppt/notesMasters/notesMaster1.xml" Id="rId43" /><Relationship Type="http://schemas.microsoft.com/office/2016/11/relationships/changesInfo" Target="/ppt/changesInfos/changesInfo1.xml" Id="rId48" /><Relationship Type="http://schemas.openxmlformats.org/officeDocument/2006/relationships/slide" Target="/ppt/slides/slide4.xml" Id="rId8" /><Relationship Type="http://schemas.openxmlformats.org/officeDocument/2006/relationships/customXml" Target="/customXml/item3.xml" Id="rId3" /><Relationship Type="http://schemas.openxmlformats.org/officeDocument/2006/relationships/slide" Target="/ppt/slides/slide8.xml" Id="rId12" /><Relationship Type="http://schemas.openxmlformats.org/officeDocument/2006/relationships/slide" Target="/ppt/slides/slide13.xml" Id="rId17" /><Relationship Type="http://schemas.openxmlformats.org/officeDocument/2006/relationships/slide" Target="/ppt/slides/slide21.xml" Id="rId25" /><Relationship Type="http://schemas.openxmlformats.org/officeDocument/2006/relationships/slide" Target="/ppt/slides/slide29.xml" Id="rId33" /><Relationship Type="http://schemas.openxmlformats.org/officeDocument/2006/relationships/slide" Target="/ppt/slides/slide34.xml" Id="rId38" /><Relationship Type="http://schemas.openxmlformats.org/officeDocument/2006/relationships/theme" Target="/ppt/theme/theme1.xml" Id="rId46" /><Relationship Type="http://schemas.openxmlformats.org/officeDocument/2006/relationships/slide" Target="/ppt/slides/slide16.xml" Id="rId20" /><Relationship Type="http://schemas.openxmlformats.org/officeDocument/2006/relationships/slide" Target="/ppt/slides/slide37.xml" Id="rId41" /><Relationship Type="http://schemas.openxmlformats.org/officeDocument/2006/relationships/customXml" Target="/customXml/item1.xml" Id="rId1" /><Relationship Type="http://schemas.openxmlformats.org/officeDocument/2006/relationships/slide" Target="/ppt/slides/slide2.xml" Id="rId6"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nara de Almeida Furquim" userId="S::md064157@fh-muenster.de::cb2f8acd-f477-4704-9f46-ae480f16722a" providerId="AD" clId="Web-{30E3DAF4-B8A3-450C-80E7-FF7FB835B02F}"/>
    <pc:docChg chg="addSld modSld">
      <pc:chgData name="Maynara de Almeida Furquim" userId="S::md064157@fh-muenster.de::cb2f8acd-f477-4704-9f46-ae480f16722a" providerId="AD" clId="Web-{30E3DAF4-B8A3-450C-80E7-FF7FB835B02F}" dt="2025-02-28T09:10:35.534" v="10"/>
      <pc:docMkLst>
        <pc:docMk/>
      </pc:docMkLst>
      <pc:sldChg chg="modSp">
        <pc:chgData name="Maynara de Almeida Furquim" userId="S::md064157@fh-muenster.de::cb2f8acd-f477-4704-9f46-ae480f16722a" providerId="AD" clId="Web-{30E3DAF4-B8A3-450C-80E7-FF7FB835B02F}" dt="2025-02-28T09:10:32.816" v="9" actId="20577"/>
        <pc:sldMkLst>
          <pc:docMk/>
          <pc:sldMk cId="1160628917" sldId="4377"/>
        </pc:sldMkLst>
      </pc:sldChg>
      <pc:sldChg chg="modSp">
        <pc:chgData name="Maynara de Almeida Furquim" userId="S::md064157@fh-muenster.de::cb2f8acd-f477-4704-9f46-ae480f16722a" providerId="AD" clId="Web-{30E3DAF4-B8A3-450C-80E7-FF7FB835B02F}" dt="2025-02-28T09:10:23.925" v="6" actId="20577"/>
        <pc:sldMkLst>
          <pc:docMk/>
          <pc:sldMk cId="2382583228" sldId="4378"/>
        </pc:sldMkLst>
      </pc:sldChg>
      <pc:sldChg chg="modSp">
        <pc:chgData name="Maynara de Almeida Furquim" userId="S::md064157@fh-muenster.de::cb2f8acd-f477-4704-9f46-ae480f16722a" providerId="AD" clId="Web-{30E3DAF4-B8A3-450C-80E7-FF7FB835B02F}" dt="2025-02-28T09:10:19.487" v="4" actId="20577"/>
        <pc:sldMkLst>
          <pc:docMk/>
          <pc:sldMk cId="2024320770" sldId="4379"/>
        </pc:sldMkLst>
      </pc:sldChg>
      <pc:sldChg chg="modSp new">
        <pc:chgData name="Maynara de Almeida Furquim" userId="S::md064157@fh-muenster.de::cb2f8acd-f477-4704-9f46-ae480f16722a" providerId="AD" clId="Web-{30E3DAF4-B8A3-450C-80E7-FF7FB835B02F}" dt="2025-02-28T09:10:05.486" v="2" actId="20577"/>
        <pc:sldMkLst>
          <pc:docMk/>
          <pc:sldMk cId="3482163605" sldId="4394"/>
        </pc:sldMkLst>
      </pc:sldChg>
      <pc:sldChg chg="new">
        <pc:chgData name="Maynara de Almeida Furquim" userId="S::md064157@fh-muenster.de::cb2f8acd-f477-4704-9f46-ae480f16722a" providerId="AD" clId="Web-{30E3DAF4-B8A3-450C-80E7-FF7FB835B02F}" dt="2025-02-28T09:10:35.534" v="10"/>
        <pc:sldMkLst>
          <pc:docMk/>
          <pc:sldMk cId="4182630788" sldId="4395"/>
        </pc:sldMkLst>
      </pc:sldChg>
    </pc:docChg>
  </pc:docChgLst>
  <pc:docChgLst>
    <pc:chgData name="Maynara de Almeida Furquim" userId="S::md064157@fh-muenster.de::cb2f8acd-f477-4704-9f46-ae480f16722a" providerId="AD" clId="Web-{80EC47C5-4948-43D6-991A-3BEA35C288D7}"/>
    <pc:docChg chg="modSld">
      <pc:chgData name="Maynara de Almeida Furquim" userId="S::md064157@fh-muenster.de::cb2f8acd-f477-4704-9f46-ae480f16722a" providerId="AD" clId="Web-{80EC47C5-4948-43D6-991A-3BEA35C288D7}" dt="2025-07-18T07:16:44.724" v="2" actId="20577"/>
      <pc:docMkLst>
        <pc:docMk/>
      </pc:docMkLst>
      <pc:sldChg chg="modSp">
        <pc:chgData name="Maynara de Almeida Furquim" userId="S::md064157@fh-muenster.de::cb2f8acd-f477-4704-9f46-ae480f16722a" providerId="AD" clId="Web-{80EC47C5-4948-43D6-991A-3BEA35C288D7}" dt="2025-07-18T07:16:44.724" v="2" actId="20577"/>
        <pc:sldMkLst>
          <pc:docMk/>
          <pc:sldMk cId="840311021" sldId="4350"/>
        </pc:sldMkLst>
        <pc:spChg chg="mod">
          <ac:chgData name="Maynara de Almeida Furquim" userId="S::md064157@fh-muenster.de::cb2f8acd-f477-4704-9f46-ae480f16722a" providerId="AD" clId="Web-{80EC47C5-4948-43D6-991A-3BEA35C288D7}" dt="2025-07-18T07:16:44.724" v="2" actId="20577"/>
          <ac:spMkLst>
            <pc:docMk/>
            <pc:sldMk cId="840311021" sldId="4350"/>
            <ac:spMk id="3" creationId="{E4EDAC37-C3BA-1249-8767-414D489BC914}"/>
          </ac:spMkLst>
        </pc:spChg>
      </pc:sldChg>
    </pc:docChg>
  </pc:docChgLst>
  <pc:docChgLst>
    <pc:chgData name="Maynara de Almeida Furquim" userId="S::md064157@fh-muenster.de::cb2f8acd-f477-4704-9f46-ae480f16722a" providerId="AD" clId="Web-{3FDBD275-5B03-41C9-B3AF-8478247FA7F6}"/>
    <pc:docChg chg="modSld">
      <pc:chgData name="Maynara de Almeida Furquim" userId="S::md064157@fh-muenster.de::cb2f8acd-f477-4704-9f46-ae480f16722a" providerId="AD" clId="Web-{3FDBD275-5B03-41C9-B3AF-8478247FA7F6}" dt="2025-02-28T10:57:58.279" v="15" actId="20577"/>
      <pc:docMkLst>
        <pc:docMk/>
      </pc:docMkLst>
      <pc:sldChg chg="modSp">
        <pc:chgData name="Maynara de Almeida Furquim" userId="S::md064157@fh-muenster.de::cb2f8acd-f477-4704-9f46-ae480f16722a" providerId="AD" clId="Web-{3FDBD275-5B03-41C9-B3AF-8478247FA7F6}" dt="2025-02-28T10:57:58.279" v="15" actId="20577"/>
        <pc:sldMkLst>
          <pc:docMk/>
          <pc:sldMk cId="469174218" sldId="4397"/>
        </pc:sldMkLst>
      </pc:sldChg>
    </pc:docChg>
  </pc:docChgLst>
  <pc:docChgLst>
    <pc:chgData name="Maynara de Almeida Furquim" userId="S::md064157@fh-muenster.de::cb2f8acd-f477-4704-9f46-ae480f16722a" providerId="AD" clId="Web-{CB097FDB-C418-4F67-8498-52B26C6CD2A3}"/>
    <pc:docChg chg="modSld">
      <pc:chgData name="Maynara de Almeida Furquim" userId="S::md064157@fh-muenster.de::cb2f8acd-f477-4704-9f46-ae480f16722a" providerId="AD" clId="Web-{CB097FDB-C418-4F67-8498-52B26C6CD2A3}" dt="2025-07-17T14:02:34.130" v="7" actId="1076"/>
      <pc:docMkLst>
        <pc:docMk/>
      </pc:docMkLst>
      <pc:sldChg chg="addSp delSp modSp">
        <pc:chgData name="Maynara de Almeida Furquim" userId="S::md064157@fh-muenster.de::cb2f8acd-f477-4704-9f46-ae480f16722a" providerId="AD" clId="Web-{CB097FDB-C418-4F67-8498-52B26C6CD2A3}" dt="2025-07-17T14:02:34.130" v="7" actId="1076"/>
        <pc:sldMkLst>
          <pc:docMk/>
          <pc:sldMk cId="4169825511" sldId="4263"/>
        </pc:sldMkLst>
        <pc:spChg chg="mod">
          <ac:chgData name="Maynara de Almeida Furquim" userId="S::md064157@fh-muenster.de::cb2f8acd-f477-4704-9f46-ae480f16722a" providerId="AD" clId="Web-{CB097FDB-C418-4F67-8498-52B26C6CD2A3}" dt="2025-07-17T14:02:14.582" v="5" actId="1076"/>
          <ac:spMkLst>
            <pc:docMk/>
            <pc:sldMk cId="4169825511" sldId="4263"/>
            <ac:spMk id="5" creationId="{CE615DF0-54E9-2DE9-C19F-9FBFF212ACF1}"/>
          </ac:spMkLst>
        </pc:spChg>
        <pc:picChg chg="add mod">
          <ac:chgData name="Maynara de Almeida Furquim" userId="S::md064157@fh-muenster.de::cb2f8acd-f477-4704-9f46-ae480f16722a" providerId="AD" clId="Web-{CB097FDB-C418-4F67-8498-52B26C6CD2A3}" dt="2025-07-17T14:02:34.130" v="7" actId="1076"/>
          <ac:picMkLst>
            <pc:docMk/>
            <pc:sldMk cId="4169825511" sldId="4263"/>
            <ac:picMk id="7" creationId="{F4CEF672-A27D-D453-FB9A-F033FC26262F}"/>
          </ac:picMkLst>
        </pc:picChg>
      </pc:sldChg>
    </pc:docChg>
  </pc:docChgLst>
  <pc:docChgLst>
    <pc:chgData name="Maynara de Almeida Furquim" userId="cb2f8acd-f477-4704-9f46-ae480f16722a" providerId="ADAL" clId="{B5808D49-9B3C-3140-AAAF-F86FD9B3A6CD}"/>
    <pc:docChg chg="">
      <pc:chgData name="Maynara de Almeida Furquim" userId="cb2f8acd-f477-4704-9f46-ae480f16722a" providerId="ADAL" clId="{B5808D49-9B3C-3140-AAAF-F86FD9B3A6CD}" dt="2025-07-10T08:58:46.574" v="1"/>
      <pc:docMkLst>
        <pc:docMk/>
      </pc:docMkLst>
      <pc:sldChg chg="addCm modCm">
        <pc:chgData name="Maynara de Almeida Furquim" userId="cb2f8acd-f477-4704-9f46-ae480f16722a" providerId="ADAL" clId="{B5808D49-9B3C-3140-AAAF-F86FD9B3A6CD}" dt="2025-07-10T08:58:46.574" v="1"/>
        <pc:sldMkLst>
          <pc:docMk/>
          <pc:sldMk cId="840311021" sldId="4350"/>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B5808D49-9B3C-3140-AAAF-F86FD9B3A6CD}" dt="2025-07-10T08:58:46.574" v="1"/>
              <pc2:cmMkLst xmlns:pc2="http://schemas.microsoft.com/office/powerpoint/2019/9/main/command">
                <pc:docMk/>
                <pc:sldMk cId="840311021" sldId="4350"/>
                <pc2:cmMk id="{94D6D537-620D-6341-BE0E-8AD92C2049EC}"/>
              </pc2:cmMkLst>
              <pc226:cmRplyChg chg="add">
                <pc226:chgData name="Maynara de Almeida Furquim" userId="cb2f8acd-f477-4704-9f46-ae480f16722a" providerId="ADAL" clId="{B5808D49-9B3C-3140-AAAF-F86FD9B3A6CD}" dt="2025-07-10T08:58:46.574" v="1"/>
                <pc2:cmRplyMkLst xmlns:pc2="http://schemas.microsoft.com/office/powerpoint/2019/9/main/command">
                  <pc:docMk/>
                  <pc:sldMk cId="840311021" sldId="4350"/>
                  <pc2:cmMk id="{94D6D537-620D-6341-BE0E-8AD92C2049EC}"/>
                  <pc2:cmRplyMk id="{537F2E3B-C1FE-344E-B192-95EEA1E1EF0A}"/>
                </pc2:cmRplyMkLst>
              </pc226:cmRplyChg>
            </pc226:cmChg>
          </p:ext>
        </pc:extLst>
      </pc:sldChg>
    </pc:docChg>
  </pc:docChgLst>
  <pc:docChgLst>
    <pc:chgData name="Maynara de Almeida Furquim" userId="S::md064157@fh-muenster.de::cb2f8acd-f477-4704-9f46-ae480f16722a" providerId="AD" clId="Web-{F0673938-AB2A-4AE8-8DD1-7CCDF72262C9}"/>
    <pc:docChg chg="modSld">
      <pc:chgData name="Maynara de Almeida Furquim" userId="S::md064157@fh-muenster.de::cb2f8acd-f477-4704-9f46-ae480f16722a" providerId="AD" clId="Web-{F0673938-AB2A-4AE8-8DD1-7CCDF72262C9}" dt="2025-07-23T08:08:42.197" v="0" actId="20577"/>
      <pc:docMkLst>
        <pc:docMk/>
      </pc:docMkLst>
      <pc:sldChg chg="modSp">
        <pc:chgData name="Maynara de Almeida Furquim" userId="S::md064157@fh-muenster.de::cb2f8acd-f477-4704-9f46-ae480f16722a" providerId="AD" clId="Web-{F0673938-AB2A-4AE8-8DD1-7CCDF72262C9}" dt="2025-07-23T08:08:42.197" v="0" actId="20577"/>
        <pc:sldMkLst>
          <pc:docMk/>
          <pc:sldMk cId="30286005" sldId="4306"/>
        </pc:sldMkLst>
        <pc:spChg chg="mod">
          <ac:chgData name="Maynara de Almeida Furquim" userId="S::md064157@fh-muenster.de::cb2f8acd-f477-4704-9f46-ae480f16722a" providerId="AD" clId="Web-{F0673938-AB2A-4AE8-8DD1-7CCDF72262C9}" dt="2025-07-23T08:08:42.197" v="0" actId="20577"/>
          <ac:spMkLst>
            <pc:docMk/>
            <pc:sldMk cId="30286005" sldId="4306"/>
            <ac:spMk id="21" creationId="{E66C7987-60BB-DC47-A0C2-99C652EF4EF7}"/>
          </ac:spMkLst>
        </pc:spChg>
      </pc:sldChg>
    </pc:docChg>
  </pc:docChgLst>
  <pc:docChgLst>
    <pc:chgData name="Maynara de Almeida Furquim" userId="S::md064157@fh-muenster.de::cb2f8acd-f477-4704-9f46-ae480f16722a" providerId="AD" clId="Web-{FC5FAC91-8751-4D60-9F9C-0156020BE1FA}"/>
    <pc:docChg chg="modSld">
      <pc:chgData name="Maynara de Almeida Furquim" userId="S::md064157@fh-muenster.de::cb2f8acd-f477-4704-9f46-ae480f16722a" providerId="AD" clId="Web-{FC5FAC91-8751-4D60-9F9C-0156020BE1FA}" dt="2025-07-18T07:13:46.128" v="5"/>
      <pc:docMkLst>
        <pc:docMk/>
      </pc:docMkLst>
      <pc:sldChg chg="modSp">
        <pc:chgData name="Maynara de Almeida Furquim" userId="S::md064157@fh-muenster.de::cb2f8acd-f477-4704-9f46-ae480f16722a" providerId="AD" clId="Web-{FC5FAC91-8751-4D60-9F9C-0156020BE1FA}" dt="2025-07-18T07:10:44.201" v="2"/>
        <pc:sldMkLst>
          <pc:docMk/>
          <pc:sldMk cId="3600211200" sldId="4340"/>
        </pc:sldMkLst>
        <pc:spChg chg="mod">
          <ac:chgData name="Maynara de Almeida Furquim" userId="S::md064157@fh-muenster.de::cb2f8acd-f477-4704-9f46-ae480f16722a" providerId="AD" clId="Web-{FC5FAC91-8751-4D60-9F9C-0156020BE1FA}" dt="2025-07-18T07:10:44.201" v="2"/>
          <ac:spMkLst>
            <pc:docMk/>
            <pc:sldMk cId="3600211200" sldId="4340"/>
            <ac:spMk id="3" creationId="{E4EDAC37-C3BA-1249-8767-414D489BC914}"/>
          </ac:spMkLst>
        </pc:spChg>
      </pc:sldChg>
      <pc:sldChg chg="modSp">
        <pc:chgData name="Maynara de Almeida Furquim" userId="S::md064157@fh-muenster.de::cb2f8acd-f477-4704-9f46-ae480f16722a" providerId="AD" clId="Web-{FC5FAC91-8751-4D60-9F9C-0156020BE1FA}" dt="2025-07-18T07:09:56.763" v="1" actId="20577"/>
        <pc:sldMkLst>
          <pc:docMk/>
          <pc:sldMk cId="3993980374" sldId="4347"/>
        </pc:sldMkLst>
        <pc:spChg chg="mod">
          <ac:chgData name="Maynara de Almeida Furquim" userId="S::md064157@fh-muenster.de::cb2f8acd-f477-4704-9f46-ae480f16722a" providerId="AD" clId="Web-{FC5FAC91-8751-4D60-9F9C-0156020BE1FA}" dt="2025-07-18T07:09:56.763" v="1" actId="20577"/>
          <ac:spMkLst>
            <pc:docMk/>
            <pc:sldMk cId="3993980374" sldId="4347"/>
            <ac:spMk id="9" creationId="{4BCA7494-017B-CC48-9BEC-8F31D90E2329}"/>
          </ac:spMkLst>
        </pc:spChg>
      </pc:sldChg>
      <pc:sldChg chg="addSp delSp modSp">
        <pc:chgData name="Maynara de Almeida Furquim" userId="S::md064157@fh-muenster.de::cb2f8acd-f477-4704-9f46-ae480f16722a" providerId="AD" clId="Web-{FC5FAC91-8751-4D60-9F9C-0156020BE1FA}" dt="2025-07-18T07:13:46.128" v="5"/>
        <pc:sldMkLst>
          <pc:docMk/>
          <pc:sldMk cId="898361627" sldId="4445"/>
        </pc:sldMkLst>
      </pc:sldChg>
    </pc:docChg>
  </pc:docChgLst>
  <pc:docChgLst>
    <pc:chgData name="Paula Schüppenhauer" userId="53231c67-f842-40ae-9d40-eec1b0ea5f50" providerId="ADAL" clId="{9066D1B4-A477-4F04-9101-00A5A8E1B91A}"/>
    <pc:docChg chg="undo custSel addSld delSld modSld sldOrd">
      <pc:chgData name="Paula Schüppenhauer" userId="53231c67-f842-40ae-9d40-eec1b0ea5f50" providerId="ADAL" clId="{9066D1B4-A477-4F04-9101-00A5A8E1B91A}" dt="2025-03-07T13:55:18.184" v="4232" actId="20577"/>
      <pc:docMkLst>
        <pc:docMk/>
      </pc:docMkLst>
      <pc:sldChg chg="add del">
        <pc:chgData name="Paula Schüppenhauer" userId="53231c67-f842-40ae-9d40-eec1b0ea5f50" providerId="ADAL" clId="{9066D1B4-A477-4F04-9101-00A5A8E1B91A}" dt="2025-03-06T08:09:33.421" v="1381" actId="47"/>
        <pc:sldMkLst>
          <pc:docMk/>
          <pc:sldMk cId="4275749497" sldId="4356"/>
        </pc:sldMkLst>
      </pc:sldChg>
      <pc:sldChg chg="ord">
        <pc:chgData name="Paula Schüppenhauer" userId="53231c67-f842-40ae-9d40-eec1b0ea5f50" providerId="ADAL" clId="{9066D1B4-A477-4F04-9101-00A5A8E1B91A}" dt="2025-03-05T10:04:20.041" v="1"/>
        <pc:sldMkLst>
          <pc:docMk/>
          <pc:sldMk cId="2197716965" sldId="4368"/>
        </pc:sldMkLst>
      </pc:sldChg>
      <pc:sldChg chg="mod modShow">
        <pc:chgData name="Paula Schüppenhauer" userId="53231c67-f842-40ae-9d40-eec1b0ea5f50" providerId="ADAL" clId="{9066D1B4-A477-4F04-9101-00A5A8E1B91A}" dt="2025-03-06T09:37:36.805" v="2689" actId="729"/>
        <pc:sldMkLst>
          <pc:docMk/>
          <pc:sldMk cId="99684886" sldId="4384"/>
        </pc:sldMkLst>
      </pc:sldChg>
      <pc:sldChg chg="mod modShow">
        <pc:chgData name="Paula Schüppenhauer" userId="53231c67-f842-40ae-9d40-eec1b0ea5f50" providerId="ADAL" clId="{9066D1B4-A477-4F04-9101-00A5A8E1B91A}" dt="2025-03-06T10:02:10.413" v="2854" actId="729"/>
        <pc:sldMkLst>
          <pc:docMk/>
          <pc:sldMk cId="743310190" sldId="4385"/>
        </pc:sldMkLst>
      </pc:sldChg>
      <pc:sldChg chg="addSp modSp mod">
        <pc:chgData name="Paula Schüppenhauer" userId="53231c67-f842-40ae-9d40-eec1b0ea5f50" providerId="ADAL" clId="{9066D1B4-A477-4F04-9101-00A5A8E1B91A}" dt="2025-03-05T12:12:46.788" v="763" actId="113"/>
        <pc:sldMkLst>
          <pc:docMk/>
          <pc:sldMk cId="1374461233" sldId="4388"/>
        </pc:sldMkLst>
      </pc:sldChg>
      <pc:sldChg chg="mod modShow">
        <pc:chgData name="Paula Schüppenhauer" userId="53231c67-f842-40ae-9d40-eec1b0ea5f50" providerId="ADAL" clId="{9066D1B4-A477-4F04-9101-00A5A8E1B91A}" dt="2025-03-05T12:26:29.604" v="1247" actId="729"/>
        <pc:sldMkLst>
          <pc:docMk/>
          <pc:sldMk cId="622386107" sldId="4389"/>
        </pc:sldMkLst>
      </pc:sldChg>
      <pc:sldChg chg="addSp delSp modSp mod">
        <pc:chgData name="Paula Schüppenhauer" userId="53231c67-f842-40ae-9d40-eec1b0ea5f50" providerId="ADAL" clId="{9066D1B4-A477-4F04-9101-00A5A8E1B91A}" dt="2025-03-05T11:33:29.284" v="520" actId="207"/>
        <pc:sldMkLst>
          <pc:docMk/>
          <pc:sldMk cId="4159459676" sldId="4390"/>
        </pc:sldMkLst>
      </pc:sldChg>
      <pc:sldChg chg="del">
        <pc:chgData name="Paula Schüppenhauer" userId="53231c67-f842-40ae-9d40-eec1b0ea5f50" providerId="ADAL" clId="{9066D1B4-A477-4F04-9101-00A5A8E1B91A}" dt="2025-03-07T13:40:47.004" v="4179" actId="47"/>
        <pc:sldMkLst>
          <pc:docMk/>
          <pc:sldMk cId="3015793550" sldId="4398"/>
        </pc:sldMkLst>
      </pc:sldChg>
      <pc:sldChg chg="modSp mod modCm">
        <pc:chgData name="Paula Schüppenhauer" userId="53231c67-f842-40ae-9d40-eec1b0ea5f50" providerId="ADAL" clId="{9066D1B4-A477-4F04-9101-00A5A8E1B91A}" dt="2025-03-07T13:01:02.961" v="3370" actId="20577"/>
        <pc:sldMkLst>
          <pc:docMk/>
          <pc:sldMk cId="3491608811" sldId="4402"/>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9066D1B4-A477-4F04-9101-00A5A8E1B91A}" dt="2025-03-07T13:01:02.961" v="3370" actId="20577"/>
              <pc2:cmMkLst xmlns:pc2="http://schemas.microsoft.com/office/powerpoint/2019/9/main/command">
                <pc:docMk/>
                <pc:sldMk cId="3491608811" sldId="4402"/>
                <pc2:cmMk id="{4DE8A83B-9C81-4540-8107-9D60535FBFD3}"/>
              </pc2:cmMkLst>
            </pc226:cmChg>
          </p:ext>
        </pc:extLst>
      </pc:sldChg>
      <pc:sldChg chg="del">
        <pc:chgData name="Paula Schüppenhauer" userId="53231c67-f842-40ae-9d40-eec1b0ea5f50" providerId="ADAL" clId="{9066D1B4-A477-4F04-9101-00A5A8E1B91A}" dt="2025-03-07T13:05:31.287" v="3695" actId="47"/>
        <pc:sldMkLst>
          <pc:docMk/>
          <pc:sldMk cId="3369689606" sldId="4406"/>
        </pc:sldMkLst>
      </pc:sldChg>
      <pc:sldChg chg="modSp mod">
        <pc:chgData name="Paula Schüppenhauer" userId="53231c67-f842-40ae-9d40-eec1b0ea5f50" providerId="ADAL" clId="{9066D1B4-A477-4F04-9101-00A5A8E1B91A}" dt="2025-03-05T11:11:25.126" v="195" actId="20577"/>
        <pc:sldMkLst>
          <pc:docMk/>
          <pc:sldMk cId="1649618614" sldId="4415"/>
        </pc:sldMkLst>
      </pc:sldChg>
      <pc:sldChg chg="del">
        <pc:chgData name="Paula Schüppenhauer" userId="53231c67-f842-40ae-9d40-eec1b0ea5f50" providerId="ADAL" clId="{9066D1B4-A477-4F04-9101-00A5A8E1B91A}" dt="2025-03-06T09:21:08.335" v="2474" actId="47"/>
        <pc:sldMkLst>
          <pc:docMk/>
          <pc:sldMk cId="722730609" sldId="4418"/>
        </pc:sldMkLst>
      </pc:sldChg>
      <pc:sldChg chg="addSp delSp modSp mod ord">
        <pc:chgData name="Paula Schüppenhauer" userId="53231c67-f842-40ae-9d40-eec1b0ea5f50" providerId="ADAL" clId="{9066D1B4-A477-4F04-9101-00A5A8E1B91A}" dt="2025-03-05T11:33:36.416" v="521" actId="207"/>
        <pc:sldMkLst>
          <pc:docMk/>
          <pc:sldMk cId="2748705481" sldId="4423"/>
        </pc:sldMkLst>
      </pc:sldChg>
      <pc:sldChg chg="addSp delSp modSp mod">
        <pc:chgData name="Paula Schüppenhauer" userId="53231c67-f842-40ae-9d40-eec1b0ea5f50" providerId="ADAL" clId="{9066D1B4-A477-4F04-9101-00A5A8E1B91A}" dt="2025-03-05T11:33:41.591" v="522" actId="207"/>
        <pc:sldMkLst>
          <pc:docMk/>
          <pc:sldMk cId="2304274481" sldId="4424"/>
        </pc:sldMkLst>
      </pc:sldChg>
      <pc:sldChg chg="addSp delSp modSp mod">
        <pc:chgData name="Paula Schüppenhauer" userId="53231c67-f842-40ae-9d40-eec1b0ea5f50" providerId="ADAL" clId="{9066D1B4-A477-4F04-9101-00A5A8E1B91A}" dt="2025-03-05T11:33:46.543" v="523" actId="207"/>
        <pc:sldMkLst>
          <pc:docMk/>
          <pc:sldMk cId="2608476424" sldId="4425"/>
        </pc:sldMkLst>
      </pc:sldChg>
      <pc:sldChg chg="add del">
        <pc:chgData name="Paula Schüppenhauer" userId="53231c67-f842-40ae-9d40-eec1b0ea5f50" providerId="ADAL" clId="{9066D1B4-A477-4F04-9101-00A5A8E1B91A}" dt="2025-03-06T08:09:18.411" v="1380" actId="47"/>
        <pc:sldMkLst>
          <pc:docMk/>
          <pc:sldMk cId="2421185919" sldId="4431"/>
        </pc:sldMkLst>
      </pc:sldChg>
      <pc:sldChg chg="add del">
        <pc:chgData name="Paula Schüppenhauer" userId="53231c67-f842-40ae-9d40-eec1b0ea5f50" providerId="ADAL" clId="{9066D1B4-A477-4F04-9101-00A5A8E1B91A}" dt="2025-03-06T08:11:46.323" v="1416" actId="47"/>
        <pc:sldMkLst>
          <pc:docMk/>
          <pc:sldMk cId="2115413893" sldId="4432"/>
        </pc:sldMkLst>
      </pc:sldChg>
      <pc:sldChg chg="add del">
        <pc:chgData name="Paula Schüppenhauer" userId="53231c67-f842-40ae-9d40-eec1b0ea5f50" providerId="ADAL" clId="{9066D1B4-A477-4F04-9101-00A5A8E1B91A}" dt="2025-03-06T08:15:02.917" v="1449" actId="47"/>
        <pc:sldMkLst>
          <pc:docMk/>
          <pc:sldMk cId="4052009269" sldId="4433"/>
        </pc:sldMkLst>
      </pc:sldChg>
      <pc:sldChg chg="add del">
        <pc:chgData name="Paula Schüppenhauer" userId="53231c67-f842-40ae-9d40-eec1b0ea5f50" providerId="ADAL" clId="{9066D1B4-A477-4F04-9101-00A5A8E1B91A}" dt="2025-03-06T08:14:39.859" v="1444" actId="47"/>
        <pc:sldMkLst>
          <pc:docMk/>
          <pc:sldMk cId="131138720" sldId="4434"/>
        </pc:sldMkLst>
      </pc:sldChg>
      <pc:sldChg chg="add del">
        <pc:chgData name="Paula Schüppenhauer" userId="53231c67-f842-40ae-9d40-eec1b0ea5f50" providerId="ADAL" clId="{9066D1B4-A477-4F04-9101-00A5A8E1B91A}" dt="2025-03-06T08:15:29.075" v="1456" actId="47"/>
        <pc:sldMkLst>
          <pc:docMk/>
          <pc:sldMk cId="3648034329" sldId="4435"/>
        </pc:sldMkLst>
      </pc:sldChg>
      <pc:sldChg chg="add del">
        <pc:chgData name="Paula Schüppenhauer" userId="53231c67-f842-40ae-9d40-eec1b0ea5f50" providerId="ADAL" clId="{9066D1B4-A477-4F04-9101-00A5A8E1B91A}" dt="2025-03-06T08:16:05.764" v="1465" actId="47"/>
        <pc:sldMkLst>
          <pc:docMk/>
          <pc:sldMk cId="3022752917" sldId="4436"/>
        </pc:sldMkLst>
      </pc:sldChg>
      <pc:sldChg chg="add del">
        <pc:chgData name="Paula Schüppenhauer" userId="53231c67-f842-40ae-9d40-eec1b0ea5f50" providerId="ADAL" clId="{9066D1B4-A477-4F04-9101-00A5A8E1B91A}" dt="2025-03-06T08:17:27.279" v="1480" actId="47"/>
        <pc:sldMkLst>
          <pc:docMk/>
          <pc:sldMk cId="616422227" sldId="4443"/>
        </pc:sldMkLst>
      </pc:sldChg>
      <pc:sldChg chg="modSp mod">
        <pc:chgData name="Paula Schüppenhauer" userId="53231c67-f842-40ae-9d40-eec1b0ea5f50" providerId="ADAL" clId="{9066D1B4-A477-4F04-9101-00A5A8E1B91A}" dt="2025-03-07T13:55:18.184" v="4232" actId="20577"/>
        <pc:sldMkLst>
          <pc:docMk/>
          <pc:sldMk cId="898361627" sldId="4445"/>
        </pc:sldMkLst>
      </pc:sldChg>
      <pc:sldChg chg="add del">
        <pc:chgData name="Paula Schüppenhauer" userId="53231c67-f842-40ae-9d40-eec1b0ea5f50" providerId="ADAL" clId="{9066D1B4-A477-4F04-9101-00A5A8E1B91A}" dt="2025-03-06T08:18:42.333" v="1515" actId="47"/>
        <pc:sldMkLst>
          <pc:docMk/>
          <pc:sldMk cId="3964520378" sldId="4446"/>
        </pc:sldMkLst>
      </pc:sldChg>
      <pc:sldChg chg="modSp add del mod">
        <pc:chgData name="Paula Schüppenhauer" userId="53231c67-f842-40ae-9d40-eec1b0ea5f50" providerId="ADAL" clId="{9066D1B4-A477-4F04-9101-00A5A8E1B91A}" dt="2025-03-06T08:19:05.221" v="1522" actId="47"/>
        <pc:sldMkLst>
          <pc:docMk/>
          <pc:sldMk cId="2614336613" sldId="4447"/>
        </pc:sldMkLst>
      </pc:sldChg>
      <pc:sldChg chg="modSp add del mod">
        <pc:chgData name="Paula Schüppenhauer" userId="53231c67-f842-40ae-9d40-eec1b0ea5f50" providerId="ADAL" clId="{9066D1B4-A477-4F04-9101-00A5A8E1B91A}" dt="2025-03-05T11:06:19.341" v="11" actId="47"/>
        <pc:sldMkLst>
          <pc:docMk/>
          <pc:sldMk cId="1175399237" sldId="4464"/>
        </pc:sldMkLst>
      </pc:sldChg>
      <pc:sldChg chg="add">
        <pc:chgData name="Paula Schüppenhauer" userId="53231c67-f842-40ae-9d40-eec1b0ea5f50" providerId="ADAL" clId="{9066D1B4-A477-4F04-9101-00A5A8E1B91A}" dt="2025-03-05T11:25:25.395" v="467"/>
        <pc:sldMkLst>
          <pc:docMk/>
          <pc:sldMk cId="1809345437" sldId="4464"/>
        </pc:sldMkLst>
      </pc:sldChg>
      <pc:sldChg chg="modSp add del mod ord">
        <pc:chgData name="Paula Schüppenhauer" userId="53231c67-f842-40ae-9d40-eec1b0ea5f50" providerId="ADAL" clId="{9066D1B4-A477-4F04-9101-00A5A8E1B91A}" dt="2025-03-05T11:11:31.521" v="196" actId="47"/>
        <pc:sldMkLst>
          <pc:docMk/>
          <pc:sldMk cId="1886851886" sldId="4464"/>
        </pc:sldMkLst>
      </pc:sldChg>
      <pc:sldChg chg="add">
        <pc:chgData name="Paula Schüppenhauer" userId="53231c67-f842-40ae-9d40-eec1b0ea5f50" providerId="ADAL" clId="{9066D1B4-A477-4F04-9101-00A5A8E1B91A}" dt="2025-03-05T11:27:18.567" v="481"/>
        <pc:sldMkLst>
          <pc:docMk/>
          <pc:sldMk cId="1000034599" sldId="4465"/>
        </pc:sldMkLst>
      </pc:sldChg>
      <pc:sldChg chg="add">
        <pc:chgData name="Paula Schüppenhauer" userId="53231c67-f842-40ae-9d40-eec1b0ea5f50" providerId="ADAL" clId="{9066D1B4-A477-4F04-9101-00A5A8E1B91A}" dt="2025-03-05T11:27:21.242" v="482"/>
        <pc:sldMkLst>
          <pc:docMk/>
          <pc:sldMk cId="1438314831" sldId="4466"/>
        </pc:sldMkLst>
      </pc:sldChg>
      <pc:sldChg chg="add">
        <pc:chgData name="Paula Schüppenhauer" userId="53231c67-f842-40ae-9d40-eec1b0ea5f50" providerId="ADAL" clId="{9066D1B4-A477-4F04-9101-00A5A8E1B91A}" dt="2025-03-05T11:27:23.149" v="483"/>
        <pc:sldMkLst>
          <pc:docMk/>
          <pc:sldMk cId="1746781036" sldId="4467"/>
        </pc:sldMkLst>
      </pc:sldChg>
      <pc:sldChg chg="delSp modSp add del mod ord">
        <pc:chgData name="Paula Schüppenhauer" userId="53231c67-f842-40ae-9d40-eec1b0ea5f50" providerId="ADAL" clId="{9066D1B4-A477-4F04-9101-00A5A8E1B91A}" dt="2025-03-05T12:01:05.770" v="606" actId="47"/>
        <pc:sldMkLst>
          <pc:docMk/>
          <pc:sldMk cId="463356620" sldId="4468"/>
        </pc:sldMkLst>
      </pc:sldChg>
      <pc:sldChg chg="addSp modSp add mod ord">
        <pc:chgData name="Paula Schüppenhauer" userId="53231c67-f842-40ae-9d40-eec1b0ea5f50" providerId="ADAL" clId="{9066D1B4-A477-4F04-9101-00A5A8E1B91A}" dt="2025-03-05T12:12:58.752" v="765"/>
        <pc:sldMkLst>
          <pc:docMk/>
          <pc:sldMk cId="2095864729" sldId="4468"/>
        </pc:sldMkLst>
      </pc:sldChg>
      <pc:sldChg chg="addSp delSp modSp add del mod">
        <pc:chgData name="Paula Schüppenhauer" userId="53231c67-f842-40ae-9d40-eec1b0ea5f50" providerId="ADAL" clId="{9066D1B4-A477-4F04-9101-00A5A8E1B91A}" dt="2025-03-05T12:05:07.870" v="701" actId="47"/>
        <pc:sldMkLst>
          <pc:docMk/>
          <pc:sldMk cId="249448643" sldId="4469"/>
        </pc:sldMkLst>
      </pc:sldChg>
      <pc:sldChg chg="modSp add mod">
        <pc:chgData name="Paula Schüppenhauer" userId="53231c67-f842-40ae-9d40-eec1b0ea5f50" providerId="ADAL" clId="{9066D1B4-A477-4F04-9101-00A5A8E1B91A}" dt="2025-03-07T13:05:23.593" v="3694" actId="14100"/>
        <pc:sldMkLst>
          <pc:docMk/>
          <pc:sldMk cId="3217059816" sldId="4469"/>
        </pc:sldMkLst>
      </pc:sldChg>
      <pc:sldChg chg="add del">
        <pc:chgData name="Paula Schüppenhauer" userId="53231c67-f842-40ae-9d40-eec1b0ea5f50" providerId="ADAL" clId="{9066D1B4-A477-4F04-9101-00A5A8E1B91A}" dt="2025-03-05T12:06:28.908" v="704"/>
        <pc:sldMkLst>
          <pc:docMk/>
          <pc:sldMk cId="3796031664" sldId="4469"/>
        </pc:sldMkLst>
      </pc:sldChg>
      <pc:sldChg chg="add del">
        <pc:chgData name="Paula Schüppenhauer" userId="53231c67-f842-40ae-9d40-eec1b0ea5f50" providerId="ADAL" clId="{9066D1B4-A477-4F04-9101-00A5A8E1B91A}" dt="2025-03-05T12:18:24.799" v="1178" actId="47"/>
        <pc:sldMkLst>
          <pc:docMk/>
          <pc:sldMk cId="1866967097" sldId="4470"/>
        </pc:sldMkLst>
      </pc:sldChg>
      <pc:sldChg chg="modSp add del mod">
        <pc:chgData name="Paula Schüppenhauer" userId="53231c67-f842-40ae-9d40-eec1b0ea5f50" providerId="ADAL" clId="{9066D1B4-A477-4F04-9101-00A5A8E1B91A}" dt="2025-03-05T12:05:05.443" v="700" actId="47"/>
        <pc:sldMkLst>
          <pc:docMk/>
          <pc:sldMk cId="2339995660" sldId="4470"/>
        </pc:sldMkLst>
      </pc:sldChg>
      <pc:sldChg chg="modSp add mod">
        <pc:chgData name="Paula Schüppenhauer" userId="53231c67-f842-40ae-9d40-eec1b0ea5f50" providerId="ADAL" clId="{9066D1B4-A477-4F04-9101-00A5A8E1B91A}" dt="2025-03-05T12:18:29.446" v="1187" actId="20577"/>
        <pc:sldMkLst>
          <pc:docMk/>
          <pc:sldMk cId="4261796101" sldId="4471"/>
        </pc:sldMkLst>
      </pc:sldChg>
      <pc:sldChg chg="addSp modSp add mod ord">
        <pc:chgData name="Paula Schüppenhauer" userId="53231c67-f842-40ae-9d40-eec1b0ea5f50" providerId="ADAL" clId="{9066D1B4-A477-4F04-9101-00A5A8E1B91A}" dt="2025-03-05T12:32:19.452" v="1307" actId="11"/>
        <pc:sldMkLst>
          <pc:docMk/>
          <pc:sldMk cId="2093839128" sldId="4472"/>
        </pc:sldMkLst>
      </pc:sldChg>
      <pc:sldChg chg="add del">
        <pc:chgData name="Paula Schüppenhauer" userId="53231c67-f842-40ae-9d40-eec1b0ea5f50" providerId="ADAL" clId="{9066D1B4-A477-4F04-9101-00A5A8E1B91A}" dt="2025-03-05T12:25:10.622" v="1234" actId="47"/>
        <pc:sldMkLst>
          <pc:docMk/>
          <pc:sldMk cId="2521071706" sldId="4473"/>
        </pc:sldMkLst>
      </pc:sldChg>
      <pc:sldChg chg="modSp add mod">
        <pc:chgData name="Paula Schüppenhauer" userId="53231c67-f842-40ae-9d40-eec1b0ea5f50" providerId="ADAL" clId="{9066D1B4-A477-4F04-9101-00A5A8E1B91A}" dt="2025-03-05T12:31:32.291" v="1295" actId="113"/>
        <pc:sldMkLst>
          <pc:docMk/>
          <pc:sldMk cId="1244629573" sldId="4474"/>
        </pc:sldMkLst>
      </pc:sldChg>
      <pc:sldChg chg="add del">
        <pc:chgData name="Paula Schüppenhauer" userId="53231c67-f842-40ae-9d40-eec1b0ea5f50" providerId="ADAL" clId="{9066D1B4-A477-4F04-9101-00A5A8E1B91A}" dt="2025-03-05T12:21:17.772" v="1193"/>
        <pc:sldMkLst>
          <pc:docMk/>
          <pc:sldMk cId="3166718564" sldId="4474"/>
        </pc:sldMkLst>
      </pc:sldChg>
      <pc:sldChg chg="modSp add mod ord">
        <pc:chgData name="Paula Schüppenhauer" userId="53231c67-f842-40ae-9d40-eec1b0ea5f50" providerId="ADAL" clId="{9066D1B4-A477-4F04-9101-00A5A8E1B91A}" dt="2025-03-05T12:32:29.937" v="1308" actId="20577"/>
        <pc:sldMkLst>
          <pc:docMk/>
          <pc:sldMk cId="551962043" sldId="4475"/>
        </pc:sldMkLst>
      </pc:sldChg>
      <pc:sldChg chg="add del">
        <pc:chgData name="Paula Schüppenhauer" userId="53231c67-f842-40ae-9d40-eec1b0ea5f50" providerId="ADAL" clId="{9066D1B4-A477-4F04-9101-00A5A8E1B91A}" dt="2025-03-06T08:12:51.084" v="1422" actId="47"/>
        <pc:sldMkLst>
          <pc:docMk/>
          <pc:sldMk cId="3292599244" sldId="4476"/>
        </pc:sldMkLst>
      </pc:sldChg>
      <pc:sldChg chg="add del">
        <pc:chgData name="Paula Schüppenhauer" userId="53231c67-f842-40ae-9d40-eec1b0ea5f50" providerId="ADAL" clId="{9066D1B4-A477-4F04-9101-00A5A8E1B91A}" dt="2025-03-06T08:13:31.570" v="1430" actId="47"/>
        <pc:sldMkLst>
          <pc:docMk/>
          <pc:sldMk cId="2427368520" sldId="4477"/>
        </pc:sldMkLst>
      </pc:sldChg>
      <pc:sldChg chg="add del">
        <pc:chgData name="Paula Schüppenhauer" userId="53231c67-f842-40ae-9d40-eec1b0ea5f50" providerId="ADAL" clId="{9066D1B4-A477-4F04-9101-00A5A8E1B91A}" dt="2025-03-06T08:14:08.936" v="1438" actId="47"/>
        <pc:sldMkLst>
          <pc:docMk/>
          <pc:sldMk cId="2088626984" sldId="4478"/>
        </pc:sldMkLst>
      </pc:sldChg>
      <pc:sldChg chg="add del">
        <pc:chgData name="Paula Schüppenhauer" userId="53231c67-f842-40ae-9d40-eec1b0ea5f50" providerId="ADAL" clId="{9066D1B4-A477-4F04-9101-00A5A8E1B91A}" dt="2025-03-06T08:10:02.767" v="1388" actId="47"/>
        <pc:sldMkLst>
          <pc:docMk/>
          <pc:sldMk cId="1875096443" sldId="4479"/>
        </pc:sldMkLst>
      </pc:sldChg>
      <pc:sldChg chg="add del">
        <pc:chgData name="Paula Schüppenhauer" userId="53231c67-f842-40ae-9d40-eec1b0ea5f50" providerId="ADAL" clId="{9066D1B4-A477-4F04-9101-00A5A8E1B91A}" dt="2025-03-06T08:09:05.876" v="1377" actId="47"/>
        <pc:sldMkLst>
          <pc:docMk/>
          <pc:sldMk cId="1171032270" sldId="4480"/>
        </pc:sldMkLst>
      </pc:sldChg>
      <pc:sldChg chg="addSp modSp add del">
        <pc:chgData name="Paula Schüppenhauer" userId="53231c67-f842-40ae-9d40-eec1b0ea5f50" providerId="ADAL" clId="{9066D1B4-A477-4F04-9101-00A5A8E1B91A}" dt="2025-03-06T08:11:26.820" v="1409" actId="47"/>
        <pc:sldMkLst>
          <pc:docMk/>
          <pc:sldMk cId="799577189" sldId="4481"/>
        </pc:sldMkLst>
      </pc:sldChg>
      <pc:sldChg chg="add del">
        <pc:chgData name="Paula Schüppenhauer" userId="53231c67-f842-40ae-9d40-eec1b0ea5f50" providerId="ADAL" clId="{9066D1B4-A477-4F04-9101-00A5A8E1B91A}" dt="2025-03-06T08:16:36.198" v="1470" actId="47"/>
        <pc:sldMkLst>
          <pc:docMk/>
          <pc:sldMk cId="3138438573" sldId="4482"/>
        </pc:sldMkLst>
      </pc:sldChg>
      <pc:sldChg chg="add del">
        <pc:chgData name="Paula Schüppenhauer" userId="53231c67-f842-40ae-9d40-eec1b0ea5f50" providerId="ADAL" clId="{9066D1B4-A477-4F04-9101-00A5A8E1B91A}" dt="2025-03-06T08:16:58.974" v="1474" actId="47"/>
        <pc:sldMkLst>
          <pc:docMk/>
          <pc:sldMk cId="1500673341" sldId="4483"/>
        </pc:sldMkLst>
      </pc:sldChg>
      <pc:sldChg chg="add del">
        <pc:chgData name="Paula Schüppenhauer" userId="53231c67-f842-40ae-9d40-eec1b0ea5f50" providerId="ADAL" clId="{9066D1B4-A477-4F04-9101-00A5A8E1B91A}" dt="2025-03-06T08:17:16.047" v="1477" actId="47"/>
        <pc:sldMkLst>
          <pc:docMk/>
          <pc:sldMk cId="961404241" sldId="4484"/>
        </pc:sldMkLst>
      </pc:sldChg>
      <pc:sldChg chg="add del">
        <pc:chgData name="Paula Schüppenhauer" userId="53231c67-f842-40ae-9d40-eec1b0ea5f50" providerId="ADAL" clId="{9066D1B4-A477-4F04-9101-00A5A8E1B91A}" dt="2025-03-06T08:17:39.499" v="1483" actId="47"/>
        <pc:sldMkLst>
          <pc:docMk/>
          <pc:sldMk cId="3368856264" sldId="4485"/>
        </pc:sldMkLst>
      </pc:sldChg>
      <pc:sldChg chg="add del">
        <pc:chgData name="Paula Schüppenhauer" userId="53231c67-f842-40ae-9d40-eec1b0ea5f50" providerId="ADAL" clId="{9066D1B4-A477-4F04-9101-00A5A8E1B91A}" dt="2025-03-06T08:18:23.322" v="1511" actId="47"/>
        <pc:sldMkLst>
          <pc:docMk/>
          <pc:sldMk cId="3102981668" sldId="4486"/>
        </pc:sldMkLst>
      </pc:sldChg>
      <pc:sldChg chg="add del">
        <pc:chgData name="Paula Schüppenhauer" userId="53231c67-f842-40ae-9d40-eec1b0ea5f50" providerId="ADAL" clId="{9066D1B4-A477-4F04-9101-00A5A8E1B91A}" dt="2025-03-06T08:19:26.758" v="1526" actId="47"/>
        <pc:sldMkLst>
          <pc:docMk/>
          <pc:sldMk cId="336318007" sldId="4487"/>
        </pc:sldMkLst>
      </pc:sldChg>
      <pc:sldChg chg="add del">
        <pc:chgData name="Paula Schüppenhauer" userId="53231c67-f842-40ae-9d40-eec1b0ea5f50" providerId="ADAL" clId="{9066D1B4-A477-4F04-9101-00A5A8E1B91A}" dt="2025-03-06T08:19:32.565" v="1527" actId="47"/>
        <pc:sldMkLst>
          <pc:docMk/>
          <pc:sldMk cId="253463751" sldId="4488"/>
        </pc:sldMkLst>
      </pc:sldChg>
      <pc:sldChg chg="add del">
        <pc:chgData name="Paula Schüppenhauer" userId="53231c67-f842-40ae-9d40-eec1b0ea5f50" providerId="ADAL" clId="{9066D1B4-A477-4F04-9101-00A5A8E1B91A}" dt="2025-03-06T08:08:56.238" v="1375" actId="47"/>
        <pc:sldMkLst>
          <pc:docMk/>
          <pc:sldMk cId="2277597089" sldId="4489"/>
        </pc:sldMkLst>
      </pc:sldChg>
      <pc:sldChg chg="add del">
        <pc:chgData name="Paula Schüppenhauer" userId="53231c67-f842-40ae-9d40-eec1b0ea5f50" providerId="ADAL" clId="{9066D1B4-A477-4F04-9101-00A5A8E1B91A}" dt="2025-03-06T08:11:05.906" v="1403" actId="47"/>
        <pc:sldMkLst>
          <pc:docMk/>
          <pc:sldMk cId="1340532036" sldId="4490"/>
        </pc:sldMkLst>
      </pc:sldChg>
      <pc:sldChg chg="modSp add del mod">
        <pc:chgData name="Paula Schüppenhauer" userId="53231c67-f842-40ae-9d40-eec1b0ea5f50" providerId="ADAL" clId="{9066D1B4-A477-4F04-9101-00A5A8E1B91A}" dt="2025-03-06T08:20:00.585" v="1533" actId="47"/>
        <pc:sldMkLst>
          <pc:docMk/>
          <pc:sldMk cId="439660627" sldId="4491"/>
        </pc:sldMkLst>
      </pc:sldChg>
      <pc:sldChg chg="add del">
        <pc:chgData name="Paula Schüppenhauer" userId="53231c67-f842-40ae-9d40-eec1b0ea5f50" providerId="ADAL" clId="{9066D1B4-A477-4F04-9101-00A5A8E1B91A}" dt="2025-03-06T08:20:18.965" v="1537" actId="47"/>
        <pc:sldMkLst>
          <pc:docMk/>
          <pc:sldMk cId="404596943" sldId="4492"/>
        </pc:sldMkLst>
      </pc:sldChg>
      <pc:sldChg chg="modSp add del mod">
        <pc:chgData name="Paula Schüppenhauer" userId="53231c67-f842-40ae-9d40-eec1b0ea5f50" providerId="ADAL" clId="{9066D1B4-A477-4F04-9101-00A5A8E1B91A}" dt="2025-03-06T08:20:39.114" v="1544" actId="47"/>
        <pc:sldMkLst>
          <pc:docMk/>
          <pc:sldMk cId="2760111286" sldId="4493"/>
        </pc:sldMkLst>
      </pc:sldChg>
      <pc:sldChg chg="add del">
        <pc:chgData name="Paula Schüppenhauer" userId="53231c67-f842-40ae-9d40-eec1b0ea5f50" providerId="ADAL" clId="{9066D1B4-A477-4F04-9101-00A5A8E1B91A}" dt="2025-03-06T08:20:58.679" v="1550" actId="47"/>
        <pc:sldMkLst>
          <pc:docMk/>
          <pc:sldMk cId="3805262008" sldId="4494"/>
        </pc:sldMkLst>
      </pc:sldChg>
      <pc:sldChg chg="add del">
        <pc:chgData name="Paula Schüppenhauer" userId="53231c67-f842-40ae-9d40-eec1b0ea5f50" providerId="ADAL" clId="{9066D1B4-A477-4F04-9101-00A5A8E1B91A}" dt="2025-03-06T08:21:15.210" v="1554" actId="47"/>
        <pc:sldMkLst>
          <pc:docMk/>
          <pc:sldMk cId="2835849352" sldId="4495"/>
        </pc:sldMkLst>
      </pc:sldChg>
      <pc:sldChg chg="add del">
        <pc:chgData name="Paula Schüppenhauer" userId="53231c67-f842-40ae-9d40-eec1b0ea5f50" providerId="ADAL" clId="{9066D1B4-A477-4F04-9101-00A5A8E1B91A}" dt="2025-03-06T08:08:43.583" v="1373" actId="47"/>
        <pc:sldMkLst>
          <pc:docMk/>
          <pc:sldMk cId="3896846680" sldId="4496"/>
        </pc:sldMkLst>
      </pc:sldChg>
      <pc:sldChg chg="add del">
        <pc:chgData name="Paula Schüppenhauer" userId="53231c67-f842-40ae-9d40-eec1b0ea5f50" providerId="ADAL" clId="{9066D1B4-A477-4F04-9101-00A5A8E1B91A}" dt="2025-03-06T08:10:45.274" v="1398" actId="47"/>
        <pc:sldMkLst>
          <pc:docMk/>
          <pc:sldMk cId="1331046088" sldId="4497"/>
        </pc:sldMkLst>
      </pc:sldChg>
      <pc:sldChg chg="add del">
        <pc:chgData name="Paula Schüppenhauer" userId="53231c67-f842-40ae-9d40-eec1b0ea5f50" providerId="ADAL" clId="{9066D1B4-A477-4F04-9101-00A5A8E1B91A}" dt="2025-03-06T08:21:38.780" v="1558" actId="47"/>
        <pc:sldMkLst>
          <pc:docMk/>
          <pc:sldMk cId="62255511" sldId="4498"/>
        </pc:sldMkLst>
      </pc:sldChg>
      <pc:sldChg chg="add del">
        <pc:chgData name="Paula Schüppenhauer" userId="53231c67-f842-40ae-9d40-eec1b0ea5f50" providerId="ADAL" clId="{9066D1B4-A477-4F04-9101-00A5A8E1B91A}" dt="2025-03-06T08:21:58.259" v="1562" actId="47"/>
        <pc:sldMkLst>
          <pc:docMk/>
          <pc:sldMk cId="3452909326" sldId="4499"/>
        </pc:sldMkLst>
      </pc:sldChg>
      <pc:sldChg chg="add del">
        <pc:chgData name="Paula Schüppenhauer" userId="53231c67-f842-40ae-9d40-eec1b0ea5f50" providerId="ADAL" clId="{9066D1B4-A477-4F04-9101-00A5A8E1B91A}" dt="2025-03-06T08:22:13.854" v="1566" actId="47"/>
        <pc:sldMkLst>
          <pc:docMk/>
          <pc:sldMk cId="688266569" sldId="4500"/>
        </pc:sldMkLst>
      </pc:sldChg>
      <pc:sldChg chg="addSp delSp modSp add del mod">
        <pc:chgData name="Paula Schüppenhauer" userId="53231c67-f842-40ae-9d40-eec1b0ea5f50" providerId="ADAL" clId="{9066D1B4-A477-4F04-9101-00A5A8E1B91A}" dt="2025-03-06T08:07:08.657" v="1357" actId="47"/>
        <pc:sldMkLst>
          <pc:docMk/>
          <pc:sldMk cId="1351058350" sldId="4501"/>
        </pc:sldMkLst>
      </pc:sldChg>
      <pc:sldChg chg="addSp delSp modSp add mod ord">
        <pc:chgData name="Paula Schüppenhauer" userId="53231c67-f842-40ae-9d40-eec1b0ea5f50" providerId="ADAL" clId="{9066D1B4-A477-4F04-9101-00A5A8E1B91A}" dt="2025-03-06T08:40:50.526" v="1822"/>
        <pc:sldMkLst>
          <pc:docMk/>
          <pc:sldMk cId="1282602441" sldId="4502"/>
        </pc:sldMkLst>
      </pc:sldChg>
      <pc:sldChg chg="modSp add mod ord">
        <pc:chgData name="Paula Schüppenhauer" userId="53231c67-f842-40ae-9d40-eec1b0ea5f50" providerId="ADAL" clId="{9066D1B4-A477-4F04-9101-00A5A8E1B91A}" dt="2025-03-06T08:41:50.403" v="1834" actId="1076"/>
        <pc:sldMkLst>
          <pc:docMk/>
          <pc:sldMk cId="224248754" sldId="4503"/>
        </pc:sldMkLst>
      </pc:sldChg>
      <pc:sldChg chg="modSp add mod ord">
        <pc:chgData name="Paula Schüppenhauer" userId="53231c67-f842-40ae-9d40-eec1b0ea5f50" providerId="ADAL" clId="{9066D1B4-A477-4F04-9101-00A5A8E1B91A}" dt="2025-03-06T08:42:20.597" v="1839"/>
        <pc:sldMkLst>
          <pc:docMk/>
          <pc:sldMk cId="1225619886" sldId="4504"/>
        </pc:sldMkLst>
      </pc:sldChg>
      <pc:sldChg chg="modSp add mod ord">
        <pc:chgData name="Paula Schüppenhauer" userId="53231c67-f842-40ae-9d40-eec1b0ea5f50" providerId="ADAL" clId="{9066D1B4-A477-4F04-9101-00A5A8E1B91A}" dt="2025-03-06T08:44:21.391" v="1886"/>
        <pc:sldMkLst>
          <pc:docMk/>
          <pc:sldMk cId="2486499315" sldId="4505"/>
        </pc:sldMkLst>
      </pc:sldChg>
      <pc:sldChg chg="modSp add mod ord">
        <pc:chgData name="Paula Schüppenhauer" userId="53231c67-f842-40ae-9d40-eec1b0ea5f50" providerId="ADAL" clId="{9066D1B4-A477-4F04-9101-00A5A8E1B91A}" dt="2025-03-06T08:45:10.082" v="1896"/>
        <pc:sldMkLst>
          <pc:docMk/>
          <pc:sldMk cId="3284633036" sldId="4506"/>
        </pc:sldMkLst>
      </pc:sldChg>
      <pc:sldChg chg="modSp add mod ord">
        <pc:chgData name="Paula Schüppenhauer" userId="53231c67-f842-40ae-9d40-eec1b0ea5f50" providerId="ADAL" clId="{9066D1B4-A477-4F04-9101-00A5A8E1B91A}" dt="2025-03-06T09:01:00.502" v="2093" actId="1076"/>
        <pc:sldMkLst>
          <pc:docMk/>
          <pc:sldMk cId="148814455" sldId="4507"/>
        </pc:sldMkLst>
      </pc:sldChg>
      <pc:sldChg chg="addSp delSp modSp add mod ord">
        <pc:chgData name="Paula Schüppenhauer" userId="53231c67-f842-40ae-9d40-eec1b0ea5f50" providerId="ADAL" clId="{9066D1B4-A477-4F04-9101-00A5A8E1B91A}" dt="2025-03-06T09:05:18.554" v="2113" actId="1076"/>
        <pc:sldMkLst>
          <pc:docMk/>
          <pc:sldMk cId="3565220567" sldId="4508"/>
        </pc:sldMkLst>
      </pc:sldChg>
      <pc:sldChg chg="addSp delSp modSp add mod ord">
        <pc:chgData name="Paula Schüppenhauer" userId="53231c67-f842-40ae-9d40-eec1b0ea5f50" providerId="ADAL" clId="{9066D1B4-A477-4F04-9101-00A5A8E1B91A}" dt="2025-03-06T09:04:44.630" v="2110" actId="1076"/>
        <pc:sldMkLst>
          <pc:docMk/>
          <pc:sldMk cId="2469201975" sldId="4509"/>
        </pc:sldMkLst>
      </pc:sldChg>
      <pc:sldChg chg="addSp delSp modSp add mod ord">
        <pc:chgData name="Paula Schüppenhauer" userId="53231c67-f842-40ae-9d40-eec1b0ea5f50" providerId="ADAL" clId="{9066D1B4-A477-4F04-9101-00A5A8E1B91A}" dt="2025-03-06T09:04:04.243" v="2105" actId="1076"/>
        <pc:sldMkLst>
          <pc:docMk/>
          <pc:sldMk cId="768232497" sldId="4510"/>
        </pc:sldMkLst>
      </pc:sldChg>
      <pc:sldChg chg="addSp delSp modSp add mod ord">
        <pc:chgData name="Paula Schüppenhauer" userId="53231c67-f842-40ae-9d40-eec1b0ea5f50" providerId="ADAL" clId="{9066D1B4-A477-4F04-9101-00A5A8E1B91A}" dt="2025-03-06T09:03:24.184" v="2102" actId="1076"/>
        <pc:sldMkLst>
          <pc:docMk/>
          <pc:sldMk cId="1722410887" sldId="4511"/>
        </pc:sldMkLst>
      </pc:sldChg>
      <pc:sldChg chg="addSp delSp modSp add mod ord">
        <pc:chgData name="Paula Schüppenhauer" userId="53231c67-f842-40ae-9d40-eec1b0ea5f50" providerId="ADAL" clId="{9066D1B4-A477-4F04-9101-00A5A8E1B91A}" dt="2025-03-06T09:02:37.429" v="2098" actId="1076"/>
        <pc:sldMkLst>
          <pc:docMk/>
          <pc:sldMk cId="3930177433" sldId="4512"/>
        </pc:sldMkLst>
      </pc:sldChg>
      <pc:sldChg chg="modSp add del mod">
        <pc:chgData name="Paula Schüppenhauer" userId="53231c67-f842-40ae-9d40-eec1b0ea5f50" providerId="ADAL" clId="{9066D1B4-A477-4F04-9101-00A5A8E1B91A}" dt="2025-03-07T13:11:55.097" v="3752" actId="47"/>
        <pc:sldMkLst>
          <pc:docMk/>
          <pc:sldMk cId="1068432198" sldId="4513"/>
        </pc:sldMkLst>
      </pc:sldChg>
      <pc:sldChg chg="addSp delSp modSp add mod">
        <pc:chgData name="Paula Schüppenhauer" userId="53231c67-f842-40ae-9d40-eec1b0ea5f50" providerId="ADAL" clId="{9066D1B4-A477-4F04-9101-00A5A8E1B91A}" dt="2025-03-06T08:48:56.054" v="2004" actId="948"/>
        <pc:sldMkLst>
          <pc:docMk/>
          <pc:sldMk cId="3847257871" sldId="4514"/>
        </pc:sldMkLst>
      </pc:sldChg>
      <pc:sldChg chg="addSp delSp modSp add del mod modShow">
        <pc:chgData name="Paula Schüppenhauer" userId="53231c67-f842-40ae-9d40-eec1b0ea5f50" providerId="ADAL" clId="{9066D1B4-A477-4F04-9101-00A5A8E1B91A}" dt="2025-03-06T08:41:34.971" v="1829" actId="47"/>
        <pc:sldMkLst>
          <pc:docMk/>
          <pc:sldMk cId="2685692976" sldId="4515"/>
        </pc:sldMkLst>
      </pc:sldChg>
      <pc:sldChg chg="delSp modSp add del mod">
        <pc:chgData name="Paula Schüppenhauer" userId="53231c67-f842-40ae-9d40-eec1b0ea5f50" providerId="ADAL" clId="{9066D1B4-A477-4F04-9101-00A5A8E1B91A}" dt="2025-03-06T08:26:45.540" v="1608" actId="47"/>
        <pc:sldMkLst>
          <pc:docMk/>
          <pc:sldMk cId="326704431" sldId="4516"/>
        </pc:sldMkLst>
      </pc:sldChg>
      <pc:sldChg chg="modSp add mod">
        <pc:chgData name="Paula Schüppenhauer" userId="53231c67-f842-40ae-9d40-eec1b0ea5f50" providerId="ADAL" clId="{9066D1B4-A477-4F04-9101-00A5A8E1B91A}" dt="2025-03-06T08:48:43.232" v="2003" actId="1076"/>
        <pc:sldMkLst>
          <pc:docMk/>
          <pc:sldMk cId="2440535142" sldId="4517"/>
        </pc:sldMkLst>
      </pc:sldChg>
      <pc:sldChg chg="addSp modSp add mod">
        <pc:chgData name="Paula Schüppenhauer" userId="53231c67-f842-40ae-9d40-eec1b0ea5f50" providerId="ADAL" clId="{9066D1B4-A477-4F04-9101-00A5A8E1B91A}" dt="2025-03-06T08:42:10.803" v="1837" actId="207"/>
        <pc:sldMkLst>
          <pc:docMk/>
          <pc:sldMk cId="2746593216" sldId="4518"/>
        </pc:sldMkLst>
      </pc:sldChg>
      <pc:sldChg chg="addSp delSp modSp add mod">
        <pc:chgData name="Paula Schüppenhauer" userId="53231c67-f842-40ae-9d40-eec1b0ea5f50" providerId="ADAL" clId="{9066D1B4-A477-4F04-9101-00A5A8E1B91A}" dt="2025-03-06T08:36:12.858" v="1759" actId="207"/>
        <pc:sldMkLst>
          <pc:docMk/>
          <pc:sldMk cId="2390099731" sldId="4519"/>
        </pc:sldMkLst>
      </pc:sldChg>
      <pc:sldChg chg="delSp modSp add mod">
        <pc:chgData name="Paula Schüppenhauer" userId="53231c67-f842-40ae-9d40-eec1b0ea5f50" providerId="ADAL" clId="{9066D1B4-A477-4F04-9101-00A5A8E1B91A}" dt="2025-03-06T08:48:12.306" v="1999" actId="948"/>
        <pc:sldMkLst>
          <pc:docMk/>
          <pc:sldMk cId="2632549278" sldId="4520"/>
        </pc:sldMkLst>
      </pc:sldChg>
      <pc:sldChg chg="modSp add mod">
        <pc:chgData name="Paula Schüppenhauer" userId="53231c67-f842-40ae-9d40-eec1b0ea5f50" providerId="ADAL" clId="{9066D1B4-A477-4F04-9101-00A5A8E1B91A}" dt="2025-03-06T08:48:02.149" v="1998" actId="948"/>
        <pc:sldMkLst>
          <pc:docMk/>
          <pc:sldMk cId="2534494430" sldId="4521"/>
        </pc:sldMkLst>
      </pc:sldChg>
      <pc:sldChg chg="addSp modSp add mod">
        <pc:chgData name="Paula Schüppenhauer" userId="53231c67-f842-40ae-9d40-eec1b0ea5f50" providerId="ADAL" clId="{9066D1B4-A477-4F04-9101-00A5A8E1B91A}" dt="2025-03-07T13:16:05.380" v="3811" actId="14100"/>
        <pc:sldMkLst>
          <pc:docMk/>
          <pc:sldMk cId="2608251600" sldId="4522"/>
        </pc:sldMkLst>
      </pc:sldChg>
      <pc:sldChg chg="modSp add del mod">
        <pc:chgData name="Paula Schüppenhauer" userId="53231c67-f842-40ae-9d40-eec1b0ea5f50" providerId="ADAL" clId="{9066D1B4-A477-4F04-9101-00A5A8E1B91A}" dt="2025-03-06T08:29:33.276" v="1623" actId="47"/>
        <pc:sldMkLst>
          <pc:docMk/>
          <pc:sldMk cId="3303773404" sldId="4523"/>
        </pc:sldMkLst>
      </pc:sldChg>
      <pc:sldChg chg="modSp add del mod">
        <pc:chgData name="Paula Schüppenhauer" userId="53231c67-f842-40ae-9d40-eec1b0ea5f50" providerId="ADAL" clId="{9066D1B4-A477-4F04-9101-00A5A8E1B91A}" dt="2025-03-06T08:29:34.666" v="1624" actId="47"/>
        <pc:sldMkLst>
          <pc:docMk/>
          <pc:sldMk cId="1791969440" sldId="4524"/>
        </pc:sldMkLst>
      </pc:sldChg>
      <pc:sldChg chg="addSp delSp modSp new mod">
        <pc:chgData name="Paula Schüppenhauer" userId="53231c67-f842-40ae-9d40-eec1b0ea5f50" providerId="ADAL" clId="{9066D1B4-A477-4F04-9101-00A5A8E1B91A}" dt="2025-03-06T08:38:16.785" v="1787" actId="1076"/>
        <pc:sldMkLst>
          <pc:docMk/>
          <pc:sldMk cId="873166283" sldId="4525"/>
        </pc:sldMkLst>
      </pc:sldChg>
      <pc:sldChg chg="addSp delSp modSp add mod">
        <pc:chgData name="Paula Schüppenhauer" userId="53231c67-f842-40ae-9d40-eec1b0ea5f50" providerId="ADAL" clId="{9066D1B4-A477-4F04-9101-00A5A8E1B91A}" dt="2025-03-06T08:47:12.734" v="1991" actId="948"/>
        <pc:sldMkLst>
          <pc:docMk/>
          <pc:sldMk cId="2822728364" sldId="4526"/>
        </pc:sldMkLst>
      </pc:sldChg>
      <pc:sldChg chg="addSp delSp modSp add del mod">
        <pc:chgData name="Paula Schüppenhauer" userId="53231c67-f842-40ae-9d40-eec1b0ea5f50" providerId="ADAL" clId="{9066D1B4-A477-4F04-9101-00A5A8E1B91A}" dt="2025-03-06T08:38:46.142" v="1795" actId="47"/>
        <pc:sldMkLst>
          <pc:docMk/>
          <pc:sldMk cId="3108956253" sldId="4527"/>
        </pc:sldMkLst>
      </pc:sldChg>
      <pc:sldChg chg="addSp modSp add mod">
        <pc:chgData name="Paula Schüppenhauer" userId="53231c67-f842-40ae-9d40-eec1b0ea5f50" providerId="ADAL" clId="{9066D1B4-A477-4F04-9101-00A5A8E1B91A}" dt="2025-03-06T08:51:06.390" v="2020" actId="20577"/>
        <pc:sldMkLst>
          <pc:docMk/>
          <pc:sldMk cId="569823836" sldId="4528"/>
        </pc:sldMkLst>
      </pc:sldChg>
      <pc:sldChg chg="modSp add del mod">
        <pc:chgData name="Paula Schüppenhauer" userId="53231c67-f842-40ae-9d40-eec1b0ea5f50" providerId="ADAL" clId="{9066D1B4-A477-4F04-9101-00A5A8E1B91A}" dt="2025-03-06T08:51:37.064" v="2025" actId="47"/>
        <pc:sldMkLst>
          <pc:docMk/>
          <pc:sldMk cId="62443732" sldId="4529"/>
        </pc:sldMkLst>
      </pc:sldChg>
      <pc:sldChg chg="addSp modSp add mod">
        <pc:chgData name="Paula Schüppenhauer" userId="53231c67-f842-40ae-9d40-eec1b0ea5f50" providerId="ADAL" clId="{9066D1B4-A477-4F04-9101-00A5A8E1B91A}" dt="2025-03-06T08:46:42.929" v="1987" actId="948"/>
        <pc:sldMkLst>
          <pc:docMk/>
          <pc:sldMk cId="2593488250" sldId="4530"/>
        </pc:sldMkLst>
      </pc:sldChg>
      <pc:sldChg chg="addSp delSp modSp add del mod">
        <pc:chgData name="Paula Schüppenhauer" userId="53231c67-f842-40ae-9d40-eec1b0ea5f50" providerId="ADAL" clId="{9066D1B4-A477-4F04-9101-00A5A8E1B91A}" dt="2025-03-06T08:32:49.191" v="1731" actId="47"/>
        <pc:sldMkLst>
          <pc:docMk/>
          <pc:sldMk cId="4219360960" sldId="4531"/>
        </pc:sldMkLst>
      </pc:sldChg>
      <pc:sldChg chg="modSp add mod ord">
        <pc:chgData name="Paula Schüppenhauer" userId="53231c67-f842-40ae-9d40-eec1b0ea5f50" providerId="ADAL" clId="{9066D1B4-A477-4F04-9101-00A5A8E1B91A}" dt="2025-03-06T08:52:40.075" v="2075" actId="113"/>
        <pc:sldMkLst>
          <pc:docMk/>
          <pc:sldMk cId="76435887" sldId="4532"/>
        </pc:sldMkLst>
      </pc:sldChg>
      <pc:sldChg chg="modSp add del mod">
        <pc:chgData name="Paula Schüppenhauer" userId="53231c67-f842-40ae-9d40-eec1b0ea5f50" providerId="ADAL" clId="{9066D1B4-A477-4F04-9101-00A5A8E1B91A}" dt="2025-03-06T08:52:41.219" v="2076" actId="47"/>
        <pc:sldMkLst>
          <pc:docMk/>
          <pc:sldMk cId="1978977617" sldId="4533"/>
        </pc:sldMkLst>
      </pc:sldChg>
      <pc:sldChg chg="modSp add del mod">
        <pc:chgData name="Paula Schüppenhauer" userId="53231c67-f842-40ae-9d40-eec1b0ea5f50" providerId="ADAL" clId="{9066D1B4-A477-4F04-9101-00A5A8E1B91A}" dt="2025-03-06T08:52:49.315" v="2077" actId="47"/>
        <pc:sldMkLst>
          <pc:docMk/>
          <pc:sldMk cId="1099365373" sldId="4534"/>
        </pc:sldMkLst>
      </pc:sldChg>
      <pc:sldChg chg="modSp add mod">
        <pc:chgData name="Paula Schüppenhauer" userId="53231c67-f842-40ae-9d40-eec1b0ea5f50" providerId="ADAL" clId="{9066D1B4-A477-4F04-9101-00A5A8E1B91A}" dt="2025-03-06T08:53:07.654" v="2084" actId="5793"/>
        <pc:sldMkLst>
          <pc:docMk/>
          <pc:sldMk cId="1608511392" sldId="4535"/>
        </pc:sldMkLst>
      </pc:sldChg>
      <pc:sldChg chg="modSp add mod">
        <pc:chgData name="Paula Schüppenhauer" userId="53231c67-f842-40ae-9d40-eec1b0ea5f50" providerId="ADAL" clId="{9066D1B4-A477-4F04-9101-00A5A8E1B91A}" dt="2025-03-06T08:52:57.266" v="2080" actId="12"/>
        <pc:sldMkLst>
          <pc:docMk/>
          <pc:sldMk cId="2820487082" sldId="4536"/>
        </pc:sldMkLst>
      </pc:sldChg>
      <pc:sldChg chg="modSp add del mod">
        <pc:chgData name="Paula Schüppenhauer" userId="53231c67-f842-40ae-9d40-eec1b0ea5f50" providerId="ADAL" clId="{9066D1B4-A477-4F04-9101-00A5A8E1B91A}" dt="2025-03-06T08:50:59.206" v="2019" actId="47"/>
        <pc:sldMkLst>
          <pc:docMk/>
          <pc:sldMk cId="2409229051" sldId="4537"/>
        </pc:sldMkLst>
      </pc:sldChg>
      <pc:sldChg chg="modSp add del mod">
        <pc:chgData name="Paula Schüppenhauer" userId="53231c67-f842-40ae-9d40-eec1b0ea5f50" providerId="ADAL" clId="{9066D1B4-A477-4F04-9101-00A5A8E1B91A}" dt="2025-03-07T13:16:15.175" v="3812" actId="47"/>
        <pc:sldMkLst>
          <pc:docMk/>
          <pc:sldMk cId="2842016322" sldId="4538"/>
        </pc:sldMkLst>
      </pc:sldChg>
      <pc:sldChg chg="modSp add del mod">
        <pc:chgData name="Paula Schüppenhauer" userId="53231c67-f842-40ae-9d40-eec1b0ea5f50" providerId="ADAL" clId="{9066D1B4-A477-4F04-9101-00A5A8E1B91A}" dt="2025-03-07T13:16:15.834" v="3813" actId="47"/>
        <pc:sldMkLst>
          <pc:docMk/>
          <pc:sldMk cId="784173789" sldId="4539"/>
        </pc:sldMkLst>
      </pc:sldChg>
      <pc:sldChg chg="modSp add del mod">
        <pc:chgData name="Paula Schüppenhauer" userId="53231c67-f842-40ae-9d40-eec1b0ea5f50" providerId="ADAL" clId="{9066D1B4-A477-4F04-9101-00A5A8E1B91A}" dt="2025-03-07T13:16:16.762" v="3814" actId="47"/>
        <pc:sldMkLst>
          <pc:docMk/>
          <pc:sldMk cId="2728149014" sldId="4540"/>
        </pc:sldMkLst>
      </pc:sldChg>
      <pc:sldChg chg="add del">
        <pc:chgData name="Paula Schüppenhauer" userId="53231c67-f842-40ae-9d40-eec1b0ea5f50" providerId="ADAL" clId="{9066D1B4-A477-4F04-9101-00A5A8E1B91A}" dt="2025-03-06T08:38:09.180" v="1784" actId="47"/>
        <pc:sldMkLst>
          <pc:docMk/>
          <pc:sldMk cId="1395275911" sldId="4541"/>
        </pc:sldMkLst>
      </pc:sldChg>
      <pc:sldChg chg="addSp delSp modSp add mod">
        <pc:chgData name="Paula Schüppenhauer" userId="53231c67-f842-40ae-9d40-eec1b0ea5f50" providerId="ADAL" clId="{9066D1B4-A477-4F04-9101-00A5A8E1B91A}" dt="2025-03-06T09:06:03.999" v="2121" actId="1076"/>
        <pc:sldMkLst>
          <pc:docMk/>
          <pc:sldMk cId="1757912259" sldId="4541"/>
        </pc:sldMkLst>
      </pc:sldChg>
      <pc:sldChg chg="modSp add mod">
        <pc:chgData name="Paula Schüppenhauer" userId="53231c67-f842-40ae-9d40-eec1b0ea5f50" providerId="ADAL" clId="{9066D1B4-A477-4F04-9101-00A5A8E1B91A}" dt="2025-03-06T09:12:37.566" v="2271" actId="20577"/>
        <pc:sldMkLst>
          <pc:docMk/>
          <pc:sldMk cId="1435681881" sldId="4542"/>
        </pc:sldMkLst>
      </pc:sldChg>
      <pc:sldChg chg="add del">
        <pc:chgData name="Paula Schüppenhauer" userId="53231c67-f842-40ae-9d40-eec1b0ea5f50" providerId="ADAL" clId="{9066D1B4-A477-4F04-9101-00A5A8E1B91A}" dt="2025-03-06T09:00:46.372" v="2091" actId="47"/>
        <pc:sldMkLst>
          <pc:docMk/>
          <pc:sldMk cId="1775972213" sldId="4542"/>
        </pc:sldMkLst>
      </pc:sldChg>
      <pc:sldChg chg="add del">
        <pc:chgData name="Paula Schüppenhauer" userId="53231c67-f842-40ae-9d40-eec1b0ea5f50" providerId="ADAL" clId="{9066D1B4-A477-4F04-9101-00A5A8E1B91A}" dt="2025-03-06T08:38:10.005" v="1785" actId="47"/>
        <pc:sldMkLst>
          <pc:docMk/>
          <pc:sldMk cId="1788146903" sldId="4542"/>
        </pc:sldMkLst>
      </pc:sldChg>
      <pc:sldChg chg="addSp modSp add mod">
        <pc:chgData name="Paula Schüppenhauer" userId="53231c67-f842-40ae-9d40-eec1b0ea5f50" providerId="ADAL" clId="{9066D1B4-A477-4F04-9101-00A5A8E1B91A}" dt="2025-03-06T09:14:09.322" v="2291" actId="1076"/>
        <pc:sldMkLst>
          <pc:docMk/>
          <pc:sldMk cId="305677921" sldId="4543"/>
        </pc:sldMkLst>
      </pc:sldChg>
      <pc:sldChg chg="add del">
        <pc:chgData name="Paula Schüppenhauer" userId="53231c67-f842-40ae-9d40-eec1b0ea5f50" providerId="ADAL" clId="{9066D1B4-A477-4F04-9101-00A5A8E1B91A}" dt="2025-03-06T09:08:47.539" v="2162"/>
        <pc:sldMkLst>
          <pc:docMk/>
          <pc:sldMk cId="3321179962" sldId="4543"/>
        </pc:sldMkLst>
      </pc:sldChg>
      <pc:sldChg chg="delSp modSp add mod">
        <pc:chgData name="Paula Schüppenhauer" userId="53231c67-f842-40ae-9d40-eec1b0ea5f50" providerId="ADAL" clId="{9066D1B4-A477-4F04-9101-00A5A8E1B91A}" dt="2025-03-06T09:15:06.182" v="2360" actId="12"/>
        <pc:sldMkLst>
          <pc:docMk/>
          <pc:sldMk cId="869463473" sldId="4544"/>
        </pc:sldMkLst>
      </pc:sldChg>
      <pc:sldChg chg="add del">
        <pc:chgData name="Paula Schüppenhauer" userId="53231c67-f842-40ae-9d40-eec1b0ea5f50" providerId="ADAL" clId="{9066D1B4-A477-4F04-9101-00A5A8E1B91A}" dt="2025-03-06T09:13:00.827" v="2274"/>
        <pc:sldMkLst>
          <pc:docMk/>
          <pc:sldMk cId="3459886050" sldId="4544"/>
        </pc:sldMkLst>
      </pc:sldChg>
      <pc:sldChg chg="add del">
        <pc:chgData name="Paula Schüppenhauer" userId="53231c67-f842-40ae-9d40-eec1b0ea5f50" providerId="ADAL" clId="{9066D1B4-A477-4F04-9101-00A5A8E1B91A}" dt="2025-03-06T09:17:59.314" v="2362"/>
        <pc:sldMkLst>
          <pc:docMk/>
          <pc:sldMk cId="3581493404" sldId="4545"/>
        </pc:sldMkLst>
      </pc:sldChg>
      <pc:sldChg chg="add del">
        <pc:chgData name="Paula Schüppenhauer" userId="53231c67-f842-40ae-9d40-eec1b0ea5f50" providerId="ADAL" clId="{9066D1B4-A477-4F04-9101-00A5A8E1B91A}" dt="2025-03-06T09:18:02.825" v="2364"/>
        <pc:sldMkLst>
          <pc:docMk/>
          <pc:sldMk cId="3656972771" sldId="4545"/>
        </pc:sldMkLst>
      </pc:sldChg>
      <pc:sldChg chg="modSp add mod">
        <pc:chgData name="Paula Schüppenhauer" userId="53231c67-f842-40ae-9d40-eec1b0ea5f50" providerId="ADAL" clId="{9066D1B4-A477-4F04-9101-00A5A8E1B91A}" dt="2025-03-06T09:19:04.572" v="2473" actId="20577"/>
        <pc:sldMkLst>
          <pc:docMk/>
          <pc:sldMk cId="3873960613" sldId="4545"/>
        </pc:sldMkLst>
      </pc:sldChg>
      <pc:sldChg chg="addSp delSp modSp add mod">
        <pc:chgData name="Paula Schüppenhauer" userId="53231c67-f842-40ae-9d40-eec1b0ea5f50" providerId="ADAL" clId="{9066D1B4-A477-4F04-9101-00A5A8E1B91A}" dt="2025-03-06T09:22:42.157" v="2482" actId="732"/>
        <pc:sldMkLst>
          <pc:docMk/>
          <pc:sldMk cId="1080407047" sldId="4546"/>
        </pc:sldMkLst>
      </pc:sldChg>
      <pc:sldChg chg="modSp add mod ord">
        <pc:chgData name="Paula Schüppenhauer" userId="53231c67-f842-40ae-9d40-eec1b0ea5f50" providerId="ADAL" clId="{9066D1B4-A477-4F04-9101-00A5A8E1B91A}" dt="2025-03-06T09:35:46.253" v="2686" actId="207"/>
        <pc:sldMkLst>
          <pc:docMk/>
          <pc:sldMk cId="854757866" sldId="4547"/>
        </pc:sldMkLst>
      </pc:sldChg>
      <pc:sldChg chg="addSp modSp add del mod">
        <pc:chgData name="Paula Schüppenhauer" userId="53231c67-f842-40ae-9d40-eec1b0ea5f50" providerId="ADAL" clId="{9066D1B4-A477-4F04-9101-00A5A8E1B91A}" dt="2025-03-06T09:34:37.245" v="2658" actId="47"/>
        <pc:sldMkLst>
          <pc:docMk/>
          <pc:sldMk cId="3053214812" sldId="4548"/>
        </pc:sldMkLst>
      </pc:sldChg>
      <pc:sldChg chg="modSp add mod">
        <pc:chgData name="Paula Schüppenhauer" userId="53231c67-f842-40ae-9d40-eec1b0ea5f50" providerId="ADAL" clId="{9066D1B4-A477-4F04-9101-00A5A8E1B91A}" dt="2025-03-06T09:35:51.613" v="2687" actId="207"/>
        <pc:sldMkLst>
          <pc:docMk/>
          <pc:sldMk cId="1035987430" sldId="4549"/>
        </pc:sldMkLst>
      </pc:sldChg>
      <pc:sldChg chg="add del">
        <pc:chgData name="Paula Schüppenhauer" userId="53231c67-f842-40ae-9d40-eec1b0ea5f50" providerId="ADAL" clId="{9066D1B4-A477-4F04-9101-00A5A8E1B91A}" dt="2025-03-06T09:29:22.730" v="2614" actId="47"/>
        <pc:sldMkLst>
          <pc:docMk/>
          <pc:sldMk cId="2279204259" sldId="4549"/>
        </pc:sldMkLst>
      </pc:sldChg>
      <pc:sldChg chg="modSp add mod">
        <pc:chgData name="Paula Schüppenhauer" userId="53231c67-f842-40ae-9d40-eec1b0ea5f50" providerId="ADAL" clId="{9066D1B4-A477-4F04-9101-00A5A8E1B91A}" dt="2025-03-06T09:35:54.861" v="2688" actId="207"/>
        <pc:sldMkLst>
          <pc:docMk/>
          <pc:sldMk cId="3007616990" sldId="4550"/>
        </pc:sldMkLst>
      </pc:sldChg>
      <pc:sldChg chg="addSp modSp add mod ord">
        <pc:chgData name="Paula Schüppenhauer" userId="53231c67-f842-40ae-9d40-eec1b0ea5f50" providerId="ADAL" clId="{9066D1B4-A477-4F04-9101-00A5A8E1B91A}" dt="2025-03-06T09:51:32.860" v="2782" actId="1076"/>
        <pc:sldMkLst>
          <pc:docMk/>
          <pc:sldMk cId="3632425744" sldId="4551"/>
        </pc:sldMkLst>
      </pc:sldChg>
      <pc:sldChg chg="modSp add mod">
        <pc:chgData name="Paula Schüppenhauer" userId="53231c67-f842-40ae-9d40-eec1b0ea5f50" providerId="ADAL" clId="{9066D1B4-A477-4F04-9101-00A5A8E1B91A}" dt="2025-03-06T10:02:23.305" v="2855" actId="207"/>
        <pc:sldMkLst>
          <pc:docMk/>
          <pc:sldMk cId="544622901" sldId="4552"/>
        </pc:sldMkLst>
      </pc:sldChg>
      <pc:sldChg chg="addSp modSp add mod">
        <pc:chgData name="Paula Schüppenhauer" userId="53231c67-f842-40ae-9d40-eec1b0ea5f50" providerId="ADAL" clId="{9066D1B4-A477-4F04-9101-00A5A8E1B91A}" dt="2025-03-06T10:29:02.415" v="3288" actId="20577"/>
        <pc:sldMkLst>
          <pc:docMk/>
          <pc:sldMk cId="3366574274" sldId="4553"/>
        </pc:sldMkLst>
      </pc:sldChg>
      <pc:sldChg chg="delSp modSp add mod">
        <pc:chgData name="Paula Schüppenhauer" userId="53231c67-f842-40ae-9d40-eec1b0ea5f50" providerId="ADAL" clId="{9066D1B4-A477-4F04-9101-00A5A8E1B91A}" dt="2025-03-06T10:30:59.054" v="3328" actId="20577"/>
        <pc:sldMkLst>
          <pc:docMk/>
          <pc:sldMk cId="2295162382" sldId="4554"/>
        </pc:sldMkLst>
      </pc:sldChg>
      <pc:sldChg chg="addSp modSp add mod">
        <pc:chgData name="Paula Schüppenhauer" userId="53231c67-f842-40ae-9d40-eec1b0ea5f50" providerId="ADAL" clId="{9066D1B4-A477-4F04-9101-00A5A8E1B91A}" dt="2025-03-07T13:11:49.433" v="3751" actId="1076"/>
        <pc:sldMkLst>
          <pc:docMk/>
          <pc:sldMk cId="1665135139" sldId="4555"/>
        </pc:sldMkLst>
      </pc:sldChg>
      <pc:sldChg chg="add del">
        <pc:chgData name="Paula Schüppenhauer" userId="53231c67-f842-40ae-9d40-eec1b0ea5f50" providerId="ADAL" clId="{9066D1B4-A477-4F04-9101-00A5A8E1B91A}" dt="2025-03-07T13:06:57.284" v="3700"/>
        <pc:sldMkLst>
          <pc:docMk/>
          <pc:sldMk cId="992798359" sldId="4556"/>
        </pc:sldMkLst>
      </pc:sldChg>
      <pc:sldChg chg="addSp delSp modSp add mod">
        <pc:chgData name="Paula Schüppenhauer" userId="53231c67-f842-40ae-9d40-eec1b0ea5f50" providerId="ADAL" clId="{9066D1B4-A477-4F04-9101-00A5A8E1B91A}" dt="2025-03-07T13:26:46.988" v="3854" actId="207"/>
        <pc:sldMkLst>
          <pc:docMk/>
          <pc:sldMk cId="2428052289" sldId="4556"/>
        </pc:sldMkLst>
      </pc:sldChg>
      <pc:sldChg chg="modSp add mod">
        <pc:chgData name="Paula Schüppenhauer" userId="53231c67-f842-40ae-9d40-eec1b0ea5f50" providerId="ADAL" clId="{9066D1B4-A477-4F04-9101-00A5A8E1B91A}" dt="2025-03-07T13:40:32.457" v="4177" actId="20577"/>
        <pc:sldMkLst>
          <pc:docMk/>
          <pc:sldMk cId="2343727431" sldId="4557"/>
        </pc:sldMkLst>
      </pc:sldChg>
      <pc:sldChg chg="add del">
        <pc:chgData name="Paula Schüppenhauer" userId="53231c67-f842-40ae-9d40-eec1b0ea5f50" providerId="ADAL" clId="{9066D1B4-A477-4F04-9101-00A5A8E1B91A}" dt="2025-03-07T13:40:41.189" v="4178" actId="47"/>
        <pc:sldMkLst>
          <pc:docMk/>
          <pc:sldMk cId="1699562179" sldId="4558"/>
        </pc:sldMkLst>
      </pc:sldChg>
      <pc:sldChg chg="add del">
        <pc:chgData name="Paula Schüppenhauer" userId="53231c67-f842-40ae-9d40-eec1b0ea5f50" providerId="ADAL" clId="{9066D1B4-A477-4F04-9101-00A5A8E1B91A}" dt="2025-03-07T13:36:47.323" v="3949" actId="2890"/>
        <pc:sldMkLst>
          <pc:docMk/>
          <pc:sldMk cId="1123882570" sldId="4559"/>
        </pc:sldMkLst>
      </pc:sldChg>
      <pc:sldMasterChg chg="delSldLayout">
        <pc:chgData name="Paula Schüppenhauer" userId="53231c67-f842-40ae-9d40-eec1b0ea5f50" providerId="ADAL" clId="{9066D1B4-A477-4F04-9101-00A5A8E1B91A}" dt="2025-03-06T08:22:13.854" v="1566" actId="47"/>
        <pc:sldMasterMkLst>
          <pc:docMk/>
          <pc:sldMasterMk cId="580465908" sldId="2147483828"/>
        </pc:sldMasterMkLst>
        <pc:sldLayoutChg chg="del">
          <pc:chgData name="Paula Schüppenhauer" userId="53231c67-f842-40ae-9d40-eec1b0ea5f50" providerId="ADAL" clId="{9066D1B4-A477-4F04-9101-00A5A8E1B91A}" dt="2025-03-06T08:22:13.854" v="1566" actId="47"/>
          <pc:sldLayoutMkLst>
            <pc:docMk/>
            <pc:sldMasterMk cId="580465908" sldId="2147483828"/>
            <pc:sldLayoutMk cId="3393581349" sldId="2147483898"/>
          </pc:sldLayoutMkLst>
        </pc:sldLayoutChg>
        <pc:sldLayoutChg chg="del">
          <pc:chgData name="Paula Schüppenhauer" userId="53231c67-f842-40ae-9d40-eec1b0ea5f50" providerId="ADAL" clId="{9066D1B4-A477-4F04-9101-00A5A8E1B91A}" dt="2025-03-06T08:19:32.565" v="1527" actId="47"/>
          <pc:sldLayoutMkLst>
            <pc:docMk/>
            <pc:sldMasterMk cId="580465908" sldId="2147483828"/>
            <pc:sldLayoutMk cId="2704376917" sldId="2147483899"/>
          </pc:sldLayoutMkLst>
        </pc:sldLayoutChg>
        <pc:sldLayoutChg chg="del">
          <pc:chgData name="Paula Schüppenhauer" userId="53231c67-f842-40ae-9d40-eec1b0ea5f50" providerId="ADAL" clId="{9066D1B4-A477-4F04-9101-00A5A8E1B91A}" dt="2025-03-06T08:21:15.210" v="1554" actId="47"/>
          <pc:sldLayoutMkLst>
            <pc:docMk/>
            <pc:sldMasterMk cId="580465908" sldId="2147483828"/>
            <pc:sldLayoutMk cId="2590253524" sldId="2147483900"/>
          </pc:sldLayoutMkLst>
        </pc:sldLayoutChg>
      </pc:sldMasterChg>
    </pc:docChg>
  </pc:docChgLst>
  <pc:docChgLst>
    <pc:chgData name="Maynara de Almeida Furquim" userId="S::md064157@fh-muenster.de::cb2f8acd-f477-4704-9f46-ae480f16722a" providerId="AD" clId="Web-{74F4A3FD-603E-4D45-B68E-C0085CB4435D}"/>
    <pc:docChg chg="modSld">
      <pc:chgData name="Maynara de Almeida Furquim" userId="S::md064157@fh-muenster.de::cb2f8acd-f477-4704-9f46-ae480f16722a" providerId="AD" clId="Web-{74F4A3FD-603E-4D45-B68E-C0085CB4435D}" dt="2025-08-11T11:38:48.567" v="5" actId="20577"/>
      <pc:docMkLst>
        <pc:docMk/>
      </pc:docMkLst>
      <pc:sldChg chg="modSp">
        <pc:chgData name="Maynara de Almeida Furquim" userId="S::md064157@fh-muenster.de::cb2f8acd-f477-4704-9f46-ae480f16722a" providerId="AD" clId="Web-{74F4A3FD-603E-4D45-B68E-C0085CB4435D}" dt="2025-08-11T11:38:48.567" v="5" actId="20577"/>
        <pc:sldMkLst>
          <pc:docMk/>
          <pc:sldMk cId="898361627" sldId="4445"/>
        </pc:sldMkLst>
        <pc:spChg chg="mod">
          <ac:chgData name="Maynara de Almeida Furquim" userId="S::md064157@fh-muenster.de::cb2f8acd-f477-4704-9f46-ae480f16722a" providerId="AD" clId="Web-{74F4A3FD-603E-4D45-B68E-C0085CB4435D}" dt="2025-08-11T11:38:48.567" v="5" actId="20577"/>
          <ac:spMkLst>
            <pc:docMk/>
            <pc:sldMk cId="898361627" sldId="4445"/>
            <ac:spMk id="2" creationId="{29B4E04F-5559-3D72-E648-81767198F2D4}"/>
          </ac:spMkLst>
        </pc:spChg>
      </pc:sldChg>
    </pc:docChg>
  </pc:docChgLst>
  <pc:docChgLst>
    <pc:chgData name="Maynara de Almeida Furquim" userId="S::md064157@fh-muenster.de::cb2f8acd-f477-4704-9f46-ae480f16722a" providerId="AD" clId="Web-{18C70762-7053-499A-A1A0-4C1BDBDF93B7}"/>
    <pc:docChg chg="addSld modSld">
      <pc:chgData name="Maynara de Almeida Furquim" userId="S::md064157@fh-muenster.de::cb2f8acd-f477-4704-9f46-ae480f16722a" providerId="AD" clId="Web-{18C70762-7053-499A-A1A0-4C1BDBDF93B7}" dt="2025-02-27T10:14:21.133" v="2" actId="20577"/>
      <pc:docMkLst>
        <pc:docMk/>
      </pc:docMkLst>
      <pc:sldChg chg="delSp modSp new mod modClrScheme chgLayout">
        <pc:chgData name="Maynara de Almeida Furquim" userId="S::md064157@fh-muenster.de::cb2f8acd-f477-4704-9f46-ae480f16722a" providerId="AD" clId="Web-{18C70762-7053-499A-A1A0-4C1BDBDF93B7}" dt="2025-02-27T10:14:21.133" v="2" actId="20577"/>
        <pc:sldMkLst>
          <pc:docMk/>
          <pc:sldMk cId="3045853204" sldId="4386"/>
        </pc:sldMkLst>
      </pc:sldChg>
    </pc:docChg>
  </pc:docChgLst>
  <pc:docChgLst>
    <pc:chgData name="Maynara de Almeida Furquim" userId="S::md064157@fh-muenster.de::cb2f8acd-f477-4704-9f46-ae480f16722a" providerId="AD" clId="Web-{ED6CCD17-E33D-487A-81B8-43B670074352}"/>
    <pc:docChg chg="modSld">
      <pc:chgData name="Maynara de Almeida Furquim" userId="S::md064157@fh-muenster.de::cb2f8acd-f477-4704-9f46-ae480f16722a" providerId="AD" clId="Web-{ED6CCD17-E33D-487A-81B8-43B670074352}" dt="2025-02-28T09:41:25.947" v="25" actId="20577"/>
      <pc:docMkLst>
        <pc:docMk/>
      </pc:docMkLst>
      <pc:sldChg chg="modSp">
        <pc:chgData name="Maynara de Almeida Furquim" userId="S::md064157@fh-muenster.de::cb2f8acd-f477-4704-9f46-ae480f16722a" providerId="AD" clId="Web-{ED6CCD17-E33D-487A-81B8-43B670074352}" dt="2025-02-28T09:41:25.947" v="25" actId="20577"/>
        <pc:sldMkLst>
          <pc:docMk/>
          <pc:sldMk cId="3482163605" sldId="4394"/>
        </pc:sldMkLst>
      </pc:sldChg>
    </pc:docChg>
  </pc:docChgLst>
  <pc:docChgLst>
    <pc:chgData name="Paula Schüppenhauer" userId="53231c67-f842-40ae-9d40-eec1b0ea5f50" providerId="ADAL" clId="{81EF6F1E-4581-468A-9708-32837239CA1D}"/>
    <pc:docChg chg="undo custSel delSld modSld">
      <pc:chgData name="Paula Schüppenhauer" userId="53231c67-f842-40ae-9d40-eec1b0ea5f50" providerId="ADAL" clId="{81EF6F1E-4581-468A-9708-32837239CA1D}" dt="2025-08-05T16:04:47.231" v="150" actId="108"/>
      <pc:docMkLst>
        <pc:docMk/>
      </pc:docMkLst>
      <pc:sldChg chg="addSp delSp modSp mod">
        <pc:chgData name="Paula Schüppenhauer" userId="53231c67-f842-40ae-9d40-eec1b0ea5f50" providerId="ADAL" clId="{81EF6F1E-4581-468A-9708-32837239CA1D}" dt="2025-07-22T17:23:59.374" v="142" actId="18131"/>
        <pc:sldMkLst>
          <pc:docMk/>
          <pc:sldMk cId="30286005" sldId="4306"/>
        </pc:sldMkLst>
        <pc:spChg chg="mod">
          <ac:chgData name="Paula Schüppenhauer" userId="53231c67-f842-40ae-9d40-eec1b0ea5f50" providerId="ADAL" clId="{81EF6F1E-4581-468A-9708-32837239CA1D}" dt="2025-07-16T14:07:30.886" v="127" actId="207"/>
          <ac:spMkLst>
            <pc:docMk/>
            <pc:sldMk cId="30286005" sldId="4306"/>
            <ac:spMk id="15" creationId="{C4E048F0-9773-C54B-A71E-3C9CFEB59C8E}"/>
          </ac:spMkLst>
        </pc:spChg>
        <pc:spChg chg="mod">
          <ac:chgData name="Paula Schüppenhauer" userId="53231c67-f842-40ae-9d40-eec1b0ea5f50" providerId="ADAL" clId="{81EF6F1E-4581-468A-9708-32837239CA1D}" dt="2025-07-16T14:07:51.689" v="128" actId="207"/>
          <ac:spMkLst>
            <pc:docMk/>
            <pc:sldMk cId="30286005" sldId="4306"/>
            <ac:spMk id="21" creationId="{E66C7987-60BB-DC47-A0C2-99C652EF4EF7}"/>
          </ac:spMkLst>
        </pc:spChg>
        <pc:spChg chg="mod">
          <ac:chgData name="Paula Schüppenhauer" userId="53231c67-f842-40ae-9d40-eec1b0ea5f50" providerId="ADAL" clId="{81EF6F1E-4581-468A-9708-32837239CA1D}" dt="2025-07-16T14:08:02.283" v="129" actId="207"/>
          <ac:spMkLst>
            <pc:docMk/>
            <pc:sldMk cId="30286005" sldId="4306"/>
            <ac:spMk id="23" creationId="{8343CF12-FDE6-8849-AC52-1E26D392F86A}"/>
          </ac:spMkLst>
        </pc:spChg>
        <pc:picChg chg="mod modCrop">
          <ac:chgData name="Paula Schüppenhauer" userId="53231c67-f842-40ae-9d40-eec1b0ea5f50" providerId="ADAL" clId="{81EF6F1E-4581-468A-9708-32837239CA1D}" dt="2025-07-22T17:23:59.374" v="142" actId="18131"/>
          <ac:picMkLst>
            <pc:docMk/>
            <pc:sldMk cId="30286005" sldId="4306"/>
            <ac:picMk id="4" creationId="{FB647937-82C5-B5B4-F7AA-90138ACB9C6B}"/>
          </ac:picMkLst>
        </pc:picChg>
      </pc:sldChg>
      <pc:sldChg chg="modSp mod">
        <pc:chgData name="Paula Schüppenhauer" userId="53231c67-f842-40ae-9d40-eec1b0ea5f50" providerId="ADAL" clId="{81EF6F1E-4581-468A-9708-32837239CA1D}" dt="2025-07-22T17:22:49.738" v="140" actId="14826"/>
        <pc:sldMkLst>
          <pc:docMk/>
          <pc:sldMk cId="3993980374" sldId="4347"/>
        </pc:sldMkLst>
        <pc:picChg chg="mod">
          <ac:chgData name="Paula Schüppenhauer" userId="53231c67-f842-40ae-9d40-eec1b0ea5f50" providerId="ADAL" clId="{81EF6F1E-4581-468A-9708-32837239CA1D}" dt="2025-07-22T17:22:49.738" v="140" actId="14826"/>
          <ac:picMkLst>
            <pc:docMk/>
            <pc:sldMk cId="3993980374" sldId="4347"/>
            <ac:picMk id="5" creationId="{93B8B6A2-68AE-E363-E110-145DF0E68D05}"/>
          </ac:picMkLst>
        </pc:picChg>
      </pc:sldChg>
      <pc:sldChg chg="modSp mod">
        <pc:chgData name="Paula Schüppenhauer" userId="53231c67-f842-40ae-9d40-eec1b0ea5f50" providerId="ADAL" clId="{81EF6F1E-4581-468A-9708-32837239CA1D}" dt="2025-07-22T17:22:23.338" v="139" actId="14826"/>
        <pc:sldMkLst>
          <pc:docMk/>
          <pc:sldMk cId="3559636693" sldId="4352"/>
        </pc:sldMkLst>
        <pc:picChg chg="mod">
          <ac:chgData name="Paula Schüppenhauer" userId="53231c67-f842-40ae-9d40-eec1b0ea5f50" providerId="ADAL" clId="{81EF6F1E-4581-468A-9708-32837239CA1D}" dt="2025-07-22T17:22:23.338" v="139" actId="14826"/>
          <ac:picMkLst>
            <pc:docMk/>
            <pc:sldMk cId="3559636693" sldId="4352"/>
            <ac:picMk id="7" creationId="{CDAF4621-234A-1B3A-5C6E-4EC3C1BAECAC}"/>
          </ac:picMkLst>
        </pc:picChg>
      </pc:sldChg>
      <pc:sldChg chg="modSp mod">
        <pc:chgData name="Paula Schüppenhauer" userId="53231c67-f842-40ae-9d40-eec1b0ea5f50" providerId="ADAL" clId="{81EF6F1E-4581-468A-9708-32837239CA1D}" dt="2025-07-22T17:19:20.319" v="138" actId="18131"/>
        <pc:sldMkLst>
          <pc:docMk/>
          <pc:sldMk cId="2167061073" sldId="4353"/>
        </pc:sldMkLst>
        <pc:picChg chg="mod modCrop">
          <ac:chgData name="Paula Schüppenhauer" userId="53231c67-f842-40ae-9d40-eec1b0ea5f50" providerId="ADAL" clId="{81EF6F1E-4581-468A-9708-32837239CA1D}" dt="2025-07-22T17:19:20.319" v="138" actId="18131"/>
          <ac:picMkLst>
            <pc:docMk/>
            <pc:sldMk cId="2167061073" sldId="4353"/>
            <ac:picMk id="4" creationId="{75808DC6-BFF6-DCAA-42AF-0822E184EE02}"/>
          </ac:picMkLst>
        </pc:picChg>
      </pc:sldChg>
      <pc:sldChg chg="modSp mod">
        <pc:chgData name="Paula Schüppenhauer" userId="53231c67-f842-40ae-9d40-eec1b0ea5f50" providerId="ADAL" clId="{81EF6F1E-4581-468A-9708-32837239CA1D}" dt="2025-07-22T17:26:24.196" v="144" actId="18131"/>
        <pc:sldMkLst>
          <pc:docMk/>
          <pc:sldMk cId="2095219051" sldId="4358"/>
        </pc:sldMkLst>
        <pc:picChg chg="mod modCrop">
          <ac:chgData name="Paula Schüppenhauer" userId="53231c67-f842-40ae-9d40-eec1b0ea5f50" providerId="ADAL" clId="{81EF6F1E-4581-468A-9708-32837239CA1D}" dt="2025-07-22T17:26:24.196" v="144" actId="18131"/>
          <ac:picMkLst>
            <pc:docMk/>
            <pc:sldMk cId="2095219051" sldId="4358"/>
            <ac:picMk id="6" creationId="{DBA1CF19-C37D-DEAE-0FC7-5B89D243446A}"/>
          </ac:picMkLst>
        </pc:picChg>
      </pc:sldChg>
      <pc:sldChg chg="modSp mod">
        <pc:chgData name="Paula Schüppenhauer" userId="53231c67-f842-40ae-9d40-eec1b0ea5f50" providerId="ADAL" clId="{81EF6F1E-4581-468A-9708-32837239CA1D}" dt="2025-07-22T17:27:34.002" v="147" actId="14826"/>
        <pc:sldMkLst>
          <pc:docMk/>
          <pc:sldMk cId="24358105" sldId="4360"/>
        </pc:sldMkLst>
        <pc:picChg chg="mod">
          <ac:chgData name="Paula Schüppenhauer" userId="53231c67-f842-40ae-9d40-eec1b0ea5f50" providerId="ADAL" clId="{81EF6F1E-4581-468A-9708-32837239CA1D}" dt="2025-07-22T17:27:34.002" v="147" actId="14826"/>
          <ac:picMkLst>
            <pc:docMk/>
            <pc:sldMk cId="24358105" sldId="4360"/>
            <ac:picMk id="6" creationId="{DBA1CF19-C37D-DEAE-0FC7-5B89D243446A}"/>
          </ac:picMkLst>
        </pc:picChg>
      </pc:sldChg>
      <pc:sldChg chg="del">
        <pc:chgData name="Paula Schüppenhauer" userId="53231c67-f842-40ae-9d40-eec1b0ea5f50" providerId="ADAL" clId="{81EF6F1E-4581-468A-9708-32837239CA1D}" dt="2025-07-16T13:59:31.705" v="30" actId="47"/>
        <pc:sldMkLst>
          <pc:docMk/>
          <pc:sldMk cId="2569751629" sldId="4361"/>
        </pc:sldMkLst>
      </pc:sldChg>
      <pc:sldChg chg="del">
        <pc:chgData name="Paula Schüppenhauer" userId="53231c67-f842-40ae-9d40-eec1b0ea5f50" providerId="ADAL" clId="{81EF6F1E-4581-468A-9708-32837239CA1D}" dt="2025-07-16T13:59:41.314" v="53" actId="47"/>
        <pc:sldMkLst>
          <pc:docMk/>
          <pc:sldMk cId="2573948515" sldId="4362"/>
        </pc:sldMkLst>
      </pc:sldChg>
      <pc:sldChg chg="del">
        <pc:chgData name="Paula Schüppenhauer" userId="53231c67-f842-40ae-9d40-eec1b0ea5f50" providerId="ADAL" clId="{81EF6F1E-4581-468A-9708-32837239CA1D}" dt="2025-07-16T13:59:32.238" v="31" actId="47"/>
        <pc:sldMkLst>
          <pc:docMk/>
          <pc:sldMk cId="2840992419" sldId="4364"/>
        </pc:sldMkLst>
      </pc:sldChg>
      <pc:sldChg chg="del">
        <pc:chgData name="Paula Schüppenhauer" userId="53231c67-f842-40ae-9d40-eec1b0ea5f50" providerId="ADAL" clId="{81EF6F1E-4581-468A-9708-32837239CA1D}" dt="2025-07-16T13:59:41.675" v="54" actId="47"/>
        <pc:sldMkLst>
          <pc:docMk/>
          <pc:sldMk cId="861080955" sldId="4365"/>
        </pc:sldMkLst>
      </pc:sldChg>
      <pc:sldChg chg="del">
        <pc:chgData name="Paula Schüppenhauer" userId="53231c67-f842-40ae-9d40-eec1b0ea5f50" providerId="ADAL" clId="{81EF6F1E-4581-468A-9708-32837239CA1D}" dt="2025-07-16T13:59:32.639" v="32" actId="47"/>
        <pc:sldMkLst>
          <pc:docMk/>
          <pc:sldMk cId="1940534034" sldId="4367"/>
        </pc:sldMkLst>
      </pc:sldChg>
      <pc:sldChg chg="del">
        <pc:chgData name="Paula Schüppenhauer" userId="53231c67-f842-40ae-9d40-eec1b0ea5f50" providerId="ADAL" clId="{81EF6F1E-4581-468A-9708-32837239CA1D}" dt="2025-07-16T13:59:42.065" v="55" actId="47"/>
        <pc:sldMkLst>
          <pc:docMk/>
          <pc:sldMk cId="2197716965" sldId="4368"/>
        </pc:sldMkLst>
      </pc:sldChg>
      <pc:sldChg chg="del">
        <pc:chgData name="Paula Schüppenhauer" userId="53231c67-f842-40ae-9d40-eec1b0ea5f50" providerId="ADAL" clId="{81EF6F1E-4581-468A-9708-32837239CA1D}" dt="2025-07-16T13:59:33.076" v="33" actId="47"/>
        <pc:sldMkLst>
          <pc:docMk/>
          <pc:sldMk cId="3122648419" sldId="4372"/>
        </pc:sldMkLst>
      </pc:sldChg>
      <pc:sldChg chg="del">
        <pc:chgData name="Paula Schüppenhauer" userId="53231c67-f842-40ae-9d40-eec1b0ea5f50" providerId="ADAL" clId="{81EF6F1E-4581-468A-9708-32837239CA1D}" dt="2025-07-16T13:59:35.715" v="40" actId="47"/>
        <pc:sldMkLst>
          <pc:docMk/>
          <pc:sldMk cId="2024639544" sldId="4373"/>
        </pc:sldMkLst>
      </pc:sldChg>
      <pc:sldChg chg="del">
        <pc:chgData name="Paula Schüppenhauer" userId="53231c67-f842-40ae-9d40-eec1b0ea5f50" providerId="ADAL" clId="{81EF6F1E-4581-468A-9708-32837239CA1D}" dt="2025-07-16T13:59:38.989" v="47" actId="47"/>
        <pc:sldMkLst>
          <pc:docMk/>
          <pc:sldMk cId="3084522600" sldId="4374"/>
        </pc:sldMkLst>
      </pc:sldChg>
      <pc:sldChg chg="del">
        <pc:chgData name="Paula Schüppenhauer" userId="53231c67-f842-40ae-9d40-eec1b0ea5f50" providerId="ADAL" clId="{81EF6F1E-4581-468A-9708-32837239CA1D}" dt="2025-07-16T13:59:42.458" v="56" actId="47"/>
        <pc:sldMkLst>
          <pc:docMk/>
          <pc:sldMk cId="2253308585" sldId="4375"/>
        </pc:sldMkLst>
      </pc:sldChg>
      <pc:sldChg chg="del">
        <pc:chgData name="Paula Schüppenhauer" userId="53231c67-f842-40ae-9d40-eec1b0ea5f50" providerId="ADAL" clId="{81EF6F1E-4581-468A-9708-32837239CA1D}" dt="2025-07-16T13:59:51.221" v="69" actId="47"/>
        <pc:sldMkLst>
          <pc:docMk/>
          <pc:sldMk cId="2541906210" sldId="4376"/>
        </pc:sldMkLst>
      </pc:sldChg>
      <pc:sldChg chg="del">
        <pc:chgData name="Paula Schüppenhauer" userId="53231c67-f842-40ae-9d40-eec1b0ea5f50" providerId="ADAL" clId="{81EF6F1E-4581-468A-9708-32837239CA1D}" dt="2025-07-16T13:59:53.913" v="77" actId="47"/>
        <pc:sldMkLst>
          <pc:docMk/>
          <pc:sldMk cId="1160628917" sldId="4377"/>
        </pc:sldMkLst>
      </pc:sldChg>
      <pc:sldChg chg="del">
        <pc:chgData name="Paula Schüppenhauer" userId="53231c67-f842-40ae-9d40-eec1b0ea5f50" providerId="ADAL" clId="{81EF6F1E-4581-468A-9708-32837239CA1D}" dt="2025-07-16T13:59:56.540" v="85" actId="47"/>
        <pc:sldMkLst>
          <pc:docMk/>
          <pc:sldMk cId="2382583228" sldId="4378"/>
        </pc:sldMkLst>
      </pc:sldChg>
      <pc:sldChg chg="del">
        <pc:chgData name="Paula Schüppenhauer" userId="53231c67-f842-40ae-9d40-eec1b0ea5f50" providerId="ADAL" clId="{81EF6F1E-4581-468A-9708-32837239CA1D}" dt="2025-07-16T13:59:57.888" v="92" actId="47"/>
        <pc:sldMkLst>
          <pc:docMk/>
          <pc:sldMk cId="2024320770" sldId="4379"/>
        </pc:sldMkLst>
      </pc:sldChg>
      <pc:sldChg chg="del">
        <pc:chgData name="Paula Schüppenhauer" userId="53231c67-f842-40ae-9d40-eec1b0ea5f50" providerId="ADAL" clId="{81EF6F1E-4581-468A-9708-32837239CA1D}" dt="2025-07-16T13:59:59.687" v="100" actId="47"/>
        <pc:sldMkLst>
          <pc:docMk/>
          <pc:sldMk cId="677900263" sldId="4380"/>
        </pc:sldMkLst>
      </pc:sldChg>
      <pc:sldChg chg="del">
        <pc:chgData name="Paula Schüppenhauer" userId="53231c67-f842-40ae-9d40-eec1b0ea5f50" providerId="ADAL" clId="{81EF6F1E-4581-468A-9708-32837239CA1D}" dt="2025-07-16T14:00:01.335" v="107" actId="47"/>
        <pc:sldMkLst>
          <pc:docMk/>
          <pc:sldMk cId="4049571944" sldId="4381"/>
        </pc:sldMkLst>
      </pc:sldChg>
      <pc:sldChg chg="del">
        <pc:chgData name="Paula Schüppenhauer" userId="53231c67-f842-40ae-9d40-eec1b0ea5f50" providerId="ADAL" clId="{81EF6F1E-4581-468A-9708-32837239CA1D}" dt="2025-07-16T14:00:03.948" v="115" actId="47"/>
        <pc:sldMkLst>
          <pc:docMk/>
          <pc:sldMk cId="3521630136" sldId="4382"/>
        </pc:sldMkLst>
      </pc:sldChg>
      <pc:sldChg chg="del">
        <pc:chgData name="Paula Schüppenhauer" userId="53231c67-f842-40ae-9d40-eec1b0ea5f50" providerId="ADAL" clId="{81EF6F1E-4581-468A-9708-32837239CA1D}" dt="2025-07-16T14:00:05.514" v="120" actId="47"/>
        <pc:sldMkLst>
          <pc:docMk/>
          <pc:sldMk cId="1714994188" sldId="4383"/>
        </pc:sldMkLst>
      </pc:sldChg>
      <pc:sldChg chg="del">
        <pc:chgData name="Paula Schüppenhauer" userId="53231c67-f842-40ae-9d40-eec1b0ea5f50" providerId="ADAL" clId="{81EF6F1E-4581-468A-9708-32837239CA1D}" dt="2025-07-16T13:59:45.979" v="57" actId="47"/>
        <pc:sldMkLst>
          <pc:docMk/>
          <pc:sldMk cId="4159459676" sldId="4390"/>
        </pc:sldMkLst>
      </pc:sldChg>
      <pc:sldChg chg="del">
        <pc:chgData name="Paula Schüppenhauer" userId="53231c67-f842-40ae-9d40-eec1b0ea5f50" providerId="ADAL" clId="{81EF6F1E-4581-468A-9708-32837239CA1D}" dt="2025-07-16T13:59:35.697" v="39" actId="47"/>
        <pc:sldMkLst>
          <pc:docMk/>
          <pc:sldMk cId="4118396270" sldId="4409"/>
        </pc:sldMkLst>
      </pc:sldChg>
      <pc:sldChg chg="del">
        <pc:chgData name="Paula Schüppenhauer" userId="53231c67-f842-40ae-9d40-eec1b0ea5f50" providerId="ADAL" clId="{81EF6F1E-4581-468A-9708-32837239CA1D}" dt="2025-07-16T13:59:34.763" v="38" actId="47"/>
        <pc:sldMkLst>
          <pc:docMk/>
          <pc:sldMk cId="819452182" sldId="4410"/>
        </pc:sldMkLst>
      </pc:sldChg>
      <pc:sldChg chg="del">
        <pc:chgData name="Paula Schüppenhauer" userId="53231c67-f842-40ae-9d40-eec1b0ea5f50" providerId="ADAL" clId="{81EF6F1E-4581-468A-9708-32837239CA1D}" dt="2025-07-16T13:59:38.804" v="46" actId="47"/>
        <pc:sldMkLst>
          <pc:docMk/>
          <pc:sldMk cId="169683045" sldId="4411"/>
        </pc:sldMkLst>
      </pc:sldChg>
      <pc:sldChg chg="del">
        <pc:chgData name="Paula Schüppenhauer" userId="53231c67-f842-40ae-9d40-eec1b0ea5f50" providerId="ADAL" clId="{81EF6F1E-4581-468A-9708-32837239CA1D}" dt="2025-07-16T13:59:37.820" v="45" actId="47"/>
        <pc:sldMkLst>
          <pc:docMk/>
          <pc:sldMk cId="2613127463" sldId="4412"/>
        </pc:sldMkLst>
      </pc:sldChg>
      <pc:sldChg chg="del">
        <pc:chgData name="Paula Schüppenhauer" userId="53231c67-f842-40ae-9d40-eec1b0ea5f50" providerId="ADAL" clId="{81EF6F1E-4581-468A-9708-32837239CA1D}" dt="2025-07-16T13:59:41.262" v="51" actId="47"/>
        <pc:sldMkLst>
          <pc:docMk/>
          <pc:sldMk cId="3234466040" sldId="4413"/>
        </pc:sldMkLst>
      </pc:sldChg>
      <pc:sldChg chg="del">
        <pc:chgData name="Paula Schüppenhauer" userId="53231c67-f842-40ae-9d40-eec1b0ea5f50" providerId="ADAL" clId="{81EF6F1E-4581-468A-9708-32837239CA1D}" dt="2025-07-16T13:59:39.785" v="49" actId="47"/>
        <pc:sldMkLst>
          <pc:docMk/>
          <pc:sldMk cId="2441717163" sldId="4414"/>
        </pc:sldMkLst>
      </pc:sldChg>
      <pc:sldChg chg="del">
        <pc:chgData name="Paula Schüppenhauer" userId="53231c67-f842-40ae-9d40-eec1b0ea5f50" providerId="ADAL" clId="{81EF6F1E-4581-468A-9708-32837239CA1D}" dt="2025-07-16T13:59:51.122" v="67" actId="47"/>
        <pc:sldMkLst>
          <pc:docMk/>
          <pc:sldMk cId="1649618614" sldId="4415"/>
        </pc:sldMkLst>
      </pc:sldChg>
      <pc:sldChg chg="del">
        <pc:chgData name="Paula Schüppenhauer" userId="53231c67-f842-40ae-9d40-eec1b0ea5f50" providerId="ADAL" clId="{81EF6F1E-4581-468A-9708-32837239CA1D}" dt="2025-07-16T13:59:51.146" v="68" actId="47"/>
        <pc:sldMkLst>
          <pc:docMk/>
          <pc:sldMk cId="1266737435" sldId="4416"/>
        </pc:sldMkLst>
      </pc:sldChg>
      <pc:sldChg chg="del">
        <pc:chgData name="Paula Schüppenhauer" userId="53231c67-f842-40ae-9d40-eec1b0ea5f50" providerId="ADAL" clId="{81EF6F1E-4581-468A-9708-32837239CA1D}" dt="2025-07-16T13:59:40.140" v="50" actId="47"/>
        <pc:sldMkLst>
          <pc:docMk/>
          <pc:sldMk cId="2350178249" sldId="4419"/>
        </pc:sldMkLst>
      </pc:sldChg>
      <pc:sldChg chg="del">
        <pc:chgData name="Paula Schüppenhauer" userId="53231c67-f842-40ae-9d40-eec1b0ea5f50" providerId="ADAL" clId="{81EF6F1E-4581-468A-9708-32837239CA1D}" dt="2025-07-16T13:59:41.287" v="52" actId="47"/>
        <pc:sldMkLst>
          <pc:docMk/>
          <pc:sldMk cId="3355762186" sldId="4420"/>
        </pc:sldMkLst>
      </pc:sldChg>
      <pc:sldChg chg="del">
        <pc:chgData name="Paula Schüppenhauer" userId="53231c67-f842-40ae-9d40-eec1b0ea5f50" providerId="ADAL" clId="{81EF6F1E-4581-468A-9708-32837239CA1D}" dt="2025-07-16T14:00:14.432" v="125" actId="47"/>
        <pc:sldMkLst>
          <pc:docMk/>
          <pc:sldMk cId="1804009212" sldId="4422"/>
        </pc:sldMkLst>
      </pc:sldChg>
      <pc:sldChg chg="del">
        <pc:chgData name="Paula Schüppenhauer" userId="53231c67-f842-40ae-9d40-eec1b0ea5f50" providerId="ADAL" clId="{81EF6F1E-4581-468A-9708-32837239CA1D}" dt="2025-07-16T13:59:47.083" v="59" actId="47"/>
        <pc:sldMkLst>
          <pc:docMk/>
          <pc:sldMk cId="2748705481" sldId="4423"/>
        </pc:sldMkLst>
      </pc:sldChg>
      <pc:sldChg chg="del">
        <pc:chgData name="Paula Schüppenhauer" userId="53231c67-f842-40ae-9d40-eec1b0ea5f50" providerId="ADAL" clId="{81EF6F1E-4581-468A-9708-32837239CA1D}" dt="2025-07-16T13:59:47.960" v="61" actId="47"/>
        <pc:sldMkLst>
          <pc:docMk/>
          <pc:sldMk cId="2304274481" sldId="4424"/>
        </pc:sldMkLst>
      </pc:sldChg>
      <pc:sldChg chg="del">
        <pc:chgData name="Paula Schüppenhauer" userId="53231c67-f842-40ae-9d40-eec1b0ea5f50" providerId="ADAL" clId="{81EF6F1E-4581-468A-9708-32837239CA1D}" dt="2025-07-16T13:59:48.973" v="63" actId="47"/>
        <pc:sldMkLst>
          <pc:docMk/>
          <pc:sldMk cId="2608476424" sldId="4425"/>
        </pc:sldMkLst>
      </pc:sldChg>
      <pc:sldChg chg="del">
        <pc:chgData name="Paula Schüppenhauer" userId="53231c67-f842-40ae-9d40-eec1b0ea5f50" providerId="ADAL" clId="{81EF6F1E-4581-468A-9708-32837239CA1D}" dt="2025-07-16T13:59:52.362" v="72" actId="47"/>
        <pc:sldMkLst>
          <pc:docMk/>
          <pc:sldMk cId="1497489025" sldId="4426"/>
        </pc:sldMkLst>
      </pc:sldChg>
      <pc:sldChg chg="del">
        <pc:chgData name="Paula Schüppenhauer" userId="53231c67-f842-40ae-9d40-eec1b0ea5f50" providerId="ADAL" clId="{81EF6F1E-4581-468A-9708-32837239CA1D}" dt="2025-07-16T13:59:52.385" v="73" actId="47"/>
        <pc:sldMkLst>
          <pc:docMk/>
          <pc:sldMk cId="3773208225" sldId="4427"/>
        </pc:sldMkLst>
      </pc:sldChg>
      <pc:sldChg chg="del">
        <pc:chgData name="Paula Schüppenhauer" userId="53231c67-f842-40ae-9d40-eec1b0ea5f50" providerId="ADAL" clId="{81EF6F1E-4581-468A-9708-32837239CA1D}" dt="2025-07-16T13:59:55.062" v="80" actId="47"/>
        <pc:sldMkLst>
          <pc:docMk/>
          <pc:sldMk cId="1302733269" sldId="4428"/>
        </pc:sldMkLst>
      </pc:sldChg>
      <pc:sldChg chg="del">
        <pc:chgData name="Paula Schüppenhauer" userId="53231c67-f842-40ae-9d40-eec1b0ea5f50" providerId="ADAL" clId="{81EF6F1E-4581-468A-9708-32837239CA1D}" dt="2025-07-16T14:00:01.212" v="103" actId="47"/>
        <pc:sldMkLst>
          <pc:docMk/>
          <pc:sldMk cId="1770553652" sldId="4438"/>
        </pc:sldMkLst>
      </pc:sldChg>
      <pc:sldChg chg="del">
        <pc:chgData name="Paula Schüppenhauer" userId="53231c67-f842-40ae-9d40-eec1b0ea5f50" providerId="ADAL" clId="{81EF6F1E-4581-468A-9708-32837239CA1D}" dt="2025-07-16T14:00:01.233" v="104" actId="47"/>
        <pc:sldMkLst>
          <pc:docMk/>
          <pc:sldMk cId="325179555" sldId="4439"/>
        </pc:sldMkLst>
      </pc:sldChg>
      <pc:sldChg chg="del">
        <pc:chgData name="Paula Schüppenhauer" userId="53231c67-f842-40ae-9d40-eec1b0ea5f50" providerId="ADAL" clId="{81EF6F1E-4581-468A-9708-32837239CA1D}" dt="2025-07-16T14:00:04.826" v="119" actId="47"/>
        <pc:sldMkLst>
          <pc:docMk/>
          <pc:sldMk cId="3380493049" sldId="4440"/>
        </pc:sldMkLst>
      </pc:sldChg>
      <pc:sldChg chg="del">
        <pc:chgData name="Paula Schüppenhauer" userId="53231c67-f842-40ae-9d40-eec1b0ea5f50" providerId="ADAL" clId="{81EF6F1E-4581-468A-9708-32837239CA1D}" dt="2025-07-16T14:00:09.084" v="122" actId="47"/>
        <pc:sldMkLst>
          <pc:docMk/>
          <pc:sldMk cId="2146203750" sldId="4442"/>
        </pc:sldMkLst>
      </pc:sldChg>
      <pc:sldChg chg="modSp mod">
        <pc:chgData name="Paula Schüppenhauer" userId="53231c67-f842-40ae-9d40-eec1b0ea5f50" providerId="ADAL" clId="{81EF6F1E-4581-468A-9708-32837239CA1D}" dt="2025-08-05T16:04:47.231" v="150" actId="108"/>
        <pc:sldMkLst>
          <pc:docMk/>
          <pc:sldMk cId="898361627" sldId="4445"/>
        </pc:sldMkLst>
        <pc:spChg chg="mod">
          <ac:chgData name="Paula Schüppenhauer" userId="53231c67-f842-40ae-9d40-eec1b0ea5f50" providerId="ADAL" clId="{81EF6F1E-4581-468A-9708-32837239CA1D}" dt="2025-08-05T16:04:47.231" v="150" actId="108"/>
          <ac:spMkLst>
            <pc:docMk/>
            <pc:sldMk cId="898361627" sldId="4445"/>
            <ac:spMk id="2" creationId="{29B4E04F-5559-3D72-E648-81767198F2D4}"/>
          </ac:spMkLst>
        </pc:spChg>
      </pc:sldChg>
      <pc:sldChg chg="del">
        <pc:chgData name="Paula Schüppenhauer" userId="53231c67-f842-40ae-9d40-eec1b0ea5f50" providerId="ADAL" clId="{81EF6F1E-4581-468A-9708-32837239CA1D}" dt="2025-07-16T13:59:55.080" v="81" actId="47"/>
        <pc:sldMkLst>
          <pc:docMk/>
          <pc:sldMk cId="3124885511" sldId="4454"/>
        </pc:sldMkLst>
      </pc:sldChg>
      <pc:sldChg chg="del">
        <pc:chgData name="Paula Schüppenhauer" userId="53231c67-f842-40ae-9d40-eec1b0ea5f50" providerId="ADAL" clId="{81EF6F1E-4581-468A-9708-32837239CA1D}" dt="2025-07-16T13:59:57.786" v="89" actId="47"/>
        <pc:sldMkLst>
          <pc:docMk/>
          <pc:sldMk cId="2952182933" sldId="4455"/>
        </pc:sldMkLst>
      </pc:sldChg>
      <pc:sldChg chg="del">
        <pc:chgData name="Paula Schüppenhauer" userId="53231c67-f842-40ae-9d40-eec1b0ea5f50" providerId="ADAL" clId="{81EF6F1E-4581-468A-9708-32837239CA1D}" dt="2025-07-16T13:59:57.722" v="88" actId="47"/>
        <pc:sldMkLst>
          <pc:docMk/>
          <pc:sldMk cId="3981272398" sldId="4456"/>
        </pc:sldMkLst>
      </pc:sldChg>
      <pc:sldChg chg="del">
        <pc:chgData name="Paula Schüppenhauer" userId="53231c67-f842-40ae-9d40-eec1b0ea5f50" providerId="ADAL" clId="{81EF6F1E-4581-468A-9708-32837239CA1D}" dt="2025-07-16T13:59:58.960" v="95" actId="47"/>
        <pc:sldMkLst>
          <pc:docMk/>
          <pc:sldMk cId="2822049117" sldId="4457"/>
        </pc:sldMkLst>
      </pc:sldChg>
      <pc:sldChg chg="del">
        <pc:chgData name="Paula Schüppenhauer" userId="53231c67-f842-40ae-9d40-eec1b0ea5f50" providerId="ADAL" clId="{81EF6F1E-4581-468A-9708-32837239CA1D}" dt="2025-07-16T13:59:59.328" v="96" actId="47"/>
        <pc:sldMkLst>
          <pc:docMk/>
          <pc:sldMk cId="1351297579" sldId="4458"/>
        </pc:sldMkLst>
      </pc:sldChg>
      <pc:sldChg chg="del">
        <pc:chgData name="Paula Schüppenhauer" userId="53231c67-f842-40ae-9d40-eec1b0ea5f50" providerId="ADAL" clId="{81EF6F1E-4581-468A-9708-32837239CA1D}" dt="2025-07-16T14:00:02.611" v="110" actId="47"/>
        <pc:sldMkLst>
          <pc:docMk/>
          <pc:sldMk cId="601926013" sldId="4459"/>
        </pc:sldMkLst>
      </pc:sldChg>
      <pc:sldChg chg="del">
        <pc:chgData name="Paula Schüppenhauer" userId="53231c67-f842-40ae-9d40-eec1b0ea5f50" providerId="ADAL" clId="{81EF6F1E-4581-468A-9708-32837239CA1D}" dt="2025-07-16T14:00:02.636" v="111" actId="47"/>
        <pc:sldMkLst>
          <pc:docMk/>
          <pc:sldMk cId="3489500381" sldId="4460"/>
        </pc:sldMkLst>
      </pc:sldChg>
      <pc:sldChg chg="del">
        <pc:chgData name="Paula Schüppenhauer" userId="53231c67-f842-40ae-9d40-eec1b0ea5f50" providerId="ADAL" clId="{81EF6F1E-4581-468A-9708-32837239CA1D}" dt="2025-07-16T14:00:04.810" v="118" actId="47"/>
        <pc:sldMkLst>
          <pc:docMk/>
          <pc:sldMk cId="3199702283" sldId="4461"/>
        </pc:sldMkLst>
      </pc:sldChg>
      <pc:sldChg chg="del">
        <pc:chgData name="Paula Schüppenhauer" userId="53231c67-f842-40ae-9d40-eec1b0ea5f50" providerId="ADAL" clId="{81EF6F1E-4581-468A-9708-32837239CA1D}" dt="2025-07-16T14:00:04.405" v="116" actId="47"/>
        <pc:sldMkLst>
          <pc:docMk/>
          <pc:sldMk cId="1830114427" sldId="4462"/>
        </pc:sldMkLst>
      </pc:sldChg>
      <pc:sldChg chg="del">
        <pc:chgData name="Paula Schüppenhauer" userId="53231c67-f842-40ae-9d40-eec1b0ea5f50" providerId="ADAL" clId="{81EF6F1E-4581-468A-9708-32837239CA1D}" dt="2025-07-16T14:00:10.813" v="123" actId="47"/>
        <pc:sldMkLst>
          <pc:docMk/>
          <pc:sldMk cId="2875389022" sldId="4463"/>
        </pc:sldMkLst>
      </pc:sldChg>
      <pc:sldChg chg="del">
        <pc:chgData name="Paula Schüppenhauer" userId="53231c67-f842-40ae-9d40-eec1b0ea5f50" providerId="ADAL" clId="{81EF6F1E-4581-468A-9708-32837239CA1D}" dt="2025-07-16T13:59:46.475" v="58" actId="47"/>
        <pc:sldMkLst>
          <pc:docMk/>
          <pc:sldMk cId="1809345437" sldId="4464"/>
        </pc:sldMkLst>
      </pc:sldChg>
      <pc:sldChg chg="del">
        <pc:chgData name="Paula Schüppenhauer" userId="53231c67-f842-40ae-9d40-eec1b0ea5f50" providerId="ADAL" clId="{81EF6F1E-4581-468A-9708-32837239CA1D}" dt="2025-07-16T13:59:47.486" v="60" actId="47"/>
        <pc:sldMkLst>
          <pc:docMk/>
          <pc:sldMk cId="1000034599" sldId="4465"/>
        </pc:sldMkLst>
      </pc:sldChg>
      <pc:sldChg chg="del">
        <pc:chgData name="Paula Schüppenhauer" userId="53231c67-f842-40ae-9d40-eec1b0ea5f50" providerId="ADAL" clId="{81EF6F1E-4581-468A-9708-32837239CA1D}" dt="2025-07-16T13:59:48.484" v="62" actId="47"/>
        <pc:sldMkLst>
          <pc:docMk/>
          <pc:sldMk cId="1438314831" sldId="4466"/>
        </pc:sldMkLst>
      </pc:sldChg>
      <pc:sldChg chg="del">
        <pc:chgData name="Paula Schüppenhauer" userId="53231c67-f842-40ae-9d40-eec1b0ea5f50" providerId="ADAL" clId="{81EF6F1E-4581-468A-9708-32837239CA1D}" dt="2025-07-16T13:59:49.493" v="64" actId="47"/>
        <pc:sldMkLst>
          <pc:docMk/>
          <pc:sldMk cId="1746781036" sldId="4467"/>
        </pc:sldMkLst>
      </pc:sldChg>
      <pc:sldChg chg="del">
        <pc:chgData name="Paula Schüppenhauer" userId="53231c67-f842-40ae-9d40-eec1b0ea5f50" providerId="ADAL" clId="{81EF6F1E-4581-468A-9708-32837239CA1D}" dt="2025-07-16T13:59:33.377" v="34" actId="47"/>
        <pc:sldMkLst>
          <pc:docMk/>
          <pc:sldMk cId="4261796101" sldId="4471"/>
        </pc:sldMkLst>
      </pc:sldChg>
      <pc:sldChg chg="del">
        <pc:chgData name="Paula Schüppenhauer" userId="53231c67-f842-40ae-9d40-eec1b0ea5f50" providerId="ADAL" clId="{81EF6F1E-4581-468A-9708-32837239CA1D}" dt="2025-07-16T13:59:34.058" v="36" actId="47"/>
        <pc:sldMkLst>
          <pc:docMk/>
          <pc:sldMk cId="2093839128" sldId="4472"/>
        </pc:sldMkLst>
      </pc:sldChg>
      <pc:sldChg chg="del">
        <pc:chgData name="Paula Schüppenhauer" userId="53231c67-f842-40ae-9d40-eec1b0ea5f50" providerId="ADAL" clId="{81EF6F1E-4581-468A-9708-32837239CA1D}" dt="2025-07-16T13:59:34.410" v="37" actId="47"/>
        <pc:sldMkLst>
          <pc:docMk/>
          <pc:sldMk cId="1244629573" sldId="4474"/>
        </pc:sldMkLst>
      </pc:sldChg>
      <pc:sldChg chg="del">
        <pc:chgData name="Paula Schüppenhauer" userId="53231c67-f842-40ae-9d40-eec1b0ea5f50" providerId="ADAL" clId="{81EF6F1E-4581-468A-9708-32837239CA1D}" dt="2025-07-16T13:59:33.733" v="35" actId="47"/>
        <pc:sldMkLst>
          <pc:docMk/>
          <pc:sldMk cId="551962043" sldId="4475"/>
        </pc:sldMkLst>
      </pc:sldChg>
      <pc:sldChg chg="del">
        <pc:chgData name="Paula Schüppenhauer" userId="53231c67-f842-40ae-9d40-eec1b0ea5f50" providerId="ADAL" clId="{81EF6F1E-4581-468A-9708-32837239CA1D}" dt="2025-07-16T13:59:51.238" v="70" actId="47"/>
        <pc:sldMkLst>
          <pc:docMk/>
          <pc:sldMk cId="1282602441" sldId="4502"/>
        </pc:sldMkLst>
      </pc:sldChg>
      <pc:sldChg chg="del">
        <pc:chgData name="Paula Schüppenhauer" userId="53231c67-f842-40ae-9d40-eec1b0ea5f50" providerId="ADAL" clId="{81EF6F1E-4581-468A-9708-32837239CA1D}" dt="2025-07-16T13:59:54.047" v="78" actId="47"/>
        <pc:sldMkLst>
          <pc:docMk/>
          <pc:sldMk cId="224248754" sldId="4503"/>
        </pc:sldMkLst>
      </pc:sldChg>
      <pc:sldChg chg="del">
        <pc:chgData name="Paula Schüppenhauer" userId="53231c67-f842-40ae-9d40-eec1b0ea5f50" providerId="ADAL" clId="{81EF6F1E-4581-468A-9708-32837239CA1D}" dt="2025-07-16T13:59:56.617" v="86" actId="47"/>
        <pc:sldMkLst>
          <pc:docMk/>
          <pc:sldMk cId="1225619886" sldId="4504"/>
        </pc:sldMkLst>
      </pc:sldChg>
      <pc:sldChg chg="del">
        <pc:chgData name="Paula Schüppenhauer" userId="53231c67-f842-40ae-9d40-eec1b0ea5f50" providerId="ADAL" clId="{81EF6F1E-4581-468A-9708-32837239CA1D}" dt="2025-07-16T13:59:57.904" v="93" actId="47"/>
        <pc:sldMkLst>
          <pc:docMk/>
          <pc:sldMk cId="2486499315" sldId="4505"/>
        </pc:sldMkLst>
      </pc:sldChg>
      <pc:sldChg chg="del">
        <pc:chgData name="Paula Schüppenhauer" userId="53231c67-f842-40ae-9d40-eec1b0ea5f50" providerId="ADAL" clId="{81EF6F1E-4581-468A-9708-32837239CA1D}" dt="2025-07-16T13:59:59.762" v="101" actId="47"/>
        <pc:sldMkLst>
          <pc:docMk/>
          <pc:sldMk cId="3284633036" sldId="4506"/>
        </pc:sldMkLst>
      </pc:sldChg>
      <pc:sldChg chg="del">
        <pc:chgData name="Paula Schüppenhauer" userId="53231c67-f842-40ae-9d40-eec1b0ea5f50" providerId="ADAL" clId="{81EF6F1E-4581-468A-9708-32837239CA1D}" dt="2025-07-16T14:00:01.352" v="108" actId="47"/>
        <pc:sldMkLst>
          <pc:docMk/>
          <pc:sldMk cId="148814455" sldId="4507"/>
        </pc:sldMkLst>
      </pc:sldChg>
      <pc:sldChg chg="del">
        <pc:chgData name="Paula Schüppenhauer" userId="53231c67-f842-40ae-9d40-eec1b0ea5f50" providerId="ADAL" clId="{81EF6F1E-4581-468A-9708-32837239CA1D}" dt="2025-07-16T13:59:52.340" v="71" actId="47"/>
        <pc:sldMkLst>
          <pc:docMk/>
          <pc:sldMk cId="3565220567" sldId="4508"/>
        </pc:sldMkLst>
      </pc:sldChg>
      <pc:sldChg chg="del">
        <pc:chgData name="Paula Schüppenhauer" userId="53231c67-f842-40ae-9d40-eec1b0ea5f50" providerId="ADAL" clId="{81EF6F1E-4581-468A-9708-32837239CA1D}" dt="2025-07-16T13:59:55.042" v="79" actId="47"/>
        <pc:sldMkLst>
          <pc:docMk/>
          <pc:sldMk cId="2469201975" sldId="4509"/>
        </pc:sldMkLst>
      </pc:sldChg>
      <pc:sldChg chg="del">
        <pc:chgData name="Paula Schüppenhauer" userId="53231c67-f842-40ae-9d40-eec1b0ea5f50" providerId="ADAL" clId="{81EF6F1E-4581-468A-9708-32837239CA1D}" dt="2025-07-16T13:59:56.780" v="87" actId="47"/>
        <pc:sldMkLst>
          <pc:docMk/>
          <pc:sldMk cId="768232497" sldId="4510"/>
        </pc:sldMkLst>
      </pc:sldChg>
      <pc:sldChg chg="del">
        <pc:chgData name="Paula Schüppenhauer" userId="53231c67-f842-40ae-9d40-eec1b0ea5f50" providerId="ADAL" clId="{81EF6F1E-4581-468A-9708-32837239CA1D}" dt="2025-07-16T13:59:57.936" v="94" actId="47"/>
        <pc:sldMkLst>
          <pc:docMk/>
          <pc:sldMk cId="1722410887" sldId="4511"/>
        </pc:sldMkLst>
      </pc:sldChg>
      <pc:sldChg chg="del">
        <pc:chgData name="Paula Schüppenhauer" userId="53231c67-f842-40ae-9d40-eec1b0ea5f50" providerId="ADAL" clId="{81EF6F1E-4581-468A-9708-32837239CA1D}" dt="2025-07-16T14:00:00.961" v="102" actId="47"/>
        <pc:sldMkLst>
          <pc:docMk/>
          <pc:sldMk cId="3930177433" sldId="4512"/>
        </pc:sldMkLst>
      </pc:sldChg>
      <pc:sldChg chg="del">
        <pc:chgData name="Paula Schüppenhauer" userId="53231c67-f842-40ae-9d40-eec1b0ea5f50" providerId="ADAL" clId="{81EF6F1E-4581-468A-9708-32837239CA1D}" dt="2025-07-16T13:59:52.441" v="75" actId="47"/>
        <pc:sldMkLst>
          <pc:docMk/>
          <pc:sldMk cId="3847257871" sldId="4514"/>
        </pc:sldMkLst>
      </pc:sldChg>
      <pc:sldChg chg="del">
        <pc:chgData name="Paula Schüppenhauer" userId="53231c67-f842-40ae-9d40-eec1b0ea5f50" providerId="ADAL" clId="{81EF6F1E-4581-468A-9708-32837239CA1D}" dt="2025-07-16T13:59:56.008" v="82" actId="47"/>
        <pc:sldMkLst>
          <pc:docMk/>
          <pc:sldMk cId="2440535142" sldId="4517"/>
        </pc:sldMkLst>
      </pc:sldChg>
      <pc:sldChg chg="del">
        <pc:chgData name="Paula Schüppenhauer" userId="53231c67-f842-40ae-9d40-eec1b0ea5f50" providerId="ADAL" clId="{81EF6F1E-4581-468A-9708-32837239CA1D}" dt="2025-07-16T13:59:56.179" v="83" actId="47"/>
        <pc:sldMkLst>
          <pc:docMk/>
          <pc:sldMk cId="2746593216" sldId="4518"/>
        </pc:sldMkLst>
      </pc:sldChg>
      <pc:sldChg chg="del">
        <pc:chgData name="Paula Schüppenhauer" userId="53231c67-f842-40ae-9d40-eec1b0ea5f50" providerId="ADAL" clId="{81EF6F1E-4581-468A-9708-32837239CA1D}" dt="2025-07-16T13:59:56.323" v="84" actId="47"/>
        <pc:sldMkLst>
          <pc:docMk/>
          <pc:sldMk cId="2390099731" sldId="4519"/>
        </pc:sldMkLst>
      </pc:sldChg>
      <pc:sldChg chg="del">
        <pc:chgData name="Paula Schüppenhauer" userId="53231c67-f842-40ae-9d40-eec1b0ea5f50" providerId="ADAL" clId="{81EF6F1E-4581-468A-9708-32837239CA1D}" dt="2025-07-16T13:59:57.803" v="90" actId="47"/>
        <pc:sldMkLst>
          <pc:docMk/>
          <pc:sldMk cId="2608251600" sldId="4522"/>
        </pc:sldMkLst>
      </pc:sldChg>
      <pc:sldChg chg="del">
        <pc:chgData name="Paula Schüppenhauer" userId="53231c67-f842-40ae-9d40-eec1b0ea5f50" providerId="ADAL" clId="{81EF6F1E-4581-468A-9708-32837239CA1D}" dt="2025-07-16T13:59:57.821" v="91" actId="47"/>
        <pc:sldMkLst>
          <pc:docMk/>
          <pc:sldMk cId="2822728364" sldId="4526"/>
        </pc:sldMkLst>
      </pc:sldChg>
      <pc:sldChg chg="del">
        <pc:chgData name="Paula Schüppenhauer" userId="53231c67-f842-40ae-9d40-eec1b0ea5f50" providerId="ADAL" clId="{81EF6F1E-4581-468A-9708-32837239CA1D}" dt="2025-07-16T13:59:59.346" v="97" actId="47"/>
        <pc:sldMkLst>
          <pc:docMk/>
          <pc:sldMk cId="2593488250" sldId="4530"/>
        </pc:sldMkLst>
      </pc:sldChg>
      <pc:sldChg chg="del">
        <pc:chgData name="Paula Schüppenhauer" userId="53231c67-f842-40ae-9d40-eec1b0ea5f50" providerId="ADAL" clId="{81EF6F1E-4581-468A-9708-32837239CA1D}" dt="2025-07-16T13:59:59.376" v="98" actId="47"/>
        <pc:sldMkLst>
          <pc:docMk/>
          <pc:sldMk cId="76435887" sldId="4532"/>
        </pc:sldMkLst>
      </pc:sldChg>
      <pc:sldChg chg="del">
        <pc:chgData name="Paula Schüppenhauer" userId="53231c67-f842-40ae-9d40-eec1b0ea5f50" providerId="ADAL" clId="{81EF6F1E-4581-468A-9708-32837239CA1D}" dt="2025-07-16T14:00:01.251" v="105" actId="47"/>
        <pc:sldMkLst>
          <pc:docMk/>
          <pc:sldMk cId="1608511392" sldId="4535"/>
        </pc:sldMkLst>
      </pc:sldChg>
      <pc:sldChg chg="del">
        <pc:chgData name="Paula Schüppenhauer" userId="53231c67-f842-40ae-9d40-eec1b0ea5f50" providerId="ADAL" clId="{81EF6F1E-4581-468A-9708-32837239CA1D}" dt="2025-07-16T14:00:01.267" v="106" actId="47"/>
        <pc:sldMkLst>
          <pc:docMk/>
          <pc:sldMk cId="2820487082" sldId="4536"/>
        </pc:sldMkLst>
      </pc:sldChg>
      <pc:sldChg chg="del">
        <pc:chgData name="Paula Schüppenhauer" userId="53231c67-f842-40ae-9d40-eec1b0ea5f50" providerId="ADAL" clId="{81EF6F1E-4581-468A-9708-32837239CA1D}" dt="2025-07-16T14:00:02.590" v="109" actId="47"/>
        <pc:sldMkLst>
          <pc:docMk/>
          <pc:sldMk cId="1757912259" sldId="4541"/>
        </pc:sldMkLst>
      </pc:sldChg>
      <pc:sldChg chg="del">
        <pc:chgData name="Paula Schüppenhauer" userId="53231c67-f842-40ae-9d40-eec1b0ea5f50" providerId="ADAL" clId="{81EF6F1E-4581-468A-9708-32837239CA1D}" dt="2025-07-16T14:00:03.128" v="112" actId="47"/>
        <pc:sldMkLst>
          <pc:docMk/>
          <pc:sldMk cId="1435681881" sldId="4542"/>
        </pc:sldMkLst>
      </pc:sldChg>
      <pc:sldChg chg="del">
        <pc:chgData name="Paula Schüppenhauer" userId="53231c67-f842-40ae-9d40-eec1b0ea5f50" providerId="ADAL" clId="{81EF6F1E-4581-468A-9708-32837239CA1D}" dt="2025-07-16T14:00:03.148" v="113" actId="47"/>
        <pc:sldMkLst>
          <pc:docMk/>
          <pc:sldMk cId="305677921" sldId="4543"/>
        </pc:sldMkLst>
      </pc:sldChg>
      <pc:sldChg chg="del">
        <pc:chgData name="Paula Schüppenhauer" userId="53231c67-f842-40ae-9d40-eec1b0ea5f50" providerId="ADAL" clId="{81EF6F1E-4581-468A-9708-32837239CA1D}" dt="2025-07-16T14:00:03.165" v="114" actId="47"/>
        <pc:sldMkLst>
          <pc:docMk/>
          <pc:sldMk cId="869463473" sldId="4544"/>
        </pc:sldMkLst>
      </pc:sldChg>
      <pc:sldChg chg="del">
        <pc:chgData name="Paula Schüppenhauer" userId="53231c67-f842-40ae-9d40-eec1b0ea5f50" providerId="ADAL" clId="{81EF6F1E-4581-468A-9708-32837239CA1D}" dt="2025-07-16T14:00:12.879" v="124" actId="47"/>
        <pc:sldMkLst>
          <pc:docMk/>
          <pc:sldMk cId="3873960613" sldId="4545"/>
        </pc:sldMkLst>
      </pc:sldChg>
      <pc:sldChg chg="del">
        <pc:chgData name="Paula Schüppenhauer" userId="53231c67-f842-40ae-9d40-eec1b0ea5f50" providerId="ADAL" clId="{81EF6F1E-4581-468A-9708-32837239CA1D}" dt="2025-07-16T13:59:36.059" v="41" actId="47"/>
        <pc:sldMkLst>
          <pc:docMk/>
          <pc:sldMk cId="1080407047" sldId="4546"/>
        </pc:sldMkLst>
      </pc:sldChg>
      <pc:sldChg chg="del">
        <pc:chgData name="Paula Schüppenhauer" userId="53231c67-f842-40ae-9d40-eec1b0ea5f50" providerId="ADAL" clId="{81EF6F1E-4581-468A-9708-32837239CA1D}" dt="2025-07-16T13:59:36.471" v="42" actId="47"/>
        <pc:sldMkLst>
          <pc:docMk/>
          <pc:sldMk cId="854757866" sldId="4547"/>
        </pc:sldMkLst>
      </pc:sldChg>
      <pc:sldChg chg="del">
        <pc:chgData name="Paula Schüppenhauer" userId="53231c67-f842-40ae-9d40-eec1b0ea5f50" providerId="ADAL" clId="{81EF6F1E-4581-468A-9708-32837239CA1D}" dt="2025-07-16T13:59:36.928" v="43" actId="47"/>
        <pc:sldMkLst>
          <pc:docMk/>
          <pc:sldMk cId="1035987430" sldId="4549"/>
        </pc:sldMkLst>
      </pc:sldChg>
      <pc:sldChg chg="del">
        <pc:chgData name="Paula Schüppenhauer" userId="53231c67-f842-40ae-9d40-eec1b0ea5f50" providerId="ADAL" clId="{81EF6F1E-4581-468A-9708-32837239CA1D}" dt="2025-07-16T13:59:37.330" v="44" actId="47"/>
        <pc:sldMkLst>
          <pc:docMk/>
          <pc:sldMk cId="3007616990" sldId="4550"/>
        </pc:sldMkLst>
      </pc:sldChg>
      <pc:sldChg chg="del">
        <pc:chgData name="Paula Schüppenhauer" userId="53231c67-f842-40ae-9d40-eec1b0ea5f50" providerId="ADAL" clId="{81EF6F1E-4581-468A-9708-32837239CA1D}" dt="2025-07-16T13:59:39.378" v="48" actId="47"/>
        <pc:sldMkLst>
          <pc:docMk/>
          <pc:sldMk cId="544622901" sldId="4552"/>
        </pc:sldMkLst>
      </pc:sldChg>
      <pc:sldChg chg="del">
        <pc:chgData name="Paula Schüppenhauer" userId="53231c67-f842-40ae-9d40-eec1b0ea5f50" providerId="ADAL" clId="{81EF6F1E-4581-468A-9708-32837239CA1D}" dt="2025-07-16T13:59:52.419" v="74" actId="47"/>
        <pc:sldMkLst>
          <pc:docMk/>
          <pc:sldMk cId="1665135139" sldId="4555"/>
        </pc:sldMkLst>
      </pc:sldChg>
      <pc:sldChg chg="del">
        <pc:chgData name="Paula Schüppenhauer" userId="53231c67-f842-40ae-9d40-eec1b0ea5f50" providerId="ADAL" clId="{81EF6F1E-4581-468A-9708-32837239CA1D}" dt="2025-07-16T14:00:04.431" v="117" actId="47"/>
        <pc:sldMkLst>
          <pc:docMk/>
          <pc:sldMk cId="2428052289" sldId="4556"/>
        </pc:sldMkLst>
      </pc:sldChg>
      <pc:sldChg chg="del">
        <pc:chgData name="Paula Schüppenhauer" userId="53231c67-f842-40ae-9d40-eec1b0ea5f50" providerId="ADAL" clId="{81EF6F1E-4581-468A-9708-32837239CA1D}" dt="2025-07-16T14:00:07.274" v="121" actId="47"/>
        <pc:sldMkLst>
          <pc:docMk/>
          <pc:sldMk cId="2343727431" sldId="4557"/>
        </pc:sldMkLst>
      </pc:sldChg>
      <pc:sldChg chg="del">
        <pc:chgData name="Paula Schüppenhauer" userId="53231c67-f842-40ae-9d40-eec1b0ea5f50" providerId="ADAL" clId="{81EF6F1E-4581-468A-9708-32837239CA1D}" dt="2025-07-16T13:59:50.183" v="66" actId="47"/>
        <pc:sldMkLst>
          <pc:docMk/>
          <pc:sldMk cId="900344199" sldId="4558"/>
        </pc:sldMkLst>
      </pc:sldChg>
      <pc:sldChg chg="del">
        <pc:chgData name="Paula Schüppenhauer" userId="53231c67-f842-40ae-9d40-eec1b0ea5f50" providerId="ADAL" clId="{81EF6F1E-4581-468A-9708-32837239CA1D}" dt="2025-07-16T13:59:49.761" v="65" actId="47"/>
        <pc:sldMkLst>
          <pc:docMk/>
          <pc:sldMk cId="2666245254" sldId="4559"/>
        </pc:sldMkLst>
      </pc:sldChg>
      <pc:sldChg chg="del">
        <pc:chgData name="Paula Schüppenhauer" userId="53231c67-f842-40ae-9d40-eec1b0ea5f50" providerId="ADAL" clId="{81EF6F1E-4581-468A-9708-32837239CA1D}" dt="2025-07-16T13:59:59.495" v="99" actId="47"/>
        <pc:sldMkLst>
          <pc:docMk/>
          <pc:sldMk cId="1175957226" sldId="4560"/>
        </pc:sldMkLst>
      </pc:sldChg>
      <pc:sldChg chg="del">
        <pc:chgData name="Paula Schüppenhauer" userId="53231c67-f842-40ae-9d40-eec1b0ea5f50" providerId="ADAL" clId="{81EF6F1E-4581-468A-9708-32837239CA1D}" dt="2025-07-16T13:59:52.525" v="76" actId="47"/>
        <pc:sldMkLst>
          <pc:docMk/>
          <pc:sldMk cId="3716484267" sldId="4561"/>
        </pc:sldMkLst>
      </pc:sldChg>
    </pc:docChg>
  </pc:docChgLst>
  <pc:docChgLst>
    <pc:chgData name="Maynara de Almeida Furquim" userId="S::md064157@fh-muenster.de::cb2f8acd-f477-4704-9f46-ae480f16722a" providerId="AD" clId="Web-{B14742F5-28B7-461E-97A6-A9DAB09C5D0A}"/>
    <pc:docChg chg="modSld">
      <pc:chgData name="Maynara de Almeida Furquim" userId="S::md064157@fh-muenster.de::cb2f8acd-f477-4704-9f46-ae480f16722a" providerId="AD" clId="Web-{B14742F5-28B7-461E-97A6-A9DAB09C5D0A}" dt="2025-02-28T09:28:45.435" v="2" actId="20577"/>
      <pc:docMkLst>
        <pc:docMk/>
      </pc:docMkLst>
      <pc:sldChg chg="modSp">
        <pc:chgData name="Maynara de Almeida Furquim" userId="S::md064157@fh-muenster.de::cb2f8acd-f477-4704-9f46-ae480f16722a" providerId="AD" clId="Web-{B14742F5-28B7-461E-97A6-A9DAB09C5D0A}" dt="2025-02-28T09:28:45.435" v="2" actId="20577"/>
        <pc:sldMkLst>
          <pc:docMk/>
          <pc:sldMk cId="3482163605" sldId="4394"/>
        </pc:sldMkLst>
      </pc:sldChg>
    </pc:docChg>
  </pc:docChgLst>
  <pc:docChgLst>
    <pc:chgData name="Paula Schüppenhauer" userId="53231c67-f842-40ae-9d40-eec1b0ea5f50" providerId="ADAL" clId="{91E7F20F-F166-411F-9438-5B778EC53733}"/>
    <pc:docChg chg="undo redo custSel addSld delSld modSld sldOrd">
      <pc:chgData name="Paula Schüppenhauer" userId="53231c67-f842-40ae-9d40-eec1b0ea5f50" providerId="ADAL" clId="{91E7F20F-F166-411F-9438-5B778EC53733}" dt="2025-07-16T11:46:33.193" v="1296" actId="20577"/>
      <pc:docMkLst>
        <pc:docMk/>
      </pc:docMkLst>
      <pc:sldChg chg="ord">
        <pc:chgData name="Paula Schüppenhauer" userId="53231c67-f842-40ae-9d40-eec1b0ea5f50" providerId="ADAL" clId="{91E7F20F-F166-411F-9438-5B778EC53733}" dt="2025-07-16T07:20:53.177" v="595"/>
        <pc:sldMkLst>
          <pc:docMk/>
          <pc:sldMk cId="903574441" sldId="4300"/>
        </pc:sldMkLst>
      </pc:sldChg>
      <pc:sldChg chg="addSp delSp modSp mod">
        <pc:chgData name="Paula Schüppenhauer" userId="53231c67-f842-40ae-9d40-eec1b0ea5f50" providerId="ADAL" clId="{91E7F20F-F166-411F-9438-5B778EC53733}" dt="2025-07-16T11:03:03.077" v="1159" actId="14100"/>
        <pc:sldMkLst>
          <pc:docMk/>
          <pc:sldMk cId="30286005" sldId="4306"/>
        </pc:sldMkLst>
        <pc:spChg chg="mod">
          <ac:chgData name="Paula Schüppenhauer" userId="53231c67-f842-40ae-9d40-eec1b0ea5f50" providerId="ADAL" clId="{91E7F20F-F166-411F-9438-5B778EC53733}" dt="2025-07-16T11:02:52.729" v="1155" actId="14100"/>
          <ac:spMkLst>
            <pc:docMk/>
            <pc:sldMk cId="30286005" sldId="4306"/>
            <ac:spMk id="15" creationId="{C4E048F0-9773-C54B-A71E-3C9CFEB59C8E}"/>
          </ac:spMkLst>
        </pc:spChg>
        <pc:spChg chg="mod">
          <ac:chgData name="Paula Schüppenhauer" userId="53231c67-f842-40ae-9d40-eec1b0ea5f50" providerId="ADAL" clId="{91E7F20F-F166-411F-9438-5B778EC53733}" dt="2025-07-16T11:02:54.996" v="1156" actId="14100"/>
          <ac:spMkLst>
            <pc:docMk/>
            <pc:sldMk cId="30286005" sldId="4306"/>
            <ac:spMk id="21" creationId="{E66C7987-60BB-DC47-A0C2-99C652EF4EF7}"/>
          </ac:spMkLst>
        </pc:spChg>
        <pc:spChg chg="mod">
          <ac:chgData name="Paula Schüppenhauer" userId="53231c67-f842-40ae-9d40-eec1b0ea5f50" providerId="ADAL" clId="{91E7F20F-F166-411F-9438-5B778EC53733}" dt="2025-07-16T11:02:57.835" v="1157" actId="14100"/>
          <ac:spMkLst>
            <pc:docMk/>
            <pc:sldMk cId="30286005" sldId="4306"/>
            <ac:spMk id="23" creationId="{8343CF12-FDE6-8849-AC52-1E26D392F86A}"/>
          </ac:spMkLst>
        </pc:spChg>
      </pc:sldChg>
      <pc:sldChg chg="addSp delSp modSp mod">
        <pc:chgData name="Paula Schüppenhauer" userId="53231c67-f842-40ae-9d40-eec1b0ea5f50" providerId="ADAL" clId="{91E7F20F-F166-411F-9438-5B778EC53733}" dt="2025-07-16T07:21:16.526" v="600" actId="478"/>
        <pc:sldMkLst>
          <pc:docMk/>
          <pc:sldMk cId="2155738992" sldId="4338"/>
        </pc:sldMkLst>
      </pc:sldChg>
      <pc:sldChg chg="addSp delSp modSp mod">
        <pc:chgData name="Paula Schüppenhauer" userId="53231c67-f842-40ae-9d40-eec1b0ea5f50" providerId="ADAL" clId="{91E7F20F-F166-411F-9438-5B778EC53733}" dt="2025-07-16T11:07:22.012" v="1203" actId="20577"/>
        <pc:sldMkLst>
          <pc:docMk/>
          <pc:sldMk cId="3600211200" sldId="4340"/>
        </pc:sldMkLst>
        <pc:spChg chg="mod">
          <ac:chgData name="Paula Schüppenhauer" userId="53231c67-f842-40ae-9d40-eec1b0ea5f50" providerId="ADAL" clId="{91E7F20F-F166-411F-9438-5B778EC53733}" dt="2025-07-09T09:14:26.424" v="373"/>
          <ac:spMkLst>
            <pc:docMk/>
            <pc:sldMk cId="3600211200" sldId="4340"/>
            <ac:spMk id="3" creationId="{E4EDAC37-C3BA-1249-8767-414D489BC914}"/>
          </ac:spMkLst>
        </pc:spChg>
        <pc:spChg chg="add mod">
          <ac:chgData name="Paula Schüppenhauer" userId="53231c67-f842-40ae-9d40-eec1b0ea5f50" providerId="ADAL" clId="{91E7F20F-F166-411F-9438-5B778EC53733}" dt="2025-07-16T07:07:01.483" v="549" actId="1076"/>
          <ac:spMkLst>
            <pc:docMk/>
            <pc:sldMk cId="3600211200" sldId="4340"/>
            <ac:spMk id="6" creationId="{B2746005-33DA-BD67-CC7C-C240E3F86A87}"/>
          </ac:spMkLst>
        </pc:spChg>
        <pc:spChg chg="add mod">
          <ac:chgData name="Paula Schüppenhauer" userId="53231c67-f842-40ae-9d40-eec1b0ea5f50" providerId="ADAL" clId="{91E7F20F-F166-411F-9438-5B778EC53733}" dt="2025-07-16T11:07:22.012" v="1203" actId="20577"/>
          <ac:spMkLst>
            <pc:docMk/>
            <pc:sldMk cId="3600211200" sldId="4340"/>
            <ac:spMk id="8" creationId="{4C52B290-6129-07FC-0ABC-E62E3CD438E1}"/>
          </ac:spMkLst>
        </pc:spChg>
      </pc:sldChg>
      <pc:sldChg chg="addSp delSp modSp mod">
        <pc:chgData name="Paula Schüppenhauer" userId="53231c67-f842-40ae-9d40-eec1b0ea5f50" providerId="ADAL" clId="{91E7F20F-F166-411F-9438-5B778EC53733}" dt="2025-07-16T07:20:25.015" v="588" actId="478"/>
        <pc:sldMkLst>
          <pc:docMk/>
          <pc:sldMk cId="840311021" sldId="4350"/>
        </pc:sldMkLst>
      </pc:sldChg>
      <pc:sldChg chg="addSp delSp modSp mod">
        <pc:chgData name="Paula Schüppenhauer" userId="53231c67-f842-40ae-9d40-eec1b0ea5f50" providerId="ADAL" clId="{91E7F20F-F166-411F-9438-5B778EC53733}" dt="2025-07-16T11:07:46.721" v="1206" actId="478"/>
        <pc:sldMkLst>
          <pc:docMk/>
          <pc:sldMk cId="3559636693" sldId="4352"/>
        </pc:sldMkLst>
        <pc:spChg chg="add mod">
          <ac:chgData name="Paula Schüppenhauer" userId="53231c67-f842-40ae-9d40-eec1b0ea5f50" providerId="ADAL" clId="{91E7F20F-F166-411F-9438-5B778EC53733}" dt="2025-07-16T11:06:14.421" v="1185" actId="1076"/>
          <ac:spMkLst>
            <pc:docMk/>
            <pc:sldMk cId="3559636693" sldId="4352"/>
            <ac:spMk id="2" creationId="{EE471710-7788-A74C-168F-F1AAD64A4EF3}"/>
          </ac:spMkLst>
        </pc:spChg>
        <pc:spChg chg="add mod">
          <ac:chgData name="Paula Schüppenhauer" userId="53231c67-f842-40ae-9d40-eec1b0ea5f50" providerId="ADAL" clId="{91E7F20F-F166-411F-9438-5B778EC53733}" dt="2025-07-16T11:07:14.836" v="1201" actId="20577"/>
          <ac:spMkLst>
            <pc:docMk/>
            <pc:sldMk cId="3559636693" sldId="4352"/>
            <ac:spMk id="3" creationId="{1C39F017-A1A2-3C14-0CC8-3E39EF8CB2DE}"/>
          </ac:spMkLst>
        </pc:spChg>
      </pc:sldChg>
      <pc:sldChg chg="modSp mod">
        <pc:chgData name="Paula Schüppenhauer" userId="53231c67-f842-40ae-9d40-eec1b0ea5f50" providerId="ADAL" clId="{91E7F20F-F166-411F-9438-5B778EC53733}" dt="2025-07-07T12:40:44.318" v="127" actId="20577"/>
        <pc:sldMkLst>
          <pc:docMk/>
          <pc:sldMk cId="2167061073" sldId="4353"/>
        </pc:sldMkLst>
        <pc:spChg chg="mod">
          <ac:chgData name="Paula Schüppenhauer" userId="53231c67-f842-40ae-9d40-eec1b0ea5f50" providerId="ADAL" clId="{91E7F20F-F166-411F-9438-5B778EC53733}" dt="2025-07-07T12:40:44.318" v="127" actId="20577"/>
          <ac:spMkLst>
            <pc:docMk/>
            <pc:sldMk cId="2167061073" sldId="4353"/>
            <ac:spMk id="12" creationId="{CFDAC885-5122-2B70-DF6B-97876FD446B2}"/>
          </ac:spMkLst>
        </pc:spChg>
      </pc:sldChg>
      <pc:sldChg chg="addSp delSp modSp mod">
        <pc:chgData name="Paula Schüppenhauer" userId="53231c67-f842-40ae-9d40-eec1b0ea5f50" providerId="ADAL" clId="{91E7F20F-F166-411F-9438-5B778EC53733}" dt="2025-07-16T11:07:55.382" v="1209" actId="478"/>
        <pc:sldMkLst>
          <pc:docMk/>
          <pc:sldMk cId="2095219051" sldId="4358"/>
        </pc:sldMkLst>
        <pc:spChg chg="add mod">
          <ac:chgData name="Paula Schüppenhauer" userId="53231c67-f842-40ae-9d40-eec1b0ea5f50" providerId="ADAL" clId="{91E7F20F-F166-411F-9438-5B778EC53733}" dt="2025-07-16T07:20:57.549" v="596"/>
          <ac:spMkLst>
            <pc:docMk/>
            <pc:sldMk cId="2095219051" sldId="4358"/>
            <ac:spMk id="4" creationId="{BD785718-06D1-1ED3-D464-4FA55199226C}"/>
          </ac:spMkLst>
        </pc:spChg>
        <pc:spChg chg="add mod">
          <ac:chgData name="Paula Schüppenhauer" userId="53231c67-f842-40ae-9d40-eec1b0ea5f50" providerId="ADAL" clId="{91E7F20F-F166-411F-9438-5B778EC53733}" dt="2025-07-16T11:07:18.101" v="1202" actId="20577"/>
          <ac:spMkLst>
            <pc:docMk/>
            <pc:sldMk cId="2095219051" sldId="4358"/>
            <ac:spMk id="8" creationId="{E624403F-27FE-48BA-DCE5-95830C5EC1D8}"/>
          </ac:spMkLst>
        </pc:spChg>
      </pc:sldChg>
      <pc:sldChg chg="addSp delSp modSp mod">
        <pc:chgData name="Paula Schüppenhauer" userId="53231c67-f842-40ae-9d40-eec1b0ea5f50" providerId="ADAL" clId="{91E7F20F-F166-411F-9438-5B778EC53733}" dt="2025-07-16T11:08:01.300" v="1211" actId="478"/>
        <pc:sldMkLst>
          <pc:docMk/>
          <pc:sldMk cId="24358105" sldId="4360"/>
        </pc:sldMkLst>
      </pc:sldChg>
      <pc:sldChg chg="addSp delSp modSp mod">
        <pc:chgData name="Paula Schüppenhauer" userId="53231c67-f842-40ae-9d40-eec1b0ea5f50" providerId="ADAL" clId="{91E7F20F-F166-411F-9438-5B778EC53733}" dt="2025-07-16T11:08:14.995" v="1213" actId="478"/>
        <pc:sldMkLst>
          <pc:docMk/>
          <pc:sldMk cId="2569751629" sldId="4361"/>
        </pc:sldMkLst>
      </pc:sldChg>
      <pc:sldChg chg="addSp delSp modSp mod">
        <pc:chgData name="Paula Schüppenhauer" userId="53231c67-f842-40ae-9d40-eec1b0ea5f50" providerId="ADAL" clId="{91E7F20F-F166-411F-9438-5B778EC53733}" dt="2025-07-16T11:08:25.884" v="1215" actId="478"/>
        <pc:sldMkLst>
          <pc:docMk/>
          <pc:sldMk cId="2573948515" sldId="4362"/>
        </pc:sldMkLst>
      </pc:sldChg>
      <pc:sldChg chg="addSp delSp modSp mod">
        <pc:chgData name="Paula Schüppenhauer" userId="53231c67-f842-40ae-9d40-eec1b0ea5f50" providerId="ADAL" clId="{91E7F20F-F166-411F-9438-5B778EC53733}" dt="2025-07-16T08:57:22.769" v="1048" actId="207"/>
        <pc:sldMkLst>
          <pc:docMk/>
          <pc:sldMk cId="206617532" sldId="4363"/>
        </pc:sldMkLst>
        <pc:spChg chg="mod">
          <ac:chgData name="Paula Schüppenhauer" userId="53231c67-f842-40ae-9d40-eec1b0ea5f50" providerId="ADAL" clId="{91E7F20F-F166-411F-9438-5B778EC53733}" dt="2025-07-16T08:57:22.769" v="1048" actId="207"/>
          <ac:spMkLst>
            <pc:docMk/>
            <pc:sldMk cId="206617532" sldId="4363"/>
            <ac:spMk id="3" creationId="{5BC95586-B7F4-5ED5-E80C-1FCEE66A470C}"/>
          </ac:spMkLst>
        </pc:spChg>
      </pc:sldChg>
      <pc:sldChg chg="addSp delSp modSp mod">
        <pc:chgData name="Paula Schüppenhauer" userId="53231c67-f842-40ae-9d40-eec1b0ea5f50" providerId="ADAL" clId="{91E7F20F-F166-411F-9438-5B778EC53733}" dt="2025-07-16T11:06:56.550" v="1197" actId="20577"/>
        <pc:sldMkLst>
          <pc:docMk/>
          <pc:sldMk cId="2840992419" sldId="4364"/>
        </pc:sldMkLst>
      </pc:sldChg>
      <pc:sldChg chg="addSp delSp modSp mod">
        <pc:chgData name="Paula Schüppenhauer" userId="53231c67-f842-40ae-9d40-eec1b0ea5f50" providerId="ADAL" clId="{91E7F20F-F166-411F-9438-5B778EC53733}" dt="2025-07-16T11:07:03.091" v="1199" actId="20577"/>
        <pc:sldMkLst>
          <pc:docMk/>
          <pc:sldMk cId="861080955" sldId="4365"/>
        </pc:sldMkLst>
      </pc:sldChg>
      <pc:sldChg chg="addSp modSp mod">
        <pc:chgData name="Paula Schüppenhauer" userId="53231c67-f842-40ae-9d40-eec1b0ea5f50" providerId="ADAL" clId="{91E7F20F-F166-411F-9438-5B778EC53733}" dt="2025-07-16T11:07:24.948" v="1204" actId="20577"/>
        <pc:sldMkLst>
          <pc:docMk/>
          <pc:sldMk cId="117442632" sldId="4366"/>
        </pc:sldMkLst>
        <pc:spChg chg="add mod">
          <ac:chgData name="Paula Schüppenhauer" userId="53231c67-f842-40ae-9d40-eec1b0ea5f50" providerId="ADAL" clId="{91E7F20F-F166-411F-9438-5B778EC53733}" dt="2025-07-16T08:56:34.523" v="1046" actId="208"/>
          <ac:spMkLst>
            <pc:docMk/>
            <pc:sldMk cId="117442632" sldId="4366"/>
            <ac:spMk id="3" creationId="{C1104EA9-09DE-3ACC-134B-3E5226576572}"/>
          </ac:spMkLst>
        </pc:spChg>
        <pc:spChg chg="add mod">
          <ac:chgData name="Paula Schüppenhauer" userId="53231c67-f842-40ae-9d40-eec1b0ea5f50" providerId="ADAL" clId="{91E7F20F-F166-411F-9438-5B778EC53733}" dt="2025-07-16T11:07:24.948" v="1204" actId="20577"/>
          <ac:spMkLst>
            <pc:docMk/>
            <pc:sldMk cId="117442632" sldId="4366"/>
            <ac:spMk id="6" creationId="{349C286D-8D77-6846-E1B8-B16A754EC9A8}"/>
          </ac:spMkLst>
        </pc:spChg>
      </pc:sldChg>
      <pc:sldChg chg="addSp delSp modSp mod">
        <pc:chgData name="Paula Schüppenhauer" userId="53231c67-f842-40ae-9d40-eec1b0ea5f50" providerId="ADAL" clId="{91E7F20F-F166-411F-9438-5B778EC53733}" dt="2025-07-16T11:06:59.809" v="1198" actId="20577"/>
        <pc:sldMkLst>
          <pc:docMk/>
          <pc:sldMk cId="1940534034" sldId="4367"/>
        </pc:sldMkLst>
      </pc:sldChg>
      <pc:sldChg chg="addSp delSp modSp mod">
        <pc:chgData name="Paula Schüppenhauer" userId="53231c67-f842-40ae-9d40-eec1b0ea5f50" providerId="ADAL" clId="{91E7F20F-F166-411F-9438-5B778EC53733}" dt="2025-07-16T11:07:06.581" v="1200" actId="20577"/>
        <pc:sldMkLst>
          <pc:docMk/>
          <pc:sldMk cId="2197716965" sldId="4368"/>
        </pc:sldMkLst>
      </pc:sldChg>
      <pc:sldChg chg="modSp mod">
        <pc:chgData name="Paula Schüppenhauer" userId="53231c67-f842-40ae-9d40-eec1b0ea5f50" providerId="ADAL" clId="{91E7F20F-F166-411F-9438-5B778EC53733}" dt="2025-07-09T09:17:32.525" v="534" actId="20577"/>
        <pc:sldMkLst>
          <pc:docMk/>
          <pc:sldMk cId="4049571944" sldId="4381"/>
        </pc:sldMkLst>
      </pc:sldChg>
      <pc:sldChg chg="addSp delSp modSp mod">
        <pc:chgData name="Paula Schüppenhauer" userId="53231c67-f842-40ae-9d40-eec1b0ea5f50" providerId="ADAL" clId="{91E7F20F-F166-411F-9438-5B778EC53733}" dt="2025-07-09T09:14:50.879" v="374"/>
        <pc:sldMkLst>
          <pc:docMk/>
          <pc:sldMk cId="3847257871" sldId="4514"/>
        </pc:sldMkLst>
      </pc:sldChg>
      <pc:sldChg chg="modSp mod">
        <pc:chgData name="Paula Schüppenhauer" userId="53231c67-f842-40ae-9d40-eec1b0ea5f50" providerId="ADAL" clId="{91E7F20F-F166-411F-9438-5B778EC53733}" dt="2025-07-16T07:31:07.282" v="748" actId="20577"/>
        <pc:sldMkLst>
          <pc:docMk/>
          <pc:sldMk cId="2440535142" sldId="4517"/>
        </pc:sldMkLst>
      </pc:sldChg>
      <pc:sldChg chg="modSp">
        <pc:chgData name="Paula Schüppenhauer" userId="53231c67-f842-40ae-9d40-eec1b0ea5f50" providerId="ADAL" clId="{91E7F20F-F166-411F-9438-5B778EC53733}" dt="2025-07-09T09:14:50.879" v="374"/>
        <pc:sldMkLst>
          <pc:docMk/>
          <pc:sldMk cId="2746593216" sldId="4518"/>
        </pc:sldMkLst>
      </pc:sldChg>
      <pc:sldChg chg="modSp mod">
        <pc:chgData name="Paula Schüppenhauer" userId="53231c67-f842-40ae-9d40-eec1b0ea5f50" providerId="ADAL" clId="{91E7F20F-F166-411F-9438-5B778EC53733}" dt="2025-07-09T09:16:51.662" v="478" actId="20577"/>
        <pc:sldMkLst>
          <pc:docMk/>
          <pc:sldMk cId="2390099731" sldId="4519"/>
        </pc:sldMkLst>
      </pc:sldChg>
      <pc:sldChg chg="modSp mod">
        <pc:chgData name="Paula Schüppenhauer" userId="53231c67-f842-40ae-9d40-eec1b0ea5f50" providerId="ADAL" clId="{91E7F20F-F166-411F-9438-5B778EC53733}" dt="2025-07-16T07:34:54.555" v="874" actId="207"/>
        <pc:sldMkLst>
          <pc:docMk/>
          <pc:sldMk cId="2608251600" sldId="4522"/>
        </pc:sldMkLst>
      </pc:sldChg>
      <pc:sldChg chg="modSp">
        <pc:chgData name="Paula Schüppenhauer" userId="53231c67-f842-40ae-9d40-eec1b0ea5f50" providerId="ADAL" clId="{91E7F20F-F166-411F-9438-5B778EC53733}" dt="2025-07-09T09:14:50.879" v="374"/>
        <pc:sldMkLst>
          <pc:docMk/>
          <pc:sldMk cId="2822728364" sldId="4526"/>
        </pc:sldMkLst>
      </pc:sldChg>
      <pc:sldChg chg="modSp del mod">
        <pc:chgData name="Paula Schüppenhauer" userId="53231c67-f842-40ae-9d40-eec1b0ea5f50" providerId="ADAL" clId="{91E7F20F-F166-411F-9438-5B778EC53733}" dt="2025-07-16T07:35:22.134" v="875" actId="47"/>
        <pc:sldMkLst>
          <pc:docMk/>
          <pc:sldMk cId="569823836" sldId="4528"/>
        </pc:sldMkLst>
      </pc:sldChg>
      <pc:sldChg chg="addSp delSp modSp mod">
        <pc:chgData name="Paula Schüppenhauer" userId="53231c67-f842-40ae-9d40-eec1b0ea5f50" providerId="ADAL" clId="{91E7F20F-F166-411F-9438-5B778EC53733}" dt="2025-07-16T07:36:14.392" v="882" actId="1076"/>
        <pc:sldMkLst>
          <pc:docMk/>
          <pc:sldMk cId="2593488250" sldId="4530"/>
        </pc:sldMkLst>
      </pc:sldChg>
      <pc:sldChg chg="modSp mod">
        <pc:chgData name="Paula Schüppenhauer" userId="53231c67-f842-40ae-9d40-eec1b0ea5f50" providerId="ADAL" clId="{91E7F20F-F166-411F-9438-5B778EC53733}" dt="2025-07-16T07:37:03.833" v="885" actId="20577"/>
        <pc:sldMkLst>
          <pc:docMk/>
          <pc:sldMk cId="76435887" sldId="4532"/>
        </pc:sldMkLst>
      </pc:sldChg>
      <pc:sldChg chg="modSp mod ord">
        <pc:chgData name="Paula Schüppenhauer" userId="53231c67-f842-40ae-9d40-eec1b0ea5f50" providerId="ADAL" clId="{91E7F20F-F166-411F-9438-5B778EC53733}" dt="2025-07-16T11:44:00.656" v="1217" actId="20577"/>
        <pc:sldMkLst>
          <pc:docMk/>
          <pc:sldMk cId="1608511392" sldId="4535"/>
        </pc:sldMkLst>
      </pc:sldChg>
      <pc:sldChg chg="modSp mod">
        <pc:chgData name="Paula Schüppenhauer" userId="53231c67-f842-40ae-9d40-eec1b0ea5f50" providerId="ADAL" clId="{91E7F20F-F166-411F-9438-5B778EC53733}" dt="2025-07-16T11:44:03.484" v="1219" actId="20577"/>
        <pc:sldMkLst>
          <pc:docMk/>
          <pc:sldMk cId="2820487082" sldId="4536"/>
        </pc:sldMkLst>
      </pc:sldChg>
      <pc:sldChg chg="addSp delSp modSp mod">
        <pc:chgData name="Paula Schüppenhauer" userId="53231c67-f842-40ae-9d40-eec1b0ea5f50" providerId="ADAL" clId="{91E7F20F-F166-411F-9438-5B778EC53733}" dt="2025-07-16T07:39:42.636" v="1016" actId="1076"/>
        <pc:sldMkLst>
          <pc:docMk/>
          <pc:sldMk cId="305677921" sldId="4543"/>
        </pc:sldMkLst>
      </pc:sldChg>
      <pc:sldChg chg="modSp mod">
        <pc:chgData name="Paula Schüppenhauer" userId="53231c67-f842-40ae-9d40-eec1b0ea5f50" providerId="ADAL" clId="{91E7F20F-F166-411F-9438-5B778EC53733}" dt="2025-07-16T07:40:00.405" v="1032" actId="20577"/>
        <pc:sldMkLst>
          <pc:docMk/>
          <pc:sldMk cId="869463473" sldId="4544"/>
        </pc:sldMkLst>
      </pc:sldChg>
      <pc:sldChg chg="modSp mod">
        <pc:chgData name="Paula Schüppenhauer" userId="53231c67-f842-40ae-9d40-eec1b0ea5f50" providerId="ADAL" clId="{91E7F20F-F166-411F-9438-5B778EC53733}" dt="2025-07-07T08:41:15.038" v="96"/>
        <pc:sldMkLst>
          <pc:docMk/>
          <pc:sldMk cId="2295162382" sldId="4554"/>
        </pc:sldMkLst>
        <pc:spChg chg="mod">
          <ac:chgData name="Paula Schüppenhauer" userId="53231c67-f842-40ae-9d40-eec1b0ea5f50" providerId="ADAL" clId="{91E7F20F-F166-411F-9438-5B778EC53733}" dt="2025-07-07T08:41:15.038" v="96"/>
          <ac:spMkLst>
            <pc:docMk/>
            <pc:sldMk cId="2295162382" sldId="4554"/>
            <ac:spMk id="2" creationId="{AC83D075-E452-7B62-18F5-8609FB47C5DB}"/>
          </ac:spMkLst>
        </pc:spChg>
      </pc:sldChg>
      <pc:sldChg chg="modSp mod">
        <pc:chgData name="Paula Schüppenhauer" userId="53231c67-f842-40ae-9d40-eec1b0ea5f50" providerId="ADAL" clId="{91E7F20F-F166-411F-9438-5B778EC53733}" dt="2025-07-16T07:28:28.162" v="676" actId="108"/>
        <pc:sldMkLst>
          <pc:docMk/>
          <pc:sldMk cId="1665135139" sldId="4555"/>
        </pc:sldMkLst>
      </pc:sldChg>
      <pc:sldChg chg="addSp delSp modSp add mod">
        <pc:chgData name="Paula Schüppenhauer" userId="53231c67-f842-40ae-9d40-eec1b0ea5f50" providerId="ADAL" clId="{91E7F20F-F166-411F-9438-5B778EC53733}" dt="2025-07-09T09:10:05.953" v="317" actId="20577"/>
        <pc:sldMkLst>
          <pc:docMk/>
          <pc:sldMk cId="900344199" sldId="4558"/>
        </pc:sldMkLst>
      </pc:sldChg>
      <pc:sldChg chg="addSp delSp modSp add mod ord">
        <pc:chgData name="Paula Schüppenhauer" userId="53231c67-f842-40ae-9d40-eec1b0ea5f50" providerId="ADAL" clId="{91E7F20F-F166-411F-9438-5B778EC53733}" dt="2025-07-09T09:08:47.247" v="298" actId="948"/>
        <pc:sldMkLst>
          <pc:docMk/>
          <pc:sldMk cId="2666245254" sldId="4559"/>
        </pc:sldMkLst>
      </pc:sldChg>
      <pc:sldChg chg="modSp add mod ord">
        <pc:chgData name="Paula Schüppenhauer" userId="53231c67-f842-40ae-9d40-eec1b0ea5f50" providerId="ADAL" clId="{91E7F20F-F166-411F-9438-5B778EC53733}" dt="2025-07-16T11:46:33.193" v="1296" actId="20577"/>
        <pc:sldMkLst>
          <pc:docMk/>
          <pc:sldMk cId="1175957226" sldId="4560"/>
        </pc:sldMkLst>
      </pc:sldChg>
      <pc:sldChg chg="addSp delSp modSp add mod">
        <pc:chgData name="Paula Schüppenhauer" userId="53231c67-f842-40ae-9d40-eec1b0ea5f50" providerId="ADAL" clId="{91E7F20F-F166-411F-9438-5B778EC53733}" dt="2025-07-16T07:30:28.370" v="746" actId="207"/>
        <pc:sldMkLst>
          <pc:docMk/>
          <pc:sldMk cId="3716484267" sldId="4561"/>
        </pc:sldMkLst>
      </pc:sldChg>
      <pc:sldChg chg="addSp delSp modSp add del mod">
        <pc:chgData name="Paula Schüppenhauer" userId="53231c67-f842-40ae-9d40-eec1b0ea5f50" providerId="ADAL" clId="{91E7F20F-F166-411F-9438-5B778EC53733}" dt="2025-07-16T11:01:33.348" v="1137" actId="47"/>
        <pc:sldMkLst>
          <pc:docMk/>
          <pc:sldMk cId="1302154714" sldId="4562"/>
        </pc:sldMkLst>
      </pc:sldChg>
      <pc:sldChg chg="delSp add del mod modNotesTx">
        <pc:chgData name="Paula Schüppenhauer" userId="53231c67-f842-40ae-9d40-eec1b0ea5f50" providerId="ADAL" clId="{91E7F20F-F166-411F-9438-5B778EC53733}" dt="2025-07-16T07:20:08.083" v="587" actId="47"/>
        <pc:sldMkLst>
          <pc:docMk/>
          <pc:sldMk cId="1903835900" sldId="4570"/>
        </pc:sldMkLst>
      </pc:sldChg>
      <pc:sldChg chg="add del">
        <pc:chgData name="Paula Schüppenhauer" userId="53231c67-f842-40ae-9d40-eec1b0ea5f50" providerId="ADAL" clId="{91E7F20F-F166-411F-9438-5B778EC53733}" dt="2025-07-16T07:17:33.299" v="586"/>
        <pc:sldMkLst>
          <pc:docMk/>
          <pc:sldMk cId="1267242034" sldId="4571"/>
        </pc:sldMkLst>
      </pc:sldChg>
    </pc:docChg>
  </pc:docChgLst>
  <pc:docChgLst>
    <pc:chgData name="Maynara de Almeida Furquim" userId="S::md064157@fh-muenster.de::cb2f8acd-f477-4704-9f46-ae480f16722a" providerId="AD" clId="Web-{E0651E9B-F5C1-4505-A087-1F09676E2E63}"/>
    <pc:docChg chg="modSld">
      <pc:chgData name="Maynara de Almeida Furquim" userId="S::md064157@fh-muenster.de::cb2f8acd-f477-4704-9f46-ae480f16722a" providerId="AD" clId="Web-{E0651E9B-F5C1-4505-A087-1F09676E2E63}" dt="2025-07-17T12:29:38.660" v="17" actId="14100"/>
      <pc:docMkLst>
        <pc:docMk/>
      </pc:docMkLst>
      <pc:sldChg chg="modSp">
        <pc:chgData name="Maynara de Almeida Furquim" userId="S::md064157@fh-muenster.de::cb2f8acd-f477-4704-9f46-ae480f16722a" providerId="AD" clId="Web-{E0651E9B-F5C1-4505-A087-1F09676E2E63}" dt="2025-07-17T12:29:38.660" v="17" actId="14100"/>
        <pc:sldMkLst>
          <pc:docMk/>
          <pc:sldMk cId="2167061073" sldId="4353"/>
        </pc:sldMkLst>
        <pc:spChg chg="mod">
          <ac:chgData name="Maynara de Almeida Furquim" userId="S::md064157@fh-muenster.de::cb2f8acd-f477-4704-9f46-ae480f16722a" providerId="AD" clId="Web-{E0651E9B-F5C1-4505-A087-1F09676E2E63}" dt="2025-07-17T12:29:38.660" v="17" actId="14100"/>
          <ac:spMkLst>
            <pc:docMk/>
            <pc:sldMk cId="2167061073" sldId="4353"/>
            <ac:spMk id="11" creationId="{E862DA92-75B3-EDFF-451D-922101B52A31}"/>
          </ac:spMkLst>
        </pc:spChg>
        <pc:spChg chg="mod">
          <ac:chgData name="Maynara de Almeida Furquim" userId="S::md064157@fh-muenster.de::cb2f8acd-f477-4704-9f46-ae480f16722a" providerId="AD" clId="Web-{E0651E9B-F5C1-4505-A087-1F09676E2E63}" dt="2025-07-17T12:29:28.629" v="15" actId="20577"/>
          <ac:spMkLst>
            <pc:docMk/>
            <pc:sldMk cId="2167061073" sldId="4353"/>
            <ac:spMk id="12" creationId="{CFDAC885-5122-2B70-DF6B-97876FD446B2}"/>
          </ac:spMkLst>
        </pc:spChg>
      </pc:sldChg>
    </pc:docChg>
  </pc:docChgLst>
  <pc:docChgLst>
    <pc:chgData name="Maynara de Almeida Furquim" userId="S::md064157@fh-muenster.de::cb2f8acd-f477-4704-9f46-ae480f16722a" providerId="AD" clId="Web-{48CAB6CA-7ED2-48FF-A78B-41D8B247F1EB}"/>
    <pc:docChg chg="addSld modSld">
      <pc:chgData name="Maynara de Almeida Furquim" userId="S::md064157@fh-muenster.de::cb2f8acd-f477-4704-9f46-ae480f16722a" providerId="AD" clId="Web-{48CAB6CA-7ED2-48FF-A78B-41D8B247F1EB}" dt="2025-02-28T08:26:23.523" v="5" actId="20577"/>
      <pc:docMkLst>
        <pc:docMk/>
      </pc:docMkLst>
      <pc:sldChg chg="modSp new">
        <pc:chgData name="Maynara de Almeida Furquim" userId="S::md064157@fh-muenster.de::cb2f8acd-f477-4704-9f46-ae480f16722a" providerId="AD" clId="Web-{48CAB6CA-7ED2-48FF-A78B-41D8B247F1EB}" dt="2025-02-28T08:26:23.523" v="5" actId="20577"/>
        <pc:sldMkLst>
          <pc:docMk/>
          <pc:sldMk cId="3741486635" sldId="4392"/>
        </pc:sldMkLst>
      </pc:sldChg>
    </pc:docChg>
  </pc:docChgLst>
  <pc:docChgLst>
    <pc:chgData name="Maynara de Almeida Furquim" userId="S::md064157@fh-muenster.de::cb2f8acd-f477-4704-9f46-ae480f16722a" providerId="AD" clId="Web-{D5418011-64A9-4026-AC48-CEFE4EB94CD2}"/>
    <pc:docChg chg="addSld modSld">
      <pc:chgData name="Maynara de Almeida Furquim" userId="S::md064157@fh-muenster.de::cb2f8acd-f477-4704-9f46-ae480f16722a" providerId="AD" clId="Web-{D5418011-64A9-4026-AC48-CEFE4EB94CD2}" dt="2025-02-28T11:08:22.982" v="13" actId="20577"/>
      <pc:docMkLst>
        <pc:docMk/>
      </pc:docMkLst>
      <pc:sldChg chg="modSp">
        <pc:chgData name="Maynara de Almeida Furquim" userId="S::md064157@fh-muenster.de::cb2f8acd-f477-4704-9f46-ae480f16722a" providerId="AD" clId="Web-{D5418011-64A9-4026-AC48-CEFE4EB94CD2}" dt="2025-02-28T11:00:20.948" v="11"/>
        <pc:sldMkLst>
          <pc:docMk/>
          <pc:sldMk cId="469174218" sldId="4397"/>
        </pc:sldMkLst>
      </pc:sldChg>
      <pc:sldChg chg="modSp new">
        <pc:chgData name="Maynara de Almeida Furquim" userId="S::md064157@fh-muenster.de::cb2f8acd-f477-4704-9f46-ae480f16722a" providerId="AD" clId="Web-{D5418011-64A9-4026-AC48-CEFE4EB94CD2}" dt="2025-02-28T11:08:22.982" v="13" actId="20577"/>
        <pc:sldMkLst>
          <pc:docMk/>
          <pc:sldMk cId="3015793550" sldId="4398"/>
        </pc:sldMkLst>
      </pc:sldChg>
    </pc:docChg>
  </pc:docChgLst>
  <pc:docChgLst>
    <pc:chgData name="Maynara de Almeida Furquim" userId="S::md064157@fh-muenster.de::cb2f8acd-f477-4704-9f46-ae480f16722a" providerId="AD" clId="Web-{C2DE09D5-E3C7-4D84-87D0-C170B5BFB1CE}"/>
    <pc:docChg chg="addSld modSld">
      <pc:chgData name="Maynara de Almeida Furquim" userId="S::md064157@fh-muenster.de::cb2f8acd-f477-4704-9f46-ae480f16722a" providerId="AD" clId="Web-{C2DE09D5-E3C7-4D84-87D0-C170B5BFB1CE}" dt="2025-02-25T14:03:00.620" v="1" actId="20577"/>
      <pc:docMkLst>
        <pc:docMk/>
      </pc:docMkLst>
      <pc:sldChg chg="modSp new">
        <pc:chgData name="Maynara de Almeida Furquim" userId="S::md064157@fh-muenster.de::cb2f8acd-f477-4704-9f46-ae480f16722a" providerId="AD" clId="Web-{C2DE09D5-E3C7-4D84-87D0-C170B5BFB1CE}" dt="2025-02-25T14:03:00.620" v="1" actId="20577"/>
        <pc:sldMkLst>
          <pc:docMk/>
          <pc:sldMk cId="99684886" sldId="4384"/>
        </pc:sldMkLst>
      </pc:sldChg>
    </pc:docChg>
  </pc:docChgLst>
  <pc:docChgLst>
    <pc:chgData name="Maynara de Almeida Furquim" userId="S::md064157@fh-muenster.de::cb2f8acd-f477-4704-9f46-ae480f16722a" providerId="AD" clId="Web-{81E26475-0313-428F-A98E-2A0087FB9674}"/>
    <pc:docChg chg="addSld modSld">
      <pc:chgData name="Maynara de Almeida Furquim" userId="S::md064157@fh-muenster.de::cb2f8acd-f477-4704-9f46-ae480f16722a" providerId="AD" clId="Web-{81E26475-0313-428F-A98E-2A0087FB9674}" dt="2025-02-27T13:28:21.034" v="8" actId="20577"/>
      <pc:docMkLst>
        <pc:docMk/>
      </pc:docMkLst>
      <pc:sldChg chg="modSp new">
        <pc:chgData name="Maynara de Almeida Furquim" userId="S::md064157@fh-muenster.de::cb2f8acd-f477-4704-9f46-ae480f16722a" providerId="AD" clId="Web-{81E26475-0313-428F-A98E-2A0087FB9674}" dt="2025-02-27T13:28:21.034" v="8" actId="20577"/>
        <pc:sldMkLst>
          <pc:docMk/>
          <pc:sldMk cId="622386107" sldId="4389"/>
        </pc:sldMkLst>
      </pc:sldChg>
    </pc:docChg>
  </pc:docChgLst>
  <pc:docChgLst>
    <pc:chgData name="Maynara de Almeida Furquim" userId="S::md064157@fh-muenster.de::cb2f8acd-f477-4704-9f46-ae480f16722a" providerId="AD" clId="Web-{0E75E6B4-3B7C-4412-A1D2-CB6A0237C248}"/>
    <pc:docChg chg="addSld modSld">
      <pc:chgData name="Maynara de Almeida Furquim" userId="S::md064157@fh-muenster.de::cb2f8acd-f477-4704-9f46-ae480f16722a" providerId="AD" clId="Web-{0E75E6B4-3B7C-4412-A1D2-CB6A0237C248}" dt="2025-02-28T10:48:06.188" v="37" actId="20577"/>
      <pc:docMkLst>
        <pc:docMk/>
      </pc:docMkLst>
      <pc:sldChg chg="modSp">
        <pc:chgData name="Maynara de Almeida Furquim" userId="S::md064157@fh-muenster.de::cb2f8acd-f477-4704-9f46-ae480f16722a" providerId="AD" clId="Web-{0E75E6B4-3B7C-4412-A1D2-CB6A0237C248}" dt="2025-02-28T10:37:01.193" v="6" actId="20577"/>
        <pc:sldMkLst>
          <pc:docMk/>
          <pc:sldMk cId="4182630788" sldId="4395"/>
        </pc:sldMkLst>
      </pc:sldChg>
      <pc:sldChg chg="modSp new">
        <pc:chgData name="Maynara de Almeida Furquim" userId="S::md064157@fh-muenster.de::cb2f8acd-f477-4704-9f46-ae480f16722a" providerId="AD" clId="Web-{0E75E6B4-3B7C-4412-A1D2-CB6A0237C248}" dt="2025-02-28T10:40:37.264" v="34" actId="20577"/>
        <pc:sldMkLst>
          <pc:docMk/>
          <pc:sldMk cId="1590969963" sldId="4396"/>
        </pc:sldMkLst>
      </pc:sldChg>
      <pc:sldChg chg="modSp new">
        <pc:chgData name="Maynara de Almeida Furquim" userId="S::md064157@fh-muenster.de::cb2f8acd-f477-4704-9f46-ae480f16722a" providerId="AD" clId="Web-{0E75E6B4-3B7C-4412-A1D2-CB6A0237C248}" dt="2025-02-28T10:48:06.188" v="37" actId="20577"/>
        <pc:sldMkLst>
          <pc:docMk/>
          <pc:sldMk cId="469174218" sldId="4397"/>
        </pc:sldMkLst>
      </pc:sldChg>
    </pc:docChg>
  </pc:docChgLst>
  <pc:docChgLst>
    <pc:chgData name="Maynara de Almeida Furquim" userId="S::md064157@fh-muenster.de::cb2f8acd-f477-4704-9f46-ae480f16722a" providerId="AD" clId="Web-{FF08A34B-7F64-4568-959D-A9E3A82ACE85}"/>
    <pc:docChg chg="addSld modSld">
      <pc:chgData name="Maynara de Almeida Furquim" userId="S::md064157@fh-muenster.de::cb2f8acd-f477-4704-9f46-ae480f16722a" providerId="AD" clId="Web-{FF08A34B-7F64-4568-959D-A9E3A82ACE85}" dt="2025-02-27T15:11:02.150" v="11"/>
      <pc:docMkLst>
        <pc:docMk/>
      </pc:docMkLst>
      <pc:sldChg chg="modSp">
        <pc:chgData name="Maynara de Almeida Furquim" userId="S::md064157@fh-muenster.de::cb2f8acd-f477-4704-9f46-ae480f16722a" providerId="AD" clId="Web-{FF08A34B-7F64-4568-959D-A9E3A82ACE85}" dt="2025-02-27T15:10:56.556" v="9" actId="20577"/>
        <pc:sldMkLst>
          <pc:docMk/>
          <pc:sldMk cId="743310190" sldId="4385"/>
        </pc:sldMkLst>
      </pc:sldChg>
      <pc:sldChg chg="delSp modSp new mod modClrScheme chgLayout">
        <pc:chgData name="Maynara de Almeida Furquim" userId="S::md064157@fh-muenster.de::cb2f8acd-f477-4704-9f46-ae480f16722a" providerId="AD" clId="Web-{FF08A34B-7F64-4568-959D-A9E3A82ACE85}" dt="2025-02-27T15:11:02.150" v="11"/>
        <pc:sldMkLst>
          <pc:docMk/>
          <pc:sldMk cId="4159459676" sldId="4390"/>
        </pc:sldMkLst>
      </pc:sldChg>
    </pc:docChg>
  </pc:docChgLst>
  <pc:docChgLst>
    <pc:chgData name="Maynara de Almeida Furquim" userId="S::md064157@fh-muenster.de::cb2f8acd-f477-4704-9f46-ae480f16722a" providerId="AD" clId="Web-{9B6A74A8-A1A8-4A86-87C9-4CCF5D814AAB}"/>
    <pc:docChg chg="modSld">
      <pc:chgData name="Maynara de Almeida Furquim" userId="S::md064157@fh-muenster.de::cb2f8acd-f477-4704-9f46-ae480f16722a" providerId="AD" clId="Web-{9B6A74A8-A1A8-4A86-87C9-4CCF5D814AAB}" dt="2025-02-28T08:31:35.639" v="1" actId="20577"/>
      <pc:docMkLst>
        <pc:docMk/>
      </pc:docMkLst>
      <pc:sldChg chg="modSp">
        <pc:chgData name="Maynara de Almeida Furquim" userId="S::md064157@fh-muenster.de::cb2f8acd-f477-4704-9f46-ae480f16722a" providerId="AD" clId="Web-{9B6A74A8-A1A8-4A86-87C9-4CCF5D814AAB}" dt="2025-02-28T08:31:35.639" v="1" actId="20577"/>
        <pc:sldMkLst>
          <pc:docMk/>
          <pc:sldMk cId="3741486635" sldId="4392"/>
        </pc:sldMkLst>
      </pc:sldChg>
    </pc:docChg>
  </pc:docChgLst>
  <pc:docChgLst>
    <pc:chgData name="Maynara de Almeida Furquim" userId="S::md064157@fh-muenster.de::cb2f8acd-f477-4704-9f46-ae480f16722a" providerId="AD" clId="Web-{F00AC68C-76B3-41B5-AD04-F6EAACF0420A}"/>
    <pc:docChg chg="modSld">
      <pc:chgData name="Maynara de Almeida Furquim" userId="S::md064157@fh-muenster.de::cb2f8acd-f477-4704-9f46-ae480f16722a" providerId="AD" clId="Web-{F00AC68C-76B3-41B5-AD04-F6EAACF0420A}" dt="2025-02-28T11:30:30.230" v="9" actId="20577"/>
      <pc:docMkLst>
        <pc:docMk/>
      </pc:docMkLst>
      <pc:sldChg chg="modSp">
        <pc:chgData name="Maynara de Almeida Furquim" userId="S::md064157@fh-muenster.de::cb2f8acd-f477-4704-9f46-ae480f16722a" providerId="AD" clId="Web-{F00AC68C-76B3-41B5-AD04-F6EAACF0420A}" dt="2025-02-28T11:30:30.230" v="9" actId="20577"/>
        <pc:sldMkLst>
          <pc:docMk/>
          <pc:sldMk cId="3015793550" sldId="4398"/>
        </pc:sldMkLst>
      </pc:sldChg>
    </pc:docChg>
  </pc:docChgLst>
  <pc:docChgLst>
    <pc:chgData name="Maynara de Almeida Furquim" userId="S::md064157@fh-muenster.de::cb2f8acd-f477-4704-9f46-ae480f16722a" providerId="AD" clId="Web-{5A7D618C-ECC8-4E30-8558-E8C3D476EBE3}"/>
    <pc:docChg chg="addSld modSld">
      <pc:chgData name="Maynara de Almeida Furquim" userId="S::md064157@fh-muenster.de::cb2f8acd-f477-4704-9f46-ae480f16722a" providerId="AD" clId="Web-{5A7D618C-ECC8-4E30-8558-E8C3D476EBE3}" dt="2025-02-27T16:01:27.723" v="16" actId="20577"/>
      <pc:docMkLst>
        <pc:docMk/>
      </pc:docMkLst>
      <pc:sldChg chg="modSp">
        <pc:chgData name="Maynara de Almeida Furquim" userId="S::md064157@fh-muenster.de::cb2f8acd-f477-4704-9f46-ae480f16722a" providerId="AD" clId="Web-{5A7D618C-ECC8-4E30-8558-E8C3D476EBE3}" dt="2025-02-27T15:51:19.561" v="14" actId="20577"/>
        <pc:sldMkLst>
          <pc:docMk/>
          <pc:sldMk cId="4159459676" sldId="4390"/>
        </pc:sldMkLst>
      </pc:sldChg>
      <pc:sldChg chg="modSp new">
        <pc:chgData name="Maynara de Almeida Furquim" userId="S::md064157@fh-muenster.de::cb2f8acd-f477-4704-9f46-ae480f16722a" providerId="AD" clId="Web-{5A7D618C-ECC8-4E30-8558-E8C3D476EBE3}" dt="2025-02-27T16:01:27.723" v="16" actId="20577"/>
        <pc:sldMkLst>
          <pc:docMk/>
          <pc:sldMk cId="3169594756" sldId="4391"/>
        </pc:sldMkLst>
      </pc:sldChg>
    </pc:docChg>
  </pc:docChgLst>
  <pc:docChgLst>
    <pc:chgData name="Maynara de Almeida Furquim" userId="S::md064157@fh-muenster.de::cb2f8acd-f477-4704-9f46-ae480f16722a" providerId="AD" clId="Web-{C8E36522-6D3C-4AF2-9331-3ADA3DE31792}"/>
    <pc:docChg chg="addSld modSld">
      <pc:chgData name="Maynara de Almeida Furquim" userId="S::md064157@fh-muenster.de::cb2f8acd-f477-4704-9f46-ae480f16722a" providerId="AD" clId="Web-{C8E36522-6D3C-4AF2-9331-3ADA3DE31792}" dt="2025-02-28T08:45:46.580" v="4" actId="20577"/>
      <pc:docMkLst>
        <pc:docMk/>
      </pc:docMkLst>
      <pc:sldChg chg="modSp new">
        <pc:chgData name="Maynara de Almeida Furquim" userId="S::md064157@fh-muenster.de::cb2f8acd-f477-4704-9f46-ae480f16722a" providerId="AD" clId="Web-{C8E36522-6D3C-4AF2-9331-3ADA3DE31792}" dt="2025-02-28T08:45:46.580" v="4" actId="20577"/>
        <pc:sldMkLst>
          <pc:docMk/>
          <pc:sldMk cId="3862955336" sldId="4393"/>
        </pc:sldMkLst>
      </pc:sldChg>
    </pc:docChg>
  </pc:docChgLst>
  <pc:docChgLst>
    <pc:chgData name="Maynara de Almeida Furquim" userId="S::md064157@fh-muenster.de::cb2f8acd-f477-4704-9f46-ae480f16722a" providerId="AD" clId="Web-{E8670DEB-E1B6-4E93-879B-2E33931E503E}"/>
    <pc:docChg chg="addSld modSld">
      <pc:chgData name="Maynara de Almeida Furquim" userId="S::md064157@fh-muenster.de::cb2f8acd-f477-4704-9f46-ae480f16722a" providerId="AD" clId="Web-{E8670DEB-E1B6-4E93-879B-2E33931E503E}" dt="2025-02-27T12:50:28.747" v="48" actId="20577"/>
      <pc:docMkLst>
        <pc:docMk/>
      </pc:docMkLst>
      <pc:sldChg chg="modSp">
        <pc:chgData name="Maynara de Almeida Furquim" userId="S::md064157@fh-muenster.de::cb2f8acd-f477-4704-9f46-ae480f16722a" providerId="AD" clId="Web-{E8670DEB-E1B6-4E93-879B-2E33931E503E}" dt="2025-02-27T10:23:12.880" v="18" actId="20577"/>
        <pc:sldMkLst>
          <pc:docMk/>
          <pc:sldMk cId="3045853204" sldId="4386"/>
        </pc:sldMkLst>
      </pc:sldChg>
      <pc:sldChg chg="modSp new mod modClrScheme chgLayout">
        <pc:chgData name="Maynara de Almeida Furquim" userId="S::md064157@fh-muenster.de::cb2f8acd-f477-4704-9f46-ae480f16722a" providerId="AD" clId="Web-{E8670DEB-E1B6-4E93-879B-2E33931E503E}" dt="2025-02-27T10:36:13.127" v="41" actId="20577"/>
        <pc:sldMkLst>
          <pc:docMk/>
          <pc:sldMk cId="769649442" sldId="4387"/>
        </pc:sldMkLst>
      </pc:sldChg>
      <pc:sldChg chg="modSp new">
        <pc:chgData name="Maynara de Almeida Furquim" userId="S::md064157@fh-muenster.de::cb2f8acd-f477-4704-9f46-ae480f16722a" providerId="AD" clId="Web-{E8670DEB-E1B6-4E93-879B-2E33931E503E}" dt="2025-02-27T12:50:28.747" v="48" actId="20577"/>
        <pc:sldMkLst>
          <pc:docMk/>
          <pc:sldMk cId="1374461233" sldId="4388"/>
        </pc:sldMkLst>
      </pc:sldChg>
    </pc:docChg>
  </pc:docChgLst>
  <pc:docChgLst>
    <pc:chgData name="Maynara de Almeida Furquim" userId="S::md064157@fh-muenster.de::cb2f8acd-f477-4704-9f46-ae480f16722a" providerId="AD" clId="Web-{AE5D704A-31CA-4428-82B7-2398D0FAB837}"/>
    <pc:docChg chg="modSld">
      <pc:chgData name="Maynara de Almeida Furquim" userId="S::md064157@fh-muenster.de::cb2f8acd-f477-4704-9f46-ae480f16722a" providerId="AD" clId="Web-{AE5D704A-31CA-4428-82B7-2398D0FAB837}" dt="2025-02-27T13:53:09.338" v="44" actId="20577"/>
      <pc:docMkLst>
        <pc:docMk/>
      </pc:docMkLst>
      <pc:sldChg chg="modSp">
        <pc:chgData name="Maynara de Almeida Furquim" userId="S::md064157@fh-muenster.de::cb2f8acd-f477-4704-9f46-ae480f16722a" providerId="AD" clId="Web-{AE5D704A-31CA-4428-82B7-2398D0FAB837}" dt="2025-02-27T13:53:09.338" v="44" actId="20577"/>
        <pc:sldMkLst>
          <pc:docMk/>
          <pc:sldMk cId="99684886" sldId="4384"/>
        </pc:sldMkLst>
      </pc:sldChg>
      <pc:sldChg chg="modSp">
        <pc:chgData name="Maynara de Almeida Furquim" userId="S::md064157@fh-muenster.de::cb2f8acd-f477-4704-9f46-ae480f16722a" providerId="AD" clId="Web-{AE5D704A-31CA-4428-82B7-2398D0FAB837}" dt="2025-02-27T13:41:35.312" v="18"/>
        <pc:sldMkLst>
          <pc:docMk/>
          <pc:sldMk cId="622386107" sldId="4389"/>
        </pc:sldMkLst>
      </pc:sldChg>
    </pc:docChg>
  </pc:docChgLst>
  <pc:docChgLst>
    <pc:chgData name="Maynara de Almeida Furquim" userId="S::md064157@fh-muenster.de::cb2f8acd-f477-4704-9f46-ae480f16722a" providerId="AD" clId="Web-{73F98525-04E2-4D21-9503-13E7551B1099}"/>
    <pc:docChg chg="addSld modSld">
      <pc:chgData name="Maynara de Almeida Furquim" userId="S::md064157@fh-muenster.de::cb2f8acd-f477-4704-9f46-ae480f16722a" providerId="AD" clId="Web-{73F98525-04E2-4D21-9503-13E7551B1099}" dt="2025-02-25T15:28:56.840" v="2" actId="20577"/>
      <pc:docMkLst>
        <pc:docMk/>
      </pc:docMkLst>
      <pc:sldChg chg="delSp modSp new mod modClrScheme chgLayout">
        <pc:chgData name="Maynara de Almeida Furquim" userId="S::md064157@fh-muenster.de::cb2f8acd-f477-4704-9f46-ae480f16722a" providerId="AD" clId="Web-{73F98525-04E2-4D21-9503-13E7551B1099}" dt="2025-02-25T15:28:56.840" v="2" actId="20577"/>
        <pc:sldMkLst>
          <pc:docMk/>
          <pc:sldMk cId="743310190" sldId="4385"/>
        </pc:sldMkLst>
      </pc:sldChg>
    </pc:docChg>
  </pc:docChgLst>
  <pc:docChgLst>
    <pc:chgData name="Maynara de Almeida Furquim" userId="cb2f8acd-f477-4704-9f46-ae480f16722a" providerId="ADAL" clId="{D09E9578-3178-1548-9214-BF28F17ED0C3}"/>
    <pc:docChg chg="undo redo custSel addSld delSld modSld sldOrd modMainMaster">
      <pc:chgData name="Maynara de Almeida Furquim" userId="cb2f8acd-f477-4704-9f46-ae480f16722a" providerId="ADAL" clId="{D09E9578-3178-1548-9214-BF28F17ED0C3}" dt="2025-03-11T08:48:16.466" v="10174"/>
      <pc:docMkLst>
        <pc:docMk/>
      </pc:docMkLst>
      <pc:sldChg chg="addSp delSp modSp mod ord">
        <pc:chgData name="Maynara de Almeida Furquim" userId="cb2f8acd-f477-4704-9f46-ae480f16722a" providerId="ADAL" clId="{D09E9578-3178-1548-9214-BF28F17ED0C3}" dt="2025-02-20T17:04:22.140" v="3135" actId="20578"/>
        <pc:sldMkLst>
          <pc:docMk/>
          <pc:sldMk cId="4169825511" sldId="4263"/>
        </pc:sldMkLst>
      </pc:sldChg>
      <pc:sldChg chg="modSp mod">
        <pc:chgData name="Maynara de Almeida Furquim" userId="cb2f8acd-f477-4704-9f46-ae480f16722a" providerId="ADAL" clId="{D09E9578-3178-1548-9214-BF28F17ED0C3}" dt="2025-02-20T16:16:10.686" v="1683" actId="20577"/>
        <pc:sldMkLst>
          <pc:docMk/>
          <pc:sldMk cId="30286005" sldId="4306"/>
        </pc:sldMkLst>
      </pc:sldChg>
      <pc:sldChg chg="addSp delSp modSp del mod ord chgLayout">
        <pc:chgData name="Maynara de Almeida Furquim" userId="cb2f8acd-f477-4704-9f46-ae480f16722a" providerId="ADAL" clId="{D09E9578-3178-1548-9214-BF28F17ED0C3}" dt="2025-03-02T10:19:26.362" v="9279" actId="2696"/>
        <pc:sldMkLst>
          <pc:docMk/>
          <pc:sldMk cId="1963509368" sldId="4319"/>
        </pc:sldMkLst>
      </pc:sldChg>
      <pc:sldChg chg="addSp delSp modSp mod ord modClrScheme chgLayout">
        <pc:chgData name="Maynara de Almeida Furquim" userId="cb2f8acd-f477-4704-9f46-ae480f16722a" providerId="ADAL" clId="{D09E9578-3178-1548-9214-BF28F17ED0C3}" dt="2025-02-20T16:53:38.190" v="2995" actId="1076"/>
        <pc:sldMkLst>
          <pc:docMk/>
          <pc:sldMk cId="2155738992" sldId="4338"/>
        </pc:sldMkLst>
      </pc:sldChg>
      <pc:sldChg chg="modSp mod ord">
        <pc:chgData name="Maynara de Almeida Furquim" userId="cb2f8acd-f477-4704-9f46-ae480f16722a" providerId="ADAL" clId="{D09E9578-3178-1548-9214-BF28F17ED0C3}" dt="2025-02-20T16:17:13.051" v="1759" actId="20577"/>
        <pc:sldMkLst>
          <pc:docMk/>
          <pc:sldMk cId="3600211200" sldId="4340"/>
        </pc:sldMkLst>
      </pc:sldChg>
      <pc:sldChg chg="del ord">
        <pc:chgData name="Maynara de Almeida Furquim" userId="cb2f8acd-f477-4704-9f46-ae480f16722a" providerId="ADAL" clId="{D09E9578-3178-1548-9214-BF28F17ED0C3}" dt="2025-03-02T10:19:27.005" v="9280" actId="2696"/>
        <pc:sldMkLst>
          <pc:docMk/>
          <pc:sldMk cId="161488016" sldId="4343"/>
        </pc:sldMkLst>
      </pc:sldChg>
      <pc:sldChg chg="del">
        <pc:chgData name="Maynara de Almeida Furquim" userId="cb2f8acd-f477-4704-9f46-ae480f16722a" providerId="ADAL" clId="{D09E9578-3178-1548-9214-BF28F17ED0C3}" dt="2025-02-20T15:09:16.322" v="109" actId="2696"/>
        <pc:sldMkLst>
          <pc:docMk/>
          <pc:sldMk cId="2445639838" sldId="4345"/>
        </pc:sldMkLst>
      </pc:sldChg>
      <pc:sldChg chg="addSp modSp mod">
        <pc:chgData name="Maynara de Almeida Furquim" userId="cb2f8acd-f477-4704-9f46-ae480f16722a" providerId="ADAL" clId="{D09E9578-3178-1548-9214-BF28F17ED0C3}" dt="2025-02-20T16:32:57.190" v="2427" actId="207"/>
        <pc:sldMkLst>
          <pc:docMk/>
          <pc:sldMk cId="3993980374" sldId="4347"/>
        </pc:sldMkLst>
      </pc:sldChg>
      <pc:sldChg chg="addSp delSp modSp mod">
        <pc:chgData name="Maynara de Almeida Furquim" userId="cb2f8acd-f477-4704-9f46-ae480f16722a" providerId="ADAL" clId="{D09E9578-3178-1548-9214-BF28F17ED0C3}" dt="2025-02-20T15:52:40.720" v="1004" actId="20577"/>
        <pc:sldMkLst>
          <pc:docMk/>
          <pc:sldMk cId="840311021" sldId="4350"/>
        </pc:sldMkLst>
      </pc:sldChg>
      <pc:sldChg chg="modSp del mod">
        <pc:chgData name="Maynara de Almeida Furquim" userId="cb2f8acd-f477-4704-9f46-ae480f16722a" providerId="ADAL" clId="{D09E9578-3178-1548-9214-BF28F17ED0C3}" dt="2025-03-01T15:56:10.802" v="5001" actId="2696"/>
        <pc:sldMkLst>
          <pc:docMk/>
          <pc:sldMk cId="3967080779" sldId="4351"/>
        </pc:sldMkLst>
      </pc:sldChg>
      <pc:sldChg chg="modSp mod ord">
        <pc:chgData name="Maynara de Almeida Furquim" userId="cb2f8acd-f477-4704-9f46-ae480f16722a" providerId="ADAL" clId="{D09E9578-3178-1548-9214-BF28F17ED0C3}" dt="2025-02-18T11:36:42.232" v="105" actId="20578"/>
        <pc:sldMkLst>
          <pc:docMk/>
          <pc:sldMk cId="2167061073" sldId="4353"/>
        </pc:sldMkLst>
      </pc:sldChg>
      <pc:sldChg chg="add del">
        <pc:chgData name="Maynara de Almeida Furquim" userId="cb2f8acd-f477-4704-9f46-ae480f16722a" providerId="ADAL" clId="{D09E9578-3178-1548-9214-BF28F17ED0C3}" dt="2025-03-01T15:55:54.523" v="4997" actId="2696"/>
        <pc:sldMkLst>
          <pc:docMk/>
          <pc:sldMk cId="480274623" sldId="4354"/>
        </pc:sldMkLst>
      </pc:sldChg>
      <pc:sldChg chg="modSp add del mod">
        <pc:chgData name="Maynara de Almeida Furquim" userId="cb2f8acd-f477-4704-9f46-ae480f16722a" providerId="ADAL" clId="{D09E9578-3178-1548-9214-BF28F17ED0C3}" dt="2025-03-01T15:56:02.924" v="4999" actId="2696"/>
        <pc:sldMkLst>
          <pc:docMk/>
          <pc:sldMk cId="1934515653" sldId="4355"/>
        </pc:sldMkLst>
      </pc:sldChg>
      <pc:sldChg chg="del">
        <pc:chgData name="Maynara de Almeida Furquim" userId="cb2f8acd-f477-4704-9f46-ae480f16722a" providerId="ADAL" clId="{D09E9578-3178-1548-9214-BF28F17ED0C3}" dt="2025-02-20T15:09:15.191" v="108" actId="2696"/>
        <pc:sldMkLst>
          <pc:docMk/>
          <pc:sldMk cId="3887834101" sldId="4356"/>
        </pc:sldMkLst>
      </pc:sldChg>
      <pc:sldChg chg="del">
        <pc:chgData name="Maynara de Almeida Furquim" userId="cb2f8acd-f477-4704-9f46-ae480f16722a" providerId="ADAL" clId="{D09E9578-3178-1548-9214-BF28F17ED0C3}" dt="2025-03-01T15:56:05.024" v="5000" actId="2696"/>
        <pc:sldMkLst>
          <pc:docMk/>
          <pc:sldMk cId="1027828926" sldId="4357"/>
        </pc:sldMkLst>
      </pc:sldChg>
      <pc:sldChg chg="addSp modSp mod">
        <pc:chgData name="Maynara de Almeida Furquim" userId="cb2f8acd-f477-4704-9f46-ae480f16722a" providerId="ADAL" clId="{D09E9578-3178-1548-9214-BF28F17ED0C3}" dt="2025-02-20T16:16:04.793" v="1671" actId="14100"/>
        <pc:sldMkLst>
          <pc:docMk/>
          <pc:sldMk cId="2095219051" sldId="4358"/>
        </pc:sldMkLst>
      </pc:sldChg>
      <pc:sldChg chg="del">
        <pc:chgData name="Maynara de Almeida Furquim" userId="cb2f8acd-f477-4704-9f46-ae480f16722a" providerId="ADAL" clId="{D09E9578-3178-1548-9214-BF28F17ED0C3}" dt="2025-03-01T15:55:44.953" v="4996" actId="2696"/>
        <pc:sldMkLst>
          <pc:docMk/>
          <pc:sldMk cId="2490818457" sldId="4359"/>
        </pc:sldMkLst>
      </pc:sldChg>
      <pc:sldChg chg="modSp add mod">
        <pc:chgData name="Maynara de Almeida Furquim" userId="cb2f8acd-f477-4704-9f46-ae480f16722a" providerId="ADAL" clId="{D09E9578-3178-1548-9214-BF28F17ED0C3}" dt="2025-02-20T15:37:47.339" v="496" actId="14100"/>
        <pc:sldMkLst>
          <pc:docMk/>
          <pc:sldMk cId="24358105" sldId="4360"/>
        </pc:sldMkLst>
      </pc:sldChg>
      <pc:sldChg chg="addSp modSp add mod">
        <pc:chgData name="Maynara de Almeida Furquim" userId="cb2f8acd-f477-4704-9f46-ae480f16722a" providerId="ADAL" clId="{D09E9578-3178-1548-9214-BF28F17ED0C3}" dt="2025-02-20T15:41:06.027" v="687" actId="14100"/>
        <pc:sldMkLst>
          <pc:docMk/>
          <pc:sldMk cId="2569751629" sldId="4361"/>
        </pc:sldMkLst>
      </pc:sldChg>
      <pc:sldChg chg="modSp add mod ord">
        <pc:chgData name="Maynara de Almeida Furquim" userId="cb2f8acd-f477-4704-9f46-ae480f16722a" providerId="ADAL" clId="{D09E9578-3178-1548-9214-BF28F17ED0C3}" dt="2025-02-20T15:41:31.894" v="689" actId="20578"/>
        <pc:sldMkLst>
          <pc:docMk/>
          <pc:sldMk cId="2573948515" sldId="4362"/>
        </pc:sldMkLst>
      </pc:sldChg>
      <pc:sldChg chg="addSp delSp modSp new mod">
        <pc:chgData name="Maynara de Almeida Furquim" userId="cb2f8acd-f477-4704-9f46-ae480f16722a" providerId="ADAL" clId="{D09E9578-3178-1548-9214-BF28F17ED0C3}" dt="2025-02-20T16:30:46.680" v="2416" actId="1076"/>
        <pc:sldMkLst>
          <pc:docMk/>
          <pc:sldMk cId="206617532" sldId="4363"/>
        </pc:sldMkLst>
      </pc:sldChg>
      <pc:sldChg chg="modSp add mod ord">
        <pc:chgData name="Maynara de Almeida Furquim" userId="cb2f8acd-f477-4704-9f46-ae480f16722a" providerId="ADAL" clId="{D09E9578-3178-1548-9214-BF28F17ED0C3}" dt="2025-02-20T16:34:27.582" v="2440" actId="20577"/>
        <pc:sldMkLst>
          <pc:docMk/>
          <pc:sldMk cId="2840992419" sldId="4364"/>
        </pc:sldMkLst>
      </pc:sldChg>
      <pc:sldChg chg="new del">
        <pc:chgData name="Maynara de Almeida Furquim" userId="cb2f8acd-f477-4704-9f46-ae480f16722a" providerId="ADAL" clId="{D09E9578-3178-1548-9214-BF28F17ED0C3}" dt="2025-02-20T16:30:29.990" v="2411" actId="2696"/>
        <pc:sldMkLst>
          <pc:docMk/>
          <pc:sldMk cId="3572140452" sldId="4364"/>
        </pc:sldMkLst>
      </pc:sldChg>
      <pc:sldChg chg="modSp add mod ord">
        <pc:chgData name="Maynara de Almeida Furquim" userId="cb2f8acd-f477-4704-9f46-ae480f16722a" providerId="ADAL" clId="{D09E9578-3178-1548-9214-BF28F17ED0C3}" dt="2025-02-20T16:38:52.468" v="2552" actId="20578"/>
        <pc:sldMkLst>
          <pc:docMk/>
          <pc:sldMk cId="861080955" sldId="4365"/>
        </pc:sldMkLst>
      </pc:sldChg>
      <pc:sldChg chg="addSp delSp modSp new mod">
        <pc:chgData name="Maynara de Almeida Furquim" userId="cb2f8acd-f477-4704-9f46-ae480f16722a" providerId="ADAL" clId="{D09E9578-3178-1548-9214-BF28F17ED0C3}" dt="2025-02-20T16:52:04.377" v="2988"/>
        <pc:sldMkLst>
          <pc:docMk/>
          <pc:sldMk cId="117442632" sldId="4366"/>
        </pc:sldMkLst>
      </pc:sldChg>
      <pc:sldChg chg="addSp modSp add mod ord">
        <pc:chgData name="Maynara de Almeida Furquim" userId="cb2f8acd-f477-4704-9f46-ae480f16722a" providerId="ADAL" clId="{D09E9578-3178-1548-9214-BF28F17ED0C3}" dt="2025-02-20T16:51:28.375" v="2964"/>
        <pc:sldMkLst>
          <pc:docMk/>
          <pc:sldMk cId="1940534034" sldId="4367"/>
        </pc:sldMkLst>
      </pc:sldChg>
      <pc:sldChg chg="addSp modSp add mod ord">
        <pc:chgData name="Maynara de Almeida Furquim" userId="cb2f8acd-f477-4704-9f46-ae480f16722a" providerId="ADAL" clId="{D09E9578-3178-1548-9214-BF28F17ED0C3}" dt="2025-02-20T16:50:51.824" v="2946" actId="12"/>
        <pc:sldMkLst>
          <pc:docMk/>
          <pc:sldMk cId="2197716965" sldId="4368"/>
        </pc:sldMkLst>
      </pc:sldChg>
      <pc:sldChg chg="delSp modSp add mod">
        <pc:chgData name="Maynara de Almeida Furquim" userId="cb2f8acd-f477-4704-9f46-ae480f16722a" providerId="ADAL" clId="{D09E9578-3178-1548-9214-BF28F17ED0C3}" dt="2025-02-20T16:58:00.868" v="3034" actId="403"/>
        <pc:sldMkLst>
          <pc:docMk/>
          <pc:sldMk cId="3896579637" sldId="4369"/>
        </pc:sldMkLst>
      </pc:sldChg>
      <pc:sldChg chg="modSp add mod">
        <pc:chgData name="Maynara de Almeida Furquim" userId="cb2f8acd-f477-4704-9f46-ae480f16722a" providerId="ADAL" clId="{D09E9578-3178-1548-9214-BF28F17ED0C3}" dt="2025-02-20T16:59:18.813" v="3061" actId="20577"/>
        <pc:sldMkLst>
          <pc:docMk/>
          <pc:sldMk cId="2780186971" sldId="4370"/>
        </pc:sldMkLst>
      </pc:sldChg>
      <pc:sldChg chg="modSp add mod">
        <pc:chgData name="Maynara de Almeida Furquim" userId="cb2f8acd-f477-4704-9f46-ae480f16722a" providerId="ADAL" clId="{D09E9578-3178-1548-9214-BF28F17ED0C3}" dt="2025-02-20T16:58:33.079" v="3046" actId="20577"/>
        <pc:sldMkLst>
          <pc:docMk/>
          <pc:sldMk cId="2525538301" sldId="4371"/>
        </pc:sldMkLst>
      </pc:sldChg>
      <pc:sldChg chg="modSp add mod">
        <pc:chgData name="Maynara de Almeida Furquim" userId="cb2f8acd-f477-4704-9f46-ae480f16722a" providerId="ADAL" clId="{D09E9578-3178-1548-9214-BF28F17ED0C3}" dt="2025-02-20T16:58:59.954" v="3056"/>
        <pc:sldMkLst>
          <pc:docMk/>
          <pc:sldMk cId="3122648419" sldId="4372"/>
        </pc:sldMkLst>
      </pc:sldChg>
      <pc:sldChg chg="modSp add mod">
        <pc:chgData name="Maynara de Almeida Furquim" userId="cb2f8acd-f477-4704-9f46-ae480f16722a" providerId="ADAL" clId="{D09E9578-3178-1548-9214-BF28F17ED0C3}" dt="2025-02-20T16:59:36.468" v="3066" actId="20577"/>
        <pc:sldMkLst>
          <pc:docMk/>
          <pc:sldMk cId="2024639544" sldId="4373"/>
        </pc:sldMkLst>
      </pc:sldChg>
      <pc:sldChg chg="modSp add mod">
        <pc:chgData name="Maynara de Almeida Furquim" userId="cb2f8acd-f477-4704-9f46-ae480f16722a" providerId="ADAL" clId="{D09E9578-3178-1548-9214-BF28F17ED0C3}" dt="2025-02-20T16:59:32.055" v="3065" actId="20577"/>
        <pc:sldMkLst>
          <pc:docMk/>
          <pc:sldMk cId="3084522600" sldId="4374"/>
        </pc:sldMkLst>
      </pc:sldChg>
      <pc:sldChg chg="modSp add mod">
        <pc:chgData name="Maynara de Almeida Furquim" userId="cb2f8acd-f477-4704-9f46-ae480f16722a" providerId="ADAL" clId="{D09E9578-3178-1548-9214-BF28F17ED0C3}" dt="2025-02-20T17:00:22.842" v="3096"/>
        <pc:sldMkLst>
          <pc:docMk/>
          <pc:sldMk cId="2253308585" sldId="4375"/>
        </pc:sldMkLst>
      </pc:sldChg>
      <pc:sldChg chg="modSp add mod">
        <pc:chgData name="Maynara de Almeida Furquim" userId="cb2f8acd-f477-4704-9f46-ae480f16722a" providerId="ADAL" clId="{D09E9578-3178-1548-9214-BF28F17ED0C3}" dt="2025-02-20T17:00:34.317" v="3099"/>
        <pc:sldMkLst>
          <pc:docMk/>
          <pc:sldMk cId="2541906210" sldId="4376"/>
        </pc:sldMkLst>
      </pc:sldChg>
      <pc:sldChg chg="addSp delSp modSp add mod">
        <pc:chgData name="Maynara de Almeida Furquim" userId="cb2f8acd-f477-4704-9f46-ae480f16722a" providerId="ADAL" clId="{D09E9578-3178-1548-9214-BF28F17ED0C3}" dt="2025-02-20T17:00:51.995" v="3105"/>
        <pc:sldMkLst>
          <pc:docMk/>
          <pc:sldMk cId="1160628917" sldId="4377"/>
        </pc:sldMkLst>
      </pc:sldChg>
      <pc:sldChg chg="modSp add mod">
        <pc:chgData name="Maynara de Almeida Furquim" userId="cb2f8acd-f477-4704-9f46-ae480f16722a" providerId="ADAL" clId="{D09E9578-3178-1548-9214-BF28F17ED0C3}" dt="2025-02-20T17:00:59.148" v="3108"/>
        <pc:sldMkLst>
          <pc:docMk/>
          <pc:sldMk cId="2382583228" sldId="4378"/>
        </pc:sldMkLst>
      </pc:sldChg>
      <pc:sldChg chg="modSp add mod">
        <pc:chgData name="Maynara de Almeida Furquim" userId="cb2f8acd-f477-4704-9f46-ae480f16722a" providerId="ADAL" clId="{D09E9578-3178-1548-9214-BF28F17ED0C3}" dt="2025-02-20T17:01:15.358" v="3111"/>
        <pc:sldMkLst>
          <pc:docMk/>
          <pc:sldMk cId="2024320770" sldId="4379"/>
        </pc:sldMkLst>
      </pc:sldChg>
      <pc:sldChg chg="modSp add mod">
        <pc:chgData name="Maynara de Almeida Furquim" userId="cb2f8acd-f477-4704-9f46-ae480f16722a" providerId="ADAL" clId="{D09E9578-3178-1548-9214-BF28F17ED0C3}" dt="2025-02-20T17:01:39.400" v="3117" actId="20577"/>
        <pc:sldMkLst>
          <pc:docMk/>
          <pc:sldMk cId="677900263" sldId="4380"/>
        </pc:sldMkLst>
      </pc:sldChg>
      <pc:sldChg chg="modSp add mod ord">
        <pc:chgData name="Maynara de Almeida Furquim" userId="cb2f8acd-f477-4704-9f46-ae480f16722a" providerId="ADAL" clId="{D09E9578-3178-1548-9214-BF28F17ED0C3}" dt="2025-03-02T09:56:54.780" v="8732" actId="20578"/>
        <pc:sldMkLst>
          <pc:docMk/>
          <pc:sldMk cId="4049571944" sldId="4381"/>
        </pc:sldMkLst>
      </pc:sldChg>
      <pc:sldChg chg="modSp add mod">
        <pc:chgData name="Maynara de Almeida Furquim" userId="cb2f8acd-f477-4704-9f46-ae480f16722a" providerId="ADAL" clId="{D09E9578-3178-1548-9214-BF28F17ED0C3}" dt="2025-02-20T17:02:11.589" v="3125"/>
        <pc:sldMkLst>
          <pc:docMk/>
          <pc:sldMk cId="3521630136" sldId="4382"/>
        </pc:sldMkLst>
      </pc:sldChg>
      <pc:sldChg chg="modSp add mod">
        <pc:chgData name="Maynara de Almeida Furquim" userId="cb2f8acd-f477-4704-9f46-ae480f16722a" providerId="ADAL" clId="{D09E9578-3178-1548-9214-BF28F17ED0C3}" dt="2025-02-20T17:02:28.430" v="3130" actId="20577"/>
        <pc:sldMkLst>
          <pc:docMk/>
          <pc:sldMk cId="1714994188" sldId="4383"/>
        </pc:sldMkLst>
      </pc:sldChg>
      <pc:sldChg chg="modSp del mod">
        <pc:chgData name="Maynara de Almeida Furquim" userId="cb2f8acd-f477-4704-9f46-ae480f16722a" providerId="ADAL" clId="{D09E9578-3178-1548-9214-BF28F17ED0C3}" dt="2025-03-07T08:36:26.936" v="9621" actId="2696"/>
        <pc:sldMkLst>
          <pc:docMk/>
          <pc:sldMk cId="99684886" sldId="4384"/>
        </pc:sldMkLst>
      </pc:sldChg>
      <pc:sldChg chg="modSp del mod">
        <pc:chgData name="Maynara de Almeida Furquim" userId="cb2f8acd-f477-4704-9f46-ae480f16722a" providerId="ADAL" clId="{D09E9578-3178-1548-9214-BF28F17ED0C3}" dt="2025-03-07T08:39:53.538" v="9682" actId="2696"/>
        <pc:sldMkLst>
          <pc:docMk/>
          <pc:sldMk cId="743310190" sldId="4385"/>
        </pc:sldMkLst>
      </pc:sldChg>
      <pc:sldChg chg="addSp delSp modSp mod">
        <pc:chgData name="Maynara de Almeida Furquim" userId="cb2f8acd-f477-4704-9f46-ae480f16722a" providerId="ADAL" clId="{D09E9578-3178-1548-9214-BF28F17ED0C3}" dt="2025-03-01T17:12:16.624" v="6375" actId="20577"/>
        <pc:sldMkLst>
          <pc:docMk/>
          <pc:sldMk cId="3045853204" sldId="4386"/>
        </pc:sldMkLst>
      </pc:sldChg>
      <pc:sldChg chg="modSp del mod">
        <pc:chgData name="Maynara de Almeida Furquim" userId="cb2f8acd-f477-4704-9f46-ae480f16722a" providerId="ADAL" clId="{D09E9578-3178-1548-9214-BF28F17ED0C3}" dt="2025-03-07T08:23:51.296" v="9436" actId="2696"/>
        <pc:sldMkLst>
          <pc:docMk/>
          <pc:sldMk cId="769649442" sldId="4387"/>
        </pc:sldMkLst>
      </pc:sldChg>
      <pc:sldChg chg="modSp mod">
        <pc:chgData name="Maynara de Almeida Furquim" userId="cb2f8acd-f477-4704-9f46-ae480f16722a" providerId="ADAL" clId="{D09E9578-3178-1548-9214-BF28F17ED0C3}" dt="2025-03-07T08:27:12.051" v="9466" actId="1076"/>
        <pc:sldMkLst>
          <pc:docMk/>
          <pc:sldMk cId="1374461233" sldId="4388"/>
        </pc:sldMkLst>
      </pc:sldChg>
      <pc:sldChg chg="modSp add del mod">
        <pc:chgData name="Maynara de Almeida Furquim" userId="cb2f8acd-f477-4704-9f46-ae480f16722a" providerId="ADAL" clId="{D09E9578-3178-1548-9214-BF28F17ED0C3}" dt="2025-03-07T08:31:35.207" v="9510" actId="2696"/>
        <pc:sldMkLst>
          <pc:docMk/>
          <pc:sldMk cId="622386107" sldId="4389"/>
        </pc:sldMkLst>
      </pc:sldChg>
      <pc:sldChg chg="modSp mod">
        <pc:chgData name="Maynara de Almeida Furquim" userId="cb2f8acd-f477-4704-9f46-ae480f16722a" providerId="ADAL" clId="{D09E9578-3178-1548-9214-BF28F17ED0C3}" dt="2025-03-07T08:42:23.662" v="9691" actId="404"/>
        <pc:sldMkLst>
          <pc:docMk/>
          <pc:sldMk cId="4159459676" sldId="4390"/>
        </pc:sldMkLst>
      </pc:sldChg>
      <pc:sldChg chg="modSp del mod">
        <pc:chgData name="Maynara de Almeida Furquim" userId="cb2f8acd-f477-4704-9f46-ae480f16722a" providerId="ADAL" clId="{D09E9578-3178-1548-9214-BF28F17ED0C3}" dt="2025-03-01T18:28:57.657" v="8065" actId="2696"/>
        <pc:sldMkLst>
          <pc:docMk/>
          <pc:sldMk cId="3169594756" sldId="4391"/>
        </pc:sldMkLst>
      </pc:sldChg>
      <pc:sldChg chg="del">
        <pc:chgData name="Maynara de Almeida Furquim" userId="cb2f8acd-f477-4704-9f46-ae480f16722a" providerId="ADAL" clId="{D09E9578-3178-1548-9214-BF28F17ED0C3}" dt="2025-03-01T18:32:43.246" v="8201" actId="2696"/>
        <pc:sldMkLst>
          <pc:docMk/>
          <pc:sldMk cId="3741486635" sldId="4392"/>
        </pc:sldMkLst>
      </pc:sldChg>
      <pc:sldChg chg="del">
        <pc:chgData name="Maynara de Almeida Furquim" userId="cb2f8acd-f477-4704-9f46-ae480f16722a" providerId="ADAL" clId="{D09E9578-3178-1548-9214-BF28F17ED0C3}" dt="2025-03-01T18:34:41.307" v="8246" actId="2696"/>
        <pc:sldMkLst>
          <pc:docMk/>
          <pc:sldMk cId="3862955336" sldId="4393"/>
        </pc:sldMkLst>
      </pc:sldChg>
      <pc:sldChg chg="del">
        <pc:chgData name="Maynara de Almeida Furquim" userId="cb2f8acd-f477-4704-9f46-ae480f16722a" providerId="ADAL" clId="{D09E9578-3178-1548-9214-BF28F17ED0C3}" dt="2025-03-01T18:37:21.832" v="8388" actId="2696"/>
        <pc:sldMkLst>
          <pc:docMk/>
          <pc:sldMk cId="3482163605" sldId="4394"/>
        </pc:sldMkLst>
      </pc:sldChg>
      <pc:sldChg chg="add del">
        <pc:chgData name="Maynara de Almeida Furquim" userId="cb2f8acd-f477-4704-9f46-ae480f16722a" providerId="ADAL" clId="{D09E9578-3178-1548-9214-BF28F17ED0C3}" dt="2025-03-02T09:56:44.315" v="8730" actId="2696"/>
        <pc:sldMkLst>
          <pc:docMk/>
          <pc:sldMk cId="4182630788" sldId="4395"/>
        </pc:sldMkLst>
      </pc:sldChg>
      <pc:sldChg chg="del">
        <pc:chgData name="Maynara de Almeida Furquim" userId="cb2f8acd-f477-4704-9f46-ae480f16722a" providerId="ADAL" clId="{D09E9578-3178-1548-9214-BF28F17ED0C3}" dt="2025-03-02T10:02:22.435" v="8990" actId="2696"/>
        <pc:sldMkLst>
          <pc:docMk/>
          <pc:sldMk cId="1590969963" sldId="4396"/>
        </pc:sldMkLst>
      </pc:sldChg>
      <pc:sldChg chg="modSp del mod">
        <pc:chgData name="Maynara de Almeida Furquim" userId="cb2f8acd-f477-4704-9f46-ae480f16722a" providerId="ADAL" clId="{D09E9578-3178-1548-9214-BF28F17ED0C3}" dt="2025-03-02T10:09:41.195" v="9207" actId="2696"/>
        <pc:sldMkLst>
          <pc:docMk/>
          <pc:sldMk cId="469174218" sldId="4397"/>
        </pc:sldMkLst>
      </pc:sldChg>
      <pc:sldChg chg="modSp mod addCm">
        <pc:chgData name="Maynara de Almeida Furquim" userId="cb2f8acd-f477-4704-9f46-ae480f16722a" providerId="ADAL" clId="{D09E9578-3178-1548-9214-BF28F17ED0C3}" dt="2025-03-07T10:36:14.540" v="10068"/>
        <pc:sldMkLst>
          <pc:docMk/>
          <pc:sldMk cId="3015793550" sldId="4398"/>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10:36:14.540" v="10068"/>
              <pc2:cmMkLst xmlns:pc2="http://schemas.microsoft.com/office/powerpoint/2019/9/main/command">
                <pc:docMk/>
                <pc:sldMk cId="3015793550" sldId="4398"/>
                <pc2:cmMk id="{F7AEBC33-9993-0945-A40D-2EA1A8D5AB5D}"/>
              </pc2:cmMkLst>
            </pc226:cmChg>
          </p:ext>
        </pc:extLst>
      </pc:sldChg>
      <pc:sldChg chg="addSp delSp modSp new mod modClrScheme chgLayout">
        <pc:chgData name="Maynara de Almeida Furquim" userId="cb2f8acd-f477-4704-9f46-ae480f16722a" providerId="ADAL" clId="{D09E9578-3178-1548-9214-BF28F17ED0C3}" dt="2025-03-01T14:57:04.610" v="3679" actId="113"/>
        <pc:sldMkLst>
          <pc:docMk/>
          <pc:sldMk cId="2685419756" sldId="4399"/>
        </pc:sldMkLst>
      </pc:sldChg>
      <pc:sldChg chg="addSp delSp modSp new mod">
        <pc:chgData name="Maynara de Almeida Furquim" userId="cb2f8acd-f477-4704-9f46-ae480f16722a" providerId="ADAL" clId="{D09E9578-3178-1548-9214-BF28F17ED0C3}" dt="2025-03-01T14:56:57.917" v="3678" actId="113"/>
        <pc:sldMkLst>
          <pc:docMk/>
          <pc:sldMk cId="1269555117" sldId="4400"/>
        </pc:sldMkLst>
      </pc:sldChg>
      <pc:sldChg chg="modSp add mod">
        <pc:chgData name="Maynara de Almeida Furquim" userId="cb2f8acd-f477-4704-9f46-ae480f16722a" providerId="ADAL" clId="{D09E9578-3178-1548-9214-BF28F17ED0C3}" dt="2025-03-01T14:57:16.412" v="3686" actId="6549"/>
        <pc:sldMkLst>
          <pc:docMk/>
          <pc:sldMk cId="968714905" sldId="4401"/>
        </pc:sldMkLst>
      </pc:sldChg>
      <pc:sldChg chg="modSp add mod addCm modCm">
        <pc:chgData name="Maynara de Almeida Furquim" userId="cb2f8acd-f477-4704-9f46-ae480f16722a" providerId="ADAL" clId="{D09E9578-3178-1548-9214-BF28F17ED0C3}" dt="2025-03-07T15:32:45.536" v="10080"/>
        <pc:sldMkLst>
          <pc:docMk/>
          <pc:sldMk cId="3491608811" sldId="4402"/>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15:32:45.536" v="10080"/>
              <pc2:cmMkLst xmlns:pc2="http://schemas.microsoft.com/office/powerpoint/2019/9/main/command">
                <pc:docMk/>
                <pc:sldMk cId="3491608811" sldId="4402"/>
                <pc2:cmMk id="{4DE8A83B-9C81-4540-8107-9D60535FBFD3}"/>
              </pc2:cmMkLst>
            </pc226:cmChg>
          </p:ext>
        </pc:extLst>
      </pc:sldChg>
      <pc:sldChg chg="add del ord">
        <pc:chgData name="Maynara de Almeida Furquim" userId="cb2f8acd-f477-4704-9f46-ae480f16722a" providerId="ADAL" clId="{D09E9578-3178-1548-9214-BF28F17ED0C3}" dt="2025-03-01T14:49:33.773" v="3264" actId="2696"/>
        <pc:sldMkLst>
          <pc:docMk/>
          <pc:sldMk cId="1449867009" sldId="4403"/>
        </pc:sldMkLst>
      </pc:sldChg>
      <pc:sldChg chg="addSp delSp modSp add mod chgLayout">
        <pc:chgData name="Maynara de Almeida Furquim" userId="cb2f8acd-f477-4704-9f46-ae480f16722a" providerId="ADAL" clId="{D09E9578-3178-1548-9214-BF28F17ED0C3}" dt="2025-03-01T18:15:56.693" v="7865" actId="20577"/>
        <pc:sldMkLst>
          <pc:docMk/>
          <pc:sldMk cId="2422691862" sldId="4403"/>
        </pc:sldMkLst>
      </pc:sldChg>
      <pc:sldChg chg="addSp modSp add mod modNotesTx">
        <pc:chgData name="Maynara de Almeida Furquim" userId="cb2f8acd-f477-4704-9f46-ae480f16722a" providerId="ADAL" clId="{D09E9578-3178-1548-9214-BF28F17ED0C3}" dt="2025-03-01T17:36:55.594" v="7211" actId="20577"/>
        <pc:sldMkLst>
          <pc:docMk/>
          <pc:sldMk cId="207878688" sldId="4404"/>
        </pc:sldMkLst>
      </pc:sldChg>
      <pc:sldChg chg="add del">
        <pc:chgData name="Maynara de Almeida Furquim" userId="cb2f8acd-f477-4704-9f46-ae480f16722a" providerId="ADAL" clId="{D09E9578-3178-1548-9214-BF28F17ED0C3}" dt="2025-03-01T15:08:30.890" v="3797" actId="2696"/>
        <pc:sldMkLst>
          <pc:docMk/>
          <pc:sldMk cId="1021967347" sldId="4405"/>
        </pc:sldMkLst>
      </pc:sldChg>
      <pc:sldChg chg="add del">
        <pc:chgData name="Maynara de Almeida Furquim" userId="cb2f8acd-f477-4704-9f46-ae480f16722a" providerId="ADAL" clId="{D09E9578-3178-1548-9214-BF28F17ED0C3}" dt="2025-03-01T15:07:50.916" v="3778" actId="2696"/>
        <pc:sldMkLst>
          <pc:docMk/>
          <pc:sldMk cId="2780351162" sldId="4405"/>
        </pc:sldMkLst>
      </pc:sldChg>
      <pc:sldChg chg="modSp add mod ord addCm modCm">
        <pc:chgData name="Maynara de Almeida Furquim" userId="cb2f8acd-f477-4704-9f46-ae480f16722a" providerId="ADAL" clId="{D09E9578-3178-1548-9214-BF28F17ED0C3}" dt="2025-03-07T08:40:38.525" v="9684"/>
        <pc:sldMkLst>
          <pc:docMk/>
          <pc:sldMk cId="3369689606" sldId="4406"/>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08:40:38.525" v="9684"/>
              <pc2:cmMkLst xmlns:pc2="http://schemas.microsoft.com/office/powerpoint/2019/9/main/command">
                <pc:docMk/>
                <pc:sldMk cId="3369689606" sldId="4406"/>
                <pc2:cmMk id="{861EBA3C-440B-CF4A-90A1-6C057184ADDD}"/>
              </pc2:cmMkLst>
            </pc226:cmChg>
          </p:ext>
        </pc:extLst>
      </pc:sldChg>
      <pc:sldChg chg="new del">
        <pc:chgData name="Maynara de Almeida Furquim" userId="cb2f8acd-f477-4704-9f46-ae480f16722a" providerId="ADAL" clId="{D09E9578-3178-1548-9214-BF28F17ED0C3}" dt="2025-03-01T14:58:58.048" v="3722" actId="2696"/>
        <pc:sldMkLst>
          <pc:docMk/>
          <pc:sldMk cId="851401608" sldId="4407"/>
        </pc:sldMkLst>
      </pc:sldChg>
      <pc:sldChg chg="delSp modSp add mod">
        <pc:chgData name="Maynara de Almeida Furquim" userId="cb2f8acd-f477-4704-9f46-ae480f16722a" providerId="ADAL" clId="{D09E9578-3178-1548-9214-BF28F17ED0C3}" dt="2025-03-01T15:01:49.498" v="3777" actId="20577"/>
        <pc:sldMkLst>
          <pc:docMk/>
          <pc:sldMk cId="651909781" sldId="4408"/>
        </pc:sldMkLst>
      </pc:sldChg>
      <pc:sldChg chg="modSp add mod modNotesTx">
        <pc:chgData name="Maynara de Almeida Furquim" userId="cb2f8acd-f477-4704-9f46-ae480f16722a" providerId="ADAL" clId="{D09E9578-3178-1548-9214-BF28F17ED0C3}" dt="2025-03-01T15:16:19.947" v="4046" actId="20577"/>
        <pc:sldMkLst>
          <pc:docMk/>
          <pc:sldMk cId="4118396270" sldId="4409"/>
        </pc:sldMkLst>
      </pc:sldChg>
      <pc:sldChg chg="addSp modSp add mod ord modNotesTx">
        <pc:chgData name="Maynara de Almeida Furquim" userId="cb2f8acd-f477-4704-9f46-ae480f16722a" providerId="ADAL" clId="{D09E9578-3178-1548-9214-BF28F17ED0C3}" dt="2025-03-01T15:18:09.160" v="4070" actId="20577"/>
        <pc:sldMkLst>
          <pc:docMk/>
          <pc:sldMk cId="819452182" sldId="4410"/>
        </pc:sldMkLst>
      </pc:sldChg>
      <pc:sldChg chg="modSp add mod modNotesTx">
        <pc:chgData name="Maynara de Almeida Furquim" userId="cb2f8acd-f477-4704-9f46-ae480f16722a" providerId="ADAL" clId="{D09E9578-3178-1548-9214-BF28F17ED0C3}" dt="2025-03-01T15:21:38.470" v="4171" actId="20577"/>
        <pc:sldMkLst>
          <pc:docMk/>
          <pc:sldMk cId="169683045" sldId="4411"/>
        </pc:sldMkLst>
      </pc:sldChg>
      <pc:sldChg chg="modSp add mod ord">
        <pc:chgData name="Maynara de Almeida Furquim" userId="cb2f8acd-f477-4704-9f46-ae480f16722a" providerId="ADAL" clId="{D09E9578-3178-1548-9214-BF28F17ED0C3}" dt="2025-03-01T15:31:18.666" v="4196" actId="20577"/>
        <pc:sldMkLst>
          <pc:docMk/>
          <pc:sldMk cId="2613127463" sldId="4412"/>
        </pc:sldMkLst>
      </pc:sldChg>
      <pc:sldChg chg="modSp add del mod">
        <pc:chgData name="Maynara de Almeida Furquim" userId="cb2f8acd-f477-4704-9f46-ae480f16722a" providerId="ADAL" clId="{D09E9578-3178-1548-9214-BF28F17ED0C3}" dt="2025-03-01T15:34:18.071" v="4268" actId="20577"/>
        <pc:sldMkLst>
          <pc:docMk/>
          <pc:sldMk cId="3234466040" sldId="4413"/>
        </pc:sldMkLst>
      </pc:sldChg>
      <pc:sldChg chg="modSp add mod ord modNotesTx">
        <pc:chgData name="Maynara de Almeida Furquim" userId="cb2f8acd-f477-4704-9f46-ae480f16722a" providerId="ADAL" clId="{D09E9578-3178-1548-9214-BF28F17ED0C3}" dt="2025-03-01T15:40:29.321" v="4515" actId="20577"/>
        <pc:sldMkLst>
          <pc:docMk/>
          <pc:sldMk cId="2441717163" sldId="4414"/>
        </pc:sldMkLst>
      </pc:sldChg>
      <pc:sldChg chg="modSp add mod">
        <pc:chgData name="Maynara de Almeida Furquim" userId="cb2f8acd-f477-4704-9f46-ae480f16722a" providerId="ADAL" clId="{D09E9578-3178-1548-9214-BF28F17ED0C3}" dt="2025-03-01T16:02:58.435" v="5210" actId="113"/>
        <pc:sldMkLst>
          <pc:docMk/>
          <pc:sldMk cId="1649618614" sldId="4415"/>
        </pc:sldMkLst>
      </pc:sldChg>
      <pc:sldChg chg="modSp add mod">
        <pc:chgData name="Maynara de Almeida Furquim" userId="cb2f8acd-f477-4704-9f46-ae480f16722a" providerId="ADAL" clId="{D09E9578-3178-1548-9214-BF28F17ED0C3}" dt="2025-03-01T16:01:39.778" v="5134" actId="20577"/>
        <pc:sldMkLst>
          <pc:docMk/>
          <pc:sldMk cId="1266737435" sldId="4416"/>
        </pc:sldMkLst>
      </pc:sldChg>
      <pc:sldChg chg="addSp delSp modSp add del mod">
        <pc:chgData name="Maynara de Almeida Furquim" userId="cb2f8acd-f477-4704-9f46-ae480f16722a" providerId="ADAL" clId="{D09E9578-3178-1548-9214-BF28F17ED0C3}" dt="2025-03-01T15:50:51.434" v="4686" actId="2696"/>
        <pc:sldMkLst>
          <pc:docMk/>
          <pc:sldMk cId="709618810" sldId="4417"/>
        </pc:sldMkLst>
      </pc:sldChg>
      <pc:sldChg chg="modSp add mod">
        <pc:chgData name="Maynara de Almeida Furquim" userId="cb2f8acd-f477-4704-9f46-ae480f16722a" providerId="ADAL" clId="{D09E9578-3178-1548-9214-BF28F17ED0C3}" dt="2025-03-01T15:20:08.435" v="4159" actId="21"/>
        <pc:sldMkLst>
          <pc:docMk/>
          <pc:sldMk cId="722730609" sldId="4418"/>
        </pc:sldMkLst>
      </pc:sldChg>
      <pc:sldChg chg="modSp add mod ord">
        <pc:chgData name="Maynara de Almeida Furquim" userId="cb2f8acd-f477-4704-9f46-ae480f16722a" providerId="ADAL" clId="{D09E9578-3178-1548-9214-BF28F17ED0C3}" dt="2025-03-01T15:32:26.007" v="4222" actId="20577"/>
        <pc:sldMkLst>
          <pc:docMk/>
          <pc:sldMk cId="2350178249" sldId="4419"/>
        </pc:sldMkLst>
      </pc:sldChg>
      <pc:sldChg chg="addSp delSp modSp new mod">
        <pc:chgData name="Maynara de Almeida Furquim" userId="cb2f8acd-f477-4704-9f46-ae480f16722a" providerId="ADAL" clId="{D09E9578-3178-1548-9214-BF28F17ED0C3}" dt="2025-03-01T15:45:16.506" v="4644" actId="962"/>
        <pc:sldMkLst>
          <pc:docMk/>
          <pc:sldMk cId="3355762186" sldId="4420"/>
        </pc:sldMkLst>
      </pc:sldChg>
      <pc:sldChg chg="modSp add mod ord">
        <pc:chgData name="Maynara de Almeida Furquim" userId="cb2f8acd-f477-4704-9f46-ae480f16722a" providerId="ADAL" clId="{D09E9578-3178-1548-9214-BF28F17ED0C3}" dt="2025-03-01T15:51:16.634" v="4729" actId="20577"/>
        <pc:sldMkLst>
          <pc:docMk/>
          <pc:sldMk cId="816927332" sldId="4421"/>
        </pc:sldMkLst>
      </pc:sldChg>
      <pc:sldChg chg="modSp add mod">
        <pc:chgData name="Maynara de Almeida Furquim" userId="cb2f8acd-f477-4704-9f46-ae480f16722a" providerId="ADAL" clId="{D09E9578-3178-1548-9214-BF28F17ED0C3}" dt="2025-03-01T15:56:48.153" v="5003" actId="20577"/>
        <pc:sldMkLst>
          <pc:docMk/>
          <pc:sldMk cId="1804009212" sldId="4422"/>
        </pc:sldMkLst>
      </pc:sldChg>
      <pc:sldChg chg="modSp add mod">
        <pc:chgData name="Maynara de Almeida Furquim" userId="cb2f8acd-f477-4704-9f46-ae480f16722a" providerId="ADAL" clId="{D09E9578-3178-1548-9214-BF28F17ED0C3}" dt="2025-03-07T08:43:53.005" v="9721" actId="20577"/>
        <pc:sldMkLst>
          <pc:docMk/>
          <pc:sldMk cId="2748705481" sldId="4423"/>
        </pc:sldMkLst>
      </pc:sldChg>
      <pc:sldChg chg="modSp add mod">
        <pc:chgData name="Maynara de Almeida Furquim" userId="cb2f8acd-f477-4704-9f46-ae480f16722a" providerId="ADAL" clId="{D09E9578-3178-1548-9214-BF28F17ED0C3}" dt="2025-03-07T08:43:30.174" v="9715" actId="207"/>
        <pc:sldMkLst>
          <pc:docMk/>
          <pc:sldMk cId="2304274481" sldId="4424"/>
        </pc:sldMkLst>
      </pc:sldChg>
      <pc:sldChg chg="modSp add mod">
        <pc:chgData name="Maynara de Almeida Furquim" userId="cb2f8acd-f477-4704-9f46-ae480f16722a" providerId="ADAL" clId="{D09E9578-3178-1548-9214-BF28F17ED0C3}" dt="2025-03-07T08:45:03.916" v="9755" actId="6549"/>
        <pc:sldMkLst>
          <pc:docMk/>
          <pc:sldMk cId="2608476424" sldId="4425"/>
        </pc:sldMkLst>
      </pc:sldChg>
      <pc:sldChg chg="modSp add mod ord">
        <pc:chgData name="Maynara de Almeida Furquim" userId="cb2f8acd-f477-4704-9f46-ae480f16722a" providerId="ADAL" clId="{D09E9578-3178-1548-9214-BF28F17ED0C3}" dt="2025-03-01T18:22:11.277" v="7973" actId="113"/>
        <pc:sldMkLst>
          <pc:docMk/>
          <pc:sldMk cId="1497489025" sldId="4426"/>
        </pc:sldMkLst>
      </pc:sldChg>
      <pc:sldChg chg="modSp add mod ord">
        <pc:chgData name="Maynara de Almeida Furquim" userId="cb2f8acd-f477-4704-9f46-ae480f16722a" providerId="ADAL" clId="{D09E9578-3178-1548-9214-BF28F17ED0C3}" dt="2025-03-01T18:32:09.274" v="8200" actId="20577"/>
        <pc:sldMkLst>
          <pc:docMk/>
          <pc:sldMk cId="3773208225" sldId="4427"/>
        </pc:sldMkLst>
      </pc:sldChg>
      <pc:sldChg chg="modSp add mod">
        <pc:chgData name="Maynara de Almeida Furquim" userId="cb2f8acd-f477-4704-9f46-ae480f16722a" providerId="ADAL" clId="{D09E9578-3178-1548-9214-BF28F17ED0C3}" dt="2025-03-01T18:28:30.797" v="8064" actId="113"/>
        <pc:sldMkLst>
          <pc:docMk/>
          <pc:sldMk cId="1302733269" sldId="4428"/>
        </pc:sldMkLst>
      </pc:sldChg>
      <pc:sldChg chg="add del">
        <pc:chgData name="Maynara de Almeida Furquim" userId="cb2f8acd-f477-4704-9f46-ae480f16722a" providerId="ADAL" clId="{D09E9578-3178-1548-9214-BF28F17ED0C3}" dt="2025-03-01T18:29:49.865" v="8068" actId="2696"/>
        <pc:sldMkLst>
          <pc:docMk/>
          <pc:sldMk cId="144501534" sldId="4429"/>
        </pc:sldMkLst>
      </pc:sldChg>
      <pc:sldChg chg="add del">
        <pc:chgData name="Maynara de Almeida Furquim" userId="cb2f8acd-f477-4704-9f46-ae480f16722a" providerId="ADAL" clId="{D09E9578-3178-1548-9214-BF28F17ED0C3}" dt="2025-03-01T18:33:32.497" v="8208" actId="2696"/>
        <pc:sldMkLst>
          <pc:docMk/>
          <pc:sldMk cId="327081462" sldId="4430"/>
        </pc:sldMkLst>
      </pc:sldChg>
      <pc:sldChg chg="add del">
        <pc:chgData name="Maynara de Almeida Furquim" userId="cb2f8acd-f477-4704-9f46-ae480f16722a" providerId="ADAL" clId="{D09E9578-3178-1548-9214-BF28F17ED0C3}" dt="2025-03-01T18:32:51.463" v="8203" actId="2696"/>
        <pc:sldMkLst>
          <pc:docMk/>
          <pc:sldMk cId="2753418955" sldId="4431"/>
        </pc:sldMkLst>
      </pc:sldChg>
      <pc:sldChg chg="add del">
        <pc:chgData name="Maynara de Almeida Furquim" userId="cb2f8acd-f477-4704-9f46-ae480f16722a" providerId="ADAL" clId="{D09E9578-3178-1548-9214-BF28F17ED0C3}" dt="2025-03-01T18:37:12.364" v="8386" actId="2696"/>
        <pc:sldMkLst>
          <pc:docMk/>
          <pc:sldMk cId="2724132598" sldId="4432"/>
        </pc:sldMkLst>
      </pc:sldChg>
      <pc:sldChg chg="add del">
        <pc:chgData name="Maynara de Almeida Furquim" userId="cb2f8acd-f477-4704-9f46-ae480f16722a" providerId="ADAL" clId="{D09E9578-3178-1548-9214-BF28F17ED0C3}" dt="2025-03-01T18:37:12.868" v="8387" actId="2696"/>
        <pc:sldMkLst>
          <pc:docMk/>
          <pc:sldMk cId="3424709951" sldId="4433"/>
        </pc:sldMkLst>
      </pc:sldChg>
      <pc:sldChg chg="add del ord">
        <pc:chgData name="Maynara de Almeida Furquim" userId="cb2f8acd-f477-4704-9f46-ae480f16722a" providerId="ADAL" clId="{D09E9578-3178-1548-9214-BF28F17ED0C3}" dt="2025-03-01T16:04:11.070" v="5224" actId="2696"/>
        <pc:sldMkLst>
          <pc:docMk/>
          <pc:sldMk cId="85201068" sldId="4434"/>
        </pc:sldMkLst>
      </pc:sldChg>
      <pc:sldChg chg="add del ord">
        <pc:chgData name="Maynara de Almeida Furquim" userId="cb2f8acd-f477-4704-9f46-ae480f16722a" providerId="ADAL" clId="{D09E9578-3178-1548-9214-BF28F17ED0C3}" dt="2025-03-01T16:04:10.160" v="5223" actId="2696"/>
        <pc:sldMkLst>
          <pc:docMk/>
          <pc:sldMk cId="1553012177" sldId="4435"/>
        </pc:sldMkLst>
      </pc:sldChg>
      <pc:sldChg chg="add del">
        <pc:chgData name="Maynara de Almeida Furquim" userId="cb2f8acd-f477-4704-9f46-ae480f16722a" providerId="ADAL" clId="{D09E9578-3178-1548-9214-BF28F17ED0C3}" dt="2025-03-02T09:56:58.975" v="8733" actId="2696"/>
        <pc:sldMkLst>
          <pc:docMk/>
          <pc:sldMk cId="2985818419" sldId="4436"/>
        </pc:sldMkLst>
      </pc:sldChg>
      <pc:sldChg chg="add del">
        <pc:chgData name="Maynara de Almeida Furquim" userId="cb2f8acd-f477-4704-9f46-ae480f16722a" providerId="ADAL" clId="{D09E9578-3178-1548-9214-BF28F17ED0C3}" dt="2025-03-02T09:56:59.887" v="8734" actId="2696"/>
        <pc:sldMkLst>
          <pc:docMk/>
          <pc:sldMk cId="1903615064" sldId="4437"/>
        </pc:sldMkLst>
      </pc:sldChg>
      <pc:sldChg chg="modSp add mod">
        <pc:chgData name="Maynara de Almeida Furquim" userId="cb2f8acd-f477-4704-9f46-ae480f16722a" providerId="ADAL" clId="{D09E9578-3178-1548-9214-BF28F17ED0C3}" dt="2025-03-02T09:56:40.673" v="8729" actId="20577"/>
        <pc:sldMkLst>
          <pc:docMk/>
          <pc:sldMk cId="1770553652" sldId="4438"/>
        </pc:sldMkLst>
      </pc:sldChg>
      <pc:sldChg chg="modSp add mod">
        <pc:chgData name="Maynara de Almeida Furquim" userId="cb2f8acd-f477-4704-9f46-ae480f16722a" providerId="ADAL" clId="{D09E9578-3178-1548-9214-BF28F17ED0C3}" dt="2025-03-02T09:54:07.673" v="8696" actId="20577"/>
        <pc:sldMkLst>
          <pc:docMk/>
          <pc:sldMk cId="325179555" sldId="4439"/>
        </pc:sldMkLst>
      </pc:sldChg>
      <pc:sldChg chg="modSp add mod ord">
        <pc:chgData name="Maynara de Almeida Furquim" userId="cb2f8acd-f477-4704-9f46-ae480f16722a" providerId="ADAL" clId="{D09E9578-3178-1548-9214-BF28F17ED0C3}" dt="2025-03-02T10:09:36.559" v="9206" actId="20577"/>
        <pc:sldMkLst>
          <pc:docMk/>
          <pc:sldMk cId="3380493049" sldId="4440"/>
        </pc:sldMkLst>
      </pc:sldChg>
      <pc:sldChg chg="add del">
        <pc:chgData name="Maynara de Almeida Furquim" userId="cb2f8acd-f477-4704-9f46-ae480f16722a" providerId="ADAL" clId="{D09E9578-3178-1548-9214-BF28F17ED0C3}" dt="2025-03-02T10:04:27.877" v="9003" actId="2696"/>
        <pc:sldMkLst>
          <pc:docMk/>
          <pc:sldMk cId="3605956224" sldId="4441"/>
        </pc:sldMkLst>
      </pc:sldChg>
      <pc:sldChg chg="modSp add mod">
        <pc:chgData name="Maynara de Almeida Furquim" userId="cb2f8acd-f477-4704-9f46-ae480f16722a" providerId="ADAL" clId="{D09E9578-3178-1548-9214-BF28F17ED0C3}" dt="2025-03-02T10:17:47.468" v="9269" actId="20577"/>
        <pc:sldMkLst>
          <pc:docMk/>
          <pc:sldMk cId="2146203750" sldId="4442"/>
        </pc:sldMkLst>
      </pc:sldChg>
      <pc:sldChg chg="add del">
        <pc:chgData name="Maynara de Almeida Furquim" userId="cb2f8acd-f477-4704-9f46-ae480f16722a" providerId="ADAL" clId="{D09E9578-3178-1548-9214-BF28F17ED0C3}" dt="2025-03-02T10:18:54.853" v="9274" actId="2696"/>
        <pc:sldMkLst>
          <pc:docMk/>
          <pc:sldMk cId="4142216742" sldId="4443"/>
        </pc:sldMkLst>
      </pc:sldChg>
      <pc:sldChg chg="addSp delSp modSp add mod">
        <pc:chgData name="Maynara de Almeida Furquim" userId="cb2f8acd-f477-4704-9f46-ae480f16722a" providerId="ADAL" clId="{D09E9578-3178-1548-9214-BF28F17ED0C3}" dt="2025-03-01T17:44:50.047" v="7310" actId="20577"/>
        <pc:sldMkLst>
          <pc:docMk/>
          <pc:sldMk cId="3729497543" sldId="4444"/>
        </pc:sldMkLst>
      </pc:sldChg>
      <pc:sldChg chg="add del">
        <pc:chgData name="Maynara de Almeida Furquim" userId="cb2f8acd-f477-4704-9f46-ae480f16722a" providerId="ADAL" clId="{D09E9578-3178-1548-9214-BF28F17ED0C3}" dt="2025-03-01T16:25:49.077" v="5625" actId="2696"/>
        <pc:sldMkLst>
          <pc:docMk/>
          <pc:sldMk cId="443044704" sldId="4445"/>
        </pc:sldMkLst>
      </pc:sldChg>
      <pc:sldChg chg="modSp new mod addCm modCm">
        <pc:chgData name="Maynara de Almeida Furquim" userId="cb2f8acd-f477-4704-9f46-ae480f16722a" providerId="ADAL" clId="{D09E9578-3178-1548-9214-BF28F17ED0C3}" dt="2025-03-07T10:29:49.280" v="9999"/>
        <pc:sldMkLst>
          <pc:docMk/>
          <pc:sldMk cId="898361627" sldId="4445"/>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10:29:49.280" v="9999"/>
              <pc2:cmMkLst xmlns:pc2="http://schemas.microsoft.com/office/powerpoint/2019/9/main/command">
                <pc:docMk/>
                <pc:sldMk cId="898361627" sldId="4445"/>
                <pc2:cmMk id="{8BA44526-6538-CE4C-86B1-277D0771C5D4}"/>
              </pc2:cmMkLst>
            </pc226:cmChg>
          </p:ext>
        </pc:extLst>
      </pc:sldChg>
      <pc:sldChg chg="add del">
        <pc:chgData name="Maynara de Almeida Furquim" userId="cb2f8acd-f477-4704-9f46-ae480f16722a" providerId="ADAL" clId="{D09E9578-3178-1548-9214-BF28F17ED0C3}" dt="2025-03-01T17:55:36.506" v="7586" actId="2696"/>
        <pc:sldMkLst>
          <pc:docMk/>
          <pc:sldMk cId="3947881110" sldId="4446"/>
        </pc:sldMkLst>
      </pc:sldChg>
      <pc:sldChg chg="add del">
        <pc:chgData name="Maynara de Almeida Furquim" userId="cb2f8acd-f477-4704-9f46-ae480f16722a" providerId="ADAL" clId="{D09E9578-3178-1548-9214-BF28F17ED0C3}" dt="2025-03-01T17:17:14.913" v="6618" actId="2696"/>
        <pc:sldMkLst>
          <pc:docMk/>
          <pc:sldMk cId="1972143972" sldId="4447"/>
        </pc:sldMkLst>
      </pc:sldChg>
      <pc:sldChg chg="delSp add del mod">
        <pc:chgData name="Maynara de Almeida Furquim" userId="cb2f8acd-f477-4704-9f46-ae480f16722a" providerId="ADAL" clId="{D09E9578-3178-1548-9214-BF28F17ED0C3}" dt="2025-03-01T17:11:10.582" v="6299" actId="2696"/>
        <pc:sldMkLst>
          <pc:docMk/>
          <pc:sldMk cId="61134206" sldId="4448"/>
        </pc:sldMkLst>
      </pc:sldChg>
      <pc:sldChg chg="delSp add del mod">
        <pc:chgData name="Maynara de Almeida Furquim" userId="cb2f8acd-f477-4704-9f46-ae480f16722a" providerId="ADAL" clId="{D09E9578-3178-1548-9214-BF28F17ED0C3}" dt="2025-03-01T17:02:45.026" v="6073" actId="2696"/>
        <pc:sldMkLst>
          <pc:docMk/>
          <pc:sldMk cId="986441784" sldId="4448"/>
        </pc:sldMkLst>
      </pc:sldChg>
      <pc:sldChg chg="addSp modSp add mod">
        <pc:chgData name="Maynara de Almeida Furquim" userId="cb2f8acd-f477-4704-9f46-ae480f16722a" providerId="ADAL" clId="{D09E9578-3178-1548-9214-BF28F17ED0C3}" dt="2025-03-01T17:18:33.733" v="6663" actId="20577"/>
        <pc:sldMkLst>
          <pc:docMk/>
          <pc:sldMk cId="1593050209" sldId="4448"/>
        </pc:sldMkLst>
      </pc:sldChg>
      <pc:sldChg chg="addSp delSp modSp add mod">
        <pc:chgData name="Maynara de Almeida Furquim" userId="cb2f8acd-f477-4704-9f46-ae480f16722a" providerId="ADAL" clId="{D09E9578-3178-1548-9214-BF28F17ED0C3}" dt="2025-03-01T17:49:32.239" v="7415" actId="20577"/>
        <pc:sldMkLst>
          <pc:docMk/>
          <pc:sldMk cId="3162608485" sldId="4449"/>
        </pc:sldMkLst>
      </pc:sldChg>
      <pc:sldChg chg="addSp delSp modSp add mod">
        <pc:chgData name="Maynara de Almeida Furquim" userId="cb2f8acd-f477-4704-9f46-ae480f16722a" providerId="ADAL" clId="{D09E9578-3178-1548-9214-BF28F17ED0C3}" dt="2025-03-01T17:45:06.337" v="7312" actId="20577"/>
        <pc:sldMkLst>
          <pc:docMk/>
          <pc:sldMk cId="3271555443" sldId="4450"/>
        </pc:sldMkLst>
      </pc:sldChg>
      <pc:sldChg chg="addSp delSp modSp add mod">
        <pc:chgData name="Maynara de Almeida Furquim" userId="cb2f8acd-f477-4704-9f46-ae480f16722a" providerId="ADAL" clId="{D09E9578-3178-1548-9214-BF28F17ED0C3}" dt="2025-03-01T17:49:27.234" v="7414" actId="20577"/>
        <pc:sldMkLst>
          <pc:docMk/>
          <pc:sldMk cId="2183976063" sldId="4451"/>
        </pc:sldMkLst>
      </pc:sldChg>
      <pc:sldChg chg="add del">
        <pc:chgData name="Maynara de Almeida Furquim" userId="cb2f8acd-f477-4704-9f46-ae480f16722a" providerId="ADAL" clId="{D09E9578-3178-1548-9214-BF28F17ED0C3}" dt="2025-03-01T17:19:49.492" v="6674" actId="2696"/>
        <pc:sldMkLst>
          <pc:docMk/>
          <pc:sldMk cId="3917363491" sldId="4451"/>
        </pc:sldMkLst>
      </pc:sldChg>
      <pc:sldChg chg="addSp delSp modSp add mod">
        <pc:chgData name="Maynara de Almeida Furquim" userId="cb2f8acd-f477-4704-9f46-ae480f16722a" providerId="ADAL" clId="{D09E9578-3178-1548-9214-BF28F17ED0C3}" dt="2025-03-01T17:54:06.795" v="7566" actId="207"/>
        <pc:sldMkLst>
          <pc:docMk/>
          <pc:sldMk cId="4114937243" sldId="4452"/>
        </pc:sldMkLst>
      </pc:sldChg>
      <pc:sldChg chg="addSp delSp modSp add mod">
        <pc:chgData name="Maynara de Almeida Furquim" userId="cb2f8acd-f477-4704-9f46-ae480f16722a" providerId="ADAL" clId="{D09E9578-3178-1548-9214-BF28F17ED0C3}" dt="2025-03-01T18:02:38.563" v="7616" actId="207"/>
        <pc:sldMkLst>
          <pc:docMk/>
          <pc:sldMk cId="3044600993" sldId="4453"/>
        </pc:sldMkLst>
      </pc:sldChg>
      <pc:sldChg chg="modSp add mod ord">
        <pc:chgData name="Maynara de Almeida Furquim" userId="cb2f8acd-f477-4704-9f46-ae480f16722a" providerId="ADAL" clId="{D09E9578-3178-1548-9214-BF28F17ED0C3}" dt="2025-03-01T18:36:12.097" v="8333" actId="20577"/>
        <pc:sldMkLst>
          <pc:docMk/>
          <pc:sldMk cId="3124885511" sldId="4454"/>
        </pc:sldMkLst>
      </pc:sldChg>
      <pc:sldChg chg="new del">
        <pc:chgData name="Maynara de Almeida Furquim" userId="cb2f8acd-f477-4704-9f46-ae480f16722a" providerId="ADAL" clId="{D09E9578-3178-1548-9214-BF28F17ED0C3}" dt="2025-03-01T17:25:09.891" v="7008" actId="680"/>
        <pc:sldMkLst>
          <pc:docMk/>
          <pc:sldMk cId="3171376742" sldId="4454"/>
        </pc:sldMkLst>
      </pc:sldChg>
      <pc:sldChg chg="modSp add del mod">
        <pc:chgData name="Maynara de Almeida Furquim" userId="cb2f8acd-f477-4704-9f46-ae480f16722a" providerId="ADAL" clId="{D09E9578-3178-1548-9214-BF28F17ED0C3}" dt="2025-03-01T18:10:52.439" v="7782" actId="2696"/>
        <pc:sldMkLst>
          <pc:docMk/>
          <pc:sldMk cId="3425137802" sldId="4454"/>
        </pc:sldMkLst>
      </pc:sldChg>
      <pc:sldChg chg="modSp add del mod">
        <pc:chgData name="Maynara de Almeida Furquim" userId="cb2f8acd-f477-4704-9f46-ae480f16722a" providerId="ADAL" clId="{D09E9578-3178-1548-9214-BF28F17ED0C3}" dt="2025-03-01T18:11:29.664" v="7790" actId="2696"/>
        <pc:sldMkLst>
          <pc:docMk/>
          <pc:sldMk cId="2805372453" sldId="4455"/>
        </pc:sldMkLst>
      </pc:sldChg>
      <pc:sldChg chg="modSp add mod">
        <pc:chgData name="Maynara de Almeida Furquim" userId="cb2f8acd-f477-4704-9f46-ae480f16722a" providerId="ADAL" clId="{D09E9578-3178-1548-9214-BF28F17ED0C3}" dt="2025-03-01T18:36:49.808" v="8381" actId="20577"/>
        <pc:sldMkLst>
          <pc:docMk/>
          <pc:sldMk cId="2952182933" sldId="4455"/>
        </pc:sldMkLst>
      </pc:sldChg>
      <pc:sldChg chg="modSp add del mod">
        <pc:chgData name="Maynara de Almeida Furquim" userId="cb2f8acd-f477-4704-9f46-ae480f16722a" providerId="ADAL" clId="{D09E9578-3178-1548-9214-BF28F17ED0C3}" dt="2025-03-01T18:11:27.838" v="7789" actId="2696"/>
        <pc:sldMkLst>
          <pc:docMk/>
          <pc:sldMk cId="222935492" sldId="4456"/>
        </pc:sldMkLst>
      </pc:sldChg>
      <pc:sldChg chg="modSp add mod ord">
        <pc:chgData name="Maynara de Almeida Furquim" userId="cb2f8acd-f477-4704-9f46-ae480f16722a" providerId="ADAL" clId="{D09E9578-3178-1548-9214-BF28F17ED0C3}" dt="2025-03-01T18:34:24.459" v="8245" actId="20577"/>
        <pc:sldMkLst>
          <pc:docMk/>
          <pc:sldMk cId="3981272398" sldId="4456"/>
        </pc:sldMkLst>
      </pc:sldChg>
      <pc:sldChg chg="modSp add mod ord">
        <pc:chgData name="Maynara de Almeida Furquim" userId="cb2f8acd-f477-4704-9f46-ae480f16722a" providerId="ADAL" clId="{D09E9578-3178-1548-9214-BF28F17ED0C3}" dt="2025-03-02T09:48:09.729" v="8513" actId="20577"/>
        <pc:sldMkLst>
          <pc:docMk/>
          <pc:sldMk cId="2822049117" sldId="4457"/>
        </pc:sldMkLst>
      </pc:sldChg>
      <pc:sldChg chg="add del">
        <pc:chgData name="Maynara de Almeida Furquim" userId="cb2f8acd-f477-4704-9f46-ae480f16722a" providerId="ADAL" clId="{D09E9578-3178-1548-9214-BF28F17ED0C3}" dt="2025-03-01T18:36:58.874" v="8383" actId="2696"/>
        <pc:sldMkLst>
          <pc:docMk/>
          <pc:sldMk cId="3416109848" sldId="4457"/>
        </pc:sldMkLst>
      </pc:sldChg>
      <pc:sldChg chg="modSp add mod ord">
        <pc:chgData name="Maynara de Almeida Furquim" userId="cb2f8acd-f477-4704-9f46-ae480f16722a" providerId="ADAL" clId="{D09E9578-3178-1548-9214-BF28F17ED0C3}" dt="2025-03-02T09:50:51.290" v="8605" actId="20577"/>
        <pc:sldMkLst>
          <pc:docMk/>
          <pc:sldMk cId="1351297579" sldId="4458"/>
        </pc:sldMkLst>
      </pc:sldChg>
      <pc:sldChg chg="modSp add mod">
        <pc:chgData name="Maynara de Almeida Furquim" userId="cb2f8acd-f477-4704-9f46-ae480f16722a" providerId="ADAL" clId="{D09E9578-3178-1548-9214-BF28F17ED0C3}" dt="2025-03-02T09:58:05.583" v="8787" actId="20577"/>
        <pc:sldMkLst>
          <pc:docMk/>
          <pc:sldMk cId="601926013" sldId="4459"/>
        </pc:sldMkLst>
      </pc:sldChg>
      <pc:sldChg chg="modSp add mod">
        <pc:chgData name="Maynara de Almeida Furquim" userId="cb2f8acd-f477-4704-9f46-ae480f16722a" providerId="ADAL" clId="{D09E9578-3178-1548-9214-BF28F17ED0C3}" dt="2025-03-02T10:02:08.749" v="8989" actId="790"/>
        <pc:sldMkLst>
          <pc:docMk/>
          <pc:sldMk cId="3489500381" sldId="4460"/>
        </pc:sldMkLst>
      </pc:sldChg>
      <pc:sldChg chg="modSp add mod">
        <pc:chgData name="Maynara de Almeida Furquim" userId="cb2f8acd-f477-4704-9f46-ae480f16722a" providerId="ADAL" clId="{D09E9578-3178-1548-9214-BF28F17ED0C3}" dt="2025-03-02T10:02:54.568" v="9000" actId="20577"/>
        <pc:sldMkLst>
          <pc:docMk/>
          <pc:sldMk cId="3199702283" sldId="4461"/>
        </pc:sldMkLst>
      </pc:sldChg>
      <pc:sldChg chg="modSp add mod addCm">
        <pc:chgData name="Maynara de Almeida Furquim" userId="cb2f8acd-f477-4704-9f46-ae480f16722a" providerId="ADAL" clId="{D09E9578-3178-1548-9214-BF28F17ED0C3}" dt="2025-03-07T10:35:45.568" v="10067"/>
        <pc:sldMkLst>
          <pc:docMk/>
          <pc:sldMk cId="1830114427" sldId="446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10:35:45.568" v="10067"/>
              <pc2:cmMkLst xmlns:pc2="http://schemas.microsoft.com/office/powerpoint/2019/9/main/command">
                <pc:docMk/>
                <pc:sldMk cId="1830114427" sldId="4462"/>
                <pc2:cmMk id="{F16493AB-04DB-FC4A-ADD1-1105CDE71AC2}"/>
              </pc2:cmMkLst>
            </pc226:cmChg>
          </p:ext>
        </pc:extLst>
      </pc:sldChg>
      <pc:sldChg chg="modSp add mod">
        <pc:chgData name="Maynara de Almeida Furquim" userId="cb2f8acd-f477-4704-9f46-ae480f16722a" providerId="ADAL" clId="{D09E9578-3178-1548-9214-BF28F17ED0C3}" dt="2025-03-02T10:17:57.166" v="9272" actId="113"/>
        <pc:sldMkLst>
          <pc:docMk/>
          <pc:sldMk cId="2875389022" sldId="4463"/>
        </pc:sldMkLst>
      </pc:sldChg>
      <pc:sldChg chg="modSp mod">
        <pc:chgData name="Maynara de Almeida Furquim" userId="cb2f8acd-f477-4704-9f46-ae480f16722a" providerId="ADAL" clId="{D09E9578-3178-1548-9214-BF28F17ED0C3}" dt="2025-03-07T08:41:28.849" v="9687" actId="20577"/>
        <pc:sldMkLst>
          <pc:docMk/>
          <pc:sldMk cId="1809345437" sldId="4464"/>
        </pc:sldMkLst>
      </pc:sldChg>
      <pc:sldChg chg="modSp mod">
        <pc:chgData name="Maynara de Almeida Furquim" userId="cb2f8acd-f477-4704-9f46-ae480f16722a" providerId="ADAL" clId="{D09E9578-3178-1548-9214-BF28F17ED0C3}" dt="2025-03-07T08:42:56.528" v="9713" actId="20577"/>
        <pc:sldMkLst>
          <pc:docMk/>
          <pc:sldMk cId="1000034599" sldId="4465"/>
        </pc:sldMkLst>
      </pc:sldChg>
      <pc:sldChg chg="modSp mod">
        <pc:chgData name="Maynara de Almeida Furquim" userId="cb2f8acd-f477-4704-9f46-ae480f16722a" providerId="ADAL" clId="{D09E9578-3178-1548-9214-BF28F17ED0C3}" dt="2025-03-07T08:44:15.676" v="9729" actId="207"/>
        <pc:sldMkLst>
          <pc:docMk/>
          <pc:sldMk cId="1438314831" sldId="4466"/>
        </pc:sldMkLst>
      </pc:sldChg>
      <pc:sldChg chg="modSp mod">
        <pc:chgData name="Maynara de Almeida Furquim" userId="cb2f8acd-f477-4704-9f46-ae480f16722a" providerId="ADAL" clId="{D09E9578-3178-1548-9214-BF28F17ED0C3}" dt="2025-03-07T08:45:22.153" v="9767" actId="207"/>
        <pc:sldMkLst>
          <pc:docMk/>
          <pc:sldMk cId="1746781036" sldId="4467"/>
        </pc:sldMkLst>
      </pc:sldChg>
      <pc:sldChg chg="modSp mod">
        <pc:chgData name="Maynara de Almeida Furquim" userId="cb2f8acd-f477-4704-9f46-ae480f16722a" providerId="ADAL" clId="{D09E9578-3178-1548-9214-BF28F17ED0C3}" dt="2025-03-07T08:29:31.138" v="9482" actId="1076"/>
        <pc:sldMkLst>
          <pc:docMk/>
          <pc:sldMk cId="2095864729" sldId="4468"/>
        </pc:sldMkLst>
      </pc:sldChg>
      <pc:sldChg chg="modSp mod">
        <pc:chgData name="Maynara de Almeida Furquim" userId="cb2f8acd-f477-4704-9f46-ae480f16722a" providerId="ADAL" clId="{D09E9578-3178-1548-9214-BF28F17ED0C3}" dt="2025-03-07T08:30:08.624" v="9483" actId="20577"/>
        <pc:sldMkLst>
          <pc:docMk/>
          <pc:sldMk cId="4261796101" sldId="4471"/>
        </pc:sldMkLst>
      </pc:sldChg>
      <pc:sldChg chg="modSp mod">
        <pc:chgData name="Maynara de Almeida Furquim" userId="cb2f8acd-f477-4704-9f46-ae480f16722a" providerId="ADAL" clId="{D09E9578-3178-1548-9214-BF28F17ED0C3}" dt="2025-03-07T08:31:32.666" v="9508" actId="20577"/>
        <pc:sldMkLst>
          <pc:docMk/>
          <pc:sldMk cId="2093839128" sldId="4472"/>
        </pc:sldMkLst>
      </pc:sldChg>
      <pc:sldChg chg="modSp mod">
        <pc:chgData name="Maynara de Almeida Furquim" userId="cb2f8acd-f477-4704-9f46-ae480f16722a" providerId="ADAL" clId="{D09E9578-3178-1548-9214-BF28F17ED0C3}" dt="2025-03-07T08:32:13.780" v="9531" actId="20577"/>
        <pc:sldMkLst>
          <pc:docMk/>
          <pc:sldMk cId="1244629573" sldId="4474"/>
        </pc:sldMkLst>
      </pc:sldChg>
      <pc:sldChg chg="modSp mod">
        <pc:chgData name="Maynara de Almeida Furquim" userId="cb2f8acd-f477-4704-9f46-ae480f16722a" providerId="ADAL" clId="{D09E9578-3178-1548-9214-BF28F17ED0C3}" dt="2025-03-07T08:30:46.383" v="9491" actId="20577"/>
        <pc:sldMkLst>
          <pc:docMk/>
          <pc:sldMk cId="551962043" sldId="4475"/>
        </pc:sldMkLst>
      </pc:sldChg>
      <pc:sldChg chg="modSp mod addCm modCm">
        <pc:chgData name="Maynara de Almeida Furquim" userId="cb2f8acd-f477-4704-9f46-ae480f16722a" providerId="ADAL" clId="{D09E9578-3178-1548-9214-BF28F17ED0C3}" dt="2025-03-07T09:10:02.856" v="9792" actId="20577"/>
        <pc:sldMkLst>
          <pc:docMk/>
          <pc:sldMk cId="1068432198" sldId="4513"/>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D09E9578-3178-1548-9214-BF28F17ED0C3}" dt="2025-03-07T09:10:02.856" v="9792" actId="20577"/>
              <pc2:cmMkLst xmlns:pc2="http://schemas.microsoft.com/office/powerpoint/2019/9/main/command">
                <pc:docMk/>
                <pc:sldMk cId="1068432198" sldId="4513"/>
                <pc2:cmMk id="{7ED03811-468C-2048-907A-518BB123C706}"/>
              </pc2:cmMkLst>
            </pc226:cmChg>
          </p:ext>
        </pc:extLst>
      </pc:sldChg>
      <pc:sldChg chg="modSp mod">
        <pc:chgData name="Maynara de Almeida Furquim" userId="cb2f8acd-f477-4704-9f46-ae480f16722a" providerId="ADAL" clId="{D09E9578-3178-1548-9214-BF28F17ED0C3}" dt="2025-03-07T09:11:00.926" v="9801" actId="1076"/>
        <pc:sldMkLst>
          <pc:docMk/>
          <pc:sldMk cId="3847257871" sldId="4514"/>
        </pc:sldMkLst>
      </pc:sldChg>
      <pc:sldChg chg="modSp mod">
        <pc:chgData name="Maynara de Almeida Furquim" userId="cb2f8acd-f477-4704-9f46-ae480f16722a" providerId="ADAL" clId="{D09E9578-3178-1548-9214-BF28F17ED0C3}" dt="2025-03-07T09:12:07.383" v="9818" actId="20577"/>
        <pc:sldMkLst>
          <pc:docMk/>
          <pc:sldMk cId="2440535142" sldId="4517"/>
        </pc:sldMkLst>
      </pc:sldChg>
      <pc:sldChg chg="addSp delSp modSp mod">
        <pc:chgData name="Maynara de Almeida Furquim" userId="cb2f8acd-f477-4704-9f46-ae480f16722a" providerId="ADAL" clId="{D09E9578-3178-1548-9214-BF28F17ED0C3}" dt="2025-03-07T10:25:09.003" v="9925" actId="21"/>
        <pc:sldMkLst>
          <pc:docMk/>
          <pc:sldMk cId="2746593216" sldId="4518"/>
        </pc:sldMkLst>
      </pc:sldChg>
      <pc:sldChg chg="addSp modSp mod">
        <pc:chgData name="Maynara de Almeida Furquim" userId="cb2f8acd-f477-4704-9f46-ae480f16722a" providerId="ADAL" clId="{D09E9578-3178-1548-9214-BF28F17ED0C3}" dt="2025-03-07T10:27:22.745" v="9993" actId="20577"/>
        <pc:sldMkLst>
          <pc:docMk/>
          <pc:sldMk cId="2390099731" sldId="4519"/>
        </pc:sldMkLst>
      </pc:sldChg>
      <pc:sldChg chg="modSp del mod">
        <pc:chgData name="Maynara de Almeida Furquim" userId="cb2f8acd-f477-4704-9f46-ae480f16722a" providerId="ADAL" clId="{D09E9578-3178-1548-9214-BF28F17ED0C3}" dt="2025-03-07T09:29:03.976" v="9884" actId="2696"/>
        <pc:sldMkLst>
          <pc:docMk/>
          <pc:sldMk cId="2632549278" sldId="4520"/>
        </pc:sldMkLst>
      </pc:sldChg>
      <pc:sldChg chg="modSp del mod">
        <pc:chgData name="Maynara de Almeida Furquim" userId="cb2f8acd-f477-4704-9f46-ae480f16722a" providerId="ADAL" clId="{D09E9578-3178-1548-9214-BF28F17ED0C3}" dt="2025-03-07T09:42:32.593" v="9897" actId="2696"/>
        <pc:sldMkLst>
          <pc:docMk/>
          <pc:sldMk cId="2534494430" sldId="4521"/>
        </pc:sldMkLst>
      </pc:sldChg>
      <pc:sldChg chg="modSp mod addCm">
        <pc:chgData name="Maynara de Almeida Furquim" userId="cb2f8acd-f477-4704-9f46-ae480f16722a" providerId="ADAL" clId="{D09E9578-3178-1548-9214-BF28F17ED0C3}" dt="2025-03-07T15:35:44.448" v="10149" actId="404"/>
        <pc:sldMkLst>
          <pc:docMk/>
          <pc:sldMk cId="2608251600" sldId="452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D09E9578-3178-1548-9214-BF28F17ED0C3}" dt="2025-03-07T09:59:12.600" v="9904"/>
              <pc2:cmMkLst xmlns:pc2="http://schemas.microsoft.com/office/powerpoint/2019/9/main/command">
                <pc:docMk/>
                <pc:sldMk cId="2608251600" sldId="4522"/>
                <pc2:cmMk id="{BF31A241-85A3-D44D-9826-92BE7E9A99E6}"/>
              </pc2:cmMkLst>
            </pc226:cmChg>
          </p:ext>
        </pc:extLst>
      </pc:sldChg>
      <pc:sldChg chg="del">
        <pc:chgData name="Maynara de Almeida Furquim" userId="cb2f8acd-f477-4704-9f46-ae480f16722a" providerId="ADAL" clId="{D09E9578-3178-1548-9214-BF28F17ED0C3}" dt="2025-03-07T09:59:25.562" v="9905" actId="2696"/>
        <pc:sldMkLst>
          <pc:docMk/>
          <pc:sldMk cId="873166283" sldId="4525"/>
        </pc:sldMkLst>
      </pc:sldChg>
      <pc:sldChg chg="modSp mod">
        <pc:chgData name="Maynara de Almeida Furquim" userId="cb2f8acd-f477-4704-9f46-ae480f16722a" providerId="ADAL" clId="{D09E9578-3178-1548-9214-BF28F17ED0C3}" dt="2025-03-07T10:30:18.451" v="10008" actId="1076"/>
        <pc:sldMkLst>
          <pc:docMk/>
          <pc:sldMk cId="2822728364" sldId="4526"/>
        </pc:sldMkLst>
      </pc:sldChg>
      <pc:sldChg chg="addSp delSp modSp mod">
        <pc:chgData name="Maynara de Almeida Furquim" userId="cb2f8acd-f477-4704-9f46-ae480f16722a" providerId="ADAL" clId="{D09E9578-3178-1548-9214-BF28F17ED0C3}" dt="2025-03-07T10:27:36.302" v="9994" actId="20577"/>
        <pc:sldMkLst>
          <pc:docMk/>
          <pc:sldMk cId="569823836" sldId="4528"/>
        </pc:sldMkLst>
      </pc:sldChg>
      <pc:sldChg chg="modSp mod">
        <pc:chgData name="Maynara de Almeida Furquim" userId="cb2f8acd-f477-4704-9f46-ae480f16722a" providerId="ADAL" clId="{D09E9578-3178-1548-9214-BF28F17ED0C3}" dt="2025-03-07T10:32:02.838" v="10033" actId="1076"/>
        <pc:sldMkLst>
          <pc:docMk/>
          <pc:sldMk cId="2593488250" sldId="4530"/>
        </pc:sldMkLst>
      </pc:sldChg>
      <pc:sldChg chg="modSp mod">
        <pc:chgData name="Maynara de Almeida Furquim" userId="cb2f8acd-f477-4704-9f46-ae480f16722a" providerId="ADAL" clId="{D09E9578-3178-1548-9214-BF28F17ED0C3}" dt="2025-03-07T10:32:29.859" v="10040" actId="1076"/>
        <pc:sldMkLst>
          <pc:docMk/>
          <pc:sldMk cId="76435887" sldId="4532"/>
        </pc:sldMkLst>
      </pc:sldChg>
      <pc:sldChg chg="modSp mod">
        <pc:chgData name="Maynara de Almeida Furquim" userId="cb2f8acd-f477-4704-9f46-ae480f16722a" providerId="ADAL" clId="{D09E9578-3178-1548-9214-BF28F17ED0C3}" dt="2025-03-07T10:33:17.579" v="10048" actId="179"/>
        <pc:sldMkLst>
          <pc:docMk/>
          <pc:sldMk cId="1608511392" sldId="4535"/>
        </pc:sldMkLst>
      </pc:sldChg>
      <pc:sldChg chg="modSp mod">
        <pc:chgData name="Maynara de Almeida Furquim" userId="cb2f8acd-f477-4704-9f46-ae480f16722a" providerId="ADAL" clId="{D09E9578-3178-1548-9214-BF28F17ED0C3}" dt="2025-03-07T10:34:12.309" v="10061" actId="207"/>
        <pc:sldMkLst>
          <pc:docMk/>
          <pc:sldMk cId="2820487082" sldId="4536"/>
        </pc:sldMkLst>
      </pc:sldChg>
      <pc:sldChg chg="modSp mod">
        <pc:chgData name="Maynara de Almeida Furquim" userId="cb2f8acd-f477-4704-9f46-ae480f16722a" providerId="ADAL" clId="{D09E9578-3178-1548-9214-BF28F17ED0C3}" dt="2025-03-07T09:42:49.074" v="9901" actId="20577"/>
        <pc:sldMkLst>
          <pc:docMk/>
          <pc:sldMk cId="2842016322" sldId="4538"/>
        </pc:sldMkLst>
      </pc:sldChg>
      <pc:sldChg chg="modSp mod">
        <pc:chgData name="Maynara de Almeida Furquim" userId="cb2f8acd-f477-4704-9f46-ae480f16722a" providerId="ADAL" clId="{D09E9578-3178-1548-9214-BF28F17ED0C3}" dt="2025-03-07T09:42:54.295" v="9903" actId="20577"/>
        <pc:sldMkLst>
          <pc:docMk/>
          <pc:sldMk cId="784173789" sldId="4539"/>
        </pc:sldMkLst>
      </pc:sldChg>
      <pc:sldChg chg="modSp mod">
        <pc:chgData name="Maynara de Almeida Furquim" userId="cb2f8acd-f477-4704-9f46-ae480f16722a" providerId="ADAL" clId="{D09E9578-3178-1548-9214-BF28F17ED0C3}" dt="2025-03-07T10:34:33.401" v="10062"/>
        <pc:sldMkLst>
          <pc:docMk/>
          <pc:sldMk cId="1435681881" sldId="4542"/>
        </pc:sldMkLst>
      </pc:sldChg>
      <pc:sldChg chg="modSp mod">
        <pc:chgData name="Maynara de Almeida Furquim" userId="cb2f8acd-f477-4704-9f46-ae480f16722a" providerId="ADAL" clId="{D09E9578-3178-1548-9214-BF28F17ED0C3}" dt="2025-03-07T10:34:50.057" v="10065" actId="179"/>
        <pc:sldMkLst>
          <pc:docMk/>
          <pc:sldMk cId="305677921" sldId="4543"/>
        </pc:sldMkLst>
      </pc:sldChg>
      <pc:sldChg chg="modSp mod">
        <pc:chgData name="Maynara de Almeida Furquim" userId="cb2f8acd-f477-4704-9f46-ae480f16722a" providerId="ADAL" clId="{D09E9578-3178-1548-9214-BF28F17ED0C3}" dt="2025-03-07T10:35:01.158" v="10066" actId="1076"/>
        <pc:sldMkLst>
          <pc:docMk/>
          <pc:sldMk cId="869463473" sldId="4544"/>
        </pc:sldMkLst>
      </pc:sldChg>
      <pc:sldChg chg="modSp">
        <pc:chgData name="Maynara de Almeida Furquim" userId="cb2f8acd-f477-4704-9f46-ae480f16722a" providerId="ADAL" clId="{D09E9578-3178-1548-9214-BF28F17ED0C3}" dt="2025-03-07T08:32:52.934" v="9532" actId="1076"/>
        <pc:sldMkLst>
          <pc:docMk/>
          <pc:sldMk cId="1080407047" sldId="4546"/>
        </pc:sldMkLst>
      </pc:sldChg>
      <pc:sldChg chg="modSp mod">
        <pc:chgData name="Maynara de Almeida Furquim" userId="cb2f8acd-f477-4704-9f46-ae480f16722a" providerId="ADAL" clId="{D09E9578-3178-1548-9214-BF28F17ED0C3}" dt="2025-03-07T08:33:55.649" v="9536" actId="20577"/>
        <pc:sldMkLst>
          <pc:docMk/>
          <pc:sldMk cId="854757866" sldId="4547"/>
        </pc:sldMkLst>
      </pc:sldChg>
      <pc:sldChg chg="modSp mod">
        <pc:chgData name="Maynara de Almeida Furquim" userId="cb2f8acd-f477-4704-9f46-ae480f16722a" providerId="ADAL" clId="{D09E9578-3178-1548-9214-BF28F17ED0C3}" dt="2025-03-07T08:35:58.960" v="9614" actId="6549"/>
        <pc:sldMkLst>
          <pc:docMk/>
          <pc:sldMk cId="1035987430" sldId="4549"/>
        </pc:sldMkLst>
      </pc:sldChg>
      <pc:sldChg chg="modSp mod">
        <pc:chgData name="Maynara de Almeida Furquim" userId="cb2f8acd-f477-4704-9f46-ae480f16722a" providerId="ADAL" clId="{D09E9578-3178-1548-9214-BF28F17ED0C3}" dt="2025-03-07T08:36:10.919" v="9620" actId="20577"/>
        <pc:sldMkLst>
          <pc:docMk/>
          <pc:sldMk cId="3007616990" sldId="4550"/>
        </pc:sldMkLst>
      </pc:sldChg>
      <pc:sldChg chg="modSp mod">
        <pc:chgData name="Maynara de Almeida Furquim" userId="cb2f8acd-f477-4704-9f46-ae480f16722a" providerId="ADAL" clId="{D09E9578-3178-1548-9214-BF28F17ED0C3}" dt="2025-03-07T08:28:59.669" v="9470" actId="207"/>
        <pc:sldMkLst>
          <pc:docMk/>
          <pc:sldMk cId="3632425744" sldId="4551"/>
        </pc:sldMkLst>
      </pc:sldChg>
      <pc:sldChg chg="modSp mod">
        <pc:chgData name="Maynara de Almeida Furquim" userId="cb2f8acd-f477-4704-9f46-ae480f16722a" providerId="ADAL" clId="{D09E9578-3178-1548-9214-BF28F17ED0C3}" dt="2025-03-07T08:39:58.717" v="9683" actId="1076"/>
        <pc:sldMkLst>
          <pc:docMk/>
          <pc:sldMk cId="544622901" sldId="4552"/>
        </pc:sldMkLst>
      </pc:sldChg>
      <pc:sldChg chg="modSp mod">
        <pc:chgData name="Maynara de Almeida Furquim" userId="cb2f8acd-f477-4704-9f46-ae480f16722a" providerId="ADAL" clId="{D09E9578-3178-1548-9214-BF28F17ED0C3}" dt="2025-03-07T08:26:06.699" v="9455" actId="20577"/>
        <pc:sldMkLst>
          <pc:docMk/>
          <pc:sldMk cId="3366574274" sldId="4553"/>
        </pc:sldMkLst>
      </pc:sldChg>
      <pc:sldChg chg="modSp mod">
        <pc:chgData name="Maynara de Almeida Furquim" userId="cb2f8acd-f477-4704-9f46-ae480f16722a" providerId="ADAL" clId="{D09E9578-3178-1548-9214-BF28F17ED0C3}" dt="2025-03-07T08:23:40.064" v="9435" actId="20577"/>
        <pc:sldMkLst>
          <pc:docMk/>
          <pc:sldMk cId="2295162382" sldId="4554"/>
        </pc:sldMkLst>
      </pc:sldChg>
      <pc:sldChg chg="modSp mod modCm">
        <pc:chgData name="Maynara de Almeida Furquim" userId="cb2f8acd-f477-4704-9f46-ae480f16722a" providerId="ADAL" clId="{D09E9578-3178-1548-9214-BF28F17ED0C3}" dt="2025-03-07T15:34:09.243" v="10112" actId="20577"/>
        <pc:sldMkLst>
          <pc:docMk/>
          <pc:sldMk cId="1665135139" sldId="4555"/>
        </pc:sldMkLst>
        <pc:extLst>
          <p:ext xmlns:p="http://schemas.openxmlformats.org/presentationml/2006/main" uri="{D6D511B9-2390-475A-947B-AFAB55BFBCF1}">
            <pc226:cmChg xmlns:pc226="http://schemas.microsoft.com/office/powerpoint/2022/06/main/command" chg="mod">
              <pc226:chgData name="Maynara de Almeida Furquim" userId="cb2f8acd-f477-4704-9f46-ae480f16722a" providerId="ADAL" clId="{D09E9578-3178-1548-9214-BF28F17ED0C3}" dt="2025-03-07T15:33:52.510" v="10108" actId="20577"/>
              <pc2:cmMkLst xmlns:pc2="http://schemas.microsoft.com/office/powerpoint/2019/9/main/command">
                <pc:docMk/>
                <pc:sldMk cId="1665135139" sldId="4555"/>
                <pc2:cmMk id="{8D8BB358-6313-49B2-9739-05CF83E2183E}"/>
              </pc2:cmMkLst>
            </pc226:cmChg>
          </p:ext>
        </pc:extLst>
      </pc:sldChg>
      <pc:sldChg chg="modSp mod">
        <pc:chgData name="Maynara de Almeida Furquim" userId="cb2f8acd-f477-4704-9f46-ae480f16722a" providerId="ADAL" clId="{D09E9578-3178-1548-9214-BF28F17ED0C3}" dt="2025-03-07T15:39:29.556" v="10172" actId="403"/>
        <pc:sldMkLst>
          <pc:docMk/>
          <pc:sldMk cId="2343727431" sldId="4557"/>
        </pc:sldMkLst>
      </pc:sldChg>
      <pc:sldMasterChg chg="modSldLayout">
        <pc:chgData name="Maynara de Almeida Furquim" userId="cb2f8acd-f477-4704-9f46-ae480f16722a" providerId="ADAL" clId="{D09E9578-3178-1548-9214-BF28F17ED0C3}" dt="2025-03-11T08:48:16.466" v="10174"/>
        <pc:sldMasterMkLst>
          <pc:docMk/>
          <pc:sldMasterMk cId="580465908" sldId="2147483828"/>
        </pc:sldMasterMkLst>
        <pc:sldLayoutChg chg="modSp mod">
          <pc:chgData name="Maynara de Almeida Furquim" userId="cb2f8acd-f477-4704-9f46-ae480f16722a" providerId="ADAL" clId="{D09E9578-3178-1548-9214-BF28F17ED0C3}" dt="2025-03-11T08:48:16.466" v="10174"/>
          <pc:sldLayoutMkLst>
            <pc:docMk/>
            <pc:sldMasterMk cId="580465908" sldId="2147483828"/>
            <pc:sldLayoutMk cId="2476502748" sldId="2147483842"/>
          </pc:sldLayoutMkLst>
        </pc:sldLayoutChg>
        <pc:sldLayoutChg chg="addSp delSp modSp mod">
          <pc:chgData name="Maynara de Almeida Furquim" userId="cb2f8acd-f477-4704-9f46-ae480f16722a" providerId="ADAL" clId="{D09E9578-3178-1548-9214-BF28F17ED0C3}" dt="2025-02-18T11:34:04.107" v="48" actId="1076"/>
          <pc:sldLayoutMkLst>
            <pc:docMk/>
            <pc:sldMasterMk cId="580465908" sldId="2147483828"/>
            <pc:sldLayoutMk cId="3097068291" sldId="2147483853"/>
          </pc:sldLayoutMkLst>
        </pc:sldLayoutChg>
        <pc:sldLayoutChg chg="addSp delSp modSp mod">
          <pc:chgData name="Maynara de Almeida Furquim" userId="cb2f8acd-f477-4704-9f46-ae480f16722a" providerId="ADAL" clId="{D09E9578-3178-1548-9214-BF28F17ED0C3}" dt="2025-02-18T11:33:09.391" v="38" actId="1076"/>
          <pc:sldLayoutMkLst>
            <pc:docMk/>
            <pc:sldMasterMk cId="580465908" sldId="2147483828"/>
            <pc:sldLayoutMk cId="3845830055" sldId="2147483881"/>
          </pc:sldLayoutMkLst>
        </pc:sldLayoutChg>
        <pc:sldLayoutChg chg="addSp delSp modSp mod">
          <pc:chgData name="Maynara de Almeida Furquim" userId="cb2f8acd-f477-4704-9f46-ae480f16722a" providerId="ADAL" clId="{D09E9578-3178-1548-9214-BF28F17ED0C3}" dt="2025-02-18T11:30:09.819" v="3" actId="478"/>
          <pc:sldLayoutMkLst>
            <pc:docMk/>
            <pc:sldMasterMk cId="580465908" sldId="2147483828"/>
            <pc:sldLayoutMk cId="612293060" sldId="2147483882"/>
          </pc:sldLayoutMkLst>
        </pc:sldLayoutChg>
        <pc:sldLayoutChg chg="addSp modSp mod">
          <pc:chgData name="Maynara de Almeida Furquim" userId="cb2f8acd-f477-4704-9f46-ae480f16722a" providerId="ADAL" clId="{D09E9578-3178-1548-9214-BF28F17ED0C3}" dt="2025-03-11T08:48:07.859" v="10173"/>
          <pc:sldLayoutMkLst>
            <pc:docMk/>
            <pc:sldMasterMk cId="580465908" sldId="2147483828"/>
            <pc:sldLayoutMk cId="4067597290" sldId="2147483897"/>
          </pc:sldLayoutMkLst>
        </pc:sldLayoutChg>
      </pc:sldMasterChg>
    </pc:docChg>
  </pc:docChgLst>
  <pc:docChgLst>
    <pc:chgData name="Maynara de Almeida Furquim" userId="cb2f8acd-f477-4704-9f46-ae480f16722a" providerId="ADAL" clId="{1C96FE11-B18D-E144-855C-7E77CF215886}"/>
    <pc:docChg chg="delSld modSld">
      <pc:chgData name="Maynara de Almeida Furquim" userId="cb2f8acd-f477-4704-9f46-ae480f16722a" providerId="ADAL" clId="{1C96FE11-B18D-E144-855C-7E77CF215886}" dt="2025-07-17T14:02:50.845" v="13" actId="1076"/>
      <pc:docMkLst>
        <pc:docMk/>
      </pc:docMkLst>
      <pc:sldChg chg="modSp mod">
        <pc:chgData name="Maynara de Almeida Furquim" userId="cb2f8acd-f477-4704-9f46-ae480f16722a" providerId="ADAL" clId="{1C96FE11-B18D-E144-855C-7E77CF215886}" dt="2025-07-17T14:02:50.845" v="13" actId="1076"/>
        <pc:sldMkLst>
          <pc:docMk/>
          <pc:sldMk cId="4169825511" sldId="4263"/>
        </pc:sldMkLst>
        <pc:picChg chg="mod">
          <ac:chgData name="Maynara de Almeida Furquim" userId="cb2f8acd-f477-4704-9f46-ae480f16722a" providerId="ADAL" clId="{1C96FE11-B18D-E144-855C-7E77CF215886}" dt="2025-07-17T14:02:50.845" v="13" actId="1076"/>
          <ac:picMkLst>
            <pc:docMk/>
            <pc:sldMk cId="4169825511" sldId="4263"/>
            <ac:picMk id="7" creationId="{F4CEF672-A27D-D453-FB9A-F033FC26262F}"/>
          </ac:picMkLst>
        </pc:picChg>
      </pc:sldChg>
      <pc:sldChg chg="del">
        <pc:chgData name="Maynara de Almeida Furquim" userId="cb2f8acd-f477-4704-9f46-ae480f16722a" providerId="ADAL" clId="{1C96FE11-B18D-E144-855C-7E77CF215886}" dt="2025-07-17T12:14:49.253" v="1" actId="2696"/>
        <pc:sldMkLst>
          <pc:docMk/>
          <pc:sldMk cId="903574441" sldId="4300"/>
        </pc:sldMkLst>
      </pc:sldChg>
      <pc:sldChg chg="modSp mod">
        <pc:chgData name="Maynara de Almeida Furquim" userId="cb2f8acd-f477-4704-9f46-ae480f16722a" providerId="ADAL" clId="{1C96FE11-B18D-E144-855C-7E77CF215886}" dt="2025-07-17T12:15:38.796" v="10" actId="123"/>
        <pc:sldMkLst>
          <pc:docMk/>
          <pc:sldMk cId="2155738992" sldId="4338"/>
        </pc:sldMkLst>
        <pc:spChg chg="mod">
          <ac:chgData name="Maynara de Almeida Furquim" userId="cb2f8acd-f477-4704-9f46-ae480f16722a" providerId="ADAL" clId="{1C96FE11-B18D-E144-855C-7E77CF215886}" dt="2025-07-17T12:15:28.844" v="5" actId="123"/>
          <ac:spMkLst>
            <pc:docMk/>
            <pc:sldMk cId="2155738992" sldId="4338"/>
            <ac:spMk id="2" creationId="{A3609859-F9E5-1140-8DE2-548E2441BEF9}"/>
          </ac:spMkLst>
        </pc:spChg>
        <pc:spChg chg="mod">
          <ac:chgData name="Maynara de Almeida Furquim" userId="cb2f8acd-f477-4704-9f46-ae480f16722a" providerId="ADAL" clId="{1C96FE11-B18D-E144-855C-7E77CF215886}" dt="2025-07-17T12:15:29.895" v="6" actId="123"/>
          <ac:spMkLst>
            <pc:docMk/>
            <pc:sldMk cId="2155738992" sldId="4338"/>
            <ac:spMk id="4" creationId="{9FE96B6F-E1D8-2468-5880-8537F67A2CC6}"/>
          </ac:spMkLst>
        </pc:spChg>
        <pc:spChg chg="mod">
          <ac:chgData name="Maynara de Almeida Furquim" userId="cb2f8acd-f477-4704-9f46-ae480f16722a" providerId="ADAL" clId="{1C96FE11-B18D-E144-855C-7E77CF215886}" dt="2025-07-17T12:15:36.457" v="8"/>
          <ac:spMkLst>
            <pc:docMk/>
            <pc:sldMk cId="2155738992" sldId="4338"/>
            <ac:spMk id="8" creationId="{247CA1A1-EECA-1FD6-A4B3-20FEC03BD322}"/>
          </ac:spMkLst>
        </pc:spChg>
        <pc:spChg chg="mod">
          <ac:chgData name="Maynara de Almeida Furquim" userId="cb2f8acd-f477-4704-9f46-ae480f16722a" providerId="ADAL" clId="{1C96FE11-B18D-E144-855C-7E77CF215886}" dt="2025-07-17T12:15:37.786" v="9" actId="123"/>
          <ac:spMkLst>
            <pc:docMk/>
            <pc:sldMk cId="2155738992" sldId="4338"/>
            <ac:spMk id="12" creationId="{A81A4AB5-F97E-7ED5-846E-CCB75FAD0486}"/>
          </ac:spMkLst>
        </pc:spChg>
        <pc:spChg chg="mod">
          <ac:chgData name="Maynara de Almeida Furquim" userId="cb2f8acd-f477-4704-9f46-ae480f16722a" providerId="ADAL" clId="{1C96FE11-B18D-E144-855C-7E77CF215886}" dt="2025-07-17T12:15:38.796" v="10" actId="123"/>
          <ac:spMkLst>
            <pc:docMk/>
            <pc:sldMk cId="2155738992" sldId="4338"/>
            <ac:spMk id="14" creationId="{55099997-0431-FCD7-1EC1-7A73314D17C3}"/>
          </ac:spMkLst>
        </pc:spChg>
      </pc:sldChg>
      <pc:sldChg chg="modSp mod">
        <pc:chgData name="Maynara de Almeida Furquim" userId="cb2f8acd-f477-4704-9f46-ae480f16722a" providerId="ADAL" clId="{1C96FE11-B18D-E144-855C-7E77CF215886}" dt="2025-07-17T12:15:21.024" v="4"/>
        <pc:sldMkLst>
          <pc:docMk/>
          <pc:sldMk cId="840311021" sldId="4350"/>
        </pc:sldMkLst>
        <pc:spChg chg="mod">
          <ac:chgData name="Maynara de Almeida Furquim" userId="cb2f8acd-f477-4704-9f46-ae480f16722a" providerId="ADAL" clId="{1C96FE11-B18D-E144-855C-7E77CF215886}" dt="2025-07-17T12:15:21.024" v="4"/>
          <ac:spMkLst>
            <pc:docMk/>
            <pc:sldMk cId="840311021" sldId="4350"/>
            <ac:spMk id="3" creationId="{E4EDAC37-C3BA-1249-8767-414D489BC914}"/>
          </ac:spMkLst>
        </pc:spChg>
      </pc:sldChg>
      <pc:sldChg chg="addCm modCm">
        <pc:chgData name="Maynara de Almeida Furquim" userId="cb2f8acd-f477-4704-9f46-ae480f16722a" providerId="ADAL" clId="{1C96FE11-B18D-E144-855C-7E77CF215886}" dt="2025-07-17T12:17:06.157" v="12"/>
        <pc:sldMkLst>
          <pc:docMk/>
          <pc:sldMk cId="2167061073" sldId="4353"/>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1C96FE11-B18D-E144-855C-7E77CF215886}" dt="2025-07-17T12:17:06.157" v="12"/>
              <pc2:cmMkLst xmlns:pc2="http://schemas.microsoft.com/office/powerpoint/2019/9/main/command">
                <pc:docMk/>
                <pc:sldMk cId="2167061073" sldId="4353"/>
                <pc2:cmMk id="{AAC43E52-8CD8-9D41-BE0C-84F7EE41AED3}"/>
              </pc2:cmMkLst>
            </pc226:cmChg>
          </p:ext>
        </pc:extLst>
      </pc:sldChg>
      <pc:sldChg chg="modSp mod">
        <pc:chgData name="Maynara de Almeida Furquim" userId="cb2f8acd-f477-4704-9f46-ae480f16722a" providerId="ADAL" clId="{1C96FE11-B18D-E144-855C-7E77CF215886}" dt="2025-07-17T12:15:47.563" v="11" actId="207"/>
        <pc:sldMkLst>
          <pc:docMk/>
          <pc:sldMk cId="206617532" sldId="4363"/>
        </pc:sldMkLst>
        <pc:spChg chg="mod">
          <ac:chgData name="Maynara de Almeida Furquim" userId="cb2f8acd-f477-4704-9f46-ae480f16722a" providerId="ADAL" clId="{1C96FE11-B18D-E144-855C-7E77CF215886}" dt="2025-07-17T12:15:47.563" v="11" actId="207"/>
          <ac:spMkLst>
            <pc:docMk/>
            <pc:sldMk cId="206617532" sldId="4363"/>
            <ac:spMk id="3" creationId="{5BC95586-B7F4-5ED5-E80C-1FCEE66A470C}"/>
          </ac:spMkLst>
        </pc:spChg>
      </pc:sldChg>
    </pc:docChg>
  </pc:docChgLst>
</pc:chgInfo>
</file>

<file path=ppt/notesMasters/_rels/notesMaster1.xml.rels>&#65279;<?xml version="1.0" encoding="utf-8"?><Relationships xmlns="http://schemas.openxmlformats.org/package/2006/relationships"><Relationship Type="http://schemas.openxmlformats.org/officeDocument/2006/relationships/theme" Target="/ppt/theme/theme2.xml"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8/12/25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Relationships xmlns="http://schemas.openxmlformats.org/package/2006/relationships"><Relationship Type="http://schemas.openxmlformats.org/officeDocument/2006/relationships/slide" Target="/ppt/slides/slide1.xml" Id="rId2" /><Relationship Type="http://schemas.openxmlformats.org/officeDocument/2006/relationships/notesMaster" Target="/ppt/notesMasters/notesMaster1.xml" Id="rId1" /></Relationships>
</file>

<file path=ppt/notesSlides/_rels/notesSlide2.xml.rels>&#65279;<?xml version="1.0" encoding="utf-8"?><Relationships xmlns="http://schemas.openxmlformats.org/package/2006/relationships"><Relationship Type="http://schemas.openxmlformats.org/officeDocument/2006/relationships/slide" Target="/ppt/slides/slide2.xml" Id="rId2" /><Relationship Type="http://schemas.openxmlformats.org/officeDocument/2006/relationships/notesMaster" Target="/ppt/notesMasters/notesMaster1.xml" Id="rId1" /></Relationships>
</file>

<file path=ppt/notesSlides/_rels/notesSlide3.xml.rels>&#65279;<?xml version="1.0" encoding="utf-8"?><Relationships xmlns="http://schemas.openxmlformats.org/package/2006/relationships"><Relationship Type="http://schemas.openxmlformats.org/officeDocument/2006/relationships/slide" Target="/ppt/slides/slide3.xml" Id="rId2" /><Relationship Type="http://schemas.openxmlformats.org/officeDocument/2006/relationships/notesMaster" Target="/ppt/notesMasters/notesMaster1.xml" Id="rId1" /></Relationships>
</file>

<file path=ppt/notesSlides/_rels/notesSlide4.xml.rels>&#65279;<?xml version="1.0" encoding="utf-8"?><Relationships xmlns="http://schemas.openxmlformats.org/package/2006/relationships"><Relationship Type="http://schemas.openxmlformats.org/officeDocument/2006/relationships/slide" Target="/ppt/slides/slide4.xml" Id="rId2" /><Relationship Type="http://schemas.openxmlformats.org/officeDocument/2006/relationships/notesMaster" Target="/ppt/notesMasters/notesMaster1.xml" Id="rId1" /></Relationships>
</file>

<file path=ppt/notesSlides/_rels/notesSlide5.xml.rels>&#65279;<?xml version="1.0" encoding="utf-8"?><Relationships xmlns="http://schemas.openxmlformats.org/package/2006/relationships"><Relationship Type="http://schemas.openxmlformats.org/officeDocument/2006/relationships/slide" Target="/ppt/slides/slide6.xml" Id="rId2" /><Relationship Type="http://schemas.openxmlformats.org/officeDocument/2006/relationships/notesMaster" Target="/ppt/notesMasters/notesMaster1.xml" Id="rId1" /></Relationships>
</file>

<file path=ppt/notesSlides/_rels/notesSlide6.xml.rels>&#65279;<?xml version="1.0" encoding="utf-8"?><Relationships xmlns="http://schemas.openxmlformats.org/package/2006/relationships"><Relationship Type="http://schemas.openxmlformats.org/officeDocument/2006/relationships/slide" Target="/ppt/slides/slide7.xml" Id="rId2" /><Relationship Type="http://schemas.openxmlformats.org/officeDocument/2006/relationships/notesMaster" Target="/ppt/notesMasters/notesMaster1.xml" Id="rId1" /></Relationships>
</file>

<file path=ppt/notesSlides/_rels/notesSlide7.xml.rels>&#65279;<?xml version="1.0" encoding="utf-8"?><Relationships xmlns="http://schemas.openxmlformats.org/package/2006/relationships"><Relationship Type="http://schemas.openxmlformats.org/officeDocument/2006/relationships/slide" Target="/ppt/slides/slide9.xml" Id="rId2" /><Relationship Type="http://schemas.openxmlformats.org/officeDocument/2006/relationships/notesMaster" Target="/ppt/notesMasters/notesMaster1.xml" Id="rId1" /></Relationships>
</file>

<file path=ppt/notesSlides/_rels/notesSlide8.xml.rels>&#65279;<?xml version="1.0" encoding="utf-8"?><Relationships xmlns="http://schemas.openxmlformats.org/package/2006/relationships"><Relationship Type="http://schemas.openxmlformats.org/officeDocument/2006/relationships/slide" Target="/ppt/slides/slide15.xml" Id="rId2" /><Relationship Type="http://schemas.openxmlformats.org/officeDocument/2006/relationships/notesMaster" Target="/ppt/notesMasters/notesMaster1.xml" Id="rId1" /></Relationships>
</file>

<file path=ppt/notesSlides/_rels/notesSlide9.xml.rels>&#65279;<?xml version="1.0" encoding="utf-8"?><Relationships xmlns="http://schemas.openxmlformats.org/package/2006/relationships"><Relationship Type="http://schemas.openxmlformats.org/officeDocument/2006/relationships/slide" Target="/ppt/slides/slide37.xml" Id="rId2" /><Relationship Type="http://schemas.openxmlformats.org/officeDocument/2006/relationships/notesMaster" Target="/ppt/notesMasters/notesMaster1.xml" Id="rId1"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8265844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9164447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21</a:t>
            </a:r>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4290109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1.xml.rels>&#65279;<?xml version="1.0" encoding="utf-8"?><Relationships xmlns="http://schemas.openxmlformats.org/package/2006/relationships"><Relationship Type="http://schemas.openxmlformats.org/officeDocument/2006/relationships/image" Target="/ppt/media/image1.png" Id="rId2" /><Relationship Type="http://schemas.openxmlformats.org/officeDocument/2006/relationships/slideMaster" Target="/ppt/slideMasters/slideMaster1.xml" Id="rId1"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3.xml.rels>&#65279;<?xml version="1.0" encoding="utf-8"?><Relationships xmlns="http://schemas.openxmlformats.org/package/2006/relationships"><Relationship Type="http://schemas.openxmlformats.org/officeDocument/2006/relationships/image" Target="/ppt/media/image1.png" Id="rId2" /><Relationship Type="http://schemas.openxmlformats.org/officeDocument/2006/relationships/slideMaster" Target="/ppt/slideMasters/slideMaster1.xml" Id="rId1" /></Relationships>
</file>

<file path=ppt/slideLayouts/_rels/slideLayout14.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16.xml.rels>&#65279;<?xml version="1.0" encoding="utf-8"?><Relationships xmlns="http://schemas.openxmlformats.org/package/2006/relationships"><Relationship Type="http://schemas.openxmlformats.org/officeDocument/2006/relationships/image" Target="/ppt/media/image1.png" Id="rId3" /><Relationship Type="http://schemas.openxmlformats.org/officeDocument/2006/relationships/image" Target="/ppt/media/image4.png" Id="rId2" /><Relationship Type="http://schemas.openxmlformats.org/officeDocument/2006/relationships/slideMaster" Target="/ppt/slideMasters/slideMaster1.xml" Id="rId1" /></Relationships>
</file>

<file path=ppt/slideLayouts/_rels/slideLayout17.xml.rels>&#65279;<?xml version="1.0" encoding="utf-8"?><Relationships xmlns="http://schemas.openxmlformats.org/package/2006/relationships"><Relationship Type="http://schemas.openxmlformats.org/officeDocument/2006/relationships/image" Target="/ppt/media/image1.png" Id="rId3" /><Relationship Type="http://schemas.openxmlformats.org/officeDocument/2006/relationships/image" Target="/ppt/media/image2.png" Id="rId2" /><Relationship Type="http://schemas.openxmlformats.org/officeDocument/2006/relationships/slideMaster" Target="/ppt/slideMasters/slideMaster1.xml" Id="rId1" /></Relationships>
</file>

<file path=ppt/slideLayouts/_rels/slideLayout3.xml.rels>&#65279;<?xml version="1.0" encoding="utf-8"?><Relationships xmlns="http://schemas.openxmlformats.org/package/2006/relationships"><Relationship Type="http://schemas.openxmlformats.org/officeDocument/2006/relationships/image" Target="/ppt/media/image1.png" Id="rId3" /><Relationship Type="http://schemas.openxmlformats.org/officeDocument/2006/relationships/image" Target="/ppt/media/image2.png" Id="rId2" /><Relationship Type="http://schemas.openxmlformats.org/officeDocument/2006/relationships/slideMaster" Target="/ppt/slideMasters/slideMaster1.xml" Id="rId1"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5.xml.rels>&#65279;<?xml version="1.0" encoding="utf-8"?><Relationships xmlns="http://schemas.openxmlformats.org/package/2006/relationships"><Relationship Type="http://schemas.openxmlformats.org/officeDocument/2006/relationships/image" Target="/ppt/media/image2.png" Id="rId2" /><Relationship Type="http://schemas.openxmlformats.org/officeDocument/2006/relationships/slideMaster" Target="/ppt/slideMasters/slideMaster1.xml" Id="rId1" /></Relationships>
</file>

<file path=ppt/slideLayouts/_rels/slideLayout6.xml.rels>&#65279;<?xml version="1.0" encoding="utf-8"?><Relationships xmlns="http://schemas.openxmlformats.org/package/2006/relationships"><Relationship Type="http://schemas.openxmlformats.org/officeDocument/2006/relationships/image" Target="/ppt/media/image1.png" Id="rId2" /><Relationship Type="http://schemas.openxmlformats.org/officeDocument/2006/relationships/slideMaster" Target="/ppt/slideMasters/slideMaster1.xml" Id="rId1"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E3EB4386-1FE4-3E46-30FB-5F10E6881C85}"/>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75A2D335-B836-8F10-9708-BA891429684A}"/>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FACB7C73-B76A-59E7-A9F7-839B27B9A0B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B696F233-6A6C-1DB1-136F-205CFEE9631C}"/>
              </a:ext>
            </a:extLst>
          </p:cNvPr>
          <p:cNvSpPr>
            <a:spLocks noGrp="1"/>
          </p:cNvSpPr>
          <p:nvPr>
            <p:ph type="body" sz="quarter" idx="16" hasCustomPrompt="1"/>
          </p:nvPr>
        </p:nvSpPr>
        <p:spPr>
          <a:xfrm>
            <a:off x="1" y="780079"/>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1D4C6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B5888E2A-E793-CCF6-0247-D10FA4B84251}"/>
              </a:ext>
            </a:extLst>
          </p:cNvPr>
          <p:cNvGrpSpPr>
            <a:grpSpLocks noChangeAspect="1"/>
          </p:cNvGrpSpPr>
          <p:nvPr userDrawn="1"/>
        </p:nvGrpSpPr>
        <p:grpSpPr>
          <a:xfrm rot="16200000">
            <a:off x="10140828" y="4703902"/>
            <a:ext cx="3303216" cy="288000"/>
            <a:chOff x="3684958" y="6608690"/>
            <a:chExt cx="2059860" cy="179595"/>
          </a:xfrm>
        </p:grpSpPr>
        <p:pic>
          <p:nvPicPr>
            <p:cNvPr id="3" name="Picture 2">
              <a:extLst>
                <a:ext uri="{FF2B5EF4-FFF2-40B4-BE49-F238E27FC236}">
                  <a16:creationId xmlns:a16="http://schemas.microsoft.com/office/drawing/2014/main" id="{C38B4411-A9D5-4967-5C61-2B6D9AD7EC3F}"/>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4" name="Picture 3">
              <a:extLst>
                <a:ext uri="{FF2B5EF4-FFF2-40B4-BE49-F238E27FC236}">
                  <a16:creationId xmlns:a16="http://schemas.microsoft.com/office/drawing/2014/main" id="{63A7920B-D714-1F65-9C40-7C3FB88D355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
        <p:nvSpPr>
          <p:cNvPr id="5" name="Text Placeholder 23">
            <a:extLst>
              <a:ext uri="{FF2B5EF4-FFF2-40B4-BE49-F238E27FC236}">
                <a16:creationId xmlns:a16="http://schemas.microsoft.com/office/drawing/2014/main" id="{6CE87934-957D-780A-47F4-21E1733CBABE}"/>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1" y="587575"/>
            <a:ext cx="3096126" cy="647667"/>
          </a:xfrm>
          <a:prstGeom prst="rect">
            <a:avLst/>
          </a:prstGeom>
          <a:gradFill>
            <a:gsLst>
              <a:gs pos="0">
                <a:srgbClr val="8551A1"/>
              </a:gs>
              <a:gs pos="35350">
                <a:srgbClr val="6363AC"/>
              </a:gs>
              <a:gs pos="100000">
                <a:srgbClr val="26C4F4"/>
              </a:gs>
            </a:gsLst>
            <a:lin ang="0" scaled="0"/>
          </a:gradFill>
        </p:spPr>
        <p:txBody>
          <a:bodyPr anchor="ctr">
            <a:noAutofit/>
          </a:bodyPr>
          <a:lstStyle>
            <a:lvl1pPr marL="635000" indent="0" algn="l">
              <a:buNone/>
              <a:tabLst/>
              <a:defRPr sz="3600" b="1" i="0">
                <a:solidFill>
                  <a:schemeClr val="bg1"/>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E919B062-8B1A-C56F-D4BF-1AED26299F60}"/>
              </a:ext>
            </a:extLst>
          </p:cNvPr>
          <p:cNvGrpSpPr>
            <a:grpSpLocks noChangeAspect="1"/>
          </p:cNvGrpSpPr>
          <p:nvPr userDrawn="1"/>
        </p:nvGrpSpPr>
        <p:grpSpPr>
          <a:xfrm rot="16200000">
            <a:off x="10121373" y="4703902"/>
            <a:ext cx="3303216" cy="288000"/>
            <a:chOff x="3684958" y="6608690"/>
            <a:chExt cx="2059860" cy="179595"/>
          </a:xfrm>
        </p:grpSpPr>
        <p:pic>
          <p:nvPicPr>
            <p:cNvPr id="5" name="Picture 4">
              <a:extLst>
                <a:ext uri="{FF2B5EF4-FFF2-40B4-BE49-F238E27FC236}">
                  <a16:creationId xmlns:a16="http://schemas.microsoft.com/office/drawing/2014/main" id="{8DA6CF01-D086-14C8-9FBB-1C032B49B0C3}"/>
                </a:ext>
              </a:extLst>
            </p:cNvPr>
            <p:cNvPicPr>
              <a:picLocks noChangeAspect="1"/>
            </p:cNvPicPr>
            <p:nvPr userDrawn="1"/>
          </p:nvPicPr>
          <p:blipFill rotWithShape="1">
            <a:blip r:embed="rId3">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D5C85503-E83E-A5C6-ED74-82ED0767D1E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8B95630A-922C-E1F5-608E-86FDE7EFC01E}"/>
              </a:ext>
            </a:extLst>
          </p:cNvPr>
          <p:cNvSpPr>
            <a:spLocks noGrp="1"/>
          </p:cNvSpPr>
          <p:nvPr>
            <p:ph type="pic" sz="quarter" idx="11"/>
          </p:nvPr>
        </p:nvSpPr>
        <p:spPr>
          <a:xfrm>
            <a:off x="0" y="2355802"/>
            <a:ext cx="12192000" cy="3265057"/>
          </a:xfrm>
          <a:custGeom>
            <a:avLst/>
            <a:gdLst>
              <a:gd name="connsiteX0" fmla="*/ 0 w 12192000"/>
              <a:gd name="connsiteY0" fmla="*/ 0 h 3265057"/>
              <a:gd name="connsiteX1" fmla="*/ 12192000 w 12192000"/>
              <a:gd name="connsiteY1" fmla="*/ 0 h 3265057"/>
              <a:gd name="connsiteX2" fmla="*/ 12192000 w 12192000"/>
              <a:gd name="connsiteY2" fmla="*/ 2162507 h 3265057"/>
              <a:gd name="connsiteX3" fmla="*/ 12192000 w 12192000"/>
              <a:gd name="connsiteY3" fmla="*/ 3105601 h 3265057"/>
              <a:gd name="connsiteX4" fmla="*/ 12192000 w 12192000"/>
              <a:gd name="connsiteY4" fmla="*/ 3265057 h 3265057"/>
              <a:gd name="connsiteX5" fmla="*/ 12191999 w 12192000"/>
              <a:gd name="connsiteY5" fmla="*/ 3265057 h 3265057"/>
              <a:gd name="connsiteX6" fmla="*/ 12191999 w 12192000"/>
              <a:gd name="connsiteY6" fmla="*/ 3075838 h 3265057"/>
              <a:gd name="connsiteX7" fmla="*/ 7396842 w 12192000"/>
              <a:gd name="connsiteY7" fmla="*/ 3075838 h 3265057"/>
              <a:gd name="connsiteX8" fmla="*/ 7396842 w 12192000"/>
              <a:gd name="connsiteY8" fmla="*/ 3265057 h 3265057"/>
              <a:gd name="connsiteX9" fmla="*/ 1 w 12192000"/>
              <a:gd name="connsiteY9" fmla="*/ 3265057 h 3265057"/>
              <a:gd name="connsiteX10" fmla="*/ 1 w 12192000"/>
              <a:gd name="connsiteY10" fmla="*/ 1187807 h 3265057"/>
              <a:gd name="connsiteX11" fmla="*/ 0 w 12192000"/>
              <a:gd name="connsiteY11" fmla="*/ 1187807 h 3265057"/>
              <a:gd name="connsiteX12" fmla="*/ 0 w 12192000"/>
              <a:gd name="connsiteY12" fmla="*/ 244713 h 326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65057">
                <a:moveTo>
                  <a:pt x="0" y="0"/>
                </a:moveTo>
                <a:lnTo>
                  <a:pt x="12192000" y="0"/>
                </a:lnTo>
                <a:lnTo>
                  <a:pt x="12192000" y="2162507"/>
                </a:lnTo>
                <a:lnTo>
                  <a:pt x="12192000" y="3105601"/>
                </a:lnTo>
                <a:lnTo>
                  <a:pt x="12192000" y="3265057"/>
                </a:lnTo>
                <a:lnTo>
                  <a:pt x="12191999" y="3265057"/>
                </a:lnTo>
                <a:lnTo>
                  <a:pt x="12191999" y="3075838"/>
                </a:lnTo>
                <a:lnTo>
                  <a:pt x="7396842" y="3075838"/>
                </a:lnTo>
                <a:lnTo>
                  <a:pt x="7396842" y="3265057"/>
                </a:lnTo>
                <a:lnTo>
                  <a:pt x="1" y="3265057"/>
                </a:lnTo>
                <a:lnTo>
                  <a:pt x="1" y="1187807"/>
                </a:lnTo>
                <a:lnTo>
                  <a:pt x="0" y="1187807"/>
                </a:lnTo>
                <a:lnTo>
                  <a:pt x="0" y="244713"/>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65420" y="5916072"/>
            <a:ext cx="2054262" cy="457426"/>
          </a:xfrm>
          <a:prstGeom prst="rect">
            <a:avLst/>
          </a:prstGeom>
        </p:spPr>
      </p:pic>
      <p:pic>
        <p:nvPicPr>
          <p:cNvPr id="3" name="Picture 2">
            <a:extLst>
              <a:ext uri="{FF2B5EF4-FFF2-40B4-BE49-F238E27FC236}">
                <a16:creationId xmlns:a16="http://schemas.microsoft.com/office/drawing/2014/main" id="{37633D73-07E7-F6C2-ECE2-B1424780DB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86849" y="280389"/>
            <a:ext cx="3617368" cy="1879152"/>
          </a:xfrm>
          <a:prstGeom prst="rect">
            <a:avLst/>
          </a:prstGeom>
        </p:spPr>
      </p:pic>
      <p:sp>
        <p:nvSpPr>
          <p:cNvPr id="6" name="TextBox 5">
            <a:extLst>
              <a:ext uri="{FF2B5EF4-FFF2-40B4-BE49-F238E27FC236}">
                <a16:creationId xmlns:a16="http://schemas.microsoft.com/office/drawing/2014/main" id="{A6F9AC2B-CE3A-9282-4832-63B6A420C5DC}"/>
              </a:ext>
            </a:extLst>
          </p:cNvPr>
          <p:cNvSpPr txBox="1"/>
          <p:nvPr userDrawn="1"/>
        </p:nvSpPr>
        <p:spPr>
          <a:xfrm>
            <a:off x="3665981" y="6347193"/>
            <a:ext cx="8267700" cy="253916"/>
          </a:xfrm>
          <a:prstGeom prst="rect">
            <a:avLst/>
          </a:prstGeom>
          <a:noFill/>
        </p:spPr>
        <p:txBody>
          <a:bodyPr wrap="square">
            <a:spAutoFit/>
          </a:bodyPr>
          <a:lstStyle/>
          <a:p>
            <a:pPr algn="r"/>
            <a:r>
              <a:rPr lang="en-US" sz="1050" b="0" i="0">
                <a:solidFill>
                  <a:srgbClr val="0B3A5B"/>
                </a:solidFill>
                <a:effectLst/>
              </a:rPr>
              <a:t>Slide Deck © 2025 by Project EARTH is licensed under CC BY 4.0. To view a copy of this license, visit https://creativecommons.org/licenses/by/4.0/</a:t>
            </a:r>
            <a:endParaRPr lang="en-GB" sz="1050">
              <a:solidFill>
                <a:srgbClr val="0B3A5B"/>
              </a:solidFill>
            </a:endParaRPr>
          </a:p>
        </p:txBody>
      </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59541"/>
            <a:ext cx="12192000" cy="365559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3" name="Picture 2">
            <a:extLst>
              <a:ext uri="{FF2B5EF4-FFF2-40B4-BE49-F238E27FC236}">
                <a16:creationId xmlns:a16="http://schemas.microsoft.com/office/drawing/2014/main" id="{53C11D06-92A8-B4DA-CC8D-711BCD42E6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86849" y="280389"/>
            <a:ext cx="3617368" cy="1879152"/>
          </a:xfrm>
          <a:prstGeom prst="rect">
            <a:avLst/>
          </a:prstGeom>
        </p:spPr>
      </p:pic>
      <p:sp>
        <p:nvSpPr>
          <p:cNvPr id="4" name="TextBox 3">
            <a:extLst>
              <a:ext uri="{FF2B5EF4-FFF2-40B4-BE49-F238E27FC236}">
                <a16:creationId xmlns:a16="http://schemas.microsoft.com/office/drawing/2014/main" id="{7862C40F-5DFE-0876-5327-300D3498009B}"/>
              </a:ext>
            </a:extLst>
          </p:cNvPr>
          <p:cNvSpPr txBox="1"/>
          <p:nvPr userDrawn="1"/>
        </p:nvSpPr>
        <p:spPr>
          <a:xfrm>
            <a:off x="2801302" y="6030484"/>
            <a:ext cx="8890592" cy="400110"/>
          </a:xfrm>
          <a:prstGeom prst="rect">
            <a:avLst/>
          </a:prstGeom>
          <a:noFill/>
        </p:spPr>
        <p:txBody>
          <a:bodyPr wrap="square">
            <a:spAutoFit/>
          </a:bodyPr>
          <a:lstStyle/>
          <a:p>
            <a:pPr algn="just"/>
            <a:r>
              <a:rPr lang="en-US" sz="10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5" name="TextBox 4">
            <a:extLst>
              <a:ext uri="{FF2B5EF4-FFF2-40B4-BE49-F238E27FC236}">
                <a16:creationId xmlns:a16="http://schemas.microsoft.com/office/drawing/2014/main" id="{0C08CD1E-C3E2-BA25-B99C-3FD914920116}"/>
              </a:ext>
            </a:extLst>
          </p:cNvPr>
          <p:cNvSpPr txBox="1"/>
          <p:nvPr userDrawn="1"/>
        </p:nvSpPr>
        <p:spPr>
          <a:xfrm>
            <a:off x="2801302" y="6430594"/>
            <a:ext cx="8476745" cy="246221"/>
          </a:xfrm>
          <a:prstGeom prst="rect">
            <a:avLst/>
          </a:prstGeom>
          <a:noFill/>
        </p:spPr>
        <p:txBody>
          <a:bodyPr wrap="square">
            <a:spAutoFit/>
          </a:bodyPr>
          <a:lstStyle/>
          <a:p>
            <a:r>
              <a:rPr lang="en-US" sz="1000" b="0" i="0">
                <a:solidFill>
                  <a:srgbClr val="0B3A5B"/>
                </a:solidFill>
                <a:effectLst/>
              </a:rPr>
              <a:t>Slide Deck © 2025 by Project EARTH is licensed under CC BY 4.0. To view a copy of this license, visit https://creativecommons.org/licenses/by/4.0/</a:t>
            </a:r>
            <a:endParaRPr lang="en-GB" sz="1000">
              <a:solidFill>
                <a:srgbClr val="0B3A5B"/>
              </a:solidFill>
            </a:endParaRPr>
          </a:p>
        </p:txBody>
      </p:sp>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1"/>
            <a:ext cx="9503744" cy="5063164"/>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6" y="3429001"/>
            <a:ext cx="6414559"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29C5F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17396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6907221" cy="577081"/>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1050" b="0" i="0">
                <a:solidFill>
                  <a:srgbClr val="0B3A5B"/>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8652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93B0DE3E-03D1-9A83-A385-35608BC44E35}"/>
              </a:ext>
            </a:extLst>
          </p:cNvPr>
          <p:cNvGrpSpPr>
            <a:grpSpLocks noChangeAspect="1"/>
          </p:cNvGrpSpPr>
          <p:nvPr userDrawn="1"/>
        </p:nvGrpSpPr>
        <p:grpSpPr>
          <a:xfrm rot="16200000">
            <a:off x="10140828" y="4703902"/>
            <a:ext cx="3303216" cy="288000"/>
            <a:chOff x="3684958" y="6608690"/>
            <a:chExt cx="2059860" cy="179595"/>
          </a:xfrm>
        </p:grpSpPr>
        <p:pic>
          <p:nvPicPr>
            <p:cNvPr id="5" name="Picture 4">
              <a:extLst>
                <a:ext uri="{FF2B5EF4-FFF2-40B4-BE49-F238E27FC236}">
                  <a16:creationId xmlns:a16="http://schemas.microsoft.com/office/drawing/2014/main" id="{16454C85-3CC3-50F0-2A78-55C74BA44334}"/>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C54006EF-FCB0-A205-4ABB-4ED1BAB10BD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1739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gradFill>
            <a:gsLst>
              <a:gs pos="0">
                <a:srgbClr val="8551A1"/>
              </a:gs>
              <a:gs pos="35350">
                <a:srgbClr val="6363AC"/>
              </a:gs>
              <a:gs pos="100000">
                <a:srgbClr val="26C4F4"/>
              </a:gs>
            </a:gsLst>
            <a:lin ang="0" scaled="0"/>
          </a:gra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17396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17396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29C5F4"/>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173965"/>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8.xml" Id="rId8" /><Relationship Type="http://schemas.openxmlformats.org/officeDocument/2006/relationships/slideLayout" Target="/ppt/slideLayouts/slideLayout13.xml" Id="rId13" /><Relationship Type="http://schemas.openxmlformats.org/officeDocument/2006/relationships/theme" Target="/ppt/theme/theme1.xml" Id="rId18" /><Relationship Type="http://schemas.openxmlformats.org/officeDocument/2006/relationships/slideLayout" Target="/ppt/slideLayouts/slideLayout3.xml" Id="rId3" /><Relationship Type="http://schemas.openxmlformats.org/officeDocument/2006/relationships/slideLayout" Target="/ppt/slideLayouts/slideLayout7.xml" Id="rId7" /><Relationship Type="http://schemas.openxmlformats.org/officeDocument/2006/relationships/slideLayout" Target="/ppt/slideLayouts/slideLayout12.xml" Id="rId12" /><Relationship Type="http://schemas.openxmlformats.org/officeDocument/2006/relationships/slideLayout" Target="/ppt/slideLayouts/slideLayout17.xml" Id="rId17" /><Relationship Type="http://schemas.openxmlformats.org/officeDocument/2006/relationships/slideLayout" Target="/ppt/slideLayouts/slideLayout16.xml" Id="rId16" /><Relationship Type="http://schemas.openxmlformats.org/officeDocument/2006/relationships/slideLayout" Target="/ppt/slideLayouts/slideLayout6.xml" Id="rId6" /><Relationship Type="http://schemas.openxmlformats.org/officeDocument/2006/relationships/slideLayout" Target="/ppt/slideLayouts/slideLayout11.xml" Id="rId11" /><Relationship Type="http://schemas.openxmlformats.org/officeDocument/2006/relationships/slideLayout" Target="/ppt/slideLayouts/slideLayout5.xml" Id="rId5" /><Relationship Type="http://schemas.openxmlformats.org/officeDocument/2006/relationships/slideLayout" Target="/ppt/slideLayouts/slideLayout10.xml" Id="rId10" /><Relationship Type="http://schemas.openxmlformats.org/officeDocument/2006/relationships/image" Target="/ppt/media/image1.png" Id="rId19" /><Relationship Type="http://schemas.openxmlformats.org/officeDocument/2006/relationships/slideLayout" Target="/ppt/slideLayouts/slideLayout4.xml" Id="rId4" /><Relationship Type="http://schemas.openxmlformats.org/officeDocument/2006/relationships/slideLayout" Target="/ppt/slideLayouts/slideLayout9.xml" Id="rId9" /><Relationship Type="http://schemas.openxmlformats.org/officeDocument/2006/relationships/slideLayout" Target="/ppt/slideLayouts/slideLayout14.xml" Id="rId14" /></Relationships>
</file>

<file path=ppt/slideMasters/slideMaster1.xml><?xml version="1.0" encoding="utf-8"?>
<p:sldMaster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34B1C33-F974-20C4-511D-AE6182F906AD}"/>
              </a:ext>
            </a:extLst>
          </p:cNvPr>
          <p:cNvGrpSpPr>
            <a:grpSpLocks noChangeAspect="1"/>
          </p:cNvGrpSpPr>
          <p:nvPr userDrawn="1"/>
        </p:nvGrpSpPr>
        <p:grpSpPr>
          <a:xfrm rot="16200000">
            <a:off x="10577953" y="5328809"/>
            <a:ext cx="2477412" cy="216000"/>
            <a:chOff x="3684958" y="6608690"/>
            <a:chExt cx="2059860" cy="179595"/>
          </a:xfrm>
        </p:grpSpPr>
        <p:pic>
          <p:nvPicPr>
            <p:cNvPr id="8" name="Picture 7">
              <a:extLst>
                <a:ext uri="{FF2B5EF4-FFF2-40B4-BE49-F238E27FC236}">
                  <a16:creationId xmlns:a16="http://schemas.microsoft.com/office/drawing/2014/main" id="{63DEEDA8-2327-E89F-D2D7-1D12020B69DA}"/>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9" name="Picture 8">
              <a:extLst>
                <a:ext uri="{FF2B5EF4-FFF2-40B4-BE49-F238E27FC236}">
                  <a16:creationId xmlns:a16="http://schemas.microsoft.com/office/drawing/2014/main" id="{DEFF0995-F91A-8B34-AE13-1187C7F15492}"/>
                </a:ext>
              </a:extLst>
            </p:cNvPr>
            <p:cNvPicPr>
              <a:picLocks noChangeAspect="1"/>
            </p:cNvPicPr>
            <p:nvPr userDrawn="1"/>
          </p:nvPicPr>
          <p:blipFill rotWithShape="1">
            <a:blip r:embed="rId19">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47" r:id="rId16"/>
    <p:sldLayoutId id="214748385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ppt/media/image5.png" Id="rId3" /><Relationship Type="http://schemas.openxmlformats.org/officeDocument/2006/relationships/notesSlide" Target="/ppt/notesSlides/notesSlide1.xml" Id="rId2" /><Relationship Type="http://schemas.openxmlformats.org/officeDocument/2006/relationships/slideLayout" Target="/ppt/slideLayouts/slideLayout3.xml" Id="rId1"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3.xml" Id="rId1"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12.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14.xml.rels>&#65279;<?xml version="1.0" encoding="utf-8"?><Relationships xmlns="http://schemas.openxmlformats.org/package/2006/relationships"><Relationship Type="http://schemas.openxmlformats.org/officeDocument/2006/relationships/image" Target="/ppt/media/image14.png" Id="rId2" /><Relationship Type="http://schemas.openxmlformats.org/officeDocument/2006/relationships/slideLayout" Target="/ppt/slideLayouts/slideLayout12.xml" Id="rId1" /></Relationships>
</file>

<file path=ppt/slides/_rels/slide15.xml.rels>&#65279;<?xml version="1.0" encoding="utf-8"?><Relationships xmlns="http://schemas.openxmlformats.org/package/2006/relationships"><Relationship Type="http://schemas.openxmlformats.org/officeDocument/2006/relationships/image" Target="/ppt/media/image15.emf" Id="rId3" /><Relationship Type="http://schemas.openxmlformats.org/officeDocument/2006/relationships/notesSlide" Target="/ppt/notesSlides/notesSlide8.xml" Id="rId2" /><Relationship Type="http://schemas.openxmlformats.org/officeDocument/2006/relationships/slideLayout" Target="/ppt/slideLayouts/slideLayout12.xml" Id="rId1" /></Relationships>
</file>

<file path=ppt/slides/_rels/slide16.xml.rels>&#65279;<?xml version="1.0" encoding="utf-8"?><Relationships xmlns="http://schemas.openxmlformats.org/package/2006/relationships"><Relationship Type="http://schemas.openxmlformats.org/officeDocument/2006/relationships/image" Target="/ppt/media/image16.png" Id="rId2" /><Relationship Type="http://schemas.openxmlformats.org/officeDocument/2006/relationships/slideLayout" Target="/ppt/slideLayouts/slideLayout12.xml" Id="rId1" /></Relationships>
</file>

<file path=ppt/slides/_rels/slide17.xml.rels>&#65279;<?xml version="1.0" encoding="utf-8"?><Relationships xmlns="http://schemas.openxmlformats.org/package/2006/relationships"><Relationship Type="http://schemas.openxmlformats.org/officeDocument/2006/relationships/image" Target="/ppt/media/image17.png" Id="rId3" /><Relationship Type="http://schemas.openxmlformats.org/officeDocument/2006/relationships/image" Target="/ppt/media/image16.png" Id="rId2" /><Relationship Type="http://schemas.openxmlformats.org/officeDocument/2006/relationships/slideLayout" Target="/ppt/slideLayouts/slideLayout12.xml" Id="rId1" /></Relationships>
</file>

<file path=ppt/slides/_rels/slide18.xml.rels>&#65279;<?xml version="1.0" encoding="utf-8"?><Relationships xmlns="http://schemas.openxmlformats.org/package/2006/relationships"><Relationship Type="http://schemas.openxmlformats.org/officeDocument/2006/relationships/image" Target="/ppt/media/image18.png" Id="rId2" /><Relationship Type="http://schemas.openxmlformats.org/officeDocument/2006/relationships/slideLayout" Target="/ppt/slideLayouts/slideLayout12.xml" Id="rId1" /></Relationships>
</file>

<file path=ppt/slides/_rels/slide19.xml.rels>&#65279;<?xml version="1.0" encoding="utf-8"?><Relationships xmlns="http://schemas.openxmlformats.org/package/2006/relationships"><Relationship Type="http://schemas.openxmlformats.org/officeDocument/2006/relationships/image" Target="/ppt/media/image19.png" Id="rId3" /><Relationship Type="http://schemas.openxmlformats.org/officeDocument/2006/relationships/image" Target="/ppt/media/image16.png" Id="rId2" /><Relationship Type="http://schemas.openxmlformats.org/officeDocument/2006/relationships/slideLayout" Target="/ppt/slideLayouts/slideLayout12.xml" Id="rId1" /></Relationships>
</file>

<file path=ppt/slides/_rels/slide2.xml.rels>&#65279;<?xml version="1.0" encoding="utf-8"?><Relationships xmlns="http://schemas.openxmlformats.org/package/2006/relationships"><Relationship Type="http://schemas.openxmlformats.org/officeDocument/2006/relationships/image" Target="/ppt/media/image6.png" Id="rId3" /><Relationship Type="http://schemas.openxmlformats.org/officeDocument/2006/relationships/notesSlide" Target="/ppt/notesSlides/notesSlide2.xml" Id="rId2" /><Relationship Type="http://schemas.openxmlformats.org/officeDocument/2006/relationships/slideLayout" Target="/ppt/slideLayouts/slideLayout4.xml" Id="rId1" /></Relationships>
</file>

<file path=ppt/slides/_rels/slide20.xml.rels>&#65279;<?xml version="1.0" encoding="utf-8"?><Relationships xmlns="http://schemas.openxmlformats.org/package/2006/relationships"><Relationship Type="http://schemas.openxmlformats.org/officeDocument/2006/relationships/image" Target="/ppt/media/image20.png" Id="rId3" /><Relationship Type="http://schemas.openxmlformats.org/officeDocument/2006/relationships/image" Target="/ppt/media/image16.png" Id="rId2" /><Relationship Type="http://schemas.openxmlformats.org/officeDocument/2006/relationships/slideLayout" Target="/ppt/slideLayouts/slideLayout12.xml" Id="rId1" /></Relationships>
</file>

<file path=ppt/slides/_rels/slide21.xml.rels>&#65279;<?xml version="1.0" encoding="utf-8"?><Relationships xmlns="http://schemas.openxmlformats.org/package/2006/relationships"><Relationship Type="http://schemas.openxmlformats.org/officeDocument/2006/relationships/image" Target="/ppt/media/image21.png" Id="rId3" /><Relationship Type="http://schemas.openxmlformats.org/officeDocument/2006/relationships/image" Target="/ppt/media/image16.png" Id="rId2" /><Relationship Type="http://schemas.openxmlformats.org/officeDocument/2006/relationships/slideLayout" Target="/ppt/slideLayouts/slideLayout12.xml" Id="rId1"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23.xml.rels>&#65279;<?xml version="1.0" encoding="utf-8"?><Relationships xmlns="http://schemas.openxmlformats.org/package/2006/relationships"><Relationship Type="http://schemas.openxmlformats.org/officeDocument/2006/relationships/image" Target="/ppt/media/image22.jpeg" Id="rId2" /><Relationship Type="http://schemas.openxmlformats.org/officeDocument/2006/relationships/slideLayout" Target="/ppt/slideLayouts/slideLayout7.xml" Id="rId1" /></Relationships>
</file>

<file path=ppt/slides/_rels/slide24.xml.rels>&#65279;<?xml version="1.0" encoding="utf-8"?><Relationships xmlns="http://schemas.openxmlformats.org/package/2006/relationships"><Relationship Type="http://schemas.openxmlformats.org/officeDocument/2006/relationships/image" Target="/ppt/media/image23.jpeg" Id="rId2" /><Relationship Type="http://schemas.openxmlformats.org/officeDocument/2006/relationships/slideLayout" Target="/ppt/slideLayouts/slideLayout10.xml" Id="rId1" /></Relationships>
</file>

<file path=ppt/slides/_rels/slide25.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28.xml.rels>&#65279;<?xml version="1.0" encoding="utf-8"?><Relationships xmlns="http://schemas.openxmlformats.org/package/2006/relationships"><Relationship Type="http://schemas.openxmlformats.org/officeDocument/2006/relationships/image" Target="/ppt/media/image22.jpeg" Id="rId2" /><Relationship Type="http://schemas.openxmlformats.org/officeDocument/2006/relationships/slideLayout" Target="/ppt/slideLayouts/slideLayout7.xml" Id="rId1" /></Relationships>
</file>

<file path=ppt/slides/_rels/slide29.xml.rels>&#65279;<?xml version="1.0" encoding="utf-8"?><Relationships xmlns="http://schemas.openxmlformats.org/package/2006/relationships"><Relationship Type="http://schemas.openxmlformats.org/officeDocument/2006/relationships/image" Target="/ppt/media/image23.jpeg" Id="rId2" /><Relationship Type="http://schemas.openxmlformats.org/officeDocument/2006/relationships/slideLayout" Target="/ppt/slideLayouts/slideLayout10.xml" Id="rId1" /></Relationships>
</file>

<file path=ppt/slides/_rels/slide3.xml.rels>&#65279;<?xml version="1.0" encoding="utf-8"?><Relationships xmlns="http://schemas.openxmlformats.org/package/2006/relationships"><Relationship Type="http://schemas.openxmlformats.org/officeDocument/2006/relationships/image" Target="/ppt/media/image7.png" Id="rId3" /><Relationship Type="http://schemas.openxmlformats.org/officeDocument/2006/relationships/notesSlide" Target="/ppt/notesSlides/notesSlide3.xml" Id="rId2" /><Relationship Type="http://schemas.openxmlformats.org/officeDocument/2006/relationships/slideLayout" Target="/ppt/slideLayouts/slideLayout5.xml" Id="rId1" /><Relationship Type="http://schemas.openxmlformats.org/officeDocument/2006/relationships/slide" Target="/ppt/slides/slide9.xml" Id="rId6" /><Relationship Type="http://schemas.openxmlformats.org/officeDocument/2006/relationships/slide" Target="/ppt/slides/slide6.xml" Id="rId5" /><Relationship Type="http://schemas.openxmlformats.org/officeDocument/2006/relationships/slide" Target="/ppt/slides/slide4.xml" Id="rId4" /></Relationships>
</file>

<file path=ppt/slides/_rels/slide30.xml.rels>&#65279;<?xml version="1.0" encoding="utf-8"?><Relationships xmlns="http://schemas.openxmlformats.org/package/2006/relationships"><Relationship Type="http://schemas.openxmlformats.org/officeDocument/2006/relationships/image" Target="/ppt/media/image25.png" Id="rId3" /><Relationship Type="http://schemas.openxmlformats.org/officeDocument/2006/relationships/image" Target="/ppt/media/image24.png" Id="rId2" /><Relationship Type="http://schemas.openxmlformats.org/officeDocument/2006/relationships/slideLayout" Target="/ppt/slideLayouts/slideLayout12.xml" Id="rId1" /><Relationship Type="http://schemas.openxmlformats.org/officeDocument/2006/relationships/hyperlink" Target="https://advids.co/" TargetMode="External" Id="rId5" /><Relationship Type="http://schemas.openxmlformats.org/officeDocument/2006/relationships/hyperlink" Target="https://www.youtube.com/watch?v=r-iETptU7JY" TargetMode="External" Id="rId4" /></Relationships>
</file>

<file path=ppt/slides/_rels/slide31.xml.rels>&#65279;<?xml version="1.0" encoding="utf-8"?><Relationships xmlns="http://schemas.openxmlformats.org/package/2006/relationships"><Relationship Type="http://schemas.openxmlformats.org/officeDocument/2006/relationships/image" Target="/ppt/media/image13.jpeg" Id="rId2" /><Relationship Type="http://schemas.openxmlformats.org/officeDocument/2006/relationships/slideLayout" Target="/ppt/slideLayouts/slideLayout8.xml" Id="rId1" /></Relationships>
</file>

<file path=ppt/slides/_rels/slide32.xml.rels>&#65279;<?xml version="1.0" encoding="utf-8"?><Relationships xmlns="http://schemas.openxmlformats.org/package/2006/relationships"><Relationship Type="http://schemas.openxmlformats.org/officeDocument/2006/relationships/image" Target="/ppt/media/image26.jpeg" Id="rId2" /><Relationship Type="http://schemas.openxmlformats.org/officeDocument/2006/relationships/slideLayout" Target="/ppt/slideLayouts/slideLayout10.xml" Id="rId1"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2.xml" Id="rId1" /></Relationships>
</file>

<file path=ppt/slides/_rels/slide35.xml.rels>&#65279;<?xml version="1.0" encoding="utf-8"?><Relationships xmlns="http://schemas.openxmlformats.org/package/2006/relationships"><Relationship Type="http://schemas.openxmlformats.org/officeDocument/2006/relationships/image" Target="/ppt/media/image27.jpeg" Id="rId2" /><Relationship Type="http://schemas.openxmlformats.org/officeDocument/2006/relationships/slideLayout" Target="/ppt/slideLayouts/slideLayout6.xml" Id="rId1" /></Relationships>
</file>

<file path=ppt/slides/_rels/slide36.xml.rels>&#65279;<?xml version="1.0" encoding="utf-8"?><Relationships xmlns="http://schemas.openxmlformats.org/package/2006/relationships"><Relationship Type="http://schemas.openxmlformats.org/officeDocument/2006/relationships/image" Target="/ppt/media/image28.jpeg" Id="rId2" /><Relationship Type="http://schemas.openxmlformats.org/officeDocument/2006/relationships/slideLayout" Target="/ppt/slideLayouts/slideLayout16.xml" Id="rId1" /></Relationships>
</file>

<file path=ppt/slides/_rels/slide37.xml.rels>&#65279;<?xml version="1.0" encoding="utf-8"?><Relationships xmlns="http://schemas.openxmlformats.org/package/2006/relationships"><Relationship Type="http://schemas.openxmlformats.org/officeDocument/2006/relationships/image" Target="/ppt/media/image29.jpeg" Id="rId3" /><Relationship Type="http://schemas.openxmlformats.org/officeDocument/2006/relationships/notesSlide" Target="/ppt/notesSlides/notesSlide9.xml" Id="rId2" /><Relationship Type="http://schemas.openxmlformats.org/officeDocument/2006/relationships/slideLayout" Target="/ppt/slideLayouts/slideLayout17.xml" Id="rId1" /><Relationship Type="http://schemas.openxmlformats.org/officeDocument/2006/relationships/image" Target="/ppt/media/image30.png" Id="rId4"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1.xml" Id="rId1" /><Relationship Type="http://schemas.openxmlformats.org/officeDocument/2006/relationships/hyperlink" Target="https://ciltuk.org.uk/Portals/0/LRN%20Full%20Papers%202024%20NEW%2019th%20November.pdf?ver=2024-12-18-094253-743" TargetMode="External" Id="rId3" /><Relationship Type="http://schemas.openxmlformats.org/officeDocument/2006/relationships/hyperlink" Target="https://advids.co/" TargetMode="External" Id="rId2" /><Relationship Type="http://schemas.openxmlformats.org/officeDocument/2006/relationships/hyperlink" Target="https://www.innovatingdigitally.eu/audit/" TargetMode="External" Id="rId5" /><Relationship Type="http://schemas.openxmlformats.org/officeDocument/2006/relationships/hyperlink" Target="https://www.youtube.com/watch?v=r-iETptU7JY" TargetMode="External" Id="rId4" /></Relationships>
</file>

<file path=ppt/slides/_rels/slide4.xml.rels>&#65279;<?xml version="1.0" encoding="utf-8"?><Relationships xmlns="http://schemas.openxmlformats.org/package/2006/relationships"><Relationship Type="http://schemas.openxmlformats.org/officeDocument/2006/relationships/image" Target="/ppt/media/image8.png" Id="rId3" /><Relationship Type="http://schemas.openxmlformats.org/officeDocument/2006/relationships/notesSlide" Target="/ppt/notesSlides/notesSlide4.xml" Id="rId2" /><Relationship Type="http://schemas.openxmlformats.org/officeDocument/2006/relationships/slideLayout" Target="/ppt/slideLayouts/slideLayout14.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1.xml" Id="rId1" /></Relationships>
</file>

<file path=ppt/slides/_rels/slide6.xml.rels>&#65279;<?xml version="1.0" encoding="utf-8"?><Relationships xmlns="http://schemas.openxmlformats.org/package/2006/relationships"><Relationship Type="http://schemas.openxmlformats.org/officeDocument/2006/relationships/image" Target="/ppt/media/image9.png" Id="rId3" /><Relationship Type="http://schemas.openxmlformats.org/officeDocument/2006/relationships/notesSlide" Target="/ppt/notesSlides/notesSlide5.xml" Id="rId2" /><Relationship Type="http://schemas.openxmlformats.org/officeDocument/2006/relationships/slideLayout" Target="/ppt/slideLayouts/slideLayout14.xml" Id="rId1" /></Relationships>
</file>

<file path=ppt/slides/_rels/slide7.xml.rels>&#65279;<?xml version="1.0" encoding="utf-8"?><Relationships xmlns="http://schemas.openxmlformats.org/package/2006/relationships"><Relationship Type="http://schemas.openxmlformats.org/officeDocument/2006/relationships/image" Target="/ppt/media/image10.jpeg" Id="rId3" /><Relationship Type="http://schemas.openxmlformats.org/officeDocument/2006/relationships/notesSlide" Target="/ppt/notesSlides/notesSlide6.xml" Id="rId2" /><Relationship Type="http://schemas.openxmlformats.org/officeDocument/2006/relationships/slideLayout" Target="/ppt/slideLayouts/slideLayout9.xml" Id="rId1" /></Relationships>
</file>

<file path=ppt/slides/_rels/slide8.xml.rels>&#65279;<?xml version="1.0" encoding="utf-8"?><Relationships xmlns="http://schemas.openxmlformats.org/package/2006/relationships"><Relationship Type="http://schemas.openxmlformats.org/officeDocument/2006/relationships/image" Target="/ppt/media/image11.jpeg" Id="rId2" /><Relationship Type="http://schemas.openxmlformats.org/officeDocument/2006/relationships/slideLayout" Target="/ppt/slideLayouts/slideLayout7.xml" Id="rId1" /></Relationships>
</file>

<file path=ppt/slides/_rels/slide9.xml.rels>&#65279;<?xml version="1.0" encoding="utf-8"?><Relationships xmlns="http://schemas.openxmlformats.org/package/2006/relationships"><Relationship Type="http://schemas.openxmlformats.org/officeDocument/2006/relationships/image" Target="/ppt/media/image12.png" Id="rId3" /><Relationship Type="http://schemas.openxmlformats.org/officeDocument/2006/relationships/notesSlide" Target="/ppt/notesSlides/notesSlide7.xml" Id="rId2" /><Relationship Type="http://schemas.openxmlformats.org/officeDocument/2006/relationships/slideLayout" Target="/ppt/slideLayouts/slideLayout14.xml" Id="rId1"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7">
            <a:extLst>
              <a:ext uri="{FF2B5EF4-FFF2-40B4-BE49-F238E27FC236}">
                <a16:creationId xmlns:a16="http://schemas.microsoft.com/office/drawing/2014/main" id="{75808DC6-BFF6-DCAA-42AF-0822E184EE02}"/>
              </a:ext>
            </a:extLst>
          </p:cNvPr>
          <p:cNvPicPr>
            <a:picLocks noGrp="1" noChangeAspect="1"/>
          </p:cNvPicPr>
          <p:nvPr>
            <p:ph type="pic" sz="quarter" idx="11"/>
          </p:nvPr>
        </p:nvPicPr>
        <p:blipFill rotWithShape="1">
          <a:blip r:embed="rId3"/>
          <a:srcRect l="309" t="34384" r="-309" b="20646"/>
          <a:stretch>
            <a:fillRect/>
          </a:stretch>
        </p:blipFill>
        <p:spPr>
          <a:xfrm>
            <a:off x="0" y="2159541"/>
            <a:ext cx="12192000" cy="3655594"/>
          </a:xfrm>
        </p:spPr>
      </p:pic>
      <p:sp>
        <p:nvSpPr>
          <p:cNvPr id="11" name="Rectangle 10">
            <a:extLst>
              <a:ext uri="{FF2B5EF4-FFF2-40B4-BE49-F238E27FC236}">
                <a16:creationId xmlns:a16="http://schemas.microsoft.com/office/drawing/2014/main" id="{E862DA92-75B3-EDFF-451D-922101B52A31}"/>
              </a:ext>
            </a:extLst>
          </p:cNvPr>
          <p:cNvSpPr/>
          <p:nvPr/>
        </p:nvSpPr>
        <p:spPr>
          <a:xfrm>
            <a:off x="-29422" y="4553025"/>
            <a:ext cx="3382750" cy="657662"/>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2" name="TextBox 11">
            <a:extLst>
              <a:ext uri="{FF2B5EF4-FFF2-40B4-BE49-F238E27FC236}">
                <a16:creationId xmlns:a16="http://schemas.microsoft.com/office/drawing/2014/main" id="{CFDAC885-5122-2B70-DF6B-97876FD446B2}"/>
              </a:ext>
            </a:extLst>
          </p:cNvPr>
          <p:cNvSpPr txBox="1"/>
          <p:nvPr/>
        </p:nvSpPr>
        <p:spPr>
          <a:xfrm>
            <a:off x="470187" y="4564356"/>
            <a:ext cx="2584938" cy="646331"/>
          </a:xfrm>
          <a:prstGeom prst="rect">
            <a:avLst/>
          </a:prstGeom>
          <a:noFill/>
        </p:spPr>
        <p:txBody>
          <a:bodyPr wrap="none" lIns="91440" tIns="45720" rIns="91440" bIns="45720" rtlCol="0" anchor="t">
            <a:spAutoFit/>
          </a:bodyPr>
          <a:lstStyle/>
          <a:p>
            <a:r>
              <a:rPr lang="en-US" sz="3600" b="1" spc="324">
                <a:solidFill>
                  <a:schemeClr val="bg1"/>
                </a:solidFill>
                <a:latin typeface="Calibri"/>
                <a:ea typeface="Calibri"/>
                <a:cs typeface="Calibri"/>
              </a:rPr>
              <a:t>MODULE 1</a:t>
            </a:r>
            <a:endParaRPr lang="en-US" sz="3600" b="1" spc="324">
              <a:solidFill>
                <a:schemeClr val="bg1"/>
              </a:solidFill>
              <a:latin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955757E0-6307-8B57-DC11-A519D076BBAB}"/>
              </a:ext>
            </a:extLst>
          </p:cNvPr>
          <p:cNvSpPr/>
          <p:nvPr/>
        </p:nvSpPr>
        <p:spPr>
          <a:xfrm>
            <a:off x="-37616" y="3624943"/>
            <a:ext cx="3781007"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7E31D9CB-74F2-0A15-79D3-9598920466C3}"/>
              </a:ext>
            </a:extLst>
          </p:cNvPr>
          <p:cNvSpPr txBox="1"/>
          <p:nvPr/>
        </p:nvSpPr>
        <p:spPr>
          <a:xfrm>
            <a:off x="470187" y="3677241"/>
            <a:ext cx="2763898"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SLIDE DECK</a:t>
            </a:r>
          </a:p>
        </p:txBody>
      </p:sp>
      <p:sp>
        <p:nvSpPr>
          <p:cNvPr id="16" name="Text Placeholder 2">
            <a:extLst>
              <a:ext uri="{FF2B5EF4-FFF2-40B4-BE49-F238E27FC236}">
                <a16:creationId xmlns:a16="http://schemas.microsoft.com/office/drawing/2014/main" id="{64DC978F-DB3A-B405-611C-CF3B1D2F083B}"/>
              </a:ext>
            </a:extLst>
          </p:cNvPr>
          <p:cNvSpPr txBox="1">
            <a:spLocks/>
          </p:cNvSpPr>
          <p:nvPr/>
        </p:nvSpPr>
        <p:spPr>
          <a:xfrm>
            <a:off x="8071272" y="5210687"/>
            <a:ext cx="4120728" cy="669473"/>
          </a:xfrm>
          <a:prstGeom prst="rect">
            <a:avLst/>
          </a:prstGeom>
          <a:gradFill>
            <a:gsLst>
              <a:gs pos="0">
                <a:srgbClr val="8551A1"/>
              </a:gs>
              <a:gs pos="35350">
                <a:srgbClr val="6363AC"/>
              </a:gs>
              <a:gs pos="100000">
                <a:srgbClr val="26C4F4"/>
              </a:gs>
            </a:gsLst>
            <a:lin ang="0" scaled="0"/>
          </a:gra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a:solidFill>
                  <a:schemeClr val="bg1"/>
                </a:solidFill>
              </a:rPr>
              <a:t>www.</a:t>
            </a:r>
            <a:r>
              <a:rPr lang="en-US" sz="2400" b="1">
                <a:solidFill>
                  <a:schemeClr val="bg1"/>
                </a:solidFill>
              </a:rPr>
              <a:t>innovating4earth</a:t>
            </a:r>
            <a:r>
              <a:rPr lang="en-US" sz="2400">
                <a:solidFill>
                  <a:schemeClr val="bg1"/>
                </a:solidFill>
              </a:rPr>
              <a:t>.eu</a:t>
            </a:r>
          </a:p>
        </p:txBody>
      </p:sp>
      <p:sp>
        <p:nvSpPr>
          <p:cNvPr id="5" name="Freeform 4">
            <a:extLst>
              <a:ext uri="{FF2B5EF4-FFF2-40B4-BE49-F238E27FC236}">
                <a16:creationId xmlns:a16="http://schemas.microsoft.com/office/drawing/2014/main" id="{D3052147-F22A-7732-5088-762854425C5D}"/>
              </a:ext>
            </a:extLst>
          </p:cNvPr>
          <p:cNvSpPr/>
          <p:nvPr/>
        </p:nvSpPr>
        <p:spPr>
          <a:xfrm rot="11124034">
            <a:off x="-3124707" y="-1996831"/>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801AA59-D168-10DF-3329-CB57EA0993AC}"/>
              </a:ext>
            </a:extLst>
          </p:cNvPr>
          <p:cNvSpPr/>
          <p:nvPr/>
        </p:nvSpPr>
        <p:spPr>
          <a:xfrm>
            <a:off x="5903487" y="496621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21670610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prstGeom prst="rect">
            <a:avLst/>
          </a:prstGeom>
        </p:spPr>
        <p:txBody>
          <a:bodyPr lIns="91440" tIns="45720" rIns="91440" bIns="45720" anchor="t"/>
          <a:lstStyle/>
          <a:p>
            <a:pPr marL="9525" indent="-9525" algn="just"/>
            <a:r>
              <a:rPr lang="en-US" sz="2000" b="1"/>
              <a:t>Duration: </a:t>
            </a:r>
            <a:r>
              <a:rPr lang="en-US" sz="2000"/>
              <a:t>3 weeks – each two-hour classroom exposure + readings + task completion.</a:t>
            </a:r>
          </a:p>
          <a:p>
            <a:pPr marL="9525" indent="-9525" algn="just"/>
            <a:endParaRPr lang="en-US" sz="2000"/>
          </a:p>
          <a:p>
            <a:pPr marL="9525" indent="-9525" algn="just"/>
            <a:r>
              <a:rPr lang="en-US" sz="2000" b="1"/>
              <a:t>Goal: </a:t>
            </a:r>
            <a:r>
              <a:rPr lang="en-US" sz="2000"/>
              <a:t>Introduce students to innovation management in logistics.</a:t>
            </a:r>
          </a:p>
          <a:p>
            <a:pPr marL="9525" indent="-9525" algn="just"/>
            <a:endParaRPr lang="en-US" sz="2000"/>
          </a:p>
          <a:p>
            <a:pPr marL="9525" indent="-9525" algn="just"/>
            <a:r>
              <a:rPr lang="en-US" sz="2000" b="1"/>
              <a:t>Description: </a:t>
            </a:r>
            <a:r>
              <a:rPr lang="en-US" sz="2000"/>
              <a:t>This is the first step for the students to get familiar with the innovation management topic. The students are exposed to innovation management practices in logistics and asked to investigate for a deeper understanding of the topic based on the instructions provided.</a:t>
            </a:r>
          </a:p>
          <a:p>
            <a:pPr marL="9525" indent="-9525" algn="just"/>
            <a:endParaRPr lang="en-US" sz="2000"/>
          </a:p>
          <a:p>
            <a:pPr marL="9525" indent="-9525" algn="just"/>
            <a:r>
              <a:rPr lang="en-US" sz="2000" b="1"/>
              <a:t>Evaluation: </a:t>
            </a:r>
            <a:r>
              <a:rPr lang="en-US" sz="2000"/>
              <a:t>student’s participation in module discussions, peer review results on Week 3, and reflection summary via online form with quantitative and qualitative elements.</a:t>
            </a:r>
          </a:p>
          <a:p>
            <a:pPr algn="just"/>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587575"/>
            <a:ext cx="4358639" cy="647667"/>
          </a:xfrm>
          <a:prstGeom prst="rect">
            <a:avLst/>
          </a:prstGeom>
        </p:spPr>
        <p:txBody>
          <a:bodyPr/>
          <a:lstStyle/>
          <a:p>
            <a:r>
              <a:rPr lang="en-US"/>
              <a:t>WHAT TO EXPECT</a:t>
            </a:r>
          </a:p>
        </p:txBody>
      </p:sp>
      <p:sp>
        <p:nvSpPr>
          <p:cNvPr id="2" name="Freeform 1">
            <a:extLst>
              <a:ext uri="{FF2B5EF4-FFF2-40B4-BE49-F238E27FC236}">
                <a16:creationId xmlns:a16="http://schemas.microsoft.com/office/drawing/2014/main" id="{AC3D4745-9DF0-9E7C-E9BE-C759A2C6E2E1}"/>
              </a:ext>
            </a:extLst>
          </p:cNvPr>
          <p:cNvSpPr/>
          <p:nvPr/>
        </p:nvSpPr>
        <p:spPr>
          <a:xfrm rot="9239258">
            <a:off x="-3429451" y="2063944"/>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3EA7E2AE-9B5D-DA28-2B18-85EECA3324C9}"/>
              </a:ext>
            </a:extLst>
          </p:cNvPr>
          <p:cNvSpPr/>
          <p:nvPr/>
        </p:nvSpPr>
        <p:spPr>
          <a:xfrm>
            <a:off x="11167673" y="1252797"/>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6" name="Rechteck 5">
            <a:extLst>
              <a:ext uri="{FF2B5EF4-FFF2-40B4-BE49-F238E27FC236}">
                <a16:creationId xmlns:a16="http://schemas.microsoft.com/office/drawing/2014/main" id="{B2746005-33DA-BD67-CC7C-C240E3F86A87}"/>
              </a:ext>
            </a:extLst>
          </p:cNvPr>
          <p:cNvSpPr/>
          <p:nvPr/>
        </p:nvSpPr>
        <p:spPr>
          <a:xfrm>
            <a:off x="0" y="1589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a:extLst>
              <a:ext uri="{FF2B5EF4-FFF2-40B4-BE49-F238E27FC236}">
                <a16:creationId xmlns:a16="http://schemas.microsoft.com/office/drawing/2014/main" id="{4C52B290-6129-07FC-0ABC-E62E3CD438E1}"/>
              </a:ext>
            </a:extLst>
          </p:cNvPr>
          <p:cNvSpPr txBox="1"/>
          <p:nvPr/>
        </p:nvSpPr>
        <p:spPr>
          <a:xfrm>
            <a:off x="168728" y="1843322"/>
            <a:ext cx="4158343" cy="830997"/>
          </a:xfrm>
          <a:prstGeom prst="rect">
            <a:avLst/>
          </a:prstGeom>
          <a:noFill/>
        </p:spPr>
        <p:txBody>
          <a:bodyPr wrap="square" rtlCol="0">
            <a:spAutoFit/>
          </a:bodyPr>
          <a:lstStyle/>
          <a:p>
            <a:pPr algn="ctr"/>
            <a:r>
              <a:rPr lang="en-GB" sz="2400" b="1">
                <a:solidFill>
                  <a:srgbClr val="FF0000"/>
                </a:solidFill>
              </a:rPr>
              <a:t>Teacher Instructions – </a:t>
            </a:r>
          </a:p>
          <a:p>
            <a:pPr algn="ctr"/>
            <a:r>
              <a:rPr lang="en-GB" sz="2400" b="1">
                <a:solidFill>
                  <a:srgbClr val="FF0000"/>
                </a:solidFill>
              </a:rPr>
              <a:t>Adapt/Remove Before Use</a:t>
            </a:r>
          </a:p>
        </p:txBody>
      </p:sp>
    </p:spTree>
    <p:extLst>
      <p:ext uri="{BB962C8B-B14F-4D97-AF65-F5344CB8AC3E}">
        <p14:creationId xmlns:p14="http://schemas.microsoft.com/office/powerpoint/2010/main" val="3600211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FF14C2-0E70-BEDF-07B3-38D9D6A0180D}"/>
              </a:ext>
            </a:extLst>
          </p:cNvPr>
          <p:cNvSpPr>
            <a:spLocks noGrp="1"/>
          </p:cNvSpPr>
          <p:nvPr>
            <p:ph type="body" sz="quarter" idx="16"/>
          </p:nvPr>
        </p:nvSpPr>
        <p:spPr/>
        <p:txBody>
          <a:bodyPr/>
          <a:lstStyle/>
          <a:p>
            <a:r>
              <a:rPr lang="en-GB"/>
              <a:t>INTRODUCTION MODULE 1</a:t>
            </a:r>
          </a:p>
        </p:txBody>
      </p:sp>
      <p:sp>
        <p:nvSpPr>
          <p:cNvPr id="4" name="Freeform 3">
            <a:extLst>
              <a:ext uri="{FF2B5EF4-FFF2-40B4-BE49-F238E27FC236}">
                <a16:creationId xmlns:a16="http://schemas.microsoft.com/office/drawing/2014/main" id="{2B1D112A-CCA0-EF6F-21D9-E06429BC97EF}"/>
              </a:ext>
            </a:extLst>
          </p:cNvPr>
          <p:cNvSpPr/>
          <p:nvPr/>
        </p:nvSpPr>
        <p:spPr>
          <a:xfrm rot="18158388">
            <a:off x="9828571" y="-2204385"/>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graphicFrame>
        <p:nvGraphicFramePr>
          <p:cNvPr id="5" name="Table 4">
            <a:extLst>
              <a:ext uri="{FF2B5EF4-FFF2-40B4-BE49-F238E27FC236}">
                <a16:creationId xmlns:a16="http://schemas.microsoft.com/office/drawing/2014/main" id="{FF41ED0B-BDBF-557A-3F16-7BDCD1439261}"/>
              </a:ext>
            </a:extLst>
          </p:cNvPr>
          <p:cNvGraphicFramePr>
            <a:graphicFrameLocks noGrp="1"/>
          </p:cNvGraphicFramePr>
          <p:nvPr>
            <p:extLst>
              <p:ext uri="{D42A27DB-BD31-4B8C-83A1-F6EECF244321}">
                <p14:modId xmlns:p14="http://schemas.microsoft.com/office/powerpoint/2010/main" val="3167569983"/>
              </p:ext>
            </p:extLst>
          </p:nvPr>
        </p:nvGraphicFramePr>
        <p:xfrm>
          <a:off x="476677" y="2779793"/>
          <a:ext cx="10963956" cy="3383280"/>
        </p:xfrm>
        <a:graphic>
          <a:graphicData uri="http://schemas.openxmlformats.org/drawingml/2006/table">
            <a:tbl>
              <a:tblPr firstRow="1" bandRow="1">
                <a:tableStyleId>{2D5ABB26-0587-4C30-8999-92F81FD0307C}</a:tableStyleId>
              </a:tblPr>
              <a:tblGrid>
                <a:gridCol w="487956">
                  <a:extLst>
                    <a:ext uri="{9D8B030D-6E8A-4147-A177-3AD203B41FA5}">
                      <a16:colId xmlns:a16="http://schemas.microsoft.com/office/drawing/2014/main" val="2837649412"/>
                    </a:ext>
                  </a:extLst>
                </a:gridCol>
                <a:gridCol w="2988000">
                  <a:extLst>
                    <a:ext uri="{9D8B030D-6E8A-4147-A177-3AD203B41FA5}">
                      <a16:colId xmlns:a16="http://schemas.microsoft.com/office/drawing/2014/main" val="498806747"/>
                    </a:ext>
                  </a:extLst>
                </a:gridCol>
                <a:gridCol w="7488000">
                  <a:extLst>
                    <a:ext uri="{9D8B030D-6E8A-4147-A177-3AD203B41FA5}">
                      <a16:colId xmlns:a16="http://schemas.microsoft.com/office/drawing/2014/main" val="1859676247"/>
                    </a:ext>
                  </a:extLst>
                </a:gridCol>
              </a:tblGrid>
              <a:tr h="370840">
                <a:tc>
                  <a:txBody>
                    <a:bodyPr/>
                    <a:lstStyle/>
                    <a:p>
                      <a:pPr algn="ctr"/>
                      <a:r>
                        <a:rPr lang="en-GB" sz="2200" b="1">
                          <a:solidFill>
                            <a:srgbClr val="173965"/>
                          </a:solidFill>
                        </a:rPr>
                        <a:t>#</a:t>
                      </a:r>
                    </a:p>
                  </a:txBody>
                  <a:tcPr anchor="ctr">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en-GB" sz="2200" b="1">
                          <a:solidFill>
                            <a:srgbClr val="173965"/>
                          </a:solidFill>
                        </a:rPr>
                        <a:t>WEEK’S TOPIC</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B w="12700" cap="flat" cmpd="sng" algn="ctr">
                      <a:solidFill>
                        <a:srgbClr val="29C5F4"/>
                      </a:solidFill>
                      <a:prstDash val="solid"/>
                      <a:round/>
                      <a:headEnd type="none" w="med" len="med"/>
                      <a:tailEnd type="none" w="med" len="med"/>
                    </a:lnB>
                  </a:tcPr>
                </a:tc>
                <a:tc>
                  <a:txBody>
                    <a:bodyPr/>
                    <a:lstStyle/>
                    <a:p>
                      <a:pPr algn="ctr"/>
                      <a:r>
                        <a:rPr lang="en-GB" sz="2200" b="1">
                          <a:solidFill>
                            <a:srgbClr val="173965"/>
                          </a:solidFill>
                        </a:rPr>
                        <a:t>LEARNING OBJECTIVES</a:t>
                      </a:r>
                    </a:p>
                  </a:txBody>
                  <a:tcPr anchor="ctr">
                    <a:lnL w="12700" cap="flat" cmpd="sng" algn="ctr">
                      <a:solidFill>
                        <a:srgbClr val="29C5F4"/>
                      </a:solidFill>
                      <a:prstDash val="solid"/>
                      <a:round/>
                      <a:headEnd type="none" w="med" len="med"/>
                      <a:tailEnd type="none" w="med" len="med"/>
                    </a:lnL>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151612233"/>
                  </a:ext>
                </a:extLst>
              </a:tr>
              <a:tr h="370840">
                <a:tc>
                  <a:txBody>
                    <a:bodyPr/>
                    <a:lstStyle/>
                    <a:p>
                      <a:pPr algn="ctr"/>
                      <a:r>
                        <a:rPr lang="en-GB" sz="2200" b="1">
                          <a:solidFill>
                            <a:srgbClr val="173965"/>
                          </a:solidFill>
                        </a:rPr>
                        <a:t>1</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200">
                          <a:solidFill>
                            <a:srgbClr val="173965"/>
                          </a:solidFill>
                        </a:rPr>
                        <a:t>Understanding Innovation Management</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pPr marL="342900" indent="-342900">
                        <a:buFont typeface="Arial" panose="020B0604020202020204" pitchFamily="34" charset="0"/>
                        <a:buChar char="•"/>
                      </a:pPr>
                      <a:r>
                        <a:rPr lang="en-GB" sz="2200">
                          <a:solidFill>
                            <a:srgbClr val="173965"/>
                          </a:solidFill>
                        </a:rPr>
                        <a:t>Students to understand the six stages of innovation management and innovation management practices in logistics. </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2902156136"/>
                  </a:ext>
                </a:extLst>
              </a:tr>
              <a:tr h="370840">
                <a:tc>
                  <a:txBody>
                    <a:bodyPr/>
                    <a:lstStyle/>
                    <a:p>
                      <a:pPr algn="ctr"/>
                      <a:r>
                        <a:rPr lang="en-GB" sz="2200" b="1">
                          <a:solidFill>
                            <a:srgbClr val="173965"/>
                          </a:solidFill>
                        </a:rPr>
                        <a:t>2</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r>
                        <a:rPr lang="en-GB" sz="2200">
                          <a:solidFill>
                            <a:srgbClr val="173965"/>
                          </a:solidFill>
                        </a:rPr>
                        <a:t>Exploring Innovation </a:t>
                      </a:r>
                    </a:p>
                    <a:p>
                      <a:r>
                        <a:rPr lang="en-GB" sz="2200">
                          <a:solidFill>
                            <a:srgbClr val="173965"/>
                          </a:solidFill>
                        </a:rPr>
                        <a:t>in Practice</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tc>
                  <a:txBody>
                    <a:bodyPr/>
                    <a:lstStyle/>
                    <a:p>
                      <a:pPr marL="342900" indent="-342900">
                        <a:buFont typeface="Arial" panose="020B0604020202020204" pitchFamily="34" charset="0"/>
                        <a:buChar char="•"/>
                      </a:pPr>
                      <a:r>
                        <a:rPr lang="en-GB" sz="2200">
                          <a:solidFill>
                            <a:srgbClr val="173965"/>
                          </a:solidFill>
                        </a:rPr>
                        <a:t>Students to tell what is innovative in logistics and what is not.</a:t>
                      </a:r>
                    </a:p>
                    <a:p>
                      <a:pPr marL="342900" indent="-342900">
                        <a:buFont typeface="Arial" panose="020B0604020202020204" pitchFamily="34" charset="0"/>
                        <a:buChar char="•"/>
                      </a:pPr>
                      <a:r>
                        <a:rPr lang="en-GB" sz="2200">
                          <a:solidFill>
                            <a:srgbClr val="173965"/>
                          </a:solidFill>
                        </a:rPr>
                        <a:t>Students to collect information and investigate issues based on instructions given.</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lnB w="12700" cap="flat" cmpd="sng" algn="ctr">
                      <a:solidFill>
                        <a:srgbClr val="29C5F4"/>
                      </a:solidFill>
                      <a:prstDash val="solid"/>
                      <a:round/>
                      <a:headEnd type="none" w="med" len="med"/>
                      <a:tailEnd type="none" w="med" len="med"/>
                    </a:lnB>
                  </a:tcPr>
                </a:tc>
                <a:extLst>
                  <a:ext uri="{0D108BD9-81ED-4DB2-BD59-A6C34878D82A}">
                    <a16:rowId xmlns:a16="http://schemas.microsoft.com/office/drawing/2014/main" val="3536510382"/>
                  </a:ext>
                </a:extLst>
              </a:tr>
              <a:tr h="370840">
                <a:tc>
                  <a:txBody>
                    <a:bodyPr/>
                    <a:lstStyle/>
                    <a:p>
                      <a:pPr algn="ctr"/>
                      <a:r>
                        <a:rPr lang="en-GB" sz="2200" b="1">
                          <a:solidFill>
                            <a:srgbClr val="173965"/>
                          </a:solidFill>
                        </a:rPr>
                        <a:t>3</a:t>
                      </a:r>
                    </a:p>
                  </a:txBody>
                  <a:tcPr anchor="ctr">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a:txBody>
                    <a:bodyPr/>
                    <a:lstStyle/>
                    <a:p>
                      <a:r>
                        <a:rPr lang="en-GB" sz="2200">
                          <a:solidFill>
                            <a:srgbClr val="173965"/>
                          </a:solidFill>
                        </a:rPr>
                        <a:t>Presenting Digital Stories </a:t>
                      </a:r>
                    </a:p>
                  </a:txBody>
                  <a:tcPr anchor="ctr">
                    <a:lnL w="12700" cap="flat" cmpd="sng" algn="ctr">
                      <a:solidFill>
                        <a:srgbClr val="29C5F4"/>
                      </a:solidFill>
                      <a:prstDash val="solid"/>
                      <a:round/>
                      <a:headEnd type="none" w="med" len="med"/>
                      <a:tailEnd type="none" w="med" len="med"/>
                    </a:lnL>
                    <a:lnR w="12700" cap="flat" cmpd="sng" algn="ctr">
                      <a:solidFill>
                        <a:srgbClr val="29C5F4"/>
                      </a:solidFill>
                      <a:prstDash val="solid"/>
                      <a:round/>
                      <a:headEnd type="none" w="med" len="med"/>
                      <a:tailEnd type="none" w="med" len="med"/>
                    </a:lnR>
                    <a:lnT w="12700" cap="flat" cmpd="sng" algn="ctr">
                      <a:solidFill>
                        <a:srgbClr val="29C5F4"/>
                      </a:solidFill>
                      <a:prstDash val="solid"/>
                      <a:round/>
                      <a:headEnd type="none" w="med" len="med"/>
                      <a:tailEnd type="none" w="med" len="med"/>
                    </a:lnT>
                  </a:tcPr>
                </a:tc>
                <a:tc>
                  <a:txBody>
                    <a:bodyPr/>
                    <a:lstStyle/>
                    <a:p>
                      <a:pPr marL="342900" marR="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200">
                          <a:solidFill>
                            <a:srgbClr val="173965"/>
                          </a:solidFill>
                        </a:rPr>
                        <a:t>Students to know how to create digital pitches based on collected information.</a:t>
                      </a:r>
                    </a:p>
                  </a:txBody>
                  <a:tcPr anchor="ctr">
                    <a:lnL w="12700" cap="flat" cmpd="sng" algn="ctr">
                      <a:solidFill>
                        <a:srgbClr val="29C5F4"/>
                      </a:solidFill>
                      <a:prstDash val="solid"/>
                      <a:round/>
                      <a:headEnd type="none" w="med" len="med"/>
                      <a:tailEnd type="none" w="med" len="med"/>
                    </a:lnL>
                    <a:lnT w="12700" cap="flat" cmpd="sng" algn="ctr">
                      <a:solidFill>
                        <a:srgbClr val="29C5F4"/>
                      </a:solidFill>
                      <a:prstDash val="solid"/>
                      <a:round/>
                      <a:headEnd type="none" w="med" len="med"/>
                      <a:tailEnd type="none" w="med" len="med"/>
                    </a:lnT>
                  </a:tcPr>
                </a:tc>
                <a:extLst>
                  <a:ext uri="{0D108BD9-81ED-4DB2-BD59-A6C34878D82A}">
                    <a16:rowId xmlns:a16="http://schemas.microsoft.com/office/drawing/2014/main" val="3556199825"/>
                  </a:ext>
                </a:extLst>
              </a:tr>
            </a:tbl>
          </a:graphicData>
        </a:graphic>
      </p:graphicFrame>
      <p:sp>
        <p:nvSpPr>
          <p:cNvPr id="3" name="Rechteck 2">
            <a:extLst>
              <a:ext uri="{FF2B5EF4-FFF2-40B4-BE49-F238E27FC236}">
                <a16:creationId xmlns:a16="http://schemas.microsoft.com/office/drawing/2014/main" id="{C1104EA9-09DE-3ACC-134B-3E5226576572}"/>
              </a:ext>
            </a:extLst>
          </p:cNvPr>
          <p:cNvSpPr/>
          <p:nvPr/>
        </p:nvSpPr>
        <p:spPr>
          <a:xfrm>
            <a:off x="7696199" y="217713"/>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feld 5">
            <a:extLst>
              <a:ext uri="{FF2B5EF4-FFF2-40B4-BE49-F238E27FC236}">
                <a16:creationId xmlns:a16="http://schemas.microsoft.com/office/drawing/2014/main" id="{349C286D-8D77-6846-E1B8-B16A754EC9A8}"/>
              </a:ext>
            </a:extLst>
          </p:cNvPr>
          <p:cNvSpPr txBox="1"/>
          <p:nvPr/>
        </p:nvSpPr>
        <p:spPr>
          <a:xfrm>
            <a:off x="7864927" y="471685"/>
            <a:ext cx="4158343" cy="830997"/>
          </a:xfrm>
          <a:prstGeom prst="rect">
            <a:avLst/>
          </a:prstGeom>
          <a:noFill/>
        </p:spPr>
        <p:txBody>
          <a:bodyPr wrap="square" rtlCol="0">
            <a:spAutoFit/>
          </a:bodyPr>
          <a:lstStyle/>
          <a:p>
            <a:pPr algn="ctr"/>
            <a:r>
              <a:rPr lang="en-GB" sz="2400" b="1">
                <a:solidFill>
                  <a:srgbClr val="FF0000"/>
                </a:solidFill>
              </a:rPr>
              <a:t>Teacher Instructions – </a:t>
            </a:r>
          </a:p>
          <a:p>
            <a:pPr algn="ctr"/>
            <a:r>
              <a:rPr lang="en-GB" sz="2400" b="1">
                <a:solidFill>
                  <a:srgbClr val="FF0000"/>
                </a:solidFill>
              </a:rPr>
              <a:t>Adapt/Remove Before Use</a:t>
            </a:r>
          </a:p>
        </p:txBody>
      </p:sp>
    </p:spTree>
    <p:extLst>
      <p:ext uri="{BB962C8B-B14F-4D97-AF65-F5344CB8AC3E}">
        <p14:creationId xmlns:p14="http://schemas.microsoft.com/office/powerpoint/2010/main" val="117442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1</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UNDERSTANDING INNOVATION MANAGEMENT</a:t>
            </a:r>
          </a:p>
        </p:txBody>
      </p:sp>
    </p:spTree>
    <p:extLst>
      <p:ext uri="{BB962C8B-B14F-4D97-AF65-F5344CB8AC3E}">
        <p14:creationId xmlns:p14="http://schemas.microsoft.com/office/powerpoint/2010/main" val="3896579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35BDB7-B07F-7D6A-896A-C4A7366900B9}"/>
              </a:ext>
            </a:extLst>
          </p:cNvPr>
          <p:cNvSpPr>
            <a:spLocks noGrp="1"/>
          </p:cNvSpPr>
          <p:nvPr>
            <p:ph type="body" sz="quarter" idx="16"/>
          </p:nvPr>
        </p:nvSpPr>
        <p:spPr/>
        <p:txBody>
          <a:bodyPr/>
          <a:lstStyle/>
          <a:p>
            <a:r>
              <a:rPr lang="en-US"/>
              <a:t>INNOVATION MANAGEMENT</a:t>
            </a:r>
          </a:p>
        </p:txBody>
      </p:sp>
      <p:sp>
        <p:nvSpPr>
          <p:cNvPr id="4" name="Text Placeholder 3">
            <a:extLst>
              <a:ext uri="{FF2B5EF4-FFF2-40B4-BE49-F238E27FC236}">
                <a16:creationId xmlns:a16="http://schemas.microsoft.com/office/drawing/2014/main" id="{AE51F39B-C917-0303-A178-0428D23A1BCF}"/>
              </a:ext>
            </a:extLst>
          </p:cNvPr>
          <p:cNvSpPr>
            <a:spLocks noGrp="1"/>
          </p:cNvSpPr>
          <p:nvPr>
            <p:ph type="body" sz="quarter" idx="19"/>
          </p:nvPr>
        </p:nvSpPr>
        <p:spPr/>
        <p:txBody>
          <a:bodyPr lIns="91440" tIns="45720" rIns="91440" bIns="45720" anchor="t"/>
          <a:lstStyle/>
          <a:p>
            <a:pPr>
              <a:buFont typeface="Wingdings" pitchFamily="2" charset="2"/>
              <a:buChar char="q"/>
            </a:pPr>
            <a:r>
              <a:rPr lang="en-US" sz="1600" i="1">
                <a:ea typeface="Calibri"/>
                <a:cs typeface="Calibri"/>
              </a:rPr>
              <a:t>“The innovation process is a </a:t>
            </a:r>
            <a:r>
              <a:rPr lang="en-US" sz="1600" b="1" i="1">
                <a:ea typeface="Calibri"/>
                <a:cs typeface="Calibri"/>
              </a:rPr>
              <a:t>nonlinear cycle </a:t>
            </a:r>
            <a:r>
              <a:rPr lang="en-US" sz="1600" i="1">
                <a:ea typeface="Calibri"/>
                <a:cs typeface="Calibri"/>
              </a:rPr>
              <a:t>of divergent and convergent activities that may repeat in unpredictable ways over time. It is highly iterative, and </a:t>
            </a:r>
            <a:r>
              <a:rPr lang="en-US" sz="1600" i="1" err="1">
                <a:ea typeface="Calibri"/>
                <a:cs typeface="Calibri"/>
              </a:rPr>
              <a:t>organisations</a:t>
            </a:r>
            <a:r>
              <a:rPr lang="en-US" sz="1600" i="1">
                <a:ea typeface="Calibri"/>
                <a:cs typeface="Calibri"/>
              </a:rPr>
              <a:t> may enter the process at different stages and backtrack to earlier points, but engaging in innovation follows a broadly agreed life cycle” </a:t>
            </a:r>
            <a:r>
              <a:rPr lang="en-US" sz="1600">
                <a:ea typeface="Calibri"/>
                <a:cs typeface="Calibri"/>
              </a:rPr>
              <a:t>(Helmer et al., 2021, p. 3).</a:t>
            </a:r>
          </a:p>
          <a:p>
            <a:pPr>
              <a:buFont typeface="Wingdings" pitchFamily="2" charset="2"/>
              <a:buChar char="q"/>
            </a:pPr>
            <a:endParaRPr lang="en-US" sz="1600">
              <a:ea typeface="Calibri"/>
              <a:cs typeface="Calibri"/>
            </a:endParaRPr>
          </a:p>
          <a:p>
            <a:pPr>
              <a:buFont typeface="Wingdings" pitchFamily="2" charset="2"/>
              <a:buChar char="q"/>
            </a:pPr>
            <a:r>
              <a:rPr lang="de-DE" sz="1600"/>
              <a:t>T</a:t>
            </a:r>
            <a:r>
              <a:rPr lang="en-GB" sz="1600"/>
              <a:t>he innovation process generally involves </a:t>
            </a:r>
            <a:r>
              <a:rPr lang="en-GB" sz="1600" b="1"/>
              <a:t>generating and developing </a:t>
            </a:r>
            <a:r>
              <a:rPr lang="en-GB" sz="1600"/>
              <a:t>ideas and transforming these ideas into innovations.</a:t>
            </a:r>
          </a:p>
          <a:p>
            <a:pPr>
              <a:buFont typeface="Wingdings" pitchFamily="2" charset="2"/>
              <a:buChar char="q"/>
            </a:pPr>
            <a:r>
              <a:rPr lang="en-US" sz="1600">
                <a:ea typeface="Calibri"/>
                <a:cs typeface="Calibri"/>
              </a:rPr>
              <a:t>Innovation management is not only about generating new ideas but also about </a:t>
            </a:r>
            <a:r>
              <a:rPr lang="en-US" sz="1600" b="1">
                <a:ea typeface="Calibri"/>
                <a:cs typeface="Calibri"/>
              </a:rPr>
              <a:t>systematically managing the process </a:t>
            </a:r>
            <a:r>
              <a:rPr lang="en-US" sz="1600">
                <a:ea typeface="Calibri"/>
                <a:cs typeface="Calibri"/>
              </a:rPr>
              <a:t>from idea generation to implementation and </a:t>
            </a:r>
            <a:r>
              <a:rPr lang="en-US" sz="1600" err="1">
                <a:ea typeface="Calibri"/>
                <a:cs typeface="Calibri"/>
              </a:rPr>
              <a:t>commercialisation</a:t>
            </a:r>
            <a:r>
              <a:rPr lang="en-US" sz="1600">
                <a:ea typeface="Calibri"/>
                <a:cs typeface="Calibri"/>
              </a:rPr>
              <a:t>. </a:t>
            </a:r>
            <a:endParaRPr lang="en-GB" sz="1600"/>
          </a:p>
          <a:p>
            <a:pPr>
              <a:buFont typeface="Wingdings" pitchFamily="2" charset="2"/>
              <a:buChar char="q"/>
            </a:pPr>
            <a:r>
              <a:rPr lang="en-GB" sz="1600"/>
              <a:t>The innovation process is the </a:t>
            </a:r>
            <a:r>
              <a:rPr lang="en-GB" sz="1600" b="1"/>
              <a:t>active and purposeful </a:t>
            </a:r>
            <a:r>
              <a:rPr lang="en-GB" sz="1600"/>
              <a:t>organisation, control, and execution of activities leading to innovation (</a:t>
            </a:r>
            <a:r>
              <a:rPr lang="pl-PL" sz="1600"/>
              <a:t>Bisogni</a:t>
            </a:r>
            <a:r>
              <a:rPr lang="en-GB" sz="1600"/>
              <a:t> et al.</a:t>
            </a:r>
            <a:r>
              <a:rPr lang="pl-PL" sz="1600"/>
              <a:t>, </a:t>
            </a:r>
            <a:r>
              <a:rPr lang="en-GB" sz="1600"/>
              <a:t>20</a:t>
            </a:r>
            <a:r>
              <a:rPr lang="pl-PL" sz="1600"/>
              <a:t>24</a:t>
            </a:r>
            <a:r>
              <a:rPr lang="en-GB" sz="1600"/>
              <a:t>).</a:t>
            </a:r>
          </a:p>
          <a:p>
            <a:pPr marL="0" indent="0"/>
            <a:endParaRPr lang="en-US" sz="1600">
              <a:ea typeface="Calibri"/>
              <a:cs typeface="Calibri"/>
            </a:endParaRPr>
          </a:p>
          <a:p>
            <a:pPr>
              <a:buFont typeface="Wingdings" pitchFamily="2" charset="2"/>
              <a:buChar char="q"/>
            </a:pPr>
            <a:r>
              <a:rPr lang="en-US" sz="1600">
                <a:ea typeface="Calibri"/>
                <a:cs typeface="Calibri"/>
              </a:rPr>
              <a:t>Innovation management is essential, particularly in </a:t>
            </a:r>
            <a:r>
              <a:rPr lang="en-US" sz="1600" b="1">
                <a:ea typeface="Calibri" panose="020F0502020204030204"/>
                <a:cs typeface="Calibri" panose="020F0502020204030204"/>
              </a:rPr>
              <a:t>the logistics sector</a:t>
            </a:r>
            <a:r>
              <a:rPr lang="en-US" sz="1600">
                <a:ea typeface="Calibri" panose="020F0502020204030204"/>
                <a:cs typeface="Calibri" panose="020F0502020204030204"/>
              </a:rPr>
              <a:t>, where it drives efficiency, sustainability, and competitiveness in rapidly evolving markets.</a:t>
            </a:r>
          </a:p>
          <a:p>
            <a:pPr>
              <a:buFont typeface="Wingdings" pitchFamily="2" charset="2"/>
              <a:buChar char="q"/>
            </a:pPr>
            <a:endParaRPr lang="en-US" sz="1600">
              <a:ea typeface="Calibri" panose="020F0502020204030204"/>
              <a:cs typeface="Calibri" panose="020F0502020204030204"/>
            </a:endParaRPr>
          </a:p>
          <a:p>
            <a:pPr>
              <a:buFont typeface="Wingdings" pitchFamily="2" charset="2"/>
              <a:buChar char="q"/>
            </a:pPr>
            <a:endParaRPr lang="en-US" sz="1600">
              <a:ea typeface="Calibri" panose="020F0502020204030204"/>
              <a:cs typeface="Calibri" panose="020F0502020204030204"/>
            </a:endParaRPr>
          </a:p>
          <a:p>
            <a:pPr>
              <a:buFont typeface="Wingdings" pitchFamily="2" charset="2"/>
              <a:buChar char="q"/>
            </a:pPr>
            <a:endParaRPr lang="en-US" sz="1600">
              <a:ea typeface="Calibri" panose="020F0502020204030204"/>
              <a:cs typeface="Calibri" panose="020F0502020204030204"/>
            </a:endParaRPr>
          </a:p>
          <a:p>
            <a:pPr marL="342900" indent="-342900">
              <a:buFont typeface="Wingdings" pitchFamily="2" charset="2"/>
              <a:buChar char="q"/>
            </a:pPr>
            <a:endParaRPr lang="en-US" sz="1600">
              <a:ea typeface="Calibri" panose="020F0502020204030204"/>
              <a:cs typeface="Calibri" panose="020F0502020204030204"/>
            </a:endParaRPr>
          </a:p>
        </p:txBody>
      </p:sp>
    </p:spTree>
    <p:extLst>
      <p:ext uri="{BB962C8B-B14F-4D97-AF65-F5344CB8AC3E}">
        <p14:creationId xmlns:p14="http://schemas.microsoft.com/office/powerpoint/2010/main" val="30458532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35BDB7-B07F-7D6A-896A-C4A7366900B9}"/>
              </a:ext>
            </a:extLst>
          </p:cNvPr>
          <p:cNvSpPr>
            <a:spLocks noGrp="1"/>
          </p:cNvSpPr>
          <p:nvPr>
            <p:ph type="body" sz="quarter" idx="16"/>
          </p:nvPr>
        </p:nvSpPr>
        <p:spPr/>
        <p:txBody>
          <a:bodyPr/>
          <a:lstStyle/>
          <a:p>
            <a:r>
              <a:rPr lang="en-US"/>
              <a:t>INNOVATION MANAGEMENT</a:t>
            </a:r>
          </a:p>
        </p:txBody>
      </p:sp>
      <p:sp>
        <p:nvSpPr>
          <p:cNvPr id="4" name="Text Placeholder 3">
            <a:extLst>
              <a:ext uri="{FF2B5EF4-FFF2-40B4-BE49-F238E27FC236}">
                <a16:creationId xmlns:a16="http://schemas.microsoft.com/office/drawing/2014/main" id="{AE51F39B-C917-0303-A178-0428D23A1BCF}"/>
              </a:ext>
            </a:extLst>
          </p:cNvPr>
          <p:cNvSpPr>
            <a:spLocks noGrp="1"/>
          </p:cNvSpPr>
          <p:nvPr>
            <p:ph type="body" sz="quarter" idx="19"/>
          </p:nvPr>
        </p:nvSpPr>
        <p:spPr/>
        <p:txBody>
          <a:bodyPr lIns="91440" tIns="45720" rIns="91440" bIns="45720" anchor="t"/>
          <a:lstStyle/>
          <a:p>
            <a:pPr marL="0" indent="0"/>
            <a:r>
              <a:rPr lang="en-US" sz="1800">
                <a:ea typeface="Calibri"/>
                <a:cs typeface="Calibri"/>
              </a:rPr>
              <a:t>The innovation process can be depicted in </a:t>
            </a:r>
            <a:r>
              <a:rPr lang="en-US" sz="1800" b="1">
                <a:ea typeface="Calibri"/>
                <a:cs typeface="Calibri"/>
              </a:rPr>
              <a:t>three levels</a:t>
            </a:r>
            <a:r>
              <a:rPr lang="en-US" sz="1800">
                <a:ea typeface="Calibri"/>
                <a:cs typeface="Calibri"/>
              </a:rPr>
              <a:t> (Helmer et al., 2021, p. 8):</a:t>
            </a:r>
          </a:p>
          <a:p>
            <a:pPr>
              <a:buFont typeface="Wingdings" pitchFamily="2" charset="2"/>
              <a:buChar char="q"/>
            </a:pPr>
            <a:endParaRPr lang="en-US" sz="1800">
              <a:ea typeface="Calibri"/>
              <a:cs typeface="Calibri"/>
            </a:endParaRPr>
          </a:p>
          <a:p>
            <a:pPr>
              <a:buFont typeface="Wingdings" pitchFamily="2" charset="2"/>
              <a:buChar char="q"/>
            </a:pPr>
            <a:endParaRPr lang="en-US" sz="1800">
              <a:ea typeface="Calibri"/>
              <a:cs typeface="Calibri"/>
            </a:endParaRPr>
          </a:p>
          <a:p>
            <a:pPr>
              <a:buFont typeface="Wingdings" pitchFamily="2" charset="2"/>
              <a:buChar char="q"/>
            </a:pPr>
            <a:endParaRPr lang="en-US" sz="1800">
              <a:ea typeface="Calibri"/>
              <a:cs typeface="Calibri"/>
            </a:endParaRPr>
          </a:p>
          <a:p>
            <a:pPr>
              <a:buFont typeface="Wingdings" pitchFamily="2" charset="2"/>
              <a:buChar char="q"/>
            </a:pPr>
            <a:endParaRPr lang="en-US" sz="1800">
              <a:ea typeface="Calibri"/>
              <a:cs typeface="Calibri"/>
            </a:endParaRPr>
          </a:p>
          <a:p>
            <a:pPr>
              <a:buFont typeface="Wingdings" pitchFamily="2" charset="2"/>
              <a:buChar char="q"/>
            </a:pPr>
            <a:endParaRPr lang="en-US" sz="1800">
              <a:ea typeface="Calibri"/>
              <a:cs typeface="Calibri"/>
            </a:endParaRPr>
          </a:p>
          <a:p>
            <a:pPr marL="342900" indent="-342900">
              <a:buFont typeface="Wingdings" pitchFamily="2" charset="2"/>
              <a:buChar char="q"/>
            </a:pPr>
            <a:endParaRPr lang="en-US" sz="1800">
              <a:ea typeface="Calibri"/>
              <a:cs typeface="Calibri"/>
            </a:endParaRPr>
          </a:p>
        </p:txBody>
      </p:sp>
      <p:pic>
        <p:nvPicPr>
          <p:cNvPr id="5" name="Picture 4" descr="A diagram of steps with colorful text&#10;&#10;Description automatically generated with medium confidence">
            <a:extLst>
              <a:ext uri="{FF2B5EF4-FFF2-40B4-BE49-F238E27FC236}">
                <a16:creationId xmlns:a16="http://schemas.microsoft.com/office/drawing/2014/main" id="{2F251E4A-1CA5-C9C8-D292-B92D4BC7F76B}"/>
              </a:ext>
            </a:extLst>
          </p:cNvPr>
          <p:cNvPicPr>
            <a:picLocks noChangeAspect="1"/>
          </p:cNvPicPr>
          <p:nvPr/>
        </p:nvPicPr>
        <p:blipFill>
          <a:blip r:embed="rId2"/>
          <a:stretch>
            <a:fillRect/>
          </a:stretch>
        </p:blipFill>
        <p:spPr>
          <a:xfrm>
            <a:off x="1026775" y="3246120"/>
            <a:ext cx="4147828" cy="2880000"/>
          </a:xfrm>
          <a:prstGeom prst="rect">
            <a:avLst/>
          </a:prstGeom>
        </p:spPr>
      </p:pic>
    </p:spTree>
    <p:extLst>
      <p:ext uri="{BB962C8B-B14F-4D97-AF65-F5344CB8AC3E}">
        <p14:creationId xmlns:p14="http://schemas.microsoft.com/office/powerpoint/2010/main" val="1593050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35BDB7-B07F-7D6A-896A-C4A7366900B9}"/>
              </a:ext>
            </a:extLst>
          </p:cNvPr>
          <p:cNvSpPr>
            <a:spLocks noGrp="1"/>
          </p:cNvSpPr>
          <p:nvPr>
            <p:ph type="body" sz="quarter" idx="16"/>
          </p:nvPr>
        </p:nvSpPr>
        <p:spPr/>
        <p:txBody>
          <a:bodyPr/>
          <a:lstStyle/>
          <a:p>
            <a:r>
              <a:rPr lang="en-US"/>
              <a:t>SIX STAGES OF INNOVATION MANAGEMENT</a:t>
            </a:r>
          </a:p>
        </p:txBody>
      </p:sp>
      <p:sp>
        <p:nvSpPr>
          <p:cNvPr id="4" name="Text Placeholder 3">
            <a:extLst>
              <a:ext uri="{FF2B5EF4-FFF2-40B4-BE49-F238E27FC236}">
                <a16:creationId xmlns:a16="http://schemas.microsoft.com/office/drawing/2014/main" id="{AE51F39B-C917-0303-A178-0428D23A1BCF}"/>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a:ea typeface="Calibri"/>
              <a:cs typeface="Calibri"/>
            </a:endParaRPr>
          </a:p>
        </p:txBody>
      </p:sp>
      <p:pic>
        <p:nvPicPr>
          <p:cNvPr id="5" name="Picture 4">
            <a:extLst>
              <a:ext uri="{FF2B5EF4-FFF2-40B4-BE49-F238E27FC236}">
                <a16:creationId xmlns:a16="http://schemas.microsoft.com/office/drawing/2014/main" id="{F7D212FD-ADB9-14C7-39F6-D4069947A44D}"/>
              </a:ext>
            </a:extLst>
          </p:cNvPr>
          <p:cNvPicPr>
            <a:picLocks noChangeAspect="1"/>
          </p:cNvPicPr>
          <p:nvPr/>
        </p:nvPicPr>
        <p:blipFill rotWithShape="1">
          <a:blip r:embed="rId3"/>
          <a:srcRect l="12699" t="23776" r="7669" b="51407"/>
          <a:stretch/>
        </p:blipFill>
        <p:spPr>
          <a:xfrm>
            <a:off x="904843" y="2214931"/>
            <a:ext cx="8274025" cy="3647389"/>
          </a:xfrm>
          <a:prstGeom prst="rect">
            <a:avLst/>
          </a:prstGeom>
        </p:spPr>
      </p:pic>
      <p:sp>
        <p:nvSpPr>
          <p:cNvPr id="6" name="TextBox 5">
            <a:extLst>
              <a:ext uri="{FF2B5EF4-FFF2-40B4-BE49-F238E27FC236}">
                <a16:creationId xmlns:a16="http://schemas.microsoft.com/office/drawing/2014/main" id="{4BEAF682-A034-4F0D-2ECE-0B97023F56B5}"/>
              </a:ext>
            </a:extLst>
          </p:cNvPr>
          <p:cNvSpPr txBox="1"/>
          <p:nvPr/>
        </p:nvSpPr>
        <p:spPr>
          <a:xfrm>
            <a:off x="9388443" y="5123656"/>
            <a:ext cx="1635157" cy="738664"/>
          </a:xfrm>
          <a:prstGeom prst="rect">
            <a:avLst/>
          </a:prstGeom>
          <a:noFill/>
        </p:spPr>
        <p:txBody>
          <a:bodyPr wrap="square" rtlCol="0">
            <a:spAutoFit/>
          </a:bodyPr>
          <a:lstStyle/>
          <a:p>
            <a:r>
              <a:rPr lang="en-GB" sz="1050" i="1">
                <a:solidFill>
                  <a:srgbClr val="173965"/>
                </a:solidFill>
              </a:rPr>
              <a:t>1</a:t>
            </a:r>
            <a:r>
              <a:rPr lang="en-GB" sz="1050" i="1" baseline="30000">
                <a:solidFill>
                  <a:srgbClr val="173965"/>
                </a:solidFill>
              </a:rPr>
              <a:t>st</a:t>
            </a:r>
            <a:r>
              <a:rPr lang="en-GB" sz="1050" i="1">
                <a:solidFill>
                  <a:srgbClr val="173965"/>
                </a:solidFill>
              </a:rPr>
              <a:t> level stages of the innovation management process (Helmer et al., 2021, p. 5)</a:t>
            </a:r>
          </a:p>
        </p:txBody>
      </p:sp>
      <p:sp>
        <p:nvSpPr>
          <p:cNvPr id="7" name="TextBox 6">
            <a:extLst>
              <a:ext uri="{FF2B5EF4-FFF2-40B4-BE49-F238E27FC236}">
                <a16:creationId xmlns:a16="http://schemas.microsoft.com/office/drawing/2014/main" id="{E58A5701-FDD7-CAD5-E1DE-5E445B64C2F3}"/>
              </a:ext>
            </a:extLst>
          </p:cNvPr>
          <p:cNvSpPr txBox="1"/>
          <p:nvPr/>
        </p:nvSpPr>
        <p:spPr>
          <a:xfrm>
            <a:off x="904843" y="6104442"/>
            <a:ext cx="10230517" cy="584775"/>
          </a:xfrm>
          <a:prstGeom prst="rect">
            <a:avLst/>
          </a:prstGeom>
          <a:noFill/>
        </p:spPr>
        <p:txBody>
          <a:bodyPr wrap="square" rtlCol="0">
            <a:spAutoFit/>
          </a:bodyPr>
          <a:lstStyle/>
          <a:p>
            <a:r>
              <a:rPr lang="en-GB" sz="1600">
                <a:solidFill>
                  <a:srgbClr val="173965"/>
                </a:solidFill>
              </a:rPr>
              <a:t>The innovation process</a:t>
            </a:r>
            <a:r>
              <a:rPr lang="en-GB" sz="1600" i="1">
                <a:solidFill>
                  <a:srgbClr val="173965"/>
                </a:solidFill>
              </a:rPr>
              <a:t> “is </a:t>
            </a:r>
            <a:r>
              <a:rPr lang="en-GB" sz="1600" b="1" i="1">
                <a:solidFill>
                  <a:srgbClr val="173965"/>
                </a:solidFill>
              </a:rPr>
              <a:t>not</a:t>
            </a:r>
            <a:r>
              <a:rPr lang="en-GB" sz="1600" i="1">
                <a:solidFill>
                  <a:srgbClr val="173965"/>
                </a:solidFill>
              </a:rPr>
              <a:t> to be understood as a </a:t>
            </a:r>
            <a:r>
              <a:rPr lang="en-GB" sz="1600" b="1" i="1">
                <a:solidFill>
                  <a:srgbClr val="173965"/>
                </a:solidFill>
              </a:rPr>
              <a:t>fixed</a:t>
            </a:r>
            <a:r>
              <a:rPr lang="en-GB" sz="1600" i="1">
                <a:solidFill>
                  <a:srgbClr val="173965"/>
                </a:solidFill>
              </a:rPr>
              <a:t> </a:t>
            </a:r>
            <a:r>
              <a:rPr lang="en-GB" sz="1600" b="1" i="1">
                <a:solidFill>
                  <a:srgbClr val="173965"/>
                </a:solidFill>
              </a:rPr>
              <a:t>sequential</a:t>
            </a:r>
            <a:r>
              <a:rPr lang="en-GB" sz="1600" i="1">
                <a:solidFill>
                  <a:srgbClr val="173965"/>
                </a:solidFill>
              </a:rPr>
              <a:t> </a:t>
            </a:r>
            <a:r>
              <a:rPr lang="en-GB" sz="1600" b="1" i="1">
                <a:solidFill>
                  <a:srgbClr val="173965"/>
                </a:solidFill>
              </a:rPr>
              <a:t>model</a:t>
            </a:r>
            <a:r>
              <a:rPr lang="en-GB" sz="1600" i="1">
                <a:solidFill>
                  <a:srgbClr val="173965"/>
                </a:solidFill>
              </a:rPr>
              <a:t> but allows for some stages to be skipped and for some to go in parallel to each other”</a:t>
            </a:r>
            <a:r>
              <a:rPr lang="en-GB" sz="1600">
                <a:solidFill>
                  <a:srgbClr val="173965"/>
                </a:solidFill>
              </a:rPr>
              <a:t> (Helmer et al., 2021, p. 7)</a:t>
            </a:r>
          </a:p>
        </p:txBody>
      </p:sp>
    </p:spTree>
    <p:extLst>
      <p:ext uri="{BB962C8B-B14F-4D97-AF65-F5344CB8AC3E}">
        <p14:creationId xmlns:p14="http://schemas.microsoft.com/office/powerpoint/2010/main" val="207878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35BDB7-B07F-7D6A-896A-C4A7366900B9}"/>
              </a:ext>
            </a:extLst>
          </p:cNvPr>
          <p:cNvSpPr>
            <a:spLocks noGrp="1"/>
          </p:cNvSpPr>
          <p:nvPr>
            <p:ph type="body" sz="quarter" idx="16"/>
          </p:nvPr>
        </p:nvSpPr>
        <p:spPr/>
        <p:txBody>
          <a:bodyPr/>
          <a:lstStyle/>
          <a:p>
            <a:r>
              <a:rPr lang="en-US"/>
              <a:t>STAGE 1 – OPPORTUNITY IDENTIFICATION</a:t>
            </a:r>
          </a:p>
        </p:txBody>
      </p:sp>
      <p:sp>
        <p:nvSpPr>
          <p:cNvPr id="4" name="Text Placeholder 3">
            <a:extLst>
              <a:ext uri="{FF2B5EF4-FFF2-40B4-BE49-F238E27FC236}">
                <a16:creationId xmlns:a16="http://schemas.microsoft.com/office/drawing/2014/main" id="{AE51F39B-C917-0303-A178-0428D23A1BCF}"/>
              </a:ext>
            </a:extLst>
          </p:cNvPr>
          <p:cNvSpPr>
            <a:spLocks noGrp="1"/>
          </p:cNvSpPr>
          <p:nvPr>
            <p:ph type="body" sz="quarter" idx="19"/>
          </p:nvPr>
        </p:nvSpPr>
        <p:spPr>
          <a:xfrm>
            <a:off x="904856" y="2457445"/>
            <a:ext cx="4104024" cy="3781929"/>
          </a:xfrm>
        </p:spPr>
        <p:txBody>
          <a:bodyPr lIns="91440" tIns="45720" rIns="91440" bIns="45720" anchor="t"/>
          <a:lstStyle/>
          <a:p>
            <a:pPr algn="l">
              <a:lnSpc>
                <a:spcPct val="107000"/>
              </a:lnSpc>
              <a:spcAft>
                <a:spcPts val="0"/>
              </a:spcAft>
              <a:buFont typeface="Wingdings" pitchFamily="2" charset="2"/>
              <a:buChar char="q"/>
            </a:pPr>
            <a:r>
              <a:rPr lang="it-IT" sz="1600" kern="100" err="1">
                <a:effectLst/>
              </a:rPr>
              <a:t>Gather</a:t>
            </a:r>
            <a:r>
              <a:rPr lang="it-IT" sz="1600" kern="100">
                <a:effectLst/>
              </a:rPr>
              <a:t> </a:t>
            </a:r>
            <a:r>
              <a:rPr lang="it-IT" sz="1600" kern="100" err="1">
                <a:effectLst/>
              </a:rPr>
              <a:t>innovation</a:t>
            </a:r>
            <a:r>
              <a:rPr lang="it-IT" sz="1600" kern="100">
                <a:effectLst/>
              </a:rPr>
              <a:t> insights and </a:t>
            </a:r>
            <a:r>
              <a:rPr lang="it-IT" sz="1600" kern="100" err="1">
                <a:effectLst/>
              </a:rPr>
              <a:t>identify</a:t>
            </a:r>
            <a:r>
              <a:rPr lang="it-IT" sz="1600" kern="100">
                <a:effectLst/>
              </a:rPr>
              <a:t> </a:t>
            </a:r>
            <a:r>
              <a:rPr lang="it-IT" sz="1600" kern="100" err="1">
                <a:effectLst/>
              </a:rPr>
              <a:t>areas</a:t>
            </a:r>
            <a:r>
              <a:rPr lang="it-IT" sz="1600" kern="100">
                <a:effectLst/>
              </a:rPr>
              <a:t> of </a:t>
            </a:r>
            <a:r>
              <a:rPr lang="it-IT" sz="1600" kern="100" err="1">
                <a:effectLst/>
              </a:rPr>
              <a:t>opportunities</a:t>
            </a:r>
            <a:endParaRPr lang="it-IT" sz="1600" kern="100">
              <a:effectLst/>
            </a:endParaRPr>
          </a:p>
          <a:p>
            <a:pPr algn="l">
              <a:lnSpc>
                <a:spcPct val="107000"/>
              </a:lnSpc>
              <a:spcAft>
                <a:spcPts val="0"/>
              </a:spcAft>
              <a:buFont typeface="Wingdings" pitchFamily="2" charset="2"/>
              <a:buChar char="q"/>
            </a:pPr>
            <a:endParaRPr lang="it-IT" sz="1600" kern="100"/>
          </a:p>
          <a:p>
            <a:pPr algn="l">
              <a:lnSpc>
                <a:spcPct val="107000"/>
              </a:lnSpc>
              <a:spcAft>
                <a:spcPts val="0"/>
              </a:spcAft>
              <a:buFont typeface="Wingdings" pitchFamily="2" charset="2"/>
              <a:buChar char="q"/>
            </a:pPr>
            <a:r>
              <a:rPr lang="it-IT" sz="1600" kern="100" err="1">
                <a:effectLst/>
              </a:rPr>
              <a:t>Specific</a:t>
            </a:r>
            <a:r>
              <a:rPr lang="it-IT" sz="1600" kern="100">
                <a:effectLst/>
              </a:rPr>
              <a:t> activities </a:t>
            </a:r>
            <a:r>
              <a:rPr lang="it-IT" sz="1600" kern="100" err="1">
                <a:effectLst/>
              </a:rPr>
              <a:t>entail</a:t>
            </a:r>
            <a:r>
              <a:rPr lang="it-IT" sz="1600" kern="100">
                <a:effectLst/>
              </a:rPr>
              <a:t> </a:t>
            </a:r>
            <a:r>
              <a:rPr lang="it-IT" sz="1600" kern="100" err="1">
                <a:effectLst/>
              </a:rPr>
              <a:t>research</a:t>
            </a:r>
            <a:r>
              <a:rPr lang="it-IT" sz="1600" kern="100">
                <a:effectLst/>
              </a:rPr>
              <a:t> and customer interviews, </a:t>
            </a:r>
            <a:r>
              <a:rPr lang="it-IT" sz="1600" kern="100" err="1">
                <a:effectLst/>
              </a:rPr>
              <a:t>studying</a:t>
            </a:r>
            <a:r>
              <a:rPr lang="it-IT" sz="1600" kern="100">
                <a:effectLst/>
              </a:rPr>
              <a:t> new trends and </a:t>
            </a:r>
            <a:r>
              <a:rPr lang="it-IT" sz="1600" kern="100" err="1">
                <a:effectLst/>
              </a:rPr>
              <a:t>technology</a:t>
            </a:r>
            <a:r>
              <a:rPr lang="it-IT" sz="1600" kern="100">
                <a:effectLst/>
              </a:rPr>
              <a:t>, and </a:t>
            </a:r>
            <a:r>
              <a:rPr lang="it-IT" sz="1600" kern="100" err="1">
                <a:effectLst/>
              </a:rPr>
              <a:t>observing</a:t>
            </a:r>
            <a:r>
              <a:rPr lang="it-IT" sz="1600" kern="100">
                <a:effectLst/>
              </a:rPr>
              <a:t> customer and target groups</a:t>
            </a:r>
          </a:p>
          <a:p>
            <a:pPr marL="538163" indent="-223838" algn="l">
              <a:lnSpc>
                <a:spcPct val="107000"/>
              </a:lnSpc>
              <a:spcAft>
                <a:spcPts val="0"/>
              </a:spcAft>
              <a:buFont typeface="Wingdings" pitchFamily="2" charset="2"/>
              <a:buChar char="q"/>
            </a:pPr>
            <a:endParaRPr lang="it-IT" sz="1600" kern="100">
              <a:effectLst/>
            </a:endParaRPr>
          </a:p>
          <a:p>
            <a:pPr algn="l">
              <a:lnSpc>
                <a:spcPct val="107000"/>
              </a:lnSpc>
              <a:spcAft>
                <a:spcPts val="0"/>
              </a:spcAft>
              <a:buFont typeface="Wingdings" pitchFamily="2" charset="2"/>
              <a:buChar char="q"/>
            </a:pPr>
            <a:r>
              <a:rPr lang="it-IT" sz="1600" kern="100" err="1">
                <a:effectLst/>
              </a:rPr>
              <a:t>Understand</a:t>
            </a:r>
            <a:r>
              <a:rPr lang="it-IT" sz="1600" kern="100">
                <a:effectLst/>
              </a:rPr>
              <a:t> and scope a </a:t>
            </a:r>
            <a:r>
              <a:rPr lang="it-IT" sz="1600" kern="100" err="1">
                <a:effectLst/>
              </a:rPr>
              <a:t>problem</a:t>
            </a:r>
            <a:r>
              <a:rPr lang="it-IT" sz="1600" kern="100">
                <a:effectLst/>
              </a:rPr>
              <a:t> </a:t>
            </a:r>
            <a:r>
              <a:rPr lang="it-IT" sz="1600" kern="100" err="1">
                <a:effectLst/>
              </a:rPr>
              <a:t>based</a:t>
            </a:r>
            <a:r>
              <a:rPr lang="it-IT" sz="1600" kern="100">
                <a:effectLst/>
              </a:rPr>
              <a:t> on the </a:t>
            </a:r>
            <a:r>
              <a:rPr lang="it-IT" sz="1600" kern="100" err="1">
                <a:effectLst/>
              </a:rPr>
              <a:t>needs</a:t>
            </a:r>
            <a:r>
              <a:rPr lang="it-IT" sz="1600" kern="100">
                <a:effectLst/>
              </a:rPr>
              <a:t> of customers and/or users</a:t>
            </a:r>
          </a:p>
          <a:p>
            <a:pPr algn="l">
              <a:lnSpc>
                <a:spcPct val="107000"/>
              </a:lnSpc>
              <a:spcAft>
                <a:spcPts val="0"/>
              </a:spcAft>
              <a:buFont typeface="Wingdings" pitchFamily="2" charset="2"/>
              <a:buChar char="q"/>
            </a:pPr>
            <a:endParaRPr lang="it-IT" sz="1600" kern="100">
              <a:ea typeface="Aptos"/>
              <a:cs typeface="Times New Roman" panose="02020603050405020304" pitchFamily="18" charset="0"/>
            </a:endParaRPr>
          </a:p>
          <a:p>
            <a:pPr marL="0" indent="0" algn="l">
              <a:lnSpc>
                <a:spcPct val="107000"/>
              </a:lnSpc>
              <a:spcAft>
                <a:spcPts val="0"/>
              </a:spcAft>
            </a:pPr>
            <a:endParaRPr lang="pl-PL" sz="1600" kern="100">
              <a:effectLst/>
              <a:ea typeface="Aptos"/>
              <a:cs typeface="Times New Roman" panose="02020603050405020304" pitchFamily="18" charset="0"/>
            </a:endParaRPr>
          </a:p>
          <a:p>
            <a:endParaRPr lang="en-US" sz="1600">
              <a:solidFill>
                <a:srgbClr val="0B1430"/>
              </a:solidFill>
              <a:ea typeface="Calibri"/>
              <a:cs typeface="Calibri"/>
            </a:endParaRPr>
          </a:p>
          <a:p>
            <a:endParaRPr lang="en-US" sz="1600">
              <a:solidFill>
                <a:srgbClr val="0B1430"/>
              </a:solidFill>
              <a:ea typeface="Calibri"/>
              <a:cs typeface="Calibri"/>
            </a:endParaRPr>
          </a:p>
          <a:p>
            <a:endParaRPr lang="en-US" sz="3600">
              <a:ea typeface="Calibri"/>
              <a:cs typeface="Calibri"/>
            </a:endParaRPr>
          </a:p>
        </p:txBody>
      </p:sp>
      <p:pic>
        <p:nvPicPr>
          <p:cNvPr id="6" name="Picture 5" descr="A chart of research results&#10;&#10;Description automatically generated with medium confidence">
            <a:extLst>
              <a:ext uri="{FF2B5EF4-FFF2-40B4-BE49-F238E27FC236}">
                <a16:creationId xmlns:a16="http://schemas.microsoft.com/office/drawing/2014/main" id="{F5882DD1-C1F1-5EE6-8AB1-1DB05180ECFF}"/>
              </a:ext>
            </a:extLst>
          </p:cNvPr>
          <p:cNvPicPr>
            <a:picLocks noChangeAspect="1"/>
          </p:cNvPicPr>
          <p:nvPr/>
        </p:nvPicPr>
        <p:blipFill rotWithShape="1">
          <a:blip r:embed="rId2"/>
          <a:srcRect l="7765"/>
          <a:stretch/>
        </p:blipFill>
        <p:spPr>
          <a:xfrm>
            <a:off x="5304584" y="2457442"/>
            <a:ext cx="6300000" cy="3329646"/>
          </a:xfrm>
          <a:prstGeom prst="rect">
            <a:avLst/>
          </a:prstGeom>
        </p:spPr>
      </p:pic>
      <p:sp>
        <p:nvSpPr>
          <p:cNvPr id="7" name="TextBox 6">
            <a:extLst>
              <a:ext uri="{FF2B5EF4-FFF2-40B4-BE49-F238E27FC236}">
                <a16:creationId xmlns:a16="http://schemas.microsoft.com/office/drawing/2014/main" id="{28524D74-DFB5-F594-6FFD-584C4395DD6E}"/>
              </a:ext>
            </a:extLst>
          </p:cNvPr>
          <p:cNvSpPr txBox="1"/>
          <p:nvPr/>
        </p:nvSpPr>
        <p:spPr>
          <a:xfrm>
            <a:off x="5304584" y="5904148"/>
            <a:ext cx="4499950" cy="253916"/>
          </a:xfrm>
          <a:prstGeom prst="rect">
            <a:avLst/>
          </a:prstGeom>
          <a:noFill/>
        </p:spPr>
        <p:txBody>
          <a:bodyPr wrap="none" rtlCol="0">
            <a:spAutoFit/>
          </a:bodyPr>
          <a:lstStyle/>
          <a:p>
            <a:r>
              <a:rPr lang="en-GB" sz="1050" i="1">
                <a:solidFill>
                  <a:srgbClr val="173965"/>
                </a:solidFill>
              </a:rPr>
              <a:t>2</a:t>
            </a:r>
            <a:r>
              <a:rPr lang="en-GB" sz="1050" i="1" baseline="30000">
                <a:solidFill>
                  <a:srgbClr val="173965"/>
                </a:solidFill>
              </a:rPr>
              <a:t>nd</a:t>
            </a:r>
            <a:r>
              <a:rPr lang="en-GB" sz="1050" i="1">
                <a:solidFill>
                  <a:srgbClr val="173965"/>
                </a:solidFill>
              </a:rPr>
              <a:t> and 3</a:t>
            </a:r>
            <a:r>
              <a:rPr lang="en-GB" sz="1050" i="1" baseline="30000">
                <a:solidFill>
                  <a:srgbClr val="173965"/>
                </a:solidFill>
              </a:rPr>
              <a:t>rd</a:t>
            </a:r>
            <a:r>
              <a:rPr lang="en-GB" sz="1050" i="1">
                <a:solidFill>
                  <a:srgbClr val="173965"/>
                </a:solidFill>
              </a:rPr>
              <a:t> levels for Stage 1 of the innovation process (Helmer et al., 2021, p. 8)</a:t>
            </a:r>
          </a:p>
        </p:txBody>
      </p:sp>
    </p:spTree>
    <p:extLst>
      <p:ext uri="{BB962C8B-B14F-4D97-AF65-F5344CB8AC3E}">
        <p14:creationId xmlns:p14="http://schemas.microsoft.com/office/powerpoint/2010/main" val="3729497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35BDB7-B07F-7D6A-896A-C4A7366900B9}"/>
              </a:ext>
            </a:extLst>
          </p:cNvPr>
          <p:cNvSpPr>
            <a:spLocks noGrp="1"/>
          </p:cNvSpPr>
          <p:nvPr>
            <p:ph type="body" sz="quarter" idx="16"/>
          </p:nvPr>
        </p:nvSpPr>
        <p:spPr/>
        <p:txBody>
          <a:bodyPr/>
          <a:lstStyle/>
          <a:p>
            <a:r>
              <a:rPr lang="en-US"/>
              <a:t>STAGE 2 – IDEATION &amp; IDEA MANAGEMENT</a:t>
            </a:r>
          </a:p>
        </p:txBody>
      </p:sp>
      <p:sp>
        <p:nvSpPr>
          <p:cNvPr id="4" name="Text Placeholder 3">
            <a:extLst>
              <a:ext uri="{FF2B5EF4-FFF2-40B4-BE49-F238E27FC236}">
                <a16:creationId xmlns:a16="http://schemas.microsoft.com/office/drawing/2014/main" id="{AE51F39B-C917-0303-A178-0428D23A1BCF}"/>
              </a:ext>
            </a:extLst>
          </p:cNvPr>
          <p:cNvSpPr>
            <a:spLocks noGrp="1"/>
          </p:cNvSpPr>
          <p:nvPr>
            <p:ph type="body" sz="quarter" idx="19"/>
          </p:nvPr>
        </p:nvSpPr>
        <p:spPr>
          <a:xfrm>
            <a:off x="904856" y="2457445"/>
            <a:ext cx="4104024" cy="3781929"/>
          </a:xfrm>
        </p:spPr>
        <p:txBody>
          <a:bodyPr lIns="91440" tIns="45720" rIns="91440" bIns="45720" anchor="t"/>
          <a:lstStyle/>
          <a:p>
            <a:pPr algn="l">
              <a:lnSpc>
                <a:spcPct val="107000"/>
              </a:lnSpc>
              <a:spcAft>
                <a:spcPts val="0"/>
              </a:spcAft>
              <a:buFont typeface="Wingdings" pitchFamily="2" charset="2"/>
              <a:buChar char="q"/>
            </a:pPr>
            <a:r>
              <a:rPr lang="en-US" sz="1600" kern="100">
                <a:cs typeface="Calibri"/>
              </a:rPr>
              <a:t>E</a:t>
            </a:r>
            <a:r>
              <a:rPr lang="en-US" sz="1600" kern="100">
                <a:effectLst/>
                <a:cs typeface="Calibri"/>
              </a:rPr>
              <a:t>ntire decision-making process related to idea selection and </a:t>
            </a:r>
            <a:r>
              <a:rPr lang="en-US" sz="1600" kern="100" err="1">
                <a:effectLst/>
                <a:cs typeface="Calibri"/>
              </a:rPr>
              <a:t>organisation</a:t>
            </a:r>
            <a:endParaRPr lang="en-US" sz="1600" kern="100">
              <a:cs typeface="Calibri"/>
            </a:endParaRPr>
          </a:p>
          <a:p>
            <a:pPr algn="l">
              <a:lnSpc>
                <a:spcPct val="107000"/>
              </a:lnSpc>
              <a:spcAft>
                <a:spcPts val="0"/>
              </a:spcAft>
              <a:buFont typeface="Wingdings" pitchFamily="2" charset="2"/>
              <a:buChar char="q"/>
            </a:pPr>
            <a:endParaRPr lang="en-US" sz="1600" kern="100">
              <a:effectLst/>
              <a:cs typeface="Calibri"/>
            </a:endParaRPr>
          </a:p>
          <a:p>
            <a:pPr algn="l">
              <a:lnSpc>
                <a:spcPct val="107000"/>
              </a:lnSpc>
              <a:spcAft>
                <a:spcPts val="0"/>
              </a:spcAft>
              <a:buFont typeface="Wingdings" pitchFamily="2" charset="2"/>
              <a:buChar char="q"/>
            </a:pPr>
            <a:r>
              <a:rPr lang="en-US" sz="1600" kern="100">
                <a:effectLst/>
                <a:cs typeface="Calibri"/>
              </a:rPr>
              <a:t>Entails idea generation, idea scoping, idea assessment, and idea </a:t>
            </a:r>
            <a:r>
              <a:rPr lang="en-US" sz="1600" kern="100" err="1">
                <a:effectLst/>
                <a:cs typeface="Calibri"/>
              </a:rPr>
              <a:t>prioritising</a:t>
            </a:r>
            <a:r>
              <a:rPr lang="en-US" sz="1600" kern="100">
                <a:effectLst/>
                <a:cs typeface="Calibri"/>
              </a:rPr>
              <a:t> and selection</a:t>
            </a:r>
          </a:p>
          <a:p>
            <a:pPr algn="l">
              <a:lnSpc>
                <a:spcPct val="107000"/>
              </a:lnSpc>
              <a:spcAft>
                <a:spcPts val="0"/>
              </a:spcAft>
              <a:buFont typeface="Wingdings" pitchFamily="2" charset="2"/>
              <a:buChar char="q"/>
            </a:pPr>
            <a:endParaRPr lang="en-US" sz="1600" kern="100">
              <a:cs typeface="Calibri"/>
            </a:endParaRPr>
          </a:p>
          <a:p>
            <a:pPr algn="l">
              <a:lnSpc>
                <a:spcPct val="107000"/>
              </a:lnSpc>
              <a:spcAft>
                <a:spcPts val="0"/>
              </a:spcAft>
              <a:buFont typeface="Wingdings" pitchFamily="2" charset="2"/>
              <a:buChar char="q"/>
            </a:pPr>
            <a:r>
              <a:rPr lang="en-US" sz="1600" kern="100">
                <a:effectLst/>
                <a:cs typeface="Calibri"/>
              </a:rPr>
              <a:t>Activities ranged from brainstorming and sketching out blueprints over risk evaluation to ranking the ideas</a:t>
            </a:r>
          </a:p>
          <a:p>
            <a:pPr algn="l">
              <a:lnSpc>
                <a:spcPct val="107000"/>
              </a:lnSpc>
              <a:spcAft>
                <a:spcPts val="0"/>
              </a:spcAft>
              <a:buFont typeface="Wingdings" pitchFamily="2" charset="2"/>
              <a:buChar char="q"/>
            </a:pPr>
            <a:endParaRPr lang="en-US" sz="1600" kern="100">
              <a:cs typeface="Calibri"/>
            </a:endParaRPr>
          </a:p>
          <a:p>
            <a:pPr algn="l">
              <a:lnSpc>
                <a:spcPct val="107000"/>
              </a:lnSpc>
              <a:spcAft>
                <a:spcPts val="0"/>
              </a:spcAft>
              <a:buFont typeface="Wingdings" pitchFamily="2" charset="2"/>
              <a:buChar char="q"/>
            </a:pPr>
            <a:r>
              <a:rPr lang="en-US" sz="1600" kern="100">
                <a:effectLst/>
                <a:cs typeface="Calibri"/>
              </a:rPr>
              <a:t>Emphasis on selecting the right idea that is based on the problem identified</a:t>
            </a:r>
            <a:endParaRPr lang="it-IT" sz="1600" kern="100">
              <a:ea typeface="Aptos"/>
              <a:cs typeface="Times New Roman" panose="02020603050405020304" pitchFamily="18" charset="0"/>
            </a:endParaRPr>
          </a:p>
          <a:p>
            <a:pPr marL="0" indent="0" algn="l">
              <a:lnSpc>
                <a:spcPct val="107000"/>
              </a:lnSpc>
              <a:spcAft>
                <a:spcPts val="0"/>
              </a:spcAft>
            </a:pPr>
            <a:endParaRPr lang="pl-PL" sz="1600" kern="100">
              <a:effectLst/>
              <a:ea typeface="Aptos"/>
              <a:cs typeface="Times New Roman" panose="02020603050405020304" pitchFamily="18" charset="0"/>
            </a:endParaRPr>
          </a:p>
          <a:p>
            <a:endParaRPr lang="en-US" sz="1600">
              <a:solidFill>
                <a:srgbClr val="0B1430"/>
              </a:solidFill>
              <a:ea typeface="Calibri"/>
              <a:cs typeface="Calibri"/>
            </a:endParaRPr>
          </a:p>
          <a:p>
            <a:endParaRPr lang="en-US" sz="1600">
              <a:solidFill>
                <a:srgbClr val="0B1430"/>
              </a:solidFill>
              <a:ea typeface="Calibri"/>
              <a:cs typeface="Calibri"/>
            </a:endParaRPr>
          </a:p>
          <a:p>
            <a:endParaRPr lang="en-US" sz="3600">
              <a:ea typeface="Calibri"/>
              <a:cs typeface="Calibri"/>
            </a:endParaRPr>
          </a:p>
        </p:txBody>
      </p:sp>
      <p:pic>
        <p:nvPicPr>
          <p:cNvPr id="6" name="Picture 5" descr="A chart of research results&#10;&#10;Description automatically generated with medium confidence">
            <a:extLst>
              <a:ext uri="{FF2B5EF4-FFF2-40B4-BE49-F238E27FC236}">
                <a16:creationId xmlns:a16="http://schemas.microsoft.com/office/drawing/2014/main" id="{F5882DD1-C1F1-5EE6-8AB1-1DB05180ECFF}"/>
              </a:ext>
            </a:extLst>
          </p:cNvPr>
          <p:cNvPicPr>
            <a:picLocks noChangeAspect="1"/>
          </p:cNvPicPr>
          <p:nvPr/>
        </p:nvPicPr>
        <p:blipFill rotWithShape="1">
          <a:blip r:embed="rId2"/>
          <a:srcRect l="7765" b="87146"/>
          <a:stretch/>
        </p:blipFill>
        <p:spPr>
          <a:xfrm>
            <a:off x="5426504" y="2152642"/>
            <a:ext cx="5760000" cy="391308"/>
          </a:xfrm>
          <a:prstGeom prst="rect">
            <a:avLst/>
          </a:prstGeom>
        </p:spPr>
      </p:pic>
      <p:sp>
        <p:nvSpPr>
          <p:cNvPr id="7" name="TextBox 6">
            <a:extLst>
              <a:ext uri="{FF2B5EF4-FFF2-40B4-BE49-F238E27FC236}">
                <a16:creationId xmlns:a16="http://schemas.microsoft.com/office/drawing/2014/main" id="{28524D74-DFB5-F594-6FFD-584C4395DD6E}"/>
              </a:ext>
            </a:extLst>
          </p:cNvPr>
          <p:cNvSpPr txBox="1"/>
          <p:nvPr/>
        </p:nvSpPr>
        <p:spPr>
          <a:xfrm>
            <a:off x="5456054" y="6473152"/>
            <a:ext cx="4499950" cy="253916"/>
          </a:xfrm>
          <a:prstGeom prst="rect">
            <a:avLst/>
          </a:prstGeom>
          <a:noFill/>
        </p:spPr>
        <p:txBody>
          <a:bodyPr wrap="none" rtlCol="0">
            <a:spAutoFit/>
          </a:bodyPr>
          <a:lstStyle/>
          <a:p>
            <a:r>
              <a:rPr lang="en-GB" sz="1050" i="1">
                <a:solidFill>
                  <a:srgbClr val="173965"/>
                </a:solidFill>
              </a:rPr>
              <a:t>2</a:t>
            </a:r>
            <a:r>
              <a:rPr lang="en-GB" sz="1050" i="1" baseline="30000">
                <a:solidFill>
                  <a:srgbClr val="173965"/>
                </a:solidFill>
              </a:rPr>
              <a:t>nd</a:t>
            </a:r>
            <a:r>
              <a:rPr lang="en-GB" sz="1050" i="1">
                <a:solidFill>
                  <a:srgbClr val="173965"/>
                </a:solidFill>
              </a:rPr>
              <a:t> and 3</a:t>
            </a:r>
            <a:r>
              <a:rPr lang="en-GB" sz="1050" i="1" baseline="30000">
                <a:solidFill>
                  <a:srgbClr val="173965"/>
                </a:solidFill>
              </a:rPr>
              <a:t>rd</a:t>
            </a:r>
            <a:r>
              <a:rPr lang="en-GB" sz="1050" i="1">
                <a:solidFill>
                  <a:srgbClr val="173965"/>
                </a:solidFill>
              </a:rPr>
              <a:t> levels for Stage 2 of the innovation process (Helmer et al., 2021, p. 8)</a:t>
            </a:r>
          </a:p>
        </p:txBody>
      </p:sp>
      <p:pic>
        <p:nvPicPr>
          <p:cNvPr id="5" name="Picture 4" descr="A white and blue text on a white background&#10;&#10;Description automatically generated">
            <a:extLst>
              <a:ext uri="{FF2B5EF4-FFF2-40B4-BE49-F238E27FC236}">
                <a16:creationId xmlns:a16="http://schemas.microsoft.com/office/drawing/2014/main" id="{EE0384BF-48CE-E484-5D3A-BD56510B4DA6}"/>
              </a:ext>
            </a:extLst>
          </p:cNvPr>
          <p:cNvPicPr>
            <a:picLocks noChangeAspect="1"/>
          </p:cNvPicPr>
          <p:nvPr/>
        </p:nvPicPr>
        <p:blipFill rotWithShape="1">
          <a:blip r:embed="rId3"/>
          <a:srcRect l="7858"/>
          <a:stretch/>
        </p:blipFill>
        <p:spPr>
          <a:xfrm>
            <a:off x="5456054" y="2580640"/>
            <a:ext cx="5688000" cy="3892512"/>
          </a:xfrm>
          <a:prstGeom prst="rect">
            <a:avLst/>
          </a:prstGeom>
        </p:spPr>
      </p:pic>
    </p:spTree>
    <p:extLst>
      <p:ext uri="{BB962C8B-B14F-4D97-AF65-F5344CB8AC3E}">
        <p14:creationId xmlns:p14="http://schemas.microsoft.com/office/powerpoint/2010/main" val="31626084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chart with text on it&#10;&#10;Description automatically generated">
            <a:extLst>
              <a:ext uri="{FF2B5EF4-FFF2-40B4-BE49-F238E27FC236}">
                <a16:creationId xmlns:a16="http://schemas.microsoft.com/office/drawing/2014/main" id="{120B843D-9257-BDB7-797C-B13A72714E2F}"/>
              </a:ext>
            </a:extLst>
          </p:cNvPr>
          <p:cNvPicPr>
            <a:picLocks noChangeAspect="1"/>
          </p:cNvPicPr>
          <p:nvPr/>
        </p:nvPicPr>
        <p:blipFill rotWithShape="1">
          <a:blip r:embed="rId2"/>
          <a:srcRect l="7544"/>
          <a:stretch/>
        </p:blipFill>
        <p:spPr>
          <a:xfrm>
            <a:off x="5304584" y="2457441"/>
            <a:ext cx="6012000" cy="3515261"/>
          </a:xfrm>
          <a:prstGeom prst="rect">
            <a:avLst/>
          </a:prstGeom>
        </p:spPr>
      </p:pic>
      <p:sp>
        <p:nvSpPr>
          <p:cNvPr id="3" name="Text Placeholder 2">
            <a:extLst>
              <a:ext uri="{FF2B5EF4-FFF2-40B4-BE49-F238E27FC236}">
                <a16:creationId xmlns:a16="http://schemas.microsoft.com/office/drawing/2014/main" id="{5D35BDB7-B07F-7D6A-896A-C4A7366900B9}"/>
              </a:ext>
            </a:extLst>
          </p:cNvPr>
          <p:cNvSpPr>
            <a:spLocks noGrp="1"/>
          </p:cNvSpPr>
          <p:nvPr>
            <p:ph type="body" sz="quarter" idx="16"/>
          </p:nvPr>
        </p:nvSpPr>
        <p:spPr/>
        <p:txBody>
          <a:bodyPr/>
          <a:lstStyle/>
          <a:p>
            <a:r>
              <a:rPr lang="en-US"/>
              <a:t>STAGE 3 – CONCEPT DEVELOPMENT</a:t>
            </a:r>
          </a:p>
        </p:txBody>
      </p:sp>
      <p:sp>
        <p:nvSpPr>
          <p:cNvPr id="4" name="Text Placeholder 3">
            <a:extLst>
              <a:ext uri="{FF2B5EF4-FFF2-40B4-BE49-F238E27FC236}">
                <a16:creationId xmlns:a16="http://schemas.microsoft.com/office/drawing/2014/main" id="{AE51F39B-C917-0303-A178-0428D23A1BCF}"/>
              </a:ext>
            </a:extLst>
          </p:cNvPr>
          <p:cNvSpPr>
            <a:spLocks noGrp="1"/>
          </p:cNvSpPr>
          <p:nvPr>
            <p:ph type="body" sz="quarter" idx="19"/>
          </p:nvPr>
        </p:nvSpPr>
        <p:spPr>
          <a:xfrm>
            <a:off x="904856" y="2457445"/>
            <a:ext cx="4104024" cy="3781929"/>
          </a:xfrm>
        </p:spPr>
        <p:txBody>
          <a:bodyPr lIns="91440" tIns="45720" rIns="91440" bIns="45720" anchor="t"/>
          <a:lstStyle/>
          <a:p>
            <a:pPr algn="l">
              <a:lnSpc>
                <a:spcPct val="107000"/>
              </a:lnSpc>
              <a:spcAft>
                <a:spcPts val="0"/>
              </a:spcAft>
              <a:buFont typeface="Wingdings" pitchFamily="2" charset="2"/>
              <a:buChar char="q"/>
            </a:pPr>
            <a:r>
              <a:rPr lang="en-US" sz="1600" kern="100">
                <a:effectLst/>
                <a:cs typeface="Calibri"/>
              </a:rPr>
              <a:t>Includes concept generation, concept description, concept selection and concept testing</a:t>
            </a:r>
          </a:p>
          <a:p>
            <a:pPr algn="l">
              <a:lnSpc>
                <a:spcPct val="107000"/>
              </a:lnSpc>
              <a:spcAft>
                <a:spcPts val="0"/>
              </a:spcAft>
              <a:buFont typeface="Wingdings" pitchFamily="2" charset="2"/>
              <a:buChar char="q"/>
            </a:pPr>
            <a:endParaRPr lang="en-US" sz="1600" kern="100">
              <a:cs typeface="Calibri"/>
            </a:endParaRPr>
          </a:p>
          <a:p>
            <a:pPr algn="l">
              <a:lnSpc>
                <a:spcPct val="107000"/>
              </a:lnSpc>
              <a:spcAft>
                <a:spcPts val="0"/>
              </a:spcAft>
              <a:buFont typeface="Wingdings" pitchFamily="2" charset="2"/>
              <a:buChar char="q"/>
            </a:pPr>
            <a:r>
              <a:rPr lang="en-US" sz="1600" kern="100">
                <a:effectLst/>
                <a:cs typeface="Calibri"/>
              </a:rPr>
              <a:t>Concept-building related activities include describing practical use cases, creating first prototypes and first drafts of the idea to be tested internally and with customers</a:t>
            </a:r>
          </a:p>
          <a:p>
            <a:pPr algn="l">
              <a:lnSpc>
                <a:spcPct val="107000"/>
              </a:lnSpc>
              <a:spcAft>
                <a:spcPts val="0"/>
              </a:spcAft>
              <a:buFont typeface="Wingdings" pitchFamily="2" charset="2"/>
              <a:buChar char="q"/>
            </a:pPr>
            <a:endParaRPr lang="en-US" sz="1600" kern="100">
              <a:cs typeface="Calibri"/>
            </a:endParaRPr>
          </a:p>
          <a:p>
            <a:pPr algn="l">
              <a:lnSpc>
                <a:spcPct val="107000"/>
              </a:lnSpc>
              <a:spcAft>
                <a:spcPts val="0"/>
              </a:spcAft>
              <a:buFont typeface="Wingdings" pitchFamily="2" charset="2"/>
              <a:buChar char="q"/>
            </a:pPr>
            <a:r>
              <a:rPr lang="en-US" sz="1600" kern="100">
                <a:cs typeface="Calibri"/>
              </a:rPr>
              <a:t>The i</a:t>
            </a:r>
            <a:r>
              <a:rPr lang="en-US" sz="1600" kern="100">
                <a:effectLst/>
                <a:cs typeface="Calibri"/>
              </a:rPr>
              <a:t>dea is enhanced with more details and brought to life</a:t>
            </a:r>
          </a:p>
          <a:p>
            <a:pPr algn="l">
              <a:lnSpc>
                <a:spcPct val="107000"/>
              </a:lnSpc>
              <a:spcAft>
                <a:spcPts val="0"/>
              </a:spcAft>
              <a:buFont typeface="Wingdings" pitchFamily="2" charset="2"/>
              <a:buChar char="q"/>
            </a:pPr>
            <a:endParaRPr lang="it-IT" sz="1600" kern="100">
              <a:ea typeface="Aptos"/>
              <a:cs typeface="Times New Roman" panose="02020603050405020304" pitchFamily="18" charset="0"/>
            </a:endParaRPr>
          </a:p>
          <a:p>
            <a:pPr marL="0" indent="0" algn="l">
              <a:lnSpc>
                <a:spcPct val="107000"/>
              </a:lnSpc>
              <a:spcAft>
                <a:spcPts val="0"/>
              </a:spcAft>
            </a:pPr>
            <a:endParaRPr lang="pl-PL" sz="1600" kern="100">
              <a:effectLst/>
              <a:ea typeface="Aptos"/>
              <a:cs typeface="Times New Roman" panose="02020603050405020304" pitchFamily="18" charset="0"/>
            </a:endParaRPr>
          </a:p>
          <a:p>
            <a:endParaRPr lang="en-US" sz="1600">
              <a:ea typeface="Calibri"/>
              <a:cs typeface="Calibri"/>
            </a:endParaRPr>
          </a:p>
          <a:p>
            <a:endParaRPr lang="en-US" sz="1600">
              <a:ea typeface="Calibri"/>
              <a:cs typeface="Calibri"/>
            </a:endParaRPr>
          </a:p>
          <a:p>
            <a:endParaRPr lang="en-US" sz="3600">
              <a:ea typeface="Calibri"/>
              <a:cs typeface="Calibri"/>
            </a:endParaRPr>
          </a:p>
        </p:txBody>
      </p:sp>
      <p:sp>
        <p:nvSpPr>
          <p:cNvPr id="7" name="TextBox 6">
            <a:extLst>
              <a:ext uri="{FF2B5EF4-FFF2-40B4-BE49-F238E27FC236}">
                <a16:creationId xmlns:a16="http://schemas.microsoft.com/office/drawing/2014/main" id="{28524D74-DFB5-F594-6FFD-584C4395DD6E}"/>
              </a:ext>
            </a:extLst>
          </p:cNvPr>
          <p:cNvSpPr txBox="1"/>
          <p:nvPr/>
        </p:nvSpPr>
        <p:spPr>
          <a:xfrm>
            <a:off x="5304584" y="5995588"/>
            <a:ext cx="4499950" cy="253916"/>
          </a:xfrm>
          <a:prstGeom prst="rect">
            <a:avLst/>
          </a:prstGeom>
          <a:noFill/>
        </p:spPr>
        <p:txBody>
          <a:bodyPr wrap="none" rtlCol="0">
            <a:spAutoFit/>
          </a:bodyPr>
          <a:lstStyle/>
          <a:p>
            <a:r>
              <a:rPr lang="en-GB" sz="1050" i="1">
                <a:solidFill>
                  <a:srgbClr val="173965"/>
                </a:solidFill>
              </a:rPr>
              <a:t>2</a:t>
            </a:r>
            <a:r>
              <a:rPr lang="en-GB" sz="1050" i="1" baseline="30000">
                <a:solidFill>
                  <a:srgbClr val="173965"/>
                </a:solidFill>
              </a:rPr>
              <a:t>nd</a:t>
            </a:r>
            <a:r>
              <a:rPr lang="en-GB" sz="1050" i="1">
                <a:solidFill>
                  <a:srgbClr val="173965"/>
                </a:solidFill>
              </a:rPr>
              <a:t> and 3</a:t>
            </a:r>
            <a:r>
              <a:rPr lang="en-GB" sz="1050" i="1" baseline="30000">
                <a:solidFill>
                  <a:srgbClr val="173965"/>
                </a:solidFill>
              </a:rPr>
              <a:t>rd</a:t>
            </a:r>
            <a:r>
              <a:rPr lang="en-GB" sz="1050" i="1">
                <a:solidFill>
                  <a:srgbClr val="173965"/>
                </a:solidFill>
              </a:rPr>
              <a:t> levels for Stage 3 of the innovation process (Helmer et al., 2021, p. 9)</a:t>
            </a:r>
          </a:p>
        </p:txBody>
      </p:sp>
    </p:spTree>
    <p:extLst>
      <p:ext uri="{BB962C8B-B14F-4D97-AF65-F5344CB8AC3E}">
        <p14:creationId xmlns:p14="http://schemas.microsoft.com/office/powerpoint/2010/main" val="3271555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35BDB7-B07F-7D6A-896A-C4A7366900B9}"/>
              </a:ext>
            </a:extLst>
          </p:cNvPr>
          <p:cNvSpPr>
            <a:spLocks noGrp="1"/>
          </p:cNvSpPr>
          <p:nvPr>
            <p:ph type="body" sz="quarter" idx="16"/>
          </p:nvPr>
        </p:nvSpPr>
        <p:spPr/>
        <p:txBody>
          <a:bodyPr/>
          <a:lstStyle/>
          <a:p>
            <a:r>
              <a:rPr lang="en-US"/>
              <a:t>STAGE 4 – SERVICE DEVELOPMENT</a:t>
            </a:r>
          </a:p>
        </p:txBody>
      </p:sp>
      <p:sp>
        <p:nvSpPr>
          <p:cNvPr id="4" name="Text Placeholder 3">
            <a:extLst>
              <a:ext uri="{FF2B5EF4-FFF2-40B4-BE49-F238E27FC236}">
                <a16:creationId xmlns:a16="http://schemas.microsoft.com/office/drawing/2014/main" id="{AE51F39B-C917-0303-A178-0428D23A1BCF}"/>
              </a:ext>
            </a:extLst>
          </p:cNvPr>
          <p:cNvSpPr>
            <a:spLocks noGrp="1"/>
          </p:cNvSpPr>
          <p:nvPr>
            <p:ph type="body" sz="quarter" idx="19"/>
          </p:nvPr>
        </p:nvSpPr>
        <p:spPr>
          <a:xfrm>
            <a:off x="904856" y="2457445"/>
            <a:ext cx="4104024" cy="3781929"/>
          </a:xfrm>
        </p:spPr>
        <p:txBody>
          <a:bodyPr lIns="91440" tIns="45720" rIns="91440" bIns="45720" anchor="t"/>
          <a:lstStyle/>
          <a:p>
            <a:pPr algn="l">
              <a:lnSpc>
                <a:spcPct val="107000"/>
              </a:lnSpc>
              <a:spcAft>
                <a:spcPts val="0"/>
              </a:spcAft>
              <a:buFont typeface="Wingdings" pitchFamily="2" charset="2"/>
              <a:buChar char="q"/>
            </a:pPr>
            <a:r>
              <a:rPr lang="en-US" sz="1600" kern="100">
                <a:effectLst/>
                <a:cs typeface="Calibri"/>
              </a:rPr>
              <a:t>Enhances commercial value of innovative ideas for further development</a:t>
            </a:r>
          </a:p>
          <a:p>
            <a:pPr algn="l">
              <a:lnSpc>
                <a:spcPct val="107000"/>
              </a:lnSpc>
              <a:spcAft>
                <a:spcPts val="0"/>
              </a:spcAft>
              <a:buFont typeface="Wingdings" pitchFamily="2" charset="2"/>
              <a:buChar char="q"/>
            </a:pPr>
            <a:endParaRPr lang="en-US" sz="1600" kern="100">
              <a:cs typeface="Calibri"/>
            </a:endParaRPr>
          </a:p>
          <a:p>
            <a:pPr algn="l">
              <a:lnSpc>
                <a:spcPct val="107000"/>
              </a:lnSpc>
              <a:spcAft>
                <a:spcPts val="0"/>
              </a:spcAft>
              <a:buFont typeface="Wingdings" pitchFamily="2" charset="2"/>
              <a:buChar char="q"/>
            </a:pPr>
            <a:r>
              <a:rPr lang="en-US" sz="1600" kern="100">
                <a:effectLst/>
                <a:cs typeface="Calibri"/>
              </a:rPr>
              <a:t>Includes the implementation of changes after having tested the concept, experimentation and/or simulation of the implemented ideas</a:t>
            </a:r>
          </a:p>
          <a:p>
            <a:pPr marL="0" indent="0" algn="l">
              <a:lnSpc>
                <a:spcPct val="107000"/>
              </a:lnSpc>
              <a:spcAft>
                <a:spcPts val="0"/>
              </a:spcAft>
            </a:pPr>
            <a:endParaRPr lang="en-US" sz="1600" kern="100">
              <a:cs typeface="Calibri"/>
            </a:endParaRPr>
          </a:p>
          <a:p>
            <a:pPr algn="l">
              <a:lnSpc>
                <a:spcPct val="107000"/>
              </a:lnSpc>
              <a:spcAft>
                <a:spcPts val="0"/>
              </a:spcAft>
              <a:buFont typeface="Wingdings" pitchFamily="2" charset="2"/>
              <a:buChar char="q"/>
            </a:pPr>
            <a:r>
              <a:rPr lang="en-US" sz="1600" kern="100">
                <a:cs typeface="Calibri"/>
              </a:rPr>
              <a:t>Focus on i</a:t>
            </a:r>
            <a:r>
              <a:rPr lang="en-US" sz="1600" kern="100">
                <a:effectLst/>
                <a:cs typeface="Calibri"/>
              </a:rPr>
              <a:t>mplementation and integration activitie</a:t>
            </a:r>
            <a:r>
              <a:rPr lang="en-US" sz="1600" kern="100">
                <a:cs typeface="Calibri"/>
              </a:rPr>
              <a:t>s</a:t>
            </a:r>
            <a:r>
              <a:rPr lang="en-US" sz="1600" kern="100">
                <a:effectLst/>
                <a:cs typeface="Calibri"/>
              </a:rPr>
              <a:t>, design activities, and many rounds of prototyping to have the innovation ready for pilot testing</a:t>
            </a:r>
          </a:p>
          <a:p>
            <a:pPr algn="l">
              <a:lnSpc>
                <a:spcPct val="107000"/>
              </a:lnSpc>
              <a:spcAft>
                <a:spcPts val="0"/>
              </a:spcAft>
              <a:buFont typeface="Wingdings" pitchFamily="2" charset="2"/>
              <a:buChar char="q"/>
            </a:pPr>
            <a:endParaRPr lang="en-US" sz="1600" kern="100">
              <a:effectLst/>
              <a:cs typeface="Calibri"/>
            </a:endParaRPr>
          </a:p>
          <a:p>
            <a:pPr algn="l">
              <a:lnSpc>
                <a:spcPct val="107000"/>
              </a:lnSpc>
              <a:spcAft>
                <a:spcPts val="0"/>
              </a:spcAft>
              <a:buFont typeface="Wingdings" pitchFamily="2" charset="2"/>
              <a:buChar char="q"/>
            </a:pPr>
            <a:endParaRPr lang="it-IT" sz="1600" kern="100">
              <a:ea typeface="Aptos"/>
              <a:cs typeface="Times New Roman" panose="02020603050405020304" pitchFamily="18" charset="0"/>
            </a:endParaRPr>
          </a:p>
          <a:p>
            <a:pPr marL="0" indent="0" algn="l">
              <a:lnSpc>
                <a:spcPct val="107000"/>
              </a:lnSpc>
              <a:spcAft>
                <a:spcPts val="0"/>
              </a:spcAft>
            </a:pPr>
            <a:endParaRPr lang="pl-PL" sz="1600" kern="100">
              <a:effectLst/>
              <a:ea typeface="Aptos"/>
              <a:cs typeface="Times New Roman" panose="02020603050405020304" pitchFamily="18" charset="0"/>
            </a:endParaRPr>
          </a:p>
          <a:p>
            <a:endParaRPr lang="en-US" sz="1600">
              <a:ea typeface="Calibri"/>
              <a:cs typeface="Calibri"/>
            </a:endParaRPr>
          </a:p>
          <a:p>
            <a:endParaRPr lang="en-US" sz="1600">
              <a:ea typeface="Calibri"/>
              <a:cs typeface="Calibri"/>
            </a:endParaRPr>
          </a:p>
          <a:p>
            <a:endParaRPr lang="en-US" sz="3600">
              <a:ea typeface="Calibri"/>
              <a:cs typeface="Calibri"/>
            </a:endParaRPr>
          </a:p>
        </p:txBody>
      </p:sp>
      <p:sp>
        <p:nvSpPr>
          <p:cNvPr id="7" name="TextBox 6">
            <a:extLst>
              <a:ext uri="{FF2B5EF4-FFF2-40B4-BE49-F238E27FC236}">
                <a16:creationId xmlns:a16="http://schemas.microsoft.com/office/drawing/2014/main" id="{28524D74-DFB5-F594-6FFD-584C4395DD6E}"/>
              </a:ext>
            </a:extLst>
          </p:cNvPr>
          <p:cNvSpPr txBox="1"/>
          <p:nvPr/>
        </p:nvSpPr>
        <p:spPr>
          <a:xfrm>
            <a:off x="5304584" y="5690788"/>
            <a:ext cx="4499950" cy="253916"/>
          </a:xfrm>
          <a:prstGeom prst="rect">
            <a:avLst/>
          </a:prstGeom>
          <a:noFill/>
        </p:spPr>
        <p:txBody>
          <a:bodyPr wrap="none" rtlCol="0">
            <a:spAutoFit/>
          </a:bodyPr>
          <a:lstStyle/>
          <a:p>
            <a:r>
              <a:rPr lang="en-GB" sz="1050" i="1">
                <a:solidFill>
                  <a:srgbClr val="173965"/>
                </a:solidFill>
              </a:rPr>
              <a:t>2</a:t>
            </a:r>
            <a:r>
              <a:rPr lang="en-GB" sz="1050" i="1" baseline="30000">
                <a:solidFill>
                  <a:srgbClr val="173965"/>
                </a:solidFill>
              </a:rPr>
              <a:t>nd</a:t>
            </a:r>
            <a:r>
              <a:rPr lang="en-GB" sz="1050" i="1">
                <a:solidFill>
                  <a:srgbClr val="173965"/>
                </a:solidFill>
              </a:rPr>
              <a:t> and 3</a:t>
            </a:r>
            <a:r>
              <a:rPr lang="en-GB" sz="1050" i="1" baseline="30000">
                <a:solidFill>
                  <a:srgbClr val="173965"/>
                </a:solidFill>
              </a:rPr>
              <a:t>rd</a:t>
            </a:r>
            <a:r>
              <a:rPr lang="en-GB" sz="1050" i="1">
                <a:solidFill>
                  <a:srgbClr val="173965"/>
                </a:solidFill>
              </a:rPr>
              <a:t> levels for Stage 4 of the innovation process (Helmer et al., 2021, p. 9)</a:t>
            </a:r>
          </a:p>
        </p:txBody>
      </p:sp>
      <p:pic>
        <p:nvPicPr>
          <p:cNvPr id="2" name="Picture 1" descr="A chart of research results&#10;&#10;Description automatically generated with medium confidence">
            <a:extLst>
              <a:ext uri="{FF2B5EF4-FFF2-40B4-BE49-F238E27FC236}">
                <a16:creationId xmlns:a16="http://schemas.microsoft.com/office/drawing/2014/main" id="{17EF94BF-6AEB-F7F8-590E-A24CE8DC1C00}"/>
              </a:ext>
            </a:extLst>
          </p:cNvPr>
          <p:cNvPicPr>
            <a:picLocks noChangeAspect="1"/>
          </p:cNvPicPr>
          <p:nvPr/>
        </p:nvPicPr>
        <p:blipFill rotWithShape="1">
          <a:blip r:embed="rId2"/>
          <a:srcRect l="7765" b="87146"/>
          <a:stretch/>
        </p:blipFill>
        <p:spPr>
          <a:xfrm>
            <a:off x="5304584" y="2457441"/>
            <a:ext cx="6120478" cy="415799"/>
          </a:xfrm>
          <a:prstGeom prst="rect">
            <a:avLst/>
          </a:prstGeom>
        </p:spPr>
      </p:pic>
      <p:pic>
        <p:nvPicPr>
          <p:cNvPr id="8" name="Picture 7" descr="A table of text with blue and white text&#10;&#10;Description automatically generated with medium confidence">
            <a:extLst>
              <a:ext uri="{FF2B5EF4-FFF2-40B4-BE49-F238E27FC236}">
                <a16:creationId xmlns:a16="http://schemas.microsoft.com/office/drawing/2014/main" id="{B6452F17-432E-EFAB-115C-E6A10C6365DB}"/>
              </a:ext>
            </a:extLst>
          </p:cNvPr>
          <p:cNvPicPr>
            <a:picLocks noChangeAspect="1"/>
          </p:cNvPicPr>
          <p:nvPr/>
        </p:nvPicPr>
        <p:blipFill rotWithShape="1">
          <a:blip r:embed="rId3"/>
          <a:srcRect l="7628"/>
          <a:stretch/>
        </p:blipFill>
        <p:spPr>
          <a:xfrm>
            <a:off x="5304584" y="2869069"/>
            <a:ext cx="6079490" cy="2744485"/>
          </a:xfrm>
          <a:prstGeom prst="rect">
            <a:avLst/>
          </a:prstGeom>
        </p:spPr>
      </p:pic>
    </p:spTree>
    <p:extLst>
      <p:ext uri="{BB962C8B-B14F-4D97-AF65-F5344CB8AC3E}">
        <p14:creationId xmlns:p14="http://schemas.microsoft.com/office/powerpoint/2010/main" val="2183976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4">
            <a:extLst>
              <a:ext uri="{FF2B5EF4-FFF2-40B4-BE49-F238E27FC236}">
                <a16:creationId xmlns:a16="http://schemas.microsoft.com/office/drawing/2014/main" id="{93B8B6A2-68AE-E363-E110-145DF0E68D05}"/>
              </a:ext>
            </a:extLst>
          </p:cNvPr>
          <p:cNvPicPr>
            <a:picLocks noGrp="1" noChangeAspect="1"/>
          </p:cNvPicPr>
          <p:nvPr>
            <p:ph type="pic" sz="quarter" idx="10"/>
          </p:nvPr>
        </p:nvPicPr>
        <p:blipFill>
          <a:blip r:embed="rId3"/>
          <a:srcRect l="27545" r="27545"/>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4" y="2131276"/>
            <a:ext cx="6299717" cy="2123902"/>
          </a:xfrm>
        </p:spPr>
        <p:txBody>
          <a:bodyPr lIns="91440" tIns="45720" rIns="91440" bIns="45720" anchor="t"/>
          <a:lstStyle/>
          <a:p>
            <a:pPr marL="10795" indent="-10795" algn="just">
              <a:lnSpc>
                <a:spcPct val="100000"/>
              </a:lnSpc>
            </a:pPr>
            <a:r>
              <a:rPr lang="en-US" sz="2200"/>
              <a:t>The EARTH project's </a:t>
            </a:r>
            <a:r>
              <a:rPr lang="en-US" sz="2200" b="1"/>
              <a:t>mission</a:t>
            </a:r>
            <a:r>
              <a:rPr lang="en-US" sz="2200"/>
              <a:t> is to enhance the </a:t>
            </a:r>
            <a:r>
              <a:rPr lang="en-US" sz="2200" b="1"/>
              <a:t>sustainability</a:t>
            </a:r>
            <a:r>
              <a:rPr lang="en-US" sz="2200"/>
              <a:t> focus on </a:t>
            </a:r>
            <a:r>
              <a:rPr lang="en-US" sz="2200" b="1"/>
              <a:t>logistics</a:t>
            </a:r>
            <a:r>
              <a:rPr lang="en-US" sz="2200"/>
              <a:t> through integrating digital approaches to </a:t>
            </a:r>
            <a:r>
              <a:rPr lang="en-US" sz="2200" b="1"/>
              <a:t>innovation management </a:t>
            </a:r>
            <a:r>
              <a:rPr lang="en-US" sz="2200"/>
              <a:t>practices.</a:t>
            </a:r>
            <a:endParaRPr lang="en-US"/>
          </a:p>
          <a:p>
            <a:pPr marL="10795" indent="-10795" algn="just">
              <a:lnSpc>
                <a:spcPct val="100000"/>
              </a:lnSpc>
            </a:pPr>
            <a:r>
              <a:rPr lang="en-US" sz="2200"/>
              <a:t>To achieve the project’s aims, a comprehensive </a:t>
            </a:r>
            <a:r>
              <a:rPr lang="en-US" sz="2200" b="1"/>
              <a:t>Educational Framework and Open Education Resources (OERs) </a:t>
            </a:r>
            <a:r>
              <a:rPr lang="en-US" sz="2200"/>
              <a:t>incorporate SDGs and sustainability into innovation management for the logistics operations, offering a </a:t>
            </a:r>
            <a:r>
              <a:rPr lang="en-US" sz="2200" b="1"/>
              <a:t>structured and innovative approach</a:t>
            </a:r>
            <a:r>
              <a:rPr lang="en-US" sz="2200"/>
              <a:t> to advance sustainability goals.</a:t>
            </a:r>
            <a:endParaRPr lang="en-US" sz="2200">
              <a:ea typeface="Calibri" panose="020F0502020204030204"/>
              <a:cs typeface="Calibri" panose="020F0502020204030204"/>
            </a:endParaRPr>
          </a:p>
          <a:p>
            <a:pPr algn="just">
              <a:lnSpc>
                <a:spcPct val="100000"/>
              </a:lnSpc>
            </a:pPr>
            <a:endParaRPr lang="en-US" sz="2200"/>
          </a:p>
        </p:txBody>
      </p:sp>
      <p:sp>
        <p:nvSpPr>
          <p:cNvPr id="13" name="Rectangle 12">
            <a:extLst>
              <a:ext uri="{FF2B5EF4-FFF2-40B4-BE49-F238E27FC236}">
                <a16:creationId xmlns:a16="http://schemas.microsoft.com/office/drawing/2014/main" id="{F5B3DF5B-B659-D26B-965C-36176B3B9B03}"/>
              </a:ext>
            </a:extLst>
          </p:cNvPr>
          <p:cNvSpPr/>
          <p:nvPr/>
        </p:nvSpPr>
        <p:spPr>
          <a:xfrm>
            <a:off x="3926747" y="1252799"/>
            <a:ext cx="5192509"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5008487"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ABOUT OUR PROJECT</a:t>
            </a:r>
          </a:p>
        </p:txBody>
      </p:sp>
      <p:sp>
        <p:nvSpPr>
          <p:cNvPr id="6" name="Freeform 5">
            <a:extLst>
              <a:ext uri="{FF2B5EF4-FFF2-40B4-BE49-F238E27FC236}">
                <a16:creationId xmlns:a16="http://schemas.microsoft.com/office/drawing/2014/main" id="{F8C66793-2EC9-51EF-45DD-DA3FB13BBF09}"/>
              </a:ext>
            </a:extLst>
          </p:cNvPr>
          <p:cNvSpPr/>
          <p:nvPr/>
        </p:nvSpPr>
        <p:spPr>
          <a:xfrm rot="11124034">
            <a:off x="-3948435" y="1490712"/>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3F30ABA5-E35D-9388-BF2D-D906C926D845}"/>
              </a:ext>
            </a:extLst>
          </p:cNvPr>
          <p:cNvSpPr/>
          <p:nvPr/>
        </p:nvSpPr>
        <p:spPr>
          <a:xfrm>
            <a:off x="11240341" y="2187202"/>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59F713B4-9139-0A89-55D8-C6F50F3BD13A}"/>
              </a:ext>
            </a:extLst>
          </p:cNvPr>
          <p:cNvSpPr txBox="1"/>
          <p:nvPr/>
        </p:nvSpPr>
        <p:spPr>
          <a:xfrm>
            <a:off x="4592382" y="5964708"/>
            <a:ext cx="6996199" cy="507831"/>
          </a:xfrm>
          <a:prstGeom prst="rect">
            <a:avLst/>
          </a:prstGeom>
          <a:noFill/>
        </p:spPr>
        <p:txBody>
          <a:bodyPr wrap="square">
            <a:spAutoFit/>
          </a:bodyPr>
          <a:lstStyle/>
          <a:p>
            <a:pPr algn="just"/>
            <a:r>
              <a:rPr lang="en-US" sz="900" i="1">
                <a:solidFill>
                  <a:srgbClr val="173965"/>
                </a:solidFill>
              </a:rPr>
              <a:t>This Problem-Based Learning Open Educational Resource, a part of the Erasmus+ Cooperation Partnerships Project “Ethical and Responsible Transportation and Handling”, was </a:t>
            </a:r>
            <a:r>
              <a:rPr lang="en-US" sz="900" i="1" err="1">
                <a:solidFill>
                  <a:srgbClr val="173965"/>
                </a:solidFill>
              </a:rPr>
              <a:t>conceptualised</a:t>
            </a:r>
            <a:r>
              <a:rPr lang="en-US" sz="900" i="1">
                <a:solidFill>
                  <a:srgbClr val="173965"/>
                </a:solidFill>
              </a:rPr>
              <a:t> and produced by Maynara Furquim and Paula </a:t>
            </a:r>
            <a:r>
              <a:rPr lang="en-US" sz="900" i="1" err="1">
                <a:solidFill>
                  <a:srgbClr val="173965"/>
                </a:solidFill>
              </a:rPr>
              <a:t>Schüppenhauer</a:t>
            </a:r>
            <a:r>
              <a:rPr lang="en-US" sz="900" i="1">
                <a:solidFill>
                  <a:srgbClr val="173965"/>
                </a:solidFill>
              </a:rPr>
              <a:t>, FH Münster University of Applied Sciences, in collaboration with the EARTH Project Partnership.</a:t>
            </a:r>
          </a:p>
        </p:txBody>
      </p:sp>
    </p:spTree>
    <p:extLst>
      <p:ext uri="{BB962C8B-B14F-4D97-AF65-F5344CB8AC3E}">
        <p14:creationId xmlns:p14="http://schemas.microsoft.com/office/powerpoint/2010/main" val="3993980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35BDB7-B07F-7D6A-896A-C4A7366900B9}"/>
              </a:ext>
            </a:extLst>
          </p:cNvPr>
          <p:cNvSpPr>
            <a:spLocks noGrp="1"/>
          </p:cNvSpPr>
          <p:nvPr>
            <p:ph type="body" sz="quarter" idx="16"/>
          </p:nvPr>
        </p:nvSpPr>
        <p:spPr/>
        <p:txBody>
          <a:bodyPr/>
          <a:lstStyle/>
          <a:p>
            <a:r>
              <a:rPr lang="en-US"/>
              <a:t>STAGE 5 – TESTING &amp; VALIDATING PILOTING SERVICE</a:t>
            </a:r>
          </a:p>
        </p:txBody>
      </p:sp>
      <p:sp>
        <p:nvSpPr>
          <p:cNvPr id="4" name="Text Placeholder 3">
            <a:extLst>
              <a:ext uri="{FF2B5EF4-FFF2-40B4-BE49-F238E27FC236}">
                <a16:creationId xmlns:a16="http://schemas.microsoft.com/office/drawing/2014/main" id="{AE51F39B-C917-0303-A178-0428D23A1BCF}"/>
              </a:ext>
            </a:extLst>
          </p:cNvPr>
          <p:cNvSpPr>
            <a:spLocks noGrp="1"/>
          </p:cNvSpPr>
          <p:nvPr>
            <p:ph type="body" sz="quarter" idx="19"/>
          </p:nvPr>
        </p:nvSpPr>
        <p:spPr>
          <a:xfrm>
            <a:off x="904856" y="2457445"/>
            <a:ext cx="4104024" cy="3781929"/>
          </a:xfrm>
        </p:spPr>
        <p:txBody>
          <a:bodyPr lIns="91440" tIns="45720" rIns="91440" bIns="45720" anchor="t"/>
          <a:lstStyle/>
          <a:p>
            <a:pPr algn="l">
              <a:lnSpc>
                <a:spcPct val="107000"/>
              </a:lnSpc>
              <a:spcAft>
                <a:spcPts val="0"/>
              </a:spcAft>
              <a:buFont typeface="Wingdings" pitchFamily="2" charset="2"/>
              <a:buChar char="q"/>
            </a:pPr>
            <a:r>
              <a:rPr lang="en-US" sz="1600" kern="100">
                <a:cs typeface="Calibri"/>
              </a:rPr>
              <a:t>I</a:t>
            </a:r>
            <a:r>
              <a:rPr lang="en-US" sz="1600" kern="100">
                <a:effectLst/>
                <a:cs typeface="Calibri"/>
              </a:rPr>
              <a:t>mportant whenever the usability of innovation plays a role</a:t>
            </a:r>
          </a:p>
          <a:p>
            <a:pPr algn="l">
              <a:lnSpc>
                <a:spcPct val="107000"/>
              </a:lnSpc>
              <a:spcAft>
                <a:spcPts val="0"/>
              </a:spcAft>
              <a:buFont typeface="Wingdings" pitchFamily="2" charset="2"/>
              <a:buChar char="q"/>
            </a:pPr>
            <a:endParaRPr lang="en-US" sz="1600" kern="100">
              <a:cs typeface="Calibri"/>
            </a:endParaRPr>
          </a:p>
          <a:p>
            <a:pPr algn="l">
              <a:lnSpc>
                <a:spcPct val="107000"/>
              </a:lnSpc>
              <a:spcAft>
                <a:spcPts val="0"/>
              </a:spcAft>
              <a:buFont typeface="Wingdings" pitchFamily="2" charset="2"/>
              <a:buChar char="q"/>
            </a:pPr>
            <a:r>
              <a:rPr lang="en-US" sz="1600" kern="100">
                <a:effectLst/>
                <a:cs typeface="Calibri"/>
              </a:rPr>
              <a:t>May include the instalment and deployment of developed new solutions</a:t>
            </a:r>
          </a:p>
          <a:p>
            <a:pPr algn="l">
              <a:lnSpc>
                <a:spcPct val="107000"/>
              </a:lnSpc>
              <a:spcAft>
                <a:spcPts val="0"/>
              </a:spcAft>
              <a:buFont typeface="Wingdings" pitchFamily="2" charset="2"/>
              <a:buChar char="q"/>
            </a:pPr>
            <a:endParaRPr lang="en-US" sz="1600" kern="100">
              <a:cs typeface="Calibri"/>
            </a:endParaRPr>
          </a:p>
          <a:p>
            <a:pPr algn="l">
              <a:lnSpc>
                <a:spcPct val="107000"/>
              </a:lnSpc>
              <a:spcAft>
                <a:spcPts val="0"/>
              </a:spcAft>
              <a:buFont typeface="Wingdings" pitchFamily="2" charset="2"/>
              <a:buChar char="q"/>
            </a:pPr>
            <a:r>
              <a:rPr lang="en-US" sz="1600" kern="100">
                <a:effectLst/>
                <a:cs typeface="Calibri"/>
              </a:rPr>
              <a:t>Showcase the product, service or process, setting up a pilot store and doing many different customer tests </a:t>
            </a:r>
          </a:p>
          <a:p>
            <a:pPr algn="l">
              <a:lnSpc>
                <a:spcPct val="107000"/>
              </a:lnSpc>
              <a:spcAft>
                <a:spcPts val="0"/>
              </a:spcAft>
              <a:buFont typeface="Wingdings" pitchFamily="2" charset="2"/>
              <a:buChar char="q"/>
            </a:pPr>
            <a:endParaRPr lang="en-US" sz="1600" kern="100">
              <a:cs typeface="Calibri"/>
            </a:endParaRPr>
          </a:p>
          <a:p>
            <a:pPr algn="l">
              <a:lnSpc>
                <a:spcPct val="107000"/>
              </a:lnSpc>
              <a:spcAft>
                <a:spcPts val="0"/>
              </a:spcAft>
              <a:buFont typeface="Wingdings" pitchFamily="2" charset="2"/>
              <a:buChar char="q"/>
            </a:pPr>
            <a:r>
              <a:rPr lang="en-US" sz="1600" kern="100">
                <a:effectLst/>
                <a:cs typeface="Calibri"/>
              </a:rPr>
              <a:t>Focused on acquiring direct feedback from first-time users or customers or gaining insights into their </a:t>
            </a:r>
            <a:r>
              <a:rPr lang="en-US" sz="1600" kern="100" err="1">
                <a:effectLst/>
                <a:cs typeface="Calibri"/>
              </a:rPr>
              <a:t>behaviour</a:t>
            </a:r>
            <a:endParaRPr lang="it-IT" sz="1600" kern="100">
              <a:ea typeface="Aptos"/>
              <a:cs typeface="Times New Roman" panose="02020603050405020304" pitchFamily="18" charset="0"/>
            </a:endParaRPr>
          </a:p>
          <a:p>
            <a:pPr marL="0" indent="0" algn="l">
              <a:lnSpc>
                <a:spcPct val="107000"/>
              </a:lnSpc>
              <a:spcAft>
                <a:spcPts val="0"/>
              </a:spcAft>
            </a:pPr>
            <a:endParaRPr lang="pl-PL" sz="1600" kern="100">
              <a:effectLst/>
              <a:ea typeface="Aptos"/>
              <a:cs typeface="Times New Roman" panose="02020603050405020304" pitchFamily="18" charset="0"/>
            </a:endParaRPr>
          </a:p>
          <a:p>
            <a:endParaRPr lang="en-US" sz="1600">
              <a:ea typeface="Calibri"/>
              <a:cs typeface="Calibri"/>
            </a:endParaRPr>
          </a:p>
          <a:p>
            <a:endParaRPr lang="en-US" sz="1600">
              <a:ea typeface="Calibri"/>
              <a:cs typeface="Calibri"/>
            </a:endParaRPr>
          </a:p>
          <a:p>
            <a:endParaRPr lang="en-US" sz="3600">
              <a:ea typeface="Calibri"/>
              <a:cs typeface="Calibri"/>
            </a:endParaRPr>
          </a:p>
        </p:txBody>
      </p:sp>
      <p:sp>
        <p:nvSpPr>
          <p:cNvPr id="7" name="TextBox 6">
            <a:extLst>
              <a:ext uri="{FF2B5EF4-FFF2-40B4-BE49-F238E27FC236}">
                <a16:creationId xmlns:a16="http://schemas.microsoft.com/office/drawing/2014/main" id="{28524D74-DFB5-F594-6FFD-584C4395DD6E}"/>
              </a:ext>
            </a:extLst>
          </p:cNvPr>
          <p:cNvSpPr txBox="1"/>
          <p:nvPr/>
        </p:nvSpPr>
        <p:spPr>
          <a:xfrm>
            <a:off x="5304584" y="4766228"/>
            <a:ext cx="4599336" cy="253916"/>
          </a:xfrm>
          <a:prstGeom prst="rect">
            <a:avLst/>
          </a:prstGeom>
          <a:noFill/>
        </p:spPr>
        <p:txBody>
          <a:bodyPr wrap="none" rtlCol="0">
            <a:spAutoFit/>
          </a:bodyPr>
          <a:lstStyle/>
          <a:p>
            <a:r>
              <a:rPr lang="en-GB" sz="1050" i="1">
                <a:solidFill>
                  <a:srgbClr val="173965"/>
                </a:solidFill>
              </a:rPr>
              <a:t>2</a:t>
            </a:r>
            <a:r>
              <a:rPr lang="en-GB" sz="1050" i="1" baseline="30000">
                <a:solidFill>
                  <a:srgbClr val="173965"/>
                </a:solidFill>
              </a:rPr>
              <a:t>nd</a:t>
            </a:r>
            <a:r>
              <a:rPr lang="en-GB" sz="1050" i="1">
                <a:solidFill>
                  <a:srgbClr val="173965"/>
                </a:solidFill>
              </a:rPr>
              <a:t> and 3</a:t>
            </a:r>
            <a:r>
              <a:rPr lang="en-GB" sz="1050" i="1" baseline="30000">
                <a:solidFill>
                  <a:srgbClr val="173965"/>
                </a:solidFill>
              </a:rPr>
              <a:t>rd</a:t>
            </a:r>
            <a:r>
              <a:rPr lang="en-GB" sz="1050" i="1">
                <a:solidFill>
                  <a:srgbClr val="173965"/>
                </a:solidFill>
              </a:rPr>
              <a:t> levels for Stage 5 of the innovation process (Helmer et al., 2021, p. 9)</a:t>
            </a:r>
          </a:p>
        </p:txBody>
      </p:sp>
      <p:pic>
        <p:nvPicPr>
          <p:cNvPr id="2" name="Picture 1" descr="A chart of research results&#10;&#10;Description automatically generated with medium confidence">
            <a:extLst>
              <a:ext uri="{FF2B5EF4-FFF2-40B4-BE49-F238E27FC236}">
                <a16:creationId xmlns:a16="http://schemas.microsoft.com/office/drawing/2014/main" id="{AD088405-DE26-D0D6-A186-79A5AF8D8D20}"/>
              </a:ext>
            </a:extLst>
          </p:cNvPr>
          <p:cNvPicPr>
            <a:picLocks noChangeAspect="1"/>
          </p:cNvPicPr>
          <p:nvPr/>
        </p:nvPicPr>
        <p:blipFill rotWithShape="1">
          <a:blip r:embed="rId2"/>
          <a:srcRect l="7765" b="87146"/>
          <a:stretch/>
        </p:blipFill>
        <p:spPr>
          <a:xfrm>
            <a:off x="5304584" y="2457442"/>
            <a:ext cx="5976000" cy="405984"/>
          </a:xfrm>
          <a:prstGeom prst="rect">
            <a:avLst/>
          </a:prstGeom>
        </p:spPr>
      </p:pic>
      <p:pic>
        <p:nvPicPr>
          <p:cNvPr id="8" name="Picture 7" descr="A close-up of a list of information&#10;&#10;Description automatically generated">
            <a:extLst>
              <a:ext uri="{FF2B5EF4-FFF2-40B4-BE49-F238E27FC236}">
                <a16:creationId xmlns:a16="http://schemas.microsoft.com/office/drawing/2014/main" id="{3FC426B3-4D10-9E7B-5BAD-D5305CFFA31D}"/>
              </a:ext>
            </a:extLst>
          </p:cNvPr>
          <p:cNvPicPr>
            <a:picLocks noChangeAspect="1"/>
          </p:cNvPicPr>
          <p:nvPr/>
        </p:nvPicPr>
        <p:blipFill>
          <a:blip r:embed="rId3"/>
          <a:stretch>
            <a:fillRect/>
          </a:stretch>
        </p:blipFill>
        <p:spPr>
          <a:xfrm>
            <a:off x="5304584" y="2860040"/>
            <a:ext cx="5943600" cy="1828800"/>
          </a:xfrm>
          <a:prstGeom prst="rect">
            <a:avLst/>
          </a:prstGeom>
        </p:spPr>
      </p:pic>
    </p:spTree>
    <p:extLst>
      <p:ext uri="{BB962C8B-B14F-4D97-AF65-F5344CB8AC3E}">
        <p14:creationId xmlns:p14="http://schemas.microsoft.com/office/powerpoint/2010/main" val="4114937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35BDB7-B07F-7D6A-896A-C4A7366900B9}"/>
              </a:ext>
            </a:extLst>
          </p:cNvPr>
          <p:cNvSpPr>
            <a:spLocks noGrp="1"/>
          </p:cNvSpPr>
          <p:nvPr>
            <p:ph type="body" sz="quarter" idx="16"/>
          </p:nvPr>
        </p:nvSpPr>
        <p:spPr/>
        <p:txBody>
          <a:bodyPr/>
          <a:lstStyle/>
          <a:p>
            <a:r>
              <a:rPr lang="en-US"/>
              <a:t>STAGE 6 – LAUNCH</a:t>
            </a:r>
          </a:p>
        </p:txBody>
      </p:sp>
      <p:sp>
        <p:nvSpPr>
          <p:cNvPr id="4" name="Text Placeholder 3">
            <a:extLst>
              <a:ext uri="{FF2B5EF4-FFF2-40B4-BE49-F238E27FC236}">
                <a16:creationId xmlns:a16="http://schemas.microsoft.com/office/drawing/2014/main" id="{AE51F39B-C917-0303-A178-0428D23A1BCF}"/>
              </a:ext>
            </a:extLst>
          </p:cNvPr>
          <p:cNvSpPr>
            <a:spLocks noGrp="1"/>
          </p:cNvSpPr>
          <p:nvPr>
            <p:ph type="body" sz="quarter" idx="19"/>
          </p:nvPr>
        </p:nvSpPr>
        <p:spPr>
          <a:xfrm>
            <a:off x="904856" y="2457445"/>
            <a:ext cx="4104024" cy="3781929"/>
          </a:xfrm>
        </p:spPr>
        <p:txBody>
          <a:bodyPr lIns="91440" tIns="45720" rIns="91440" bIns="45720" anchor="t"/>
          <a:lstStyle/>
          <a:p>
            <a:pPr algn="l">
              <a:lnSpc>
                <a:spcPct val="107000"/>
              </a:lnSpc>
              <a:spcAft>
                <a:spcPts val="0"/>
              </a:spcAft>
              <a:buFont typeface="Wingdings" pitchFamily="2" charset="2"/>
              <a:buChar char="q"/>
            </a:pPr>
            <a:r>
              <a:rPr lang="en-US" sz="1600" kern="100">
                <a:effectLst/>
                <a:cs typeface="Calibri"/>
              </a:rPr>
              <a:t>Focus mainly on new solution </a:t>
            </a:r>
            <a:r>
              <a:rPr lang="en-US" sz="1600" kern="100" err="1">
                <a:effectLst/>
                <a:cs typeface="Calibri"/>
              </a:rPr>
              <a:t>commercialisation</a:t>
            </a:r>
            <a:endParaRPr lang="en-US" sz="1600" kern="100">
              <a:cs typeface="Calibri"/>
            </a:endParaRPr>
          </a:p>
          <a:p>
            <a:pPr algn="l">
              <a:lnSpc>
                <a:spcPct val="107000"/>
              </a:lnSpc>
              <a:spcAft>
                <a:spcPts val="0"/>
              </a:spcAft>
              <a:buFont typeface="Wingdings" pitchFamily="2" charset="2"/>
              <a:buChar char="q"/>
            </a:pPr>
            <a:endParaRPr lang="en-US" sz="1600" kern="100">
              <a:effectLst/>
              <a:cs typeface="Calibri"/>
            </a:endParaRPr>
          </a:p>
          <a:p>
            <a:pPr algn="l">
              <a:lnSpc>
                <a:spcPct val="107000"/>
              </a:lnSpc>
              <a:spcAft>
                <a:spcPts val="0"/>
              </a:spcAft>
              <a:buFont typeface="Wingdings" pitchFamily="2" charset="2"/>
              <a:buChar char="q"/>
            </a:pPr>
            <a:r>
              <a:rPr lang="en-US" sz="1600" kern="100">
                <a:cs typeface="Calibri"/>
              </a:rPr>
              <a:t>E</a:t>
            </a:r>
            <a:r>
              <a:rPr lang="en-US" sz="1600" kern="100">
                <a:effectLst/>
                <a:cs typeface="Calibri"/>
              </a:rPr>
              <a:t>ntail implementing a market launch plan, generating first sales, and continuous verification of the solution and commercial outputs resulting from its implementation</a:t>
            </a:r>
          </a:p>
          <a:p>
            <a:pPr algn="l">
              <a:lnSpc>
                <a:spcPct val="107000"/>
              </a:lnSpc>
              <a:spcAft>
                <a:spcPts val="0"/>
              </a:spcAft>
              <a:buFont typeface="Wingdings" pitchFamily="2" charset="2"/>
              <a:buChar char="q"/>
            </a:pPr>
            <a:endParaRPr lang="en-US" sz="1600" kern="100">
              <a:cs typeface="Calibri"/>
            </a:endParaRPr>
          </a:p>
          <a:p>
            <a:pPr algn="l">
              <a:lnSpc>
                <a:spcPct val="107000"/>
              </a:lnSpc>
              <a:spcAft>
                <a:spcPts val="0"/>
              </a:spcAft>
              <a:buFont typeface="Wingdings" pitchFamily="2" charset="2"/>
              <a:buChar char="q"/>
            </a:pPr>
            <a:r>
              <a:rPr lang="en-US" sz="1600" kern="100">
                <a:effectLst/>
                <a:cs typeface="Calibri"/>
              </a:rPr>
              <a:t>Implementation of new technologies and procedures and exercising control over the process feasibility and efficiency</a:t>
            </a:r>
          </a:p>
          <a:p>
            <a:pPr algn="l">
              <a:lnSpc>
                <a:spcPct val="107000"/>
              </a:lnSpc>
              <a:spcAft>
                <a:spcPts val="0"/>
              </a:spcAft>
              <a:buFont typeface="Wingdings" pitchFamily="2" charset="2"/>
              <a:buChar char="q"/>
            </a:pPr>
            <a:endParaRPr lang="en-US" sz="1600" kern="100">
              <a:effectLst/>
              <a:cs typeface="Calibri"/>
            </a:endParaRPr>
          </a:p>
          <a:p>
            <a:pPr algn="l">
              <a:lnSpc>
                <a:spcPct val="107000"/>
              </a:lnSpc>
              <a:spcAft>
                <a:spcPts val="0"/>
              </a:spcAft>
              <a:buFont typeface="Wingdings" pitchFamily="2" charset="2"/>
              <a:buChar char="q"/>
            </a:pPr>
            <a:endParaRPr lang="it-IT" sz="1600" kern="100">
              <a:ea typeface="Aptos"/>
              <a:cs typeface="Times New Roman" panose="02020603050405020304" pitchFamily="18" charset="0"/>
            </a:endParaRPr>
          </a:p>
          <a:p>
            <a:pPr marL="0" indent="0" algn="l">
              <a:lnSpc>
                <a:spcPct val="107000"/>
              </a:lnSpc>
              <a:spcAft>
                <a:spcPts val="0"/>
              </a:spcAft>
            </a:pPr>
            <a:endParaRPr lang="pl-PL" sz="1600" kern="100">
              <a:effectLst/>
              <a:ea typeface="Aptos"/>
              <a:cs typeface="Times New Roman" panose="02020603050405020304" pitchFamily="18" charset="0"/>
            </a:endParaRPr>
          </a:p>
          <a:p>
            <a:endParaRPr lang="en-US" sz="1600">
              <a:ea typeface="Calibri"/>
              <a:cs typeface="Calibri"/>
            </a:endParaRPr>
          </a:p>
          <a:p>
            <a:endParaRPr lang="en-US" sz="1600">
              <a:ea typeface="Calibri"/>
              <a:cs typeface="Calibri"/>
            </a:endParaRPr>
          </a:p>
          <a:p>
            <a:endParaRPr lang="en-US" sz="3600">
              <a:ea typeface="Calibri"/>
              <a:cs typeface="Calibri"/>
            </a:endParaRPr>
          </a:p>
        </p:txBody>
      </p:sp>
      <p:sp>
        <p:nvSpPr>
          <p:cNvPr id="7" name="TextBox 6">
            <a:extLst>
              <a:ext uri="{FF2B5EF4-FFF2-40B4-BE49-F238E27FC236}">
                <a16:creationId xmlns:a16="http://schemas.microsoft.com/office/drawing/2014/main" id="{28524D74-DFB5-F594-6FFD-584C4395DD6E}"/>
              </a:ext>
            </a:extLst>
          </p:cNvPr>
          <p:cNvSpPr txBox="1"/>
          <p:nvPr/>
        </p:nvSpPr>
        <p:spPr>
          <a:xfrm>
            <a:off x="5304584" y="3790868"/>
            <a:ext cx="4499950" cy="253916"/>
          </a:xfrm>
          <a:prstGeom prst="rect">
            <a:avLst/>
          </a:prstGeom>
          <a:noFill/>
        </p:spPr>
        <p:txBody>
          <a:bodyPr wrap="none" rtlCol="0">
            <a:spAutoFit/>
          </a:bodyPr>
          <a:lstStyle/>
          <a:p>
            <a:r>
              <a:rPr lang="en-GB" sz="1050" i="1">
                <a:solidFill>
                  <a:srgbClr val="173965"/>
                </a:solidFill>
              </a:rPr>
              <a:t>2</a:t>
            </a:r>
            <a:r>
              <a:rPr lang="en-GB" sz="1050" i="1" baseline="30000">
                <a:solidFill>
                  <a:srgbClr val="173965"/>
                </a:solidFill>
              </a:rPr>
              <a:t>nd</a:t>
            </a:r>
            <a:r>
              <a:rPr lang="en-GB" sz="1050" i="1">
                <a:solidFill>
                  <a:srgbClr val="173965"/>
                </a:solidFill>
              </a:rPr>
              <a:t> and 3</a:t>
            </a:r>
            <a:r>
              <a:rPr lang="en-GB" sz="1050" i="1" baseline="30000">
                <a:solidFill>
                  <a:srgbClr val="173965"/>
                </a:solidFill>
              </a:rPr>
              <a:t>rd</a:t>
            </a:r>
            <a:r>
              <a:rPr lang="en-GB" sz="1050" i="1">
                <a:solidFill>
                  <a:srgbClr val="173965"/>
                </a:solidFill>
              </a:rPr>
              <a:t> levels for Stage 6 of the innovation process (Helmer et al., 2021, p. 9)</a:t>
            </a:r>
          </a:p>
        </p:txBody>
      </p:sp>
      <p:pic>
        <p:nvPicPr>
          <p:cNvPr id="2" name="Picture 1" descr="A chart of research results&#10;&#10;Description automatically generated with medium confidence">
            <a:extLst>
              <a:ext uri="{FF2B5EF4-FFF2-40B4-BE49-F238E27FC236}">
                <a16:creationId xmlns:a16="http://schemas.microsoft.com/office/drawing/2014/main" id="{6A44F597-DA5D-45C4-DD00-8C37DE6B4C8A}"/>
              </a:ext>
            </a:extLst>
          </p:cNvPr>
          <p:cNvPicPr>
            <a:picLocks noChangeAspect="1"/>
          </p:cNvPicPr>
          <p:nvPr/>
        </p:nvPicPr>
        <p:blipFill rotWithShape="1">
          <a:blip r:embed="rId2"/>
          <a:srcRect l="7765" b="87146"/>
          <a:stretch/>
        </p:blipFill>
        <p:spPr>
          <a:xfrm>
            <a:off x="5304584" y="2457442"/>
            <a:ext cx="5940000" cy="403538"/>
          </a:xfrm>
          <a:prstGeom prst="rect">
            <a:avLst/>
          </a:prstGeom>
        </p:spPr>
      </p:pic>
      <p:pic>
        <p:nvPicPr>
          <p:cNvPr id="8" name="Picture 7" descr="A white rectangular sign with black text&#10;&#10;Description automatically generated">
            <a:extLst>
              <a:ext uri="{FF2B5EF4-FFF2-40B4-BE49-F238E27FC236}">
                <a16:creationId xmlns:a16="http://schemas.microsoft.com/office/drawing/2014/main" id="{2C13955E-29A8-A321-E0F8-AF00C0938C6F}"/>
              </a:ext>
            </a:extLst>
          </p:cNvPr>
          <p:cNvPicPr>
            <a:picLocks noChangeAspect="1"/>
          </p:cNvPicPr>
          <p:nvPr/>
        </p:nvPicPr>
        <p:blipFill>
          <a:blip r:embed="rId3"/>
          <a:stretch>
            <a:fillRect/>
          </a:stretch>
        </p:blipFill>
        <p:spPr>
          <a:xfrm>
            <a:off x="5304584" y="2865648"/>
            <a:ext cx="5930900" cy="850900"/>
          </a:xfrm>
          <a:prstGeom prst="rect">
            <a:avLst/>
          </a:prstGeom>
        </p:spPr>
      </p:pic>
    </p:spTree>
    <p:extLst>
      <p:ext uri="{BB962C8B-B14F-4D97-AF65-F5344CB8AC3E}">
        <p14:creationId xmlns:p14="http://schemas.microsoft.com/office/powerpoint/2010/main" val="3044600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35BDB7-B07F-7D6A-896A-C4A7366900B9}"/>
              </a:ext>
            </a:extLst>
          </p:cNvPr>
          <p:cNvSpPr>
            <a:spLocks noGrp="1"/>
          </p:cNvSpPr>
          <p:nvPr>
            <p:ph type="body" sz="quarter" idx="16"/>
          </p:nvPr>
        </p:nvSpPr>
        <p:spPr/>
        <p:txBody>
          <a:bodyPr/>
          <a:lstStyle/>
          <a:p>
            <a:r>
              <a:rPr lang="en-US"/>
              <a:t>TYPES OF INNOVATION IN LOGISTICS</a:t>
            </a:r>
          </a:p>
        </p:txBody>
      </p:sp>
      <p:sp>
        <p:nvSpPr>
          <p:cNvPr id="5" name="TextBox 4">
            <a:extLst>
              <a:ext uri="{FF2B5EF4-FFF2-40B4-BE49-F238E27FC236}">
                <a16:creationId xmlns:a16="http://schemas.microsoft.com/office/drawing/2014/main" id="{1EFA93E0-5F0D-085D-B578-8CD9D7903A16}"/>
              </a:ext>
            </a:extLst>
          </p:cNvPr>
          <p:cNvSpPr txBox="1"/>
          <p:nvPr/>
        </p:nvSpPr>
        <p:spPr>
          <a:xfrm>
            <a:off x="6959600" y="2600960"/>
            <a:ext cx="184731" cy="369332"/>
          </a:xfrm>
          <a:prstGeom prst="rect">
            <a:avLst/>
          </a:prstGeom>
          <a:noFill/>
        </p:spPr>
        <p:txBody>
          <a:bodyPr wrap="none" rtlCol="0">
            <a:spAutoFit/>
          </a:bodyPr>
          <a:lstStyle/>
          <a:p>
            <a:endParaRPr lang="en-GB"/>
          </a:p>
        </p:txBody>
      </p:sp>
      <p:sp>
        <p:nvSpPr>
          <p:cNvPr id="4" name="Text Placeholder 3">
            <a:extLst>
              <a:ext uri="{FF2B5EF4-FFF2-40B4-BE49-F238E27FC236}">
                <a16:creationId xmlns:a16="http://schemas.microsoft.com/office/drawing/2014/main" id="{AE51F39B-C917-0303-A178-0428D23A1BCF}"/>
              </a:ext>
            </a:extLst>
          </p:cNvPr>
          <p:cNvSpPr>
            <a:spLocks noGrp="1"/>
          </p:cNvSpPr>
          <p:nvPr>
            <p:ph type="body" sz="quarter" idx="19"/>
          </p:nvPr>
        </p:nvSpPr>
        <p:spPr>
          <a:xfrm>
            <a:off x="904856" y="2457445"/>
            <a:ext cx="10479218" cy="3781929"/>
          </a:xfrm>
        </p:spPr>
        <p:txBody>
          <a:bodyPr lIns="91440" tIns="45720" rIns="91440" bIns="45720" anchor="t"/>
          <a:lstStyle/>
          <a:p>
            <a:pPr marL="285750" indent="-285750">
              <a:buFont typeface="Wingdings" pitchFamily="2" charset="2"/>
              <a:buChar char="q"/>
            </a:pPr>
            <a:r>
              <a:rPr lang="tr-TR" sz="1600" b="1" err="1"/>
              <a:t>Reverse</a:t>
            </a:r>
            <a:r>
              <a:rPr lang="tr-TR" sz="1600" b="1"/>
              <a:t> </a:t>
            </a:r>
            <a:r>
              <a:rPr lang="tr-TR" sz="1600" b="1" err="1"/>
              <a:t>Logistics</a:t>
            </a:r>
            <a:r>
              <a:rPr lang="tr-TR" sz="1600" b="1"/>
              <a:t> –</a:t>
            </a:r>
            <a:r>
              <a:rPr lang="tr-TR" sz="1600"/>
              <a:t> </a:t>
            </a:r>
            <a:r>
              <a:rPr lang="tr-TR" sz="1600" err="1"/>
              <a:t>recycling</a:t>
            </a:r>
            <a:r>
              <a:rPr lang="tr-TR" sz="1600"/>
              <a:t> </a:t>
            </a:r>
            <a:r>
              <a:rPr lang="tr-TR" sz="1600" err="1"/>
              <a:t>and</a:t>
            </a:r>
            <a:r>
              <a:rPr lang="tr-TR" sz="1600"/>
              <a:t> </a:t>
            </a:r>
            <a:r>
              <a:rPr lang="tr-TR" sz="1600" err="1"/>
              <a:t>reuse</a:t>
            </a:r>
            <a:r>
              <a:rPr lang="tr-TR" sz="1600"/>
              <a:t> </a:t>
            </a:r>
            <a:r>
              <a:rPr lang="tr-TR" sz="1600" err="1"/>
              <a:t>and</a:t>
            </a:r>
            <a:r>
              <a:rPr lang="tr-TR" sz="1600"/>
              <a:t> </a:t>
            </a:r>
            <a:r>
              <a:rPr lang="tr-TR" sz="1600" err="1"/>
              <a:t>waste</a:t>
            </a:r>
            <a:r>
              <a:rPr lang="tr-TR" sz="1600"/>
              <a:t> </a:t>
            </a:r>
            <a:r>
              <a:rPr lang="tr-TR" sz="1600" err="1"/>
              <a:t>management</a:t>
            </a:r>
            <a:r>
              <a:rPr lang="tr-TR" sz="1600"/>
              <a:t> </a:t>
            </a:r>
            <a:r>
              <a:rPr lang="tr-TR" sz="1600" err="1"/>
              <a:t>processes</a:t>
            </a:r>
            <a:endParaRPr lang="tr-TR" sz="1600"/>
          </a:p>
          <a:p>
            <a:pPr marL="285750" indent="-285750">
              <a:buFont typeface="Wingdings" pitchFamily="2" charset="2"/>
              <a:buChar char="q"/>
            </a:pPr>
            <a:endParaRPr lang="tr-TR" sz="1600"/>
          </a:p>
          <a:p>
            <a:pPr marL="285750" indent="-285750">
              <a:buFont typeface="Wingdings" pitchFamily="2" charset="2"/>
              <a:buChar char="q"/>
            </a:pPr>
            <a:r>
              <a:rPr lang="pl-PL" sz="1600" b="1" err="1"/>
              <a:t>Electric</a:t>
            </a:r>
            <a:r>
              <a:rPr lang="pl-PL" sz="1600" b="1"/>
              <a:t> </a:t>
            </a:r>
            <a:r>
              <a:rPr lang="pl-PL" sz="1600" b="1" err="1"/>
              <a:t>Vehicle</a:t>
            </a:r>
            <a:r>
              <a:rPr lang="pl-PL" sz="1600" b="1"/>
              <a:t> –</a:t>
            </a:r>
            <a:r>
              <a:rPr lang="pl-PL" sz="1600"/>
              <a:t> </a:t>
            </a:r>
            <a:r>
              <a:rPr lang="pl-PL" sz="1600" err="1"/>
              <a:t>an</a:t>
            </a:r>
            <a:r>
              <a:rPr lang="pl-PL" sz="1600"/>
              <a:t> </a:t>
            </a:r>
            <a:r>
              <a:rPr lang="pl-PL" sz="1600" err="1"/>
              <a:t>important</a:t>
            </a:r>
            <a:r>
              <a:rPr lang="pl-PL" sz="1600"/>
              <a:t> </a:t>
            </a:r>
            <a:r>
              <a:rPr lang="pl-PL" sz="1600" err="1"/>
              <a:t>tool</a:t>
            </a:r>
            <a:r>
              <a:rPr lang="pl-PL" sz="1600"/>
              <a:t> to </a:t>
            </a:r>
            <a:r>
              <a:rPr lang="pl-PL" sz="1600" err="1"/>
              <a:t>reduce</a:t>
            </a:r>
            <a:r>
              <a:rPr lang="pl-PL" sz="1600"/>
              <a:t> </a:t>
            </a:r>
            <a:r>
              <a:rPr lang="pl-PL" sz="1600" err="1"/>
              <a:t>carbon</a:t>
            </a:r>
            <a:r>
              <a:rPr lang="pl-PL" sz="1600"/>
              <a:t> </a:t>
            </a:r>
            <a:r>
              <a:rPr lang="pl-PL" sz="1600" err="1"/>
              <a:t>emissions</a:t>
            </a:r>
            <a:r>
              <a:rPr lang="pl-PL" sz="1600"/>
              <a:t> and </a:t>
            </a:r>
            <a:r>
              <a:rPr lang="pl-PL" sz="1600" err="1"/>
              <a:t>provide</a:t>
            </a:r>
            <a:r>
              <a:rPr lang="pl-PL" sz="1600"/>
              <a:t> </a:t>
            </a:r>
            <a:r>
              <a:rPr lang="pl-PL" sz="1600" err="1"/>
              <a:t>sustainable</a:t>
            </a:r>
            <a:r>
              <a:rPr lang="pl-PL" sz="1600"/>
              <a:t> transport</a:t>
            </a:r>
          </a:p>
          <a:p>
            <a:pPr marL="0" indent="0"/>
            <a:endParaRPr lang="pl-PL" sz="1600"/>
          </a:p>
          <a:p>
            <a:pPr marL="285750" indent="-285750">
              <a:buFont typeface="Wingdings" pitchFamily="2" charset="2"/>
              <a:buChar char="q"/>
            </a:pPr>
            <a:r>
              <a:rPr lang="tr-TR" sz="1600" b="1" err="1"/>
              <a:t>Shrubland</a:t>
            </a:r>
            <a:r>
              <a:rPr lang="tr-TR" sz="1600" b="1"/>
              <a:t> </a:t>
            </a:r>
            <a:r>
              <a:rPr lang="tr-TR" sz="1600" b="1" err="1"/>
              <a:t>Fuel</a:t>
            </a:r>
            <a:r>
              <a:rPr lang="tr-TR" sz="1600" b="1"/>
              <a:t> </a:t>
            </a:r>
            <a:r>
              <a:rPr lang="pl-PL" sz="1600" b="1"/>
              <a:t>–</a:t>
            </a:r>
            <a:r>
              <a:rPr lang="tr-TR" sz="1600"/>
              <a:t> </a:t>
            </a:r>
            <a:r>
              <a:rPr lang="tr-TR" sz="1600" err="1"/>
              <a:t>related</a:t>
            </a:r>
            <a:r>
              <a:rPr lang="tr-TR" sz="1600"/>
              <a:t> </a:t>
            </a:r>
            <a:r>
              <a:rPr lang="tr-TR" sz="1600" err="1"/>
              <a:t>to</a:t>
            </a:r>
            <a:r>
              <a:rPr lang="tr-TR" sz="1600"/>
              <a:t> </a:t>
            </a:r>
            <a:r>
              <a:rPr lang="tr-TR" sz="1600" err="1"/>
              <a:t>biofuels</a:t>
            </a:r>
            <a:r>
              <a:rPr lang="tr-TR" sz="1600"/>
              <a:t> </a:t>
            </a:r>
            <a:r>
              <a:rPr lang="tr-TR" sz="1600" err="1"/>
              <a:t>or</a:t>
            </a:r>
            <a:r>
              <a:rPr lang="tr-TR" sz="1600"/>
              <a:t> </a:t>
            </a:r>
            <a:r>
              <a:rPr lang="tr-TR" sz="1600" err="1"/>
              <a:t>fuel</a:t>
            </a:r>
            <a:r>
              <a:rPr lang="tr-TR" sz="1600"/>
              <a:t> </a:t>
            </a:r>
            <a:r>
              <a:rPr lang="tr-TR" sz="1600" err="1"/>
              <a:t>types</a:t>
            </a:r>
            <a:r>
              <a:rPr lang="tr-TR" sz="1600"/>
              <a:t> </a:t>
            </a:r>
            <a:r>
              <a:rPr lang="tr-TR" sz="1600" err="1"/>
              <a:t>derived</a:t>
            </a:r>
            <a:r>
              <a:rPr lang="tr-TR" sz="1600"/>
              <a:t> </a:t>
            </a:r>
            <a:r>
              <a:rPr lang="tr-TR" sz="1600" err="1"/>
              <a:t>from</a:t>
            </a:r>
            <a:r>
              <a:rPr lang="tr-TR" sz="1600"/>
              <a:t> </a:t>
            </a:r>
            <a:r>
              <a:rPr lang="tr-TR" sz="1600" err="1"/>
              <a:t>shrubland</a:t>
            </a:r>
            <a:r>
              <a:rPr lang="tr-TR" sz="1600"/>
              <a:t> </a:t>
            </a:r>
            <a:r>
              <a:rPr lang="tr-TR" sz="1600" err="1"/>
              <a:t>plants</a:t>
            </a:r>
            <a:endParaRPr lang="tr-TR" sz="1600"/>
          </a:p>
          <a:p>
            <a:pPr marL="0" indent="0"/>
            <a:endParaRPr lang="pl-PL" sz="1600" b="1"/>
          </a:p>
          <a:p>
            <a:pPr marL="285750" indent="-285750">
              <a:buFont typeface="Wingdings" pitchFamily="2" charset="2"/>
              <a:buChar char="q"/>
            </a:pPr>
            <a:r>
              <a:rPr lang="tr-TR" sz="1600" b="1" err="1"/>
              <a:t>Bioenergy</a:t>
            </a:r>
            <a:r>
              <a:rPr lang="tr-TR" sz="1600" b="1"/>
              <a:t> </a:t>
            </a:r>
            <a:r>
              <a:rPr lang="tr-TR" sz="1600" b="1" err="1"/>
              <a:t>Production</a:t>
            </a:r>
            <a:r>
              <a:rPr lang="tr-TR" sz="1600" b="1"/>
              <a:t> –</a:t>
            </a:r>
            <a:r>
              <a:rPr lang="tr-TR" sz="1600"/>
              <a:t> </a:t>
            </a:r>
            <a:r>
              <a:rPr lang="tr-TR" sz="1600" err="1"/>
              <a:t>relate</a:t>
            </a:r>
            <a:r>
              <a:rPr lang="tr-TR" sz="1600"/>
              <a:t> </a:t>
            </a:r>
            <a:r>
              <a:rPr lang="tr-TR" sz="1600" err="1"/>
              <a:t>to</a:t>
            </a:r>
            <a:r>
              <a:rPr lang="tr-TR" sz="1600"/>
              <a:t> </a:t>
            </a:r>
            <a:r>
              <a:rPr lang="tr-TR" sz="1600" err="1"/>
              <a:t>bioenergy</a:t>
            </a:r>
            <a:r>
              <a:rPr lang="tr-TR" sz="1600"/>
              <a:t> </a:t>
            </a:r>
            <a:r>
              <a:rPr lang="tr-TR" sz="1600" err="1"/>
              <a:t>production</a:t>
            </a:r>
            <a:r>
              <a:rPr lang="tr-TR" sz="1600"/>
              <a:t> as a </a:t>
            </a:r>
            <a:r>
              <a:rPr lang="tr-TR" sz="1600" err="1"/>
              <a:t>sustainable</a:t>
            </a:r>
            <a:r>
              <a:rPr lang="tr-TR" sz="1600"/>
              <a:t> </a:t>
            </a:r>
            <a:r>
              <a:rPr lang="tr-TR" sz="1600" err="1"/>
              <a:t>energy</a:t>
            </a:r>
            <a:r>
              <a:rPr lang="tr-TR" sz="1600"/>
              <a:t> </a:t>
            </a:r>
            <a:r>
              <a:rPr lang="tr-TR" sz="1600" err="1"/>
              <a:t>source</a:t>
            </a:r>
            <a:r>
              <a:rPr lang="tr-TR" sz="1600"/>
              <a:t> </a:t>
            </a:r>
            <a:r>
              <a:rPr lang="tr-TR" sz="1600" err="1"/>
              <a:t>to</a:t>
            </a:r>
            <a:r>
              <a:rPr lang="tr-TR" sz="1600"/>
              <a:t> </a:t>
            </a:r>
            <a:r>
              <a:rPr lang="tr-TR" sz="1600" err="1"/>
              <a:t>replace</a:t>
            </a:r>
            <a:r>
              <a:rPr lang="tr-TR" sz="1600"/>
              <a:t> </a:t>
            </a:r>
            <a:r>
              <a:rPr lang="tr-TR" sz="1600" err="1"/>
              <a:t>fossil</a:t>
            </a:r>
            <a:r>
              <a:rPr lang="tr-TR" sz="1600"/>
              <a:t> </a:t>
            </a:r>
            <a:r>
              <a:rPr lang="tr-TR" sz="1600" err="1"/>
              <a:t>fuels</a:t>
            </a:r>
            <a:r>
              <a:rPr lang="tr-TR" sz="1600"/>
              <a:t> </a:t>
            </a:r>
            <a:r>
              <a:rPr lang="tr-TR" sz="1600" err="1"/>
              <a:t>and</a:t>
            </a:r>
            <a:r>
              <a:rPr lang="tr-TR" sz="1600"/>
              <a:t> </a:t>
            </a:r>
            <a:r>
              <a:rPr lang="tr-TR" sz="1600" err="1"/>
              <a:t>reduce</a:t>
            </a:r>
            <a:r>
              <a:rPr lang="tr-TR" sz="1600"/>
              <a:t> </a:t>
            </a:r>
            <a:r>
              <a:rPr lang="tr-TR" sz="1600" err="1"/>
              <a:t>the</a:t>
            </a:r>
            <a:r>
              <a:rPr lang="tr-TR" sz="1600"/>
              <a:t> </a:t>
            </a:r>
            <a:r>
              <a:rPr lang="tr-TR" sz="1600" err="1"/>
              <a:t>carbon</a:t>
            </a:r>
            <a:r>
              <a:rPr lang="tr-TR" sz="1600"/>
              <a:t> </a:t>
            </a:r>
            <a:r>
              <a:rPr lang="tr-TR" sz="1600" err="1"/>
              <a:t>footprint</a:t>
            </a:r>
            <a:endParaRPr lang="pl-PL" sz="1600"/>
          </a:p>
          <a:p>
            <a:pPr marL="285750" indent="-285750">
              <a:buFont typeface="Wingdings" pitchFamily="2" charset="2"/>
              <a:buChar char="q"/>
            </a:pPr>
            <a:endParaRPr lang="en-US" sz="1600"/>
          </a:p>
          <a:p>
            <a:pPr marL="285750" indent="-285750">
              <a:buFont typeface="Wingdings" pitchFamily="2" charset="2"/>
              <a:buChar char="q"/>
            </a:pPr>
            <a:endParaRPr lang="en-US" sz="1600">
              <a:solidFill>
                <a:srgbClr val="0B1430"/>
              </a:solidFill>
              <a:ea typeface="Calibri"/>
              <a:cs typeface="Calibri"/>
            </a:endParaRPr>
          </a:p>
          <a:p>
            <a:pPr marL="285750" indent="-285750">
              <a:buFont typeface="Wingdings" pitchFamily="2" charset="2"/>
              <a:buChar char="q"/>
            </a:pPr>
            <a:endParaRPr lang="en-US" sz="1600">
              <a:ea typeface="Calibri"/>
              <a:cs typeface="Calibri"/>
            </a:endParaRPr>
          </a:p>
          <a:p>
            <a:pPr marL="285750" indent="-285750">
              <a:buFont typeface="Wingdings" pitchFamily="2" charset="2"/>
              <a:buChar char="q"/>
            </a:pPr>
            <a:endParaRPr lang="pl-PL" sz="1600"/>
          </a:p>
          <a:p>
            <a:pPr marL="285750" indent="-285750">
              <a:buFont typeface="Wingdings" pitchFamily="2" charset="2"/>
              <a:buChar char="q"/>
            </a:pPr>
            <a:endParaRPr lang="pl-PL" sz="1600"/>
          </a:p>
          <a:p>
            <a:pPr marL="285750" indent="-285750">
              <a:buFont typeface="Wingdings" pitchFamily="2" charset="2"/>
              <a:buChar char="q"/>
            </a:pPr>
            <a:endParaRPr lang="pl-PL" sz="1600"/>
          </a:p>
          <a:p>
            <a:pPr marL="285750" indent="-285750">
              <a:buFont typeface="Wingdings" pitchFamily="2" charset="2"/>
              <a:buChar char="q"/>
            </a:pPr>
            <a:endParaRPr lang="pl-PL" sz="1600"/>
          </a:p>
          <a:p>
            <a:pPr marL="285750" indent="-285750">
              <a:buFont typeface="Wingdings" pitchFamily="2" charset="2"/>
              <a:buChar char="q"/>
            </a:pPr>
            <a:endParaRPr lang="pl-PL" sz="1600"/>
          </a:p>
          <a:p>
            <a:pPr marL="285750" indent="-285750">
              <a:buFont typeface="Wingdings" pitchFamily="2" charset="2"/>
              <a:buChar char="q"/>
            </a:pPr>
            <a:endParaRPr lang="pl-PL" sz="1600"/>
          </a:p>
        </p:txBody>
      </p:sp>
    </p:spTree>
    <p:extLst>
      <p:ext uri="{BB962C8B-B14F-4D97-AF65-F5344CB8AC3E}">
        <p14:creationId xmlns:p14="http://schemas.microsoft.com/office/powerpoint/2010/main" val="2422691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How</a:t>
            </a:r>
            <a:r>
              <a:rPr lang="en-US" sz="3200" b="1">
                <a:ea typeface="Calibri"/>
                <a:cs typeface="Calibri"/>
              </a:rPr>
              <a:t> </a:t>
            </a:r>
            <a:r>
              <a:rPr lang="en-US" sz="3200">
                <a:ea typeface="Calibri"/>
                <a:cs typeface="Calibri"/>
              </a:rPr>
              <a:t>can innovation management </a:t>
            </a:r>
            <a:r>
              <a:rPr lang="en-US" sz="3200" b="1" err="1">
                <a:ea typeface="Calibri"/>
                <a:cs typeface="Calibri"/>
              </a:rPr>
              <a:t>optimise</a:t>
            </a:r>
            <a:r>
              <a:rPr lang="en-US" sz="3200">
                <a:ea typeface="Calibri"/>
                <a:cs typeface="Calibri"/>
              </a:rPr>
              <a:t> supply chains, reduce environmental impact, and address operational challenges? </a:t>
            </a:r>
            <a:r>
              <a:rPr lang="en-US" sz="2400">
                <a:solidFill>
                  <a:srgbClr val="0B1430"/>
                </a:solidFill>
                <a:ea typeface="Calibri"/>
                <a:cs typeface="Calibri"/>
              </a:rPr>
              <a:t> </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2685419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sz="2400">
                <a:ea typeface="Calibri"/>
                <a:cs typeface="Calibri"/>
              </a:rPr>
              <a:t>Explore how </a:t>
            </a:r>
            <a:r>
              <a:rPr lang="en-US" sz="2400" b="1">
                <a:ea typeface="Calibri"/>
                <a:cs typeface="Calibri"/>
              </a:rPr>
              <a:t>innovation management </a:t>
            </a:r>
            <a:r>
              <a:rPr lang="en-US" sz="2400">
                <a:ea typeface="Calibri"/>
                <a:cs typeface="Calibri"/>
              </a:rPr>
              <a:t>contributes</a:t>
            </a:r>
            <a:r>
              <a:rPr lang="en-US" sz="2400" b="1">
                <a:ea typeface="Calibri"/>
                <a:cs typeface="Calibri"/>
              </a:rPr>
              <a:t> </a:t>
            </a:r>
            <a:r>
              <a:rPr lang="en-US" sz="2400">
                <a:ea typeface="Calibri"/>
                <a:cs typeface="Calibri"/>
              </a:rPr>
              <a:t>to solving </a:t>
            </a:r>
            <a:r>
              <a:rPr lang="en-US" sz="2400" b="1">
                <a:ea typeface="Calibri"/>
                <a:cs typeface="Calibri"/>
              </a:rPr>
              <a:t>sustainability</a:t>
            </a:r>
            <a:r>
              <a:rPr lang="en-US" sz="2400">
                <a:ea typeface="Calibri"/>
                <a:cs typeface="Calibri"/>
              </a:rPr>
              <a:t> issues and operational challenges in </a:t>
            </a:r>
            <a:r>
              <a:rPr lang="en-US" sz="2400" b="1">
                <a:ea typeface="Calibri"/>
                <a:cs typeface="Calibri"/>
              </a:rPr>
              <a:t>logistics</a:t>
            </a:r>
            <a:r>
              <a:rPr lang="en-US" sz="2400">
                <a:ea typeface="Calibri"/>
                <a:cs typeface="Calibri"/>
              </a:rPr>
              <a:t>.</a:t>
            </a:r>
          </a:p>
          <a:p>
            <a:endParaRPr lang="en-US">
              <a:latin typeface="Calibri"/>
              <a:ea typeface="Calibri"/>
              <a:cs typeface="Calibri"/>
            </a:endParaRPr>
          </a:p>
          <a:p>
            <a:pPr marL="342900" indent="-342900">
              <a:buFont typeface="Wingdings" pitchFamily="2" charset="2"/>
              <a:buChar char="q"/>
            </a:pPr>
            <a:r>
              <a:rPr lang="en-US" sz="2400">
                <a:latin typeface="Calibri"/>
                <a:ea typeface="Calibri"/>
                <a:cs typeface="Calibri"/>
              </a:rPr>
              <a:t>How</a:t>
            </a:r>
            <a:r>
              <a:rPr lang="en-US" sz="2400">
                <a:ea typeface="Calibri"/>
                <a:cs typeface="Calibri"/>
              </a:rPr>
              <a:t> can each stage of innovation management address specific sustainability goals? </a:t>
            </a:r>
          </a:p>
          <a:p>
            <a:pPr marL="342900" indent="-342900">
              <a:buFont typeface="Wingdings" pitchFamily="2" charset="2"/>
              <a:buChar char="q"/>
            </a:pPr>
            <a:r>
              <a:rPr lang="en-US" sz="2400">
                <a:latin typeface="Calibri"/>
                <a:ea typeface="Calibri"/>
                <a:cs typeface="Calibri"/>
              </a:rPr>
              <a:t>What</a:t>
            </a:r>
            <a:r>
              <a:rPr lang="en-US" sz="2400">
                <a:ea typeface="Calibri"/>
                <a:cs typeface="Calibri"/>
              </a:rPr>
              <a:t> role does </a:t>
            </a:r>
            <a:r>
              <a:rPr lang="en-US" sz="2400" err="1">
                <a:ea typeface="Calibri"/>
                <a:cs typeface="Calibri"/>
              </a:rPr>
              <a:t>digitalisation</a:t>
            </a:r>
            <a:r>
              <a:rPr lang="en-US" sz="2400">
                <a:ea typeface="Calibri"/>
                <a:cs typeface="Calibri"/>
              </a:rPr>
              <a:t> play in making these processes more effective?</a:t>
            </a:r>
            <a:endParaRPr lang="en-US">
              <a:ea typeface="Calibri"/>
              <a:cs typeface="Calibri"/>
            </a:endParaRPr>
          </a:p>
          <a:p>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a:srcRect t="7354" b="7354"/>
          <a:stretch>
            <a:fillRect/>
          </a:stretch>
        </p:blipFill>
        <p:spPr/>
      </p:pic>
    </p:spTree>
    <p:extLst>
      <p:ext uri="{BB962C8B-B14F-4D97-AF65-F5344CB8AC3E}">
        <p14:creationId xmlns:p14="http://schemas.microsoft.com/office/powerpoint/2010/main" val="1269555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2</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EXPLORING INNOVATION </a:t>
            </a:r>
            <a:br>
              <a:rPr lang="en-GB" sz="4800" b="1"/>
            </a:br>
            <a:r>
              <a:rPr lang="en-GB" sz="4800" b="1"/>
              <a:t>IN PRACTICE</a:t>
            </a:r>
          </a:p>
        </p:txBody>
      </p:sp>
    </p:spTree>
    <p:extLst>
      <p:ext uri="{BB962C8B-B14F-4D97-AF65-F5344CB8AC3E}">
        <p14:creationId xmlns:p14="http://schemas.microsoft.com/office/powerpoint/2010/main" val="2780186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A35E6-0218-E6C1-DC6F-4966D46A0B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8216C1C-A324-7F66-C57B-583DDED45747}"/>
              </a:ext>
            </a:extLst>
          </p:cNvPr>
          <p:cNvSpPr>
            <a:spLocks noGrp="1"/>
          </p:cNvSpPr>
          <p:nvPr>
            <p:ph type="body" sz="quarter" idx="16"/>
          </p:nvPr>
        </p:nvSpPr>
        <p:spPr/>
        <p:txBody>
          <a:bodyPr/>
          <a:lstStyle/>
          <a:p>
            <a:r>
              <a:rPr lang="en-US"/>
              <a:t>INNOVATIVE VS NON-INNOVATIVE</a:t>
            </a:r>
          </a:p>
        </p:txBody>
      </p:sp>
      <p:sp>
        <p:nvSpPr>
          <p:cNvPr id="2" name="Text Placeholder 1">
            <a:extLst>
              <a:ext uri="{FF2B5EF4-FFF2-40B4-BE49-F238E27FC236}">
                <a16:creationId xmlns:a16="http://schemas.microsoft.com/office/drawing/2014/main" id="{5E00D750-F28C-530B-3256-E5D7F3BE6ED2}"/>
              </a:ext>
            </a:extLst>
          </p:cNvPr>
          <p:cNvSpPr>
            <a:spLocks noGrp="1"/>
          </p:cNvSpPr>
          <p:nvPr>
            <p:ph type="body" sz="quarter" idx="19"/>
          </p:nvPr>
        </p:nvSpPr>
        <p:spPr>
          <a:xfrm>
            <a:off x="904856" y="2125743"/>
            <a:ext cx="10479218" cy="1933301"/>
          </a:xfrm>
        </p:spPr>
        <p:txBody>
          <a:bodyPr lIns="91440" tIns="45720" rIns="91440" bIns="45720" numCol="2" anchor="t"/>
          <a:lstStyle/>
          <a:p>
            <a:pPr algn="l">
              <a:lnSpc>
                <a:spcPct val="100000"/>
              </a:lnSpc>
            </a:pPr>
            <a:r>
              <a:rPr lang="en-GB" sz="1600" b="1" i="0">
                <a:solidFill>
                  <a:srgbClr val="8652A1"/>
                </a:solidFill>
                <a:effectLst/>
              </a:rPr>
              <a:t>Innovative</a:t>
            </a:r>
          </a:p>
          <a:p>
            <a:pPr algn="l">
              <a:lnSpc>
                <a:spcPct val="100000"/>
              </a:lnSpc>
            </a:pPr>
            <a:endParaRPr lang="en-GB" sz="1600" b="1" i="0">
              <a:solidFill>
                <a:srgbClr val="8652A1"/>
              </a:solidFill>
              <a:effectLst/>
            </a:endParaRPr>
          </a:p>
          <a:p>
            <a:pPr marL="285750" indent="-285750" algn="l">
              <a:lnSpc>
                <a:spcPct val="100000"/>
              </a:lnSpc>
              <a:buFont typeface="Wingdings" panose="05000000000000000000" pitchFamily="2" charset="2"/>
              <a:buChar char="q"/>
            </a:pPr>
            <a:r>
              <a:rPr lang="en-GB" sz="1600" b="1" i="0">
                <a:effectLst/>
              </a:rPr>
              <a:t>Definition: </a:t>
            </a:r>
            <a:r>
              <a:rPr lang="en-GB" sz="1600" b="0" i="0">
                <a:effectLst/>
              </a:rPr>
              <a:t>Introduces new methods, technologies, or processes to improve efficiency and customer satisfaction.</a:t>
            </a:r>
          </a:p>
          <a:p>
            <a:pPr marL="285750" indent="-285750" algn="l">
              <a:lnSpc>
                <a:spcPct val="100000"/>
              </a:lnSpc>
              <a:buFont typeface="Wingdings" panose="05000000000000000000" pitchFamily="2" charset="2"/>
              <a:buChar char="q"/>
            </a:pPr>
            <a:r>
              <a:rPr lang="en-GB" sz="1600" b="1" i="0">
                <a:effectLst/>
              </a:rPr>
              <a:t>Key Characteristics: </a:t>
            </a:r>
            <a:r>
              <a:rPr lang="en-GB" sz="1600" b="0" i="0">
                <a:effectLst/>
              </a:rPr>
              <a:t>Disruptive thinking, leveraging technology, adaptability and scalability, data-driven decision-making, and sustainability focus.</a:t>
            </a:r>
          </a:p>
          <a:p>
            <a:pPr marL="285750" indent="-285750" algn="l">
              <a:lnSpc>
                <a:spcPct val="100000"/>
              </a:lnSpc>
              <a:buFont typeface="Wingdings" panose="05000000000000000000" pitchFamily="2" charset="2"/>
              <a:buChar char="q"/>
            </a:pPr>
            <a:endParaRPr lang="en-GB" sz="1600" b="0" i="0">
              <a:effectLst/>
            </a:endParaRPr>
          </a:p>
          <a:p>
            <a:pPr marL="0" indent="0" algn="l">
              <a:lnSpc>
                <a:spcPct val="100000"/>
              </a:lnSpc>
            </a:pPr>
            <a:endParaRPr lang="en-GB" sz="1600"/>
          </a:p>
          <a:p>
            <a:pPr marL="0" indent="0" algn="l">
              <a:lnSpc>
                <a:spcPct val="100000"/>
              </a:lnSpc>
            </a:pPr>
            <a:r>
              <a:rPr lang="en-GB" sz="1600" b="1" i="0">
                <a:solidFill>
                  <a:srgbClr val="8652A1"/>
                </a:solidFill>
                <a:effectLst/>
              </a:rPr>
              <a:t>Non-innovative</a:t>
            </a:r>
          </a:p>
          <a:p>
            <a:pPr marL="0" indent="0" algn="l">
              <a:lnSpc>
                <a:spcPct val="100000"/>
              </a:lnSpc>
            </a:pPr>
            <a:endParaRPr lang="en-GB" sz="1600" b="1" i="0">
              <a:solidFill>
                <a:srgbClr val="8652A1"/>
              </a:solidFill>
              <a:effectLst/>
            </a:endParaRPr>
          </a:p>
          <a:p>
            <a:pPr marL="285750" indent="-285750" algn="l">
              <a:lnSpc>
                <a:spcPct val="100000"/>
              </a:lnSpc>
              <a:buFont typeface="Wingdings" panose="05000000000000000000" pitchFamily="2" charset="2"/>
              <a:buChar char="q"/>
            </a:pPr>
            <a:r>
              <a:rPr lang="en-GB" sz="1600" b="1" i="0">
                <a:effectLst/>
              </a:rPr>
              <a:t>Definition:</a:t>
            </a:r>
            <a:r>
              <a:rPr lang="en-GB" sz="1600" b="0" i="0">
                <a:effectLst/>
              </a:rPr>
              <a:t> Relies on established processes and methods to deliver products/services to customers.</a:t>
            </a:r>
          </a:p>
          <a:p>
            <a:pPr marL="285750" indent="-285750" algn="l">
              <a:lnSpc>
                <a:spcPct val="100000"/>
              </a:lnSpc>
              <a:buFont typeface="Wingdings" panose="05000000000000000000" pitchFamily="2" charset="2"/>
              <a:buChar char="q"/>
            </a:pPr>
            <a:r>
              <a:rPr lang="en-GB" sz="1600" b="1" i="0">
                <a:effectLst/>
              </a:rPr>
              <a:t>Key Characteristics:</a:t>
            </a:r>
            <a:r>
              <a:rPr lang="en-GB" sz="1600" b="0" i="0">
                <a:effectLst/>
              </a:rPr>
              <a:t> Established practices, limited technology use, hierarchical decision-making, reactive problem-solving.</a:t>
            </a:r>
            <a:endParaRPr lang="en-US" sz="1100">
              <a:solidFill>
                <a:srgbClr val="0B1430"/>
              </a:solidFill>
              <a:ea typeface="Calibri"/>
              <a:cs typeface="Calibri"/>
            </a:endParaRPr>
          </a:p>
          <a:p>
            <a:pPr>
              <a:lnSpc>
                <a:spcPct val="100000"/>
              </a:lnSpc>
            </a:pPr>
            <a:endParaRPr lang="en-US" sz="1100">
              <a:solidFill>
                <a:srgbClr val="0B1430"/>
              </a:solidFill>
              <a:ea typeface="Calibri"/>
              <a:cs typeface="Calibri"/>
            </a:endParaRPr>
          </a:p>
          <a:p>
            <a:pPr>
              <a:lnSpc>
                <a:spcPct val="100000"/>
              </a:lnSpc>
            </a:pPr>
            <a:endParaRPr lang="en-US" sz="1100">
              <a:solidFill>
                <a:srgbClr val="0B1430"/>
              </a:solidFill>
              <a:ea typeface="Calibri"/>
              <a:cs typeface="Calibri"/>
            </a:endParaRPr>
          </a:p>
          <a:p>
            <a:pPr>
              <a:lnSpc>
                <a:spcPct val="100000"/>
              </a:lnSpc>
            </a:pPr>
            <a:endParaRPr lang="en-US" sz="1100">
              <a:solidFill>
                <a:srgbClr val="0B1430"/>
              </a:solidFill>
              <a:ea typeface="Calibri"/>
              <a:cs typeface="Calibri"/>
            </a:endParaRPr>
          </a:p>
        </p:txBody>
      </p:sp>
      <p:sp>
        <p:nvSpPr>
          <p:cNvPr id="6" name="Textfeld 5">
            <a:extLst>
              <a:ext uri="{FF2B5EF4-FFF2-40B4-BE49-F238E27FC236}">
                <a16:creationId xmlns:a16="http://schemas.microsoft.com/office/drawing/2014/main" id="{D92DF15E-F5F3-1F2E-27BA-80ABBBE791F2}"/>
              </a:ext>
            </a:extLst>
          </p:cNvPr>
          <p:cNvSpPr txBox="1"/>
          <p:nvPr/>
        </p:nvSpPr>
        <p:spPr>
          <a:xfrm>
            <a:off x="904856" y="4155425"/>
            <a:ext cx="10479218" cy="2554545"/>
          </a:xfrm>
          <a:prstGeom prst="rect">
            <a:avLst/>
          </a:prstGeom>
          <a:noFill/>
        </p:spPr>
        <p:txBody>
          <a:bodyPr wrap="square" rtlCol="0">
            <a:spAutoFit/>
          </a:bodyPr>
          <a:lstStyle/>
          <a:p>
            <a:pPr algn="l"/>
            <a:r>
              <a:rPr lang="en-GB" sz="1600" b="1" i="0">
                <a:solidFill>
                  <a:srgbClr val="8652A1"/>
                </a:solidFill>
                <a:effectLst/>
              </a:rPr>
              <a:t>Theoretical Distinction</a:t>
            </a:r>
          </a:p>
          <a:p>
            <a:pPr algn="l"/>
            <a:endParaRPr lang="en-GB" sz="1600" b="1" i="0">
              <a:solidFill>
                <a:srgbClr val="8652A1"/>
              </a:solidFill>
              <a:effectLst/>
            </a:endParaRPr>
          </a:p>
          <a:p>
            <a:pPr marL="285750" indent="-285750" algn="l">
              <a:buFont typeface="Wingdings" panose="05000000000000000000" pitchFamily="2" charset="2"/>
              <a:buChar char="q"/>
            </a:pPr>
            <a:r>
              <a:rPr lang="en-GB" sz="1600" b="1" i="0">
                <a:solidFill>
                  <a:srgbClr val="173965"/>
                </a:solidFill>
                <a:effectLst/>
              </a:rPr>
              <a:t>Innovation Mindset: </a:t>
            </a:r>
            <a:r>
              <a:rPr lang="en-GB" sz="1600" b="0" i="0">
                <a:solidFill>
                  <a:srgbClr val="173965"/>
                </a:solidFill>
                <a:effectLst/>
              </a:rPr>
              <a:t>Embraces change and novel solutions.</a:t>
            </a:r>
          </a:p>
          <a:p>
            <a:pPr marL="285750" indent="-285750" algn="l">
              <a:buFont typeface="Wingdings" panose="05000000000000000000" pitchFamily="2" charset="2"/>
              <a:buChar char="q"/>
            </a:pPr>
            <a:r>
              <a:rPr lang="en-GB" sz="1600" b="1" i="0">
                <a:solidFill>
                  <a:srgbClr val="173965"/>
                </a:solidFill>
                <a:effectLst/>
              </a:rPr>
              <a:t>Technology Adoption: </a:t>
            </a:r>
            <a:r>
              <a:rPr lang="en-GB" sz="1600" b="0" i="0">
                <a:solidFill>
                  <a:srgbClr val="173965"/>
                </a:solidFill>
                <a:effectLst/>
              </a:rPr>
              <a:t>Actively integrates new technologies.</a:t>
            </a:r>
          </a:p>
          <a:p>
            <a:pPr marL="285750" indent="-285750" algn="l">
              <a:buFont typeface="Wingdings" panose="05000000000000000000" pitchFamily="2" charset="2"/>
              <a:buChar char="q"/>
            </a:pPr>
            <a:r>
              <a:rPr lang="en-GB" sz="1600" b="1" i="0">
                <a:solidFill>
                  <a:srgbClr val="173965"/>
                </a:solidFill>
                <a:effectLst/>
              </a:rPr>
              <a:t>Flexibility: </a:t>
            </a:r>
            <a:r>
              <a:rPr lang="en-GB" sz="1600" b="0" i="0">
                <a:solidFill>
                  <a:srgbClr val="173965"/>
                </a:solidFill>
                <a:effectLst/>
              </a:rPr>
              <a:t>Prioritises adaptability.</a:t>
            </a:r>
          </a:p>
          <a:p>
            <a:pPr marL="285750" indent="-285750" algn="l">
              <a:buFont typeface="Wingdings" panose="05000000000000000000" pitchFamily="2" charset="2"/>
              <a:buChar char="q"/>
            </a:pPr>
            <a:r>
              <a:rPr lang="en-GB" sz="1600" b="1" i="0">
                <a:solidFill>
                  <a:srgbClr val="173965"/>
                </a:solidFill>
                <a:effectLst/>
              </a:rPr>
              <a:t>Risk Attitude:</a:t>
            </a:r>
            <a:r>
              <a:rPr lang="en-GB" sz="1600" b="0" i="0">
                <a:solidFill>
                  <a:srgbClr val="173965"/>
                </a:solidFill>
                <a:effectLst/>
              </a:rPr>
              <a:t> Involves calculated risk-taking.</a:t>
            </a:r>
          </a:p>
          <a:p>
            <a:pPr marL="285750" indent="-285750" algn="l">
              <a:buFont typeface="Wingdings" panose="05000000000000000000" pitchFamily="2" charset="2"/>
              <a:buChar char="q"/>
            </a:pPr>
            <a:r>
              <a:rPr lang="en-GB" sz="1600" b="1" i="0">
                <a:solidFill>
                  <a:srgbClr val="173965"/>
                </a:solidFill>
                <a:effectLst/>
              </a:rPr>
              <a:t>Long-term Vision:</a:t>
            </a:r>
            <a:r>
              <a:rPr lang="en-GB" sz="1600" b="0" i="0">
                <a:solidFill>
                  <a:srgbClr val="173965"/>
                </a:solidFill>
                <a:effectLst/>
              </a:rPr>
              <a:t> Focuses on future-proofing and sustainability.</a:t>
            </a:r>
          </a:p>
          <a:p>
            <a:pPr algn="l"/>
            <a:endParaRPr lang="en-GB" sz="1600" b="0" i="0">
              <a:solidFill>
                <a:srgbClr val="173965"/>
              </a:solidFill>
              <a:effectLst/>
            </a:endParaRPr>
          </a:p>
          <a:p>
            <a:pPr algn="ctr"/>
            <a:r>
              <a:rPr lang="en-GB" sz="1600" i="0">
                <a:solidFill>
                  <a:srgbClr val="173965"/>
                </a:solidFill>
                <a:effectLst/>
              </a:rPr>
              <a:t>Innovative logistics seeks </a:t>
            </a:r>
            <a:r>
              <a:rPr lang="en-GB" sz="1600" b="1" i="0">
                <a:solidFill>
                  <a:srgbClr val="173965"/>
                </a:solidFill>
                <a:effectLst/>
              </a:rPr>
              <a:t>transformative improvements </a:t>
            </a:r>
            <a:r>
              <a:rPr lang="en-GB" sz="1600" i="0">
                <a:solidFill>
                  <a:srgbClr val="173965"/>
                </a:solidFill>
                <a:effectLst/>
              </a:rPr>
              <a:t>through technology and adaptability,</a:t>
            </a:r>
            <a:br>
              <a:rPr lang="en-GB" sz="1600" i="0">
                <a:solidFill>
                  <a:srgbClr val="173965"/>
                </a:solidFill>
                <a:effectLst/>
              </a:rPr>
            </a:br>
            <a:r>
              <a:rPr lang="en-GB" sz="1600" i="0">
                <a:solidFill>
                  <a:srgbClr val="173965"/>
                </a:solidFill>
                <a:effectLst/>
              </a:rPr>
              <a:t>while non-innovative logistics maintain traditional practices.</a:t>
            </a:r>
            <a:endParaRPr lang="en-GB"/>
          </a:p>
        </p:txBody>
      </p:sp>
    </p:spTree>
    <p:extLst>
      <p:ext uri="{BB962C8B-B14F-4D97-AF65-F5344CB8AC3E}">
        <p14:creationId xmlns:p14="http://schemas.microsoft.com/office/powerpoint/2010/main" val="3366574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47FE7-F19B-A7F1-28D7-7637BB9A884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E7440AA-9983-C76E-B4ED-84EC9A0334CB}"/>
              </a:ext>
            </a:extLst>
          </p:cNvPr>
          <p:cNvSpPr>
            <a:spLocks noGrp="1"/>
          </p:cNvSpPr>
          <p:nvPr>
            <p:ph type="body" sz="quarter" idx="16"/>
          </p:nvPr>
        </p:nvSpPr>
        <p:spPr/>
        <p:txBody>
          <a:bodyPr/>
          <a:lstStyle/>
          <a:p>
            <a:r>
              <a:rPr lang="en-US"/>
              <a:t>INNOVATIVE VS NON-INNOVATIVE</a:t>
            </a:r>
          </a:p>
        </p:txBody>
      </p:sp>
      <p:sp>
        <p:nvSpPr>
          <p:cNvPr id="2" name="Text Placeholder 1">
            <a:extLst>
              <a:ext uri="{FF2B5EF4-FFF2-40B4-BE49-F238E27FC236}">
                <a16:creationId xmlns:a16="http://schemas.microsoft.com/office/drawing/2014/main" id="{AC83D075-E452-7B62-18F5-8609FB47C5DB}"/>
              </a:ext>
            </a:extLst>
          </p:cNvPr>
          <p:cNvSpPr>
            <a:spLocks noGrp="1"/>
          </p:cNvSpPr>
          <p:nvPr>
            <p:ph type="body" sz="quarter" idx="19"/>
          </p:nvPr>
        </p:nvSpPr>
        <p:spPr>
          <a:xfrm>
            <a:off x="904856" y="2457445"/>
            <a:ext cx="10479218" cy="3573661"/>
          </a:xfrm>
        </p:spPr>
        <p:txBody>
          <a:bodyPr lIns="91440" tIns="45720" rIns="91440" bIns="45720" numCol="2" spcCol="288000" anchor="t"/>
          <a:lstStyle/>
          <a:p>
            <a:pPr algn="l"/>
            <a:r>
              <a:rPr lang="en-GB" sz="1600" b="1" i="0">
                <a:solidFill>
                  <a:srgbClr val="8652A1"/>
                </a:solidFill>
                <a:effectLst/>
              </a:rPr>
              <a:t>Innovative Practices</a:t>
            </a:r>
          </a:p>
          <a:p>
            <a:pPr>
              <a:lnSpc>
                <a:spcPct val="100000"/>
              </a:lnSpc>
              <a:buFont typeface="Wingdings" panose="05000000000000000000" pitchFamily="2" charset="2"/>
              <a:buChar char="q"/>
            </a:pPr>
            <a:endParaRPr lang="en-GB" sz="1600" b="1"/>
          </a:p>
          <a:p>
            <a:pPr>
              <a:lnSpc>
                <a:spcPct val="100000"/>
              </a:lnSpc>
              <a:buFont typeface="Wingdings" panose="05000000000000000000" pitchFamily="2" charset="2"/>
              <a:buChar char="q"/>
            </a:pPr>
            <a:r>
              <a:rPr lang="en-GB" sz="1600" b="1"/>
              <a:t>Florim </a:t>
            </a:r>
            <a:r>
              <a:rPr lang="en-GB" sz="1600" b="1" err="1"/>
              <a:t>Ceramiche</a:t>
            </a:r>
            <a:r>
              <a:rPr lang="en-GB" sz="1600" b="1"/>
              <a:t>:</a:t>
            </a:r>
            <a:r>
              <a:rPr lang="en-GB" sz="1600"/>
              <a:t> Electric logistics fleet powered by solar energy and automated guided vehicles (AGVs) to increase efficiency and support a Carbon Zero strategy.</a:t>
            </a:r>
          </a:p>
          <a:p>
            <a:pPr>
              <a:lnSpc>
                <a:spcPct val="100000"/>
              </a:lnSpc>
              <a:buFont typeface="Wingdings" panose="05000000000000000000" pitchFamily="2" charset="2"/>
              <a:buChar char="q"/>
            </a:pPr>
            <a:endParaRPr lang="en-GB" sz="1600" b="1"/>
          </a:p>
          <a:p>
            <a:pPr>
              <a:lnSpc>
                <a:spcPct val="100000"/>
              </a:lnSpc>
              <a:buFont typeface="Wingdings" panose="05000000000000000000" pitchFamily="2" charset="2"/>
              <a:buChar char="q"/>
            </a:pPr>
            <a:r>
              <a:rPr lang="en-GB" sz="1600" b="1"/>
              <a:t>Amazon: </a:t>
            </a:r>
            <a:r>
              <a:rPr lang="en-GB" sz="1600"/>
              <a:t>Automation and AI for warehouse efficiency and electric vehicles for carbon reduction.</a:t>
            </a:r>
          </a:p>
          <a:p>
            <a:pPr>
              <a:lnSpc>
                <a:spcPct val="100000"/>
              </a:lnSpc>
              <a:buFont typeface="Wingdings" panose="05000000000000000000" pitchFamily="2" charset="2"/>
              <a:buChar char="q"/>
            </a:pPr>
            <a:endParaRPr lang="en-GB" sz="1600"/>
          </a:p>
          <a:p>
            <a:pPr>
              <a:lnSpc>
                <a:spcPct val="100000"/>
              </a:lnSpc>
              <a:buFont typeface="Wingdings" panose="05000000000000000000" pitchFamily="2" charset="2"/>
              <a:buChar char="q"/>
            </a:pPr>
            <a:r>
              <a:rPr lang="en-GB" sz="1600" b="1"/>
              <a:t>GLS Italia</a:t>
            </a:r>
            <a:r>
              <a:rPr lang="en-GB" sz="1600"/>
              <a:t>: Electric vehicles and renewable energy to reduce CO2 emissions.</a:t>
            </a:r>
          </a:p>
          <a:p>
            <a:pPr>
              <a:lnSpc>
                <a:spcPct val="100000"/>
              </a:lnSpc>
              <a:buFont typeface="Wingdings" panose="05000000000000000000" pitchFamily="2" charset="2"/>
              <a:buChar char="q"/>
            </a:pPr>
            <a:endParaRPr lang="en-GB" sz="1600"/>
          </a:p>
          <a:p>
            <a:pPr>
              <a:lnSpc>
                <a:spcPct val="100000"/>
              </a:lnSpc>
              <a:buFont typeface="Wingdings" panose="05000000000000000000" pitchFamily="2" charset="2"/>
              <a:buChar char="q"/>
            </a:pPr>
            <a:r>
              <a:rPr lang="en-GB" sz="1600" b="1" err="1"/>
              <a:t>Fercam</a:t>
            </a:r>
            <a:r>
              <a:rPr lang="en-GB" sz="1600" b="1"/>
              <a:t>: </a:t>
            </a:r>
            <a:r>
              <a:rPr lang="en-GB" sz="1600"/>
              <a:t>Intermodal transport and BIO LNG production for sustainable logistics, reducing emissions by 55%.</a:t>
            </a:r>
          </a:p>
          <a:p>
            <a:pPr marL="0" indent="0" algn="l"/>
            <a:endParaRPr lang="en-GB" sz="1600"/>
          </a:p>
          <a:p>
            <a:pPr marL="0" indent="0" algn="l"/>
            <a:endParaRPr lang="en-GB" sz="1600"/>
          </a:p>
          <a:p>
            <a:pPr marL="0" indent="0" algn="l"/>
            <a:endParaRPr lang="en-GB" sz="1600"/>
          </a:p>
          <a:p>
            <a:pPr marL="0" indent="0" algn="l"/>
            <a:r>
              <a:rPr lang="en-GB" sz="1600" b="1" i="0">
                <a:solidFill>
                  <a:srgbClr val="8652A1"/>
                </a:solidFill>
                <a:effectLst/>
              </a:rPr>
              <a:t>Non-innovative Practices</a:t>
            </a:r>
          </a:p>
          <a:p>
            <a:pPr>
              <a:lnSpc>
                <a:spcPct val="100000"/>
              </a:lnSpc>
              <a:buFont typeface="Wingdings" panose="05000000000000000000" pitchFamily="2" charset="2"/>
              <a:buChar char="q"/>
            </a:pPr>
            <a:endParaRPr lang="en-GB" sz="1600" b="1"/>
          </a:p>
          <a:p>
            <a:pPr>
              <a:lnSpc>
                <a:spcPct val="100000"/>
              </a:lnSpc>
              <a:buFont typeface="Wingdings" panose="05000000000000000000" pitchFamily="2" charset="2"/>
              <a:buChar char="q"/>
            </a:pPr>
            <a:r>
              <a:rPr lang="en-GB" sz="1600" b="1"/>
              <a:t>Traditional Fleet Management: </a:t>
            </a:r>
            <a:r>
              <a:rPr lang="en-GB" sz="1600"/>
              <a:t>Uses outdated fleet systems and lacks digital integration.</a:t>
            </a:r>
          </a:p>
          <a:p>
            <a:pPr>
              <a:lnSpc>
                <a:spcPct val="100000"/>
              </a:lnSpc>
              <a:buFont typeface="Wingdings" panose="05000000000000000000" pitchFamily="2" charset="2"/>
              <a:buChar char="q"/>
            </a:pPr>
            <a:endParaRPr lang="en-GB" sz="1600" b="1"/>
          </a:p>
          <a:p>
            <a:pPr>
              <a:lnSpc>
                <a:spcPct val="100000"/>
              </a:lnSpc>
              <a:buFont typeface="Wingdings" panose="05000000000000000000" pitchFamily="2" charset="2"/>
              <a:buChar char="q"/>
            </a:pPr>
            <a:r>
              <a:rPr lang="en-GB" sz="1600" b="1"/>
              <a:t>Manual Warehousing: </a:t>
            </a:r>
            <a:r>
              <a:rPr lang="en-GB" sz="1600"/>
              <a:t>Relies on manual labour and paper-based systems, leading to inefficiency.</a:t>
            </a:r>
          </a:p>
          <a:p>
            <a:pPr>
              <a:lnSpc>
                <a:spcPct val="100000"/>
              </a:lnSpc>
              <a:buFont typeface="Wingdings" panose="05000000000000000000" pitchFamily="2" charset="2"/>
              <a:buChar char="q"/>
            </a:pPr>
            <a:endParaRPr lang="en-GB" sz="1600" b="1"/>
          </a:p>
          <a:p>
            <a:pPr>
              <a:lnSpc>
                <a:spcPct val="100000"/>
              </a:lnSpc>
              <a:buFont typeface="Wingdings" panose="05000000000000000000" pitchFamily="2" charset="2"/>
              <a:buChar char="q"/>
            </a:pPr>
            <a:r>
              <a:rPr lang="en-GB" sz="1600" b="1"/>
              <a:t>Energy-Intensive Operations: </a:t>
            </a:r>
            <a:r>
              <a:rPr lang="en-GB" sz="1600"/>
              <a:t>Uses diesel-powered vehicles and lacks investment in sustainable fuels.</a:t>
            </a:r>
          </a:p>
          <a:p>
            <a:pPr>
              <a:lnSpc>
                <a:spcPct val="100000"/>
              </a:lnSpc>
              <a:buFont typeface="Wingdings" panose="05000000000000000000" pitchFamily="2" charset="2"/>
              <a:buChar char="q"/>
            </a:pPr>
            <a:endParaRPr lang="en-GB" sz="1600" b="1"/>
          </a:p>
          <a:p>
            <a:pPr>
              <a:lnSpc>
                <a:spcPct val="100000"/>
              </a:lnSpc>
              <a:buFont typeface="Wingdings" panose="05000000000000000000" pitchFamily="2" charset="2"/>
              <a:buChar char="q"/>
            </a:pPr>
            <a:r>
              <a:rPr lang="en-GB" sz="1600" b="1"/>
              <a:t>Lack of Sustainable Sourcing: </a:t>
            </a:r>
            <a:r>
              <a:rPr lang="en-GB" sz="1600"/>
              <a:t>Does not require eco-friendly practices from suppliers.</a:t>
            </a: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p:txBody>
      </p:sp>
    </p:spTree>
    <p:extLst>
      <p:ext uri="{BB962C8B-B14F-4D97-AF65-F5344CB8AC3E}">
        <p14:creationId xmlns:p14="http://schemas.microsoft.com/office/powerpoint/2010/main" val="22951623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9BA0BD5-FB6C-65C4-714A-C3A354BCA1E5}"/>
              </a:ext>
            </a:extLst>
          </p:cNvPr>
          <p:cNvSpPr>
            <a:spLocks noGrp="1"/>
          </p:cNvSpPr>
          <p:nvPr>
            <p:ph type="body" sz="quarter" idx="18"/>
          </p:nvPr>
        </p:nvSpPr>
        <p:spPr>
          <a:xfrm>
            <a:off x="4063536" y="4181707"/>
            <a:ext cx="4064926" cy="681058"/>
          </a:xfrm>
        </p:spPr>
        <p:txBody>
          <a:bodyPr/>
          <a:lstStyle/>
          <a:p>
            <a:r>
              <a:rPr lang="en-GB" sz="3600" b="1"/>
              <a:t>DISCUSSION</a:t>
            </a:r>
          </a:p>
        </p:txBody>
      </p:sp>
      <p:sp>
        <p:nvSpPr>
          <p:cNvPr id="2" name="Text Placeholder 1">
            <a:extLst>
              <a:ext uri="{FF2B5EF4-FFF2-40B4-BE49-F238E27FC236}">
                <a16:creationId xmlns:a16="http://schemas.microsoft.com/office/drawing/2014/main" id="{5A2D6460-EE22-E394-E430-9843E4A1D13F}"/>
              </a:ext>
            </a:extLst>
          </p:cNvPr>
          <p:cNvSpPr>
            <a:spLocks noGrp="1"/>
          </p:cNvSpPr>
          <p:nvPr>
            <p:ph type="body" sz="quarter" idx="19"/>
          </p:nvPr>
        </p:nvSpPr>
        <p:spPr/>
        <p:txBody>
          <a:bodyPr/>
          <a:lstStyle/>
          <a:p>
            <a:r>
              <a:rPr lang="en-US" sz="3200">
                <a:ea typeface="Calibri"/>
                <a:cs typeface="Calibri"/>
              </a:rPr>
              <a:t>What other </a:t>
            </a:r>
            <a:r>
              <a:rPr lang="en-US" sz="3200" b="1">
                <a:ea typeface="Calibri"/>
                <a:cs typeface="Calibri"/>
              </a:rPr>
              <a:t>examples</a:t>
            </a:r>
            <a:r>
              <a:rPr lang="en-US" sz="3200">
                <a:ea typeface="Calibri"/>
                <a:cs typeface="Calibri"/>
              </a:rPr>
              <a:t> of innovative or</a:t>
            </a:r>
            <a:br>
              <a:rPr lang="en-US" sz="3200">
                <a:ea typeface="Calibri"/>
                <a:cs typeface="Calibri"/>
              </a:rPr>
            </a:br>
            <a:r>
              <a:rPr lang="en-US" sz="3200">
                <a:ea typeface="Calibri"/>
                <a:cs typeface="Calibri"/>
              </a:rPr>
              <a:t>non-innovative practices in logistics</a:t>
            </a:r>
            <a:br>
              <a:rPr lang="en-US" sz="3200">
                <a:ea typeface="Calibri"/>
                <a:cs typeface="Calibri"/>
              </a:rPr>
            </a:br>
            <a:r>
              <a:rPr lang="en-US" sz="3200">
                <a:ea typeface="Calibri"/>
                <a:cs typeface="Calibri"/>
              </a:rPr>
              <a:t>can you think of?</a:t>
            </a:r>
            <a:endParaRPr lang="en-GB"/>
          </a:p>
        </p:txBody>
      </p:sp>
      <p:pic>
        <p:nvPicPr>
          <p:cNvPr id="6" name="Picture Placeholder 5">
            <a:extLst>
              <a:ext uri="{FF2B5EF4-FFF2-40B4-BE49-F238E27FC236}">
                <a16:creationId xmlns:a16="http://schemas.microsoft.com/office/drawing/2014/main" id="{00169770-BBCB-FDFC-3A82-3D0C5C5963AB}"/>
              </a:ext>
            </a:extLst>
          </p:cNvPr>
          <p:cNvPicPr>
            <a:picLocks noGrp="1" noChangeAspect="1"/>
          </p:cNvPicPr>
          <p:nvPr>
            <p:ph type="pic" sz="quarter" idx="20"/>
          </p:nvPr>
        </p:nvPicPr>
        <p:blipFill>
          <a:blip r:embed="rId2"/>
          <a:srcRect t="2853" b="2853"/>
          <a:stretch/>
        </p:blipFill>
        <p:spPr/>
      </p:pic>
    </p:spTree>
    <p:extLst>
      <p:ext uri="{BB962C8B-B14F-4D97-AF65-F5344CB8AC3E}">
        <p14:creationId xmlns:p14="http://schemas.microsoft.com/office/powerpoint/2010/main" val="9687149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83B3B-68DF-92D1-3C49-06776337C23C}"/>
              </a:ext>
            </a:extLst>
          </p:cNvPr>
          <p:cNvSpPr>
            <a:spLocks noGrp="1"/>
          </p:cNvSpPr>
          <p:nvPr>
            <p:ph type="body" sz="quarter" idx="18"/>
          </p:nvPr>
        </p:nvSpPr>
        <p:spPr>
          <a:xfrm>
            <a:off x="701135" y="2344758"/>
            <a:ext cx="4867011" cy="4111797"/>
          </a:xfrm>
        </p:spPr>
        <p:txBody>
          <a:bodyPr/>
          <a:lstStyle/>
          <a:p>
            <a:pPr marL="9525" indent="-9525"/>
            <a:r>
              <a:rPr lang="en-US" sz="2000">
                <a:ea typeface="Calibri"/>
                <a:cs typeface="Calibri"/>
              </a:rPr>
              <a:t>Explore </a:t>
            </a:r>
            <a:r>
              <a:rPr lang="en-US" sz="2000" b="1">
                <a:ea typeface="Calibri"/>
                <a:cs typeface="Calibri"/>
              </a:rPr>
              <a:t>innovation management practices in logistics </a:t>
            </a:r>
            <a:r>
              <a:rPr lang="en-US" sz="2000">
                <a:ea typeface="Calibri"/>
                <a:cs typeface="Calibri"/>
              </a:rPr>
              <a:t>through desk research or interviews.</a:t>
            </a:r>
          </a:p>
          <a:p>
            <a:pPr marL="9525" indent="-9525"/>
            <a:endParaRPr lang="en-US" sz="2000">
              <a:ea typeface="Calibri"/>
              <a:cs typeface="Calibri"/>
            </a:endParaRPr>
          </a:p>
          <a:p>
            <a:pPr marL="342900" indent="-342900">
              <a:buFont typeface="Wingdings" pitchFamily="2" charset="2"/>
              <a:buChar char="q"/>
            </a:pPr>
            <a:r>
              <a:rPr lang="en-US" sz="2000">
                <a:ea typeface="Calibri"/>
                <a:cs typeface="Calibri"/>
              </a:rPr>
              <a:t>Select a relevant company.</a:t>
            </a:r>
          </a:p>
          <a:p>
            <a:pPr marL="342900" indent="-342900">
              <a:buFont typeface="Wingdings" pitchFamily="2" charset="2"/>
              <a:buChar char="q"/>
            </a:pPr>
            <a:r>
              <a:rPr lang="en-US" sz="2000">
                <a:ea typeface="Calibri"/>
                <a:cs typeface="Calibri"/>
              </a:rPr>
              <a:t>For interviews: </a:t>
            </a:r>
            <a:r>
              <a:rPr lang="en-GB" sz="2000">
                <a:ea typeface="Calibri"/>
                <a:cs typeface="Calibri"/>
              </a:rPr>
              <a:t>C</a:t>
            </a:r>
            <a:r>
              <a:rPr lang="en-GB" sz="2000">
                <a:latin typeface="+mn-lt"/>
              </a:rPr>
              <a:t>onduct interviews with industry professionals to gain firsthand insights.</a:t>
            </a:r>
            <a:endParaRPr lang="en-US" sz="2000">
              <a:ea typeface="Calibri"/>
              <a:cs typeface="Calibri"/>
            </a:endParaRPr>
          </a:p>
          <a:p>
            <a:pPr marL="342900" indent="-342900">
              <a:buFont typeface="Wingdings" pitchFamily="2" charset="2"/>
              <a:buChar char="q"/>
            </a:pPr>
            <a:r>
              <a:rPr lang="en-US" sz="2000">
                <a:ea typeface="Calibri"/>
                <a:cs typeface="Calibri"/>
              </a:rPr>
              <a:t>For desk research: </a:t>
            </a:r>
            <a:r>
              <a:rPr lang="en-GB" sz="2000">
                <a:ea typeface="Calibri"/>
                <a:cs typeface="Calibri"/>
              </a:rPr>
              <a:t>I</a:t>
            </a:r>
            <a:r>
              <a:rPr lang="en-GB" sz="2000">
                <a:latin typeface="+mn-lt"/>
              </a:rPr>
              <a:t>dentify case studies of sustainable and innovative logistics solutions at local/global levels.</a:t>
            </a:r>
            <a:endParaRPr lang="en-GB" sz="2000"/>
          </a:p>
          <a:p>
            <a:pPr marL="342900" indent="-342900">
              <a:buFont typeface="Wingdings" pitchFamily="2" charset="2"/>
              <a:buChar char="q"/>
            </a:pPr>
            <a:r>
              <a:rPr lang="en-US" sz="2000">
                <a:ea typeface="Calibri"/>
                <a:cs typeface="Calibri"/>
              </a:rPr>
              <a:t>Create your case study and present it in a digital pitch.</a:t>
            </a:r>
          </a:p>
          <a:p>
            <a:endParaRPr lang="en-US" sz="2400">
              <a:ea typeface="Calibri"/>
              <a:cs typeface="Calibri"/>
            </a:endParaRPr>
          </a:p>
          <a:p>
            <a:endParaRPr lang="en-GB"/>
          </a:p>
        </p:txBody>
      </p:sp>
      <p:sp>
        <p:nvSpPr>
          <p:cNvPr id="3" name="Text Placeholder 2">
            <a:extLst>
              <a:ext uri="{FF2B5EF4-FFF2-40B4-BE49-F238E27FC236}">
                <a16:creationId xmlns:a16="http://schemas.microsoft.com/office/drawing/2014/main" id="{E6431C77-655A-4F6C-DB55-B331647CB94F}"/>
              </a:ext>
            </a:extLst>
          </p:cNvPr>
          <p:cNvSpPr>
            <a:spLocks noGrp="1"/>
          </p:cNvSpPr>
          <p:nvPr>
            <p:ph type="body" sz="quarter" idx="16"/>
          </p:nvPr>
        </p:nvSpPr>
        <p:spPr/>
        <p:txBody>
          <a:bodyPr/>
          <a:lstStyle/>
          <a:p>
            <a:r>
              <a:rPr lang="en-GB"/>
              <a:t>PROBLEM-BASED</a:t>
            </a:r>
          </a:p>
          <a:p>
            <a:r>
              <a:rPr lang="en-GB"/>
              <a:t>ACTIVITY</a:t>
            </a:r>
          </a:p>
        </p:txBody>
      </p:sp>
      <p:pic>
        <p:nvPicPr>
          <p:cNvPr id="6" name="Picture Placeholder 5" descr="A hand holding a pen&#10;&#10;Description automatically generated">
            <a:extLst>
              <a:ext uri="{FF2B5EF4-FFF2-40B4-BE49-F238E27FC236}">
                <a16:creationId xmlns:a16="http://schemas.microsoft.com/office/drawing/2014/main" id="{E6FD4D46-E491-73D9-8964-8127691D3513}"/>
              </a:ext>
            </a:extLst>
          </p:cNvPr>
          <p:cNvPicPr>
            <a:picLocks noGrp="1" noChangeAspect="1"/>
          </p:cNvPicPr>
          <p:nvPr>
            <p:ph type="pic" sz="quarter" idx="19"/>
          </p:nvPr>
        </p:nvPicPr>
        <p:blipFill>
          <a:blip r:embed="rId2"/>
          <a:srcRect t="7354" b="7354"/>
          <a:stretch>
            <a:fillRect/>
          </a:stretch>
        </p:blipFill>
        <p:spPr/>
      </p:pic>
    </p:spTree>
    <p:extLst>
      <p:ext uri="{BB962C8B-B14F-4D97-AF65-F5344CB8AC3E}">
        <p14:creationId xmlns:p14="http://schemas.microsoft.com/office/powerpoint/2010/main" val="34916088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5">
            <a:extLst>
              <a:ext uri="{FF2B5EF4-FFF2-40B4-BE49-F238E27FC236}">
                <a16:creationId xmlns:a16="http://schemas.microsoft.com/office/drawing/2014/main" id="{FB647937-82C5-B5B4-F7AA-90138ACB9C6B}"/>
              </a:ext>
            </a:extLst>
          </p:cNvPr>
          <p:cNvPicPr>
            <a:picLocks noGrp="1" noChangeAspect="1"/>
          </p:cNvPicPr>
          <p:nvPr>
            <p:ph type="pic" sz="quarter" idx="11"/>
          </p:nvPr>
        </p:nvPicPr>
        <p:blipFill>
          <a:blip r:embed="rId3"/>
          <a:srcRect t="44228" b="30730"/>
          <a:stretch>
            <a:fillRect/>
          </a:stretch>
        </p:blipFill>
        <p:spPr>
          <a:xfrm flipH="1">
            <a:off x="788894" y="340862"/>
            <a:ext cx="11403106" cy="1903699"/>
          </a:xfrm>
        </p:spPr>
      </p:pic>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2202016" y="3140990"/>
            <a:ext cx="8547206" cy="566444"/>
          </a:xfrm>
          <a:prstGeom prst="rect">
            <a:avLst/>
          </a:prstGeom>
        </p:spPr>
        <p:txBody>
          <a:bodyPr/>
          <a:lstStyle/>
          <a:p>
            <a:pPr marL="342900" indent="-342900">
              <a:buClr>
                <a:srgbClr val="29C5F4"/>
              </a:buClr>
              <a:buFont typeface="Wingdings" panose="05000000000000000000" pitchFamily="2" charset="2"/>
              <a:buChar char="Ø"/>
            </a:pPr>
            <a:r>
              <a:rPr lang="en-US">
                <a:hlinkClick r:id="rId4" action="ppaction://hlinksldjump">
                  <a:extLst>
                    <a:ext uri="{A12FA001-AC4F-418D-AE19-62706E023703}">
                      <ahyp:hlinkClr xmlns:ahyp="http://schemas.microsoft.com/office/drawing/2018/hyperlinkcolor" val="tx"/>
                    </a:ext>
                  </a:extLst>
                </a:hlinkClick>
              </a:rPr>
              <a:t>Introduction</a:t>
            </a:r>
            <a:r>
              <a:rPr lang="en-US">
                <a:solidFill>
                  <a:srgbClr val="FF0000"/>
                </a:solidFill>
              </a:rPr>
              <a:t> – Teacher Instructions (Remove/Adapt Before Use)</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2202016" y="3718852"/>
            <a:ext cx="9278784" cy="566444"/>
          </a:xfrm>
          <a:prstGeom prst="rect">
            <a:avLst/>
          </a:prstGeom>
        </p:spPr>
        <p:txBody>
          <a:bodyPr lIns="91440" tIns="45720" rIns="91440" bIns="45720" anchor="ctr">
            <a:noAutofit/>
          </a:bodyPr>
          <a:lstStyle/>
          <a:p>
            <a:pPr marL="342900" indent="-342900">
              <a:buClr>
                <a:srgbClr val="29C5F4"/>
              </a:buClr>
              <a:buFont typeface="Wingdings" panose="05000000000000000000" pitchFamily="2" charset="2"/>
              <a:buChar char="Ø"/>
            </a:pPr>
            <a:r>
              <a:rPr lang="en-US">
                <a:hlinkClick r:id="rId5" action="ppaction://hlinksldjump">
                  <a:extLst>
                    <a:ext uri="{A12FA001-AC4F-418D-AE19-62706E023703}">
                      <ahyp:hlinkClr xmlns:ahyp="http://schemas.microsoft.com/office/drawing/2018/hyperlinkcolor" val="tx"/>
                    </a:ext>
                  </a:extLst>
                </a:hlinkClick>
              </a:rPr>
              <a:t>Slide Deck Structure </a:t>
            </a:r>
            <a:r>
              <a:rPr lang="en-US">
                <a:solidFill>
                  <a:srgbClr val="FF0000"/>
                </a:solidFill>
              </a:rPr>
              <a:t>– Teacher Instructions (Remove/Adapt Before Use)</a:t>
            </a:r>
            <a:endParaRPr lang="en-US"/>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2202016" y="4297921"/>
            <a:ext cx="8547206" cy="566444"/>
          </a:xfrm>
          <a:prstGeom prst="rect">
            <a:avLst/>
          </a:prstGeom>
        </p:spPr>
        <p:txBody>
          <a:bodyPr/>
          <a:lstStyle/>
          <a:p>
            <a:pPr marL="342900" indent="-342900">
              <a:buClr>
                <a:srgbClr val="29C5F4"/>
              </a:buClr>
              <a:buFont typeface="Wingdings" panose="05000000000000000000" pitchFamily="2" charset="2"/>
              <a:buChar char="Ø"/>
            </a:pPr>
            <a:r>
              <a:rPr lang="en-US">
                <a:hlinkClick r:id="rId6" action="ppaction://hlinksldjump">
                  <a:extLst>
                    <a:ext uri="{A12FA001-AC4F-418D-AE19-62706E023703}">
                      <ahyp:hlinkClr xmlns:ahyp="http://schemas.microsoft.com/office/drawing/2018/hyperlinkcolor" val="tx"/>
                    </a:ext>
                  </a:extLst>
                </a:hlinkClick>
              </a:rPr>
              <a:t>Module 1 – Warm-Up Exercise</a:t>
            </a:r>
            <a:endParaRPr lang="en-US"/>
          </a:p>
        </p:txBody>
      </p:sp>
      <p:sp>
        <p:nvSpPr>
          <p:cNvPr id="12" name="Rectangle 11">
            <a:extLst>
              <a:ext uri="{FF2B5EF4-FFF2-40B4-BE49-F238E27FC236}">
                <a16:creationId xmlns:a16="http://schemas.microsoft.com/office/drawing/2014/main" id="{FD1AE6A7-36AA-0C4F-0261-5C67EE120960}"/>
              </a:ext>
            </a:extLst>
          </p:cNvPr>
          <p:cNvSpPr/>
          <p:nvPr/>
        </p:nvSpPr>
        <p:spPr>
          <a:xfrm>
            <a:off x="345172" y="1007603"/>
            <a:ext cx="2974383" cy="698629"/>
          </a:xfrm>
          <a:prstGeom prst="rect">
            <a:avLst/>
          </a:prstGeom>
          <a:gradFill>
            <a:gsLst>
              <a:gs pos="0">
                <a:srgbClr val="8551A1"/>
              </a:gs>
              <a:gs pos="3535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29195" y="1059901"/>
            <a:ext cx="2577693"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CONTENTS</a:t>
            </a:r>
          </a:p>
        </p:txBody>
      </p:sp>
      <p:sp>
        <p:nvSpPr>
          <p:cNvPr id="5" name="Freeform 4">
            <a:extLst>
              <a:ext uri="{FF2B5EF4-FFF2-40B4-BE49-F238E27FC236}">
                <a16:creationId xmlns:a16="http://schemas.microsoft.com/office/drawing/2014/main" id="{F0AA56BA-45F4-3283-64D9-CB18D34B630F}"/>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74DF250-9762-EA34-433A-C14C032328D0}"/>
              </a:ext>
            </a:extLst>
          </p:cNvPr>
          <p:cNvSpPr/>
          <p:nvPr/>
        </p:nvSpPr>
        <p:spPr>
          <a:xfrm>
            <a:off x="8872447" y="1389035"/>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48E26-5C2C-5DFB-86C4-874BDC68A2F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5BBEF4F-3750-2274-27C2-89334C89559E}"/>
              </a:ext>
            </a:extLst>
          </p:cNvPr>
          <p:cNvSpPr>
            <a:spLocks noGrp="1"/>
          </p:cNvSpPr>
          <p:nvPr>
            <p:ph type="body" sz="quarter" idx="16"/>
          </p:nvPr>
        </p:nvSpPr>
        <p:spPr/>
        <p:txBody>
          <a:bodyPr/>
          <a:lstStyle/>
          <a:p>
            <a:r>
              <a:rPr lang="en-US"/>
              <a:t>DIGITAL PITCH</a:t>
            </a:r>
          </a:p>
        </p:txBody>
      </p:sp>
      <p:sp>
        <p:nvSpPr>
          <p:cNvPr id="2" name="Text Placeholder 1">
            <a:extLst>
              <a:ext uri="{FF2B5EF4-FFF2-40B4-BE49-F238E27FC236}">
                <a16:creationId xmlns:a16="http://schemas.microsoft.com/office/drawing/2014/main" id="{AFE74A9A-DFC4-AFFB-118B-D7A7A5FBCD28}"/>
              </a:ext>
            </a:extLst>
          </p:cNvPr>
          <p:cNvSpPr>
            <a:spLocks noGrp="1"/>
          </p:cNvSpPr>
          <p:nvPr>
            <p:ph type="body" sz="quarter" idx="19"/>
          </p:nvPr>
        </p:nvSpPr>
        <p:spPr/>
        <p:txBody>
          <a:bodyPr lIns="91440" tIns="45720" rIns="91440" bIns="45720" anchor="t"/>
          <a:lstStyle/>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a:p>
            <a:endParaRPr lang="en-US" sz="1100">
              <a:solidFill>
                <a:srgbClr val="0B1430"/>
              </a:solidFill>
              <a:ea typeface="Calibri"/>
              <a:cs typeface="Calibri"/>
            </a:endParaRPr>
          </a:p>
        </p:txBody>
      </p:sp>
      <p:pic>
        <p:nvPicPr>
          <p:cNvPr id="5" name="Grafik 4" descr="Ein Bild, das Muster, Quadrat, Pixel, Design enthält.&#10;&#10;KI-generierte Inhalte können fehlerhaft sein.">
            <a:extLst>
              <a:ext uri="{FF2B5EF4-FFF2-40B4-BE49-F238E27FC236}">
                <a16:creationId xmlns:a16="http://schemas.microsoft.com/office/drawing/2014/main" id="{E4C72DAB-70D0-741C-51E3-78BB8BC1BC09}"/>
              </a:ext>
            </a:extLst>
          </p:cNvPr>
          <p:cNvPicPr>
            <a:picLocks noChangeAspect="1"/>
          </p:cNvPicPr>
          <p:nvPr/>
        </p:nvPicPr>
        <p:blipFill>
          <a:blip r:embed="rId2"/>
          <a:stretch>
            <a:fillRect/>
          </a:stretch>
        </p:blipFill>
        <p:spPr>
          <a:xfrm>
            <a:off x="2108438" y="2908409"/>
            <a:ext cx="2880000" cy="2880000"/>
          </a:xfrm>
          <a:prstGeom prst="rect">
            <a:avLst/>
          </a:prstGeom>
        </p:spPr>
      </p:pic>
      <p:pic>
        <p:nvPicPr>
          <p:cNvPr id="7" name="Grafik 6" descr="Ein Bild, das Muster, Quadrat, Symmetrie, Grafiken enthält.&#10;&#10;KI-generierte Inhalte können fehlerhaft sein.">
            <a:extLst>
              <a:ext uri="{FF2B5EF4-FFF2-40B4-BE49-F238E27FC236}">
                <a16:creationId xmlns:a16="http://schemas.microsoft.com/office/drawing/2014/main" id="{3C3352C9-6567-F2BE-0A68-56E45EB80C91}"/>
              </a:ext>
            </a:extLst>
          </p:cNvPr>
          <p:cNvPicPr>
            <a:picLocks noChangeAspect="1"/>
          </p:cNvPicPr>
          <p:nvPr/>
        </p:nvPicPr>
        <p:blipFill>
          <a:blip r:embed="rId3"/>
          <a:stretch>
            <a:fillRect/>
          </a:stretch>
        </p:blipFill>
        <p:spPr>
          <a:xfrm>
            <a:off x="7569438" y="2908409"/>
            <a:ext cx="2880000" cy="2880000"/>
          </a:xfrm>
          <a:prstGeom prst="rect">
            <a:avLst/>
          </a:prstGeom>
        </p:spPr>
      </p:pic>
      <p:sp>
        <p:nvSpPr>
          <p:cNvPr id="8" name="Textfeld 7">
            <a:extLst>
              <a:ext uri="{FF2B5EF4-FFF2-40B4-BE49-F238E27FC236}">
                <a16:creationId xmlns:a16="http://schemas.microsoft.com/office/drawing/2014/main" id="{37224F24-DD6C-5A99-E4BB-C775F33E8708}"/>
              </a:ext>
            </a:extLst>
          </p:cNvPr>
          <p:cNvSpPr txBox="1"/>
          <p:nvPr/>
        </p:nvSpPr>
        <p:spPr>
          <a:xfrm>
            <a:off x="1687888" y="5918200"/>
            <a:ext cx="3721100" cy="369332"/>
          </a:xfrm>
          <a:prstGeom prst="rect">
            <a:avLst/>
          </a:prstGeom>
          <a:noFill/>
        </p:spPr>
        <p:txBody>
          <a:bodyPr wrap="square" rtlCol="0">
            <a:spAutoFit/>
          </a:bodyPr>
          <a:lstStyle/>
          <a:p>
            <a:pPr algn="ctr"/>
            <a:r>
              <a:rPr lang="de-DE">
                <a:solidFill>
                  <a:srgbClr val="173965"/>
                </a:solidFill>
              </a:rPr>
              <a:t>WATCH: </a:t>
            </a:r>
            <a:r>
              <a:rPr lang="de-DE">
                <a:solidFill>
                  <a:srgbClr val="29C5F4"/>
                </a:solidFill>
                <a:hlinkClick r:id="rId4">
                  <a:extLst>
                    <a:ext uri="{A12FA001-AC4F-418D-AE19-62706E023703}">
                      <ahyp:hlinkClr xmlns:ahyp="http://schemas.microsoft.com/office/drawing/2018/hyperlinkcolor" val="tx"/>
                    </a:ext>
                  </a:extLst>
                </a:hlinkClick>
              </a:rPr>
              <a:t>How </a:t>
            </a:r>
            <a:r>
              <a:rPr lang="de-DE" err="1">
                <a:solidFill>
                  <a:srgbClr val="29C5F4"/>
                </a:solidFill>
                <a:hlinkClick r:id="rId4">
                  <a:extLst>
                    <a:ext uri="{A12FA001-AC4F-418D-AE19-62706E023703}">
                      <ahyp:hlinkClr xmlns:ahyp="http://schemas.microsoft.com/office/drawing/2018/hyperlinkcolor" val="tx"/>
                    </a:ext>
                  </a:extLst>
                </a:hlinkClick>
              </a:rPr>
              <a:t>to</a:t>
            </a:r>
            <a:r>
              <a:rPr lang="de-DE">
                <a:solidFill>
                  <a:srgbClr val="29C5F4"/>
                </a:solidFill>
                <a:hlinkClick r:id="rId4">
                  <a:extLst>
                    <a:ext uri="{A12FA001-AC4F-418D-AE19-62706E023703}">
                      <ahyp:hlinkClr xmlns:ahyp="http://schemas.microsoft.com/office/drawing/2018/hyperlinkcolor" val="tx"/>
                    </a:ext>
                  </a:extLst>
                </a:hlinkClick>
              </a:rPr>
              <a:t> </a:t>
            </a:r>
            <a:r>
              <a:rPr lang="de-DE" err="1">
                <a:solidFill>
                  <a:srgbClr val="29C5F4"/>
                </a:solidFill>
                <a:hlinkClick r:id="rId4">
                  <a:extLst>
                    <a:ext uri="{A12FA001-AC4F-418D-AE19-62706E023703}">
                      <ahyp:hlinkClr xmlns:ahyp="http://schemas.microsoft.com/office/drawing/2018/hyperlinkcolor" val="tx"/>
                    </a:ext>
                  </a:extLst>
                </a:hlinkClick>
              </a:rPr>
              <a:t>create</a:t>
            </a:r>
            <a:r>
              <a:rPr lang="de-DE">
                <a:solidFill>
                  <a:srgbClr val="29C5F4"/>
                </a:solidFill>
                <a:hlinkClick r:id="rId4">
                  <a:extLst>
                    <a:ext uri="{A12FA001-AC4F-418D-AE19-62706E023703}">
                      <ahyp:hlinkClr xmlns:ahyp="http://schemas.microsoft.com/office/drawing/2018/hyperlinkcolor" val="tx"/>
                    </a:ext>
                  </a:extLst>
                </a:hlinkClick>
              </a:rPr>
              <a:t> a digital pitch</a:t>
            </a:r>
            <a:endParaRPr lang="en-GB">
              <a:solidFill>
                <a:srgbClr val="29C5F4"/>
              </a:solidFill>
            </a:endParaRPr>
          </a:p>
        </p:txBody>
      </p:sp>
      <p:sp>
        <p:nvSpPr>
          <p:cNvPr id="9" name="Textfeld 8">
            <a:extLst>
              <a:ext uri="{FF2B5EF4-FFF2-40B4-BE49-F238E27FC236}">
                <a16:creationId xmlns:a16="http://schemas.microsoft.com/office/drawing/2014/main" id="{9031B7DF-F036-4858-940E-358CE488894D}"/>
              </a:ext>
            </a:extLst>
          </p:cNvPr>
          <p:cNvSpPr txBox="1"/>
          <p:nvPr/>
        </p:nvSpPr>
        <p:spPr>
          <a:xfrm>
            <a:off x="7148888" y="5918200"/>
            <a:ext cx="3721100" cy="369332"/>
          </a:xfrm>
          <a:prstGeom prst="rect">
            <a:avLst/>
          </a:prstGeom>
          <a:noFill/>
        </p:spPr>
        <p:txBody>
          <a:bodyPr wrap="square" rtlCol="0">
            <a:spAutoFit/>
          </a:bodyPr>
          <a:lstStyle/>
          <a:p>
            <a:pPr algn="ctr"/>
            <a:r>
              <a:rPr lang="de-DE">
                <a:solidFill>
                  <a:srgbClr val="173965"/>
                </a:solidFill>
              </a:rPr>
              <a:t>WATCH:</a:t>
            </a:r>
            <a:r>
              <a:rPr lang="de-DE">
                <a:solidFill>
                  <a:srgbClr val="000000"/>
                </a:solidFill>
              </a:rPr>
              <a:t> </a:t>
            </a:r>
            <a:r>
              <a:rPr lang="de-DE">
                <a:solidFill>
                  <a:srgbClr val="29C5F4"/>
                </a:solidFill>
                <a:hlinkClick r:id="rId5">
                  <a:extLst>
                    <a:ext uri="{A12FA001-AC4F-418D-AE19-62706E023703}">
                      <ahyp:hlinkClr xmlns:ahyp="http://schemas.microsoft.com/office/drawing/2018/hyperlinkcolor" val="tx"/>
                    </a:ext>
                  </a:extLst>
                </a:hlinkClick>
              </a:rPr>
              <a:t>Pitch Videos</a:t>
            </a:r>
            <a:endParaRPr lang="en-GB">
              <a:solidFill>
                <a:srgbClr val="29C5F4"/>
              </a:solidFill>
            </a:endParaRPr>
          </a:p>
        </p:txBody>
      </p:sp>
    </p:spTree>
    <p:extLst>
      <p:ext uri="{BB962C8B-B14F-4D97-AF65-F5344CB8AC3E}">
        <p14:creationId xmlns:p14="http://schemas.microsoft.com/office/powerpoint/2010/main" val="36324257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7">
            <a:extLst>
              <a:ext uri="{FF2B5EF4-FFF2-40B4-BE49-F238E27FC236}">
                <a16:creationId xmlns:a16="http://schemas.microsoft.com/office/drawing/2014/main" id="{BCE9C753-B344-7A74-3192-E14C32B94B65}"/>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604" b="12604"/>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a:xfrm>
            <a:off x="4063536" y="4333156"/>
            <a:ext cx="4064926" cy="850665"/>
          </a:xfrm>
        </p:spPr>
        <p:txBody>
          <a:bodyPr/>
          <a:lstStyle/>
          <a:p>
            <a:r>
              <a:rPr lang="en-US" sz="4000" b="1"/>
              <a:t>WEEK 3</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3262458" y="1674178"/>
            <a:ext cx="5667082" cy="1748587"/>
          </a:xfrm>
        </p:spPr>
        <p:txBody>
          <a:bodyPr/>
          <a:lstStyle/>
          <a:p>
            <a:r>
              <a:rPr lang="en-GB" sz="4800" b="1"/>
              <a:t>PRESENTING </a:t>
            </a:r>
            <a:br>
              <a:rPr lang="en-GB" sz="4800" b="1"/>
            </a:br>
            <a:r>
              <a:rPr lang="en-GB" sz="4800" b="1"/>
              <a:t>DIGITAL </a:t>
            </a:r>
            <a:br>
              <a:rPr lang="en-GB" sz="4800" b="1"/>
            </a:br>
            <a:r>
              <a:rPr lang="en-GB" sz="4800" b="1"/>
              <a:t>STORIES </a:t>
            </a:r>
          </a:p>
        </p:txBody>
      </p:sp>
    </p:spTree>
    <p:extLst>
      <p:ext uri="{BB962C8B-B14F-4D97-AF65-F5344CB8AC3E}">
        <p14:creationId xmlns:p14="http://schemas.microsoft.com/office/powerpoint/2010/main" val="25255383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E4818-F58D-3529-ACBB-1712AC737E6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27792F-1F8E-659F-6691-628FCBDCD44D}"/>
              </a:ext>
            </a:extLst>
          </p:cNvPr>
          <p:cNvSpPr>
            <a:spLocks noGrp="1"/>
          </p:cNvSpPr>
          <p:nvPr>
            <p:ph type="body" sz="quarter" idx="18"/>
          </p:nvPr>
        </p:nvSpPr>
        <p:spPr>
          <a:xfrm>
            <a:off x="701135" y="2344758"/>
            <a:ext cx="4990999" cy="4111797"/>
          </a:xfrm>
        </p:spPr>
        <p:txBody>
          <a:bodyPr/>
          <a:lstStyle/>
          <a:p>
            <a:pPr marL="9525" indent="-9525"/>
            <a:r>
              <a:rPr lang="en-US" sz="2400">
                <a:ea typeface="Calibri"/>
                <a:cs typeface="Calibri"/>
              </a:rPr>
              <a:t>Each group will have 5-7 minutes to present their digital pitch in a showcase session</a:t>
            </a:r>
            <a:r>
              <a:rPr lang="en-US">
                <a:ea typeface="Calibri"/>
                <a:cs typeface="Calibri"/>
              </a:rPr>
              <a:t>, followed by a 3–5-minute feedback session.</a:t>
            </a:r>
            <a:endParaRPr lang="en-US" sz="2400">
              <a:ea typeface="Calibri"/>
              <a:cs typeface="Calibri"/>
            </a:endParaRPr>
          </a:p>
          <a:p>
            <a:pPr marL="9525" indent="-9525"/>
            <a:endParaRPr lang="en-US">
              <a:ea typeface="Calibri"/>
              <a:cs typeface="Calibri"/>
            </a:endParaRPr>
          </a:p>
          <a:p>
            <a:pPr marL="342900" indent="-342900">
              <a:buFont typeface="Wingdings" panose="05000000000000000000" pitchFamily="2" charset="2"/>
              <a:buChar char="q"/>
            </a:pPr>
            <a:r>
              <a:rPr lang="en-GB"/>
              <a:t>What are your key findings on innovation management in logistics and on the role of digital tools?</a:t>
            </a:r>
          </a:p>
          <a:p>
            <a:pPr marL="342900" indent="-342900">
              <a:buFont typeface="Wingdings" panose="05000000000000000000" pitchFamily="2" charset="2"/>
              <a:buChar char="q"/>
            </a:pPr>
            <a:r>
              <a:rPr lang="en-GB"/>
              <a:t>What constructive feedback can you give on your peers’ presentation?</a:t>
            </a:r>
          </a:p>
        </p:txBody>
      </p:sp>
      <p:sp>
        <p:nvSpPr>
          <p:cNvPr id="3" name="Text Placeholder 2">
            <a:extLst>
              <a:ext uri="{FF2B5EF4-FFF2-40B4-BE49-F238E27FC236}">
                <a16:creationId xmlns:a16="http://schemas.microsoft.com/office/drawing/2014/main" id="{66E71604-06C0-29D8-F40B-CB93A1B29576}"/>
              </a:ext>
            </a:extLst>
          </p:cNvPr>
          <p:cNvSpPr>
            <a:spLocks noGrp="1"/>
          </p:cNvSpPr>
          <p:nvPr>
            <p:ph type="body" sz="quarter" idx="16"/>
          </p:nvPr>
        </p:nvSpPr>
        <p:spPr/>
        <p:txBody>
          <a:bodyPr/>
          <a:lstStyle/>
          <a:p>
            <a:r>
              <a:rPr lang="de-DE"/>
              <a:t>D</a:t>
            </a:r>
            <a:r>
              <a:rPr lang="en-GB"/>
              <a:t>IGITAL PITCH PRESENTATION</a:t>
            </a:r>
          </a:p>
        </p:txBody>
      </p:sp>
      <p:pic>
        <p:nvPicPr>
          <p:cNvPr id="6" name="Picture Placeholder 5">
            <a:extLst>
              <a:ext uri="{FF2B5EF4-FFF2-40B4-BE49-F238E27FC236}">
                <a16:creationId xmlns:a16="http://schemas.microsoft.com/office/drawing/2014/main" id="{47FEEDEF-506A-0AC9-76A8-8E09D674B764}"/>
              </a:ext>
            </a:extLst>
          </p:cNvPr>
          <p:cNvPicPr>
            <a:picLocks noGrp="1" noChangeAspect="1"/>
          </p:cNvPicPr>
          <p:nvPr>
            <p:ph type="pic" sz="quarter" idx="19"/>
          </p:nvPr>
        </p:nvPicPr>
        <p:blipFill>
          <a:blip r:embed="rId2"/>
          <a:srcRect l="13844" r="45056"/>
          <a:stretch/>
        </p:blipFill>
        <p:spPr>
          <a:xfrm>
            <a:off x="6083676" y="0"/>
            <a:ext cx="5361066" cy="6858000"/>
          </a:xfrm>
        </p:spPr>
      </p:pic>
    </p:spTree>
    <p:extLst>
      <p:ext uri="{BB962C8B-B14F-4D97-AF65-F5344CB8AC3E}">
        <p14:creationId xmlns:p14="http://schemas.microsoft.com/office/powerpoint/2010/main" val="32170598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4364E1-93FF-A8A0-D58E-A8B5351D22D6}"/>
              </a:ext>
            </a:extLst>
          </p:cNvPr>
          <p:cNvSpPr>
            <a:spLocks noGrp="1"/>
          </p:cNvSpPr>
          <p:nvPr>
            <p:ph type="body" sz="quarter" idx="16"/>
          </p:nvPr>
        </p:nvSpPr>
        <p:spPr/>
        <p:txBody>
          <a:bodyPr/>
          <a:lstStyle/>
          <a:p>
            <a:r>
              <a:rPr lang="en-US"/>
              <a:t>EVALUATION CRITERIA</a:t>
            </a:r>
          </a:p>
        </p:txBody>
      </p:sp>
      <p:sp>
        <p:nvSpPr>
          <p:cNvPr id="3" name="Text Placeholder 2">
            <a:extLst>
              <a:ext uri="{FF2B5EF4-FFF2-40B4-BE49-F238E27FC236}">
                <a16:creationId xmlns:a16="http://schemas.microsoft.com/office/drawing/2014/main" id="{48E1EF7B-44B2-9269-60E3-FD2D8E380D6F}"/>
              </a:ext>
            </a:extLst>
          </p:cNvPr>
          <p:cNvSpPr>
            <a:spLocks noGrp="1"/>
          </p:cNvSpPr>
          <p:nvPr>
            <p:ph type="body" sz="quarter" idx="19"/>
          </p:nvPr>
        </p:nvSpPr>
        <p:spPr>
          <a:xfrm>
            <a:off x="904856" y="2249177"/>
            <a:ext cx="10479218" cy="3781929"/>
          </a:xfrm>
        </p:spPr>
        <p:txBody>
          <a:bodyPr lIns="91440" tIns="45720" rIns="91440" bIns="45720" anchor="t"/>
          <a:lstStyle/>
          <a:p>
            <a:pPr marL="285750" indent="-285750">
              <a:buFont typeface="Wingdings" panose="05000000000000000000" pitchFamily="2" charset="2"/>
              <a:buChar char="q"/>
            </a:pPr>
            <a:r>
              <a:rPr lang="en-GB" sz="1600" b="1"/>
              <a:t>Clarity: </a:t>
            </a:r>
            <a:r>
              <a:rPr lang="en-GB" sz="1600"/>
              <a:t>Ensure that your digital pitch is clear and easy to follow. The message should be concise and well-structured so the audience can easily understand the innovation management process and its relevance.</a:t>
            </a:r>
          </a:p>
          <a:p>
            <a:pPr marL="285750" indent="-285750">
              <a:buFont typeface="Wingdings" panose="05000000000000000000" pitchFamily="2" charset="2"/>
              <a:buChar char="q"/>
            </a:pPr>
            <a:endParaRPr lang="en-GB" sz="1600"/>
          </a:p>
          <a:p>
            <a:pPr marL="285750" indent="-285750">
              <a:buFont typeface="Wingdings" panose="05000000000000000000" pitchFamily="2" charset="2"/>
              <a:buChar char="q"/>
            </a:pPr>
            <a:r>
              <a:rPr lang="en-GB" sz="1600" b="1"/>
              <a:t>Relevance: </a:t>
            </a:r>
            <a:r>
              <a:rPr lang="en-GB" sz="1600"/>
              <a:t>Focus on the key points of your research and its connection to innovation management in logistics. Make sure the examples and solutions are relevant to the challenge you are addressing.</a:t>
            </a:r>
          </a:p>
          <a:p>
            <a:pPr marL="285750" indent="-285750">
              <a:buFont typeface="Wingdings" panose="05000000000000000000" pitchFamily="2" charset="2"/>
              <a:buChar char="q"/>
            </a:pPr>
            <a:endParaRPr lang="en-GB" sz="1600"/>
          </a:p>
          <a:p>
            <a:pPr marL="285750" indent="-285750">
              <a:buFont typeface="Wingdings" panose="05000000000000000000" pitchFamily="2" charset="2"/>
              <a:buChar char="q"/>
            </a:pPr>
            <a:r>
              <a:rPr lang="en-GB" sz="1600" b="1"/>
              <a:t>Innovation Focus: </a:t>
            </a:r>
            <a:r>
              <a:rPr lang="en-GB" sz="1600"/>
              <a:t>Highlight how the digital tools or innovation practices contribute to sustainable logistics. Show how your chosen solution addresses sustainability challenges and creates value in the logistics process.</a:t>
            </a:r>
          </a:p>
          <a:p>
            <a:pPr marL="285750" indent="-285750">
              <a:buFont typeface="Wingdings" panose="05000000000000000000" pitchFamily="2" charset="2"/>
              <a:buChar char="q"/>
            </a:pPr>
            <a:endParaRPr lang="en-GB" sz="1600"/>
          </a:p>
          <a:p>
            <a:pPr marL="285750" indent="-285750">
              <a:buFont typeface="Wingdings" panose="05000000000000000000" pitchFamily="2" charset="2"/>
              <a:buChar char="q"/>
            </a:pPr>
            <a:r>
              <a:rPr lang="en-GB" sz="1600" b="1"/>
              <a:t>Presentation Format: </a:t>
            </a:r>
            <a:r>
              <a:rPr lang="en-GB" sz="1600"/>
              <a:t>Whether it’s through video, animation, or another digital medium, ensure the presentation format enhances your message. Consider the visual appeal, creativity, and engagement factor of your pitch.</a:t>
            </a:r>
          </a:p>
          <a:p>
            <a:pPr marL="285750" indent="-285750">
              <a:buFont typeface="Wingdings" panose="05000000000000000000" pitchFamily="2" charset="2"/>
              <a:buChar char="q"/>
            </a:pPr>
            <a:endParaRPr lang="en-GB" sz="1600"/>
          </a:p>
          <a:p>
            <a:pPr marL="285750" indent="-285750">
              <a:buFont typeface="Wingdings" panose="05000000000000000000" pitchFamily="2" charset="2"/>
              <a:buChar char="q"/>
            </a:pPr>
            <a:r>
              <a:rPr lang="en-GB" sz="1600" b="1"/>
              <a:t>Peer and Teacher Feedback: </a:t>
            </a:r>
            <a:r>
              <a:rPr lang="en-GB" sz="1600"/>
              <a:t>After presenting, take time to reflect on the constructive feedback from peers and teachers. Use this to refine your ideas and improve your future presentations.</a:t>
            </a:r>
          </a:p>
          <a:p>
            <a:endParaRPr lang="en-US" sz="1100">
              <a:ea typeface="Calibri"/>
              <a:cs typeface="Calibri"/>
            </a:endParaRPr>
          </a:p>
          <a:p>
            <a:endParaRPr lang="en-US" sz="1100">
              <a:ea typeface="Calibri"/>
              <a:cs typeface="Calibri"/>
            </a:endParaRPr>
          </a:p>
        </p:txBody>
      </p:sp>
    </p:spTree>
    <p:extLst>
      <p:ext uri="{BB962C8B-B14F-4D97-AF65-F5344CB8AC3E}">
        <p14:creationId xmlns:p14="http://schemas.microsoft.com/office/powerpoint/2010/main" val="13744612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4A111-7936-E72B-588E-075148455B6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DD74511-7AB7-242E-7CAC-AFEE5EF81C78}"/>
              </a:ext>
            </a:extLst>
          </p:cNvPr>
          <p:cNvSpPr>
            <a:spLocks noGrp="1"/>
          </p:cNvSpPr>
          <p:nvPr>
            <p:ph type="body" sz="quarter" idx="16"/>
          </p:nvPr>
        </p:nvSpPr>
        <p:spPr/>
        <p:txBody>
          <a:bodyPr/>
          <a:lstStyle/>
          <a:p>
            <a:r>
              <a:rPr lang="en-US"/>
              <a:t>EVALUATION CRITERIA</a:t>
            </a:r>
          </a:p>
        </p:txBody>
      </p:sp>
      <p:sp>
        <p:nvSpPr>
          <p:cNvPr id="3" name="Text Placeholder 2">
            <a:extLst>
              <a:ext uri="{FF2B5EF4-FFF2-40B4-BE49-F238E27FC236}">
                <a16:creationId xmlns:a16="http://schemas.microsoft.com/office/drawing/2014/main" id="{0342CD93-F481-D5D3-D8B0-2D906F82DEEB}"/>
              </a:ext>
            </a:extLst>
          </p:cNvPr>
          <p:cNvSpPr>
            <a:spLocks noGrp="1"/>
          </p:cNvSpPr>
          <p:nvPr>
            <p:ph type="body" sz="quarter" idx="19"/>
          </p:nvPr>
        </p:nvSpPr>
        <p:spPr/>
        <p:txBody>
          <a:bodyPr lIns="91440" tIns="45720" rIns="91440" bIns="45720" anchor="t"/>
          <a:lstStyle/>
          <a:p>
            <a:r>
              <a:rPr lang="en-GB" sz="1600"/>
              <a:t>Use the criteria presented and the table on the worksheet to provide constructive feedback on your peers' presentations:</a:t>
            </a:r>
            <a:endParaRPr lang="en-US" sz="1600">
              <a:ea typeface="Calibri"/>
              <a:cs typeface="Calibri"/>
            </a:endParaRPr>
          </a:p>
          <a:p>
            <a:endParaRPr lang="en-US" sz="1100">
              <a:ea typeface="Calibri"/>
              <a:cs typeface="Calibri"/>
            </a:endParaRPr>
          </a:p>
        </p:txBody>
      </p:sp>
      <p:graphicFrame>
        <p:nvGraphicFramePr>
          <p:cNvPr id="4" name="Tabelle 3">
            <a:extLst>
              <a:ext uri="{FF2B5EF4-FFF2-40B4-BE49-F238E27FC236}">
                <a16:creationId xmlns:a16="http://schemas.microsoft.com/office/drawing/2014/main" id="{A1A97850-F6A0-1B3B-F36F-58DE6F40F544}"/>
              </a:ext>
            </a:extLst>
          </p:cNvPr>
          <p:cNvGraphicFramePr>
            <a:graphicFrameLocks noGrp="1"/>
          </p:cNvGraphicFramePr>
          <p:nvPr>
            <p:extLst>
              <p:ext uri="{D42A27DB-BD31-4B8C-83A1-F6EECF244321}">
                <p14:modId xmlns:p14="http://schemas.microsoft.com/office/powerpoint/2010/main" val="3998139373"/>
              </p:ext>
            </p:extLst>
          </p:nvPr>
        </p:nvGraphicFramePr>
        <p:xfrm>
          <a:off x="904856" y="3002864"/>
          <a:ext cx="10479218" cy="3671240"/>
        </p:xfrm>
        <a:graphic>
          <a:graphicData uri="http://schemas.openxmlformats.org/drawingml/2006/table">
            <a:tbl>
              <a:tblPr firstRow="1" bandRow="1">
                <a:tableStyleId>{F5AB1C69-6EDB-4FF4-983F-18BD219EF322}</a:tableStyleId>
              </a:tblPr>
              <a:tblGrid>
                <a:gridCol w="2094580">
                  <a:extLst>
                    <a:ext uri="{9D8B030D-6E8A-4147-A177-3AD203B41FA5}">
                      <a16:colId xmlns:a16="http://schemas.microsoft.com/office/drawing/2014/main" val="1540514057"/>
                    </a:ext>
                  </a:extLst>
                </a:gridCol>
                <a:gridCol w="3172163">
                  <a:extLst>
                    <a:ext uri="{9D8B030D-6E8A-4147-A177-3AD203B41FA5}">
                      <a16:colId xmlns:a16="http://schemas.microsoft.com/office/drawing/2014/main" val="1685166063"/>
                    </a:ext>
                  </a:extLst>
                </a:gridCol>
                <a:gridCol w="5212475">
                  <a:extLst>
                    <a:ext uri="{9D8B030D-6E8A-4147-A177-3AD203B41FA5}">
                      <a16:colId xmlns:a16="http://schemas.microsoft.com/office/drawing/2014/main" val="2536891538"/>
                    </a:ext>
                  </a:extLst>
                </a:gridCol>
              </a:tblGrid>
              <a:tr h="319083">
                <a:tc gridSpan="2">
                  <a:txBody>
                    <a:bodyPr/>
                    <a:lstStyle/>
                    <a:p>
                      <a:r>
                        <a:rPr lang="en-GB" sz="1600" b="1"/>
                        <a:t>Criteria</a:t>
                      </a:r>
                      <a:endParaRPr lang="en-GB" sz="1600">
                        <a:latin typeface="+mn-lt"/>
                      </a:endParaRPr>
                    </a:p>
                  </a:txBody>
                  <a:tcPr anchor="ctr">
                    <a:solidFill>
                      <a:srgbClr val="8652A1"/>
                    </a:solidFill>
                  </a:tcPr>
                </a:tc>
                <a:tc hMerge="1">
                  <a:txBody>
                    <a:bodyPr/>
                    <a:lstStyle/>
                    <a:p>
                      <a:endParaRPr lang="en-GB" sz="1100">
                        <a:latin typeface="+mn-lt"/>
                      </a:endParaRPr>
                    </a:p>
                  </a:txBody>
                  <a:tcPr anchor="ctr"/>
                </a:tc>
                <a:tc>
                  <a:txBody>
                    <a:bodyPr/>
                    <a:lstStyle/>
                    <a:p>
                      <a:r>
                        <a:rPr lang="de-DE" sz="1600"/>
                        <a:t>Comments</a:t>
                      </a:r>
                      <a:endParaRPr lang="en-GB" sz="1600">
                        <a:latin typeface="+mn-lt"/>
                      </a:endParaRPr>
                    </a:p>
                  </a:txBody>
                  <a:tcPr anchor="ctr">
                    <a:solidFill>
                      <a:srgbClr val="8652A1"/>
                    </a:solidFill>
                  </a:tcPr>
                </a:tc>
                <a:extLst>
                  <a:ext uri="{0D108BD9-81ED-4DB2-BD59-A6C34878D82A}">
                    <a16:rowId xmlns:a16="http://schemas.microsoft.com/office/drawing/2014/main" val="124631548"/>
                  </a:ext>
                </a:extLst>
              </a:tr>
              <a:tr h="667192">
                <a:tc>
                  <a:txBody>
                    <a:bodyPr/>
                    <a:lstStyle/>
                    <a:p>
                      <a:r>
                        <a:rPr lang="en-GB" sz="1600">
                          <a:solidFill>
                            <a:srgbClr val="000000"/>
                          </a:solidFill>
                        </a:rPr>
                        <a:t>Clarity of message</a:t>
                      </a:r>
                      <a:endParaRPr lang="en-GB" sz="1600">
                        <a:solidFill>
                          <a:srgbClr val="000000"/>
                        </a:solidFill>
                        <a:latin typeface="+mn-lt"/>
                      </a:endParaRPr>
                    </a:p>
                  </a:txBody>
                  <a:tcPr anchor="ctr">
                    <a:solidFill>
                      <a:schemeClr val="bg1">
                        <a:lumMod val="95000"/>
                      </a:schemeClr>
                    </a:solidFill>
                  </a:tcPr>
                </a:tc>
                <a:tc>
                  <a:txBody>
                    <a:bodyPr/>
                    <a:lstStyle/>
                    <a:p>
                      <a:r>
                        <a:rPr lang="en-GB" sz="1600">
                          <a:solidFill>
                            <a:srgbClr val="000000"/>
                          </a:solidFill>
                        </a:rPr>
                        <a:t>Was the main idea easy to understand?</a:t>
                      </a:r>
                      <a:endParaRPr lang="en-GB" sz="1600">
                        <a:solidFill>
                          <a:srgbClr val="000000"/>
                        </a:solidFill>
                        <a:latin typeface="+mn-lt"/>
                      </a:endParaRPr>
                    </a:p>
                  </a:txBody>
                  <a:tcPr anchor="ctr">
                    <a:solidFill>
                      <a:schemeClr val="bg1">
                        <a:lumMod val="95000"/>
                      </a:schemeClr>
                    </a:solidFill>
                  </a:tcPr>
                </a:tc>
                <a:tc>
                  <a:txBody>
                    <a:bodyPr/>
                    <a:lstStyle/>
                    <a:p>
                      <a:endParaRPr lang="en-GB" sz="1100">
                        <a:latin typeface="+mn-lt"/>
                      </a:endParaRPr>
                    </a:p>
                  </a:txBody>
                  <a:tcPr anchor="ctr">
                    <a:solidFill>
                      <a:schemeClr val="bg1">
                        <a:lumMod val="95000"/>
                      </a:schemeClr>
                    </a:solidFill>
                  </a:tcPr>
                </a:tc>
                <a:extLst>
                  <a:ext uri="{0D108BD9-81ED-4DB2-BD59-A6C34878D82A}">
                    <a16:rowId xmlns:a16="http://schemas.microsoft.com/office/drawing/2014/main" val="2776576869"/>
                  </a:ext>
                </a:extLst>
              </a:tr>
              <a:tr h="667192">
                <a:tc>
                  <a:txBody>
                    <a:bodyPr/>
                    <a:lstStyle/>
                    <a:p>
                      <a:r>
                        <a:rPr lang="en-GB" sz="1600">
                          <a:solidFill>
                            <a:srgbClr val="000000"/>
                          </a:solidFill>
                        </a:rPr>
                        <a:t>Engagement</a:t>
                      </a:r>
                      <a:endParaRPr lang="en-GB" sz="1600">
                        <a:solidFill>
                          <a:srgbClr val="000000"/>
                        </a:solidFill>
                        <a:latin typeface="+mn-lt"/>
                      </a:endParaRPr>
                    </a:p>
                  </a:txBody>
                  <a:tcPr anchor="ctr">
                    <a:solidFill>
                      <a:schemeClr val="bg1">
                        <a:lumMod val="95000"/>
                      </a:schemeClr>
                    </a:solidFill>
                  </a:tcPr>
                </a:tc>
                <a:tc>
                  <a:txBody>
                    <a:bodyPr/>
                    <a:lstStyle/>
                    <a:p>
                      <a:r>
                        <a:rPr lang="en-GB" sz="1600">
                          <a:solidFill>
                            <a:srgbClr val="000000"/>
                          </a:solidFill>
                        </a:rPr>
                        <a:t>Did the pitch keep your attention?</a:t>
                      </a:r>
                      <a:endParaRPr lang="en-GB" sz="1600">
                        <a:solidFill>
                          <a:srgbClr val="000000"/>
                        </a:solidFill>
                        <a:latin typeface="+mn-lt"/>
                      </a:endParaRPr>
                    </a:p>
                  </a:txBody>
                  <a:tcPr anchor="ctr">
                    <a:solidFill>
                      <a:schemeClr val="bg1">
                        <a:lumMod val="95000"/>
                      </a:schemeClr>
                    </a:solidFill>
                  </a:tcPr>
                </a:tc>
                <a:tc>
                  <a:txBody>
                    <a:bodyPr/>
                    <a:lstStyle/>
                    <a:p>
                      <a:endParaRPr lang="en-GB" sz="1100">
                        <a:latin typeface="+mn-lt"/>
                      </a:endParaRPr>
                    </a:p>
                  </a:txBody>
                  <a:tcPr anchor="ctr">
                    <a:solidFill>
                      <a:schemeClr val="bg1">
                        <a:lumMod val="95000"/>
                      </a:schemeClr>
                    </a:solidFill>
                  </a:tcPr>
                </a:tc>
                <a:extLst>
                  <a:ext uri="{0D108BD9-81ED-4DB2-BD59-A6C34878D82A}">
                    <a16:rowId xmlns:a16="http://schemas.microsoft.com/office/drawing/2014/main" val="962425498"/>
                  </a:ext>
                </a:extLst>
              </a:tr>
              <a:tr h="667192">
                <a:tc>
                  <a:txBody>
                    <a:bodyPr/>
                    <a:lstStyle/>
                    <a:p>
                      <a:r>
                        <a:rPr lang="en-GB" sz="1600">
                          <a:solidFill>
                            <a:srgbClr val="000000"/>
                          </a:solidFill>
                        </a:rPr>
                        <a:t>Visual Appeal</a:t>
                      </a:r>
                      <a:endParaRPr lang="en-GB" sz="1600">
                        <a:solidFill>
                          <a:srgbClr val="000000"/>
                        </a:solidFill>
                        <a:latin typeface="+mn-lt"/>
                      </a:endParaRPr>
                    </a:p>
                  </a:txBody>
                  <a:tcPr anchor="ctr">
                    <a:solidFill>
                      <a:schemeClr val="bg1">
                        <a:lumMod val="95000"/>
                      </a:schemeClr>
                    </a:solidFill>
                  </a:tcPr>
                </a:tc>
                <a:tc>
                  <a:txBody>
                    <a:bodyPr/>
                    <a:lstStyle/>
                    <a:p>
                      <a:r>
                        <a:rPr lang="en-GB" sz="1600">
                          <a:solidFill>
                            <a:srgbClr val="000000"/>
                          </a:solidFill>
                        </a:rPr>
                        <a:t>Were visuals and animations effective?</a:t>
                      </a:r>
                      <a:endParaRPr lang="en-GB" sz="1600">
                        <a:solidFill>
                          <a:srgbClr val="000000"/>
                        </a:solidFill>
                        <a:latin typeface="+mn-lt"/>
                      </a:endParaRPr>
                    </a:p>
                  </a:txBody>
                  <a:tcPr anchor="ctr">
                    <a:solidFill>
                      <a:schemeClr val="bg1">
                        <a:lumMod val="95000"/>
                      </a:schemeClr>
                    </a:solidFill>
                  </a:tcPr>
                </a:tc>
                <a:tc>
                  <a:txBody>
                    <a:bodyPr/>
                    <a:lstStyle/>
                    <a:p>
                      <a:endParaRPr lang="en-GB" sz="1100">
                        <a:latin typeface="+mn-lt"/>
                      </a:endParaRPr>
                    </a:p>
                  </a:txBody>
                  <a:tcPr anchor="ctr">
                    <a:solidFill>
                      <a:schemeClr val="bg1">
                        <a:lumMod val="95000"/>
                      </a:schemeClr>
                    </a:solidFill>
                  </a:tcPr>
                </a:tc>
                <a:extLst>
                  <a:ext uri="{0D108BD9-81ED-4DB2-BD59-A6C34878D82A}">
                    <a16:rowId xmlns:a16="http://schemas.microsoft.com/office/drawing/2014/main" val="328520786"/>
                  </a:ext>
                </a:extLst>
              </a:tr>
              <a:tr h="667192">
                <a:tc>
                  <a:txBody>
                    <a:bodyPr/>
                    <a:lstStyle/>
                    <a:p>
                      <a:r>
                        <a:rPr lang="en-GB" sz="1600">
                          <a:solidFill>
                            <a:srgbClr val="000000"/>
                          </a:solidFill>
                        </a:rPr>
                        <a:t>Structure &amp; Flow</a:t>
                      </a:r>
                      <a:endParaRPr lang="en-GB" sz="1600">
                        <a:solidFill>
                          <a:srgbClr val="000000"/>
                        </a:solidFill>
                        <a:latin typeface="+mn-lt"/>
                      </a:endParaRPr>
                    </a:p>
                  </a:txBody>
                  <a:tcPr anchor="ctr">
                    <a:solidFill>
                      <a:schemeClr val="bg1">
                        <a:lumMod val="95000"/>
                      </a:schemeClr>
                    </a:solidFill>
                  </a:tcPr>
                </a:tc>
                <a:tc>
                  <a:txBody>
                    <a:bodyPr/>
                    <a:lstStyle/>
                    <a:p>
                      <a:r>
                        <a:rPr lang="en-GB" sz="1600">
                          <a:solidFill>
                            <a:srgbClr val="000000"/>
                          </a:solidFill>
                        </a:rPr>
                        <a:t>Was the presentation well-organised?</a:t>
                      </a:r>
                      <a:endParaRPr lang="en-GB" sz="1600">
                        <a:solidFill>
                          <a:srgbClr val="000000"/>
                        </a:solidFill>
                        <a:latin typeface="+mn-lt"/>
                      </a:endParaRPr>
                    </a:p>
                  </a:txBody>
                  <a:tcPr anchor="ctr">
                    <a:solidFill>
                      <a:schemeClr val="bg1">
                        <a:lumMod val="95000"/>
                      </a:schemeClr>
                    </a:solidFill>
                  </a:tcPr>
                </a:tc>
                <a:tc>
                  <a:txBody>
                    <a:bodyPr/>
                    <a:lstStyle/>
                    <a:p>
                      <a:endParaRPr lang="en-GB" sz="1100">
                        <a:latin typeface="+mn-lt"/>
                      </a:endParaRPr>
                    </a:p>
                  </a:txBody>
                  <a:tcPr anchor="ctr">
                    <a:solidFill>
                      <a:schemeClr val="bg1">
                        <a:lumMod val="95000"/>
                      </a:schemeClr>
                    </a:solidFill>
                  </a:tcPr>
                </a:tc>
                <a:extLst>
                  <a:ext uri="{0D108BD9-81ED-4DB2-BD59-A6C34878D82A}">
                    <a16:rowId xmlns:a16="http://schemas.microsoft.com/office/drawing/2014/main" val="2684883872"/>
                  </a:ext>
                </a:extLst>
              </a:tr>
              <a:tr h="667192">
                <a:tc>
                  <a:txBody>
                    <a:bodyPr/>
                    <a:lstStyle/>
                    <a:p>
                      <a:r>
                        <a:rPr lang="en-GB" sz="1600">
                          <a:solidFill>
                            <a:srgbClr val="000000"/>
                          </a:solidFill>
                        </a:rPr>
                        <a:t>Overall Impression</a:t>
                      </a:r>
                      <a:endParaRPr lang="en-GB" sz="1600">
                        <a:solidFill>
                          <a:srgbClr val="000000"/>
                        </a:solidFill>
                        <a:latin typeface="+mn-lt"/>
                      </a:endParaRPr>
                    </a:p>
                  </a:txBody>
                  <a:tcPr anchor="ctr">
                    <a:solidFill>
                      <a:schemeClr val="bg1">
                        <a:lumMod val="95000"/>
                      </a:schemeClr>
                    </a:solidFill>
                  </a:tcPr>
                </a:tc>
                <a:tc>
                  <a:txBody>
                    <a:bodyPr/>
                    <a:lstStyle/>
                    <a:p>
                      <a:r>
                        <a:rPr lang="en-GB" sz="1600">
                          <a:solidFill>
                            <a:srgbClr val="000000"/>
                          </a:solidFill>
                        </a:rPr>
                        <a:t>What worked well? What could be improved?</a:t>
                      </a:r>
                      <a:endParaRPr lang="en-GB" sz="1600">
                        <a:solidFill>
                          <a:srgbClr val="000000"/>
                        </a:solidFill>
                        <a:latin typeface="+mn-lt"/>
                      </a:endParaRPr>
                    </a:p>
                  </a:txBody>
                  <a:tcPr anchor="ctr">
                    <a:solidFill>
                      <a:schemeClr val="bg1">
                        <a:lumMod val="95000"/>
                      </a:schemeClr>
                    </a:solidFill>
                  </a:tcPr>
                </a:tc>
                <a:tc>
                  <a:txBody>
                    <a:bodyPr/>
                    <a:lstStyle/>
                    <a:p>
                      <a:endParaRPr lang="en-GB" sz="1100">
                        <a:latin typeface="+mn-lt"/>
                      </a:endParaRPr>
                    </a:p>
                  </a:txBody>
                  <a:tcPr anchor="ctr">
                    <a:solidFill>
                      <a:schemeClr val="bg1">
                        <a:lumMod val="95000"/>
                      </a:schemeClr>
                    </a:solidFill>
                  </a:tcPr>
                </a:tc>
                <a:extLst>
                  <a:ext uri="{0D108BD9-81ED-4DB2-BD59-A6C34878D82A}">
                    <a16:rowId xmlns:a16="http://schemas.microsoft.com/office/drawing/2014/main" val="1535145213"/>
                  </a:ext>
                </a:extLst>
              </a:tr>
            </a:tbl>
          </a:graphicData>
        </a:graphic>
      </p:graphicFrame>
    </p:spTree>
    <p:extLst>
      <p:ext uri="{BB962C8B-B14F-4D97-AF65-F5344CB8AC3E}">
        <p14:creationId xmlns:p14="http://schemas.microsoft.com/office/powerpoint/2010/main" val="20958647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5">
            <a:extLst>
              <a:ext uri="{FF2B5EF4-FFF2-40B4-BE49-F238E27FC236}">
                <a16:creationId xmlns:a16="http://schemas.microsoft.com/office/drawing/2014/main" id="{151A112E-AAC0-07B9-3A67-AADEB8FF4069}"/>
              </a:ext>
            </a:extLst>
          </p:cNvPr>
          <p:cNvPicPr>
            <a:picLocks noGrp="1" noChangeAspect="1"/>
          </p:cNvPicPr>
          <p:nvPr>
            <p:ph type="pic" sz="quarter" idx="11"/>
          </p:nvPr>
        </p:nvPicPr>
        <p:blipFill>
          <a:blip r:embed="rId2"/>
          <a:srcRect t="10562" b="10562"/>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655805"/>
            <a:ext cx="10203652" cy="4455922"/>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173965"/>
              </a:gs>
              <a:gs pos="44000">
                <a:srgbClr val="173965">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941511" y="4925196"/>
            <a:ext cx="5736476" cy="553998"/>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DIGITAL PITCH PRESENTATION</a:t>
            </a:r>
          </a:p>
        </p:txBody>
      </p:sp>
      <p:sp>
        <p:nvSpPr>
          <p:cNvPr id="5" name="Freeform 4">
            <a:extLst>
              <a:ext uri="{FF2B5EF4-FFF2-40B4-BE49-F238E27FC236}">
                <a16:creationId xmlns:a16="http://schemas.microsoft.com/office/drawing/2014/main" id="{C640F8F2-ABE1-BDD4-1C6A-011780C960FB}"/>
              </a:ext>
            </a:extLst>
          </p:cNvPr>
          <p:cNvSpPr/>
          <p:nvPr/>
        </p:nvSpPr>
        <p:spPr>
          <a:xfrm rot="13934365">
            <a:off x="-2663641" y="-2588156"/>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BD8D59DA-2BAA-E513-A5CC-C2FD481E6AF0}"/>
              </a:ext>
            </a:extLst>
          </p:cNvPr>
          <p:cNvSpPr/>
          <p:nvPr/>
        </p:nvSpPr>
        <p:spPr>
          <a:xfrm>
            <a:off x="713390" y="338075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6519097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1976CB-A602-889E-61BA-229A23EE439E}"/>
              </a:ext>
            </a:extLst>
          </p:cNvPr>
          <p:cNvSpPr>
            <a:spLocks noGrp="1"/>
          </p:cNvSpPr>
          <p:nvPr>
            <p:ph type="body" sz="quarter" idx="16"/>
          </p:nvPr>
        </p:nvSpPr>
        <p:spPr>
          <a:xfrm>
            <a:off x="0" y="587575"/>
            <a:ext cx="4226311" cy="1218923"/>
          </a:xfrm>
        </p:spPr>
        <p:txBody>
          <a:bodyPr/>
          <a:lstStyle/>
          <a:p>
            <a:r>
              <a:rPr lang="en-GB"/>
              <a:t>REFLECTION QUESTIONNAIRE</a:t>
            </a:r>
          </a:p>
        </p:txBody>
      </p:sp>
      <p:pic>
        <p:nvPicPr>
          <p:cNvPr id="8" name="Picture Placeholder 7" descr="A group of people working on a table&#10;&#10;Description automatically generated">
            <a:extLst>
              <a:ext uri="{FF2B5EF4-FFF2-40B4-BE49-F238E27FC236}">
                <a16:creationId xmlns:a16="http://schemas.microsoft.com/office/drawing/2014/main" id="{D09A0E5A-9466-E927-DFA2-72FE0F7DE2A3}"/>
              </a:ext>
            </a:extLst>
          </p:cNvPr>
          <p:cNvPicPr>
            <a:picLocks noGrp="1" noChangeAspect="1"/>
          </p:cNvPicPr>
          <p:nvPr>
            <p:ph type="pic" sz="quarter" idx="10"/>
          </p:nvPr>
        </p:nvPicPr>
        <p:blipFill>
          <a:blip r:embed="rId2"/>
          <a:srcRect l="7802" r="7802"/>
          <a:stretch>
            <a:fillRect/>
          </a:stretch>
        </p:blipFill>
        <p:spPr/>
      </p:pic>
      <p:sp>
        <p:nvSpPr>
          <p:cNvPr id="4" name="Text Placeholder 3">
            <a:extLst>
              <a:ext uri="{FF2B5EF4-FFF2-40B4-BE49-F238E27FC236}">
                <a16:creationId xmlns:a16="http://schemas.microsoft.com/office/drawing/2014/main" id="{2EF81BA3-2859-E5B1-1E85-75FCBF93EF5D}"/>
              </a:ext>
            </a:extLst>
          </p:cNvPr>
          <p:cNvSpPr>
            <a:spLocks noGrp="1"/>
          </p:cNvSpPr>
          <p:nvPr>
            <p:ph type="body" sz="quarter" idx="19"/>
          </p:nvPr>
        </p:nvSpPr>
        <p:spPr/>
        <p:txBody>
          <a:bodyPr/>
          <a:lstStyle/>
          <a:p>
            <a:pPr marL="9525" indent="-9525"/>
            <a:r>
              <a:rPr lang="en-GB"/>
              <a:t>To assess the learnings on innovation management and innovation in logistics.</a:t>
            </a:r>
          </a:p>
          <a:p>
            <a:pPr marL="9525" indent="-9525"/>
            <a:r>
              <a:rPr lang="en-GB"/>
              <a:t> </a:t>
            </a:r>
          </a:p>
          <a:p>
            <a:pPr marL="9525" indent="-9525"/>
            <a:endParaRPr lang="en-GB"/>
          </a:p>
          <a:p>
            <a:pPr marL="9525" indent="-9525"/>
            <a:r>
              <a:rPr lang="en-GB"/>
              <a:t>Deadline: </a:t>
            </a:r>
            <a:r>
              <a:rPr lang="en-GB">
                <a:solidFill>
                  <a:schemeClr val="bg1">
                    <a:lumMod val="75000"/>
                  </a:schemeClr>
                </a:solidFill>
              </a:rPr>
              <a:t>(teacher to insert it)</a:t>
            </a:r>
          </a:p>
          <a:p>
            <a:pPr marL="9525" indent="-9525"/>
            <a:endParaRPr lang="en-GB"/>
          </a:p>
          <a:p>
            <a:pPr marL="9525" indent="-9525"/>
            <a:endParaRPr lang="en-GB"/>
          </a:p>
          <a:p>
            <a:pPr marL="9525" indent="-9525"/>
            <a:r>
              <a:rPr lang="en-GB"/>
              <a:t>Link: </a:t>
            </a:r>
            <a:r>
              <a:rPr lang="en-GB">
                <a:solidFill>
                  <a:schemeClr val="bg1">
                    <a:lumMod val="75000"/>
                  </a:schemeClr>
                </a:solidFill>
              </a:rPr>
              <a:t>(teacher to insert it)</a:t>
            </a:r>
          </a:p>
          <a:p>
            <a:pPr marL="9525" indent="-9525"/>
            <a:endParaRPr lang="en-GB"/>
          </a:p>
          <a:p>
            <a:pPr marL="9525" indent="-9525"/>
            <a:r>
              <a:rPr lang="en-GB"/>
              <a:t>QR Code: </a:t>
            </a:r>
            <a:r>
              <a:rPr lang="en-GB">
                <a:solidFill>
                  <a:schemeClr val="bg1">
                    <a:lumMod val="75000"/>
                  </a:schemeClr>
                </a:solidFill>
              </a:rPr>
              <a:t>(teacher to insert it)</a:t>
            </a:r>
          </a:p>
          <a:p>
            <a:pPr marL="9525" indent="-9525"/>
            <a:endParaRPr lang="en-GB">
              <a:solidFill>
                <a:schemeClr val="bg1">
                  <a:lumMod val="75000"/>
                </a:schemeClr>
              </a:solidFill>
            </a:endParaRPr>
          </a:p>
          <a:p>
            <a:pPr marL="9525" indent="-9525"/>
            <a:endParaRPr lang="en-GB">
              <a:solidFill>
                <a:schemeClr val="bg1">
                  <a:lumMod val="75000"/>
                </a:schemeClr>
              </a:solidFill>
            </a:endParaRPr>
          </a:p>
        </p:txBody>
      </p:sp>
    </p:spTree>
    <p:extLst>
      <p:ext uri="{BB962C8B-B14F-4D97-AF65-F5344CB8AC3E}">
        <p14:creationId xmlns:p14="http://schemas.microsoft.com/office/powerpoint/2010/main" val="8169273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23">
            <a:extLst>
              <a:ext uri="{FF2B5EF4-FFF2-40B4-BE49-F238E27FC236}">
                <a16:creationId xmlns:a16="http://schemas.microsoft.com/office/drawing/2014/main" id="{39DE357A-54CC-4BD6-21FF-5EC1E8D9ABF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6091" b="26091"/>
          <a:stretch>
            <a:fillRect/>
          </a:stretch>
        </p:blipFill>
        <p:spPr/>
      </p:pic>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583118" y="5531209"/>
            <a:ext cx="4367339" cy="466127"/>
          </a:xfrm>
        </p:spPr>
        <p:txBody>
          <a:bodyPr/>
          <a:lstStyle/>
          <a:p>
            <a:pPr algn="ctr"/>
            <a:r>
              <a:rPr lang="en-US" sz="2800"/>
              <a:t>www.</a:t>
            </a:r>
            <a:r>
              <a:rPr lang="en-US" sz="2800" b="1"/>
              <a:t>innovating4earth</a:t>
            </a:r>
            <a:r>
              <a:rPr lang="en-US" sz="2800"/>
              <a:t>.eu</a:t>
            </a:r>
          </a:p>
        </p:txBody>
      </p:sp>
      <p:sp>
        <p:nvSpPr>
          <p:cNvPr id="5" name="Freeform 4">
            <a:extLst>
              <a:ext uri="{FF2B5EF4-FFF2-40B4-BE49-F238E27FC236}">
                <a16:creationId xmlns:a16="http://schemas.microsoft.com/office/drawing/2014/main" id="{CE615DF0-54E9-2DE9-C19F-9FBFF212ACF1}"/>
              </a:ext>
            </a:extLst>
          </p:cNvPr>
          <p:cNvSpPr/>
          <p:nvPr/>
        </p:nvSpPr>
        <p:spPr>
          <a:xfrm rot="12697991">
            <a:off x="-3250160" y="-559536"/>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78B2AB55-69D9-21FA-42B3-F16F9D2C69F1}"/>
              </a:ext>
            </a:extLst>
          </p:cNvPr>
          <p:cNvSpPr/>
          <p:nvPr/>
        </p:nvSpPr>
        <p:spPr>
          <a:xfrm rot="2300298">
            <a:off x="2105278" y="1802189"/>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pic>
        <p:nvPicPr>
          <p:cNvPr id="7" name="Picture 6" descr="A black background with white text&#10;&#10;AI-generated content may be incorrect.">
            <a:extLst>
              <a:ext uri="{FF2B5EF4-FFF2-40B4-BE49-F238E27FC236}">
                <a16:creationId xmlns:a16="http://schemas.microsoft.com/office/drawing/2014/main" id="{F4CEF672-A27D-D453-FB9A-F033FC26262F}"/>
              </a:ext>
            </a:extLst>
          </p:cNvPr>
          <p:cNvPicPr>
            <a:picLocks noChangeAspect="1"/>
          </p:cNvPicPr>
          <p:nvPr/>
        </p:nvPicPr>
        <p:blipFill>
          <a:blip r:embed="rId4"/>
          <a:stretch>
            <a:fillRect/>
          </a:stretch>
        </p:blipFill>
        <p:spPr>
          <a:xfrm>
            <a:off x="194803" y="4768028"/>
            <a:ext cx="4772608" cy="1229308"/>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B4E04F-5559-3D72-E648-81767198F2D4}"/>
              </a:ext>
            </a:extLst>
          </p:cNvPr>
          <p:cNvSpPr>
            <a:spLocks noGrp="1"/>
          </p:cNvSpPr>
          <p:nvPr>
            <p:ph type="body" sz="quarter" idx="19"/>
          </p:nvPr>
        </p:nvSpPr>
        <p:spPr/>
        <p:txBody>
          <a:bodyPr lIns="91440" tIns="45720" rIns="91440" bIns="45720" anchor="t"/>
          <a:lstStyle/>
          <a:p>
            <a:pPr indent="0"/>
            <a:r>
              <a:rPr lang="da-DK" sz="1200"/>
              <a:t>Advids. (n.d.). </a:t>
            </a:r>
            <a:r>
              <a:rPr lang="da-DK" sz="1200" i="1"/>
              <a:t>Advids – Video Marketing for Businesses.</a:t>
            </a:r>
            <a:r>
              <a:rPr lang="da-DK" sz="1200"/>
              <a:t> </a:t>
            </a:r>
            <a:r>
              <a:rPr lang="da-DK" sz="1200">
                <a:solidFill>
                  <a:srgbClr val="29C5F4"/>
                </a:solidFill>
                <a:hlinkClick r:id="rId2">
                  <a:extLst>
                    <a:ext uri="{A12FA001-AC4F-418D-AE19-62706E023703}">
                      <ahyp:hlinkClr xmlns:ahyp="http://schemas.microsoft.com/office/drawing/2018/hyperlinkcolor" val="tx"/>
                    </a:ext>
                  </a:extLst>
                </a:hlinkClick>
              </a:rPr>
              <a:t>https://advids.co/</a:t>
            </a:r>
            <a:endParaRPr lang="en-GB" sz="1200">
              <a:solidFill>
                <a:srgbClr val="29C5F4"/>
              </a:solidFill>
            </a:endParaRPr>
          </a:p>
          <a:p>
            <a:pPr indent="0"/>
            <a:r>
              <a:rPr lang="en-GB" sz="1200" err="1"/>
              <a:t>Bisogni</a:t>
            </a:r>
            <a:r>
              <a:rPr lang="en-GB" sz="1200"/>
              <a:t>, P., </a:t>
            </a:r>
            <a:r>
              <a:rPr lang="en-GB" sz="1200" err="1"/>
              <a:t>Łobacz</a:t>
            </a:r>
            <a:r>
              <a:rPr lang="en-GB" sz="1200"/>
              <a:t>, K., &amp; Malinowska, M. (2024). Managing innovation in sustainable logistics: insights from European case studies. </a:t>
            </a:r>
            <a:r>
              <a:rPr lang="en-GB" sz="1200" i="1"/>
              <a:t>US and AILOG Conference Paper</a:t>
            </a:r>
            <a:r>
              <a:rPr lang="en-GB" sz="1200"/>
              <a:t>. </a:t>
            </a:r>
            <a:r>
              <a:rPr lang="en-GB" sz="1200" u="sng">
                <a:solidFill>
                  <a:srgbClr val="29C5F4"/>
                </a:solidFill>
                <a:hlinkClick r:id="rId3">
                  <a:extLst>
                    <a:ext uri="{A12FA001-AC4F-418D-AE19-62706E023703}">
                      <ahyp:hlinkClr xmlns:ahyp="http://schemas.microsoft.com/office/drawing/2018/hyperlinkcolor" val="tx"/>
                    </a:ext>
                  </a:extLst>
                </a:hlinkClick>
              </a:rPr>
              <a:t>https://ciltuk.org.uk/Portals/0/LRN%20Full%20Papers%202024%20NEW%2019th%20November.pdf?ver=2024-12-18-094253-743</a:t>
            </a:r>
            <a:endParaRPr lang="en-GB" sz="1200" u="sng">
              <a:solidFill>
                <a:srgbClr val="29C5F4"/>
              </a:solidFill>
              <a:ea typeface="Calibri"/>
              <a:cs typeface="Calibri"/>
              <a:hlinkClick r:id="rId3">
                <a:extLst>
                  <a:ext uri="{A12FA001-AC4F-418D-AE19-62706E023703}">
                    <ahyp:hlinkClr xmlns:ahyp="http://schemas.microsoft.com/office/drawing/2018/hyperlinkcolor" val="tx"/>
                  </a:ext>
                </a:extLst>
              </a:hlinkClick>
            </a:endParaRPr>
          </a:p>
          <a:p>
            <a:pPr indent="0"/>
            <a:r>
              <a:rPr lang="en-GB" sz="1200"/>
              <a:t>Dang, P. (2020). </a:t>
            </a:r>
            <a:r>
              <a:rPr lang="en-GB" sz="1200" i="1"/>
              <a:t>The Perfect Elevator Pitch - Best Examples and Templates</a:t>
            </a:r>
            <a:r>
              <a:rPr lang="en-GB" sz="1200"/>
              <a:t> [Video]. YouTube. </a:t>
            </a:r>
            <a:r>
              <a:rPr lang="en-GB" sz="1200">
                <a:solidFill>
                  <a:srgbClr val="29C5F4"/>
                </a:solidFill>
                <a:hlinkClick r:id="rId4">
                  <a:extLst>
                    <a:ext uri="{A12FA001-AC4F-418D-AE19-62706E023703}">
                      <ahyp:hlinkClr xmlns:ahyp="http://schemas.microsoft.com/office/drawing/2018/hyperlinkcolor" val="tx"/>
                    </a:ext>
                  </a:extLst>
                </a:hlinkClick>
              </a:rPr>
              <a:t>https://www.youtube.com/watch?v=r-iETptU7JY</a:t>
            </a:r>
            <a:endParaRPr lang="en-GB" sz="1200">
              <a:solidFill>
                <a:srgbClr val="29C5F4"/>
              </a:solidFill>
            </a:endParaRPr>
          </a:p>
          <a:p>
            <a:pPr indent="0"/>
            <a:r>
              <a:rPr lang="en-GB" sz="1200"/>
              <a:t>Helmer, J., Huynh, T. , &amp; Rossano-Rivero, S. (2021). Digital Innovation Whitepaper. </a:t>
            </a:r>
            <a:r>
              <a:rPr lang="en-GB" sz="1200" i="1"/>
              <a:t>Erasmus+ Strategic Alliances Project “Digital Innovation for Service Sectors”.</a:t>
            </a:r>
            <a:r>
              <a:rPr lang="en-GB" sz="1200"/>
              <a:t> </a:t>
            </a:r>
            <a:r>
              <a:rPr lang="en-GB" sz="1200">
                <a:solidFill>
                  <a:srgbClr val="29C5F4"/>
                </a:solidFill>
                <a:hlinkClick r:id="rId5">
                  <a:extLst>
                    <a:ext uri="{A12FA001-AC4F-418D-AE19-62706E023703}">
                      <ahyp:hlinkClr xmlns:ahyp="http://schemas.microsoft.com/office/drawing/2018/hyperlinkcolor" val="tx"/>
                    </a:ext>
                  </a:extLst>
                </a:hlinkClick>
              </a:rPr>
              <a:t>https://www.innovatingdigitally.eu/audit/</a:t>
            </a:r>
            <a:endParaRPr lang="en-GB" sz="1200">
              <a:solidFill>
                <a:srgbClr val="29C5F4"/>
              </a:solidFill>
            </a:endParaRPr>
          </a:p>
        </p:txBody>
      </p:sp>
      <p:sp>
        <p:nvSpPr>
          <p:cNvPr id="3" name="Text Placeholder 2">
            <a:extLst>
              <a:ext uri="{FF2B5EF4-FFF2-40B4-BE49-F238E27FC236}">
                <a16:creationId xmlns:a16="http://schemas.microsoft.com/office/drawing/2014/main" id="{D1BFDA7E-2391-0D00-F2B2-2BD15B791754}"/>
              </a:ext>
            </a:extLst>
          </p:cNvPr>
          <p:cNvSpPr>
            <a:spLocks noGrp="1"/>
          </p:cNvSpPr>
          <p:nvPr>
            <p:ph type="body" sz="quarter" idx="16"/>
          </p:nvPr>
        </p:nvSpPr>
        <p:spPr>
          <a:xfrm>
            <a:off x="0" y="780079"/>
            <a:ext cx="3749039" cy="647667"/>
          </a:xfrm>
        </p:spPr>
        <p:txBody>
          <a:bodyPr/>
          <a:lstStyle/>
          <a:p>
            <a:r>
              <a:rPr lang="en-GB"/>
              <a:t>REFERENCES</a:t>
            </a:r>
          </a:p>
        </p:txBody>
      </p:sp>
    </p:spTree>
    <p:extLst>
      <p:ext uri="{BB962C8B-B14F-4D97-AF65-F5344CB8AC3E}">
        <p14:creationId xmlns:p14="http://schemas.microsoft.com/office/powerpoint/2010/main" val="898361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28">
            <a:extLst>
              <a:ext uri="{FF2B5EF4-FFF2-40B4-BE49-F238E27FC236}">
                <a16:creationId xmlns:a16="http://schemas.microsoft.com/office/drawing/2014/main" id="{CDAF4621-234A-1B3A-5C6E-4EC3C1BAECAC}"/>
              </a:ext>
            </a:extLst>
          </p:cNvPr>
          <p:cNvPicPr>
            <a:picLocks noGrp="1" noChangeAspect="1"/>
          </p:cNvPicPr>
          <p:nvPr>
            <p:ph type="pic" sz="quarter" idx="10"/>
          </p:nvPr>
        </p:nvPicPr>
        <p:blipFill>
          <a:blip r:embed="rId3"/>
          <a:srcRect t="35291" b="35291"/>
          <a:stretch/>
        </p:blipFill>
        <p:spPr/>
      </p:pic>
      <p:sp>
        <p:nvSpPr>
          <p:cNvPr id="14" name="Rectangle 13">
            <a:extLst>
              <a:ext uri="{FF2B5EF4-FFF2-40B4-BE49-F238E27FC236}">
                <a16:creationId xmlns:a16="http://schemas.microsoft.com/office/drawing/2014/main" id="{BE59536B-CB14-6A49-9925-C70C0915408D}"/>
              </a:ext>
            </a:extLst>
          </p:cNvPr>
          <p:cNvSpPr/>
          <p:nvPr/>
        </p:nvSpPr>
        <p:spPr>
          <a:xfrm>
            <a:off x="5722297" y="3429000"/>
            <a:ext cx="3901131"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371710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INTRODUCTION</a:t>
            </a:r>
          </a:p>
        </p:txBody>
      </p:sp>
      <p:sp>
        <p:nvSpPr>
          <p:cNvPr id="8" name="Freeform 7">
            <a:extLst>
              <a:ext uri="{FF2B5EF4-FFF2-40B4-BE49-F238E27FC236}">
                <a16:creationId xmlns:a16="http://schemas.microsoft.com/office/drawing/2014/main" id="{F91725D6-F937-7772-5A8D-52D658E9E8B3}"/>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C16F006-4592-E9DC-71F2-AFB1957C51E2}"/>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hteck 1">
            <a:extLst>
              <a:ext uri="{FF2B5EF4-FFF2-40B4-BE49-F238E27FC236}">
                <a16:creationId xmlns:a16="http://schemas.microsoft.com/office/drawing/2014/main" id="{EE471710-7788-A74C-168F-F1AAD64A4EF3}"/>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a:extLst>
              <a:ext uri="{FF2B5EF4-FFF2-40B4-BE49-F238E27FC236}">
                <a16:creationId xmlns:a16="http://schemas.microsoft.com/office/drawing/2014/main" id="{1C39F017-A1A2-3C14-0CC8-3E39EF8CB2DE}"/>
              </a:ext>
            </a:extLst>
          </p:cNvPr>
          <p:cNvSpPr txBox="1"/>
          <p:nvPr/>
        </p:nvSpPr>
        <p:spPr>
          <a:xfrm>
            <a:off x="7875005" y="5525532"/>
            <a:ext cx="4158343" cy="830997"/>
          </a:xfrm>
          <a:prstGeom prst="rect">
            <a:avLst/>
          </a:prstGeom>
          <a:noFill/>
        </p:spPr>
        <p:txBody>
          <a:bodyPr wrap="square" rtlCol="0">
            <a:spAutoFit/>
          </a:bodyPr>
          <a:lstStyle/>
          <a:p>
            <a:pPr algn="ctr"/>
            <a:r>
              <a:rPr lang="en-GB" sz="2400" b="1">
                <a:solidFill>
                  <a:srgbClr val="FF0000"/>
                </a:solidFill>
              </a:rPr>
              <a:t>Teacher Instructions – </a:t>
            </a:r>
          </a:p>
          <a:p>
            <a:pPr algn="ctr"/>
            <a:r>
              <a:rPr lang="en-GB" sz="2400" b="1">
                <a:solidFill>
                  <a:srgbClr val="FF0000"/>
                </a:solidFill>
              </a:rPr>
              <a:t>Adapt/Remove Before Use</a:t>
            </a:r>
          </a:p>
        </p:txBody>
      </p:sp>
    </p:spTree>
    <p:extLst>
      <p:ext uri="{BB962C8B-B14F-4D97-AF65-F5344CB8AC3E}">
        <p14:creationId xmlns:p14="http://schemas.microsoft.com/office/powerpoint/2010/main" val="3559636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prstGeom prst="rect">
            <a:avLst/>
          </a:prstGeom>
        </p:spPr>
        <p:txBody>
          <a:bodyPr lIns="91440" tIns="45720" rIns="91440" bIns="45720" anchor="t"/>
          <a:lstStyle/>
          <a:p>
            <a:pPr marL="9525" indent="-9525" algn="just"/>
            <a:r>
              <a:rPr lang="en-US"/>
              <a:t>This </a:t>
            </a:r>
            <a:r>
              <a:rPr lang="en-US" b="1"/>
              <a:t>EARTH Slide Deck </a:t>
            </a:r>
            <a:r>
              <a:rPr lang="en-US"/>
              <a:t>is designed to </a:t>
            </a:r>
            <a:r>
              <a:rPr lang="en-US" b="1"/>
              <a:t>support educators </a:t>
            </a:r>
            <a:r>
              <a:rPr lang="en-US"/>
              <a:t>in delivering engaging, innovative, and sustainability-focused content on a digitally facilitated innovation management process for logistics. This slide deck is part of the EARTH OERs, designed to equip teachers with </a:t>
            </a:r>
            <a:r>
              <a:rPr lang="en-US" b="1"/>
              <a:t>practical tools, case studies, and methodologies</a:t>
            </a:r>
            <a:r>
              <a:rPr lang="en-US"/>
              <a:t> that inspire students and foster critical thinking in sustainable logistics.</a:t>
            </a:r>
          </a:p>
          <a:p>
            <a:pPr marL="9525" indent="-9525" algn="just"/>
            <a:endParaRPr lang="en-US"/>
          </a:p>
          <a:p>
            <a:pPr marL="9525" indent="-9525" algn="just"/>
            <a:r>
              <a:rPr lang="en-US"/>
              <a:t>The EARTH OERs are </a:t>
            </a:r>
            <a:r>
              <a:rPr lang="en-US" b="1"/>
              <a:t>flexible and adaptable </a:t>
            </a:r>
            <a:r>
              <a:rPr lang="en-US"/>
              <a:t>teaching resources. The collection of lecture slides will provide educators with an </a:t>
            </a:r>
            <a:r>
              <a:rPr lang="en-US" b="1"/>
              <a:t>indication of the structure and content</a:t>
            </a:r>
            <a:r>
              <a:rPr lang="en-US"/>
              <a:t>. Depending on their course’s context, educators can select and adapt the (modules and weeks) slides according to their specific needs while maintaining learning that is both meaningful and impactful.</a:t>
            </a:r>
            <a:endParaRPr lang="en-US">
              <a:ea typeface="Calibri"/>
              <a:cs typeface="Calibri"/>
            </a:endParaRPr>
          </a:p>
          <a:p>
            <a:pPr algn="just"/>
            <a:endParaRPr lang="en-US"/>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780079"/>
            <a:ext cx="4927599" cy="647667"/>
          </a:xfrm>
          <a:prstGeom prst="rect">
            <a:avLst/>
          </a:prstGeom>
        </p:spPr>
        <p:txBody>
          <a:bodyPr/>
          <a:lstStyle/>
          <a:p>
            <a:r>
              <a:rPr lang="en-US"/>
              <a:t>EARTH SLIDE DECK</a:t>
            </a:r>
          </a:p>
        </p:txBody>
      </p:sp>
    </p:spTree>
    <p:extLst>
      <p:ext uri="{BB962C8B-B14F-4D97-AF65-F5344CB8AC3E}">
        <p14:creationId xmlns:p14="http://schemas.microsoft.com/office/powerpoint/2010/main" val="8403110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a:srcRect l="201" t="8049" r="-201" b="25845"/>
          <a:stretch>
            <a:fillRect/>
          </a:stretch>
        </p:blipFill>
        <p:spPr>
          <a:xfrm>
            <a:off x="238772" y="2626822"/>
            <a:ext cx="7708195" cy="3396829"/>
          </a:xfrm>
        </p:spPr>
      </p:pic>
      <p:sp>
        <p:nvSpPr>
          <p:cNvPr id="14" name="Rectangle 13">
            <a:extLst>
              <a:ext uri="{FF2B5EF4-FFF2-40B4-BE49-F238E27FC236}">
                <a16:creationId xmlns:a16="http://schemas.microsoft.com/office/drawing/2014/main" id="{BE59536B-CB14-6A49-9925-C70C0915408D}"/>
              </a:ext>
            </a:extLst>
          </p:cNvPr>
          <p:cNvSpPr/>
          <p:nvPr/>
        </p:nvSpPr>
        <p:spPr>
          <a:xfrm>
            <a:off x="5668232" y="3429000"/>
            <a:ext cx="293788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727351" y="3481298"/>
            <a:ext cx="276389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SLIDE DECK</a:t>
            </a: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E5437FA-74FF-EC86-5E05-E6DDF1123824}"/>
              </a:ext>
            </a:extLst>
          </p:cNvPr>
          <p:cNvSpPr/>
          <p:nvPr/>
        </p:nvSpPr>
        <p:spPr>
          <a:xfrm>
            <a:off x="5550543" y="4231178"/>
            <a:ext cx="3055575"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5668232" y="4283476"/>
            <a:ext cx="2823017"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STRUCTURE</a:t>
            </a:r>
          </a:p>
        </p:txBody>
      </p:sp>
      <p:sp>
        <p:nvSpPr>
          <p:cNvPr id="4" name="Rechteck 3">
            <a:extLst>
              <a:ext uri="{FF2B5EF4-FFF2-40B4-BE49-F238E27FC236}">
                <a16:creationId xmlns:a16="http://schemas.microsoft.com/office/drawing/2014/main" id="{BD785718-06D1-1ED3-D464-4FA55199226C}"/>
              </a:ext>
            </a:extLst>
          </p:cNvPr>
          <p:cNvSpPr/>
          <p:nvPr/>
        </p:nvSpPr>
        <p:spPr>
          <a:xfrm>
            <a:off x="7696200" y="5263350"/>
            <a:ext cx="4495800" cy="1338943"/>
          </a:xfrm>
          <a:prstGeom prst="rect">
            <a:avLst/>
          </a:prstGeom>
          <a:solidFill>
            <a:srgbClr val="29C5F4"/>
          </a:solidFill>
          <a:ln>
            <a:solidFill>
              <a:srgbClr val="29C5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a:extLst>
              <a:ext uri="{FF2B5EF4-FFF2-40B4-BE49-F238E27FC236}">
                <a16:creationId xmlns:a16="http://schemas.microsoft.com/office/drawing/2014/main" id="{E624403F-27FE-48BA-DCE5-95830C5EC1D8}"/>
              </a:ext>
            </a:extLst>
          </p:cNvPr>
          <p:cNvSpPr txBox="1"/>
          <p:nvPr/>
        </p:nvSpPr>
        <p:spPr>
          <a:xfrm>
            <a:off x="7990312" y="5492107"/>
            <a:ext cx="4158343" cy="830997"/>
          </a:xfrm>
          <a:prstGeom prst="rect">
            <a:avLst/>
          </a:prstGeom>
          <a:noFill/>
        </p:spPr>
        <p:txBody>
          <a:bodyPr wrap="square" rtlCol="0">
            <a:spAutoFit/>
          </a:bodyPr>
          <a:lstStyle/>
          <a:p>
            <a:pPr algn="ctr"/>
            <a:r>
              <a:rPr lang="en-GB" sz="2400" b="1">
                <a:solidFill>
                  <a:srgbClr val="FF0000"/>
                </a:solidFill>
              </a:rPr>
              <a:t>Teacher Instructions – </a:t>
            </a:r>
          </a:p>
          <a:p>
            <a:pPr algn="ctr"/>
            <a:r>
              <a:rPr lang="en-GB" sz="2400" b="1">
                <a:solidFill>
                  <a:srgbClr val="FF0000"/>
                </a:solidFill>
              </a:rPr>
              <a:t>Adapt/Remove Before Use</a:t>
            </a:r>
          </a:p>
        </p:txBody>
      </p:sp>
    </p:spTree>
    <p:extLst>
      <p:ext uri="{BB962C8B-B14F-4D97-AF65-F5344CB8AC3E}">
        <p14:creationId xmlns:p14="http://schemas.microsoft.com/office/powerpoint/2010/main" val="209521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35"/>
          </p:nvPr>
        </p:nvSpPr>
        <p:spPr>
          <a:xfrm>
            <a:off x="4881813" y="589918"/>
            <a:ext cx="6562677" cy="1188000"/>
          </a:xfrm>
          <a:prstGeom prst="rect">
            <a:avLst/>
          </a:prstGeom>
        </p:spPr>
        <p:txBody>
          <a:bodyPr/>
          <a:lstStyle/>
          <a:p>
            <a:pPr marL="9525" indent="-9525" algn="just"/>
            <a:r>
              <a:rPr lang="en-US" b="0">
                <a:solidFill>
                  <a:srgbClr val="173965"/>
                </a:solidFill>
              </a:rPr>
              <a:t>All modules start with a </a:t>
            </a:r>
            <a:r>
              <a:rPr lang="en-US">
                <a:solidFill>
                  <a:srgbClr val="173965"/>
                </a:solidFill>
              </a:rPr>
              <a:t>“what to expect” </a:t>
            </a:r>
            <a:r>
              <a:rPr lang="en-US" b="0">
                <a:solidFill>
                  <a:srgbClr val="173965"/>
                </a:solidFill>
              </a:rPr>
              <a:t>slide, with </a:t>
            </a:r>
            <a:r>
              <a:rPr lang="en-US">
                <a:solidFill>
                  <a:srgbClr val="173965"/>
                </a:solidFill>
              </a:rPr>
              <a:t>general information </a:t>
            </a:r>
            <a:r>
              <a:rPr lang="en-US" b="0">
                <a:solidFill>
                  <a:srgbClr val="173965"/>
                </a:solidFill>
              </a:rPr>
              <a:t>about duration, goal, description and evaluation of the module. </a:t>
            </a:r>
          </a:p>
          <a:p>
            <a:pPr marL="0" indent="0"/>
            <a:endParaRPr lang="en-US" b="0">
              <a:solidFill>
                <a:srgbClr val="173965"/>
              </a:solidFill>
            </a:endParaRPr>
          </a:p>
        </p:txBody>
      </p:sp>
      <p:sp>
        <p:nvSpPr>
          <p:cNvPr id="3" name="Text Placeholder 2">
            <a:extLst>
              <a:ext uri="{FF2B5EF4-FFF2-40B4-BE49-F238E27FC236}">
                <a16:creationId xmlns:a16="http://schemas.microsoft.com/office/drawing/2014/main" id="{52066900-A9A8-AF2A-5934-7C41B15D9903}"/>
              </a:ext>
            </a:extLst>
          </p:cNvPr>
          <p:cNvSpPr>
            <a:spLocks noGrp="1"/>
          </p:cNvSpPr>
          <p:nvPr>
            <p:ph type="body" sz="quarter" idx="37"/>
          </p:nvPr>
        </p:nvSpPr>
        <p:spPr>
          <a:xfrm>
            <a:off x="3849851" y="357412"/>
            <a:ext cx="1232765" cy="955625"/>
          </a:xfrm>
        </p:spPr>
        <p:txBody>
          <a:bodyPr/>
          <a:lstStyle/>
          <a:p>
            <a:r>
              <a:rPr lang="en-GB"/>
              <a:t>01.</a:t>
            </a:r>
          </a:p>
        </p:txBody>
      </p:sp>
      <p:sp>
        <p:nvSpPr>
          <p:cNvPr id="4" name="Text Placeholder 3">
            <a:extLst>
              <a:ext uri="{FF2B5EF4-FFF2-40B4-BE49-F238E27FC236}">
                <a16:creationId xmlns:a16="http://schemas.microsoft.com/office/drawing/2014/main" id="{9FE96B6F-E1D8-2468-5880-8537F67A2CC6}"/>
              </a:ext>
            </a:extLst>
          </p:cNvPr>
          <p:cNvSpPr>
            <a:spLocks noGrp="1"/>
          </p:cNvSpPr>
          <p:nvPr>
            <p:ph type="body" sz="quarter" idx="42"/>
          </p:nvPr>
        </p:nvSpPr>
        <p:spPr>
          <a:xfrm>
            <a:off x="4843294" y="2006948"/>
            <a:ext cx="6562677" cy="936000"/>
          </a:xfrm>
        </p:spPr>
        <p:txBody>
          <a:bodyPr/>
          <a:lstStyle/>
          <a:p>
            <a:pPr algn="just"/>
            <a:r>
              <a:rPr lang="en-US" b="0">
                <a:solidFill>
                  <a:srgbClr val="173965"/>
                </a:solidFill>
              </a:rPr>
              <a:t>Each module gets an </a:t>
            </a:r>
            <a:r>
              <a:rPr lang="en-US">
                <a:solidFill>
                  <a:srgbClr val="173965"/>
                </a:solidFill>
              </a:rPr>
              <a:t>introduction</a:t>
            </a:r>
            <a:r>
              <a:rPr lang="en-US" b="0">
                <a:solidFill>
                  <a:srgbClr val="173965"/>
                </a:solidFill>
              </a:rPr>
              <a:t> with </a:t>
            </a:r>
            <a:r>
              <a:rPr lang="en-US">
                <a:solidFill>
                  <a:srgbClr val="173965"/>
                </a:solidFill>
              </a:rPr>
              <a:t>learning objectives</a:t>
            </a:r>
            <a:r>
              <a:rPr lang="en-US" b="0">
                <a:solidFill>
                  <a:srgbClr val="173965"/>
                </a:solidFill>
              </a:rPr>
              <a:t> and presentation of each </a:t>
            </a:r>
            <a:r>
              <a:rPr lang="en-US">
                <a:solidFill>
                  <a:srgbClr val="173965"/>
                </a:solidFill>
              </a:rPr>
              <a:t>week’s topic</a:t>
            </a:r>
            <a:r>
              <a:rPr lang="en-US" b="0">
                <a:solidFill>
                  <a:srgbClr val="173965"/>
                </a:solidFill>
              </a:rPr>
              <a:t>. </a:t>
            </a:r>
          </a:p>
          <a:p>
            <a:endParaRPr lang="en-GB"/>
          </a:p>
        </p:txBody>
      </p:sp>
      <p:sp>
        <p:nvSpPr>
          <p:cNvPr id="8" name="Text Placeholder 7">
            <a:extLst>
              <a:ext uri="{FF2B5EF4-FFF2-40B4-BE49-F238E27FC236}">
                <a16:creationId xmlns:a16="http://schemas.microsoft.com/office/drawing/2014/main" id="{247CA1A1-EECA-1FD6-A4B3-20FEC03BD322}"/>
              </a:ext>
            </a:extLst>
          </p:cNvPr>
          <p:cNvSpPr>
            <a:spLocks noGrp="1"/>
          </p:cNvSpPr>
          <p:nvPr>
            <p:ph type="body" sz="quarter" idx="45"/>
          </p:nvPr>
        </p:nvSpPr>
        <p:spPr>
          <a:xfrm>
            <a:off x="4881813" y="3196977"/>
            <a:ext cx="6562677" cy="936000"/>
          </a:xfrm>
        </p:spPr>
        <p:txBody>
          <a:bodyPr/>
          <a:lstStyle/>
          <a:p>
            <a:pPr algn="just"/>
            <a:r>
              <a:rPr lang="en-GB" b="0">
                <a:solidFill>
                  <a:srgbClr val="173965"/>
                </a:solidFill>
              </a:rPr>
              <a:t>Each week, there are slides introducing the </a:t>
            </a:r>
            <a:r>
              <a:rPr lang="en-GB">
                <a:solidFill>
                  <a:srgbClr val="173965"/>
                </a:solidFill>
              </a:rPr>
              <a:t>theme</a:t>
            </a:r>
            <a:r>
              <a:rPr lang="en-GB" b="0">
                <a:solidFill>
                  <a:srgbClr val="173965"/>
                </a:solidFill>
              </a:rPr>
              <a:t> and relevant </a:t>
            </a:r>
            <a:r>
              <a:rPr lang="en-GB">
                <a:solidFill>
                  <a:srgbClr val="173965"/>
                </a:solidFill>
              </a:rPr>
              <a:t>points of discussion</a:t>
            </a:r>
            <a:r>
              <a:rPr lang="en-GB" b="0">
                <a:solidFill>
                  <a:srgbClr val="173965"/>
                </a:solidFill>
              </a:rPr>
              <a:t>.</a:t>
            </a:r>
          </a:p>
        </p:txBody>
      </p:sp>
      <p:sp>
        <p:nvSpPr>
          <p:cNvPr id="10" name="Text Placeholder 9">
            <a:extLst>
              <a:ext uri="{FF2B5EF4-FFF2-40B4-BE49-F238E27FC236}">
                <a16:creationId xmlns:a16="http://schemas.microsoft.com/office/drawing/2014/main" id="{B7CBAECB-22E5-7D13-8DCD-15ED02DD7F22}"/>
              </a:ext>
            </a:extLst>
          </p:cNvPr>
          <p:cNvSpPr>
            <a:spLocks noGrp="1"/>
          </p:cNvSpPr>
          <p:nvPr>
            <p:ph type="body" sz="quarter" idx="47"/>
          </p:nvPr>
        </p:nvSpPr>
        <p:spPr>
          <a:xfrm>
            <a:off x="3849851" y="1795629"/>
            <a:ext cx="1232765" cy="955625"/>
          </a:xfrm>
        </p:spPr>
        <p:txBody>
          <a:bodyPr/>
          <a:lstStyle/>
          <a:p>
            <a:r>
              <a:rPr lang="en-GB"/>
              <a:t>02.</a:t>
            </a:r>
          </a:p>
        </p:txBody>
      </p:sp>
      <p:sp>
        <p:nvSpPr>
          <p:cNvPr id="11" name="Text Placeholder 10">
            <a:extLst>
              <a:ext uri="{FF2B5EF4-FFF2-40B4-BE49-F238E27FC236}">
                <a16:creationId xmlns:a16="http://schemas.microsoft.com/office/drawing/2014/main" id="{2E8D8142-8881-8B17-C19B-27B0A87456D6}"/>
              </a:ext>
            </a:extLst>
          </p:cNvPr>
          <p:cNvSpPr>
            <a:spLocks noGrp="1"/>
          </p:cNvSpPr>
          <p:nvPr>
            <p:ph type="body" sz="quarter" idx="48"/>
          </p:nvPr>
        </p:nvSpPr>
        <p:spPr>
          <a:xfrm>
            <a:off x="3872872" y="2974115"/>
            <a:ext cx="1232765" cy="955625"/>
          </a:xfrm>
        </p:spPr>
        <p:txBody>
          <a:bodyPr/>
          <a:lstStyle/>
          <a:p>
            <a:r>
              <a:rPr lang="en-GB"/>
              <a:t>03.</a:t>
            </a:r>
          </a:p>
        </p:txBody>
      </p:sp>
      <p:sp>
        <p:nvSpPr>
          <p:cNvPr id="12" name="Text Placeholder 7">
            <a:extLst>
              <a:ext uri="{FF2B5EF4-FFF2-40B4-BE49-F238E27FC236}">
                <a16:creationId xmlns:a16="http://schemas.microsoft.com/office/drawing/2014/main" id="{A81A4AB5-F97E-7ED5-846E-CCB75FAD0486}"/>
              </a:ext>
            </a:extLst>
          </p:cNvPr>
          <p:cNvSpPr txBox="1">
            <a:spLocks/>
          </p:cNvSpPr>
          <p:nvPr/>
        </p:nvSpPr>
        <p:spPr>
          <a:xfrm>
            <a:off x="4858792" y="4412808"/>
            <a:ext cx="6562677" cy="9360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29C5F4"/>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a:solidFill>
                  <a:srgbClr val="173965"/>
                </a:solidFill>
              </a:rPr>
              <a:t>In-class exercises </a:t>
            </a:r>
            <a:r>
              <a:rPr lang="en-US" b="0">
                <a:solidFill>
                  <a:srgbClr val="173965"/>
                </a:solidFill>
              </a:rPr>
              <a:t>are proposed with proper </a:t>
            </a:r>
            <a:r>
              <a:rPr lang="en-US">
                <a:solidFill>
                  <a:srgbClr val="173965"/>
                </a:solidFill>
              </a:rPr>
              <a:t>instructions</a:t>
            </a:r>
            <a:r>
              <a:rPr lang="en-US" b="0">
                <a:solidFill>
                  <a:srgbClr val="173965"/>
                </a:solidFill>
              </a:rPr>
              <a:t> to guide students each week. </a:t>
            </a:r>
          </a:p>
        </p:txBody>
      </p:sp>
      <p:sp>
        <p:nvSpPr>
          <p:cNvPr id="13" name="Text Placeholder 10">
            <a:extLst>
              <a:ext uri="{FF2B5EF4-FFF2-40B4-BE49-F238E27FC236}">
                <a16:creationId xmlns:a16="http://schemas.microsoft.com/office/drawing/2014/main" id="{2F4CC6A7-ABF0-867E-BC24-4AC7C8B4B78C}"/>
              </a:ext>
            </a:extLst>
          </p:cNvPr>
          <p:cNvSpPr txBox="1">
            <a:spLocks/>
          </p:cNvSpPr>
          <p:nvPr/>
        </p:nvSpPr>
        <p:spPr>
          <a:xfrm>
            <a:off x="3849851" y="4189947"/>
            <a:ext cx="1232765" cy="955625"/>
          </a:xfrm>
          <a:prstGeom prst="rect">
            <a:avLst/>
          </a:prstGeom>
          <a:noFill/>
        </p:spPr>
        <p:txBody>
          <a:bodyPr anchor="t">
            <a:noAutofit/>
          </a:bodyPr>
          <a:lstStyle>
            <a:lvl1pPr marL="0" indent="0" algn="l" defTabSz="914400" rtl="0" eaLnBrk="1" latinLnBrk="0" hangingPunct="1">
              <a:lnSpc>
                <a:spcPct val="130000"/>
              </a:lnSpc>
              <a:spcBef>
                <a:spcPts val="1000"/>
              </a:spcBef>
              <a:buFont typeface="Arial" panose="020B0604020202020204" pitchFamily="34" charset="0"/>
              <a:buNone/>
              <a:defRPr sz="4400" b="1"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04.</a:t>
            </a:r>
          </a:p>
        </p:txBody>
      </p:sp>
      <p:sp>
        <p:nvSpPr>
          <p:cNvPr id="14" name="Text Placeholder 7">
            <a:extLst>
              <a:ext uri="{FF2B5EF4-FFF2-40B4-BE49-F238E27FC236}">
                <a16:creationId xmlns:a16="http://schemas.microsoft.com/office/drawing/2014/main" id="{55099997-0431-FCD7-1EC1-7A73314D17C3}"/>
              </a:ext>
            </a:extLst>
          </p:cNvPr>
          <p:cNvSpPr txBox="1">
            <a:spLocks/>
          </p:cNvSpPr>
          <p:nvPr/>
        </p:nvSpPr>
        <p:spPr>
          <a:xfrm>
            <a:off x="4881813" y="5597463"/>
            <a:ext cx="6562677" cy="936000"/>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2400" b="1" i="0" kern="1200">
                <a:solidFill>
                  <a:srgbClr val="29C5F4"/>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b="0">
                <a:solidFill>
                  <a:srgbClr val="173965"/>
                </a:solidFill>
              </a:rPr>
              <a:t>When applicable, </a:t>
            </a:r>
            <a:r>
              <a:rPr lang="en-US">
                <a:solidFill>
                  <a:srgbClr val="173965"/>
                </a:solidFill>
              </a:rPr>
              <a:t>evaluation instructions </a:t>
            </a:r>
            <a:r>
              <a:rPr lang="en-US" b="0">
                <a:solidFill>
                  <a:srgbClr val="173965"/>
                </a:solidFill>
              </a:rPr>
              <a:t>are also provided, </a:t>
            </a:r>
            <a:r>
              <a:rPr lang="en-US">
                <a:solidFill>
                  <a:srgbClr val="173965"/>
                </a:solidFill>
              </a:rPr>
              <a:t>ending</a:t>
            </a:r>
            <a:r>
              <a:rPr lang="en-US" b="0">
                <a:solidFill>
                  <a:srgbClr val="173965"/>
                </a:solidFill>
              </a:rPr>
              <a:t> the week’s materials.</a:t>
            </a:r>
            <a:endParaRPr lang="en-GB" b="0">
              <a:solidFill>
                <a:srgbClr val="173965"/>
              </a:solidFill>
            </a:endParaRPr>
          </a:p>
        </p:txBody>
      </p:sp>
      <p:sp>
        <p:nvSpPr>
          <p:cNvPr id="15" name="Text Placeholder 10">
            <a:extLst>
              <a:ext uri="{FF2B5EF4-FFF2-40B4-BE49-F238E27FC236}">
                <a16:creationId xmlns:a16="http://schemas.microsoft.com/office/drawing/2014/main" id="{FA5D4230-2983-D003-6F09-7FF1B2C85F31}"/>
              </a:ext>
            </a:extLst>
          </p:cNvPr>
          <p:cNvSpPr txBox="1">
            <a:spLocks/>
          </p:cNvSpPr>
          <p:nvPr/>
        </p:nvSpPr>
        <p:spPr>
          <a:xfrm>
            <a:off x="3872872" y="5374602"/>
            <a:ext cx="1232765" cy="955625"/>
          </a:xfrm>
          <a:prstGeom prst="rect">
            <a:avLst/>
          </a:prstGeom>
          <a:noFill/>
        </p:spPr>
        <p:txBody>
          <a:bodyPr anchor="t">
            <a:noAutofit/>
          </a:bodyPr>
          <a:lstStyle>
            <a:lvl1pPr marL="0" indent="0" algn="l" defTabSz="914400" rtl="0" eaLnBrk="1" latinLnBrk="0" hangingPunct="1">
              <a:lnSpc>
                <a:spcPct val="130000"/>
              </a:lnSpc>
              <a:spcBef>
                <a:spcPts val="1000"/>
              </a:spcBef>
              <a:buFont typeface="Arial" panose="020B0604020202020204" pitchFamily="34" charset="0"/>
              <a:buNone/>
              <a:defRPr sz="4400" b="1"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05.</a:t>
            </a:r>
          </a:p>
        </p:txBody>
      </p:sp>
      <p:pic>
        <p:nvPicPr>
          <p:cNvPr id="19" name="Picture Placeholder 18" descr="A stack of post-it notes&#10;&#10;Description automatically generated">
            <a:extLst>
              <a:ext uri="{FF2B5EF4-FFF2-40B4-BE49-F238E27FC236}">
                <a16:creationId xmlns:a16="http://schemas.microsoft.com/office/drawing/2014/main" id="{3F7039E8-3BD3-4586-0478-6ADFD8564094}"/>
              </a:ext>
            </a:extLst>
          </p:cNvPr>
          <p:cNvPicPr>
            <a:picLocks noGrp="1" noChangeAspect="1"/>
          </p:cNvPicPr>
          <p:nvPr>
            <p:ph type="pic" sz="quarter" idx="19"/>
          </p:nvPr>
        </p:nvPicPr>
        <p:blipFill>
          <a:blip r:embed="rId3"/>
          <a:srcRect l="32647" r="32647"/>
          <a:stretch>
            <a:fillRect/>
          </a:stretch>
        </p:blipFill>
        <p:spPr>
          <a:xfrm>
            <a:off x="0" y="22927"/>
            <a:ext cx="3570477" cy="6858000"/>
          </a:xfrm>
        </p:spPr>
      </p:pic>
    </p:spTree>
    <p:extLst>
      <p:ext uri="{BB962C8B-B14F-4D97-AF65-F5344CB8AC3E}">
        <p14:creationId xmlns:p14="http://schemas.microsoft.com/office/powerpoint/2010/main" val="2155738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BC95586-B7F4-5ED5-E80C-1FCEE66A470C}"/>
              </a:ext>
            </a:extLst>
          </p:cNvPr>
          <p:cNvSpPr>
            <a:spLocks noGrp="1"/>
          </p:cNvSpPr>
          <p:nvPr>
            <p:ph type="body" sz="quarter" idx="19"/>
          </p:nvPr>
        </p:nvSpPr>
        <p:spPr>
          <a:xfrm>
            <a:off x="2667000" y="1892118"/>
            <a:ext cx="6858000" cy="3073764"/>
          </a:xfrm>
        </p:spPr>
        <p:txBody>
          <a:bodyPr/>
          <a:lstStyle/>
          <a:p>
            <a:r>
              <a:rPr lang="en-US"/>
              <a:t>All modules can be delivered in </a:t>
            </a:r>
            <a:r>
              <a:rPr lang="en-US" b="1"/>
              <a:t>in-person, online, or hybrid </a:t>
            </a:r>
            <a:r>
              <a:rPr lang="en-US"/>
              <a:t>classes. </a:t>
            </a:r>
          </a:p>
          <a:p>
            <a:endParaRPr lang="en-US"/>
          </a:p>
          <a:p>
            <a:r>
              <a:rPr lang="en-US"/>
              <a:t>Educators, please </a:t>
            </a:r>
            <a:r>
              <a:rPr lang="en-US" b="1">
                <a:solidFill>
                  <a:srgbClr val="FF0000"/>
                </a:solidFill>
              </a:rPr>
              <a:t>select</a:t>
            </a:r>
            <a:r>
              <a:rPr lang="en-US"/>
              <a:t> the modules and weeks that best fit your courses and </a:t>
            </a:r>
            <a:r>
              <a:rPr lang="en-US" b="1">
                <a:solidFill>
                  <a:srgbClr val="FF0000"/>
                </a:solidFill>
              </a:rPr>
              <a:t>adapt</a:t>
            </a:r>
            <a:r>
              <a:rPr lang="en-US"/>
              <a:t> the materials.</a:t>
            </a:r>
            <a:endParaRPr lang="en-GB"/>
          </a:p>
        </p:txBody>
      </p:sp>
      <p:pic>
        <p:nvPicPr>
          <p:cNvPr id="6" name="Picture Placeholder 5" descr="A shelf full of books&#10;&#10;Description automatically generated">
            <a:extLst>
              <a:ext uri="{FF2B5EF4-FFF2-40B4-BE49-F238E27FC236}">
                <a16:creationId xmlns:a16="http://schemas.microsoft.com/office/drawing/2014/main" id="{579A8D66-3F9C-A690-F3D7-4F25478CAD66}"/>
              </a:ext>
            </a:extLst>
          </p:cNvPr>
          <p:cNvPicPr>
            <a:picLocks noGrp="1" noChangeAspect="1"/>
          </p:cNvPicPr>
          <p:nvPr>
            <p:ph type="pic" sz="quarter" idx="20"/>
          </p:nvPr>
        </p:nvPicPr>
        <p:blipFill>
          <a:blip r:embed="rId2"/>
          <a:srcRect t="7768" b="7768"/>
          <a:stretch>
            <a:fillRect/>
          </a:stretch>
        </p:blipFill>
        <p:spPr/>
      </p:pic>
      <p:sp>
        <p:nvSpPr>
          <p:cNvPr id="10" name="Text Placeholder 1">
            <a:extLst>
              <a:ext uri="{FF2B5EF4-FFF2-40B4-BE49-F238E27FC236}">
                <a16:creationId xmlns:a16="http://schemas.microsoft.com/office/drawing/2014/main" id="{F64CC799-0F58-26F7-7BF1-C0F3C87DFB93}"/>
              </a:ext>
            </a:extLst>
          </p:cNvPr>
          <p:cNvSpPr>
            <a:spLocks noGrp="1"/>
          </p:cNvSpPr>
          <p:nvPr>
            <p:ph type="body" sz="quarter" idx="18"/>
          </p:nvPr>
        </p:nvSpPr>
        <p:spPr>
          <a:xfrm>
            <a:off x="0" y="444551"/>
            <a:ext cx="4947920" cy="577734"/>
          </a:xfrm>
        </p:spPr>
        <p:txBody>
          <a:bodyPr/>
          <a:lstStyle/>
          <a:p>
            <a:r>
              <a:rPr lang="en-GB" sz="3600" b="1"/>
              <a:t>IMPORTANT</a:t>
            </a:r>
            <a:r>
              <a:rPr lang="en-GB"/>
              <a:t> </a:t>
            </a:r>
            <a:r>
              <a:rPr lang="en-GB" sz="3600" b="1"/>
              <a:t>NOTE</a:t>
            </a:r>
          </a:p>
        </p:txBody>
      </p:sp>
    </p:spTree>
    <p:extLst>
      <p:ext uri="{BB962C8B-B14F-4D97-AF65-F5344CB8AC3E}">
        <p14:creationId xmlns:p14="http://schemas.microsoft.com/office/powerpoint/2010/main" val="206617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17">
            <a:extLst>
              <a:ext uri="{FF2B5EF4-FFF2-40B4-BE49-F238E27FC236}">
                <a16:creationId xmlns:a16="http://schemas.microsoft.com/office/drawing/2014/main" id="{DBA1CF19-C37D-DEAE-0FC7-5B89D243446A}"/>
              </a:ext>
            </a:extLst>
          </p:cNvPr>
          <p:cNvPicPr>
            <a:picLocks noGrp="1" noChangeAspect="1"/>
          </p:cNvPicPr>
          <p:nvPr>
            <p:ph type="pic" sz="quarter" idx="10"/>
          </p:nvPr>
        </p:nvPicPr>
        <p:blipFill>
          <a:blip r:embed="rId3"/>
          <a:srcRect t="16949" b="16949"/>
          <a:stretch/>
        </p:blipFill>
        <p:spPr/>
      </p:pic>
      <p:sp>
        <p:nvSpPr>
          <p:cNvPr id="14" name="Rectangle 13">
            <a:extLst>
              <a:ext uri="{FF2B5EF4-FFF2-40B4-BE49-F238E27FC236}">
                <a16:creationId xmlns:a16="http://schemas.microsoft.com/office/drawing/2014/main" id="{BE59536B-CB14-6A49-9925-C70C0915408D}"/>
              </a:ext>
            </a:extLst>
          </p:cNvPr>
          <p:cNvSpPr/>
          <p:nvPr/>
        </p:nvSpPr>
        <p:spPr>
          <a:xfrm>
            <a:off x="5759532" y="3429000"/>
            <a:ext cx="284658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11" y="3483126"/>
            <a:ext cx="2584938"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MODULE 1</a:t>
            </a:r>
          </a:p>
        </p:txBody>
      </p:sp>
      <p:sp>
        <p:nvSpPr>
          <p:cNvPr id="9" name="Freeform 8">
            <a:extLst>
              <a:ext uri="{FF2B5EF4-FFF2-40B4-BE49-F238E27FC236}">
                <a16:creationId xmlns:a16="http://schemas.microsoft.com/office/drawing/2014/main" id="{E8069F43-CAE2-ECD5-7218-C5641031CA60}"/>
              </a:ext>
            </a:extLst>
          </p:cNvPr>
          <p:cNvSpPr/>
          <p:nvPr/>
        </p:nvSpPr>
        <p:spPr>
          <a:xfrm rot="19451452">
            <a:off x="10266460" y="-2205407"/>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33A5B7F-4E76-BA0D-28BE-B3684B97618E}"/>
              </a:ext>
            </a:extLst>
          </p:cNvPr>
          <p:cNvSpPr/>
          <p:nvPr/>
        </p:nvSpPr>
        <p:spPr>
          <a:xfrm>
            <a:off x="10992110" y="4568038"/>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
            <a:extLst>
              <a:ext uri="{FF2B5EF4-FFF2-40B4-BE49-F238E27FC236}">
                <a16:creationId xmlns:a16="http://schemas.microsoft.com/office/drawing/2014/main" id="{8E5437FA-74FF-EC86-5E05-E6DDF1123824}"/>
              </a:ext>
            </a:extLst>
          </p:cNvPr>
          <p:cNvSpPr/>
          <p:nvPr/>
        </p:nvSpPr>
        <p:spPr>
          <a:xfrm>
            <a:off x="3515097" y="4231178"/>
            <a:ext cx="509102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2">
            <a:extLst>
              <a:ext uri="{FF2B5EF4-FFF2-40B4-BE49-F238E27FC236}">
                <a16:creationId xmlns:a16="http://schemas.microsoft.com/office/drawing/2014/main" id="{20494D68-D353-47C6-B730-DE447EE290E3}"/>
              </a:ext>
            </a:extLst>
          </p:cNvPr>
          <p:cNvSpPr txBox="1"/>
          <p:nvPr/>
        </p:nvSpPr>
        <p:spPr>
          <a:xfrm>
            <a:off x="3697949" y="4283476"/>
            <a:ext cx="4793300" cy="646331"/>
          </a:xfrm>
          <a:prstGeom prst="rect">
            <a:avLst/>
          </a:prstGeom>
          <a:noFill/>
        </p:spPr>
        <p:txBody>
          <a:bodyPr wrap="none" rtlCol="0">
            <a:spAutoFit/>
          </a:bodyPr>
          <a:lstStyle/>
          <a:p>
            <a:r>
              <a:rPr lang="en-US" sz="3600" b="1" spc="324">
                <a:solidFill>
                  <a:srgbClr val="29C5F4"/>
                </a:solidFill>
                <a:latin typeface="Calibri" panose="020F0502020204030204" pitchFamily="34" charset="0"/>
                <a:cs typeface="Calibri" panose="020F0502020204030204" pitchFamily="34" charset="0"/>
              </a:rPr>
              <a:t>WARM-UP EXERCISE​</a:t>
            </a:r>
          </a:p>
        </p:txBody>
      </p:sp>
    </p:spTree>
    <p:extLst>
      <p:ext uri="{BB962C8B-B14F-4D97-AF65-F5344CB8AC3E}">
        <p14:creationId xmlns:p14="http://schemas.microsoft.com/office/powerpoint/2010/main" val="2435810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&#65279;<?xml version="1.0" encoding="utf-8"?><Relationships xmlns="http://schemas.openxmlformats.org/package/2006/relationships"><Relationship Type="http://schemas.openxmlformats.org/officeDocument/2006/relationships/customXmlProps" Target="/customXml/itemProps1.xml" Id="rId1" /></Relationships>
</file>

<file path=customXml/_rels/item2.xml.rels>&#65279;<?xml version="1.0" encoding="utf-8"?><Relationships xmlns="http://schemas.openxmlformats.org/package/2006/relationships"><Relationship Type="http://schemas.openxmlformats.org/officeDocument/2006/relationships/customXmlProps" Target="/customXml/itemProps2.xml" Id="rId1" /></Relationships>
</file>

<file path=customXml/_rels/item3.xml.rels>&#65279;<?xml version="1.0" encoding="utf-8"?><Relationships xmlns="http://schemas.openxmlformats.org/package/2006/relationships"><Relationship Type="http://schemas.openxmlformats.org/officeDocument/2006/relationships/customXmlProps" Target="/customXml/itemProps3.xml" Id="rId1" /></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FFA12B-1CBD-4026-AD3B-DFE010FB02E3}">
  <ds:schemaRefs>
    <ds:schemaRef ds:uri="01af9fa0-a641-4ce8-babf-d6d527220dcd"/>
    <ds:schemaRef ds:uri="4ebf2230-6fdc-4eb0-8f23-9af151be2b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BABCA7B-3434-4872-891D-5BA1EDEDCDB5}">
  <ds:schemaRefs>
    <ds:schemaRef ds:uri="http://schemas.microsoft.com/sharepoint/v3/contenttype/forms"/>
  </ds:schemaRefs>
</ds:datastoreItem>
</file>

<file path=customXml/itemProps3.xml><?xml version="1.0" encoding="utf-8"?>
<ds:datastoreItem xmlns:ds="http://schemas.openxmlformats.org/officeDocument/2006/customXml" ds:itemID="{15C417D6-786F-42C0-9AF5-A84157BE2C31}">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2352</Words>
  <Application>Microsoft Macintosh PowerPoint</Application>
  <PresentationFormat>Widescreen</PresentationFormat>
  <Paragraphs>303</Paragraphs>
  <Slides>38</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Aptos</vt:lpstr>
      <vt:lpstr>Arial</vt:lpstr>
      <vt:lpstr>Calibri</vt:lpstr>
      <vt:lpstr>Montserrat</vt:lpstr>
      <vt:lpstr>Montserrat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De Almeida Furquim, Maynara (UT-BMS)</cp:lastModifiedBy>
  <cp:revision>2</cp:revision>
  <dcterms:created xsi:type="dcterms:W3CDTF">2020-10-14T13:32:04Z</dcterms:created>
  <dcterms:modified xsi:type="dcterms:W3CDTF">2025-08-12T12:21:01Z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