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6"/>
  </p:notesMasterIdLst>
  <p:handoutMasterIdLst>
    <p:handoutMasterId r:id="rId17"/>
  </p:handoutMasterIdLst>
  <p:sldIdLst>
    <p:sldId id="731" r:id="rId5"/>
    <p:sldId id="727" r:id="rId6"/>
    <p:sldId id="739" r:id="rId7"/>
    <p:sldId id="741" r:id="rId8"/>
    <p:sldId id="725" r:id="rId9"/>
    <p:sldId id="716" r:id="rId10"/>
    <p:sldId id="737" r:id="rId11"/>
    <p:sldId id="740" r:id="rId12"/>
    <p:sldId id="729" r:id="rId13"/>
    <p:sldId id="738" r:id="rId14"/>
    <p:sldId id="717"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0B1430"/>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2FD65-DE6A-412E-B671-F0A3DE1A897B}" v="4" dt="2025-07-21T06:29:09.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85"/>
  </p:normalViewPr>
  <p:slideViewPr>
    <p:cSldViewPr snapToGrid="0">
      <p:cViewPr varScale="1">
        <p:scale>
          <a:sx n="72" d="100"/>
          <a:sy n="72" d="100"/>
        </p:scale>
        <p:origin x="2040" y="22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Schüppenhauer" userId="53231c67-f842-40ae-9d40-eec1b0ea5f50" providerId="ADAL" clId="{4CF2FD65-DE6A-412E-B671-F0A3DE1A897B}"/>
    <pc:docChg chg="undo custSel addSld modSld">
      <pc:chgData name="Paula Schüppenhauer" userId="53231c67-f842-40ae-9d40-eec1b0ea5f50" providerId="ADAL" clId="{4CF2FD65-DE6A-412E-B671-F0A3DE1A897B}" dt="2025-07-21T06:29:09.112" v="1677" actId="14826"/>
      <pc:docMkLst>
        <pc:docMk/>
      </pc:docMkLst>
      <pc:sldChg chg="modSp mod modCm">
        <pc:chgData name="Paula Schüppenhauer" userId="53231c67-f842-40ae-9d40-eec1b0ea5f50" providerId="ADAL" clId="{4CF2FD65-DE6A-412E-B671-F0A3DE1A897B}" dt="2025-07-14T09:14:45.686" v="887" actId="113"/>
        <pc:sldMkLst>
          <pc:docMk/>
          <pc:sldMk cId="2580362366" sldId="716"/>
        </pc:sldMkLst>
        <pc:spChg chg="mod">
          <ac:chgData name="Paula Schüppenhauer" userId="53231c67-f842-40ae-9d40-eec1b0ea5f50" providerId="ADAL" clId="{4CF2FD65-DE6A-412E-B671-F0A3DE1A897B}" dt="2025-07-14T09:14:45.686" v="887" actId="113"/>
          <ac:spMkLst>
            <pc:docMk/>
            <pc:sldMk cId="2580362366" sldId="716"/>
            <ac:spMk id="6" creationId="{83334D0C-38C0-8321-75B5-54FAF2DD03D2}"/>
          </ac:spMkLst>
        </pc:spChg>
        <pc:graphicFrameChg chg="modGraphic">
          <ac:chgData name="Paula Schüppenhauer" userId="53231c67-f842-40ae-9d40-eec1b0ea5f50" providerId="ADAL" clId="{4CF2FD65-DE6A-412E-B671-F0A3DE1A897B}" dt="2025-07-07T08:48:26.028" v="647" actId="2061"/>
          <ac:graphicFrameMkLst>
            <pc:docMk/>
            <pc:sldMk cId="2580362366" sldId="716"/>
            <ac:graphicFrameMk id="5" creationId="{BB608C4B-A73C-E2ED-E40D-CD5C82AA8FD2}"/>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4CF2FD65-DE6A-412E-B671-F0A3DE1A897B}" dt="2025-07-14T09:14:26.587" v="881" actId="20577"/>
              <pc2:cmMkLst xmlns:pc2="http://schemas.microsoft.com/office/powerpoint/2019/9/main/command">
                <pc:docMk/>
                <pc:sldMk cId="2580362366" sldId="716"/>
                <pc2:cmMk id="{C8A65FD9-CA11-5D47-A368-8E412498F754}"/>
              </pc2:cmMkLst>
            </pc226:cmChg>
          </p:ext>
        </pc:extLst>
      </pc:sldChg>
      <pc:sldChg chg="modSp mod">
        <pc:chgData name="Paula Schüppenhauer" userId="53231c67-f842-40ae-9d40-eec1b0ea5f50" providerId="ADAL" clId="{4CF2FD65-DE6A-412E-B671-F0A3DE1A897B}" dt="2025-07-16T07:43:22.203" v="1421" actId="20577"/>
        <pc:sldMkLst>
          <pc:docMk/>
          <pc:sldMk cId="3818977220" sldId="717"/>
        </pc:sldMkLst>
        <pc:spChg chg="mod">
          <ac:chgData name="Paula Schüppenhauer" userId="53231c67-f842-40ae-9d40-eec1b0ea5f50" providerId="ADAL" clId="{4CF2FD65-DE6A-412E-B671-F0A3DE1A897B}" dt="2025-07-16T07:43:22.203" v="1421" actId="20577"/>
          <ac:spMkLst>
            <pc:docMk/>
            <pc:sldMk cId="3818977220" sldId="717"/>
            <ac:spMk id="16" creationId="{0FDB2884-7049-219A-3E23-1EFE43B2507E}"/>
          </ac:spMkLst>
        </pc:spChg>
      </pc:sldChg>
      <pc:sldChg chg="modSp mod">
        <pc:chgData name="Paula Schüppenhauer" userId="53231c67-f842-40ae-9d40-eec1b0ea5f50" providerId="ADAL" clId="{4CF2FD65-DE6A-412E-B671-F0A3DE1A897B}" dt="2025-07-21T06:29:09.112" v="1677" actId="14826"/>
        <pc:sldMkLst>
          <pc:docMk/>
          <pc:sldMk cId="1701862560" sldId="731"/>
        </pc:sldMkLst>
        <pc:picChg chg="mod modCrop">
          <ac:chgData name="Paula Schüppenhauer" userId="53231c67-f842-40ae-9d40-eec1b0ea5f50" providerId="ADAL" clId="{4CF2FD65-DE6A-412E-B671-F0A3DE1A897B}" dt="2025-07-21T06:29:09.112" v="1677" actId="14826"/>
          <ac:picMkLst>
            <pc:docMk/>
            <pc:sldMk cId="1701862560" sldId="731"/>
            <ac:picMk id="74" creationId="{D8F45730-4E6F-D0B8-7E92-A2AFD79D9ABA}"/>
          </ac:picMkLst>
        </pc:picChg>
      </pc:sldChg>
      <pc:sldChg chg="delSp modSp mod">
        <pc:chgData name="Paula Schüppenhauer" userId="53231c67-f842-40ae-9d40-eec1b0ea5f50" providerId="ADAL" clId="{4CF2FD65-DE6A-412E-B671-F0A3DE1A897B}" dt="2025-07-07T08:53:32.588" v="721" actId="14734"/>
        <pc:sldMkLst>
          <pc:docMk/>
          <pc:sldMk cId="2023335580" sldId="737"/>
        </pc:sldMkLst>
        <pc:graphicFrameChg chg="mod modGraphic">
          <ac:chgData name="Paula Schüppenhauer" userId="53231c67-f842-40ae-9d40-eec1b0ea5f50" providerId="ADAL" clId="{4CF2FD65-DE6A-412E-B671-F0A3DE1A897B}" dt="2025-07-07T08:53:32.588" v="721" actId="14734"/>
          <ac:graphicFrameMkLst>
            <pc:docMk/>
            <pc:sldMk cId="2023335580" sldId="737"/>
            <ac:graphicFrameMk id="5" creationId="{97AFE63D-E9B0-2F74-1532-4CF9549B49DB}"/>
          </ac:graphicFrameMkLst>
        </pc:graphicFrameChg>
      </pc:sldChg>
      <pc:sldChg chg="modSp mod modCm">
        <pc:chgData name="Paula Schüppenhauer" userId="53231c67-f842-40ae-9d40-eec1b0ea5f50" providerId="ADAL" clId="{4CF2FD65-DE6A-412E-B671-F0A3DE1A897B}" dt="2025-07-16T13:25:12.803" v="1670" actId="207"/>
        <pc:sldMkLst>
          <pc:docMk/>
          <pc:sldMk cId="1336048113" sldId="739"/>
        </pc:sldMkLst>
        <pc:spChg chg="mod">
          <ac:chgData name="Paula Schüppenhauer" userId="53231c67-f842-40ae-9d40-eec1b0ea5f50" providerId="ADAL" clId="{4CF2FD65-DE6A-412E-B671-F0A3DE1A897B}" dt="2025-07-16T13:25:12.803" v="1670" actId="207"/>
          <ac:spMkLst>
            <pc:docMk/>
            <pc:sldMk cId="1336048113" sldId="739"/>
            <ac:spMk id="14" creationId="{BB732263-A37B-E960-3B74-F1309890B685}"/>
          </ac:spMkLst>
        </pc:spChg>
        <pc:graphicFrameChg chg="mod modGraphic">
          <ac:chgData name="Paula Schüppenhauer" userId="53231c67-f842-40ae-9d40-eec1b0ea5f50" providerId="ADAL" clId="{4CF2FD65-DE6A-412E-B671-F0A3DE1A897B}" dt="2025-07-16T13:22:40.390" v="1476" actId="14100"/>
          <ac:graphicFrameMkLst>
            <pc:docMk/>
            <pc:sldMk cId="1336048113" sldId="739"/>
            <ac:graphicFrameMk id="15" creationId="{27E6CFA3-CE78-73C4-39C7-D15B0A3E3544}"/>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4CF2FD65-DE6A-412E-B671-F0A3DE1A897B}" dt="2025-07-16T13:24:34.593" v="1669" actId="20577"/>
              <pc2:cmMkLst xmlns:pc2="http://schemas.microsoft.com/office/powerpoint/2019/9/main/command">
                <pc:docMk/>
                <pc:sldMk cId="1336048113" sldId="739"/>
                <pc2:cmMk id="{C590AB29-540E-0740-A585-8EA6A9EF9B2F}"/>
              </pc2:cmMkLst>
            </pc226:cmChg>
            <pc226:cmChg xmlns:pc226="http://schemas.microsoft.com/office/powerpoint/2022/06/main/command" chg="mod">
              <pc226:chgData name="Paula Schüppenhauer" userId="53231c67-f842-40ae-9d40-eec1b0ea5f50" providerId="ADAL" clId="{4CF2FD65-DE6A-412E-B671-F0A3DE1A897B}" dt="2025-07-16T13:24:34.593" v="1669" actId="20577"/>
              <pc2:cmMkLst xmlns:pc2="http://schemas.microsoft.com/office/powerpoint/2019/9/main/command">
                <pc:docMk/>
                <pc:sldMk cId="1336048113" sldId="739"/>
                <pc2:cmMk id="{E302C564-04C0-E743-8850-8162E72D6101}"/>
              </pc2:cmMkLst>
            </pc226:cmChg>
            <pc226:cmChg xmlns:pc226="http://schemas.microsoft.com/office/powerpoint/2022/06/main/command" chg="mod">
              <pc226:chgData name="Paula Schüppenhauer" userId="53231c67-f842-40ae-9d40-eec1b0ea5f50" providerId="ADAL" clId="{4CF2FD65-DE6A-412E-B671-F0A3DE1A897B}" dt="2025-07-14T09:17:36.624" v="899" actId="20577"/>
              <pc2:cmMkLst xmlns:pc2="http://schemas.microsoft.com/office/powerpoint/2019/9/main/command">
                <pc:docMk/>
                <pc:sldMk cId="1336048113" sldId="739"/>
                <pc2:cmMk id="{04973583-A3C0-4346-B37A-5B7508471378}"/>
              </pc2:cmMkLst>
            </pc226:cmChg>
            <pc226:cmChg xmlns:pc226="http://schemas.microsoft.com/office/powerpoint/2022/06/main/command" chg="mod">
              <pc226:chgData name="Paula Schüppenhauer" userId="53231c67-f842-40ae-9d40-eec1b0ea5f50" providerId="ADAL" clId="{4CF2FD65-DE6A-412E-B671-F0A3DE1A897B}" dt="2025-07-16T13:24:34.593" v="1669" actId="20577"/>
              <pc2:cmMkLst xmlns:pc2="http://schemas.microsoft.com/office/powerpoint/2019/9/main/command">
                <pc:docMk/>
                <pc:sldMk cId="1336048113" sldId="739"/>
                <pc2:cmMk id="{8AAAFF90-8771-AC48-86CC-C5436263BDE4}"/>
              </pc2:cmMkLst>
            </pc226:cmChg>
            <pc226:cmChg xmlns:pc226="http://schemas.microsoft.com/office/powerpoint/2022/06/main/command" chg="mod">
              <pc226:chgData name="Paula Schüppenhauer" userId="53231c67-f842-40ae-9d40-eec1b0ea5f50" providerId="ADAL" clId="{4CF2FD65-DE6A-412E-B671-F0A3DE1A897B}" dt="2025-07-14T09:17:36.624" v="899" actId="20577"/>
              <pc2:cmMkLst xmlns:pc2="http://schemas.microsoft.com/office/powerpoint/2019/9/main/command">
                <pc:docMk/>
                <pc:sldMk cId="1336048113" sldId="739"/>
                <pc2:cmMk id="{AF1419E1-45FC-514D-9FCF-B86B1BE8AFC3}"/>
              </pc2:cmMkLst>
            </pc226:cmChg>
            <pc226:cmChg xmlns:pc226="http://schemas.microsoft.com/office/powerpoint/2022/06/main/command" chg="mod">
              <pc226:chgData name="Paula Schüppenhauer" userId="53231c67-f842-40ae-9d40-eec1b0ea5f50" providerId="ADAL" clId="{4CF2FD65-DE6A-412E-B671-F0A3DE1A897B}" dt="2025-07-14T09:17:36.624" v="899" actId="20577"/>
              <pc2:cmMkLst xmlns:pc2="http://schemas.microsoft.com/office/powerpoint/2019/9/main/command">
                <pc:docMk/>
                <pc:sldMk cId="1336048113" sldId="739"/>
                <pc2:cmMk id="{CB19F9F1-FFB0-3F4E-88E9-36E0808857C0}"/>
              </pc2:cmMkLst>
            </pc226:cmChg>
          </p:ext>
        </pc:extLst>
      </pc:sldChg>
      <pc:sldChg chg="addSp delSp modSp add mod">
        <pc:chgData name="Paula Schüppenhauer" userId="53231c67-f842-40ae-9d40-eec1b0ea5f50" providerId="ADAL" clId="{4CF2FD65-DE6A-412E-B671-F0A3DE1A897B}" dt="2025-07-07T08:54:47.783" v="833" actId="20577"/>
        <pc:sldMkLst>
          <pc:docMk/>
          <pc:sldMk cId="1425761043" sldId="740"/>
        </pc:sldMkLst>
        <pc:spChg chg="add del mod">
          <ac:chgData name="Paula Schüppenhauer" userId="53231c67-f842-40ae-9d40-eec1b0ea5f50" providerId="ADAL" clId="{4CF2FD65-DE6A-412E-B671-F0A3DE1A897B}" dt="2025-07-07T08:54:47.783" v="833" actId="20577"/>
          <ac:spMkLst>
            <pc:docMk/>
            <pc:sldMk cId="1425761043" sldId="740"/>
            <ac:spMk id="2" creationId="{C77E91EA-B87F-B792-18CD-CA412088B409}"/>
          </ac:spMkLst>
        </pc:spChg>
      </pc:sldChg>
      <pc:sldChg chg="delSp modSp add mod modCm">
        <pc:chgData name="Paula Schüppenhauer" userId="53231c67-f842-40ae-9d40-eec1b0ea5f50" providerId="ADAL" clId="{4CF2FD65-DE6A-412E-B671-F0A3DE1A897B}" dt="2025-07-16T08:28:20.210" v="1436" actId="20577"/>
        <pc:sldMkLst>
          <pc:docMk/>
          <pc:sldMk cId="1284523851" sldId="741"/>
        </pc:sldMkLst>
        <pc:spChg chg="mod">
          <ac:chgData name="Paula Schüppenhauer" userId="53231c67-f842-40ae-9d40-eec1b0ea5f50" providerId="ADAL" clId="{4CF2FD65-DE6A-412E-B671-F0A3DE1A897B}" dt="2025-07-16T08:28:20.210" v="1436" actId="20577"/>
          <ac:spMkLst>
            <pc:docMk/>
            <pc:sldMk cId="1284523851" sldId="741"/>
            <ac:spMk id="14" creationId="{096433B9-FF39-279C-D130-D4E47A20D5DE}"/>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4CF2FD65-DE6A-412E-B671-F0A3DE1A897B}" dt="2025-07-14T09:17:32.280" v="898" actId="6549"/>
              <pc2:cmMkLst xmlns:pc2="http://schemas.microsoft.com/office/powerpoint/2019/9/main/command">
                <pc:docMk/>
                <pc:sldMk cId="1284523851" sldId="741"/>
                <pc2:cmMk id="{61AEB714-73B5-43DE-833D-9113A1A208CB}"/>
              </pc2:cmMkLst>
            </pc226:cmChg>
            <pc226:cmChg xmlns:pc226="http://schemas.microsoft.com/office/powerpoint/2022/06/main/command" chg="mod">
              <pc226:chgData name="Paula Schüppenhauer" userId="53231c67-f842-40ae-9d40-eec1b0ea5f50" providerId="ADAL" clId="{4CF2FD65-DE6A-412E-B671-F0A3DE1A897B}" dt="2025-07-16T08:28:20.210" v="1436" actId="20577"/>
              <pc2:cmMkLst xmlns:pc2="http://schemas.microsoft.com/office/powerpoint/2019/9/main/command">
                <pc:docMk/>
                <pc:sldMk cId="1284523851" sldId="741"/>
                <pc2:cmMk id="{130DEB26-7A54-43EF-8841-59D765C71180}"/>
              </pc2:cmMkLst>
            </pc226:cmChg>
            <pc226:cmChg xmlns:pc226="http://schemas.microsoft.com/office/powerpoint/2022/06/main/command" chg="mod">
              <pc226:chgData name="Paula Schüppenhauer" userId="53231c67-f842-40ae-9d40-eec1b0ea5f50" providerId="ADAL" clId="{4CF2FD65-DE6A-412E-B671-F0A3DE1A897B}" dt="2025-07-14T09:17:32.280" v="898" actId="6549"/>
              <pc2:cmMkLst xmlns:pc2="http://schemas.microsoft.com/office/powerpoint/2019/9/main/command">
                <pc:docMk/>
                <pc:sldMk cId="1284523851" sldId="741"/>
                <pc2:cmMk id="{38EEAB37-7E41-45F3-AAFE-B4EB826CF7BD}"/>
              </pc2:cmMkLst>
            </pc226:cmChg>
            <pc226:cmChg xmlns:pc226="http://schemas.microsoft.com/office/powerpoint/2022/06/main/command" chg="mod">
              <pc226:chgData name="Paula Schüppenhauer" userId="53231c67-f842-40ae-9d40-eec1b0ea5f50" providerId="ADAL" clId="{4CF2FD65-DE6A-412E-B671-F0A3DE1A897B}" dt="2025-07-16T08:28:20.210" v="1436" actId="20577"/>
              <pc2:cmMkLst xmlns:pc2="http://schemas.microsoft.com/office/powerpoint/2019/9/main/command">
                <pc:docMk/>
                <pc:sldMk cId="1284523851" sldId="741"/>
                <pc2:cmMk id="{D2F93696-1962-42BF-8A10-202A6102D032}"/>
              </pc2:cmMkLst>
            </pc226:cmChg>
            <pc226:cmChg xmlns:pc226="http://schemas.microsoft.com/office/powerpoint/2022/06/main/command" chg="mod">
              <pc226:chgData name="Paula Schüppenhauer" userId="53231c67-f842-40ae-9d40-eec1b0ea5f50" providerId="ADAL" clId="{4CF2FD65-DE6A-412E-B671-F0A3DE1A897B}" dt="2025-07-16T08:28:20.210" v="1436" actId="20577"/>
              <pc2:cmMkLst xmlns:pc2="http://schemas.microsoft.com/office/powerpoint/2019/9/main/command">
                <pc:docMk/>
                <pc:sldMk cId="1284523851" sldId="741"/>
                <pc2:cmMk id="{98A90BC1-15E1-4CCB-8A70-46A545507034}"/>
              </pc2:cmMkLst>
            </pc226:cmChg>
            <pc226:cmChg xmlns:pc226="http://schemas.microsoft.com/office/powerpoint/2022/06/main/command" chg="mod">
              <pc226:chgData name="Paula Schüppenhauer" userId="53231c67-f842-40ae-9d40-eec1b0ea5f50" providerId="ADAL" clId="{4CF2FD65-DE6A-412E-B671-F0A3DE1A897B}" dt="2025-07-14T09:17:32.280" v="898" actId="6549"/>
              <pc2:cmMkLst xmlns:pc2="http://schemas.microsoft.com/office/powerpoint/2019/9/main/command">
                <pc:docMk/>
                <pc:sldMk cId="1284523851" sldId="741"/>
                <pc2:cmMk id="{2ABBFDEC-A4A0-4781-B3D1-AE6E159B8922}"/>
              </pc2:cmMkLst>
            </pc226:cmChg>
          </p:ext>
        </pc:extLst>
      </pc:sldChg>
    </pc:docChg>
  </pc:docChgLst>
  <pc:docChgLst>
    <pc:chgData name="Maynara de Almeida Furquim" userId="S::md064157@fh-muenster.de::cb2f8acd-f477-4704-9f46-ae480f16722a" providerId="AD" clId="Web-{FB848335-A0A4-4BD8-9319-B989C2857B5D}"/>
    <pc:docChg chg="addSld delSld">
      <pc:chgData name="Maynara de Almeida Furquim" userId="S::md064157@fh-muenster.de::cb2f8acd-f477-4704-9f46-ae480f16722a" providerId="AD" clId="Web-{FB848335-A0A4-4BD8-9319-B989C2857B5D}" dt="2025-03-01T12:18:35.079" v="1"/>
      <pc:docMkLst>
        <pc:docMk/>
      </pc:docMkLst>
      <pc:sldChg chg="del">
        <pc:chgData name="Maynara de Almeida Furquim" userId="S::md064157@fh-muenster.de::cb2f8acd-f477-4704-9f46-ae480f16722a" providerId="AD" clId="Web-{FB848335-A0A4-4BD8-9319-B989C2857B5D}" dt="2025-03-01T12:18:35.079" v="1"/>
        <pc:sldMkLst>
          <pc:docMk/>
          <pc:sldMk cId="2580362366" sldId="716"/>
        </pc:sldMkLst>
      </pc:sldChg>
      <pc:sldChg chg="add">
        <pc:chgData name="Maynara de Almeida Furquim" userId="S::md064157@fh-muenster.de::cb2f8acd-f477-4704-9f46-ae480f16722a" providerId="AD" clId="Web-{FB848335-A0A4-4BD8-9319-B989C2857B5D}" dt="2025-03-01T12:18:31.438" v="0"/>
        <pc:sldMkLst>
          <pc:docMk/>
          <pc:sldMk cId="1336048113" sldId="739"/>
        </pc:sldMkLst>
      </pc:sldChg>
    </pc:docChg>
  </pc:docChgLst>
  <pc:docChgLst>
    <pc:chgData name="Maynara de Almeida Furquim" userId="S::md064157@fh-muenster.de::cb2f8acd-f477-4704-9f46-ae480f16722a" providerId="AD" clId="Web-{9A53BDE0-226E-4F4B-BA04-1A6D83DD0F79}"/>
    <pc:docChg chg="addSld delSld modSld">
      <pc:chgData name="Maynara de Almeida Furquim" userId="S::md064157@fh-muenster.de::cb2f8acd-f477-4704-9f46-ae480f16722a" providerId="AD" clId="Web-{9A53BDE0-226E-4F4B-BA04-1A6D83DD0F79}" dt="2025-03-01T12:24:33.516" v="3" actId="20577"/>
      <pc:docMkLst>
        <pc:docMk/>
      </pc:docMkLst>
      <pc:sldChg chg="add">
        <pc:chgData name="Maynara de Almeida Furquim" userId="S::md064157@fh-muenster.de::cb2f8acd-f477-4704-9f46-ae480f16722a" providerId="AD" clId="Web-{9A53BDE0-226E-4F4B-BA04-1A6D83DD0F79}" dt="2025-03-01T12:24:06.436" v="0"/>
        <pc:sldMkLst>
          <pc:docMk/>
          <pc:sldMk cId="2580362366" sldId="716"/>
        </pc:sldMkLst>
      </pc:sldChg>
      <pc:sldChg chg="del">
        <pc:chgData name="Maynara de Almeida Furquim" userId="S::md064157@fh-muenster.de::cb2f8acd-f477-4704-9f46-ae480f16722a" providerId="AD" clId="Web-{9A53BDE0-226E-4F4B-BA04-1A6D83DD0F79}" dt="2025-03-01T12:24:11.921" v="1"/>
        <pc:sldMkLst>
          <pc:docMk/>
          <pc:sldMk cId="1358240774" sldId="736"/>
        </pc:sldMkLst>
      </pc:sldChg>
      <pc:sldChg chg="modSp">
        <pc:chgData name="Maynara de Almeida Furquim" userId="S::md064157@fh-muenster.de::cb2f8acd-f477-4704-9f46-ae480f16722a" providerId="AD" clId="Web-{9A53BDE0-226E-4F4B-BA04-1A6D83DD0F79}" dt="2025-03-01T12:24:33.516" v="3" actId="20577"/>
        <pc:sldMkLst>
          <pc:docMk/>
          <pc:sldMk cId="2023335580" sldId="737"/>
        </pc:sldMkLst>
      </pc:sldChg>
    </pc:docChg>
  </pc:docChgLst>
  <pc:docChgLst>
    <pc:chgData name="Maynara de Almeida Furquim" userId="S::md064157@fh-muenster.de::cb2f8acd-f477-4704-9f46-ae480f16722a" providerId="AD" clId="Web-{2C847B6C-56F9-4F30-B5CF-C33E28A54698}"/>
    <pc:docChg chg="delSld">
      <pc:chgData name="Maynara de Almeida Furquim" userId="S::md064157@fh-muenster.de::cb2f8acd-f477-4704-9f46-ae480f16722a" providerId="AD" clId="Web-{2C847B6C-56F9-4F30-B5CF-C33E28A54698}" dt="2025-02-27T09:23:46.434" v="5"/>
      <pc:docMkLst>
        <pc:docMk/>
      </pc:docMkLst>
      <pc:sldChg chg="del">
        <pc:chgData name="Maynara de Almeida Furquim" userId="S::md064157@fh-muenster.de::cb2f8acd-f477-4704-9f46-ae480f16722a" providerId="AD" clId="Web-{2C847B6C-56F9-4F30-B5CF-C33E28A54698}" dt="2025-02-27T09:23:41.450" v="2"/>
        <pc:sldMkLst>
          <pc:docMk/>
          <pc:sldMk cId="2580362366" sldId="716"/>
        </pc:sldMkLst>
      </pc:sldChg>
      <pc:sldChg chg="del">
        <pc:chgData name="Maynara de Almeida Furquim" userId="S::md064157@fh-muenster.de::cb2f8acd-f477-4704-9f46-ae480f16722a" providerId="AD" clId="Web-{2C847B6C-56F9-4F30-B5CF-C33E28A54698}" dt="2025-02-27T09:23:46.434" v="5"/>
        <pc:sldMkLst>
          <pc:docMk/>
          <pc:sldMk cId="4179695632" sldId="717"/>
        </pc:sldMkLst>
      </pc:sldChg>
      <pc:sldChg chg="del">
        <pc:chgData name="Maynara de Almeida Furquim" userId="S::md064157@fh-muenster.de::cb2f8acd-f477-4704-9f46-ae480f16722a" providerId="AD" clId="Web-{2C847B6C-56F9-4F30-B5CF-C33E28A54698}" dt="2025-02-27T09:23:37.121" v="0"/>
        <pc:sldMkLst>
          <pc:docMk/>
          <pc:sldMk cId="201877763" sldId="732"/>
        </pc:sldMkLst>
      </pc:sldChg>
      <pc:sldChg chg="del">
        <pc:chgData name="Maynara de Almeida Furquim" userId="S::md064157@fh-muenster.de::cb2f8acd-f477-4704-9f46-ae480f16722a" providerId="AD" clId="Web-{2C847B6C-56F9-4F30-B5CF-C33E28A54698}" dt="2025-02-27T09:23:40.387" v="1"/>
        <pc:sldMkLst>
          <pc:docMk/>
          <pc:sldMk cId="3818943124" sldId="733"/>
        </pc:sldMkLst>
      </pc:sldChg>
      <pc:sldChg chg="del">
        <pc:chgData name="Maynara de Almeida Furquim" userId="S::md064157@fh-muenster.de::cb2f8acd-f477-4704-9f46-ae480f16722a" providerId="AD" clId="Web-{2C847B6C-56F9-4F30-B5CF-C33E28A54698}" dt="2025-02-27T09:23:42.153" v="3"/>
        <pc:sldMkLst>
          <pc:docMk/>
          <pc:sldMk cId="2023335580" sldId="734"/>
        </pc:sldMkLst>
      </pc:sldChg>
      <pc:sldChg chg="del">
        <pc:chgData name="Maynara de Almeida Furquim" userId="S::md064157@fh-muenster.de::cb2f8acd-f477-4704-9f46-ae480f16722a" providerId="AD" clId="Web-{2C847B6C-56F9-4F30-B5CF-C33E28A54698}" dt="2025-02-27T09:23:45.200" v="4"/>
        <pc:sldMkLst>
          <pc:docMk/>
          <pc:sldMk cId="4093353086" sldId="735"/>
        </pc:sldMkLst>
      </pc:sldChg>
    </pc:docChg>
  </pc:docChgLst>
  <pc:docChgLst>
    <pc:chgData name="Maynara de Almeida Furquim" userId="S::md064157@fh-muenster.de::cb2f8acd-f477-4704-9f46-ae480f16722a" providerId="AD" clId="Web-{BFA484C1-A4FB-47A8-B48B-26841C5351EF}"/>
    <pc:docChg chg="delSld modSld">
      <pc:chgData name="Maynara de Almeida Furquim" userId="S::md064157@fh-muenster.de::cb2f8acd-f477-4704-9f46-ae480f16722a" providerId="AD" clId="Web-{BFA484C1-A4FB-47A8-B48B-26841C5351EF}" dt="2025-03-01T12:32:17.912" v="39"/>
      <pc:docMkLst>
        <pc:docMk/>
      </pc:docMkLst>
      <pc:sldChg chg="addSp delSp modSp del">
        <pc:chgData name="Maynara de Almeida Furquim" userId="S::md064157@fh-muenster.de::cb2f8acd-f477-4704-9f46-ae480f16722a" providerId="AD" clId="Web-{BFA484C1-A4FB-47A8-B48B-26841C5351EF}" dt="2025-03-01T12:32:17.912" v="39"/>
        <pc:sldMkLst>
          <pc:docMk/>
          <pc:sldMk cId="3818977220" sldId="717"/>
        </pc:sldMkLst>
      </pc:sldChg>
      <pc:sldChg chg="modSp">
        <pc:chgData name="Maynara de Almeida Furquim" userId="S::md064157@fh-muenster.de::cb2f8acd-f477-4704-9f46-ae480f16722a" providerId="AD" clId="Web-{BFA484C1-A4FB-47A8-B48B-26841C5351EF}" dt="2025-03-01T12:27:01.822" v="16"/>
        <pc:sldMkLst>
          <pc:docMk/>
          <pc:sldMk cId="1565419113" sldId="738"/>
        </pc:sldMkLst>
      </pc:sldChg>
    </pc:docChg>
  </pc:docChgLst>
  <pc:docChgLst>
    <pc:chgData name="Maynara de Almeida Furquim" userId="cb2f8acd-f477-4704-9f46-ae480f16722a" providerId="ADAL" clId="{E4DCB3DF-6493-5A42-A820-B2CB3565E689}"/>
    <pc:docChg chg="modMainMaster">
      <pc:chgData name="Maynara de Almeida Furquim" userId="cb2f8acd-f477-4704-9f46-ae480f16722a" providerId="ADAL" clId="{E4DCB3DF-6493-5A42-A820-B2CB3565E689}" dt="2025-03-11T08:53:04.905" v="4" actId="14100"/>
      <pc:docMkLst>
        <pc:docMk/>
      </pc:docMkLst>
      <pc:sldMasterChg chg="modSldLayout">
        <pc:chgData name="Maynara de Almeida Furquim" userId="cb2f8acd-f477-4704-9f46-ae480f16722a" providerId="ADAL" clId="{E4DCB3DF-6493-5A42-A820-B2CB3565E689}" dt="2025-03-11T08:53:04.905" v="4" actId="14100"/>
        <pc:sldMasterMkLst>
          <pc:docMk/>
          <pc:sldMasterMk cId="2333879095" sldId="2147483738"/>
        </pc:sldMasterMkLst>
        <pc:sldLayoutChg chg="modSp mod">
          <pc:chgData name="Maynara de Almeida Furquim" userId="cb2f8acd-f477-4704-9f46-ae480f16722a" providerId="ADAL" clId="{E4DCB3DF-6493-5A42-A820-B2CB3565E689}" dt="2025-03-11T08:53:04.905"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E4DCB3DF-6493-5A42-A820-B2CB3565E689}" dt="2025-03-11T08:52:47.175" v="2" actId="14100"/>
          <pc:sldLayoutMkLst>
            <pc:docMk/>
            <pc:sldMasterMk cId="2333879095" sldId="2147483738"/>
            <pc:sldLayoutMk cId="3351791936" sldId="2147483804"/>
          </pc:sldLayoutMkLst>
        </pc:sldLayoutChg>
        <pc:sldLayoutChg chg="modSp mod">
          <pc:chgData name="Maynara de Almeida Furquim" userId="cb2f8acd-f477-4704-9f46-ae480f16722a" providerId="ADAL" clId="{E4DCB3DF-6493-5A42-A820-B2CB3565E689}" dt="2025-03-11T08:52:34.537" v="0"/>
          <pc:sldLayoutMkLst>
            <pc:docMk/>
            <pc:sldMasterMk cId="2333879095" sldId="2147483738"/>
            <pc:sldLayoutMk cId="2387541720" sldId="2147483806"/>
          </pc:sldLayoutMkLst>
        </pc:sldLayoutChg>
      </pc:sldMasterChg>
    </pc:docChg>
  </pc:docChgLst>
  <pc:docChgLst>
    <pc:chgData name="Paula Schüppenhauer" userId="53231c67-f842-40ae-9d40-eec1b0ea5f50" providerId="ADAL" clId="{4546D420-25A8-417D-B520-9E015956B8AA}"/>
    <pc:docChg chg="addSld delSld modSld">
      <pc:chgData name="Paula Schüppenhauer" userId="53231c67-f842-40ae-9d40-eec1b0ea5f50" providerId="ADAL" clId="{4546D420-25A8-417D-B520-9E015956B8AA}" dt="2025-02-28T18:10:19.332" v="18"/>
      <pc:docMkLst>
        <pc:docMk/>
      </pc:docMkLst>
      <pc:sldChg chg="add">
        <pc:chgData name="Paula Schüppenhauer" userId="53231c67-f842-40ae-9d40-eec1b0ea5f50" providerId="ADAL" clId="{4546D420-25A8-417D-B520-9E015956B8AA}" dt="2025-02-28T18:05:30.160" v="4"/>
        <pc:sldMkLst>
          <pc:docMk/>
          <pc:sldMk cId="2580362366" sldId="716"/>
        </pc:sldMkLst>
      </pc:sldChg>
      <pc:sldChg chg="add del">
        <pc:chgData name="Paula Schüppenhauer" userId="53231c67-f842-40ae-9d40-eec1b0ea5f50" providerId="ADAL" clId="{4546D420-25A8-417D-B520-9E015956B8AA}" dt="2025-02-28T18:07:38.558" v="5" actId="47"/>
        <pc:sldMkLst>
          <pc:docMk/>
          <pc:sldMk cId="279784588" sldId="717"/>
        </pc:sldMkLst>
      </pc:sldChg>
      <pc:sldChg chg="add">
        <pc:chgData name="Paula Schüppenhauer" userId="53231c67-f842-40ae-9d40-eec1b0ea5f50" providerId="ADAL" clId="{4546D420-25A8-417D-B520-9E015956B8AA}" dt="2025-02-28T18:07:52.584" v="8"/>
        <pc:sldMkLst>
          <pc:docMk/>
          <pc:sldMk cId="3818977220" sldId="717"/>
        </pc:sldMkLst>
      </pc:sldChg>
      <pc:sldChg chg="add del">
        <pc:chgData name="Paula Schüppenhauer" userId="53231c67-f842-40ae-9d40-eec1b0ea5f50" providerId="ADAL" clId="{4546D420-25A8-417D-B520-9E015956B8AA}" dt="2025-02-28T18:07:39.664" v="6" actId="47"/>
        <pc:sldMkLst>
          <pc:docMk/>
          <pc:sldMk cId="3818977220" sldId="732"/>
        </pc:sldMkLst>
      </pc:sldChg>
      <pc:sldChg chg="add del">
        <pc:chgData name="Paula Schüppenhauer" userId="53231c67-f842-40ae-9d40-eec1b0ea5f50" providerId="ADAL" clId="{4546D420-25A8-417D-B520-9E015956B8AA}" dt="2025-02-28T18:08:27.514" v="9" actId="47"/>
        <pc:sldMkLst>
          <pc:docMk/>
          <pc:sldMk cId="1252632388" sldId="733"/>
        </pc:sldMkLst>
      </pc:sldChg>
      <pc:sldChg chg="add del">
        <pc:chgData name="Paula Schüppenhauer" userId="53231c67-f842-40ae-9d40-eec1b0ea5f50" providerId="ADAL" clId="{4546D420-25A8-417D-B520-9E015956B8AA}" dt="2025-02-28T18:08:28.347" v="10" actId="47"/>
        <pc:sldMkLst>
          <pc:docMk/>
          <pc:sldMk cId="2023335580" sldId="734"/>
        </pc:sldMkLst>
      </pc:sldChg>
      <pc:sldChg chg="add del">
        <pc:chgData name="Paula Schüppenhauer" userId="53231c67-f842-40ae-9d40-eec1b0ea5f50" providerId="ADAL" clId="{4546D420-25A8-417D-B520-9E015956B8AA}" dt="2025-02-28T18:10:04.504" v="15" actId="47"/>
        <pc:sldMkLst>
          <pc:docMk/>
          <pc:sldMk cId="59203744" sldId="735"/>
        </pc:sldMkLst>
      </pc:sldChg>
      <pc:sldChg chg="add">
        <pc:chgData name="Paula Schüppenhauer" userId="53231c67-f842-40ae-9d40-eec1b0ea5f50" providerId="ADAL" clId="{4546D420-25A8-417D-B520-9E015956B8AA}" dt="2025-02-28T18:08:43.958" v="13"/>
        <pc:sldMkLst>
          <pc:docMk/>
          <pc:sldMk cId="1358240774" sldId="736"/>
        </pc:sldMkLst>
      </pc:sldChg>
      <pc:sldChg chg="add del">
        <pc:chgData name="Paula Schüppenhauer" userId="53231c67-f842-40ae-9d40-eec1b0ea5f50" providerId="ADAL" clId="{4546D420-25A8-417D-B520-9E015956B8AA}" dt="2025-02-28T18:08:41.360" v="12" actId="47"/>
        <pc:sldMkLst>
          <pc:docMk/>
          <pc:sldMk cId="1908133831" sldId="736"/>
        </pc:sldMkLst>
      </pc:sldChg>
      <pc:sldChg chg="add">
        <pc:chgData name="Paula Schüppenhauer" userId="53231c67-f842-40ae-9d40-eec1b0ea5f50" providerId="ADAL" clId="{4546D420-25A8-417D-B520-9E015956B8AA}" dt="2025-02-28T18:08:49.727" v="14"/>
        <pc:sldMkLst>
          <pc:docMk/>
          <pc:sldMk cId="2023335580" sldId="737"/>
        </pc:sldMkLst>
      </pc:sldChg>
      <pc:sldChg chg="add">
        <pc:chgData name="Paula Schüppenhauer" userId="53231c67-f842-40ae-9d40-eec1b0ea5f50" providerId="ADAL" clId="{4546D420-25A8-417D-B520-9E015956B8AA}" dt="2025-02-28T18:10:19.332" v="18"/>
        <pc:sldMkLst>
          <pc:docMk/>
          <pc:sldMk cId="1565419113" sldId="738"/>
        </pc:sldMkLst>
      </pc:sldChg>
      <pc:sldChg chg="add del">
        <pc:chgData name="Paula Schüppenhauer" userId="53231c67-f842-40ae-9d40-eec1b0ea5f50" providerId="ADAL" clId="{4546D420-25A8-417D-B520-9E015956B8AA}" dt="2025-02-28T18:10:14.865" v="17" actId="47"/>
        <pc:sldMkLst>
          <pc:docMk/>
          <pc:sldMk cId="2722139558" sldId="738"/>
        </pc:sldMkLst>
      </pc:sldChg>
    </pc:docChg>
  </pc:docChgLst>
  <pc:docChgLst>
    <pc:chgData name="Maynara de Almeida Furquim" userId="S::md064157@fh-muenster.de::cb2f8acd-f477-4704-9f46-ae480f16722a" providerId="AD" clId="Web-{26052A0E-3493-4ECF-AC75-06334BAD2F6B}"/>
    <pc:docChg chg="modSld">
      <pc:chgData name="Maynara de Almeida Furquim" userId="S::md064157@fh-muenster.de::cb2f8acd-f477-4704-9f46-ae480f16722a" providerId="AD" clId="Web-{26052A0E-3493-4ECF-AC75-06334BAD2F6B}" dt="2025-07-10T08:00:11.484" v="0" actId="20577"/>
      <pc:docMkLst>
        <pc:docMk/>
      </pc:docMkLst>
      <pc:sldChg chg="modSp">
        <pc:chgData name="Maynara de Almeida Furquim" userId="S::md064157@fh-muenster.de::cb2f8acd-f477-4704-9f46-ae480f16722a" providerId="AD" clId="Web-{26052A0E-3493-4ECF-AC75-06334BAD2F6B}" dt="2025-07-10T08:00:11.484" v="0" actId="20577"/>
        <pc:sldMkLst>
          <pc:docMk/>
          <pc:sldMk cId="2580362366" sldId="716"/>
        </pc:sldMkLst>
        <pc:spChg chg="mod">
          <ac:chgData name="Maynara de Almeida Furquim" userId="S::md064157@fh-muenster.de::cb2f8acd-f477-4704-9f46-ae480f16722a" providerId="AD" clId="Web-{26052A0E-3493-4ECF-AC75-06334BAD2F6B}" dt="2025-07-10T08:00:11.484" v="0" actId="20577"/>
          <ac:spMkLst>
            <pc:docMk/>
            <pc:sldMk cId="2580362366" sldId="716"/>
            <ac:spMk id="6" creationId="{83334D0C-38C0-8321-75B5-54FAF2DD03D2}"/>
          </ac:spMkLst>
        </pc:spChg>
      </pc:sldChg>
    </pc:docChg>
  </pc:docChgLst>
  <pc:docChgLst>
    <pc:chgData name="Maynara de Almeida Furquim" userId="cb2f8acd-f477-4704-9f46-ae480f16722a" providerId="ADAL" clId="{37325843-C7B3-3C4D-9EB4-04A805BDA1E8}"/>
    <pc:docChg chg="undo redo custSel modSld">
      <pc:chgData name="Maynara de Almeida Furquim" userId="cb2f8acd-f477-4704-9f46-ae480f16722a" providerId="ADAL" clId="{37325843-C7B3-3C4D-9EB4-04A805BDA1E8}" dt="2025-07-18T10:09:16.714" v="649" actId="20577"/>
      <pc:docMkLst>
        <pc:docMk/>
      </pc:docMkLst>
      <pc:sldChg chg="modSp mod addCm modCm">
        <pc:chgData name="Maynara de Almeida Furquim" userId="cb2f8acd-f477-4704-9f46-ae480f16722a" providerId="ADAL" clId="{37325843-C7B3-3C4D-9EB4-04A805BDA1E8}" dt="2025-07-18T09:54:38.999" v="498" actId="2161"/>
        <pc:sldMkLst>
          <pc:docMk/>
          <pc:sldMk cId="2580362366" sldId="716"/>
        </pc:sldMkLst>
        <pc:spChg chg="mod">
          <ac:chgData name="Maynara de Almeida Furquim" userId="cb2f8acd-f477-4704-9f46-ae480f16722a" providerId="ADAL" clId="{37325843-C7B3-3C4D-9EB4-04A805BDA1E8}" dt="2025-07-18T09:46:02.556" v="480"/>
          <ac:spMkLst>
            <pc:docMk/>
            <pc:sldMk cId="2580362366" sldId="716"/>
            <ac:spMk id="6" creationId="{83334D0C-38C0-8321-75B5-54FAF2DD03D2}"/>
          </ac:spMkLst>
        </pc:spChg>
        <pc:graphicFrameChg chg="mod modGraphic">
          <ac:chgData name="Maynara de Almeida Furquim" userId="cb2f8acd-f477-4704-9f46-ae480f16722a" providerId="ADAL" clId="{37325843-C7B3-3C4D-9EB4-04A805BDA1E8}" dt="2025-07-18T09:54:38.999" v="498" actId="2161"/>
          <ac:graphicFrameMkLst>
            <pc:docMk/>
            <pc:sldMk cId="2580362366" sldId="716"/>
            <ac:graphicFrameMk id="5" creationId="{BB608C4B-A73C-E2ED-E40D-CD5C82AA8FD2}"/>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7325843-C7B3-3C4D-9EB4-04A805BDA1E8}" dt="2025-07-18T09:46:02.556" v="480"/>
              <pc2:cmMkLst xmlns:pc2="http://schemas.microsoft.com/office/powerpoint/2019/9/main/command">
                <pc:docMk/>
                <pc:sldMk cId="2580362366" sldId="716"/>
                <pc2:cmMk id="{C8A65FD9-CA11-5D47-A368-8E412498F754}"/>
              </pc2:cmMkLst>
            </pc226:cmChg>
          </p:ext>
        </pc:extLst>
      </pc:sldChg>
      <pc:sldChg chg="modSp mod">
        <pc:chgData name="Maynara de Almeida Furquim" userId="cb2f8acd-f477-4704-9f46-ae480f16722a" providerId="ADAL" clId="{37325843-C7B3-3C4D-9EB4-04A805BDA1E8}" dt="2025-07-18T10:09:16.714" v="649" actId="20577"/>
        <pc:sldMkLst>
          <pc:docMk/>
          <pc:sldMk cId="3818977220" sldId="717"/>
        </pc:sldMkLst>
        <pc:spChg chg="mod">
          <ac:chgData name="Maynara de Almeida Furquim" userId="cb2f8acd-f477-4704-9f46-ae480f16722a" providerId="ADAL" clId="{37325843-C7B3-3C4D-9EB4-04A805BDA1E8}" dt="2025-07-18T10:09:16.714" v="649" actId="20577"/>
          <ac:spMkLst>
            <pc:docMk/>
            <pc:sldMk cId="3818977220" sldId="717"/>
            <ac:spMk id="11" creationId="{28C7AD86-5080-C093-FE09-0FA1942BF86D}"/>
          </ac:spMkLst>
        </pc:spChg>
      </pc:sldChg>
      <pc:sldChg chg="modSp mod">
        <pc:chgData name="Maynara de Almeida Furquim" userId="cb2f8acd-f477-4704-9f46-ae480f16722a" providerId="ADAL" clId="{37325843-C7B3-3C4D-9EB4-04A805BDA1E8}" dt="2025-07-18T09:54:59.509" v="500" actId="113"/>
        <pc:sldMkLst>
          <pc:docMk/>
          <pc:sldMk cId="2023335580" sldId="737"/>
        </pc:sldMkLst>
        <pc:spChg chg="mod">
          <ac:chgData name="Maynara de Almeida Furquim" userId="cb2f8acd-f477-4704-9f46-ae480f16722a" providerId="ADAL" clId="{37325843-C7B3-3C4D-9EB4-04A805BDA1E8}" dt="2025-07-18T09:54:59.509" v="500" actId="113"/>
          <ac:spMkLst>
            <pc:docMk/>
            <pc:sldMk cId="2023335580" sldId="737"/>
            <ac:spMk id="6" creationId="{FB8E7CA8-5A56-3258-A732-6598DDBB0D71}"/>
          </ac:spMkLst>
        </pc:spChg>
        <pc:graphicFrameChg chg="mod modGraphic">
          <ac:chgData name="Maynara de Almeida Furquim" userId="cb2f8acd-f477-4704-9f46-ae480f16722a" providerId="ADAL" clId="{37325843-C7B3-3C4D-9EB4-04A805BDA1E8}" dt="2025-07-10T07:52:26.946" v="270" actId="20577"/>
          <ac:graphicFrameMkLst>
            <pc:docMk/>
            <pc:sldMk cId="2023335580" sldId="737"/>
            <ac:graphicFrameMk id="5" creationId="{97AFE63D-E9B0-2F74-1532-4CF9549B49DB}"/>
          </ac:graphicFrameMkLst>
        </pc:graphicFrameChg>
      </pc:sldChg>
      <pc:sldChg chg="modSp mod addCm">
        <pc:chgData name="Maynara de Almeida Furquim" userId="cb2f8acd-f477-4704-9f46-ae480f16722a" providerId="ADAL" clId="{37325843-C7B3-3C4D-9EB4-04A805BDA1E8}" dt="2025-07-18T10:07:43.687" v="638" actId="20577"/>
        <pc:sldMkLst>
          <pc:docMk/>
          <pc:sldMk cId="1565419113" sldId="738"/>
        </pc:sldMkLst>
        <pc:spChg chg="mod">
          <ac:chgData name="Maynara de Almeida Furquim" userId="cb2f8acd-f477-4704-9f46-ae480f16722a" providerId="ADAL" clId="{37325843-C7B3-3C4D-9EB4-04A805BDA1E8}" dt="2025-07-18T10:07:43.687" v="638" actId="20577"/>
          <ac:spMkLst>
            <pc:docMk/>
            <pc:sldMk cId="1565419113" sldId="738"/>
            <ac:spMk id="6" creationId="{83334D0C-38C0-8321-75B5-54FAF2DD03D2}"/>
          </ac:spMkLst>
        </pc:spChg>
        <pc:spChg chg="mod">
          <ac:chgData name="Maynara de Almeida Furquim" userId="cb2f8acd-f477-4704-9f46-ae480f16722a" providerId="ADAL" clId="{37325843-C7B3-3C4D-9EB4-04A805BDA1E8}" dt="2025-07-10T07:50:16.346" v="211" actId="20577"/>
          <ac:spMkLst>
            <pc:docMk/>
            <pc:sldMk cId="1565419113" sldId="738"/>
            <ac:spMk id="16" creationId="{2A7ADF3F-E517-5EF9-23A8-AE0AF6E7D201}"/>
          </ac:spMkLst>
        </pc:spChg>
        <pc:graphicFrameChg chg="mod modGraphic">
          <ac:chgData name="Maynara de Almeida Furquim" userId="cb2f8acd-f477-4704-9f46-ae480f16722a" providerId="ADAL" clId="{37325843-C7B3-3C4D-9EB4-04A805BDA1E8}" dt="2025-07-10T07:53:48.722" v="291" actId="207"/>
          <ac:graphicFrameMkLst>
            <pc:docMk/>
            <pc:sldMk cId="1565419113" sldId="738"/>
            <ac:graphicFrameMk id="8" creationId="{A49BA4D7-A842-5D3D-7D7B-EDD4BD0B4786}"/>
          </ac:graphicFrameMkLst>
        </pc:graphicFrame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7325843-C7B3-3C4D-9EB4-04A805BDA1E8}" dt="2025-07-10T07:50:57.633" v="212"/>
              <pc2:cmMkLst xmlns:pc2="http://schemas.microsoft.com/office/powerpoint/2019/9/main/command">
                <pc:docMk/>
                <pc:sldMk cId="1565419113" sldId="738"/>
                <pc2:cmMk id="{7C6AB5FD-11E1-3545-ACB6-FB16AFFE979F}"/>
              </pc2:cmMkLst>
            </pc226:cmChg>
          </p:ext>
        </pc:extLst>
      </pc:sldChg>
      <pc:sldChg chg="modSp mod addCm modCm">
        <pc:chgData name="Maynara de Almeida Furquim" userId="cb2f8acd-f477-4704-9f46-ae480f16722a" providerId="ADAL" clId="{37325843-C7B3-3C4D-9EB4-04A805BDA1E8}" dt="2025-07-18T08:38:03.399" v="388" actId="6549"/>
        <pc:sldMkLst>
          <pc:docMk/>
          <pc:sldMk cId="1336048113" sldId="739"/>
        </pc:sldMkLst>
        <pc:spChg chg="mod">
          <ac:chgData name="Maynara de Almeida Furquim" userId="cb2f8acd-f477-4704-9f46-ae480f16722a" providerId="ADAL" clId="{37325843-C7B3-3C4D-9EB4-04A805BDA1E8}" dt="2025-07-18T08:38:03.399" v="388" actId="6549"/>
          <ac:spMkLst>
            <pc:docMk/>
            <pc:sldMk cId="1336048113" sldId="739"/>
            <ac:spMk id="14" creationId="{BB732263-A37B-E960-3B74-F1309890B685}"/>
          </ac:spMkLst>
        </pc:spChg>
        <pc:graphicFrameChg chg="mod modGraphic">
          <ac:chgData name="Maynara de Almeida Furquim" userId="cb2f8acd-f477-4704-9f46-ae480f16722a" providerId="ADAL" clId="{37325843-C7B3-3C4D-9EB4-04A805BDA1E8}" dt="2025-07-18T08:37:28.570" v="387" actId="1076"/>
          <ac:graphicFrameMkLst>
            <pc:docMk/>
            <pc:sldMk cId="1336048113" sldId="739"/>
            <ac:graphicFrameMk id="15" creationId="{27E6CFA3-CE78-73C4-39C7-D15B0A3E3544}"/>
          </ac:graphicFrameMkLst>
        </pc:graphicFrame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7325843-C7B3-3C4D-9EB4-04A805BDA1E8}" dt="2025-07-10T07:27:07.021" v="8"/>
              <pc2:cmMkLst xmlns:pc2="http://schemas.microsoft.com/office/powerpoint/2019/9/main/command">
                <pc:docMk/>
                <pc:sldMk cId="1336048113" sldId="739"/>
                <pc2:cmMk id="{DE4C0808-3779-9042-B493-671DC758D996}"/>
              </pc2:cmMkLst>
            </pc226:cmChg>
            <pc226:cmChg xmlns:pc226="http://schemas.microsoft.com/office/powerpoint/2022/06/main/command" chg="add mod">
              <pc226:chgData name="Maynara de Almeida Furquim" userId="cb2f8acd-f477-4704-9f46-ae480f16722a" providerId="ADAL" clId="{37325843-C7B3-3C4D-9EB4-04A805BDA1E8}" dt="2025-07-18T08:38:03.399" v="388" actId="6549"/>
              <pc2:cmMkLst xmlns:pc2="http://schemas.microsoft.com/office/powerpoint/2019/9/main/command">
                <pc:docMk/>
                <pc:sldMk cId="1336048113" sldId="739"/>
                <pc2:cmMk id="{C590AB29-540E-0740-A585-8EA6A9EF9B2F}"/>
              </pc2:cmMkLst>
            </pc226:cmChg>
            <pc226:cmChg xmlns:pc226="http://schemas.microsoft.com/office/powerpoint/2022/06/main/command" chg="add mod">
              <pc226:chgData name="Maynara de Almeida Furquim" userId="cb2f8acd-f477-4704-9f46-ae480f16722a" providerId="ADAL" clId="{37325843-C7B3-3C4D-9EB4-04A805BDA1E8}" dt="2025-07-18T08:38:03.399" v="388" actId="6549"/>
              <pc2:cmMkLst xmlns:pc2="http://schemas.microsoft.com/office/powerpoint/2019/9/main/command">
                <pc:docMk/>
                <pc:sldMk cId="1336048113" sldId="739"/>
                <pc2:cmMk id="{E302C564-04C0-E743-8850-8162E72D6101}"/>
              </pc2:cmMkLst>
            </pc226:cmChg>
            <pc226:cmChg xmlns:pc226="http://schemas.microsoft.com/office/powerpoint/2022/06/main/command" chg="add mod">
              <pc226:chgData name="Maynara de Almeida Furquim" userId="cb2f8acd-f477-4704-9f46-ae480f16722a" providerId="ADAL" clId="{37325843-C7B3-3C4D-9EB4-04A805BDA1E8}" dt="2025-07-10T07:28:36.885" v="34" actId="20577"/>
              <pc2:cmMkLst xmlns:pc2="http://schemas.microsoft.com/office/powerpoint/2019/9/main/command">
                <pc:docMk/>
                <pc:sldMk cId="1336048113" sldId="739"/>
                <pc2:cmMk id="{04973583-A3C0-4346-B37A-5B7508471378}"/>
              </pc2:cmMkLst>
            </pc226:cmChg>
            <pc226:cmChg xmlns:pc226="http://schemas.microsoft.com/office/powerpoint/2022/06/main/command" chg="add mod">
              <pc226:chgData name="Maynara de Almeida Furquim" userId="cb2f8acd-f477-4704-9f46-ae480f16722a" providerId="ADAL" clId="{37325843-C7B3-3C4D-9EB4-04A805BDA1E8}" dt="2025-07-18T08:38:03.399" v="388" actId="6549"/>
              <pc2:cmMkLst xmlns:pc2="http://schemas.microsoft.com/office/powerpoint/2019/9/main/command">
                <pc:docMk/>
                <pc:sldMk cId="1336048113" sldId="739"/>
                <pc2:cmMk id="{8AAAFF90-8771-AC48-86CC-C5436263BDE4}"/>
              </pc2:cmMkLst>
            </pc226:cmChg>
            <pc226:cmChg xmlns:pc226="http://schemas.microsoft.com/office/powerpoint/2022/06/main/command" chg="add mod">
              <pc226:chgData name="Maynara de Almeida Furquim" userId="cb2f8acd-f477-4704-9f46-ae480f16722a" providerId="ADAL" clId="{37325843-C7B3-3C4D-9EB4-04A805BDA1E8}" dt="2025-07-10T07:28:36.885" v="34" actId="20577"/>
              <pc2:cmMkLst xmlns:pc2="http://schemas.microsoft.com/office/powerpoint/2019/9/main/command">
                <pc:docMk/>
                <pc:sldMk cId="1336048113" sldId="739"/>
                <pc2:cmMk id="{AF1419E1-45FC-514D-9FCF-B86B1BE8AFC3}"/>
              </pc2:cmMkLst>
            </pc226:cmChg>
            <pc226:cmChg xmlns:pc226="http://schemas.microsoft.com/office/powerpoint/2022/06/main/command" chg="add mod">
              <pc226:chgData name="Maynara de Almeida Furquim" userId="cb2f8acd-f477-4704-9f46-ae480f16722a" providerId="ADAL" clId="{37325843-C7B3-3C4D-9EB4-04A805BDA1E8}" dt="2025-07-10T07:30:41.087" v="36"/>
              <pc2:cmMkLst xmlns:pc2="http://schemas.microsoft.com/office/powerpoint/2019/9/main/command">
                <pc:docMk/>
                <pc:sldMk cId="1336048113" sldId="739"/>
                <pc2:cmMk id="{CB19F9F1-FFB0-3F4E-88E9-36E0808857C0}"/>
              </pc2:cmMkLst>
            </pc226:cmChg>
          </p:ext>
        </pc:extLst>
      </pc:sldChg>
      <pc:sldChg chg="modSp mod">
        <pc:chgData name="Maynara de Almeida Furquim" userId="cb2f8acd-f477-4704-9f46-ae480f16722a" providerId="ADAL" clId="{37325843-C7B3-3C4D-9EB4-04A805BDA1E8}" dt="2025-07-18T09:56:39.853" v="615" actId="20577"/>
        <pc:sldMkLst>
          <pc:docMk/>
          <pc:sldMk cId="1425761043" sldId="740"/>
        </pc:sldMkLst>
        <pc:spChg chg="mod">
          <ac:chgData name="Maynara de Almeida Furquim" userId="cb2f8acd-f477-4704-9f46-ae480f16722a" providerId="ADAL" clId="{37325843-C7B3-3C4D-9EB4-04A805BDA1E8}" dt="2025-07-18T09:56:39.853" v="615" actId="20577"/>
          <ac:spMkLst>
            <pc:docMk/>
            <pc:sldMk cId="1425761043" sldId="740"/>
            <ac:spMk id="2" creationId="{C77E91EA-B87F-B792-18CD-CA412088B409}"/>
          </ac:spMkLst>
        </pc:spChg>
      </pc:sldChg>
      <pc:sldChg chg="modSp mod modCm">
        <pc:chgData name="Maynara de Almeida Furquim" userId="cb2f8acd-f477-4704-9f46-ae480f16722a" providerId="ADAL" clId="{37325843-C7B3-3C4D-9EB4-04A805BDA1E8}" dt="2025-07-18T08:44:17.569" v="460"/>
        <pc:sldMkLst>
          <pc:docMk/>
          <pc:sldMk cId="1284523851" sldId="741"/>
        </pc:sldMkLst>
        <pc:spChg chg="mod">
          <ac:chgData name="Maynara de Almeida Furquim" userId="cb2f8acd-f477-4704-9f46-ae480f16722a" providerId="ADAL" clId="{37325843-C7B3-3C4D-9EB4-04A805BDA1E8}" dt="2025-07-18T08:44:17.569" v="460"/>
          <ac:spMkLst>
            <pc:docMk/>
            <pc:sldMk cId="1284523851" sldId="741"/>
            <ac:spMk id="14" creationId="{096433B9-FF39-279C-D130-D4E47A20D5DE}"/>
          </ac:spMkLst>
        </pc:spChg>
        <pc:extLst>
          <p:ext xmlns:p="http://schemas.openxmlformats.org/presentationml/2006/main" uri="{D6D511B9-2390-475A-947B-AFAB55BFBCF1}">
            <pc226:cmChg xmlns:pc226="http://schemas.microsoft.com/office/powerpoint/2022/06/main/command" chg="mod">
              <pc226:chgData name="Maynara de Almeida Furquim" userId="cb2f8acd-f477-4704-9f46-ae480f16722a" providerId="ADAL" clId="{37325843-C7B3-3C4D-9EB4-04A805BDA1E8}" dt="2025-07-18T08:44:17.569" v="460"/>
              <pc2:cmMkLst xmlns:pc2="http://schemas.microsoft.com/office/powerpoint/2019/9/main/command">
                <pc:docMk/>
                <pc:sldMk cId="1284523851" sldId="741"/>
                <pc2:cmMk id="{130DEB26-7A54-43EF-8841-59D765C71180}"/>
              </pc2:cmMkLst>
            </pc226:cmChg>
            <pc226:cmChg xmlns:pc226="http://schemas.microsoft.com/office/powerpoint/2022/06/main/command" chg="mod">
              <pc226:chgData name="Maynara de Almeida Furquim" userId="cb2f8acd-f477-4704-9f46-ae480f16722a" providerId="ADAL" clId="{37325843-C7B3-3C4D-9EB4-04A805BDA1E8}" dt="2025-07-18T08:44:17.569" v="460"/>
              <pc2:cmMkLst xmlns:pc2="http://schemas.microsoft.com/office/powerpoint/2019/9/main/command">
                <pc:docMk/>
                <pc:sldMk cId="1284523851" sldId="741"/>
                <pc2:cmMk id="{D2F93696-1962-42BF-8A10-202A6102D032}"/>
              </pc2:cmMkLst>
            </pc226:cmChg>
            <pc226:cmChg xmlns:pc226="http://schemas.microsoft.com/office/powerpoint/2022/06/main/command" chg="mod">
              <pc226:chgData name="Maynara de Almeida Furquim" userId="cb2f8acd-f477-4704-9f46-ae480f16722a" providerId="ADAL" clId="{37325843-C7B3-3C4D-9EB4-04A805BDA1E8}" dt="2025-07-18T08:44:17.569" v="460"/>
              <pc2:cmMkLst xmlns:pc2="http://schemas.microsoft.com/office/powerpoint/2019/9/main/command">
                <pc:docMk/>
                <pc:sldMk cId="1284523851" sldId="741"/>
                <pc2:cmMk id="{98A90BC1-15E1-4CCB-8A70-46A545507034}"/>
              </pc2:cmMkLst>
            </pc226:cmChg>
          </p:ext>
        </pc:extLst>
      </pc:sldChg>
    </pc:docChg>
  </pc:docChgLst>
  <pc:docChgLst>
    <pc:chgData name="Maynara de Almeida Furquim" userId="cb2f8acd-f477-4704-9f46-ae480f16722a" providerId="ADAL" clId="{8E0BEECD-CC04-EB44-ACCF-BB2F01A1C786}"/>
    <pc:docChg chg="undo redo custSel modSld modMainMaster">
      <pc:chgData name="Maynara de Almeida Furquim" userId="cb2f8acd-f477-4704-9f46-ae480f16722a" providerId="ADAL" clId="{8E0BEECD-CC04-EB44-ACCF-BB2F01A1C786}" dt="2025-02-27T09:28:52.246" v="22" actId="404"/>
      <pc:docMkLst>
        <pc:docMk/>
      </pc:docMkLst>
      <pc:sldChg chg="modSp mod">
        <pc:chgData name="Maynara de Almeida Furquim" userId="cb2f8acd-f477-4704-9f46-ae480f16722a" providerId="ADAL" clId="{8E0BEECD-CC04-EB44-ACCF-BB2F01A1C786}" dt="2025-02-27T09:28:48.109" v="21" actId="404"/>
        <pc:sldMkLst>
          <pc:docMk/>
          <pc:sldMk cId="25038074" sldId="725"/>
        </pc:sldMkLst>
      </pc:sldChg>
      <pc:sldChg chg="modSp mod">
        <pc:chgData name="Maynara de Almeida Furquim" userId="cb2f8acd-f477-4704-9f46-ae480f16722a" providerId="ADAL" clId="{8E0BEECD-CC04-EB44-ACCF-BB2F01A1C786}" dt="2025-02-27T09:28:41.674" v="20" actId="404"/>
        <pc:sldMkLst>
          <pc:docMk/>
          <pc:sldMk cId="2985895111" sldId="727"/>
        </pc:sldMkLst>
      </pc:sldChg>
      <pc:sldChg chg="modSp mod">
        <pc:chgData name="Maynara de Almeida Furquim" userId="cb2f8acd-f477-4704-9f46-ae480f16722a" providerId="ADAL" clId="{8E0BEECD-CC04-EB44-ACCF-BB2F01A1C786}" dt="2025-02-27T09:28:52.246" v="22" actId="404"/>
        <pc:sldMkLst>
          <pc:docMk/>
          <pc:sldMk cId="592733342" sldId="729"/>
        </pc:sldMkLst>
      </pc:sldChg>
      <pc:sldChg chg="modSp mod">
        <pc:chgData name="Maynara de Almeida Furquim" userId="cb2f8acd-f477-4704-9f46-ae480f16722a" providerId="ADAL" clId="{8E0BEECD-CC04-EB44-ACCF-BB2F01A1C786}" dt="2025-02-27T09:26:30.431" v="19" actId="1076"/>
        <pc:sldMkLst>
          <pc:docMk/>
          <pc:sldMk cId="1701862560" sldId="731"/>
        </pc:sldMkLst>
      </pc:sldChg>
      <pc:sldMasterChg chg="modSldLayout">
        <pc:chgData name="Maynara de Almeida Furquim" userId="cb2f8acd-f477-4704-9f46-ae480f16722a" providerId="ADAL" clId="{8E0BEECD-CC04-EB44-ACCF-BB2F01A1C786}" dt="2025-02-27T09:26:03.053" v="18" actId="207"/>
        <pc:sldMasterMkLst>
          <pc:docMk/>
          <pc:sldMasterMk cId="2333879095" sldId="2147483738"/>
        </pc:sldMasterMkLst>
        <pc:sldLayoutChg chg="addSp modSp mod">
          <pc:chgData name="Maynara de Almeida Furquim" userId="cb2f8acd-f477-4704-9f46-ae480f16722a" providerId="ADAL" clId="{8E0BEECD-CC04-EB44-ACCF-BB2F01A1C786}" dt="2025-02-27T09:26:03.053" v="18" actId="207"/>
          <pc:sldLayoutMkLst>
            <pc:docMk/>
            <pc:sldMasterMk cId="2333879095" sldId="2147483738"/>
            <pc:sldLayoutMk cId="2387541720" sldId="2147483806"/>
          </pc:sldLayoutMkLst>
        </pc:sldLayoutChg>
      </pc:sldMasterChg>
    </pc:docChg>
  </pc:docChgLst>
  <pc:docChgLst>
    <pc:chgData name="Maynara de Almeida Furquim" userId="S::md064157@fh-muenster.de::cb2f8acd-f477-4704-9f46-ae480f16722a" providerId="AD" clId="Web-{FDA65CE5-3A54-46C1-AFD6-333AA76ED395}"/>
    <pc:docChg chg="addSld">
      <pc:chgData name="Maynara de Almeida Furquim" userId="S::md064157@fh-muenster.de::cb2f8acd-f477-4704-9f46-ae480f16722a" providerId="AD" clId="Web-{FDA65CE5-3A54-46C1-AFD6-333AA76ED395}" dt="2025-03-01T12:38:08.772" v="0"/>
      <pc:docMkLst>
        <pc:docMk/>
      </pc:docMkLst>
      <pc:sldChg chg="add">
        <pc:chgData name="Maynara de Almeida Furquim" userId="S::md064157@fh-muenster.de::cb2f8acd-f477-4704-9f46-ae480f16722a" providerId="AD" clId="Web-{FDA65CE5-3A54-46C1-AFD6-333AA76ED395}" dt="2025-03-01T12:38:08.772" v="0"/>
        <pc:sldMkLst>
          <pc:docMk/>
          <pc:sldMk cId="3818977220" sldId="71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8/12/25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12/08/2025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1</a:t>
            </a:fld>
            <a:endParaRPr lang="en-IE"/>
          </a:p>
        </p:txBody>
      </p:sp>
    </p:spTree>
    <p:extLst>
      <p:ext uri="{BB962C8B-B14F-4D97-AF65-F5344CB8AC3E}">
        <p14:creationId xmlns:p14="http://schemas.microsoft.com/office/powerpoint/2010/main" val="2847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227647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0335" cy="369332"/>
          </a:xfrm>
          <a:prstGeom prst="rect">
            <a:avLst/>
          </a:prstGeom>
          <a:noFill/>
        </p:spPr>
        <p:txBody>
          <a:bodyPr wrap="square">
            <a:spAutoFit/>
          </a:bodyPr>
          <a:lstStyle/>
          <a:p>
            <a:pPr algn="just"/>
            <a:r>
              <a:rPr lang="en-IE"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600" i="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184666"/>
          </a:xfrm>
          <a:prstGeom prst="rect">
            <a:avLst/>
          </a:prstGeom>
          <a:noFill/>
        </p:spPr>
        <p:txBody>
          <a:bodyPr wrap="square">
            <a:spAutoFit/>
          </a:bodyPr>
          <a:lstStyle/>
          <a:p>
            <a:r>
              <a:rPr lang="en-US" sz="600" b="0" i="0">
                <a:solidFill>
                  <a:srgbClr val="0B3A5B"/>
                </a:solidFill>
                <a:effectLst/>
              </a:rPr>
              <a:t>Worksheets © 2025 by Project EARTH is licensed under CC BY 4.0. To view a copy of this license, visit https://</a:t>
            </a:r>
            <a:r>
              <a:rPr lang="en-US" sz="600" b="0" i="0" err="1">
                <a:solidFill>
                  <a:srgbClr val="0B3A5B"/>
                </a:solidFill>
                <a:effectLst/>
              </a:rPr>
              <a:t>creativecommons.org</a:t>
            </a:r>
            <a:r>
              <a:rPr lang="en-US" sz="600" b="0" i="0">
                <a:solidFill>
                  <a:srgbClr val="0B3A5B"/>
                </a:solidFill>
                <a:effectLst/>
              </a:rPr>
              <a:t>/licenses/by/4.0/</a:t>
            </a:r>
            <a:endParaRPr lang="en-GB" sz="60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Furquim and Paula Schüppenhauer, FH Münster University of Applied Sciences, in collaboration with the EARTH Project Partnership.</a:t>
            </a: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5505" cy="323165"/>
          </a:xfrm>
          <a:prstGeom prst="rect">
            <a:avLst/>
          </a:prstGeom>
          <a:noFill/>
        </p:spPr>
        <p:txBody>
          <a:bodyPr wrap="square">
            <a:spAutoFit/>
          </a:bodyPr>
          <a:lstStyle/>
          <a:p>
            <a:pPr algn="just"/>
            <a:r>
              <a:rPr lang="en-IE" sz="500" b="0" i="0" u="none" strike="noStrike">
                <a:solidFill>
                  <a:srgbClr val="0B3A5B"/>
                </a:solidFill>
                <a:effectLst/>
                <a:latin typeface="Calibri" panose="020F050202020403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500" i="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iktochart.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0681" r="10681"/>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3238644"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WORKSHEETS</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584938"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MODULE 2</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454856"/>
            <a:ext cx="6076734" cy="2565532"/>
          </a:xfrm>
        </p:spPr>
        <p:txBody>
          <a:bodyPr lIns="91440" tIns="45720" rIns="91440" bIns="45720" numCol="1" spcCol="288000" anchor="t">
            <a:noAutofit/>
          </a:bodyPr>
          <a:lstStyle/>
          <a:p>
            <a:pPr algn="just"/>
            <a:r>
              <a:rPr lang="en-GB" sz="1600" b="1">
                <a:solidFill>
                  <a:srgbClr val="8652A1"/>
                </a:solidFill>
              </a:rPr>
              <a:t>In this activity, you will work in groups to:</a:t>
            </a:r>
          </a:p>
          <a:p>
            <a:pPr marL="171450" indent="-171450" algn="just">
              <a:buFont typeface="Wingdings" panose="05000000000000000000" pitchFamily="2" charset="2"/>
              <a:buChar char="q"/>
            </a:pPr>
            <a:r>
              <a:rPr lang="en-GB"/>
              <a:t>Select digital tools that support </a:t>
            </a:r>
            <a:r>
              <a:rPr lang="en-GB" b="1"/>
              <a:t>sustainable innovation management </a:t>
            </a:r>
            <a:r>
              <a:rPr lang="en-GB"/>
              <a:t>in logistics.</a:t>
            </a:r>
          </a:p>
          <a:p>
            <a:pPr marL="171450" indent="-171450" algn="just">
              <a:buFont typeface="Wingdings" panose="05000000000000000000" pitchFamily="2" charset="2"/>
              <a:buChar char="q"/>
            </a:pPr>
            <a:r>
              <a:rPr lang="en-GB"/>
              <a:t>Focus on </a:t>
            </a:r>
            <a:r>
              <a:rPr lang="en-GB" b="1"/>
              <a:t>one innovation management stage</a:t>
            </a:r>
            <a:r>
              <a:rPr lang="en-GB"/>
              <a:t> and analyse relevant tools.</a:t>
            </a:r>
          </a:p>
          <a:p>
            <a:pPr marL="171450" indent="-171450" algn="just">
              <a:buFont typeface="Wingdings" panose="05000000000000000000" pitchFamily="2" charset="2"/>
              <a:buChar char="q"/>
            </a:pPr>
            <a:r>
              <a:rPr lang="en-GB"/>
              <a:t>Create an </a:t>
            </a:r>
            <a:r>
              <a:rPr lang="en-GB" b="1"/>
              <a:t>infographic</a:t>
            </a:r>
            <a:r>
              <a:rPr lang="en-GB"/>
              <a:t> showcasing how these tools support sustainability.</a:t>
            </a:r>
          </a:p>
          <a:p>
            <a:pPr marL="171450" indent="-171450" algn="just">
              <a:buFont typeface="Wingdings" panose="05000000000000000000" pitchFamily="2" charset="2"/>
              <a:buChar char="q"/>
            </a:pPr>
            <a:r>
              <a:rPr lang="en-GB" b="1"/>
              <a:t>Analyse and compare</a:t>
            </a:r>
            <a:r>
              <a:rPr lang="en-GB"/>
              <a:t> tools based on pricing, functionality, and usability.</a:t>
            </a:r>
          </a:p>
          <a:p>
            <a:pPr algn="just"/>
            <a:endParaRPr lang="en-GB"/>
          </a:p>
          <a:p>
            <a:pPr algn="just"/>
            <a:r>
              <a:rPr lang="en-GB" sz="1600" b="1">
                <a:solidFill>
                  <a:srgbClr val="8652A1"/>
                </a:solidFill>
              </a:rPr>
              <a:t>Step 1: Select a Digital Tool</a:t>
            </a:r>
          </a:p>
          <a:p>
            <a:pPr marL="228600" indent="-228600" algn="just">
              <a:buFont typeface="Wingdings" panose="05000000000000000000" pitchFamily="2" charset="2"/>
              <a:buChar char="q"/>
            </a:pPr>
            <a:r>
              <a:rPr lang="en-GB" b="1"/>
              <a:t>Select</a:t>
            </a:r>
            <a:r>
              <a:rPr lang="en-GB"/>
              <a:t> an innovation management stage from the </a:t>
            </a:r>
            <a:r>
              <a:rPr lang="en-GB" b="1">
                <a:solidFill>
                  <a:srgbClr val="29C5F4"/>
                </a:solidFill>
                <a:hlinkClick r:id="rId2">
                  <a:extLst>
                    <a:ext uri="{A12FA001-AC4F-418D-AE19-62706E023703}">
                      <ahyp:hlinkClr xmlns:ahyp="http://schemas.microsoft.com/office/drawing/2018/hyperlinkcolor" val="tx"/>
                    </a:ext>
                  </a:extLst>
                </a:hlinkClick>
              </a:rPr>
              <a:t>Digital Innovation Whitepaper</a:t>
            </a:r>
            <a:r>
              <a:rPr lang="en-GB"/>
              <a:t> (pp. 7-8), keeping in mind not only the overall process level (1</a:t>
            </a:r>
            <a:r>
              <a:rPr lang="en-GB" baseline="30000"/>
              <a:t>st</a:t>
            </a:r>
            <a:r>
              <a:rPr lang="en-GB"/>
              <a:t> level) but also the more detailed procedures (2</a:t>
            </a:r>
            <a:r>
              <a:rPr lang="en-GB" baseline="30000"/>
              <a:t>nd</a:t>
            </a:r>
            <a:r>
              <a:rPr lang="en-GB"/>
              <a:t> level) and </a:t>
            </a:r>
            <a:r>
              <a:rPr lang="en-GB" sz="1100"/>
              <a:t>specific tasks within the steps (3</a:t>
            </a:r>
            <a:r>
              <a:rPr lang="en-GB" sz="1100" baseline="30000"/>
              <a:t>rd</a:t>
            </a:r>
            <a:r>
              <a:rPr lang="en-GB" sz="1100"/>
              <a:t> level).</a:t>
            </a:r>
            <a:endParaRPr lang="en-GB"/>
          </a:p>
          <a:p>
            <a:pPr marL="228600" indent="-228600" algn="just">
              <a:buFont typeface="Wingdings" panose="05000000000000000000" pitchFamily="2" charset="2"/>
              <a:buChar char="q"/>
            </a:pPr>
            <a:r>
              <a:rPr lang="en-GB" b="1">
                <a:latin typeface="Calibri"/>
                <a:ea typeface="Open Sans"/>
                <a:cs typeface="Calibri"/>
              </a:rPr>
              <a:t>Choose</a:t>
            </a:r>
            <a:r>
              <a:rPr lang="en-GB">
                <a:latin typeface="Calibri"/>
                <a:ea typeface="Open Sans"/>
                <a:cs typeface="Calibri"/>
              </a:rPr>
              <a:t> </a:t>
            </a:r>
            <a:r>
              <a:rPr lang="en-GB" b="1">
                <a:latin typeface="Calibri"/>
                <a:ea typeface="Open Sans"/>
                <a:cs typeface="Calibri"/>
              </a:rPr>
              <a:t>at least two </a:t>
            </a:r>
            <a:r>
              <a:rPr lang="en-GB">
                <a:latin typeface="Calibri"/>
                <a:ea typeface="Open Sans"/>
                <a:cs typeface="Calibri"/>
              </a:rPr>
              <a:t>tools relevant to your selected innovation management stage from the </a:t>
            </a:r>
            <a:r>
              <a:rPr lang="en-GB" b="1">
                <a:latin typeface="Calibri"/>
                <a:ea typeface="Open Sans"/>
                <a:cs typeface="Calibri"/>
              </a:rPr>
              <a:t>list of tools </a:t>
            </a:r>
            <a:r>
              <a:rPr lang="en-GB">
                <a:latin typeface="Calibri"/>
                <a:ea typeface="Open Sans"/>
                <a:cs typeface="Calibri"/>
              </a:rPr>
              <a:t>provided in the </a:t>
            </a:r>
            <a:r>
              <a:rPr lang="en-GB"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Starter Kit</a:t>
            </a:r>
            <a:r>
              <a:rPr lang="en-GB" b="1">
                <a:solidFill>
                  <a:srgbClr val="29C5F4"/>
                </a:solidFill>
                <a:latin typeface="Calibri"/>
                <a:ea typeface="Open Sans"/>
                <a:cs typeface="Calibri"/>
              </a:rPr>
              <a:t> </a:t>
            </a:r>
            <a:r>
              <a:rPr lang="en-GB">
                <a:latin typeface="Calibri"/>
                <a:ea typeface="Open Sans"/>
                <a:cs typeface="Calibri"/>
              </a:rPr>
              <a:t>(pp. 23-29).</a:t>
            </a:r>
          </a:p>
          <a:p>
            <a:pPr marL="228600" indent="-228600" algn="just">
              <a:buFont typeface="Wingdings" panose="05000000000000000000" pitchFamily="2" charset="2"/>
              <a:buChar char="q"/>
            </a:pPr>
            <a:r>
              <a:rPr lang="en-GB" b="1"/>
              <a:t>Identify</a:t>
            </a:r>
            <a:r>
              <a:rPr lang="en-GB"/>
              <a:t> how these tools assist companies in addressing sustainable logistics challenges (e.g., examining tools websites, online articles, etc.).</a:t>
            </a:r>
          </a:p>
          <a:p>
            <a:pPr algn="just"/>
            <a:endParaRPr lang="en-GB"/>
          </a:p>
          <a:p>
            <a:pPr algn="just"/>
            <a:r>
              <a:rPr lang="en-GB" b="1"/>
              <a:t>Example:</a:t>
            </a:r>
            <a:r>
              <a:rPr lang="en-GB"/>
              <a:t> Stage 3 – Concept Development </a:t>
            </a:r>
          </a:p>
          <a:p>
            <a:pPr algn="just"/>
            <a:r>
              <a:rPr lang="en-GB"/>
              <a:t>Tool 1: Miro (for brainstorming concepts for sustainable solutions)</a:t>
            </a:r>
          </a:p>
          <a:p>
            <a:pPr algn="just"/>
            <a:r>
              <a:rPr lang="en-GB"/>
              <a:t>Tool 2: Trello (for managing concept development tasks)</a:t>
            </a:r>
          </a:p>
          <a:p>
            <a:pPr algn="just"/>
            <a:endParaRPr lang="en-GB"/>
          </a:p>
          <a:p>
            <a:pPr algn="just"/>
            <a:r>
              <a:rPr lang="en-GB" sz="1600" b="1">
                <a:solidFill>
                  <a:srgbClr val="8652A1"/>
                </a:solidFill>
              </a:rPr>
              <a:t>Step 2: Compare the Tools</a:t>
            </a:r>
          </a:p>
          <a:p>
            <a:pPr algn="just"/>
            <a:r>
              <a:rPr lang="en-GB" b="1"/>
              <a:t>Evaluate</a:t>
            </a:r>
            <a:r>
              <a:rPr lang="en-GB"/>
              <a:t> your selected tools based on the following table:</a:t>
            </a:r>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 TOOLS FOR INNOVATION MANAGEMENT</a:t>
            </a:r>
            <a:endParaRPr lang="en-US"/>
          </a:p>
        </p:txBody>
      </p:sp>
      <p:graphicFrame>
        <p:nvGraphicFramePr>
          <p:cNvPr id="8" name="Tabelle 7">
            <a:extLst>
              <a:ext uri="{FF2B5EF4-FFF2-40B4-BE49-F238E27FC236}">
                <a16:creationId xmlns:a16="http://schemas.microsoft.com/office/drawing/2014/main" id="{A49BA4D7-A842-5D3D-7D7B-EDD4BD0B4786}"/>
              </a:ext>
            </a:extLst>
          </p:cNvPr>
          <p:cNvGraphicFramePr>
            <a:graphicFrameLocks noGrp="1"/>
          </p:cNvGraphicFramePr>
          <p:nvPr>
            <p:extLst>
              <p:ext uri="{D42A27DB-BD31-4B8C-83A1-F6EECF244321}">
                <p14:modId xmlns:p14="http://schemas.microsoft.com/office/powerpoint/2010/main" val="1551953792"/>
              </p:ext>
            </p:extLst>
          </p:nvPr>
        </p:nvGraphicFramePr>
        <p:xfrm>
          <a:off x="611837" y="5345906"/>
          <a:ext cx="6480000" cy="5261640"/>
        </p:xfrm>
        <a:graphic>
          <a:graphicData uri="http://schemas.openxmlformats.org/drawingml/2006/table">
            <a:tbl>
              <a:tblPr firstRow="1" bandRow="1">
                <a:tableStyleId>{8799B23B-EC83-4686-B30A-512413B5E67A}</a:tableStyleId>
              </a:tblPr>
              <a:tblGrid>
                <a:gridCol w="1944000">
                  <a:extLst>
                    <a:ext uri="{9D8B030D-6E8A-4147-A177-3AD203B41FA5}">
                      <a16:colId xmlns:a16="http://schemas.microsoft.com/office/drawing/2014/main" val="546337762"/>
                    </a:ext>
                  </a:extLst>
                </a:gridCol>
                <a:gridCol w="1512000">
                  <a:extLst>
                    <a:ext uri="{9D8B030D-6E8A-4147-A177-3AD203B41FA5}">
                      <a16:colId xmlns:a16="http://schemas.microsoft.com/office/drawing/2014/main" val="1009009037"/>
                    </a:ext>
                  </a:extLst>
                </a:gridCol>
                <a:gridCol w="1512000">
                  <a:extLst>
                    <a:ext uri="{9D8B030D-6E8A-4147-A177-3AD203B41FA5}">
                      <a16:colId xmlns:a16="http://schemas.microsoft.com/office/drawing/2014/main" val="254807123"/>
                    </a:ext>
                  </a:extLst>
                </a:gridCol>
                <a:gridCol w="1512000">
                  <a:extLst>
                    <a:ext uri="{9D8B030D-6E8A-4147-A177-3AD203B41FA5}">
                      <a16:colId xmlns:a16="http://schemas.microsoft.com/office/drawing/2014/main" val="1766610793"/>
                    </a:ext>
                  </a:extLst>
                </a:gridCol>
              </a:tblGrid>
              <a:tr h="288000">
                <a:tc gridSpan="2">
                  <a:txBody>
                    <a:bodyPr/>
                    <a:lstStyle/>
                    <a:p>
                      <a:r>
                        <a:rPr lang="en-GB" sz="1100">
                          <a:solidFill>
                            <a:schemeClr val="tx1"/>
                          </a:solidFill>
                        </a:rPr>
                        <a:t>Selected Innovation Management Stage:</a:t>
                      </a:r>
                    </a:p>
                  </a:txBody>
                  <a:tcPr anchor="ctr">
                    <a:solidFill>
                      <a:schemeClr val="bg2"/>
                    </a:solidFill>
                  </a:tcPr>
                </a:tc>
                <a:tc hMerge="1">
                  <a:txBody>
                    <a:bodyPr/>
                    <a:lstStyle/>
                    <a:p>
                      <a:endParaRPr lang="en-GB" sz="1100">
                        <a:solidFill>
                          <a:schemeClr val="bg1"/>
                        </a:solidFill>
                      </a:endParaRPr>
                    </a:p>
                  </a:txBody>
                  <a:tcPr anchor="ctr">
                    <a:solidFill>
                      <a:srgbClr val="8652A1"/>
                    </a:solidFill>
                  </a:tcPr>
                </a:tc>
                <a:tc gridSpan="2">
                  <a:txBody>
                    <a:bodyPr/>
                    <a:lstStyle/>
                    <a:p>
                      <a:endParaRPr lang="en-GB" sz="1100">
                        <a:solidFill>
                          <a:schemeClr val="tx1"/>
                        </a:solidFill>
                      </a:endParaRPr>
                    </a:p>
                  </a:txBody>
                  <a:tcPr anchor="ctr">
                    <a:solidFill>
                      <a:schemeClr val="bg2"/>
                    </a:solidFill>
                  </a:tcPr>
                </a:tc>
                <a:tc hMerge="1">
                  <a:txBody>
                    <a:bodyPr/>
                    <a:lstStyle/>
                    <a:p>
                      <a:endParaRPr lang="de-DE" sz="1100">
                        <a:solidFill>
                          <a:schemeClr val="bg1"/>
                        </a:solidFill>
                      </a:endParaRPr>
                    </a:p>
                  </a:txBody>
                  <a:tcPr anchor="ctr">
                    <a:solidFill>
                      <a:srgbClr val="8652A1"/>
                    </a:solidFill>
                  </a:tcPr>
                </a:tc>
                <a:extLst>
                  <a:ext uri="{0D108BD9-81ED-4DB2-BD59-A6C34878D82A}">
                    <a16:rowId xmlns:a16="http://schemas.microsoft.com/office/drawing/2014/main" val="1007572321"/>
                  </a:ext>
                </a:extLst>
              </a:tr>
              <a:tr h="288000">
                <a:tc>
                  <a:txBody>
                    <a:bodyPr/>
                    <a:lstStyle/>
                    <a:p>
                      <a:r>
                        <a:rPr lang="de-DE" sz="1100" b="1" err="1">
                          <a:solidFill>
                            <a:schemeClr val="bg1"/>
                          </a:solidFill>
                        </a:rPr>
                        <a:t>Criteria</a:t>
                      </a:r>
                      <a:endParaRPr lang="en-GB" sz="1100" b="1">
                        <a:solidFill>
                          <a:schemeClr val="bg1"/>
                        </a:solidFill>
                      </a:endParaRPr>
                    </a:p>
                  </a:txBody>
                  <a:tcPr anchor="ctr">
                    <a:solidFill>
                      <a:srgbClr val="8652A1"/>
                    </a:solidFill>
                  </a:tcPr>
                </a:tc>
                <a:tc>
                  <a:txBody>
                    <a:bodyPr/>
                    <a:lstStyle/>
                    <a:p>
                      <a:r>
                        <a:rPr lang="de-DE" sz="1100" b="1">
                          <a:solidFill>
                            <a:schemeClr val="bg1"/>
                          </a:solidFill>
                        </a:rPr>
                        <a:t>(Tool 1)</a:t>
                      </a:r>
                      <a:endParaRPr lang="en-GB" sz="1100" b="1">
                        <a:solidFill>
                          <a:schemeClr val="bg1"/>
                        </a:solidFill>
                      </a:endParaRPr>
                    </a:p>
                  </a:txBody>
                  <a:tcPr anchor="ctr">
                    <a:solidFill>
                      <a:srgbClr val="8652A1"/>
                    </a:solidFill>
                  </a:tcPr>
                </a:tc>
                <a:tc>
                  <a:txBody>
                    <a:bodyPr/>
                    <a:lstStyle/>
                    <a:p>
                      <a:r>
                        <a:rPr lang="de-DE" sz="1100" b="1">
                          <a:solidFill>
                            <a:schemeClr val="bg1"/>
                          </a:solidFill>
                        </a:rPr>
                        <a:t>(Tool 2)</a:t>
                      </a:r>
                      <a:endParaRPr lang="en-GB" sz="1100" b="1">
                        <a:solidFill>
                          <a:schemeClr val="bg1"/>
                        </a:solidFill>
                      </a:endParaRPr>
                    </a:p>
                  </a:txBody>
                  <a:tcPr anchor="ctr">
                    <a:solidFill>
                      <a:srgbClr val="8652A1"/>
                    </a:solidFill>
                  </a:tcPr>
                </a:tc>
                <a:tc>
                  <a:txBody>
                    <a:bodyPr/>
                    <a:lstStyle/>
                    <a:p>
                      <a:r>
                        <a:rPr lang="de-DE" sz="1100" b="1">
                          <a:solidFill>
                            <a:schemeClr val="bg1"/>
                          </a:solidFill>
                        </a:rPr>
                        <a:t>(Tool 3)</a:t>
                      </a:r>
                    </a:p>
                  </a:txBody>
                  <a:tcPr anchor="ctr">
                    <a:solidFill>
                      <a:srgbClr val="8652A1"/>
                    </a:solidFill>
                  </a:tcPr>
                </a:tc>
                <a:extLst>
                  <a:ext uri="{0D108BD9-81ED-4DB2-BD59-A6C34878D82A}">
                    <a16:rowId xmlns:a16="http://schemas.microsoft.com/office/drawing/2014/main" val="1809768925"/>
                  </a:ext>
                </a:extLst>
              </a:tr>
              <a:tr h="792000">
                <a:tc>
                  <a:txBody>
                    <a:bodyPr/>
                    <a:lstStyle/>
                    <a:p>
                      <a:r>
                        <a:rPr lang="de-DE" sz="1100" b="1"/>
                        <a:t>Stage Tasks</a:t>
                      </a:r>
                    </a:p>
                    <a:p>
                      <a:r>
                        <a:rPr lang="de-DE" sz="1100" err="1"/>
                        <a:t>Which</a:t>
                      </a:r>
                      <a:r>
                        <a:rPr lang="de-DE" sz="1100"/>
                        <a:t> </a:t>
                      </a:r>
                      <a:r>
                        <a:rPr lang="de-DE" sz="1100" err="1"/>
                        <a:t>specific</a:t>
                      </a:r>
                      <a:r>
                        <a:rPr lang="de-DE" sz="1100"/>
                        <a:t> </a:t>
                      </a:r>
                      <a:r>
                        <a:rPr lang="de-DE" sz="1100" err="1"/>
                        <a:t>tasks</a:t>
                      </a:r>
                      <a:r>
                        <a:rPr lang="de-DE" sz="1100"/>
                        <a:t> (3</a:t>
                      </a:r>
                      <a:r>
                        <a:rPr lang="de-DE" sz="1100" baseline="30000"/>
                        <a:t>rd </a:t>
                      </a:r>
                      <a:r>
                        <a:rPr lang="de-DE" sz="1100" err="1"/>
                        <a:t>level</a:t>
                      </a:r>
                      <a:r>
                        <a:rPr lang="de-DE" sz="1100"/>
                        <a:t>) </a:t>
                      </a:r>
                      <a:r>
                        <a:rPr lang="de-DE" sz="1100" err="1"/>
                        <a:t>within</a:t>
                      </a:r>
                      <a:r>
                        <a:rPr lang="de-DE" sz="1100"/>
                        <a:t> </a:t>
                      </a:r>
                      <a:r>
                        <a:rPr lang="de-DE" sz="1100" err="1"/>
                        <a:t>the</a:t>
                      </a:r>
                      <a:r>
                        <a:rPr lang="de-DE" sz="1100"/>
                        <a:t> </a:t>
                      </a:r>
                      <a:r>
                        <a:rPr lang="de-DE" sz="1100" err="1"/>
                        <a:t>selected</a:t>
                      </a:r>
                      <a:r>
                        <a:rPr lang="de-DE" sz="1100"/>
                        <a:t> </a:t>
                      </a:r>
                      <a:r>
                        <a:rPr lang="de-DE" sz="1100" err="1"/>
                        <a:t>stage</a:t>
                      </a:r>
                      <a:r>
                        <a:rPr lang="de-DE" sz="1100"/>
                        <a:t> </a:t>
                      </a:r>
                      <a:r>
                        <a:rPr lang="de-DE" sz="1100" err="1"/>
                        <a:t>does</a:t>
                      </a:r>
                      <a:r>
                        <a:rPr lang="de-DE" sz="1100"/>
                        <a:t> </a:t>
                      </a:r>
                      <a:r>
                        <a:rPr lang="de-DE" sz="1100" err="1"/>
                        <a:t>it</a:t>
                      </a:r>
                      <a:r>
                        <a:rPr lang="de-DE" sz="1100"/>
                        <a:t> </a:t>
                      </a:r>
                      <a:r>
                        <a:rPr lang="de-DE" sz="1100" err="1"/>
                        <a:t>help</a:t>
                      </a:r>
                      <a:r>
                        <a:rPr lang="de-DE" sz="1100"/>
                        <a:t> </a:t>
                      </a:r>
                      <a:r>
                        <a:rPr lang="de-DE" sz="1100" err="1"/>
                        <a:t>with</a:t>
                      </a:r>
                      <a:r>
                        <a:rPr lang="de-DE" sz="1100"/>
                        <a:t>?</a:t>
                      </a:r>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171462017"/>
                  </a:ext>
                </a:extLst>
              </a:tr>
              <a:tr h="792000">
                <a:tc>
                  <a:txBody>
                    <a:bodyPr/>
                    <a:lstStyle/>
                    <a:p>
                      <a:r>
                        <a:rPr lang="de-DE" sz="1100" b="1"/>
                        <a:t>Main </a:t>
                      </a:r>
                      <a:r>
                        <a:rPr lang="de-DE" sz="1100" b="1" err="1"/>
                        <a:t>Function</a:t>
                      </a:r>
                      <a:r>
                        <a:rPr lang="de-DE" sz="1100" b="1"/>
                        <a:t> </a:t>
                      </a:r>
                    </a:p>
                    <a:p>
                      <a:r>
                        <a:rPr lang="de-DE" sz="1100" err="1"/>
                        <a:t>What</a:t>
                      </a:r>
                      <a:r>
                        <a:rPr lang="de-DE" sz="1100"/>
                        <a:t> </a:t>
                      </a:r>
                      <a:r>
                        <a:rPr lang="de-DE" sz="1100" err="1"/>
                        <a:t>does</a:t>
                      </a:r>
                      <a:r>
                        <a:rPr lang="de-DE" sz="1100"/>
                        <a:t> </a:t>
                      </a:r>
                      <a:r>
                        <a:rPr lang="de-DE" sz="1100" err="1"/>
                        <a:t>the</a:t>
                      </a:r>
                      <a:r>
                        <a:rPr lang="de-DE" sz="1100"/>
                        <a:t> </a:t>
                      </a:r>
                      <a:r>
                        <a:rPr lang="de-DE" sz="1100" err="1"/>
                        <a:t>tool</a:t>
                      </a:r>
                      <a:r>
                        <a:rPr lang="de-DE" sz="1100"/>
                        <a:t> do?</a:t>
                      </a:r>
                    </a:p>
                    <a:p>
                      <a:r>
                        <a:rPr lang="de-DE" sz="1100" err="1"/>
                        <a:t>Which</a:t>
                      </a:r>
                      <a:r>
                        <a:rPr lang="de-DE" sz="1100"/>
                        <a:t> </a:t>
                      </a:r>
                      <a:r>
                        <a:rPr lang="de-DE" sz="1100" err="1"/>
                        <a:t>functions</a:t>
                      </a:r>
                      <a:r>
                        <a:rPr lang="de-DE" sz="1100"/>
                        <a:t> </a:t>
                      </a:r>
                      <a:r>
                        <a:rPr lang="de-DE" sz="1100" err="1"/>
                        <a:t>can</a:t>
                      </a:r>
                      <a:r>
                        <a:rPr lang="de-DE" sz="1100"/>
                        <a:t> </a:t>
                      </a:r>
                      <a:r>
                        <a:rPr lang="de-DE" sz="1100" err="1"/>
                        <a:t>be</a:t>
                      </a:r>
                      <a:r>
                        <a:rPr lang="de-DE" sz="1100"/>
                        <a:t> </a:t>
                      </a:r>
                      <a:r>
                        <a:rPr lang="de-DE" sz="1100" err="1"/>
                        <a:t>used</a:t>
                      </a:r>
                      <a:r>
                        <a:rPr lang="de-DE" sz="1100"/>
                        <a:t> in </a:t>
                      </a:r>
                      <a:r>
                        <a:rPr lang="de-DE" sz="1100" err="1"/>
                        <a:t>the</a:t>
                      </a:r>
                      <a:r>
                        <a:rPr lang="de-DE" sz="1100"/>
                        <a:t> </a:t>
                      </a:r>
                      <a:r>
                        <a:rPr lang="de-DE" sz="1100" err="1"/>
                        <a:t>selected</a:t>
                      </a:r>
                      <a:r>
                        <a:rPr lang="de-DE" sz="1100"/>
                        <a:t> </a:t>
                      </a:r>
                      <a:r>
                        <a:rPr lang="de-DE" sz="1100" err="1"/>
                        <a:t>stage</a:t>
                      </a:r>
                      <a:r>
                        <a:rPr lang="de-DE" sz="1100"/>
                        <a:t>?</a:t>
                      </a:r>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777838811"/>
                  </a:ext>
                </a:extLst>
              </a:tr>
              <a:tr h="540000">
                <a:tc>
                  <a:txBody>
                    <a:bodyPr/>
                    <a:lstStyle/>
                    <a:p>
                      <a:r>
                        <a:rPr lang="de-DE" sz="1100" b="1"/>
                        <a:t>Pricing </a:t>
                      </a:r>
                    </a:p>
                    <a:p>
                      <a:r>
                        <a:rPr lang="de-DE" sz="1100"/>
                        <a:t>Free </a:t>
                      </a:r>
                      <a:r>
                        <a:rPr lang="de-DE" sz="1100" err="1"/>
                        <a:t>or</a:t>
                      </a:r>
                      <a:r>
                        <a:rPr lang="de-DE" sz="1100"/>
                        <a:t> Paid?</a:t>
                      </a:r>
                    </a:p>
                    <a:p>
                      <a:r>
                        <a:rPr lang="de-DE" sz="1100" err="1"/>
                        <a:t>What</a:t>
                      </a:r>
                      <a:r>
                        <a:rPr lang="de-DE" sz="1100"/>
                        <a:t> </a:t>
                      </a:r>
                      <a:r>
                        <a:rPr lang="de-DE" sz="1100" err="1"/>
                        <a:t>are</a:t>
                      </a:r>
                      <a:r>
                        <a:rPr lang="de-DE" sz="1100"/>
                        <a:t> </a:t>
                      </a:r>
                      <a:r>
                        <a:rPr lang="de-DE" sz="1100" err="1"/>
                        <a:t>the</a:t>
                      </a:r>
                      <a:r>
                        <a:rPr lang="de-DE" sz="1100"/>
                        <a:t> </a:t>
                      </a:r>
                      <a:r>
                        <a:rPr lang="de-DE" sz="1100" err="1"/>
                        <a:t>differences</a:t>
                      </a:r>
                      <a:r>
                        <a:rPr lang="de-DE" sz="1100"/>
                        <a:t> </a:t>
                      </a:r>
                      <a:r>
                        <a:rPr lang="de-DE" sz="1100" err="1"/>
                        <a:t>between</a:t>
                      </a:r>
                      <a:r>
                        <a:rPr lang="de-DE" sz="1100"/>
                        <a:t> </a:t>
                      </a:r>
                      <a:r>
                        <a:rPr lang="de-DE" sz="1100" err="1"/>
                        <a:t>free</a:t>
                      </a:r>
                      <a:r>
                        <a:rPr lang="de-DE" sz="1100"/>
                        <a:t> </a:t>
                      </a:r>
                      <a:r>
                        <a:rPr lang="de-DE" sz="1100" err="1"/>
                        <a:t>to</a:t>
                      </a:r>
                      <a:r>
                        <a:rPr lang="de-DE" sz="1100"/>
                        <a:t> </a:t>
                      </a:r>
                      <a:r>
                        <a:rPr lang="de-DE" sz="1100" err="1"/>
                        <a:t>paid</a:t>
                      </a:r>
                      <a:r>
                        <a:rPr lang="de-DE" sz="1100"/>
                        <a:t> </a:t>
                      </a:r>
                      <a:r>
                        <a:rPr lang="de-DE" sz="1100" err="1"/>
                        <a:t>versions</a:t>
                      </a:r>
                      <a:r>
                        <a:rPr lang="de-DE" sz="1100"/>
                        <a:t>?</a:t>
                      </a:r>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4049784"/>
                  </a:ext>
                </a:extLst>
              </a:tr>
              <a:tr h="648000">
                <a:tc>
                  <a:txBody>
                    <a:bodyPr/>
                    <a:lstStyle/>
                    <a:p>
                      <a:r>
                        <a:rPr lang="de-DE" sz="1100" b="1"/>
                        <a:t>User-</a:t>
                      </a:r>
                      <a:r>
                        <a:rPr lang="de-DE" sz="1100" b="1" err="1"/>
                        <a:t>Friendliness</a:t>
                      </a:r>
                      <a:r>
                        <a:rPr lang="de-DE" sz="1100"/>
                        <a:t> </a:t>
                      </a:r>
                    </a:p>
                    <a:p>
                      <a:r>
                        <a:rPr lang="de-DE" sz="1100"/>
                        <a:t>Easy </a:t>
                      </a:r>
                      <a:r>
                        <a:rPr lang="de-DE" sz="1100" err="1"/>
                        <a:t>to</a:t>
                      </a:r>
                      <a:r>
                        <a:rPr lang="de-DE" sz="1100"/>
                        <a:t> </a:t>
                      </a:r>
                      <a:r>
                        <a:rPr lang="de-DE" sz="1100" err="1"/>
                        <a:t>use</a:t>
                      </a:r>
                      <a:r>
                        <a:rPr lang="de-DE" sz="1100"/>
                        <a:t>? </a:t>
                      </a:r>
                    </a:p>
                    <a:p>
                      <a:r>
                        <a:rPr lang="de-DE" sz="1100" err="1"/>
                        <a:t>Does</a:t>
                      </a:r>
                      <a:r>
                        <a:rPr lang="de-DE" sz="1100"/>
                        <a:t> </a:t>
                      </a:r>
                      <a:r>
                        <a:rPr lang="de-DE" sz="1100" err="1"/>
                        <a:t>it</a:t>
                      </a:r>
                      <a:r>
                        <a:rPr lang="de-DE" sz="1100"/>
                        <a:t> </a:t>
                      </a:r>
                      <a:r>
                        <a:rPr lang="de-DE" sz="1100" err="1"/>
                        <a:t>take</a:t>
                      </a:r>
                      <a:r>
                        <a:rPr lang="de-DE" sz="1100"/>
                        <a:t> </a:t>
                      </a:r>
                      <a:r>
                        <a:rPr lang="de-DE" sz="1100" err="1"/>
                        <a:t>long</a:t>
                      </a:r>
                      <a:r>
                        <a:rPr lang="de-DE" sz="1100"/>
                        <a:t> </a:t>
                      </a:r>
                      <a:r>
                        <a:rPr lang="de-DE" sz="1100" err="1"/>
                        <a:t>to</a:t>
                      </a:r>
                      <a:r>
                        <a:rPr lang="de-DE" sz="1100"/>
                        <a:t> </a:t>
                      </a:r>
                      <a:r>
                        <a:rPr lang="de-DE" sz="1100" err="1"/>
                        <a:t>learn</a:t>
                      </a:r>
                      <a:r>
                        <a:rPr lang="de-DE" sz="1100"/>
                        <a:t> </a:t>
                      </a:r>
                      <a:r>
                        <a:rPr lang="de-DE" sz="1100" err="1"/>
                        <a:t>how</a:t>
                      </a:r>
                      <a:r>
                        <a:rPr lang="de-DE" sz="1100"/>
                        <a:t> </a:t>
                      </a:r>
                      <a:r>
                        <a:rPr lang="de-DE" sz="1100" err="1"/>
                        <a:t>to</a:t>
                      </a:r>
                      <a:r>
                        <a:rPr lang="de-DE" sz="1100"/>
                        <a:t> </a:t>
                      </a:r>
                      <a:r>
                        <a:rPr lang="de-DE" sz="1100" err="1"/>
                        <a:t>use</a:t>
                      </a:r>
                      <a:r>
                        <a:rPr lang="de-DE" sz="1100"/>
                        <a:t> </a:t>
                      </a:r>
                      <a:r>
                        <a:rPr lang="de-DE" sz="1100" err="1"/>
                        <a:t>it</a:t>
                      </a:r>
                      <a:r>
                        <a:rPr lang="de-DE" sz="1100"/>
                        <a:t>?</a:t>
                      </a:r>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574435232"/>
                  </a:ext>
                </a:extLst>
              </a:tr>
              <a:tr h="648000">
                <a:tc>
                  <a:txBody>
                    <a:bodyPr/>
                    <a:lstStyle/>
                    <a:p>
                      <a:r>
                        <a:rPr lang="de-DE" sz="1100" b="1"/>
                        <a:t>Best </a:t>
                      </a:r>
                      <a:r>
                        <a:rPr lang="de-DE" sz="1100" b="1" err="1"/>
                        <a:t>for</a:t>
                      </a:r>
                      <a:r>
                        <a:rPr lang="de-DE" sz="1100" b="1"/>
                        <a:t> </a:t>
                      </a:r>
                    </a:p>
                    <a:p>
                      <a:r>
                        <a:rPr lang="de-DE" sz="1100" err="1"/>
                        <a:t>Which</a:t>
                      </a:r>
                      <a:r>
                        <a:rPr lang="de-DE" sz="1100"/>
                        <a:t> </a:t>
                      </a:r>
                      <a:r>
                        <a:rPr lang="de-DE" sz="1100" err="1"/>
                        <a:t>types</a:t>
                      </a:r>
                      <a:r>
                        <a:rPr lang="de-DE" sz="1100"/>
                        <a:t> </a:t>
                      </a:r>
                      <a:r>
                        <a:rPr lang="de-DE" sz="1100" err="1"/>
                        <a:t>of</a:t>
                      </a:r>
                      <a:r>
                        <a:rPr lang="de-DE" sz="1100"/>
                        <a:t> </a:t>
                      </a:r>
                      <a:r>
                        <a:rPr lang="de-DE" sz="1100" err="1"/>
                        <a:t>companies</a:t>
                      </a:r>
                      <a:r>
                        <a:rPr lang="de-DE" sz="1100"/>
                        <a:t>/ </a:t>
                      </a:r>
                      <a:r>
                        <a:rPr lang="de-DE" sz="1100" err="1"/>
                        <a:t>teams</a:t>
                      </a:r>
                      <a:r>
                        <a:rPr lang="de-DE" sz="1100"/>
                        <a:t> </a:t>
                      </a:r>
                      <a:r>
                        <a:rPr lang="de-DE" sz="1100" err="1"/>
                        <a:t>benefit</a:t>
                      </a:r>
                      <a:r>
                        <a:rPr lang="de-DE" sz="1100"/>
                        <a:t> </a:t>
                      </a:r>
                      <a:r>
                        <a:rPr lang="de-DE" sz="1100" err="1"/>
                        <a:t>the</a:t>
                      </a:r>
                      <a:r>
                        <a:rPr lang="de-DE" sz="1100"/>
                        <a:t> </a:t>
                      </a:r>
                      <a:r>
                        <a:rPr lang="de-DE" sz="1100" err="1"/>
                        <a:t>most</a:t>
                      </a:r>
                      <a:r>
                        <a:rPr lang="de-DE" sz="1100"/>
                        <a:t>?</a:t>
                      </a:r>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065201480"/>
                  </a:ext>
                </a:extLst>
              </a:tr>
              <a:tr h="900000">
                <a:tc>
                  <a:txBody>
                    <a:bodyPr/>
                    <a:lstStyle/>
                    <a:p>
                      <a:r>
                        <a:rPr lang="de-DE" sz="1100" b="1" err="1"/>
                        <a:t>Sustainability</a:t>
                      </a:r>
                      <a:r>
                        <a:rPr lang="de-DE" sz="1100" b="1"/>
                        <a:t> &amp; Innovation Support</a:t>
                      </a:r>
                    </a:p>
                    <a:p>
                      <a:r>
                        <a:rPr lang="de-DE" sz="1100" err="1"/>
                        <a:t>Does</a:t>
                      </a:r>
                      <a:r>
                        <a:rPr lang="de-DE" sz="1100"/>
                        <a:t> </a:t>
                      </a:r>
                      <a:r>
                        <a:rPr lang="de-DE" sz="1100" err="1"/>
                        <a:t>it</a:t>
                      </a:r>
                      <a:r>
                        <a:rPr lang="de-DE" sz="1100"/>
                        <a:t> </a:t>
                      </a:r>
                      <a:r>
                        <a:rPr lang="de-DE" sz="1100" err="1"/>
                        <a:t>have</a:t>
                      </a:r>
                      <a:r>
                        <a:rPr lang="de-DE" sz="1100"/>
                        <a:t> </a:t>
                      </a:r>
                      <a:r>
                        <a:rPr lang="de-DE" sz="1100" err="1"/>
                        <a:t>specific</a:t>
                      </a:r>
                      <a:r>
                        <a:rPr lang="de-DE" sz="1100"/>
                        <a:t> </a:t>
                      </a:r>
                      <a:r>
                        <a:rPr lang="de-DE" sz="1100" err="1"/>
                        <a:t>features</a:t>
                      </a:r>
                      <a:r>
                        <a:rPr lang="de-DE" sz="1100"/>
                        <a:t> </a:t>
                      </a:r>
                      <a:r>
                        <a:rPr lang="de-DE" sz="1100" err="1"/>
                        <a:t>for</a:t>
                      </a:r>
                      <a:r>
                        <a:rPr lang="de-DE" sz="1100"/>
                        <a:t> </a:t>
                      </a:r>
                      <a:r>
                        <a:rPr lang="de-DE" sz="1100" err="1"/>
                        <a:t>sustainability</a:t>
                      </a:r>
                      <a:r>
                        <a:rPr lang="de-DE" sz="1100"/>
                        <a:t> and </a:t>
                      </a:r>
                      <a:r>
                        <a:rPr lang="de-DE" sz="1100" err="1"/>
                        <a:t>innovation</a:t>
                      </a:r>
                      <a:r>
                        <a:rPr lang="de-DE" sz="1100"/>
                        <a:t> </a:t>
                      </a:r>
                      <a:r>
                        <a:rPr lang="de-DE" sz="1100" err="1"/>
                        <a:t>management</a:t>
                      </a:r>
                      <a:r>
                        <a:rPr lang="de-DE" sz="1100"/>
                        <a:t>?</a:t>
                      </a:r>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73739589"/>
                  </a:ext>
                </a:extLst>
              </a:tr>
            </a:tbl>
          </a:graphicData>
        </a:graphic>
      </p:graphicFrame>
    </p:spTree>
    <p:extLst>
      <p:ext uri="{BB962C8B-B14F-4D97-AF65-F5344CB8AC3E}">
        <p14:creationId xmlns:p14="http://schemas.microsoft.com/office/powerpoint/2010/main" val="15654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517A-15D7-DD6D-96D0-20DD340E0C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7A1F0-E176-5A74-84CC-C01FE8A8E007}"/>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3AC77985-03F5-1530-0F8E-F93FFE77000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FDB2884-7049-219A-3E23-1EFE43B2507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 TOOLS FOR INNOVATION MANAGEMENT</a:t>
            </a:r>
            <a:endParaRPr lang="en-US"/>
          </a:p>
        </p:txBody>
      </p:sp>
      <p:sp>
        <p:nvSpPr>
          <p:cNvPr id="11" name="Textplatzhalter 10">
            <a:extLst>
              <a:ext uri="{FF2B5EF4-FFF2-40B4-BE49-F238E27FC236}">
                <a16:creationId xmlns:a16="http://schemas.microsoft.com/office/drawing/2014/main" id="{28C7AD86-5080-C093-FE09-0FA1942BF86D}"/>
              </a:ext>
            </a:extLst>
          </p:cNvPr>
          <p:cNvSpPr>
            <a:spLocks noGrp="1"/>
          </p:cNvSpPr>
          <p:nvPr>
            <p:ph type="body" sz="quarter" idx="64"/>
          </p:nvPr>
        </p:nvSpPr>
        <p:spPr>
          <a:xfrm>
            <a:off x="697281" y="1599143"/>
            <a:ext cx="6509431" cy="9092670"/>
          </a:xfrm>
        </p:spPr>
        <p:txBody>
          <a:bodyPr numCol="1"/>
          <a:lstStyle/>
          <a:p>
            <a:pPr algn="just"/>
            <a:r>
              <a:rPr lang="en-GB" sz="1600" b="1">
                <a:solidFill>
                  <a:srgbClr val="8652A1"/>
                </a:solidFill>
              </a:rPr>
              <a:t>Step 3: Create an Infographic</a:t>
            </a:r>
          </a:p>
          <a:p>
            <a:pPr algn="just"/>
            <a:r>
              <a:rPr lang="en-GB"/>
              <a:t>Use online tools to create your infographic, such as:</a:t>
            </a:r>
          </a:p>
          <a:p>
            <a:pPr marL="171450" indent="-171450" algn="just">
              <a:buFont typeface="Wingdings" panose="05000000000000000000" pitchFamily="2" charset="2"/>
              <a:buChar char="q"/>
            </a:pPr>
            <a:r>
              <a:rPr lang="en-GB" b="1">
                <a:solidFill>
                  <a:srgbClr val="29C5F4"/>
                </a:solidFill>
                <a:hlinkClick r:id="rId2">
                  <a:extLst>
                    <a:ext uri="{A12FA001-AC4F-418D-AE19-62706E023703}">
                      <ahyp:hlinkClr xmlns:ahyp="http://schemas.microsoft.com/office/drawing/2018/hyperlinkcolor" val="tx"/>
                    </a:ext>
                  </a:extLst>
                </a:hlinkClick>
              </a:rPr>
              <a:t>Canva</a:t>
            </a:r>
            <a:r>
              <a:rPr lang="en-GB"/>
              <a:t> – User-friendly, free templates.</a:t>
            </a:r>
          </a:p>
          <a:p>
            <a:pPr marL="171450" indent="-171450" algn="just">
              <a:buFont typeface="Wingdings" panose="05000000000000000000" pitchFamily="2" charset="2"/>
              <a:buChar char="q"/>
            </a:pPr>
            <a:r>
              <a:rPr lang="en-GB" b="1">
                <a:solidFill>
                  <a:srgbClr val="29C5F4"/>
                </a:solidFill>
                <a:hlinkClick r:id="rId3">
                  <a:extLst>
                    <a:ext uri="{A12FA001-AC4F-418D-AE19-62706E023703}">
                      <ahyp:hlinkClr xmlns:ahyp="http://schemas.microsoft.com/office/drawing/2018/hyperlinkcolor" val="tx"/>
                    </a:ext>
                  </a:extLst>
                </a:hlinkClick>
              </a:rPr>
              <a:t>Piktochart</a:t>
            </a:r>
            <a:r>
              <a:rPr lang="en-GB"/>
              <a:t> – Useful for visual comparisons.</a:t>
            </a:r>
          </a:p>
          <a:p>
            <a:pPr marL="171450" indent="-171450" algn="just">
              <a:buFont typeface="Wingdings" panose="05000000000000000000" pitchFamily="2" charset="2"/>
              <a:buChar char="q"/>
            </a:pPr>
            <a:r>
              <a:rPr lang="en-GB" b="1"/>
              <a:t>PowerPoint</a:t>
            </a:r>
            <a:r>
              <a:rPr lang="en-GB"/>
              <a:t> – Customisable design with SmartArt function (on menu “Insert”).</a:t>
            </a:r>
          </a:p>
          <a:p>
            <a:pPr algn="just"/>
            <a:endParaRPr lang="en-GB"/>
          </a:p>
          <a:p>
            <a:pPr algn="just"/>
            <a:r>
              <a:rPr lang="en-GB"/>
              <a:t>Your infographic should include:</a:t>
            </a:r>
          </a:p>
          <a:p>
            <a:pPr marL="171450" indent="-171450" algn="just">
              <a:buFont typeface="Wingdings" panose="05000000000000000000" pitchFamily="2" charset="2"/>
              <a:buChar char="q"/>
            </a:pPr>
            <a:r>
              <a:rPr lang="en-GB" b="1"/>
              <a:t>Title:</a:t>
            </a:r>
            <a:r>
              <a:rPr lang="en-GB"/>
              <a:t> The selected innovation stage and tools.</a:t>
            </a:r>
          </a:p>
          <a:p>
            <a:pPr marL="171450" indent="-171450" algn="just">
              <a:buFont typeface="Wingdings" panose="05000000000000000000" pitchFamily="2" charset="2"/>
              <a:buChar char="q"/>
            </a:pPr>
            <a:r>
              <a:rPr lang="en-GB" b="1"/>
              <a:t>Key Features:</a:t>
            </a:r>
            <a:r>
              <a:rPr lang="en-GB"/>
              <a:t> Briefly describe how each tool functions.</a:t>
            </a:r>
          </a:p>
          <a:p>
            <a:pPr marL="171450" indent="-171450" algn="just">
              <a:buFont typeface="Wingdings" panose="05000000000000000000" pitchFamily="2" charset="2"/>
              <a:buChar char="q"/>
            </a:pPr>
            <a:r>
              <a:rPr lang="en-GB" b="1"/>
              <a:t>Comparison Table:</a:t>
            </a:r>
            <a:r>
              <a:rPr lang="en-GB"/>
              <a:t> Highlight strengths and weaknesses based on the criteria evaluated in Step 2.</a:t>
            </a:r>
          </a:p>
          <a:p>
            <a:pPr marL="171450" indent="-171450" algn="just">
              <a:buFont typeface="Wingdings" panose="05000000000000000000" pitchFamily="2" charset="2"/>
              <a:buChar char="q"/>
            </a:pPr>
            <a:r>
              <a:rPr lang="en-GB" b="1"/>
              <a:t>Visuals/Screenshots:</a:t>
            </a:r>
            <a:r>
              <a:rPr lang="en-GB"/>
              <a:t> Show examples of how these tools look when used with screenshots.</a:t>
            </a:r>
          </a:p>
          <a:p>
            <a:pPr marL="171450" indent="-171450" algn="just">
              <a:buFont typeface="Wingdings" panose="05000000000000000000" pitchFamily="2" charset="2"/>
              <a:buChar char="q"/>
            </a:pPr>
            <a:r>
              <a:rPr lang="en-GB" b="1"/>
              <a:t>Reflection:</a:t>
            </a:r>
            <a:r>
              <a:rPr lang="en-GB"/>
              <a:t> How do these tools help companies implement/manage sustainable logistics solutions?</a:t>
            </a:r>
          </a:p>
          <a:p>
            <a:pPr marL="171450" indent="-171450" algn="just">
              <a:buFont typeface="Wingdings" panose="05000000000000000000" pitchFamily="2" charset="2"/>
              <a:buChar char="q"/>
            </a:pPr>
            <a:endParaRPr lang="en-GB"/>
          </a:p>
          <a:p>
            <a:pPr algn="just"/>
            <a:r>
              <a:rPr lang="en-GB"/>
              <a:t>Here is how an infographic could look:</a:t>
            </a: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a:highlight>
                <a:srgbClr val="FFFF00"/>
              </a:highlight>
            </a:endParaRPr>
          </a:p>
          <a:p>
            <a:pPr algn="just"/>
            <a:endParaRPr lang="en-GB" b="1" u="sng"/>
          </a:p>
          <a:p>
            <a:pPr algn="just"/>
            <a:endParaRPr lang="en-GB" sz="800" b="1">
              <a:solidFill>
                <a:srgbClr val="8652A1"/>
              </a:solidFill>
            </a:endParaRPr>
          </a:p>
          <a:p>
            <a:pPr algn="just"/>
            <a:r>
              <a:rPr lang="en-GB" sz="1600" b="1">
                <a:solidFill>
                  <a:srgbClr val="8652A1"/>
                </a:solidFill>
              </a:rPr>
              <a:t>Step 4: Present Your Findings</a:t>
            </a:r>
          </a:p>
          <a:p>
            <a:pPr algn="just"/>
            <a:r>
              <a:rPr lang="en-GB"/>
              <a:t>Your </a:t>
            </a:r>
            <a:r>
              <a:rPr lang="en-GB" b="1"/>
              <a:t>group</a:t>
            </a:r>
            <a:r>
              <a:rPr lang="en-GB"/>
              <a:t> will:</a:t>
            </a:r>
          </a:p>
          <a:p>
            <a:pPr marL="171450" indent="-171450" algn="just">
              <a:buFont typeface="Wingdings" panose="05000000000000000000" pitchFamily="2" charset="2"/>
              <a:buChar char="q"/>
            </a:pPr>
            <a:r>
              <a:rPr lang="en-GB"/>
              <a:t>Briefly </a:t>
            </a:r>
            <a:r>
              <a:rPr lang="en-GB" b="1"/>
              <a:t>present</a:t>
            </a:r>
            <a:r>
              <a:rPr lang="en-GB"/>
              <a:t> the infographic created (3-5 minutes).</a:t>
            </a:r>
          </a:p>
          <a:p>
            <a:pPr marL="171450" indent="-171450" algn="just">
              <a:buFont typeface="Wingdings" panose="05000000000000000000" pitchFamily="2" charset="2"/>
              <a:buChar char="q"/>
            </a:pPr>
            <a:r>
              <a:rPr lang="en-GB" b="1"/>
              <a:t>Explain</a:t>
            </a:r>
            <a:r>
              <a:rPr lang="en-GB"/>
              <a:t> how the tools support innovation management.</a:t>
            </a:r>
          </a:p>
          <a:p>
            <a:pPr marL="171450" indent="-171450" algn="just">
              <a:buFont typeface="Wingdings" panose="05000000000000000000" pitchFamily="2" charset="2"/>
              <a:buChar char="q"/>
            </a:pPr>
            <a:r>
              <a:rPr lang="en-GB"/>
              <a:t>Discuss your </a:t>
            </a:r>
            <a:r>
              <a:rPr lang="en-GB" b="1"/>
              <a:t>reflection</a:t>
            </a:r>
            <a:r>
              <a:rPr lang="en-GB"/>
              <a:t> on the tools' usability and impact, especially for sustainable logistics implementation.</a:t>
            </a:r>
          </a:p>
          <a:p>
            <a:pPr algn="just"/>
            <a:endParaRPr lang="en-GB" b="1"/>
          </a:p>
          <a:p>
            <a:pPr algn="just"/>
            <a:r>
              <a:rPr lang="en-GB" b="1"/>
              <a:t>Be prepared </a:t>
            </a:r>
            <a:r>
              <a:rPr lang="en-GB"/>
              <a:t>to discuss the following:</a:t>
            </a:r>
          </a:p>
          <a:p>
            <a:pPr marL="165100" indent="-165100" algn="just">
              <a:buFont typeface="Wingdings" panose="05000000000000000000" pitchFamily="2" charset="2"/>
              <a:buChar char="q"/>
            </a:pPr>
            <a:r>
              <a:rPr lang="en-GB"/>
              <a:t>Which tool was more </a:t>
            </a:r>
            <a:r>
              <a:rPr lang="en-GB" b="1"/>
              <a:t>effective</a:t>
            </a:r>
            <a:r>
              <a:rPr lang="en-GB"/>
              <a:t> for your assigned innovation stage? Why?</a:t>
            </a:r>
          </a:p>
          <a:p>
            <a:pPr marL="165100" indent="-165100" algn="just">
              <a:buFont typeface="Wingdings" panose="05000000000000000000" pitchFamily="2" charset="2"/>
              <a:buChar char="q"/>
            </a:pPr>
            <a:r>
              <a:rPr lang="en-GB"/>
              <a:t>Did you find </a:t>
            </a:r>
            <a:r>
              <a:rPr lang="en-GB" b="1"/>
              <a:t>limitations</a:t>
            </a:r>
            <a:r>
              <a:rPr lang="en-GB"/>
              <a:t> in the tools when addressing sustainability challenges?</a:t>
            </a:r>
          </a:p>
          <a:p>
            <a:pPr marL="165100" indent="-165100" algn="just">
              <a:buFont typeface="Wingdings" panose="05000000000000000000" pitchFamily="2" charset="2"/>
              <a:buChar char="q"/>
            </a:pPr>
            <a:r>
              <a:rPr lang="en-GB"/>
              <a:t>How could companies better </a:t>
            </a:r>
            <a:r>
              <a:rPr lang="en-GB" b="1"/>
              <a:t>integrate</a:t>
            </a:r>
            <a:r>
              <a:rPr lang="en-GB"/>
              <a:t> these tools into their processes?</a:t>
            </a:r>
          </a:p>
          <a:p>
            <a:pPr algn="just"/>
            <a:endParaRPr lang="en-GB"/>
          </a:p>
          <a:p>
            <a:pPr algn="just"/>
            <a:r>
              <a:rPr lang="de-DE" sz="1600" b="1" err="1">
                <a:solidFill>
                  <a:srgbClr val="8652A1"/>
                </a:solidFill>
                <a:latin typeface="Calibri"/>
                <a:ea typeface="Open Sans"/>
                <a:cs typeface="Calibri"/>
              </a:rPr>
              <a:t>Step</a:t>
            </a:r>
            <a:r>
              <a:rPr lang="de-DE" sz="1600" b="1">
                <a:solidFill>
                  <a:srgbClr val="8652A1"/>
                </a:solidFill>
                <a:latin typeface="Calibri"/>
                <a:ea typeface="Open Sans"/>
                <a:cs typeface="Calibri"/>
              </a:rPr>
              <a:t> 5: Evaluation </a:t>
            </a:r>
            <a:r>
              <a:rPr lang="de-DE" sz="1600" b="1" err="1">
                <a:solidFill>
                  <a:srgbClr val="8652A1"/>
                </a:solidFill>
                <a:latin typeface="Calibri"/>
                <a:ea typeface="Open Sans"/>
                <a:cs typeface="Calibri"/>
              </a:rPr>
              <a:t>Questionnaire</a:t>
            </a:r>
            <a:endParaRPr lang="de-DE" b="1"/>
          </a:p>
          <a:p>
            <a:pPr algn="just"/>
            <a:r>
              <a:rPr lang="en-GB">
                <a:latin typeface="Calibri"/>
                <a:ea typeface="Open Sans"/>
                <a:cs typeface="Calibri"/>
              </a:rPr>
              <a:t>After completing the module, you will reply to a </a:t>
            </a:r>
            <a:r>
              <a:rPr lang="en-US" b="1">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short quantitative evaluation </a:t>
            </a:r>
            <a:r>
              <a:rPr lang="en-US">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questionnaire to assess </a:t>
            </a:r>
            <a:r>
              <a:rPr lang="en-GB">
                <a:latin typeface="Calibri"/>
                <a:ea typeface="Open Sans"/>
                <a:cs typeface="Calibri"/>
              </a:rPr>
              <a:t>what you have </a:t>
            </a:r>
            <a:r>
              <a:rPr lang="en-GB" b="1">
                <a:latin typeface="Calibri"/>
                <a:ea typeface="Open Sans"/>
                <a:cs typeface="Calibri"/>
              </a:rPr>
              <a:t>learned</a:t>
            </a:r>
            <a:r>
              <a:rPr lang="en-GB">
                <a:latin typeface="Calibri"/>
                <a:ea typeface="Open Sans"/>
                <a:cs typeface="Calibri"/>
              </a:rPr>
              <a:t> about innovation management digitalisation and sustainability.</a:t>
            </a:r>
          </a:p>
          <a:p>
            <a:pPr marL="177800" indent="-177800" algn="just">
              <a:buFont typeface="Wingdings" pitchFamily="2" charset="2"/>
              <a:buChar char="q"/>
            </a:pPr>
            <a:r>
              <a:rPr lang="en-GB" b="1">
                <a:latin typeface="+mn-lt"/>
                <a:ea typeface="Open Sans"/>
                <a:cs typeface="Calibri"/>
              </a:rPr>
              <a:t>Access</a:t>
            </a:r>
            <a:r>
              <a:rPr lang="en-GB">
                <a:latin typeface="+mn-lt"/>
                <a:ea typeface="Open Sans"/>
                <a:cs typeface="Calibri"/>
              </a:rPr>
              <a:t> the online form (link provided by your teacher).</a:t>
            </a:r>
          </a:p>
          <a:p>
            <a:pPr marL="177800" indent="-177800" algn="just">
              <a:buFont typeface="Wingdings" pitchFamily="2" charset="2"/>
              <a:buChar char="q"/>
            </a:pPr>
            <a:r>
              <a:rPr lang="en-GB" b="1">
                <a:latin typeface="+mn-lt"/>
                <a:ea typeface="Open Sans"/>
                <a:cs typeface="Calibri"/>
              </a:rPr>
              <a:t>Answer</a:t>
            </a:r>
            <a:r>
              <a:rPr lang="en-GB">
                <a:latin typeface="+mn-lt"/>
                <a:ea typeface="Open Sans"/>
                <a:cs typeface="Calibri"/>
              </a:rPr>
              <a:t> the questionnaire.</a:t>
            </a:r>
          </a:p>
          <a:p>
            <a:pPr marL="177800" indent="-177800" algn="just">
              <a:buFont typeface="Wingdings" pitchFamily="2" charset="2"/>
              <a:buChar char="q"/>
            </a:pPr>
            <a:r>
              <a:rPr lang="en-GB" b="1">
                <a:latin typeface="+mn-lt"/>
                <a:ea typeface="Open Sans"/>
                <a:cs typeface="Calibri"/>
              </a:rPr>
              <a:t>Submit</a:t>
            </a:r>
            <a:r>
              <a:rPr lang="en-GB">
                <a:latin typeface="+mn-lt"/>
                <a:ea typeface="Open Sans"/>
                <a:cs typeface="Calibri"/>
              </a:rPr>
              <a:t> your answers before the deadline defined by your teacher.</a:t>
            </a:r>
          </a:p>
          <a:p>
            <a:pPr algn="just"/>
            <a:endParaRPr lang="en-GB"/>
          </a:p>
        </p:txBody>
      </p:sp>
      <p:pic>
        <p:nvPicPr>
          <p:cNvPr id="3" name="Grafik 2">
            <a:extLst>
              <a:ext uri="{FF2B5EF4-FFF2-40B4-BE49-F238E27FC236}">
                <a16:creationId xmlns:a16="http://schemas.microsoft.com/office/drawing/2014/main" id="{9FD2EDA9-D8D8-D5B6-787B-F3A9234E0C99}"/>
              </a:ext>
            </a:extLst>
          </p:cNvPr>
          <p:cNvPicPr>
            <a:picLocks noChangeAspect="1"/>
          </p:cNvPicPr>
          <p:nvPr/>
        </p:nvPicPr>
        <p:blipFill>
          <a:blip r:embed="rId4"/>
          <a:stretch>
            <a:fillRect/>
          </a:stretch>
        </p:blipFill>
        <p:spPr>
          <a:xfrm>
            <a:off x="773795" y="4107548"/>
            <a:ext cx="2796150" cy="3233367"/>
          </a:xfrm>
          <a:prstGeom prst="rect">
            <a:avLst/>
          </a:prstGeom>
        </p:spPr>
      </p:pic>
      <p:pic>
        <p:nvPicPr>
          <p:cNvPr id="6" name="Grafik 5">
            <a:extLst>
              <a:ext uri="{FF2B5EF4-FFF2-40B4-BE49-F238E27FC236}">
                <a16:creationId xmlns:a16="http://schemas.microsoft.com/office/drawing/2014/main" id="{84770F8A-3818-3117-9A90-773C3A1D03BB}"/>
              </a:ext>
            </a:extLst>
          </p:cNvPr>
          <p:cNvPicPr>
            <a:picLocks noChangeAspect="1"/>
          </p:cNvPicPr>
          <p:nvPr/>
        </p:nvPicPr>
        <p:blipFill>
          <a:blip r:embed="rId5"/>
          <a:stretch>
            <a:fillRect/>
          </a:stretch>
        </p:blipFill>
        <p:spPr>
          <a:xfrm>
            <a:off x="3646459" y="4107548"/>
            <a:ext cx="1357404" cy="3233367"/>
          </a:xfrm>
          <a:prstGeom prst="rect">
            <a:avLst/>
          </a:prstGeom>
        </p:spPr>
      </p:pic>
      <p:pic>
        <p:nvPicPr>
          <p:cNvPr id="9" name="Grafik 8">
            <a:extLst>
              <a:ext uri="{FF2B5EF4-FFF2-40B4-BE49-F238E27FC236}">
                <a16:creationId xmlns:a16="http://schemas.microsoft.com/office/drawing/2014/main" id="{9B432033-5E1B-51AA-156D-6D1D81CC7BEE}"/>
              </a:ext>
            </a:extLst>
          </p:cNvPr>
          <p:cNvPicPr>
            <a:picLocks noChangeAspect="1"/>
          </p:cNvPicPr>
          <p:nvPr/>
        </p:nvPicPr>
        <p:blipFill>
          <a:blip r:embed="rId6"/>
          <a:stretch>
            <a:fillRect/>
          </a:stretch>
        </p:blipFill>
        <p:spPr>
          <a:xfrm>
            <a:off x="5080377" y="4107548"/>
            <a:ext cx="1395185" cy="3233367"/>
          </a:xfrm>
          <a:prstGeom prst="rect">
            <a:avLst/>
          </a:prstGeom>
        </p:spPr>
      </p:pic>
    </p:spTree>
    <p:extLst>
      <p:ext uri="{BB962C8B-B14F-4D97-AF65-F5344CB8AC3E}">
        <p14:creationId xmlns:p14="http://schemas.microsoft.com/office/powerpoint/2010/main" val="381897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B732263-A37B-E960-3B74-F1309890B685}"/>
              </a:ext>
            </a:extLst>
          </p:cNvPr>
          <p:cNvSpPr>
            <a:spLocks noGrp="1"/>
          </p:cNvSpPr>
          <p:nvPr>
            <p:ph type="body" sz="quarter" idx="64"/>
          </p:nvPr>
        </p:nvSpPr>
        <p:spPr>
          <a:xfrm>
            <a:off x="697281" y="1703167"/>
            <a:ext cx="6076734" cy="8683846"/>
          </a:xfrm>
        </p:spPr>
        <p:txBody>
          <a:bodyPr lIns="91440" tIns="45720" rIns="91440" bIns="45720" numCol="1" spcCol="288000" anchor="t">
            <a:noAutofit/>
          </a:bodyPr>
          <a:lstStyle/>
          <a:p>
            <a:r>
              <a:rPr lang="en-GB" sz="1600" b="1">
                <a:solidFill>
                  <a:srgbClr val="8652A1"/>
                </a:solidFill>
              </a:rPr>
              <a:t>Step 1: Identifying a Company’s Problems &amp; Innovations</a:t>
            </a:r>
          </a:p>
          <a:p>
            <a:endParaRPr lang="en-GB"/>
          </a:p>
          <a:p>
            <a:pPr algn="just"/>
            <a:r>
              <a:rPr lang="en-GB"/>
              <a:t>Before selecting digital tools, it is essential to understand a company’s challenges and innovation needs. Choose any company to analyse – for inspiration and diverse examples from different countries and industries, check the</a:t>
            </a:r>
            <a:r>
              <a:rPr lang="en-GB" b="1"/>
              <a:t> </a:t>
            </a:r>
            <a:r>
              <a:rPr lang="en-GB" b="1">
                <a:solidFill>
                  <a:srgbClr val="29C5F4"/>
                </a:solidFill>
                <a:hlinkClick r:id="rId2">
                  <a:extLst>
                    <a:ext uri="{A12FA001-AC4F-418D-AE19-62706E023703}">
                      <ahyp:hlinkClr xmlns:ahyp="http://schemas.microsoft.com/office/drawing/2018/hyperlinkcolor" val="tx"/>
                    </a:ext>
                  </a:extLst>
                </a:hlinkClick>
              </a:rPr>
              <a:t>EARTH Good Practice Compendium</a:t>
            </a:r>
            <a:r>
              <a:rPr lang="en-GB"/>
              <a:t>.</a:t>
            </a:r>
            <a:endParaRPr lang="en-GB">
              <a:highlight>
                <a:srgbClr val="FFFF00"/>
              </a:highlight>
            </a:endParaRPr>
          </a:p>
          <a:p>
            <a:pPr algn="just"/>
            <a:endParaRPr lang="en-GB"/>
          </a:p>
          <a:p>
            <a:pPr algn="just"/>
            <a:r>
              <a:rPr lang="en-GB" b="1"/>
              <a:t>How to Identify Problems &amp; Innovation Needs</a:t>
            </a:r>
          </a:p>
          <a:p>
            <a:pPr algn="just"/>
            <a:r>
              <a:rPr lang="en-GB"/>
              <a:t>Use the following checklist to analyse the company’s situation:</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b="1">
                <a:latin typeface="Calibri"/>
                <a:ea typeface="Open Sans"/>
                <a:cs typeface="Calibri"/>
              </a:rPr>
              <a:t>Example:</a:t>
            </a:r>
            <a:r>
              <a:rPr lang="en-GB">
                <a:latin typeface="Calibri"/>
                <a:ea typeface="Open Sans"/>
                <a:cs typeface="Calibri"/>
              </a:rPr>
              <a:t> One logistics company struggles with delivery delays and is exploring AI-driven route optimisation. Meanwhile, </a:t>
            </a:r>
            <a:r>
              <a:rPr lang="en-GB"/>
              <a:t>another logistics provider is dealing with warehouse congestion and is considering an automated inventory management system to improve storage efficiency and order fulfilment.</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DIGITALISATION IN INNOVATION MANAGEMENT</a:t>
            </a:r>
          </a:p>
        </p:txBody>
      </p:sp>
      <p:graphicFrame>
        <p:nvGraphicFramePr>
          <p:cNvPr id="15" name="Tabelle 14">
            <a:extLst>
              <a:ext uri="{FF2B5EF4-FFF2-40B4-BE49-F238E27FC236}">
                <a16:creationId xmlns:a16="http://schemas.microsoft.com/office/drawing/2014/main" id="{27E6CFA3-CE78-73C4-39C7-D15B0A3E3544}"/>
              </a:ext>
            </a:extLst>
          </p:cNvPr>
          <p:cNvGraphicFramePr>
            <a:graphicFrameLocks noGrp="1"/>
          </p:cNvGraphicFramePr>
          <p:nvPr>
            <p:extLst>
              <p:ext uri="{D42A27DB-BD31-4B8C-83A1-F6EECF244321}">
                <p14:modId xmlns:p14="http://schemas.microsoft.com/office/powerpoint/2010/main" val="3733410780"/>
              </p:ext>
            </p:extLst>
          </p:nvPr>
        </p:nvGraphicFramePr>
        <p:xfrm>
          <a:off x="785660" y="3238342"/>
          <a:ext cx="5988356" cy="7162552"/>
        </p:xfrm>
        <a:graphic>
          <a:graphicData uri="http://schemas.openxmlformats.org/drawingml/2006/table">
            <a:tbl>
              <a:tblPr firstRow="1" bandRow="1">
                <a:tableStyleId>{1FECB4D8-DB02-4DC6-A0A2-4F2EBAE1DC90}</a:tableStyleId>
              </a:tblPr>
              <a:tblGrid>
                <a:gridCol w="878040">
                  <a:extLst>
                    <a:ext uri="{9D8B030D-6E8A-4147-A177-3AD203B41FA5}">
                      <a16:colId xmlns:a16="http://schemas.microsoft.com/office/drawing/2014/main" val="2167402619"/>
                    </a:ext>
                  </a:extLst>
                </a:gridCol>
                <a:gridCol w="1765300">
                  <a:extLst>
                    <a:ext uri="{9D8B030D-6E8A-4147-A177-3AD203B41FA5}">
                      <a16:colId xmlns:a16="http://schemas.microsoft.com/office/drawing/2014/main" val="1436939120"/>
                    </a:ext>
                  </a:extLst>
                </a:gridCol>
                <a:gridCol w="3345016">
                  <a:extLst>
                    <a:ext uri="{9D8B030D-6E8A-4147-A177-3AD203B41FA5}">
                      <a16:colId xmlns:a16="http://schemas.microsoft.com/office/drawing/2014/main" val="2490921533"/>
                    </a:ext>
                  </a:extLst>
                </a:gridCol>
              </a:tblGrid>
              <a:tr h="756681">
                <a:tc>
                  <a:txBody>
                    <a:bodyPr/>
                    <a:lstStyle/>
                    <a:p>
                      <a:r>
                        <a:rPr lang="en-GB" sz="1100" b="1"/>
                        <a:t>Aspect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b="1"/>
                        <a:t>Guiding Questions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a:t>Your Chosen Company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extLst>
                  <a:ext uri="{0D108BD9-81ED-4DB2-BD59-A6C34878D82A}">
                    <a16:rowId xmlns:a16="http://schemas.microsoft.com/office/drawing/2014/main" val="3876875392"/>
                  </a:ext>
                </a:extLst>
              </a:tr>
              <a:tr h="1212762">
                <a:tc>
                  <a:txBody>
                    <a:bodyPr/>
                    <a:lstStyle/>
                    <a:p>
                      <a:r>
                        <a:rPr lang="en-GB" sz="1100" b="1"/>
                        <a:t>Target &amp; Purpose</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What is the company’s mission and main objectives? </a:t>
                      </a:r>
                    </a:p>
                    <a:p>
                      <a:r>
                        <a:rPr lang="en-GB" sz="1100" i="1"/>
                        <a:t>What are its key products/services?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593776"/>
                  </a:ext>
                </a:extLst>
              </a:tr>
              <a:tr h="1896884">
                <a:tc>
                  <a:txBody>
                    <a:bodyPr/>
                    <a:lstStyle/>
                    <a:p>
                      <a:r>
                        <a:rPr lang="en-GB" sz="1100" b="1"/>
                        <a:t>Challenges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What are the company’s biggest operational or strategic challenges? (E.g., efficiency, customer engagement, sustainability, cost reduction)</a:t>
                      </a:r>
                    </a:p>
                    <a:p>
                      <a:r>
                        <a:rPr lang="en-GB" sz="1100" i="1"/>
                        <a:t>What are specific regional challenges your company faces?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29025"/>
                  </a:ext>
                </a:extLst>
              </a:tr>
              <a:tr h="1212762">
                <a:tc>
                  <a:txBody>
                    <a:bodyPr/>
                    <a:lstStyle/>
                    <a:p>
                      <a:r>
                        <a:rPr lang="en-GB" sz="1100" b="1"/>
                        <a:t>Existing Innovations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Has the company introduced any innovative solutions? </a:t>
                      </a:r>
                    </a:p>
                    <a:p>
                      <a:r>
                        <a:rPr lang="en-GB" sz="1100" i="1"/>
                        <a:t>How successful have they been?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363202"/>
                  </a:ext>
                </a:extLst>
              </a:tr>
              <a:tr h="1212762">
                <a:tc>
                  <a:txBody>
                    <a:bodyPr/>
                    <a:lstStyle/>
                    <a:p>
                      <a:r>
                        <a:rPr lang="en-GB" sz="1100" b="1"/>
                        <a:t>Innovation Manage-ment Stages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Which stage is the company in? (e.g., idea generation, development, implementation, etc.)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42162"/>
                  </a:ext>
                </a:extLst>
              </a:tr>
              <a:tr h="870701">
                <a:tc>
                  <a:txBody>
                    <a:bodyPr/>
                    <a:lstStyle/>
                    <a:p>
                      <a:r>
                        <a:rPr lang="en-GB" sz="1100" b="1"/>
                        <a:t>Industry Trends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What external trends are affecting innovation in this industry?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330618"/>
                  </a:ext>
                </a:extLst>
              </a:tr>
            </a:tbl>
          </a:graphicData>
        </a:graphic>
      </p:graphicFrame>
    </p:spTree>
    <p:extLst>
      <p:ext uri="{BB962C8B-B14F-4D97-AF65-F5344CB8AC3E}">
        <p14:creationId xmlns:p14="http://schemas.microsoft.com/office/powerpoint/2010/main" val="133604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F968-54D0-01FE-08AE-5D856CBAECF2}"/>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096433B9-FF39-279C-D130-D4E47A20D5DE}"/>
              </a:ext>
            </a:extLst>
          </p:cNvPr>
          <p:cNvSpPr>
            <a:spLocks noGrp="1"/>
          </p:cNvSpPr>
          <p:nvPr>
            <p:ph type="body" sz="quarter" idx="64"/>
          </p:nvPr>
        </p:nvSpPr>
        <p:spPr>
          <a:xfrm>
            <a:off x="697281" y="1599143"/>
            <a:ext cx="6076734" cy="8683846"/>
          </a:xfrm>
        </p:spPr>
        <p:txBody>
          <a:bodyPr lIns="91440" tIns="45720" rIns="91440" bIns="45720" numCol="1" spcCol="288000" anchor="t">
            <a:noAutofit/>
          </a:bodyPr>
          <a:lstStyle/>
          <a:p>
            <a:pPr algn="just"/>
            <a:r>
              <a:rPr lang="en-GB" sz="1600" b="1">
                <a:solidFill>
                  <a:srgbClr val="8652A1"/>
                </a:solidFill>
                <a:latin typeface="Calibri"/>
                <a:ea typeface="Open Sans"/>
                <a:cs typeface="Calibri"/>
              </a:rPr>
              <a:t>Step 2: Identifying and Selecting Relevant Digital Tools</a:t>
            </a:r>
          </a:p>
          <a:p>
            <a:pPr algn="just"/>
            <a:endParaRPr lang="en-GB"/>
          </a:p>
          <a:p>
            <a:pPr algn="just"/>
            <a:r>
              <a:rPr lang="en-GB"/>
              <a:t>Once the company's needs are understood, explore digital tools that can support the innovation management process, such as tools for idea generation, development, or implementation.</a:t>
            </a:r>
          </a:p>
          <a:p>
            <a:pPr algn="just"/>
            <a:endParaRPr lang="en-GB"/>
          </a:p>
          <a:p>
            <a:pPr algn="just"/>
            <a:endParaRPr lang="en-GB"/>
          </a:p>
          <a:p>
            <a:pPr algn="just"/>
            <a:r>
              <a:rPr lang="en-GB" b="1">
                <a:latin typeface="Calibri"/>
                <a:ea typeface="Open Sans"/>
                <a:cs typeface="Calibri"/>
              </a:rPr>
              <a:t>Resources for Finding Digital Tools:</a:t>
            </a:r>
          </a:p>
          <a:p>
            <a:pPr algn="just"/>
            <a:r>
              <a:rPr lang="en-GB"/>
              <a:t>To support the innovation process – from idea generation to implementation – consider tools that help manage, structure, and accelerate innovation activities. These can include:</a:t>
            </a:r>
          </a:p>
          <a:p>
            <a:pPr marL="171450" indent="-171450" algn="just">
              <a:buFont typeface="Wingdings" panose="05000000000000000000" pitchFamily="2" charset="2"/>
              <a:buChar char="q"/>
            </a:pPr>
            <a:r>
              <a:rPr lang="en-GB" b="1"/>
              <a:t>Analytics and foresight tools</a:t>
            </a:r>
            <a:r>
              <a:rPr lang="en-GB"/>
              <a:t> (e.g. </a:t>
            </a:r>
            <a:r>
              <a:rPr lang="en-GB" b="1"/>
              <a:t>Statista</a:t>
            </a:r>
            <a:r>
              <a:rPr lang="en-GB"/>
              <a:t>, </a:t>
            </a:r>
            <a:r>
              <a:rPr lang="en-GB" b="1"/>
              <a:t>Power BI</a:t>
            </a:r>
            <a:r>
              <a:rPr lang="en-GB"/>
              <a:t>, </a:t>
            </a:r>
            <a:r>
              <a:rPr lang="en-GB" b="1"/>
              <a:t>Crunchbase</a:t>
            </a:r>
            <a:r>
              <a:rPr lang="en-GB"/>
              <a:t>): Identify trends, assess market potential, and support evidence-based decisions.</a:t>
            </a:r>
          </a:p>
          <a:p>
            <a:pPr marL="171450" indent="-171450" algn="just">
              <a:buFont typeface="Wingdings" panose="05000000000000000000" pitchFamily="2" charset="2"/>
              <a:buChar char="q"/>
            </a:pPr>
            <a:r>
              <a:rPr lang="en-GB" b="1"/>
              <a:t>Idea management platforms</a:t>
            </a:r>
            <a:r>
              <a:rPr lang="en-GB"/>
              <a:t> (e.g. </a:t>
            </a:r>
            <a:r>
              <a:rPr lang="en-GB" b="1" err="1"/>
              <a:t>Brightidea</a:t>
            </a:r>
            <a:r>
              <a:rPr lang="en-GB"/>
              <a:t>, </a:t>
            </a:r>
            <a:r>
              <a:rPr lang="en-GB" b="1" err="1"/>
              <a:t>Qmarkets</a:t>
            </a:r>
            <a:r>
              <a:rPr lang="en-GB"/>
              <a:t>): Collect, evaluate, and prioritise innovation ideas.</a:t>
            </a:r>
          </a:p>
          <a:p>
            <a:pPr marL="171450" indent="-171450" algn="just">
              <a:buFont typeface="Wingdings" panose="05000000000000000000" pitchFamily="2" charset="2"/>
              <a:buChar char="q"/>
            </a:pPr>
            <a:r>
              <a:rPr lang="en-GB" b="1"/>
              <a:t>Collaboration tools</a:t>
            </a:r>
            <a:r>
              <a:rPr lang="en-GB"/>
              <a:t> (e.g. </a:t>
            </a:r>
            <a:r>
              <a:rPr lang="en-GB" b="1"/>
              <a:t>Miro</a:t>
            </a:r>
            <a:r>
              <a:rPr lang="en-GB"/>
              <a:t>, </a:t>
            </a:r>
            <a:r>
              <a:rPr lang="en-GB" b="1" err="1"/>
              <a:t>Lucidspark</a:t>
            </a:r>
            <a:r>
              <a:rPr lang="en-GB"/>
              <a:t>, </a:t>
            </a:r>
            <a:r>
              <a:rPr lang="en-GB" b="1"/>
              <a:t>Microsoft Teams</a:t>
            </a:r>
            <a:r>
              <a:rPr lang="en-GB"/>
              <a:t>): Support brainstorming, visualisation, and cross-team ideation.</a:t>
            </a:r>
          </a:p>
          <a:p>
            <a:pPr marL="171450" indent="-171450" algn="just">
              <a:buFont typeface="Wingdings" panose="05000000000000000000" pitchFamily="2" charset="2"/>
              <a:buChar char="q"/>
            </a:pPr>
            <a:r>
              <a:rPr lang="en-GB" b="1"/>
              <a:t>Prototyping and testing tools</a:t>
            </a:r>
            <a:r>
              <a:rPr lang="en-GB"/>
              <a:t> (e.g. </a:t>
            </a:r>
            <a:r>
              <a:rPr lang="en-GB" b="1"/>
              <a:t>Figma</a:t>
            </a:r>
            <a:r>
              <a:rPr lang="en-GB"/>
              <a:t>, </a:t>
            </a:r>
            <a:r>
              <a:rPr lang="en-GB" b="1" err="1"/>
              <a:t>MarvelApp</a:t>
            </a:r>
            <a:r>
              <a:rPr lang="en-GB"/>
              <a:t>): Create and test early-stage concepts.</a:t>
            </a:r>
          </a:p>
          <a:p>
            <a:pPr marL="171450" indent="-171450" algn="just">
              <a:buFont typeface="Wingdings" panose="05000000000000000000" pitchFamily="2" charset="2"/>
              <a:buChar char="q"/>
            </a:pPr>
            <a:r>
              <a:rPr lang="en-GB" b="1"/>
              <a:t>Project and innovation pipeline management systems</a:t>
            </a:r>
            <a:r>
              <a:rPr lang="en-GB"/>
              <a:t> (e.g. </a:t>
            </a:r>
            <a:r>
              <a:rPr lang="en-GB" b="1" err="1"/>
              <a:t>Planbox</a:t>
            </a:r>
            <a:r>
              <a:rPr lang="en-GB"/>
              <a:t>, </a:t>
            </a:r>
            <a:r>
              <a:rPr lang="en-GB" b="1" err="1"/>
              <a:t>ClickUp</a:t>
            </a:r>
            <a:r>
              <a:rPr lang="en-GB"/>
              <a:t>, </a:t>
            </a:r>
            <a:r>
              <a:rPr lang="en-GB" b="1" err="1"/>
              <a:t>InnovationCloud</a:t>
            </a:r>
            <a:r>
              <a:rPr lang="en-GB"/>
              <a:t>): Track innovation stages and support execution.</a:t>
            </a:r>
          </a:p>
          <a:p>
            <a:pPr algn="just">
              <a:buClr>
                <a:schemeClr val="tx1"/>
              </a:buClr>
            </a:pPr>
            <a:endParaRPr lang="en-GB" b="1">
              <a:latin typeface="Calibri"/>
              <a:ea typeface="Open Sans"/>
              <a:cs typeface="Calibri"/>
            </a:endParaRPr>
          </a:p>
          <a:p>
            <a:pPr algn="just">
              <a:buClr>
                <a:schemeClr val="tx1"/>
              </a:buClr>
            </a:pPr>
            <a:r>
              <a:rPr lang="en-GB"/>
              <a:t>You can find digital tools through, not exclusively, the following resources:</a:t>
            </a:r>
            <a:endParaRPr lang="en-GB" b="1">
              <a:latin typeface="Calibri"/>
              <a:ea typeface="Open Sans"/>
              <a:cs typeface="Calibri"/>
            </a:endParaRPr>
          </a:p>
          <a:p>
            <a:pPr marL="171450" indent="-171450" algn="just">
              <a:buClr>
                <a:schemeClr val="tx1"/>
              </a:buClr>
              <a:buFont typeface="Wingdings" panose="05000000000000000000" pitchFamily="2" charset="2"/>
              <a:buChar char="q"/>
            </a:pPr>
            <a:r>
              <a:rPr lang="en-GB"/>
              <a:t>Market Research &amp; Industry Reports – Look at commonly used innovation tools within similar industries.</a:t>
            </a:r>
          </a:p>
          <a:p>
            <a:pPr marL="171450" indent="-171450" algn="just">
              <a:buClr>
                <a:schemeClr val="tx1"/>
              </a:buClr>
              <a:buFont typeface="Wingdings" panose="05000000000000000000" pitchFamily="2" charset="2"/>
              <a:buChar char="q"/>
            </a:pPr>
            <a:r>
              <a:rPr lang="en-GB" b="1">
                <a:solidFill>
                  <a:srgbClr val="29C5F4"/>
                </a:solidFill>
                <a:hlinkClick r:id="rId2">
                  <a:extLst>
                    <a:ext uri="{A12FA001-AC4F-418D-AE19-62706E023703}">
                      <ahyp:hlinkClr xmlns:ahyp="http://schemas.microsoft.com/office/drawing/2018/hyperlinkcolor" val="tx"/>
                    </a:ext>
                  </a:extLst>
                </a:hlinkClick>
              </a:rPr>
              <a:t>EARTH Starter Kit</a:t>
            </a:r>
            <a:r>
              <a:rPr lang="en-GB"/>
              <a:t> – See a curated list of digital tools aligned with the stages of the innovation process (pp. 23–29), with a focus on logistics.</a:t>
            </a:r>
          </a:p>
          <a:p>
            <a:pPr algn="just">
              <a:buClr>
                <a:schemeClr val="tx1"/>
              </a:buClr>
            </a:pPr>
            <a:endParaRPr lang="en-GB"/>
          </a:p>
          <a:p>
            <a:pPr algn="just">
              <a:buClr>
                <a:schemeClr val="tx1"/>
              </a:buClr>
            </a:pPr>
            <a:endParaRPr lang="en-GB"/>
          </a:p>
          <a:p>
            <a:pPr algn="just"/>
            <a:r>
              <a:rPr lang="en-GB" b="1"/>
              <a:t>Checklist for Evaluating Digital Tools:</a:t>
            </a:r>
          </a:p>
          <a:p>
            <a:pPr marL="171450" indent="-171450" algn="just">
              <a:buFont typeface="Wingdings" panose="05000000000000000000" pitchFamily="2" charset="2"/>
              <a:buChar char="q"/>
            </a:pPr>
            <a:r>
              <a:rPr lang="en-GB" b="1"/>
              <a:t>Functionality:</a:t>
            </a:r>
            <a:r>
              <a:rPr lang="en-GB"/>
              <a:t> Does it support a specific stage of innovation (e.g. idea generation, development, testing)?</a:t>
            </a:r>
          </a:p>
          <a:p>
            <a:pPr marL="171450" indent="-171450" algn="just">
              <a:buFont typeface="Wingdings" panose="05000000000000000000" pitchFamily="2" charset="2"/>
              <a:buChar char="q"/>
            </a:pPr>
            <a:r>
              <a:rPr lang="en-GB" b="1"/>
              <a:t>Ease of Implementation:</a:t>
            </a:r>
            <a:r>
              <a:rPr lang="en-GB"/>
              <a:t> Can it be integrated smoothly into current systems and workflows?</a:t>
            </a:r>
          </a:p>
          <a:p>
            <a:pPr marL="171450" indent="-171450" algn="just">
              <a:buFont typeface="Wingdings" panose="05000000000000000000" pitchFamily="2" charset="2"/>
              <a:buChar char="q"/>
            </a:pPr>
            <a:r>
              <a:rPr lang="en-GB" b="1"/>
              <a:t>Cost &amp; ROI:</a:t>
            </a:r>
            <a:r>
              <a:rPr lang="en-GB"/>
              <a:t> Is it cost-effective, and does the benefit justify the investment?</a:t>
            </a:r>
          </a:p>
          <a:p>
            <a:pPr marL="171450" indent="-171450" algn="just">
              <a:buFont typeface="Wingdings" panose="05000000000000000000" pitchFamily="2" charset="2"/>
              <a:buChar char="q"/>
            </a:pPr>
            <a:r>
              <a:rPr lang="en-GB" b="1"/>
              <a:t>Scalability:</a:t>
            </a:r>
            <a:r>
              <a:rPr lang="en-GB"/>
              <a:t> Can the tool adapt and grow with future innovation needs?</a:t>
            </a:r>
          </a:p>
          <a:p>
            <a:pPr marL="171450" indent="-171450" algn="just">
              <a:buFont typeface="Wingdings" panose="05000000000000000000" pitchFamily="2" charset="2"/>
              <a:buChar char="q"/>
            </a:pPr>
            <a:r>
              <a:rPr lang="en-GB" b="1"/>
              <a:t>User-Friendliness:</a:t>
            </a:r>
            <a:r>
              <a:rPr lang="en-GB"/>
              <a:t> Will employees find it intuitive and easy to use?</a:t>
            </a:r>
          </a:p>
          <a:p>
            <a:pPr marL="171450" indent="-171450" algn="just">
              <a:buFont typeface="Wingdings" panose="05000000000000000000" pitchFamily="2" charset="2"/>
              <a:buChar char="q"/>
            </a:pPr>
            <a:endParaRPr lang="en-GB">
              <a:latin typeface="Calibri"/>
              <a:ea typeface="Open Sans"/>
              <a:cs typeface="Calibri"/>
            </a:endParaRPr>
          </a:p>
          <a:p>
            <a:pPr algn="just"/>
            <a:endParaRPr lang="en-GB">
              <a:latin typeface="Calibri"/>
              <a:ea typeface="Open Sans"/>
              <a:cs typeface="Calibri"/>
            </a:endParaRPr>
          </a:p>
          <a:p>
            <a:pPr algn="just"/>
            <a:r>
              <a:rPr lang="en-GB" b="1">
                <a:latin typeface="Calibri"/>
                <a:ea typeface="Open Sans"/>
                <a:cs typeface="Calibri"/>
              </a:rPr>
              <a:t>Final Selection:</a:t>
            </a:r>
          </a:p>
          <a:p>
            <a:pPr algn="just"/>
            <a:r>
              <a:rPr lang="en-GB"/>
              <a:t>After evaluating different options, select the tool that best aligns with the company’s challenges and innovation goals (from Step 1).</a:t>
            </a:r>
            <a:endParaRPr lang="en-GB">
              <a:latin typeface="Calibri"/>
              <a:ea typeface="Open Sans"/>
              <a:cs typeface="Calibri"/>
            </a:endParaRPr>
          </a:p>
          <a:p>
            <a:pPr algn="just"/>
            <a:r>
              <a:rPr lang="en-GB"/>
              <a:t>Example: A logistics company selects Miro, a collaborative online whiteboard, because it enhances brainstorming and workflow visualisation, supporting the </a:t>
            </a:r>
            <a:r>
              <a:rPr lang="en-GB" i="1"/>
              <a:t>ideation</a:t>
            </a:r>
            <a:r>
              <a:rPr lang="en-GB"/>
              <a:t> stage (</a:t>
            </a:r>
            <a:r>
              <a:rPr lang="en-GB" i="1"/>
              <a:t>Stage 2: Ideation and Idea Management</a:t>
            </a:r>
            <a:r>
              <a:rPr lang="en-GB"/>
              <a:t>) of innovation management and improving team coordination.</a:t>
            </a:r>
            <a:endParaRPr lang="en-GB">
              <a:latin typeface="Calibri"/>
              <a:ea typeface="Open Sans"/>
              <a:cs typeface="Calibri"/>
            </a:endParaRPr>
          </a:p>
        </p:txBody>
      </p:sp>
      <p:sp>
        <p:nvSpPr>
          <p:cNvPr id="4" name="Slide Number Placeholder 3">
            <a:extLst>
              <a:ext uri="{FF2B5EF4-FFF2-40B4-BE49-F238E27FC236}">
                <a16:creationId xmlns:a16="http://schemas.microsoft.com/office/drawing/2014/main" id="{06582C70-DA67-2ED3-75DA-0C7C162E1AF0}"/>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ABECD88F-748C-DD65-AF02-D8DA73CD435C}"/>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C2DAB-AA9A-4FB3-AAE2-54CCD7EEC4A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DIGITALISATION IN INNOVATION MANAGEMENT</a:t>
            </a:r>
          </a:p>
        </p:txBody>
      </p:sp>
    </p:spTree>
    <p:extLst>
      <p:ext uri="{BB962C8B-B14F-4D97-AF65-F5344CB8AC3E}">
        <p14:creationId xmlns:p14="http://schemas.microsoft.com/office/powerpoint/2010/main" val="128452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667505"/>
          </a:xfrm>
        </p:spPr>
        <p:txBody>
          <a:bodyPr lIns="91440" tIns="45720" rIns="91440" bIns="45720" numCol="1" spcCol="288000" anchor="t">
            <a:noAutofit/>
          </a:bodyPr>
          <a:lstStyle/>
          <a:p>
            <a:pPr algn="just"/>
            <a:r>
              <a:rPr lang="en-US" sz="1600" b="1">
                <a:solidFill>
                  <a:srgbClr val="8652A1"/>
                </a:solidFill>
              </a:rPr>
              <a:t>BEFORE CLASS</a:t>
            </a:r>
          </a:p>
          <a:p>
            <a:pPr algn="just"/>
            <a:endParaRPr lang="en-US"/>
          </a:p>
          <a:p>
            <a:pPr marL="171450" indent="-171450" algn="just" rtl="0" fontAlgn="base">
              <a:buFont typeface="Wingdings" pitchFamily="2" charset="2"/>
              <a:buChar char="q"/>
            </a:pPr>
            <a:r>
              <a:rPr lang="en-US" sz="1100" b="0" i="0" u="none" strike="noStrike">
                <a:solidFill>
                  <a:srgbClr val="0B1430"/>
                </a:solidFill>
                <a:effectLst/>
                <a:latin typeface="Calibri"/>
                <a:ea typeface="Open Sans"/>
                <a:cs typeface="Calibri"/>
              </a:rPr>
              <a:t>Get familiar with the concept of Sustainable Development Goals (SDGs). You can explore it on the United Nations website </a:t>
            </a:r>
            <a:r>
              <a:rPr lang="en-US" sz="1100" b="1" i="0" u="sng" strike="noStrike">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here</a:t>
            </a:r>
            <a:r>
              <a:rPr lang="en-US" sz="1100" b="0" i="0" u="none" strike="noStrike">
                <a:solidFill>
                  <a:srgbClr val="0B1430"/>
                </a:solidFill>
                <a:effectLst/>
                <a:latin typeface="Calibri"/>
                <a:ea typeface="Open Sans"/>
                <a:cs typeface="Calibri"/>
              </a:rPr>
              <a:t>. Additionally, refer to the SDGs and their connection to</a:t>
            </a:r>
            <a:r>
              <a:rPr lang="en-US">
                <a:latin typeface="Calibri"/>
                <a:ea typeface="Open Sans"/>
                <a:cs typeface="Calibri"/>
              </a:rPr>
              <a:t> </a:t>
            </a:r>
            <a:r>
              <a:rPr lang="en-US" sz="1100" b="0" i="0" u="none" strike="noStrike">
                <a:solidFill>
                  <a:srgbClr val="0B1430"/>
                </a:solidFill>
                <a:effectLst/>
                <a:latin typeface="Calibri"/>
                <a:ea typeface="Open Sans"/>
                <a:cs typeface="Calibri"/>
              </a:rPr>
              <a:t>logistics in the </a:t>
            </a:r>
            <a:r>
              <a:rPr lang="en-US" sz="1100" b="1" i="0" u="none" strike="noStrike">
                <a:solidFill>
                  <a:srgbClr val="29C5F4"/>
                </a:solidFill>
                <a:effectLst/>
                <a:latin typeface="Calibri"/>
                <a:ea typeface="Open Sans"/>
                <a:cs typeface="Calibri"/>
                <a:hlinkClick r:id="rId4">
                  <a:extLst>
                    <a:ext uri="{A12FA001-AC4F-418D-AE19-62706E023703}">
                      <ahyp:hlinkClr xmlns:ahyp="http://schemas.microsoft.com/office/drawing/2018/hyperlinkcolor" val="tx"/>
                    </a:ext>
                  </a:extLst>
                </a:hlinkClick>
              </a:rPr>
              <a:t>EARTH Starter Kit</a:t>
            </a:r>
            <a:r>
              <a:rPr lang="en-US">
                <a:solidFill>
                  <a:srgbClr val="29C5F4"/>
                </a:solidFill>
                <a:latin typeface="Calibri"/>
                <a:ea typeface="Open Sans"/>
                <a:cs typeface="Calibri"/>
              </a:rPr>
              <a:t> </a:t>
            </a:r>
            <a:r>
              <a:rPr lang="en-US" sz="1100" i="0" strike="noStrike">
                <a:solidFill>
                  <a:schemeClr val="tx1"/>
                </a:solidFill>
                <a:effectLst/>
                <a:latin typeface="Calibri"/>
                <a:ea typeface="Open Sans"/>
                <a:cs typeface="Calibri"/>
              </a:rPr>
              <a:t>(pp. 8-13).</a:t>
            </a:r>
            <a:r>
              <a:rPr lang="en-US" sz="1100" i="0">
                <a:solidFill>
                  <a:schemeClr val="tx1"/>
                </a:solidFill>
                <a:effectLst/>
                <a:latin typeface="Calibri"/>
                <a:ea typeface="Open Sans"/>
                <a:cs typeface="Calibri"/>
              </a:rPr>
              <a:t>​</a:t>
            </a:r>
            <a:endParaRPr lang="en-US" i="0">
              <a:solidFill>
                <a:schemeClr val="tx1"/>
              </a:solidFill>
              <a:effectLst/>
              <a:latin typeface="Calibri"/>
              <a:ea typeface="Open Sans"/>
              <a:cs typeface="Calibri"/>
            </a:endParaRPr>
          </a:p>
          <a:p>
            <a:pPr algn="just" rtl="0" fontAlgn="base"/>
            <a:r>
              <a:rPr lang="en-US" sz="1100" i="0">
                <a:solidFill>
                  <a:srgbClr val="000000"/>
                </a:solidFill>
                <a:effectLst/>
                <a:latin typeface="Calibri" panose="020F0502020204030204" pitchFamily="34" charset="0"/>
              </a:rPr>
              <a:t>​</a:t>
            </a:r>
            <a:endParaRPr lang="en-US" i="0">
              <a:solidFill>
                <a:srgbClr val="000000"/>
              </a:solidFill>
              <a:effectLst/>
              <a:latin typeface="Arial" panose="020B0604020202020204" pitchFamily="34" charset="0"/>
            </a:endParaRPr>
          </a:p>
          <a:p>
            <a:pPr algn="just"/>
            <a:r>
              <a:rPr lang="en-US" sz="1600" b="1">
                <a:solidFill>
                  <a:srgbClr val="8652A1"/>
                </a:solidFill>
              </a:rPr>
              <a:t>DURING CLASS</a:t>
            </a:r>
          </a:p>
          <a:p>
            <a:pPr algn="just"/>
            <a:endParaRPr lang="en-US"/>
          </a:p>
          <a:p>
            <a:pPr algn="just"/>
            <a:r>
              <a:rPr lang="en-GB"/>
              <a:t>In this activity, you will </a:t>
            </a:r>
            <a:r>
              <a:rPr lang="en-GB" b="1"/>
              <a:t>form groups </a:t>
            </a:r>
            <a:r>
              <a:rPr lang="en-GB"/>
              <a:t>and analyse a </a:t>
            </a:r>
            <a:r>
              <a:rPr lang="en-GB" b="1"/>
              <a:t>real-world sustainability challenge in logistics</a:t>
            </a:r>
            <a:r>
              <a:rPr lang="en-GB"/>
              <a:t>,</a:t>
            </a:r>
            <a:r>
              <a:rPr lang="en-GB" b="1"/>
              <a:t> </a:t>
            </a:r>
            <a:r>
              <a:rPr lang="en-GB"/>
              <a:t>identifying potential solutions and how to manage them within the stages of the innovation management process. Your task is to </a:t>
            </a:r>
            <a:r>
              <a:rPr lang="en-GB" b="1"/>
              <a:t>apply insights </a:t>
            </a:r>
            <a:r>
              <a:rPr lang="en-GB"/>
              <a:t>from the </a:t>
            </a:r>
            <a:r>
              <a:rPr lang="en-GB" b="1">
                <a:solidFill>
                  <a:srgbClr val="29C5F4"/>
                </a:solidFill>
                <a:hlinkClick r:id="rId4">
                  <a:extLst>
                    <a:ext uri="{A12FA001-AC4F-418D-AE19-62706E023703}">
                      <ahyp:hlinkClr xmlns:ahyp="http://schemas.microsoft.com/office/drawing/2018/hyperlinkcolor" val="tx"/>
                    </a:ext>
                  </a:extLst>
                </a:hlinkClick>
              </a:rPr>
              <a:t>EARTH Good Practice Compendium</a:t>
            </a:r>
            <a:r>
              <a:rPr lang="en-GB" b="1">
                <a:solidFill>
                  <a:srgbClr val="29C5F4"/>
                </a:solidFill>
              </a:rPr>
              <a:t> </a:t>
            </a:r>
            <a:r>
              <a:rPr lang="en-GB"/>
              <a:t>to connect sustainability and innovation management.</a:t>
            </a:r>
          </a:p>
          <a:p>
            <a:pPr algn="just"/>
            <a:endParaRPr lang="en-GB" b="1"/>
          </a:p>
          <a:p>
            <a:pPr algn="just"/>
            <a:r>
              <a:rPr lang="en-GB" b="1"/>
              <a:t>Objectives:</a:t>
            </a:r>
          </a:p>
          <a:p>
            <a:pPr marL="171450" indent="-171450" algn="just">
              <a:buFont typeface="Wingdings" panose="05000000000000000000" pitchFamily="2" charset="2"/>
              <a:buChar char="q"/>
            </a:pPr>
            <a:r>
              <a:rPr lang="en-GB"/>
              <a:t>Understand key sustainability challenges in logistics.</a:t>
            </a:r>
          </a:p>
          <a:p>
            <a:pPr marL="171450" indent="-171450" algn="just">
              <a:buFont typeface="Wingdings" panose="05000000000000000000" pitchFamily="2" charset="2"/>
              <a:buChar char="q"/>
            </a:pPr>
            <a:r>
              <a:rPr lang="en-GB"/>
              <a:t>Apply innovation management stages to the identified solutions.</a:t>
            </a:r>
          </a:p>
          <a:p>
            <a:pPr algn="just"/>
            <a:endParaRPr lang="en-US"/>
          </a:p>
          <a:p>
            <a:pPr algn="just"/>
            <a:r>
              <a:rPr lang="en-GB" sz="1600" b="1">
                <a:solidFill>
                  <a:srgbClr val="8652A1"/>
                </a:solidFill>
              </a:rPr>
              <a:t>Step 1: Identify a Sustainability Challenge</a:t>
            </a:r>
            <a:endParaRPr lang="en-GB" b="1"/>
          </a:p>
          <a:p>
            <a:pPr algn="just"/>
            <a:r>
              <a:rPr lang="en-GB"/>
              <a:t>Choose a case study from the </a:t>
            </a:r>
            <a:r>
              <a:rPr lang="en-GB" b="1">
                <a:solidFill>
                  <a:srgbClr val="29C5F4"/>
                </a:solidFill>
                <a:hlinkClick r:id="rId4">
                  <a:extLst>
                    <a:ext uri="{A12FA001-AC4F-418D-AE19-62706E023703}">
                      <ahyp:hlinkClr xmlns:ahyp="http://schemas.microsoft.com/office/drawing/2018/hyperlinkcolor" val="tx"/>
                    </a:ext>
                  </a:extLst>
                </a:hlinkClick>
              </a:rPr>
              <a:t>EARTH Good Practice Compendium</a:t>
            </a:r>
            <a:r>
              <a:rPr lang="en-GB"/>
              <a:t> (pp. 7-69) and summarise:</a:t>
            </a:r>
          </a:p>
          <a:p>
            <a:pPr marL="171450" indent="-171450" algn="just">
              <a:buFont typeface="Wingdings" panose="05000000000000000000" pitchFamily="2" charset="2"/>
              <a:buChar char="q"/>
            </a:pPr>
            <a:r>
              <a:rPr lang="en-GB"/>
              <a:t>The </a:t>
            </a:r>
            <a:r>
              <a:rPr lang="en-GB" b="1"/>
              <a:t>sustainability challenge</a:t>
            </a:r>
            <a:r>
              <a:rPr lang="en-GB"/>
              <a:t>.</a:t>
            </a:r>
          </a:p>
          <a:p>
            <a:pPr marL="171450" indent="-171450" algn="just">
              <a:buFont typeface="Wingdings" panose="05000000000000000000" pitchFamily="2" charset="2"/>
              <a:buChar char="q"/>
            </a:pPr>
            <a:r>
              <a:rPr lang="en-GB"/>
              <a:t>The </a:t>
            </a:r>
            <a:r>
              <a:rPr lang="en-GB" b="1"/>
              <a:t>current solution</a:t>
            </a:r>
            <a:r>
              <a:rPr lang="en-GB"/>
              <a:t> implemented by the company.</a:t>
            </a:r>
          </a:p>
          <a:p>
            <a:pPr marL="171450" indent="-171450" algn="just">
              <a:buFont typeface="Wingdings" panose="05000000000000000000" pitchFamily="2" charset="2"/>
              <a:buChar char="q"/>
            </a:pPr>
            <a:endParaRPr lang="en-GB"/>
          </a:p>
          <a:p>
            <a:pPr algn="just"/>
            <a:r>
              <a:rPr lang="en-GB"/>
              <a:t>The company may face numerous sustainability challenges and implement solutions. Identify all of them. It may be that the case presents the challenge but not the solution, or presents the solution but not the challenge being addressed. In these cases, think of the missing aspect and suggest what could be the corresponding challenge or solution.</a:t>
            </a:r>
          </a:p>
          <a:p>
            <a:pPr algn="just"/>
            <a:endParaRPr lang="en-GB"/>
          </a:p>
          <a:p>
            <a:pPr algn="just"/>
            <a:r>
              <a:rPr lang="en-GB" b="1"/>
              <a:t>Example: </a:t>
            </a:r>
          </a:p>
          <a:p>
            <a:pPr algn="just"/>
            <a:r>
              <a:rPr lang="en-GB"/>
              <a:t>GLS Italia Spa – Digital Platforms and Clean Vehicles for Sustainable Delivery (</a:t>
            </a:r>
            <a:r>
              <a:rPr lang="en-GB" b="1">
                <a:solidFill>
                  <a:srgbClr val="29C5F4"/>
                </a:solidFill>
                <a:hlinkClick r:id="rId4">
                  <a:extLst>
                    <a:ext uri="{A12FA001-AC4F-418D-AE19-62706E023703}">
                      <ahyp:hlinkClr xmlns:ahyp="http://schemas.microsoft.com/office/drawing/2018/hyperlinkcolor" val="tx"/>
                    </a:ext>
                  </a:extLst>
                </a:hlinkClick>
              </a:rPr>
              <a:t>EARTH Good Practice Compendium</a:t>
            </a:r>
            <a:r>
              <a:rPr lang="en-GB"/>
              <a:t>, pp. 12-14)</a:t>
            </a:r>
          </a:p>
          <a:p>
            <a:pPr algn="just"/>
            <a:r>
              <a:rPr lang="en-GB"/>
              <a:t>GLS Italia Spa, a major logistics provider in Italy, aims to reduce carbon emissions while maintaining reliable delivery services. Their approach includes:</a:t>
            </a:r>
          </a:p>
          <a:p>
            <a:pPr marL="171450" indent="-171450" algn="just">
              <a:buFont typeface="Wingdings" panose="05000000000000000000" pitchFamily="2" charset="2"/>
              <a:buChar char="q"/>
            </a:pPr>
            <a:r>
              <a:rPr lang="en-GB"/>
              <a:t>Investing in electric vehicles and charging infrastructure.</a:t>
            </a:r>
          </a:p>
          <a:p>
            <a:pPr marL="171450" indent="-171450" algn="just">
              <a:buFont typeface="Wingdings" panose="05000000000000000000" pitchFamily="2" charset="2"/>
              <a:buChar char="q"/>
            </a:pPr>
            <a:r>
              <a:rPr lang="en-GB"/>
              <a:t>Installing photovoltaic systems at depots to power operations.</a:t>
            </a:r>
          </a:p>
          <a:p>
            <a:pPr marL="171450" indent="-171450" algn="just">
              <a:buFont typeface="Wingdings" panose="05000000000000000000" pitchFamily="2" charset="2"/>
              <a:buChar char="q"/>
            </a:pPr>
            <a:r>
              <a:rPr lang="en-GB"/>
              <a:t>Using digital platforms (e.g., ServiceNow) to coordinate sustainability initiatives.</a:t>
            </a:r>
          </a:p>
          <a:p>
            <a:pPr algn="just"/>
            <a:endParaRPr lang="en-GB"/>
          </a:p>
          <a:p>
            <a:pPr algn="just"/>
            <a:r>
              <a:rPr lang="en-GB"/>
              <a:t>Complete the following table for this activity. The first line presents the GLS Italia Spa example.</a:t>
            </a:r>
          </a:p>
          <a:p>
            <a:pPr algn="just"/>
            <a:endParaRPr lang="en-US"/>
          </a:p>
          <a:p>
            <a:pPr algn="just"/>
            <a:endParaRPr lang="en-US">
              <a:highlight>
                <a:srgbClr val="FFFF00"/>
              </a:highlight>
            </a:endParaRPr>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SUSTAINABILITY IN DIGITAL INNOVATION MANAGEMENT</a:t>
            </a:r>
            <a:endParaRPr lang="en-US"/>
          </a:p>
        </p:txBody>
      </p:sp>
      <p:graphicFrame>
        <p:nvGraphicFramePr>
          <p:cNvPr id="5" name="Tabelle 4">
            <a:extLst>
              <a:ext uri="{FF2B5EF4-FFF2-40B4-BE49-F238E27FC236}">
                <a16:creationId xmlns:a16="http://schemas.microsoft.com/office/drawing/2014/main" id="{BB608C4B-A73C-E2ED-E40D-CD5C82AA8FD2}"/>
              </a:ext>
            </a:extLst>
          </p:cNvPr>
          <p:cNvGraphicFramePr>
            <a:graphicFrameLocks noGrp="1"/>
          </p:cNvGraphicFramePr>
          <p:nvPr>
            <p:extLst>
              <p:ext uri="{D42A27DB-BD31-4B8C-83A1-F6EECF244321}">
                <p14:modId xmlns:p14="http://schemas.microsoft.com/office/powerpoint/2010/main" val="1912045822"/>
              </p:ext>
            </p:extLst>
          </p:nvPr>
        </p:nvGraphicFramePr>
        <p:xfrm>
          <a:off x="789904" y="8165431"/>
          <a:ext cx="6076734" cy="2427000"/>
        </p:xfrm>
        <a:graphic>
          <a:graphicData uri="http://schemas.openxmlformats.org/drawingml/2006/table">
            <a:tbl>
              <a:tblPr firstRow="1" bandRow="1">
                <a:tableStyleId>{0505E3EF-67EA-436B-97B2-0124C06EBD24}</a:tableStyleId>
              </a:tblPr>
              <a:tblGrid>
                <a:gridCol w="2025578">
                  <a:extLst>
                    <a:ext uri="{9D8B030D-6E8A-4147-A177-3AD203B41FA5}">
                      <a16:colId xmlns:a16="http://schemas.microsoft.com/office/drawing/2014/main" val="2230712578"/>
                    </a:ext>
                  </a:extLst>
                </a:gridCol>
                <a:gridCol w="2025578">
                  <a:extLst>
                    <a:ext uri="{9D8B030D-6E8A-4147-A177-3AD203B41FA5}">
                      <a16:colId xmlns:a16="http://schemas.microsoft.com/office/drawing/2014/main" val="3067635644"/>
                    </a:ext>
                  </a:extLst>
                </a:gridCol>
                <a:gridCol w="2025578">
                  <a:extLst>
                    <a:ext uri="{9D8B030D-6E8A-4147-A177-3AD203B41FA5}">
                      <a16:colId xmlns:a16="http://schemas.microsoft.com/office/drawing/2014/main" val="601866224"/>
                    </a:ext>
                  </a:extLst>
                </a:gridCol>
              </a:tblGrid>
              <a:tr h="288000">
                <a:tc>
                  <a:txBody>
                    <a:bodyPr/>
                    <a:lstStyle/>
                    <a:p>
                      <a:r>
                        <a:rPr lang="de-DE" sz="1100">
                          <a:solidFill>
                            <a:schemeClr val="bg1"/>
                          </a:solidFill>
                        </a:rPr>
                        <a:t>Case Study</a:t>
                      </a:r>
                      <a:endParaRPr lang="en-GB" sz="1100">
                        <a:solidFill>
                          <a:schemeClr val="bg1"/>
                        </a:solidFill>
                      </a:endParaRPr>
                    </a:p>
                  </a:txBody>
                  <a:tcPr anchor="ctr">
                    <a:solidFill>
                      <a:srgbClr val="8652A1"/>
                    </a:solidFill>
                  </a:tcPr>
                </a:tc>
                <a:tc>
                  <a:txBody>
                    <a:bodyPr/>
                    <a:lstStyle/>
                    <a:p>
                      <a:r>
                        <a:rPr lang="de-DE" sz="1100" err="1">
                          <a:solidFill>
                            <a:schemeClr val="bg1"/>
                          </a:solidFill>
                        </a:rPr>
                        <a:t>Sustainability</a:t>
                      </a:r>
                      <a:r>
                        <a:rPr lang="de-DE" sz="1100">
                          <a:solidFill>
                            <a:schemeClr val="bg1"/>
                          </a:solidFill>
                        </a:rPr>
                        <a:t> Challenge</a:t>
                      </a:r>
                      <a:endParaRPr lang="en-GB" sz="1100">
                        <a:solidFill>
                          <a:schemeClr val="bg1"/>
                        </a:solidFill>
                      </a:endParaRPr>
                    </a:p>
                  </a:txBody>
                  <a:tcPr anchor="ctr">
                    <a:solidFill>
                      <a:srgbClr val="8652A1"/>
                    </a:solidFill>
                  </a:tcPr>
                </a:tc>
                <a:tc>
                  <a:txBody>
                    <a:bodyPr/>
                    <a:lstStyle/>
                    <a:p>
                      <a:r>
                        <a:rPr lang="de-DE" sz="1100">
                          <a:solidFill>
                            <a:schemeClr val="bg1"/>
                          </a:solidFill>
                        </a:rPr>
                        <a:t>Solution </a:t>
                      </a:r>
                      <a:r>
                        <a:rPr lang="de-DE" sz="1100" err="1">
                          <a:solidFill>
                            <a:schemeClr val="bg1"/>
                          </a:solidFill>
                        </a:rPr>
                        <a:t>Implemented</a:t>
                      </a:r>
                      <a:endParaRPr lang="en-GB" sz="1100">
                        <a:solidFill>
                          <a:schemeClr val="bg1"/>
                        </a:solidFill>
                      </a:endParaRPr>
                    </a:p>
                  </a:txBody>
                  <a:tcPr anchor="ctr">
                    <a:solidFill>
                      <a:srgbClr val="8652A1"/>
                    </a:solidFill>
                  </a:tcPr>
                </a:tc>
                <a:extLst>
                  <a:ext uri="{0D108BD9-81ED-4DB2-BD59-A6C34878D82A}">
                    <a16:rowId xmlns:a16="http://schemas.microsoft.com/office/drawing/2014/main" val="3284209566"/>
                  </a:ext>
                </a:extLst>
              </a:tr>
              <a:tr h="432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GLS Italia Spa</a:t>
                      </a:r>
                    </a:p>
                    <a:p>
                      <a:pPr algn="l"/>
                      <a:endParaRPr lang="en-GB" sz="1100" i="1"/>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High CO₂ emissions in urban delivery</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Electric vehicles, solar power, digital platform for coordination</a:t>
                      </a:r>
                    </a:p>
                  </a:txBody>
                  <a:tcPr/>
                </a:tc>
                <a:extLst>
                  <a:ext uri="{0D108BD9-81ED-4DB2-BD59-A6C34878D82A}">
                    <a16:rowId xmlns:a16="http://schemas.microsoft.com/office/drawing/2014/main" val="1571562240"/>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599155077"/>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894992419"/>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631234213"/>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366041967"/>
                  </a:ext>
                </a:extLst>
              </a:tr>
            </a:tbl>
          </a:graphicData>
        </a:graphic>
      </p:graphicFrame>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C959-D3DE-1B74-FBAB-772E0FD80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8E7CA8-5A56-3258-A732-6598DDBB0D71}"/>
              </a:ext>
            </a:extLst>
          </p:cNvPr>
          <p:cNvSpPr>
            <a:spLocks noGrp="1"/>
          </p:cNvSpPr>
          <p:nvPr>
            <p:ph type="body" sz="quarter" idx="64"/>
          </p:nvPr>
        </p:nvSpPr>
        <p:spPr>
          <a:xfrm>
            <a:off x="587986" y="1635742"/>
            <a:ext cx="6306427" cy="2565532"/>
          </a:xfrm>
        </p:spPr>
        <p:txBody>
          <a:bodyPr lIns="91440" tIns="45720" rIns="91440" bIns="45720" numCol="1" spcCol="288000" anchor="t">
            <a:noAutofit/>
          </a:bodyPr>
          <a:lstStyle/>
          <a:p>
            <a:pPr algn="just"/>
            <a:r>
              <a:rPr lang="en-GB" sz="1600" b="1">
                <a:solidFill>
                  <a:srgbClr val="8652A1"/>
                </a:solidFill>
              </a:rPr>
              <a:t>Step 2: Apply the Innovation Management Stages</a:t>
            </a:r>
          </a:p>
          <a:p>
            <a:pPr algn="just"/>
            <a:endParaRPr lang="en-GB"/>
          </a:p>
          <a:p>
            <a:pPr algn="just"/>
            <a:r>
              <a:rPr lang="en-GB">
                <a:latin typeface="Calibri"/>
                <a:ea typeface="Open Sans"/>
                <a:cs typeface="Calibri"/>
              </a:rPr>
              <a:t>Now, evaluate the </a:t>
            </a:r>
            <a:r>
              <a:rPr lang="en-GB" b="1">
                <a:latin typeface="Calibri"/>
                <a:ea typeface="Open Sans"/>
                <a:cs typeface="Calibri"/>
              </a:rPr>
              <a:t>implemented solution </a:t>
            </a:r>
            <a:r>
              <a:rPr lang="en-GB">
                <a:latin typeface="Calibri"/>
                <a:ea typeface="Open Sans"/>
                <a:cs typeface="Calibri"/>
              </a:rPr>
              <a:t>and</a:t>
            </a:r>
            <a:r>
              <a:rPr lang="en-GB" b="1">
                <a:latin typeface="Calibri"/>
                <a:ea typeface="Open Sans"/>
                <a:cs typeface="Calibri"/>
              </a:rPr>
              <a:t> break it down into the stages of innovation management</a:t>
            </a:r>
            <a:r>
              <a:rPr lang="en-GB">
                <a:latin typeface="Calibri"/>
                <a:ea typeface="Open Sans"/>
                <a:cs typeface="Calibri"/>
              </a:rPr>
              <a:t>. Your task is to complete the table for the case study you chose in Step 1. If the information is not available on the case materials in the EARTH Good Practices Compendium, brainstorm what could have been done by the company at the various stages.</a:t>
            </a:r>
            <a:endParaRPr lang="en-GB">
              <a:solidFill>
                <a:schemeClr val="tx1"/>
              </a:solidFill>
              <a:latin typeface="Calibri"/>
              <a:ea typeface="Open Sans"/>
              <a:cs typeface="Calibri"/>
            </a:endParaRPr>
          </a:p>
          <a:p>
            <a:pPr algn="just"/>
            <a:endParaRPr lang="en-US">
              <a:highlight>
                <a:srgbClr val="FFFF00"/>
              </a:highlight>
            </a:endParaRPr>
          </a:p>
          <a:p>
            <a:pPr algn="just"/>
            <a:endParaRPr lang="en-GB"/>
          </a:p>
        </p:txBody>
      </p:sp>
      <p:sp>
        <p:nvSpPr>
          <p:cNvPr id="4" name="Slide Number Placeholder 3">
            <a:extLst>
              <a:ext uri="{FF2B5EF4-FFF2-40B4-BE49-F238E27FC236}">
                <a16:creationId xmlns:a16="http://schemas.microsoft.com/office/drawing/2014/main" id="{C6BBA299-15F1-3821-11B4-0F3D3254E00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A8C5D090-FFC3-D885-B122-39DF0E281A9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F26A81E-6A56-DC28-6378-17AFFCC34BE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SUSTAINABILITY IN DIGITAL INNOVATION MANAGEMENT</a:t>
            </a:r>
            <a:endParaRPr lang="en-US"/>
          </a:p>
        </p:txBody>
      </p:sp>
      <p:graphicFrame>
        <p:nvGraphicFramePr>
          <p:cNvPr id="5" name="Tabelle 4">
            <a:extLst>
              <a:ext uri="{FF2B5EF4-FFF2-40B4-BE49-F238E27FC236}">
                <a16:creationId xmlns:a16="http://schemas.microsoft.com/office/drawing/2014/main" id="{97AFE63D-E9B0-2F74-1532-4CF9549B49DB}"/>
              </a:ext>
            </a:extLst>
          </p:cNvPr>
          <p:cNvGraphicFramePr>
            <a:graphicFrameLocks noGrp="1"/>
          </p:cNvGraphicFramePr>
          <p:nvPr>
            <p:extLst>
              <p:ext uri="{D42A27DB-BD31-4B8C-83A1-F6EECF244321}">
                <p14:modId xmlns:p14="http://schemas.microsoft.com/office/powerpoint/2010/main" val="1237396127"/>
              </p:ext>
            </p:extLst>
          </p:nvPr>
        </p:nvGraphicFramePr>
        <p:xfrm>
          <a:off x="587986" y="2918508"/>
          <a:ext cx="6306427" cy="6283388"/>
        </p:xfrm>
        <a:graphic>
          <a:graphicData uri="http://schemas.openxmlformats.org/drawingml/2006/table">
            <a:tbl>
              <a:tblPr firstRow="1" bandRow="1">
                <a:tableStyleId>{0505E3EF-67EA-436B-97B2-0124C06EBD24}</a:tableStyleId>
              </a:tblPr>
              <a:tblGrid>
                <a:gridCol w="1180736">
                  <a:extLst>
                    <a:ext uri="{9D8B030D-6E8A-4147-A177-3AD203B41FA5}">
                      <a16:colId xmlns:a16="http://schemas.microsoft.com/office/drawing/2014/main" val="2230712578"/>
                    </a:ext>
                  </a:extLst>
                </a:gridCol>
                <a:gridCol w="1971429">
                  <a:extLst>
                    <a:ext uri="{9D8B030D-6E8A-4147-A177-3AD203B41FA5}">
                      <a16:colId xmlns:a16="http://schemas.microsoft.com/office/drawing/2014/main" val="3067635644"/>
                    </a:ext>
                  </a:extLst>
                </a:gridCol>
                <a:gridCol w="3154262">
                  <a:extLst>
                    <a:ext uri="{9D8B030D-6E8A-4147-A177-3AD203B41FA5}">
                      <a16:colId xmlns:a16="http://schemas.microsoft.com/office/drawing/2014/main" val="601866224"/>
                    </a:ext>
                  </a:extLst>
                </a:gridCol>
              </a:tblGrid>
              <a:tr h="259200">
                <a:tc>
                  <a:txBody>
                    <a:bodyPr/>
                    <a:lstStyle/>
                    <a:p>
                      <a:r>
                        <a:rPr lang="en-GB" sz="1100" b="1" i="0">
                          <a:solidFill>
                            <a:schemeClr val="bg1"/>
                          </a:solidFill>
                        </a:rPr>
                        <a:t>Stage</a:t>
                      </a:r>
                      <a:endParaRPr lang="en-GB" sz="1100" i="0">
                        <a:solidFill>
                          <a:schemeClr val="bg1"/>
                        </a:solidFill>
                      </a:endParaRPr>
                    </a:p>
                  </a:txBody>
                  <a:tcPr anchor="ctr">
                    <a:solidFill>
                      <a:srgbClr val="8652A1"/>
                    </a:solidFill>
                  </a:tcPr>
                </a:tc>
                <a:tc>
                  <a:txBody>
                    <a:bodyPr/>
                    <a:lstStyle/>
                    <a:p>
                      <a:r>
                        <a:rPr lang="en-GB" sz="1100" i="0">
                          <a:solidFill>
                            <a:schemeClr val="bg1"/>
                          </a:solidFill>
                        </a:rPr>
                        <a:t>GLS Italia Spa Case Study</a:t>
                      </a:r>
                    </a:p>
                  </a:txBody>
                  <a:tcPr anchor="ctr">
                    <a:solidFill>
                      <a:srgbClr val="8652A1"/>
                    </a:solidFill>
                  </a:tcPr>
                </a:tc>
                <a:tc>
                  <a:txBody>
                    <a:bodyPr/>
                    <a:lstStyle/>
                    <a:p>
                      <a:r>
                        <a:rPr lang="de-DE" sz="1100">
                          <a:solidFill>
                            <a:schemeClr val="bg1"/>
                          </a:solidFill>
                        </a:rPr>
                        <a:t>(Your Case)</a:t>
                      </a:r>
                      <a:endParaRPr lang="en-GB" sz="1100">
                        <a:solidFill>
                          <a:schemeClr val="bg1"/>
                        </a:solidFill>
                      </a:endParaRPr>
                    </a:p>
                  </a:txBody>
                  <a:tcPr anchor="ctr">
                    <a:solidFill>
                      <a:srgbClr val="8652A1"/>
                    </a:solidFill>
                  </a:tcPr>
                </a:tc>
                <a:extLst>
                  <a:ext uri="{0D108BD9-81ED-4DB2-BD59-A6C34878D82A}">
                    <a16:rowId xmlns:a16="http://schemas.microsoft.com/office/drawing/2014/main" val="3284209566"/>
                  </a:ext>
                </a:extLst>
              </a:tr>
              <a:tr h="1181593">
                <a:tc>
                  <a:txBody>
                    <a:bodyPr/>
                    <a:lstStyle/>
                    <a:p>
                      <a:r>
                        <a:rPr lang="en-GB" sz="1100" b="1"/>
                        <a:t>Opportunity Identification</a:t>
                      </a:r>
                    </a:p>
                  </a:txBody>
                  <a:tcPr anchor="ctr"/>
                </a:tc>
                <a:tc>
                  <a:txBody>
                    <a:bodyPr/>
                    <a:lstStyle/>
                    <a:p>
                      <a:r>
                        <a:rPr lang="en-GB" sz="1100" i="1"/>
                        <a:t>Recognised the need to reduce CO₂ emissions from parcel delivery and facility energy use in line with national sustainability goals and customer expectations.</a:t>
                      </a:r>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a:p>
                  </a:txBody>
                  <a:tcPr anchor="ctr"/>
                </a:tc>
                <a:extLst>
                  <a:ext uri="{0D108BD9-81ED-4DB2-BD59-A6C34878D82A}">
                    <a16:rowId xmlns:a16="http://schemas.microsoft.com/office/drawing/2014/main" val="1571562240"/>
                  </a:ext>
                </a:extLst>
              </a:tr>
              <a:tr h="968519">
                <a:tc>
                  <a:txBody>
                    <a:bodyPr/>
                    <a:lstStyle/>
                    <a:p>
                      <a:r>
                        <a:rPr lang="en-GB" sz="1100" b="1"/>
                        <a:t>Idea Generation</a:t>
                      </a:r>
                    </a:p>
                  </a:txBody>
                  <a:tcPr anchor="ctr"/>
                </a:tc>
                <a:tc>
                  <a:txBody>
                    <a:bodyPr/>
                    <a:lstStyle/>
                    <a:p>
                      <a:r>
                        <a:rPr lang="en-GB" sz="1100" i="1" kern="1200">
                          <a:solidFill>
                            <a:schemeClr val="dk1"/>
                          </a:solidFill>
                          <a:latin typeface="+mn-lt"/>
                          <a:ea typeface="+mn-ea"/>
                          <a:cs typeface="+mn-cs"/>
                        </a:rPr>
                        <a:t>Explored the use of electric vehicles, renewable energy (solar power), and digital tools to coordinate environmental initiatives.</a:t>
                      </a:r>
                    </a:p>
                  </a:txBody>
                  <a:tcPr anchor="ctr"/>
                </a:tc>
                <a:tc>
                  <a:txBody>
                    <a:bodyPr/>
                    <a:lstStyle/>
                    <a:p>
                      <a:pPr algn="l"/>
                      <a:endParaRPr lang="en-GB" sz="1100"/>
                    </a:p>
                  </a:txBody>
                  <a:tcPr anchor="ctr"/>
                </a:tc>
                <a:extLst>
                  <a:ext uri="{0D108BD9-81ED-4DB2-BD59-A6C34878D82A}">
                    <a16:rowId xmlns:a16="http://schemas.microsoft.com/office/drawing/2014/main" val="599155077"/>
                  </a:ext>
                </a:extLst>
              </a:tr>
              <a:tr h="968519">
                <a:tc>
                  <a:txBody>
                    <a:bodyPr/>
                    <a:lstStyle/>
                    <a:p>
                      <a:r>
                        <a:rPr lang="en-GB" sz="1100" b="1"/>
                        <a:t>Concept Development</a:t>
                      </a:r>
                    </a:p>
                  </a:txBody>
                  <a:tcPr anchor="ctr"/>
                </a:tc>
                <a:tc>
                  <a:txBody>
                    <a:bodyPr/>
                    <a:lstStyle/>
                    <a:p>
                      <a:r>
                        <a:rPr lang="en-GB" sz="1100" i="1"/>
                        <a:t>Partnered with Volvo and other suppliers to develop e-vehicle solutions; mapped out photovoltaic system installations across depots.</a:t>
                      </a:r>
                    </a:p>
                  </a:txBody>
                  <a:tcPr anchor="ctr"/>
                </a:tc>
                <a:tc>
                  <a:txBody>
                    <a:bodyPr/>
                    <a:lstStyle/>
                    <a:p>
                      <a:pPr algn="l"/>
                      <a:endParaRPr lang="en-GB" sz="1100"/>
                    </a:p>
                  </a:txBody>
                  <a:tcPr anchor="ctr"/>
                </a:tc>
                <a:extLst>
                  <a:ext uri="{0D108BD9-81ED-4DB2-BD59-A6C34878D82A}">
                    <a16:rowId xmlns:a16="http://schemas.microsoft.com/office/drawing/2014/main" val="894992419"/>
                  </a:ext>
                </a:extLst>
              </a:tr>
              <a:tr h="968519">
                <a:tc>
                  <a:txBody>
                    <a:bodyPr/>
                    <a:lstStyle/>
                    <a:p>
                      <a:r>
                        <a:rPr lang="de-DE" sz="1100" b="1"/>
                        <a:t>S</a:t>
                      </a:r>
                      <a:r>
                        <a:rPr lang="en-GB" sz="1100" b="1" err="1"/>
                        <a:t>ervice</a:t>
                      </a:r>
                      <a:r>
                        <a:rPr lang="en-GB" sz="1100" b="1"/>
                        <a:t>/ Product/Process Development</a:t>
                      </a:r>
                    </a:p>
                  </a:txBody>
                  <a:tcPr anchor="ctr"/>
                </a:tc>
                <a:tc>
                  <a:txBody>
                    <a:bodyPr/>
                    <a:lstStyle/>
                    <a:p>
                      <a:r>
                        <a:rPr lang="en-GB" sz="1100" i="1"/>
                        <a:t>Installed photovoltaic systems and charging infrastructure; began deployment of electric vans in selected regions.</a:t>
                      </a:r>
                    </a:p>
                  </a:txBody>
                  <a:tcPr anchor="ctr"/>
                </a:tc>
                <a:tc>
                  <a:txBody>
                    <a:bodyPr/>
                    <a:lstStyle/>
                    <a:p>
                      <a:pPr algn="l"/>
                      <a:endParaRPr lang="en-GB" sz="1100"/>
                    </a:p>
                  </a:txBody>
                  <a:tcPr anchor="ctr"/>
                </a:tc>
                <a:extLst>
                  <a:ext uri="{0D108BD9-81ED-4DB2-BD59-A6C34878D82A}">
                    <a16:rowId xmlns:a16="http://schemas.microsoft.com/office/drawing/2014/main" val="4227998937"/>
                  </a:ext>
                </a:extLst>
              </a:tr>
              <a:tr h="968519">
                <a:tc>
                  <a:txBody>
                    <a:bodyPr/>
                    <a:lstStyle/>
                    <a:p>
                      <a:r>
                        <a:rPr lang="de-DE" sz="1100" b="1"/>
                        <a:t>T</a:t>
                      </a:r>
                      <a:r>
                        <a:rPr lang="en-GB" sz="1100" b="1" err="1"/>
                        <a:t>esting</a:t>
                      </a:r>
                      <a:r>
                        <a:rPr lang="en-GB" sz="1100" b="1"/>
                        <a:t> &amp; Validating</a:t>
                      </a:r>
                    </a:p>
                  </a:txBody>
                  <a:tcPr anchor="ctr"/>
                </a:tc>
                <a:tc>
                  <a:txBody>
                    <a:bodyPr/>
                    <a:lstStyle/>
                    <a:p>
                      <a:r>
                        <a:rPr lang="en-GB" sz="1100" i="1"/>
                        <a:t>Monitored performance of electric vehicles and energy systems in pilot locations to assess emissions reduction and service reliability.</a:t>
                      </a:r>
                    </a:p>
                  </a:txBody>
                  <a:tcPr anchor="ctr"/>
                </a:tc>
                <a:tc>
                  <a:txBody>
                    <a:bodyPr/>
                    <a:lstStyle/>
                    <a:p>
                      <a:pPr algn="l"/>
                      <a:endParaRPr lang="en-GB" sz="1100"/>
                    </a:p>
                  </a:txBody>
                  <a:tcPr anchor="ctr"/>
                </a:tc>
                <a:extLst>
                  <a:ext uri="{0D108BD9-81ED-4DB2-BD59-A6C34878D82A}">
                    <a16:rowId xmlns:a16="http://schemas.microsoft.com/office/drawing/2014/main" val="631234213"/>
                  </a:ext>
                </a:extLst>
              </a:tr>
              <a:tr h="968519">
                <a:tc>
                  <a:txBody>
                    <a:bodyPr/>
                    <a:lstStyle/>
                    <a:p>
                      <a:r>
                        <a:rPr lang="en-GB" sz="1100" b="1" err="1"/>
                        <a:t>Commerciali-sation</a:t>
                      </a:r>
                      <a:endParaRPr lang="en-GB" sz="1100" b="1"/>
                    </a:p>
                  </a:txBody>
                  <a:tcPr anchor="ctr"/>
                </a:tc>
                <a:tc>
                  <a:txBody>
                    <a:bodyPr/>
                    <a:lstStyle/>
                    <a:p>
                      <a:r>
                        <a:rPr lang="en-GB" sz="1100" i="1"/>
                        <a:t>Scaled up the use of green methanol-fuelled ships across global shipping operations and expanded blockchain adoption.</a:t>
                      </a:r>
                    </a:p>
                  </a:txBody>
                  <a:tcPr anchor="ctr"/>
                </a:tc>
                <a:tc>
                  <a:txBody>
                    <a:bodyPr/>
                    <a:lstStyle/>
                    <a:p>
                      <a:pPr algn="l"/>
                      <a:endParaRPr lang="en-GB" sz="1100"/>
                    </a:p>
                  </a:txBody>
                  <a:tcPr anchor="ctr"/>
                </a:tc>
                <a:extLst>
                  <a:ext uri="{0D108BD9-81ED-4DB2-BD59-A6C34878D82A}">
                    <a16:rowId xmlns:a16="http://schemas.microsoft.com/office/drawing/2014/main" val="416507715"/>
                  </a:ext>
                </a:extLst>
              </a:tr>
            </a:tbl>
          </a:graphicData>
        </a:graphic>
      </p:graphicFrame>
    </p:spTree>
    <p:extLst>
      <p:ext uri="{BB962C8B-B14F-4D97-AF65-F5344CB8AC3E}">
        <p14:creationId xmlns:p14="http://schemas.microsoft.com/office/powerpoint/2010/main" val="202333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B2CE-790D-62A8-8031-5AD0AF0ED8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119F8-C27B-3061-EF38-3D6C1B36464A}"/>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8F067D5-E578-F759-324E-1BCA30BB636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4F10A329-B925-EF81-9F39-3F460F2802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SUSTAINABILITY IN DIGITAL INNOVATION MANAGEMENT</a:t>
            </a:r>
            <a:endParaRPr lang="en-US"/>
          </a:p>
        </p:txBody>
      </p:sp>
      <p:sp>
        <p:nvSpPr>
          <p:cNvPr id="2" name="Text Placeholder 5">
            <a:extLst>
              <a:ext uri="{FF2B5EF4-FFF2-40B4-BE49-F238E27FC236}">
                <a16:creationId xmlns:a16="http://schemas.microsoft.com/office/drawing/2014/main" id="{C77E91EA-B87F-B792-18CD-CA412088B409}"/>
              </a:ext>
            </a:extLst>
          </p:cNvPr>
          <p:cNvSpPr txBox="1">
            <a:spLocks/>
          </p:cNvSpPr>
          <p:nvPr/>
        </p:nvSpPr>
        <p:spPr>
          <a:xfrm>
            <a:off x="587986" y="1777159"/>
            <a:ext cx="6296629" cy="2148455"/>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a:solidFill>
                  <a:srgbClr val="8652A1"/>
                </a:solidFill>
              </a:rPr>
              <a:t>Step 3: Propose Additional Innovations</a:t>
            </a:r>
          </a:p>
          <a:p>
            <a:pPr algn="just"/>
            <a:endParaRPr lang="en-GB"/>
          </a:p>
          <a:p>
            <a:pPr algn="just"/>
            <a:r>
              <a:rPr lang="en-GB"/>
              <a:t>Suggest </a:t>
            </a:r>
            <a:r>
              <a:rPr lang="en-GB" b="1"/>
              <a:t>two innovative ideas </a:t>
            </a:r>
            <a:r>
              <a:rPr lang="en-GB"/>
              <a:t>that can be </a:t>
            </a:r>
            <a:r>
              <a:rPr lang="en-GB" b="1"/>
              <a:t>managed through the innovation stages</a:t>
            </a:r>
            <a:r>
              <a:rPr lang="en-GB"/>
              <a:t>,</a:t>
            </a:r>
            <a:r>
              <a:rPr lang="en-GB" b="1"/>
              <a:t> </a:t>
            </a:r>
            <a:r>
              <a:rPr lang="en-GB"/>
              <a:t>that the company could implement to further </a:t>
            </a:r>
            <a:r>
              <a:rPr lang="en-GB" b="1"/>
              <a:t>align with the SDGs </a:t>
            </a:r>
            <a:r>
              <a:rPr lang="en-GB"/>
              <a:t>and improve its sustainability efforts in logistics. The ideas can be related to the sustainability challenge identified in Step 1 or not. Be creative!</a:t>
            </a:r>
          </a:p>
          <a:p>
            <a:pPr algn="just"/>
            <a:endParaRPr lang="en-GB"/>
          </a:p>
          <a:p>
            <a:pPr algn="just"/>
            <a:r>
              <a:rPr lang="en-GB" b="1"/>
              <a:t>Example GLS Italia Spa:</a:t>
            </a:r>
            <a:endParaRPr lang="en-GB"/>
          </a:p>
          <a:p>
            <a:pPr marL="171450" indent="-171450" algn="just">
              <a:buFont typeface="Wingdings" panose="05000000000000000000" pitchFamily="2" charset="2"/>
              <a:buChar char="q"/>
            </a:pPr>
            <a:r>
              <a:rPr lang="en-GB"/>
              <a:t>AI-based delivery route optimisation to improve energy efficiency and reduce emissions.</a:t>
            </a:r>
          </a:p>
          <a:p>
            <a:pPr marL="171450" indent="-171450" algn="just">
              <a:buFont typeface="Wingdings" panose="05000000000000000000" pitchFamily="2" charset="2"/>
              <a:buChar char="q"/>
            </a:pPr>
            <a:r>
              <a:rPr lang="en-GB"/>
              <a:t>Development of urban micro-hubs powered by renewable energy to enable low-emission last-mile delivery.</a:t>
            </a:r>
          </a:p>
          <a:p>
            <a:pPr algn="just"/>
            <a:endParaRPr lang="en-GB" b="1"/>
          </a:p>
          <a:p>
            <a:pPr algn="just">
              <a:spcAft>
                <a:spcPts val="800"/>
              </a:spcAft>
            </a:pPr>
            <a:r>
              <a:rPr lang="en-GB"/>
              <a:t>List your two additional innovation ideas here:</a:t>
            </a:r>
          </a:p>
          <a:p>
            <a:pPr algn="just">
              <a:lnSpc>
                <a:spcPct val="150000"/>
              </a:lnSpc>
              <a:spcAft>
                <a:spcPts val="800"/>
              </a:spcAft>
            </a:pPr>
            <a:r>
              <a:rPr lang="en-GB"/>
              <a:t>1.____________________________________________________________________________________________________________________________________________________________________________________________________________________________________________________________________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ct val="150000"/>
              </a:lnSpc>
            </a:pPr>
            <a:r>
              <a:rPr lang="en-GB"/>
              <a:t>2._____________________________________________________________________________________________________________________________________________________________________________</a:t>
            </a:r>
          </a:p>
          <a:p>
            <a:pPr algn="just">
              <a:lnSpc>
                <a:spcPct val="150000"/>
              </a:lnSpc>
            </a:pPr>
            <a:r>
              <a:rPr lang="en-GB"/>
              <a:t>_______________________________________________________________________________________</a:t>
            </a:r>
          </a:p>
          <a:p>
            <a:pPr algn="just"/>
            <a:endParaRPr lang="en-GB"/>
          </a:p>
          <a:p>
            <a:pPr algn="just"/>
            <a:endParaRPr lang="en-GB" sz="1600" b="1">
              <a:solidFill>
                <a:srgbClr val="8652A1"/>
              </a:solidFill>
            </a:endParaRPr>
          </a:p>
          <a:p>
            <a:pPr algn="just"/>
            <a:r>
              <a:rPr lang="en-GB" sz="1600" b="1">
                <a:solidFill>
                  <a:srgbClr val="8652A1"/>
                </a:solidFill>
              </a:rPr>
              <a:t>Step 4: Discuss Key Takeaways</a:t>
            </a:r>
          </a:p>
          <a:p>
            <a:pPr algn="just"/>
            <a:endParaRPr lang="en-GB" b="1"/>
          </a:p>
          <a:p>
            <a:pPr algn="just"/>
            <a:r>
              <a:rPr lang="en-GB" b="1"/>
              <a:t>Discuss your findings</a:t>
            </a:r>
            <a:r>
              <a:rPr lang="en-GB"/>
              <a:t> in class with your teacher and other groups. Be prepared to share the following (take some notes, if necessary):</a:t>
            </a:r>
          </a:p>
          <a:p>
            <a:pPr algn="just"/>
            <a:endParaRPr lang="en-GB"/>
          </a:p>
          <a:p>
            <a:pPr marL="171450" indent="-171450" algn="just">
              <a:buFont typeface="Wingdings" panose="05000000000000000000" pitchFamily="2" charset="2"/>
              <a:buChar char="q"/>
            </a:pPr>
            <a:r>
              <a:rPr lang="en-GB"/>
              <a:t>What </a:t>
            </a:r>
            <a:r>
              <a:rPr lang="en-GB" b="1"/>
              <a:t>sustainability challenge</a:t>
            </a:r>
            <a:r>
              <a:rPr lang="en-GB"/>
              <a:t> did the company address, and how does it connect to the SDGs?</a:t>
            </a:r>
          </a:p>
          <a:p>
            <a:pPr marL="171450" indent="-171450" algn="just">
              <a:buFont typeface="Wingdings" panose="05000000000000000000" pitchFamily="2" charset="2"/>
              <a:buChar char="q"/>
            </a:pPr>
            <a:r>
              <a:rPr lang="en-GB"/>
              <a:t>How might the company have structured its </a:t>
            </a:r>
            <a:r>
              <a:rPr lang="en-GB" b="1"/>
              <a:t>innovation management process</a:t>
            </a:r>
            <a:r>
              <a:rPr lang="en-GB"/>
              <a:t> to develop and implement a solution?</a:t>
            </a:r>
          </a:p>
          <a:p>
            <a:pPr marL="171450" indent="-171450" algn="just">
              <a:buFont typeface="Wingdings" panose="05000000000000000000" pitchFamily="2" charset="2"/>
              <a:buChar char="q"/>
            </a:pPr>
            <a:r>
              <a:rPr lang="en-GB"/>
              <a:t>What </a:t>
            </a:r>
            <a:r>
              <a:rPr lang="en-GB" b="1"/>
              <a:t>digital tools </a:t>
            </a:r>
            <a:r>
              <a:rPr lang="en-GB"/>
              <a:t>for the innovation management process supported or could support this innovation?</a:t>
            </a:r>
          </a:p>
          <a:p>
            <a:pPr marL="171450" indent="-171450" algn="just">
              <a:buFont typeface="Wingdings" panose="05000000000000000000" pitchFamily="2" charset="2"/>
              <a:buChar char="q"/>
            </a:pPr>
            <a:r>
              <a:rPr lang="en-GB"/>
              <a:t>What </a:t>
            </a:r>
            <a:r>
              <a:rPr lang="en-GB" b="1"/>
              <a:t>additional sustainable logistics solutions</a:t>
            </a:r>
            <a:r>
              <a:rPr lang="en-GB"/>
              <a:t> could improve the company’s approach?</a:t>
            </a:r>
          </a:p>
        </p:txBody>
      </p:sp>
    </p:spTree>
    <p:extLst>
      <p:ext uri="{BB962C8B-B14F-4D97-AF65-F5344CB8AC3E}">
        <p14:creationId xmlns:p14="http://schemas.microsoft.com/office/powerpoint/2010/main" val="14257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WEEK 6</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9</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3.xml><?xml version="1.0" encoding="utf-8"?>
<ds:datastoreItem xmlns:ds="http://schemas.openxmlformats.org/officeDocument/2006/customXml" ds:itemID="{20E43897-C632-44E8-81C4-1525984A09DC}">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2027</Words>
  <Application>Microsoft Macintosh PowerPoint</Application>
  <PresentationFormat>Custom</PresentationFormat>
  <Paragraphs>256</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De Almeida Furquim, Maynara (UT-BMS)</cp:lastModifiedBy>
  <cp:revision>2</cp:revision>
  <dcterms:created xsi:type="dcterms:W3CDTF">2018-08-04T19:06:08Z</dcterms:created>
  <dcterms:modified xsi:type="dcterms:W3CDTF">2025-08-12T12:32:42Z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