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emf" ContentType="image/x-emf"/>
  <Default Extension="rels" ContentType="application/vnd.openxmlformats-package.relationships+xml"/>
  <Override PartName="/ppt/presentation.xml" ContentType="application/vnd.openxmlformats-officedocument.presentationml.presentation.main+xml"/>
  <Override PartName="/ppt/slides/slide9.xml" ContentType="application/vnd.openxmlformats-officedocument.presentationml.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slideLayouts/slideLayout14.xml" ContentType="application/vnd.openxmlformats-officedocument.presentationml.slideLayout+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13.xml" ContentType="application/vnd.openxmlformats-officedocument.presentationml.slideLayout+xml"/>
  <Override PartName="/ppt/theme/theme1.xml" ContentType="application/vnd.openxmlformats-officedocument.theme+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4.xml" ContentType="application/vnd.openxmlformats-officedocument.presentationml.slideLayout+xml"/>
  <Override PartName="/ppt/slideLayouts/slideLayout9.xml" ContentType="application/vnd.openxmlformats-officedocument.presentationml.slideLayout+xml"/>
  <Override PartName="/ppt/slides/slide14.xml" ContentType="application/vnd.openxmlformats-officedocument.presentationml.slide+xml"/>
  <Override PartName="/ppt/slides/slide22.xml" ContentType="application/vnd.openxmlformats-officedocument.presentationml.slide+xml"/>
  <Override PartName="/ppt/slides/slide17.xml" ContentType="application/vnd.openxmlformats-officedocument.presentationml.slide+xml"/>
  <Override PartName="/ppt/slides/slide30.xml" ContentType="application/vnd.openxmlformats-officedocument.presentationml.slide+xml"/>
  <Override PartName="/ppt/slides/slide3.xml" ContentType="application/vnd.openxmlformats-officedocument.presentationml.slide+xml"/>
  <Override PartName="/ppt/notesSlides/notesSlide3.xml" ContentType="application/vnd.openxmlformats-officedocument.presentationml.notesSlide+xml"/>
  <Override PartName="/ppt/slides/slide6.xml" ContentType="application/vnd.openxmlformats-officedocument.presentationml.slide+xml"/>
  <Override PartName="/ppt/notesSlides/notesSlide5.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customXml/item2.xml" ContentType="application/xml"/>
  <Override PartName="/customXml/itemProps2.xml" ContentType="application/vnd.openxmlformats-officedocument.customXmlProperties+xml"/>
  <Override PartName="/ppt/slides/slide12.xml" ContentType="application/vnd.openxmlformats-officedocument.presentationml.slide+xml"/>
  <Override PartName="/ppt/slides/slide25.xml" ContentType="application/vnd.openxmlformats-officedocument.presentationml.slide+xml"/>
  <Override PartName="/customXml/item1.xml" ContentType="application/xml"/>
  <Override PartName="/customXml/itemProps1.xml" ContentType="application/vnd.openxmlformats-officedocument.customXmlProperties+xml"/>
  <Override PartName="/ppt/slides/slide2.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28.xml" ContentType="application/vnd.openxmlformats-officedocument.presentationml.slide+xml"/>
  <Override PartName="/ppt/slides/slide33.xml" ContentType="application/vnd.openxmlformats-officedocument.presentationml.slide+xml"/>
  <Override PartName="/ppt/notesSlides/notesSlide13.xml" ContentType="application/vnd.openxmlformats-officedocument.presentationml.notesSlide+xml"/>
  <Override PartName="/ppt/presProps.xml" ContentType="application/vnd.openxmlformats-officedocument.presentationml.presProps+xml"/>
  <Override PartName="/ppt/revisionInfo.xml" ContentType="application/vnd.ms-powerpoint.revisioninfo+xml"/>
  <Override PartName="/ppt/slides/slide1.xml" ContentType="application/vnd.openxmlformats-officedocument.presentationml.slide+xml"/>
  <Override PartName="/ppt/notesSlides/notesSlide1.xml" ContentType="application/vnd.openxmlformats-officedocument.presentationml.notesSlide+xml"/>
  <Override PartName="/ppt/slides/slide11.xml" ContentType="application/vnd.openxmlformats-officedocument.presentationml.slide+xml"/>
  <Override PartName="/ppt/slides/slide19.xml" ContentType="application/vnd.openxmlformats-officedocument.presentationml.slide+xml"/>
  <Override PartName="/ppt/notesSlides/notesSlide10.xml" ContentType="application/vnd.openxmlformats-officedocument.presentationml.notesSlide+xml"/>
  <Override PartName="/ppt/slides/slide24.xml" ContentType="application/vnd.openxmlformats-officedocument.presentationml.slide+xml"/>
  <Override PartName="/ppt/slides/slide32.xml" ContentType="application/vnd.openxmlformats-officedocument.presentationml.slide+xml"/>
  <Override PartName="/ppt/slides/slide15.xml" ContentType="application/vnd.openxmlformats-officedocument.presentationml.slide+xml"/>
  <Override PartName="/ppt/slides/slide27.xml" ContentType="application/vnd.openxmlformats-officedocument.presentationml.slide+xml"/>
  <Override PartName="/ppt/changesInfos/changesInfo1.xml" ContentType="application/vnd.ms-powerpoint.changesinfo+xml"/>
  <Override PartName="/ppt/slides/slide5.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notesSlides/notesSlide9.xml" ContentType="application/vnd.openxmlformats-officedocument.presentationml.notesSlide+xml"/>
  <Override PartName="/ppt/slides/slide23.xml" ContentType="application/vnd.openxmlformats-officedocument.presentationml.slide+xml"/>
  <Override PartName="/ppt/slides/slide26.xml" ContentType="application/vnd.openxmlformats-officedocument.presentationml.slide+xml"/>
  <Override PartName="/ppt/notesSlides/notesSlide11.xml" ContentType="application/vnd.openxmlformats-officedocument.presentationml.notesSlide+xml"/>
  <Override PartName="/ppt/slides/slide31.xml" ContentType="application/vnd.openxmlformats-officedocument.presentationml.slide+xml"/>
  <Override PartName="/ppt/tableStyles.xml" ContentType="application/vnd.openxmlformats-officedocument.presentationml.tableStyles+xml"/>
  <Override PartName="/customXml/item3.xml" ContentType="application/xml"/>
  <Override PartName="/customXml/itemProps3.xml" ContentType="application/vnd.openxmlformats-officedocument.customXmlProperties+xml"/>
  <Override PartName="/ppt/slides/slide8.xml" ContentType="application/vnd.openxmlformats-officedocument.presentationml.slide+xml"/>
  <Override PartName="/ppt/slides/slide13.xml" ContentType="application/vnd.openxmlformats-officedocument.presentationml.slide+xml"/>
  <Override PartName="/ppt/notesSlides/notesSlide8.xml" ContentType="application/vnd.openxmlformats-officedocument.presentationml.notesSlide+xml"/>
  <Override PartName="/ppt/slides/slide21.xml" ContentType="application/vnd.openxmlformats-officedocument.presentationml.slide+xml"/>
  <Override PartName="/ppt/slides/slide29.xml" ContentType="application/vnd.openxmlformats-officedocument.presentationml.slide+xml"/>
  <Override PartName="/ppt/notesSlides/notesSlide12.xml" ContentType="application/vnd.openxmlformats-officedocument.presentationml.notesSlide+xml"/>
  <Override PartName="/ppt/slides/slide34.xml" ContentType="application/vnd.openxmlformats-officedocument.presentationml.slide+xml"/>
  <Override PartName="/ppt/authors.xml" ContentType="application/vnd.ms-powerpoint.authors+xml"/>
  <Override PartName="/ppt/slides/slide16.xml" ContentType="application/vnd.openxmlformats-officedocument.presentationml.slide+xml"/>
  <Override PartName="/ppt/viewProps.xml" ContentType="application/vnd.openxmlformats-officedocument.presentationml.viewProps+xml"/>
  <Override PartName="/docProps/custom.xml" ContentType="application/vnd.openxmlformats-officedocument.custom-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custom-properties" Target="/docProps/custom.xml" Id="rId5" /><Relationship Type="http://schemas.openxmlformats.org/officeDocument/2006/relationships/extended-properties" Target="/docProps/app.xml" Id="rId4"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9"/>
  </p:notesMasterIdLst>
  <p:sldIdLst>
    <p:sldId id="4353" r:id="rId5"/>
    <p:sldId id="4347" r:id="rId6"/>
    <p:sldId id="4562" r:id="rId7"/>
    <p:sldId id="4352" r:id="rId8"/>
    <p:sldId id="4350" r:id="rId9"/>
    <p:sldId id="4358" r:id="rId10"/>
    <p:sldId id="4564" r:id="rId11"/>
    <p:sldId id="4565" r:id="rId12"/>
    <p:sldId id="4361" r:id="rId13"/>
    <p:sldId id="4364" r:id="rId14"/>
    <p:sldId id="4367" r:id="rId15"/>
    <p:sldId id="4372" r:id="rId16"/>
    <p:sldId id="4471" r:id="rId17"/>
    <p:sldId id="4475" r:id="rId18"/>
    <p:sldId id="4472" r:id="rId19"/>
    <p:sldId id="4474" r:id="rId20"/>
    <p:sldId id="4566" r:id="rId21"/>
    <p:sldId id="4410" r:id="rId22"/>
    <p:sldId id="4409" r:id="rId23"/>
    <p:sldId id="4373" r:id="rId24"/>
    <p:sldId id="4546" r:id="rId25"/>
    <p:sldId id="4547" r:id="rId26"/>
    <p:sldId id="4549" r:id="rId27"/>
    <p:sldId id="4550" r:id="rId28"/>
    <p:sldId id="4412" r:id="rId29"/>
    <p:sldId id="4411" r:id="rId30"/>
    <p:sldId id="4374" r:id="rId31"/>
    <p:sldId id="4552" r:id="rId32"/>
    <p:sldId id="4414" r:id="rId33"/>
    <p:sldId id="4419" r:id="rId34"/>
    <p:sldId id="4413" r:id="rId35"/>
    <p:sldId id="4420" r:id="rId36"/>
    <p:sldId id="4563" r:id="rId37"/>
    <p:sldId id="444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 userId="S::md064157@fh-muenster.de::cb2f8acd-f477-4704-9f46-ae480f16722a" providerId="AD"/>
  <p188:author id="{238F0FCD-D612-099E-20F5-1E0464518DD0}" name="Paula Schüppenhauer" initials="PS" userId="S::ps286478@fh-muenster.de::53231c67-f842-40ae-9d40-eec1b0ea5f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652A1"/>
    <a:srgbClr val="173965"/>
    <a:srgbClr val="29C5F4"/>
    <a:srgbClr val="000000"/>
    <a:srgbClr val="0B3A5B"/>
    <a:srgbClr val="3CBEB3"/>
    <a:srgbClr val="F26650"/>
    <a:srgbClr val="88D1DA"/>
    <a:srgbClr val="1D4C6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C12676-7D95-43C0-882C-697A67246E1D}" v="1" dt="2025-07-23T10:05:59.9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34"/>
    <p:restoredTop sz="93179" autoAdjust="0"/>
  </p:normalViewPr>
  <p:slideViewPr>
    <p:cSldViewPr snapToGrid="0">
      <p:cViewPr varScale="1">
        <p:scale>
          <a:sx n="93" d="100"/>
          <a:sy n="93" d="100"/>
        </p:scale>
        <p:origin x="208" y="784"/>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ppt/slides/slide9.xml" Id="rId13" /><Relationship Type="http://schemas.openxmlformats.org/officeDocument/2006/relationships/slide" Target="/ppt/slides/slide14.xml" Id="rId18" /><Relationship Type="http://schemas.openxmlformats.org/officeDocument/2006/relationships/slide" Target="/ppt/slides/slide22.xml" Id="rId26" /><Relationship Type="http://schemas.openxmlformats.org/officeDocument/2006/relationships/notesMaster" Target="/ppt/notesMasters/notesMaster1.xml" Id="rId39" /><Relationship Type="http://schemas.openxmlformats.org/officeDocument/2006/relationships/slide" Target="/ppt/slides/slide17.xml" Id="rId21" /><Relationship Type="http://schemas.openxmlformats.org/officeDocument/2006/relationships/slide" Target="/ppt/slides/slide30.xml" Id="rId34" /><Relationship Type="http://schemas.openxmlformats.org/officeDocument/2006/relationships/theme" Target="/ppt/theme/theme1.xml" Id="rId42" /><Relationship Type="http://schemas.openxmlformats.org/officeDocument/2006/relationships/slide" Target="/ppt/slides/slide3.xml" Id="rId7" /><Relationship Type="http://schemas.openxmlformats.org/officeDocument/2006/relationships/customXml" Target="/customXml/item2.xml" Id="rId2" /><Relationship Type="http://schemas.openxmlformats.org/officeDocument/2006/relationships/slide" Target="/ppt/slides/slide12.xml" Id="rId16" /><Relationship Type="http://schemas.openxmlformats.org/officeDocument/2006/relationships/slide" Target="/ppt/slides/slide25.xml" Id="rId29" /><Relationship Type="http://schemas.openxmlformats.org/officeDocument/2006/relationships/customXml" Target="/customXml/item1.xml" Id="rId1" /><Relationship Type="http://schemas.openxmlformats.org/officeDocument/2006/relationships/slide" Target="/ppt/slides/slide2.xml" Id="rId6" /><Relationship Type="http://schemas.openxmlformats.org/officeDocument/2006/relationships/slide" Target="/ppt/slides/slide7.xml" Id="rId11" /><Relationship Type="http://schemas.openxmlformats.org/officeDocument/2006/relationships/slide" Target="/ppt/slides/slide20.xml" Id="rId24" /><Relationship Type="http://schemas.openxmlformats.org/officeDocument/2006/relationships/slide" Target="/ppt/slides/slide28.xml" Id="rId32" /><Relationship Type="http://schemas.openxmlformats.org/officeDocument/2006/relationships/slide" Target="/ppt/slides/slide33.xml" Id="rId37" /><Relationship Type="http://schemas.openxmlformats.org/officeDocument/2006/relationships/presProps" Target="/ppt/presProps.xml" Id="rId40" /><Relationship Type="http://schemas.microsoft.com/office/2015/10/relationships/revisionInfo" Target="/ppt/revisionInfo.xml" Id="rId45" /><Relationship Type="http://schemas.openxmlformats.org/officeDocument/2006/relationships/slide" Target="/ppt/slides/slide1.xml" Id="rId5" /><Relationship Type="http://schemas.openxmlformats.org/officeDocument/2006/relationships/slide" Target="/ppt/slides/slide11.xml" Id="rId15" /><Relationship Type="http://schemas.openxmlformats.org/officeDocument/2006/relationships/slide" Target="/ppt/slides/slide19.xml" Id="rId23" /><Relationship Type="http://schemas.openxmlformats.org/officeDocument/2006/relationships/slide" Target="/ppt/slides/slide24.xml" Id="rId28" /><Relationship Type="http://schemas.openxmlformats.org/officeDocument/2006/relationships/slide" Target="/ppt/slides/slide32.xml" Id="rId36" /><Relationship Type="http://schemas.openxmlformats.org/officeDocument/2006/relationships/slide" Target="/ppt/slides/slide6.xml" Id="rId10" /><Relationship Type="http://schemas.openxmlformats.org/officeDocument/2006/relationships/slide" Target="/ppt/slides/slide15.xml" Id="rId19" /><Relationship Type="http://schemas.openxmlformats.org/officeDocument/2006/relationships/slide" Target="/ppt/slides/slide27.xml" Id="rId31" /><Relationship Type="http://schemas.microsoft.com/office/2016/11/relationships/changesInfo" Target="/ppt/changesInfos/changesInfo1.xml" Id="rId44" /><Relationship Type="http://schemas.openxmlformats.org/officeDocument/2006/relationships/slideMaster" Target="/ppt/slideMasters/slideMaster1.xml" Id="rId4" /><Relationship Type="http://schemas.openxmlformats.org/officeDocument/2006/relationships/slide" Target="/ppt/slides/slide5.xml" Id="rId9" /><Relationship Type="http://schemas.openxmlformats.org/officeDocument/2006/relationships/slide" Target="/ppt/slides/slide10.xml" Id="rId14" /><Relationship Type="http://schemas.openxmlformats.org/officeDocument/2006/relationships/slide" Target="/ppt/slides/slide18.xml" Id="rId22" /><Relationship Type="http://schemas.openxmlformats.org/officeDocument/2006/relationships/slide" Target="/ppt/slides/slide23.xml" Id="rId27" /><Relationship Type="http://schemas.openxmlformats.org/officeDocument/2006/relationships/slide" Target="/ppt/slides/slide26.xml" Id="rId30" /><Relationship Type="http://schemas.openxmlformats.org/officeDocument/2006/relationships/slide" Target="/ppt/slides/slide31.xml" Id="rId35" /><Relationship Type="http://schemas.openxmlformats.org/officeDocument/2006/relationships/tableStyles" Target="/ppt/tableStyles.xml" Id="rId43" /><Relationship Type="http://schemas.openxmlformats.org/officeDocument/2006/relationships/slide" Target="/ppt/slides/slide4.xml" Id="rId8" /><Relationship Type="http://schemas.openxmlformats.org/officeDocument/2006/relationships/customXml" Target="/customXml/item3.xml" Id="rId3" /><Relationship Type="http://schemas.openxmlformats.org/officeDocument/2006/relationships/slide" Target="/ppt/slides/slide8.xml" Id="rId12" /><Relationship Type="http://schemas.openxmlformats.org/officeDocument/2006/relationships/slide" Target="/ppt/slides/slide13.xml" Id="rId17" /><Relationship Type="http://schemas.openxmlformats.org/officeDocument/2006/relationships/slide" Target="/ppt/slides/slide21.xml" Id="rId25" /><Relationship Type="http://schemas.openxmlformats.org/officeDocument/2006/relationships/slide" Target="/ppt/slides/slide29.xml" Id="rId33" /><Relationship Type="http://schemas.openxmlformats.org/officeDocument/2006/relationships/slide" Target="/ppt/slides/slide34.xml" Id="rId38" /><Relationship Type="http://schemas.microsoft.com/office/2018/10/relationships/authors" Target="/ppt/authors.xml" Id="rId46" /><Relationship Type="http://schemas.openxmlformats.org/officeDocument/2006/relationships/slide" Target="/ppt/slides/slide16.xml" Id="rId20" /><Relationship Type="http://schemas.openxmlformats.org/officeDocument/2006/relationships/viewProps" Target="/ppt/viewProps.xml" Id="rId41"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nara de Almeida Furquim" userId="S::md064157@fh-muenster.de::cb2f8acd-f477-4704-9f46-ae480f16722a" providerId="AD" clId="Web-{F00AC68C-76B3-41B5-AD04-F6EAACF0420A}"/>
    <pc:docChg chg="modSld">
      <pc:chgData name="Maynara de Almeida Furquim" userId="S::md064157@fh-muenster.de::cb2f8acd-f477-4704-9f46-ae480f16722a" providerId="AD" clId="Web-{F00AC68C-76B3-41B5-AD04-F6EAACF0420A}" dt="2025-02-28T11:30:30.230" v="9" actId="20577"/>
      <pc:docMkLst>
        <pc:docMk/>
      </pc:docMkLst>
      <pc:sldChg chg="modSp">
        <pc:chgData name="Maynara de Almeida Furquim" userId="S::md064157@fh-muenster.de::cb2f8acd-f477-4704-9f46-ae480f16722a" providerId="AD" clId="Web-{F00AC68C-76B3-41B5-AD04-F6EAACF0420A}" dt="2025-02-28T11:30:30.230" v="9" actId="20577"/>
        <pc:sldMkLst>
          <pc:docMk/>
          <pc:sldMk cId="3015793550" sldId="4398"/>
        </pc:sldMkLst>
      </pc:sldChg>
    </pc:docChg>
  </pc:docChgLst>
  <pc:docChgLst>
    <pc:chgData name="Maynara de Almeida Furquim" userId="S::md064157@fh-muenster.de::cb2f8acd-f477-4704-9f46-ae480f16722a" providerId="AD" clId="Web-{9B6A74A8-A1A8-4A86-87C9-4CCF5D814AAB}"/>
    <pc:docChg chg="modSld">
      <pc:chgData name="Maynara de Almeida Furquim" userId="S::md064157@fh-muenster.de::cb2f8acd-f477-4704-9f46-ae480f16722a" providerId="AD" clId="Web-{9B6A74A8-A1A8-4A86-87C9-4CCF5D814AAB}" dt="2025-02-28T08:31:35.639" v="1" actId="20577"/>
      <pc:docMkLst>
        <pc:docMk/>
      </pc:docMkLst>
      <pc:sldChg chg="modSp">
        <pc:chgData name="Maynara de Almeida Furquim" userId="S::md064157@fh-muenster.de::cb2f8acd-f477-4704-9f46-ae480f16722a" providerId="AD" clId="Web-{9B6A74A8-A1A8-4A86-87C9-4CCF5D814AAB}" dt="2025-02-28T08:31:35.639" v="1" actId="20577"/>
        <pc:sldMkLst>
          <pc:docMk/>
          <pc:sldMk cId="3741486635" sldId="4392"/>
        </pc:sldMkLst>
      </pc:sldChg>
    </pc:docChg>
  </pc:docChgLst>
  <pc:docChgLst>
    <pc:chgData name="Maynara de Almeida Furquim" userId="S::md064157@fh-muenster.de::cb2f8acd-f477-4704-9f46-ae480f16722a" providerId="AD" clId="Web-{A2C12676-7D95-43C0-882C-697A67246E1D}"/>
    <pc:docChg chg="modSld">
      <pc:chgData name="Maynara de Almeida Furquim" userId="S::md064157@fh-muenster.de::cb2f8acd-f477-4704-9f46-ae480f16722a" providerId="AD" clId="Web-{A2C12676-7D95-43C0-882C-697A67246E1D}" dt="2025-07-23T10:05:59.910" v="0" actId="20577"/>
      <pc:docMkLst>
        <pc:docMk/>
      </pc:docMkLst>
      <pc:sldChg chg="modSp">
        <pc:chgData name="Maynara de Almeida Furquim" userId="S::md064157@fh-muenster.de::cb2f8acd-f477-4704-9f46-ae480f16722a" providerId="AD" clId="Web-{A2C12676-7D95-43C0-882C-697A67246E1D}" dt="2025-07-23T10:05:59.910" v="0" actId="20577"/>
        <pc:sldMkLst>
          <pc:docMk/>
          <pc:sldMk cId="1970309721" sldId="4562"/>
        </pc:sldMkLst>
        <pc:spChg chg="mod">
          <ac:chgData name="Maynara de Almeida Furquim" userId="S::md064157@fh-muenster.de::cb2f8acd-f477-4704-9f46-ae480f16722a" providerId="AD" clId="Web-{A2C12676-7D95-43C0-882C-697A67246E1D}" dt="2025-07-23T10:05:59.910" v="0" actId="20577"/>
          <ac:spMkLst>
            <pc:docMk/>
            <pc:sldMk cId="1970309721" sldId="4562"/>
            <ac:spMk id="21" creationId="{E66C7987-60BB-DC47-A0C2-99C652EF4EF7}"/>
          </ac:spMkLst>
        </pc:spChg>
      </pc:sldChg>
    </pc:docChg>
  </pc:docChgLst>
  <pc:docChgLst>
    <pc:chgData name="Maynara de Almeida Furquim" userId="S::md064157@fh-muenster.de::cb2f8acd-f477-4704-9f46-ae480f16722a" providerId="AD" clId="Web-{ED6CCD17-E33D-487A-81B8-43B670074352}"/>
    <pc:docChg chg="modSld">
      <pc:chgData name="Maynara de Almeida Furquim" userId="S::md064157@fh-muenster.de::cb2f8acd-f477-4704-9f46-ae480f16722a" providerId="AD" clId="Web-{ED6CCD17-E33D-487A-81B8-43B670074352}" dt="2025-02-28T09:41:25.947" v="25" actId="20577"/>
      <pc:docMkLst>
        <pc:docMk/>
      </pc:docMkLst>
      <pc:sldChg chg="modSp">
        <pc:chgData name="Maynara de Almeida Furquim" userId="S::md064157@fh-muenster.de::cb2f8acd-f477-4704-9f46-ae480f16722a" providerId="AD" clId="Web-{ED6CCD17-E33D-487A-81B8-43B670074352}" dt="2025-02-28T09:41:25.947" v="25" actId="20577"/>
        <pc:sldMkLst>
          <pc:docMk/>
          <pc:sldMk cId="3482163605" sldId="4394"/>
        </pc:sldMkLst>
      </pc:sldChg>
    </pc:docChg>
  </pc:docChgLst>
  <pc:docChgLst>
    <pc:chgData name="Paula Schüppenhauer" userId="53231c67-f842-40ae-9d40-eec1b0ea5f50" providerId="ADAL" clId="{91E7F20F-F166-411F-9438-5B778EC53733}"/>
    <pc:docChg chg="undo redo custSel addSld delSld modSld sldOrd">
      <pc:chgData name="Paula Schüppenhauer" userId="53231c67-f842-40ae-9d40-eec1b0ea5f50" providerId="ADAL" clId="{91E7F20F-F166-411F-9438-5B778EC53733}" dt="2025-07-16T11:46:33.193" v="1296" actId="20577"/>
      <pc:docMkLst>
        <pc:docMk/>
      </pc:docMkLst>
      <pc:sldChg chg="ord">
        <pc:chgData name="Paula Schüppenhauer" userId="53231c67-f842-40ae-9d40-eec1b0ea5f50" providerId="ADAL" clId="{91E7F20F-F166-411F-9438-5B778EC53733}" dt="2025-07-16T07:20:53.177" v="595"/>
        <pc:sldMkLst>
          <pc:docMk/>
          <pc:sldMk cId="903574441" sldId="4300"/>
        </pc:sldMkLst>
      </pc:sldChg>
      <pc:sldChg chg="addSp delSp modSp mod">
        <pc:chgData name="Paula Schüppenhauer" userId="53231c67-f842-40ae-9d40-eec1b0ea5f50" providerId="ADAL" clId="{91E7F20F-F166-411F-9438-5B778EC53733}" dt="2025-07-16T11:03:03.077" v="1159" actId="14100"/>
        <pc:sldMkLst>
          <pc:docMk/>
          <pc:sldMk cId="30286005" sldId="4306"/>
        </pc:sldMkLst>
      </pc:sldChg>
      <pc:sldChg chg="addSp delSp modSp mod">
        <pc:chgData name="Paula Schüppenhauer" userId="53231c67-f842-40ae-9d40-eec1b0ea5f50" providerId="ADAL" clId="{91E7F20F-F166-411F-9438-5B778EC53733}" dt="2025-07-16T07:21:16.526" v="600" actId="478"/>
        <pc:sldMkLst>
          <pc:docMk/>
          <pc:sldMk cId="2155738992" sldId="4338"/>
        </pc:sldMkLst>
      </pc:sldChg>
      <pc:sldChg chg="addSp delSp modSp mod">
        <pc:chgData name="Paula Schüppenhauer" userId="53231c67-f842-40ae-9d40-eec1b0ea5f50" providerId="ADAL" clId="{91E7F20F-F166-411F-9438-5B778EC53733}" dt="2025-07-16T11:07:22.012" v="1203" actId="20577"/>
        <pc:sldMkLst>
          <pc:docMk/>
          <pc:sldMk cId="3600211200" sldId="4340"/>
        </pc:sldMkLst>
      </pc:sldChg>
      <pc:sldChg chg="addSp delSp modSp mod">
        <pc:chgData name="Paula Schüppenhauer" userId="53231c67-f842-40ae-9d40-eec1b0ea5f50" providerId="ADAL" clId="{91E7F20F-F166-411F-9438-5B778EC53733}" dt="2025-07-16T07:20:25.015" v="588" actId="478"/>
        <pc:sldMkLst>
          <pc:docMk/>
          <pc:sldMk cId="840311021" sldId="4350"/>
        </pc:sldMkLst>
      </pc:sldChg>
      <pc:sldChg chg="addSp delSp modSp mod">
        <pc:chgData name="Paula Schüppenhauer" userId="53231c67-f842-40ae-9d40-eec1b0ea5f50" providerId="ADAL" clId="{91E7F20F-F166-411F-9438-5B778EC53733}" dt="2025-07-16T11:07:46.721" v="1206" actId="478"/>
        <pc:sldMkLst>
          <pc:docMk/>
          <pc:sldMk cId="3559636693" sldId="4352"/>
        </pc:sldMkLst>
        <pc:spChg chg="add mod">
          <ac:chgData name="Paula Schüppenhauer" userId="53231c67-f842-40ae-9d40-eec1b0ea5f50" providerId="ADAL" clId="{91E7F20F-F166-411F-9438-5B778EC53733}" dt="2025-07-16T11:06:14.421" v="1185" actId="1076"/>
          <ac:spMkLst>
            <pc:docMk/>
            <pc:sldMk cId="3559636693" sldId="4352"/>
            <ac:spMk id="2" creationId="{EE471710-7788-A74C-168F-F1AAD64A4EF3}"/>
          </ac:spMkLst>
        </pc:spChg>
        <pc:spChg chg="add mod">
          <ac:chgData name="Paula Schüppenhauer" userId="53231c67-f842-40ae-9d40-eec1b0ea5f50" providerId="ADAL" clId="{91E7F20F-F166-411F-9438-5B778EC53733}" dt="2025-07-16T11:07:14.836" v="1201" actId="20577"/>
          <ac:spMkLst>
            <pc:docMk/>
            <pc:sldMk cId="3559636693" sldId="4352"/>
            <ac:spMk id="3" creationId="{1C39F017-A1A2-3C14-0CC8-3E39EF8CB2DE}"/>
          </ac:spMkLst>
        </pc:spChg>
      </pc:sldChg>
      <pc:sldChg chg="modSp mod">
        <pc:chgData name="Paula Schüppenhauer" userId="53231c67-f842-40ae-9d40-eec1b0ea5f50" providerId="ADAL" clId="{91E7F20F-F166-411F-9438-5B778EC53733}" dt="2025-07-07T12:40:44.318" v="127" actId="20577"/>
        <pc:sldMkLst>
          <pc:docMk/>
          <pc:sldMk cId="2167061073" sldId="4353"/>
        </pc:sldMkLst>
        <pc:spChg chg="mod">
          <ac:chgData name="Paula Schüppenhauer" userId="53231c67-f842-40ae-9d40-eec1b0ea5f50" providerId="ADAL" clId="{91E7F20F-F166-411F-9438-5B778EC53733}" dt="2025-07-07T12:40:44.318" v="127" actId="20577"/>
          <ac:spMkLst>
            <pc:docMk/>
            <pc:sldMk cId="2167061073" sldId="4353"/>
            <ac:spMk id="12" creationId="{CFDAC885-5122-2B70-DF6B-97876FD446B2}"/>
          </ac:spMkLst>
        </pc:spChg>
      </pc:sldChg>
      <pc:sldChg chg="addSp delSp modSp mod">
        <pc:chgData name="Paula Schüppenhauer" userId="53231c67-f842-40ae-9d40-eec1b0ea5f50" providerId="ADAL" clId="{91E7F20F-F166-411F-9438-5B778EC53733}" dt="2025-07-16T11:07:55.382" v="1209" actId="478"/>
        <pc:sldMkLst>
          <pc:docMk/>
          <pc:sldMk cId="2095219051" sldId="4358"/>
        </pc:sldMkLst>
        <pc:spChg chg="add mod">
          <ac:chgData name="Paula Schüppenhauer" userId="53231c67-f842-40ae-9d40-eec1b0ea5f50" providerId="ADAL" clId="{91E7F20F-F166-411F-9438-5B778EC53733}" dt="2025-07-16T07:20:57.549" v="596"/>
          <ac:spMkLst>
            <pc:docMk/>
            <pc:sldMk cId="2095219051" sldId="4358"/>
            <ac:spMk id="4" creationId="{BD785718-06D1-1ED3-D464-4FA55199226C}"/>
          </ac:spMkLst>
        </pc:spChg>
        <pc:spChg chg="add mod">
          <ac:chgData name="Paula Schüppenhauer" userId="53231c67-f842-40ae-9d40-eec1b0ea5f50" providerId="ADAL" clId="{91E7F20F-F166-411F-9438-5B778EC53733}" dt="2025-07-16T11:07:18.101" v="1202" actId="20577"/>
          <ac:spMkLst>
            <pc:docMk/>
            <pc:sldMk cId="2095219051" sldId="4358"/>
            <ac:spMk id="8" creationId="{E624403F-27FE-48BA-DCE5-95830C5EC1D8}"/>
          </ac:spMkLst>
        </pc:spChg>
      </pc:sldChg>
      <pc:sldChg chg="addSp delSp modSp mod">
        <pc:chgData name="Paula Schüppenhauer" userId="53231c67-f842-40ae-9d40-eec1b0ea5f50" providerId="ADAL" clId="{91E7F20F-F166-411F-9438-5B778EC53733}" dt="2025-07-16T11:08:01.300" v="1211" actId="478"/>
        <pc:sldMkLst>
          <pc:docMk/>
          <pc:sldMk cId="24358105" sldId="4360"/>
        </pc:sldMkLst>
      </pc:sldChg>
      <pc:sldChg chg="addSp delSp modSp mod">
        <pc:chgData name="Paula Schüppenhauer" userId="53231c67-f842-40ae-9d40-eec1b0ea5f50" providerId="ADAL" clId="{91E7F20F-F166-411F-9438-5B778EC53733}" dt="2025-07-16T11:08:14.995" v="1213" actId="478"/>
        <pc:sldMkLst>
          <pc:docMk/>
          <pc:sldMk cId="2569751629" sldId="4361"/>
        </pc:sldMkLst>
      </pc:sldChg>
      <pc:sldChg chg="addSp delSp modSp mod">
        <pc:chgData name="Paula Schüppenhauer" userId="53231c67-f842-40ae-9d40-eec1b0ea5f50" providerId="ADAL" clId="{91E7F20F-F166-411F-9438-5B778EC53733}" dt="2025-07-16T11:08:25.884" v="1215" actId="478"/>
        <pc:sldMkLst>
          <pc:docMk/>
          <pc:sldMk cId="2573948515" sldId="4362"/>
        </pc:sldMkLst>
      </pc:sldChg>
      <pc:sldChg chg="addSp delSp modSp mod">
        <pc:chgData name="Paula Schüppenhauer" userId="53231c67-f842-40ae-9d40-eec1b0ea5f50" providerId="ADAL" clId="{91E7F20F-F166-411F-9438-5B778EC53733}" dt="2025-07-16T08:57:22.769" v="1048" actId="207"/>
        <pc:sldMkLst>
          <pc:docMk/>
          <pc:sldMk cId="206617532" sldId="4363"/>
        </pc:sldMkLst>
      </pc:sldChg>
      <pc:sldChg chg="addSp delSp modSp mod">
        <pc:chgData name="Paula Schüppenhauer" userId="53231c67-f842-40ae-9d40-eec1b0ea5f50" providerId="ADAL" clId="{91E7F20F-F166-411F-9438-5B778EC53733}" dt="2025-07-16T11:06:56.550" v="1197" actId="20577"/>
        <pc:sldMkLst>
          <pc:docMk/>
          <pc:sldMk cId="2840992419" sldId="4364"/>
        </pc:sldMkLst>
        <pc:spChg chg="mod">
          <ac:chgData name="Paula Schüppenhauer" userId="53231c67-f842-40ae-9d40-eec1b0ea5f50" providerId="ADAL" clId="{91E7F20F-F166-411F-9438-5B778EC53733}" dt="2025-07-09T09:14:26.424" v="373"/>
          <ac:spMkLst>
            <pc:docMk/>
            <pc:sldMk cId="2840992419" sldId="4364"/>
            <ac:spMk id="3" creationId="{E4EDAC37-C3BA-1249-8767-414D489BC914}"/>
          </ac:spMkLst>
        </pc:spChg>
        <pc:spChg chg="add mod">
          <ac:chgData name="Paula Schüppenhauer" userId="53231c67-f842-40ae-9d40-eec1b0ea5f50" providerId="ADAL" clId="{91E7F20F-F166-411F-9438-5B778EC53733}" dt="2025-07-16T07:08:07.249" v="555" actId="1076"/>
          <ac:spMkLst>
            <pc:docMk/>
            <pc:sldMk cId="2840992419" sldId="4364"/>
            <ac:spMk id="6" creationId="{CE69CD0B-611E-010B-494E-07863C928835}"/>
          </ac:spMkLst>
        </pc:spChg>
        <pc:spChg chg="add mod">
          <ac:chgData name="Paula Schüppenhauer" userId="53231c67-f842-40ae-9d40-eec1b0ea5f50" providerId="ADAL" clId="{91E7F20F-F166-411F-9438-5B778EC53733}" dt="2025-07-16T11:06:56.550" v="1197" actId="20577"/>
          <ac:spMkLst>
            <pc:docMk/>
            <pc:sldMk cId="2840992419" sldId="4364"/>
            <ac:spMk id="8" creationId="{F6A869C0-C2A6-7E5D-14ED-77DF2418707F}"/>
          </ac:spMkLst>
        </pc:spChg>
      </pc:sldChg>
      <pc:sldChg chg="addSp delSp modSp mod">
        <pc:chgData name="Paula Schüppenhauer" userId="53231c67-f842-40ae-9d40-eec1b0ea5f50" providerId="ADAL" clId="{91E7F20F-F166-411F-9438-5B778EC53733}" dt="2025-07-16T11:07:03.091" v="1199" actId="20577"/>
        <pc:sldMkLst>
          <pc:docMk/>
          <pc:sldMk cId="861080955" sldId="4365"/>
        </pc:sldMkLst>
      </pc:sldChg>
      <pc:sldChg chg="addSp modSp mod">
        <pc:chgData name="Paula Schüppenhauer" userId="53231c67-f842-40ae-9d40-eec1b0ea5f50" providerId="ADAL" clId="{91E7F20F-F166-411F-9438-5B778EC53733}" dt="2025-07-16T11:07:24.948" v="1204" actId="20577"/>
        <pc:sldMkLst>
          <pc:docMk/>
          <pc:sldMk cId="117442632" sldId="4366"/>
        </pc:sldMkLst>
      </pc:sldChg>
      <pc:sldChg chg="addSp delSp modSp mod">
        <pc:chgData name="Paula Schüppenhauer" userId="53231c67-f842-40ae-9d40-eec1b0ea5f50" providerId="ADAL" clId="{91E7F20F-F166-411F-9438-5B778EC53733}" dt="2025-07-16T11:06:59.809" v="1198" actId="20577"/>
        <pc:sldMkLst>
          <pc:docMk/>
          <pc:sldMk cId="1940534034" sldId="4367"/>
        </pc:sldMkLst>
        <pc:spChg chg="add mod">
          <ac:chgData name="Paula Schüppenhauer" userId="53231c67-f842-40ae-9d40-eec1b0ea5f50" providerId="ADAL" clId="{91E7F20F-F166-411F-9438-5B778EC53733}" dt="2025-07-16T07:08:09.520" v="556"/>
          <ac:spMkLst>
            <pc:docMk/>
            <pc:sldMk cId="1940534034" sldId="4367"/>
            <ac:spMk id="3" creationId="{FD49508E-E3DF-8682-90F3-717E875A9F5E}"/>
          </ac:spMkLst>
        </pc:spChg>
        <pc:spChg chg="add mod">
          <ac:chgData name="Paula Schüppenhauer" userId="53231c67-f842-40ae-9d40-eec1b0ea5f50" providerId="ADAL" clId="{91E7F20F-F166-411F-9438-5B778EC53733}" dt="2025-07-16T11:06:59.809" v="1198" actId="20577"/>
          <ac:spMkLst>
            <pc:docMk/>
            <pc:sldMk cId="1940534034" sldId="4367"/>
            <ac:spMk id="7" creationId="{01EBC142-7EEC-0763-A4AD-B9FBE4440146}"/>
          </ac:spMkLst>
        </pc:spChg>
      </pc:sldChg>
      <pc:sldChg chg="addSp delSp modSp mod">
        <pc:chgData name="Paula Schüppenhauer" userId="53231c67-f842-40ae-9d40-eec1b0ea5f50" providerId="ADAL" clId="{91E7F20F-F166-411F-9438-5B778EC53733}" dt="2025-07-16T11:07:06.581" v="1200" actId="20577"/>
        <pc:sldMkLst>
          <pc:docMk/>
          <pc:sldMk cId="2197716965" sldId="4368"/>
        </pc:sldMkLst>
      </pc:sldChg>
      <pc:sldChg chg="modSp mod">
        <pc:chgData name="Paula Schüppenhauer" userId="53231c67-f842-40ae-9d40-eec1b0ea5f50" providerId="ADAL" clId="{91E7F20F-F166-411F-9438-5B778EC53733}" dt="2025-07-09T09:17:32.525" v="534" actId="20577"/>
        <pc:sldMkLst>
          <pc:docMk/>
          <pc:sldMk cId="4049571944" sldId="4381"/>
        </pc:sldMkLst>
      </pc:sldChg>
      <pc:sldChg chg="addSp delSp modSp mod">
        <pc:chgData name="Paula Schüppenhauer" userId="53231c67-f842-40ae-9d40-eec1b0ea5f50" providerId="ADAL" clId="{91E7F20F-F166-411F-9438-5B778EC53733}" dt="2025-07-09T09:14:50.879" v="374"/>
        <pc:sldMkLst>
          <pc:docMk/>
          <pc:sldMk cId="3847257871" sldId="4514"/>
        </pc:sldMkLst>
      </pc:sldChg>
      <pc:sldChg chg="modSp mod">
        <pc:chgData name="Paula Schüppenhauer" userId="53231c67-f842-40ae-9d40-eec1b0ea5f50" providerId="ADAL" clId="{91E7F20F-F166-411F-9438-5B778EC53733}" dt="2025-07-16T07:31:07.282" v="748" actId="20577"/>
        <pc:sldMkLst>
          <pc:docMk/>
          <pc:sldMk cId="2440535142" sldId="4517"/>
        </pc:sldMkLst>
      </pc:sldChg>
      <pc:sldChg chg="modSp">
        <pc:chgData name="Paula Schüppenhauer" userId="53231c67-f842-40ae-9d40-eec1b0ea5f50" providerId="ADAL" clId="{91E7F20F-F166-411F-9438-5B778EC53733}" dt="2025-07-09T09:14:50.879" v="374"/>
        <pc:sldMkLst>
          <pc:docMk/>
          <pc:sldMk cId="2746593216" sldId="4518"/>
        </pc:sldMkLst>
      </pc:sldChg>
      <pc:sldChg chg="modSp mod">
        <pc:chgData name="Paula Schüppenhauer" userId="53231c67-f842-40ae-9d40-eec1b0ea5f50" providerId="ADAL" clId="{91E7F20F-F166-411F-9438-5B778EC53733}" dt="2025-07-09T09:16:51.662" v="478" actId="20577"/>
        <pc:sldMkLst>
          <pc:docMk/>
          <pc:sldMk cId="2390099731" sldId="4519"/>
        </pc:sldMkLst>
      </pc:sldChg>
      <pc:sldChg chg="modSp mod">
        <pc:chgData name="Paula Schüppenhauer" userId="53231c67-f842-40ae-9d40-eec1b0ea5f50" providerId="ADAL" clId="{91E7F20F-F166-411F-9438-5B778EC53733}" dt="2025-07-16T07:34:54.555" v="874" actId="207"/>
        <pc:sldMkLst>
          <pc:docMk/>
          <pc:sldMk cId="2608251600" sldId="4522"/>
        </pc:sldMkLst>
      </pc:sldChg>
      <pc:sldChg chg="modSp">
        <pc:chgData name="Paula Schüppenhauer" userId="53231c67-f842-40ae-9d40-eec1b0ea5f50" providerId="ADAL" clId="{91E7F20F-F166-411F-9438-5B778EC53733}" dt="2025-07-09T09:14:50.879" v="374"/>
        <pc:sldMkLst>
          <pc:docMk/>
          <pc:sldMk cId="2822728364" sldId="4526"/>
        </pc:sldMkLst>
      </pc:sldChg>
      <pc:sldChg chg="modSp del mod">
        <pc:chgData name="Paula Schüppenhauer" userId="53231c67-f842-40ae-9d40-eec1b0ea5f50" providerId="ADAL" clId="{91E7F20F-F166-411F-9438-5B778EC53733}" dt="2025-07-16T07:35:22.134" v="875" actId="47"/>
        <pc:sldMkLst>
          <pc:docMk/>
          <pc:sldMk cId="569823836" sldId="4528"/>
        </pc:sldMkLst>
      </pc:sldChg>
      <pc:sldChg chg="addSp delSp modSp mod">
        <pc:chgData name="Paula Schüppenhauer" userId="53231c67-f842-40ae-9d40-eec1b0ea5f50" providerId="ADAL" clId="{91E7F20F-F166-411F-9438-5B778EC53733}" dt="2025-07-16T07:36:14.392" v="882" actId="1076"/>
        <pc:sldMkLst>
          <pc:docMk/>
          <pc:sldMk cId="2593488250" sldId="4530"/>
        </pc:sldMkLst>
      </pc:sldChg>
      <pc:sldChg chg="modSp mod">
        <pc:chgData name="Paula Schüppenhauer" userId="53231c67-f842-40ae-9d40-eec1b0ea5f50" providerId="ADAL" clId="{91E7F20F-F166-411F-9438-5B778EC53733}" dt="2025-07-16T07:37:03.833" v="885" actId="20577"/>
        <pc:sldMkLst>
          <pc:docMk/>
          <pc:sldMk cId="76435887" sldId="4532"/>
        </pc:sldMkLst>
      </pc:sldChg>
      <pc:sldChg chg="modSp mod ord">
        <pc:chgData name="Paula Schüppenhauer" userId="53231c67-f842-40ae-9d40-eec1b0ea5f50" providerId="ADAL" clId="{91E7F20F-F166-411F-9438-5B778EC53733}" dt="2025-07-16T11:44:00.656" v="1217" actId="20577"/>
        <pc:sldMkLst>
          <pc:docMk/>
          <pc:sldMk cId="1608511392" sldId="4535"/>
        </pc:sldMkLst>
      </pc:sldChg>
      <pc:sldChg chg="modSp mod">
        <pc:chgData name="Paula Schüppenhauer" userId="53231c67-f842-40ae-9d40-eec1b0ea5f50" providerId="ADAL" clId="{91E7F20F-F166-411F-9438-5B778EC53733}" dt="2025-07-16T11:44:03.484" v="1219" actId="20577"/>
        <pc:sldMkLst>
          <pc:docMk/>
          <pc:sldMk cId="2820487082" sldId="4536"/>
        </pc:sldMkLst>
      </pc:sldChg>
      <pc:sldChg chg="addSp delSp modSp mod">
        <pc:chgData name="Paula Schüppenhauer" userId="53231c67-f842-40ae-9d40-eec1b0ea5f50" providerId="ADAL" clId="{91E7F20F-F166-411F-9438-5B778EC53733}" dt="2025-07-16T07:39:42.636" v="1016" actId="1076"/>
        <pc:sldMkLst>
          <pc:docMk/>
          <pc:sldMk cId="305677921" sldId="4543"/>
        </pc:sldMkLst>
      </pc:sldChg>
      <pc:sldChg chg="modSp mod">
        <pc:chgData name="Paula Schüppenhauer" userId="53231c67-f842-40ae-9d40-eec1b0ea5f50" providerId="ADAL" clId="{91E7F20F-F166-411F-9438-5B778EC53733}" dt="2025-07-16T07:40:00.405" v="1032" actId="20577"/>
        <pc:sldMkLst>
          <pc:docMk/>
          <pc:sldMk cId="869463473" sldId="4544"/>
        </pc:sldMkLst>
      </pc:sldChg>
      <pc:sldChg chg="modSp mod">
        <pc:chgData name="Paula Schüppenhauer" userId="53231c67-f842-40ae-9d40-eec1b0ea5f50" providerId="ADAL" clId="{91E7F20F-F166-411F-9438-5B778EC53733}" dt="2025-07-07T08:41:15.038" v="96"/>
        <pc:sldMkLst>
          <pc:docMk/>
          <pc:sldMk cId="2295162382" sldId="4554"/>
        </pc:sldMkLst>
      </pc:sldChg>
      <pc:sldChg chg="modSp mod">
        <pc:chgData name="Paula Schüppenhauer" userId="53231c67-f842-40ae-9d40-eec1b0ea5f50" providerId="ADAL" clId="{91E7F20F-F166-411F-9438-5B778EC53733}" dt="2025-07-16T07:28:28.162" v="676" actId="108"/>
        <pc:sldMkLst>
          <pc:docMk/>
          <pc:sldMk cId="1665135139" sldId="4555"/>
        </pc:sldMkLst>
      </pc:sldChg>
      <pc:sldChg chg="addSp delSp modSp add mod">
        <pc:chgData name="Paula Schüppenhauer" userId="53231c67-f842-40ae-9d40-eec1b0ea5f50" providerId="ADAL" clId="{91E7F20F-F166-411F-9438-5B778EC53733}" dt="2025-07-09T09:10:05.953" v="317" actId="20577"/>
        <pc:sldMkLst>
          <pc:docMk/>
          <pc:sldMk cId="900344199" sldId="4558"/>
        </pc:sldMkLst>
      </pc:sldChg>
      <pc:sldChg chg="addSp delSp modSp add mod ord">
        <pc:chgData name="Paula Schüppenhauer" userId="53231c67-f842-40ae-9d40-eec1b0ea5f50" providerId="ADAL" clId="{91E7F20F-F166-411F-9438-5B778EC53733}" dt="2025-07-09T09:08:47.247" v="298" actId="948"/>
        <pc:sldMkLst>
          <pc:docMk/>
          <pc:sldMk cId="2666245254" sldId="4559"/>
        </pc:sldMkLst>
      </pc:sldChg>
      <pc:sldChg chg="modSp add mod ord">
        <pc:chgData name="Paula Schüppenhauer" userId="53231c67-f842-40ae-9d40-eec1b0ea5f50" providerId="ADAL" clId="{91E7F20F-F166-411F-9438-5B778EC53733}" dt="2025-07-16T11:46:33.193" v="1296" actId="20577"/>
        <pc:sldMkLst>
          <pc:docMk/>
          <pc:sldMk cId="1175957226" sldId="4560"/>
        </pc:sldMkLst>
      </pc:sldChg>
      <pc:sldChg chg="addSp delSp modSp add mod">
        <pc:chgData name="Paula Schüppenhauer" userId="53231c67-f842-40ae-9d40-eec1b0ea5f50" providerId="ADAL" clId="{91E7F20F-F166-411F-9438-5B778EC53733}" dt="2025-07-16T07:30:28.370" v="746" actId="207"/>
        <pc:sldMkLst>
          <pc:docMk/>
          <pc:sldMk cId="3716484267" sldId="4561"/>
        </pc:sldMkLst>
      </pc:sldChg>
      <pc:sldChg chg="addSp delSp modSp add del mod">
        <pc:chgData name="Paula Schüppenhauer" userId="53231c67-f842-40ae-9d40-eec1b0ea5f50" providerId="ADAL" clId="{91E7F20F-F166-411F-9438-5B778EC53733}" dt="2025-07-16T11:01:33.348" v="1137" actId="47"/>
        <pc:sldMkLst>
          <pc:docMk/>
          <pc:sldMk cId="1302154714" sldId="4562"/>
        </pc:sldMkLst>
      </pc:sldChg>
      <pc:sldChg chg="delSp add del mod modNotesTx">
        <pc:chgData name="Paula Schüppenhauer" userId="53231c67-f842-40ae-9d40-eec1b0ea5f50" providerId="ADAL" clId="{91E7F20F-F166-411F-9438-5B778EC53733}" dt="2025-07-16T07:20:08.083" v="587" actId="47"/>
        <pc:sldMkLst>
          <pc:docMk/>
          <pc:sldMk cId="1903835900" sldId="4570"/>
        </pc:sldMkLst>
      </pc:sldChg>
      <pc:sldChg chg="add del">
        <pc:chgData name="Paula Schüppenhauer" userId="53231c67-f842-40ae-9d40-eec1b0ea5f50" providerId="ADAL" clId="{91E7F20F-F166-411F-9438-5B778EC53733}" dt="2025-07-16T07:17:33.299" v="586"/>
        <pc:sldMkLst>
          <pc:docMk/>
          <pc:sldMk cId="1267242034" sldId="4571"/>
        </pc:sldMkLst>
      </pc:sldChg>
    </pc:docChg>
  </pc:docChgLst>
  <pc:docChgLst>
    <pc:chgData name="Maynara de Almeida Furquim" userId="S::md064157@fh-muenster.de::cb2f8acd-f477-4704-9f46-ae480f16722a" providerId="AD" clId="Web-{73F98525-04E2-4D21-9503-13E7551B1099}"/>
    <pc:docChg chg="addSld modSld">
      <pc:chgData name="Maynara de Almeida Furquim" userId="S::md064157@fh-muenster.de::cb2f8acd-f477-4704-9f46-ae480f16722a" providerId="AD" clId="Web-{73F98525-04E2-4D21-9503-13E7551B1099}" dt="2025-02-25T15:28:56.840" v="2" actId="20577"/>
      <pc:docMkLst>
        <pc:docMk/>
      </pc:docMkLst>
      <pc:sldChg chg="delSp modSp new mod modClrScheme chgLayout">
        <pc:chgData name="Maynara de Almeida Furquim" userId="S::md064157@fh-muenster.de::cb2f8acd-f477-4704-9f46-ae480f16722a" providerId="AD" clId="Web-{73F98525-04E2-4D21-9503-13E7551B1099}" dt="2025-02-25T15:28:56.840" v="2" actId="20577"/>
        <pc:sldMkLst>
          <pc:docMk/>
          <pc:sldMk cId="743310190" sldId="4385"/>
        </pc:sldMkLst>
      </pc:sldChg>
    </pc:docChg>
  </pc:docChgLst>
  <pc:docChgLst>
    <pc:chgData name="Maynara de Almeida Furquim" userId="S::md064157@fh-muenster.de::cb2f8acd-f477-4704-9f46-ae480f16722a" providerId="AD" clId="Web-{C8E36522-6D3C-4AF2-9331-3ADA3DE31792}"/>
    <pc:docChg chg="addSld modSld">
      <pc:chgData name="Maynara de Almeida Furquim" userId="S::md064157@fh-muenster.de::cb2f8acd-f477-4704-9f46-ae480f16722a" providerId="AD" clId="Web-{C8E36522-6D3C-4AF2-9331-3ADA3DE31792}" dt="2025-02-28T08:45:46.580" v="4" actId="20577"/>
      <pc:docMkLst>
        <pc:docMk/>
      </pc:docMkLst>
      <pc:sldChg chg="modSp new">
        <pc:chgData name="Maynara de Almeida Furquim" userId="S::md064157@fh-muenster.de::cb2f8acd-f477-4704-9f46-ae480f16722a" providerId="AD" clId="Web-{C8E36522-6D3C-4AF2-9331-3ADA3DE31792}" dt="2025-02-28T08:45:46.580" v="4" actId="20577"/>
        <pc:sldMkLst>
          <pc:docMk/>
          <pc:sldMk cId="3862955336" sldId="4393"/>
        </pc:sldMkLst>
      </pc:sldChg>
    </pc:docChg>
  </pc:docChgLst>
  <pc:docChgLst>
    <pc:chgData name="Maynara de Almeida Furquim" userId="S::md064157@fh-muenster.de::cb2f8acd-f477-4704-9f46-ae480f16722a" providerId="AD" clId="Web-{48CAB6CA-7ED2-48FF-A78B-41D8B247F1EB}"/>
    <pc:docChg chg="addSld modSld">
      <pc:chgData name="Maynara de Almeida Furquim" userId="S::md064157@fh-muenster.de::cb2f8acd-f477-4704-9f46-ae480f16722a" providerId="AD" clId="Web-{48CAB6CA-7ED2-48FF-A78B-41D8B247F1EB}" dt="2025-02-28T08:26:23.523" v="5" actId="20577"/>
      <pc:docMkLst>
        <pc:docMk/>
      </pc:docMkLst>
      <pc:sldChg chg="modSp new">
        <pc:chgData name="Maynara de Almeida Furquim" userId="S::md064157@fh-muenster.de::cb2f8acd-f477-4704-9f46-ae480f16722a" providerId="AD" clId="Web-{48CAB6CA-7ED2-48FF-A78B-41D8B247F1EB}" dt="2025-02-28T08:26:23.523" v="5" actId="20577"/>
        <pc:sldMkLst>
          <pc:docMk/>
          <pc:sldMk cId="3741486635" sldId="4392"/>
        </pc:sldMkLst>
      </pc:sldChg>
    </pc:docChg>
  </pc:docChgLst>
  <pc:docChgLst>
    <pc:chgData name="Maynara de Almeida Furquim" userId="S::md064157@fh-muenster.de::cb2f8acd-f477-4704-9f46-ae480f16722a" providerId="AD" clId="Web-{B14742F5-28B7-461E-97A6-A9DAB09C5D0A}"/>
    <pc:docChg chg="modSld">
      <pc:chgData name="Maynara de Almeida Furquim" userId="S::md064157@fh-muenster.de::cb2f8acd-f477-4704-9f46-ae480f16722a" providerId="AD" clId="Web-{B14742F5-28B7-461E-97A6-A9DAB09C5D0A}" dt="2025-02-28T09:28:45.435" v="2" actId="20577"/>
      <pc:docMkLst>
        <pc:docMk/>
      </pc:docMkLst>
      <pc:sldChg chg="modSp">
        <pc:chgData name="Maynara de Almeida Furquim" userId="S::md064157@fh-muenster.de::cb2f8acd-f477-4704-9f46-ae480f16722a" providerId="AD" clId="Web-{B14742F5-28B7-461E-97A6-A9DAB09C5D0A}" dt="2025-02-28T09:28:45.435" v="2" actId="20577"/>
        <pc:sldMkLst>
          <pc:docMk/>
          <pc:sldMk cId="3482163605" sldId="4394"/>
        </pc:sldMkLst>
      </pc:sldChg>
    </pc:docChg>
  </pc:docChgLst>
  <pc:docChgLst>
    <pc:chgData name="Paula Schüppenhauer" userId="53231c67-f842-40ae-9d40-eec1b0ea5f50" providerId="ADAL" clId="{99307567-7385-4CD9-B6E0-CC21900E981E}"/>
    <pc:docChg chg="undo addSld delSld modSld">
      <pc:chgData name="Paula Schüppenhauer" userId="53231c67-f842-40ae-9d40-eec1b0ea5f50" providerId="ADAL" clId="{99307567-7385-4CD9-B6E0-CC21900E981E}" dt="2025-07-22T17:30:34.816" v="668" actId="14826"/>
      <pc:docMkLst>
        <pc:docMk/>
      </pc:docMkLst>
      <pc:sldChg chg="del">
        <pc:chgData name="Paula Schüppenhauer" userId="53231c67-f842-40ae-9d40-eec1b0ea5f50" providerId="ADAL" clId="{99307567-7385-4CD9-B6E0-CC21900E981E}" dt="2025-07-16T14:02:09.071" v="2" actId="47"/>
        <pc:sldMkLst>
          <pc:docMk/>
          <pc:sldMk cId="30286005" sldId="4306"/>
        </pc:sldMkLst>
      </pc:sldChg>
      <pc:sldChg chg="del">
        <pc:chgData name="Paula Schüppenhauer" userId="53231c67-f842-40ae-9d40-eec1b0ea5f50" providerId="ADAL" clId="{99307567-7385-4CD9-B6E0-CC21900E981E}" dt="2025-07-16T14:02:19.722" v="4" actId="47"/>
        <pc:sldMkLst>
          <pc:docMk/>
          <pc:sldMk cId="3600211200" sldId="4340"/>
        </pc:sldMkLst>
      </pc:sldChg>
      <pc:sldChg chg="modSp mod">
        <pc:chgData name="Paula Schüppenhauer" userId="53231c67-f842-40ae-9d40-eec1b0ea5f50" providerId="ADAL" clId="{99307567-7385-4CD9-B6E0-CC21900E981E}" dt="2025-07-22T17:22:57.759" v="570" actId="14826"/>
        <pc:sldMkLst>
          <pc:docMk/>
          <pc:sldMk cId="3993980374" sldId="4347"/>
        </pc:sldMkLst>
        <pc:picChg chg="mod">
          <ac:chgData name="Paula Schüppenhauer" userId="53231c67-f842-40ae-9d40-eec1b0ea5f50" providerId="ADAL" clId="{99307567-7385-4CD9-B6E0-CC21900E981E}" dt="2025-07-22T17:22:57.759" v="570" actId="14826"/>
          <ac:picMkLst>
            <pc:docMk/>
            <pc:sldMk cId="3993980374" sldId="4347"/>
            <ac:picMk id="5" creationId="{93B8B6A2-68AE-E363-E110-145DF0E68D05}"/>
          </ac:picMkLst>
        </pc:picChg>
      </pc:sldChg>
      <pc:sldChg chg="modSp mod">
        <pc:chgData name="Paula Schüppenhauer" userId="53231c67-f842-40ae-9d40-eec1b0ea5f50" providerId="ADAL" clId="{99307567-7385-4CD9-B6E0-CC21900E981E}" dt="2025-07-22T17:22:12.859" v="569" actId="14826"/>
        <pc:sldMkLst>
          <pc:docMk/>
          <pc:sldMk cId="3559636693" sldId="4352"/>
        </pc:sldMkLst>
        <pc:picChg chg="mod">
          <ac:chgData name="Paula Schüppenhauer" userId="53231c67-f842-40ae-9d40-eec1b0ea5f50" providerId="ADAL" clId="{99307567-7385-4CD9-B6E0-CC21900E981E}" dt="2025-07-22T17:22:12.859" v="569" actId="14826"/>
          <ac:picMkLst>
            <pc:docMk/>
            <pc:sldMk cId="3559636693" sldId="4352"/>
            <ac:picMk id="7" creationId="{CDAF4621-234A-1B3A-5C6E-4EC3C1BAECAC}"/>
          </ac:picMkLst>
        </pc:picChg>
      </pc:sldChg>
      <pc:sldChg chg="modSp mod">
        <pc:chgData name="Paula Schüppenhauer" userId="53231c67-f842-40ae-9d40-eec1b0ea5f50" providerId="ADAL" clId="{99307567-7385-4CD9-B6E0-CC21900E981E}" dt="2025-07-22T17:19:33.931" v="568" actId="18131"/>
        <pc:sldMkLst>
          <pc:docMk/>
          <pc:sldMk cId="2167061073" sldId="4353"/>
        </pc:sldMkLst>
        <pc:picChg chg="mod modCrop">
          <ac:chgData name="Paula Schüppenhauer" userId="53231c67-f842-40ae-9d40-eec1b0ea5f50" providerId="ADAL" clId="{99307567-7385-4CD9-B6E0-CC21900E981E}" dt="2025-07-22T17:19:33.931" v="568" actId="18131"/>
          <ac:picMkLst>
            <pc:docMk/>
            <pc:sldMk cId="2167061073" sldId="4353"/>
            <ac:picMk id="4" creationId="{75808DC6-BFF6-DCAA-42AF-0822E184EE02}"/>
          </ac:picMkLst>
        </pc:picChg>
      </pc:sldChg>
      <pc:sldChg chg="modSp mod">
        <pc:chgData name="Paula Schüppenhauer" userId="53231c67-f842-40ae-9d40-eec1b0ea5f50" providerId="ADAL" clId="{99307567-7385-4CD9-B6E0-CC21900E981E}" dt="2025-07-22T17:26:11.363" v="574" actId="18131"/>
        <pc:sldMkLst>
          <pc:docMk/>
          <pc:sldMk cId="2095219051" sldId="4358"/>
        </pc:sldMkLst>
        <pc:picChg chg="mod modCrop">
          <ac:chgData name="Paula Schüppenhauer" userId="53231c67-f842-40ae-9d40-eec1b0ea5f50" providerId="ADAL" clId="{99307567-7385-4CD9-B6E0-CC21900E981E}" dt="2025-07-22T17:26:11.363" v="574" actId="18131"/>
          <ac:picMkLst>
            <pc:docMk/>
            <pc:sldMk cId="2095219051" sldId="4358"/>
            <ac:picMk id="6" creationId="{DBA1CF19-C37D-DEAE-0FC7-5B89D243446A}"/>
          </ac:picMkLst>
        </pc:picChg>
      </pc:sldChg>
      <pc:sldChg chg="del">
        <pc:chgData name="Paula Schüppenhauer" userId="53231c67-f842-40ae-9d40-eec1b0ea5f50" providerId="ADAL" clId="{99307567-7385-4CD9-B6E0-CC21900E981E}" dt="2025-07-16T14:02:19.121" v="3" actId="47"/>
        <pc:sldMkLst>
          <pc:docMk/>
          <pc:sldMk cId="24358105" sldId="4360"/>
        </pc:sldMkLst>
      </pc:sldChg>
      <pc:sldChg chg="modSp mod">
        <pc:chgData name="Paula Schüppenhauer" userId="53231c67-f842-40ae-9d40-eec1b0ea5f50" providerId="ADAL" clId="{99307567-7385-4CD9-B6E0-CC21900E981E}" dt="2025-07-22T17:30:34.816" v="668" actId="14826"/>
        <pc:sldMkLst>
          <pc:docMk/>
          <pc:sldMk cId="2569751629" sldId="4361"/>
        </pc:sldMkLst>
        <pc:spChg chg="mod">
          <ac:chgData name="Paula Schüppenhauer" userId="53231c67-f842-40ae-9d40-eec1b0ea5f50" providerId="ADAL" clId="{99307567-7385-4CD9-B6E0-CC21900E981E}" dt="2025-07-22T17:29:54.698" v="667" actId="1038"/>
          <ac:spMkLst>
            <pc:docMk/>
            <pc:sldMk cId="2569751629" sldId="4361"/>
            <ac:spMk id="2" creationId="{8E5437FA-74FF-EC86-5E05-E6DDF1123824}"/>
          </ac:spMkLst>
        </pc:spChg>
        <pc:spChg chg="mod">
          <ac:chgData name="Paula Schüppenhauer" userId="53231c67-f842-40ae-9d40-eec1b0ea5f50" providerId="ADAL" clId="{99307567-7385-4CD9-B6E0-CC21900E981E}" dt="2025-07-22T17:29:54.698" v="667" actId="1038"/>
          <ac:spMkLst>
            <pc:docMk/>
            <pc:sldMk cId="2569751629" sldId="4361"/>
            <ac:spMk id="3" creationId="{20494D68-D353-47C6-B730-DE447EE290E3}"/>
          </ac:spMkLst>
        </pc:spChg>
        <pc:spChg chg="mod">
          <ac:chgData name="Paula Schüppenhauer" userId="53231c67-f842-40ae-9d40-eec1b0ea5f50" providerId="ADAL" clId="{99307567-7385-4CD9-B6E0-CC21900E981E}" dt="2025-07-22T17:29:54.698" v="667" actId="1038"/>
          <ac:spMkLst>
            <pc:docMk/>
            <pc:sldMk cId="2569751629" sldId="4361"/>
            <ac:spMk id="4" creationId="{F87B0329-FFE7-BEC1-4248-F7C415610DC6}"/>
          </ac:spMkLst>
        </pc:spChg>
        <pc:spChg chg="mod">
          <ac:chgData name="Paula Schüppenhauer" userId="53231c67-f842-40ae-9d40-eec1b0ea5f50" providerId="ADAL" clId="{99307567-7385-4CD9-B6E0-CC21900E981E}" dt="2025-07-22T17:29:54.698" v="667" actId="1038"/>
          <ac:spMkLst>
            <pc:docMk/>
            <pc:sldMk cId="2569751629" sldId="4361"/>
            <ac:spMk id="7" creationId="{50091D40-1BB2-F037-576B-42E20D5757BA}"/>
          </ac:spMkLst>
        </pc:spChg>
        <pc:spChg chg="mod">
          <ac:chgData name="Paula Schüppenhauer" userId="53231c67-f842-40ae-9d40-eec1b0ea5f50" providerId="ADAL" clId="{99307567-7385-4CD9-B6E0-CC21900E981E}" dt="2025-07-22T17:29:54.698" v="667" actId="1038"/>
          <ac:spMkLst>
            <pc:docMk/>
            <pc:sldMk cId="2569751629" sldId="4361"/>
            <ac:spMk id="14" creationId="{BE59536B-CB14-6A49-9925-C70C0915408D}"/>
          </ac:spMkLst>
        </pc:spChg>
        <pc:spChg chg="mod">
          <ac:chgData name="Paula Schüppenhauer" userId="53231c67-f842-40ae-9d40-eec1b0ea5f50" providerId="ADAL" clId="{99307567-7385-4CD9-B6E0-CC21900E981E}" dt="2025-07-22T17:29:54.698" v="667" actId="1038"/>
          <ac:spMkLst>
            <pc:docMk/>
            <pc:sldMk cId="2569751629" sldId="4361"/>
            <ac:spMk id="15" creationId="{04695EEA-D075-3642-8CB0-45ED61E791B1}"/>
          </ac:spMkLst>
        </pc:spChg>
        <pc:picChg chg="mod modCrop">
          <ac:chgData name="Paula Schüppenhauer" userId="53231c67-f842-40ae-9d40-eec1b0ea5f50" providerId="ADAL" clId="{99307567-7385-4CD9-B6E0-CC21900E981E}" dt="2025-07-22T17:30:34.816" v="668" actId="14826"/>
          <ac:picMkLst>
            <pc:docMk/>
            <pc:sldMk cId="2569751629" sldId="4361"/>
            <ac:picMk id="6" creationId="{DBA1CF19-C37D-DEAE-0FC7-5B89D243446A}"/>
          </ac:picMkLst>
        </pc:picChg>
      </pc:sldChg>
      <pc:sldChg chg="del">
        <pc:chgData name="Paula Schüppenhauer" userId="53231c67-f842-40ae-9d40-eec1b0ea5f50" providerId="ADAL" clId="{99307567-7385-4CD9-B6E0-CC21900E981E}" dt="2025-07-16T14:03:04.685" v="31" actId="47"/>
        <pc:sldMkLst>
          <pc:docMk/>
          <pc:sldMk cId="2573948515" sldId="4362"/>
        </pc:sldMkLst>
      </pc:sldChg>
      <pc:sldChg chg="del">
        <pc:chgData name="Paula Schüppenhauer" userId="53231c67-f842-40ae-9d40-eec1b0ea5f50" providerId="ADAL" clId="{99307567-7385-4CD9-B6E0-CC21900E981E}" dt="2025-07-16T14:03:05.392" v="32" actId="47"/>
        <pc:sldMkLst>
          <pc:docMk/>
          <pc:sldMk cId="861080955" sldId="4365"/>
        </pc:sldMkLst>
      </pc:sldChg>
      <pc:sldChg chg="del">
        <pc:chgData name="Paula Schüppenhauer" userId="53231c67-f842-40ae-9d40-eec1b0ea5f50" providerId="ADAL" clId="{99307567-7385-4CD9-B6E0-CC21900E981E}" dt="2025-07-16T14:02:20.342" v="5" actId="47"/>
        <pc:sldMkLst>
          <pc:docMk/>
          <pc:sldMk cId="117442632" sldId="4366"/>
        </pc:sldMkLst>
      </pc:sldChg>
      <pc:sldChg chg="del">
        <pc:chgData name="Paula Schüppenhauer" userId="53231c67-f842-40ae-9d40-eec1b0ea5f50" providerId="ADAL" clId="{99307567-7385-4CD9-B6E0-CC21900E981E}" dt="2025-07-16T14:03:05.880" v="33" actId="47"/>
        <pc:sldMkLst>
          <pc:docMk/>
          <pc:sldMk cId="2197716965" sldId="4368"/>
        </pc:sldMkLst>
      </pc:sldChg>
      <pc:sldChg chg="del">
        <pc:chgData name="Paula Schüppenhauer" userId="53231c67-f842-40ae-9d40-eec1b0ea5f50" providerId="ADAL" clId="{99307567-7385-4CD9-B6E0-CC21900E981E}" dt="2025-07-16T14:02:21.084" v="6" actId="47"/>
        <pc:sldMkLst>
          <pc:docMk/>
          <pc:sldMk cId="3896579637" sldId="4369"/>
        </pc:sldMkLst>
      </pc:sldChg>
      <pc:sldChg chg="del">
        <pc:chgData name="Paula Schüppenhauer" userId="53231c67-f842-40ae-9d40-eec1b0ea5f50" providerId="ADAL" clId="{99307567-7385-4CD9-B6E0-CC21900E981E}" dt="2025-07-16T14:02:32.083" v="19" actId="47"/>
        <pc:sldMkLst>
          <pc:docMk/>
          <pc:sldMk cId="2780186971" sldId="4370"/>
        </pc:sldMkLst>
      </pc:sldChg>
      <pc:sldChg chg="del">
        <pc:chgData name="Paula Schüppenhauer" userId="53231c67-f842-40ae-9d40-eec1b0ea5f50" providerId="ADAL" clId="{99307567-7385-4CD9-B6E0-CC21900E981E}" dt="2025-07-16T14:02:37.229" v="25" actId="47"/>
        <pc:sldMkLst>
          <pc:docMk/>
          <pc:sldMk cId="2525538301" sldId="4371"/>
        </pc:sldMkLst>
      </pc:sldChg>
      <pc:sldChg chg="del">
        <pc:chgData name="Paula Schüppenhauer" userId="53231c67-f842-40ae-9d40-eec1b0ea5f50" providerId="ADAL" clId="{99307567-7385-4CD9-B6E0-CC21900E981E}" dt="2025-07-16T14:03:06.634" v="34" actId="47"/>
        <pc:sldMkLst>
          <pc:docMk/>
          <pc:sldMk cId="2253308585" sldId="4375"/>
        </pc:sldMkLst>
      </pc:sldChg>
      <pc:sldChg chg="del">
        <pc:chgData name="Paula Schüppenhauer" userId="53231c67-f842-40ae-9d40-eec1b0ea5f50" providerId="ADAL" clId="{99307567-7385-4CD9-B6E0-CC21900E981E}" dt="2025-07-16T14:03:15.933" v="47" actId="47"/>
        <pc:sldMkLst>
          <pc:docMk/>
          <pc:sldMk cId="2541906210" sldId="4376"/>
        </pc:sldMkLst>
      </pc:sldChg>
      <pc:sldChg chg="del">
        <pc:chgData name="Paula Schüppenhauer" userId="53231c67-f842-40ae-9d40-eec1b0ea5f50" providerId="ADAL" clId="{99307567-7385-4CD9-B6E0-CC21900E981E}" dt="2025-07-16T14:03:21.369" v="55" actId="47"/>
        <pc:sldMkLst>
          <pc:docMk/>
          <pc:sldMk cId="1160628917" sldId="4377"/>
        </pc:sldMkLst>
      </pc:sldChg>
      <pc:sldChg chg="del">
        <pc:chgData name="Paula Schüppenhauer" userId="53231c67-f842-40ae-9d40-eec1b0ea5f50" providerId="ADAL" clId="{99307567-7385-4CD9-B6E0-CC21900E981E}" dt="2025-07-16T14:03:26.878" v="63" actId="47"/>
        <pc:sldMkLst>
          <pc:docMk/>
          <pc:sldMk cId="2382583228" sldId="4378"/>
        </pc:sldMkLst>
      </pc:sldChg>
      <pc:sldChg chg="del">
        <pc:chgData name="Paula Schüppenhauer" userId="53231c67-f842-40ae-9d40-eec1b0ea5f50" providerId="ADAL" clId="{99307567-7385-4CD9-B6E0-CC21900E981E}" dt="2025-07-16T14:03:31.561" v="70" actId="47"/>
        <pc:sldMkLst>
          <pc:docMk/>
          <pc:sldMk cId="2024320770" sldId="4379"/>
        </pc:sldMkLst>
      </pc:sldChg>
      <pc:sldChg chg="del">
        <pc:chgData name="Paula Schüppenhauer" userId="53231c67-f842-40ae-9d40-eec1b0ea5f50" providerId="ADAL" clId="{99307567-7385-4CD9-B6E0-CC21900E981E}" dt="2025-07-16T14:03:40.173" v="78" actId="47"/>
        <pc:sldMkLst>
          <pc:docMk/>
          <pc:sldMk cId="677900263" sldId="4380"/>
        </pc:sldMkLst>
      </pc:sldChg>
      <pc:sldChg chg="del">
        <pc:chgData name="Paula Schüppenhauer" userId="53231c67-f842-40ae-9d40-eec1b0ea5f50" providerId="ADAL" clId="{99307567-7385-4CD9-B6E0-CC21900E981E}" dt="2025-07-16T14:03:43.888" v="85" actId="47"/>
        <pc:sldMkLst>
          <pc:docMk/>
          <pc:sldMk cId="4049571944" sldId="4381"/>
        </pc:sldMkLst>
      </pc:sldChg>
      <pc:sldChg chg="del">
        <pc:chgData name="Paula Schüppenhauer" userId="53231c67-f842-40ae-9d40-eec1b0ea5f50" providerId="ADAL" clId="{99307567-7385-4CD9-B6E0-CC21900E981E}" dt="2025-07-16T14:03:50.254" v="93" actId="47"/>
        <pc:sldMkLst>
          <pc:docMk/>
          <pc:sldMk cId="3521630136" sldId="4382"/>
        </pc:sldMkLst>
      </pc:sldChg>
      <pc:sldChg chg="del">
        <pc:chgData name="Paula Schüppenhauer" userId="53231c67-f842-40ae-9d40-eec1b0ea5f50" providerId="ADAL" clId="{99307567-7385-4CD9-B6E0-CC21900E981E}" dt="2025-07-16T14:03:54.300" v="98" actId="47"/>
        <pc:sldMkLst>
          <pc:docMk/>
          <pc:sldMk cId="1714994188" sldId="4383"/>
        </pc:sldMkLst>
      </pc:sldChg>
      <pc:sldChg chg="del">
        <pc:chgData name="Paula Schüppenhauer" userId="53231c67-f842-40ae-9d40-eec1b0ea5f50" providerId="ADAL" clId="{99307567-7385-4CD9-B6E0-CC21900E981E}" dt="2025-07-16T14:02:22.231" v="7" actId="47"/>
        <pc:sldMkLst>
          <pc:docMk/>
          <pc:sldMk cId="3045853204" sldId="4386"/>
        </pc:sldMkLst>
      </pc:sldChg>
      <pc:sldChg chg="del">
        <pc:chgData name="Paula Schüppenhauer" userId="53231c67-f842-40ae-9d40-eec1b0ea5f50" providerId="ADAL" clId="{99307567-7385-4CD9-B6E0-CC21900E981E}" dt="2025-07-16T14:02:38.376" v="27" actId="47"/>
        <pc:sldMkLst>
          <pc:docMk/>
          <pc:sldMk cId="1374461233" sldId="4388"/>
        </pc:sldMkLst>
      </pc:sldChg>
      <pc:sldChg chg="del">
        <pc:chgData name="Paula Schüppenhauer" userId="53231c67-f842-40ae-9d40-eec1b0ea5f50" providerId="ADAL" clId="{99307567-7385-4CD9-B6E0-CC21900E981E}" dt="2025-07-16T14:03:07.625" v="35" actId="47"/>
        <pc:sldMkLst>
          <pc:docMk/>
          <pc:sldMk cId="4159459676" sldId="4390"/>
        </pc:sldMkLst>
      </pc:sldChg>
      <pc:sldChg chg="del">
        <pc:chgData name="Paula Schüppenhauer" userId="53231c67-f842-40ae-9d40-eec1b0ea5f50" providerId="ADAL" clId="{99307567-7385-4CD9-B6E0-CC21900E981E}" dt="2025-07-16T14:02:29.773" v="17" actId="47"/>
        <pc:sldMkLst>
          <pc:docMk/>
          <pc:sldMk cId="2685419756" sldId="4399"/>
        </pc:sldMkLst>
      </pc:sldChg>
      <pc:sldChg chg="del">
        <pc:chgData name="Paula Schüppenhauer" userId="53231c67-f842-40ae-9d40-eec1b0ea5f50" providerId="ADAL" clId="{99307567-7385-4CD9-B6E0-CC21900E981E}" dt="2025-07-16T14:02:30.927" v="18" actId="47"/>
        <pc:sldMkLst>
          <pc:docMk/>
          <pc:sldMk cId="1269555117" sldId="4400"/>
        </pc:sldMkLst>
      </pc:sldChg>
      <pc:sldChg chg="del">
        <pc:chgData name="Paula Schüppenhauer" userId="53231c67-f842-40ae-9d40-eec1b0ea5f50" providerId="ADAL" clId="{99307567-7385-4CD9-B6E0-CC21900E981E}" dt="2025-07-16T14:02:34.421" v="22" actId="47"/>
        <pc:sldMkLst>
          <pc:docMk/>
          <pc:sldMk cId="968714905" sldId="4401"/>
        </pc:sldMkLst>
      </pc:sldChg>
      <pc:sldChg chg="del">
        <pc:chgData name="Paula Schüppenhauer" userId="53231c67-f842-40ae-9d40-eec1b0ea5f50" providerId="ADAL" clId="{99307567-7385-4CD9-B6E0-CC21900E981E}" dt="2025-07-16T14:02:35.446" v="23" actId="47"/>
        <pc:sldMkLst>
          <pc:docMk/>
          <pc:sldMk cId="3491608811" sldId="4402"/>
        </pc:sldMkLst>
      </pc:sldChg>
      <pc:sldChg chg="del">
        <pc:chgData name="Paula Schüppenhauer" userId="53231c67-f842-40ae-9d40-eec1b0ea5f50" providerId="ADAL" clId="{99307567-7385-4CD9-B6E0-CC21900E981E}" dt="2025-07-16T14:02:28.905" v="16" actId="47"/>
        <pc:sldMkLst>
          <pc:docMk/>
          <pc:sldMk cId="2422691862" sldId="4403"/>
        </pc:sldMkLst>
      </pc:sldChg>
      <pc:sldChg chg="del">
        <pc:chgData name="Paula Schüppenhauer" userId="53231c67-f842-40ae-9d40-eec1b0ea5f50" providerId="ADAL" clId="{99307567-7385-4CD9-B6E0-CC21900E981E}" dt="2025-07-16T14:02:23.844" v="9" actId="47"/>
        <pc:sldMkLst>
          <pc:docMk/>
          <pc:sldMk cId="207878688" sldId="4404"/>
        </pc:sldMkLst>
      </pc:sldChg>
      <pc:sldChg chg="del">
        <pc:chgData name="Paula Schüppenhauer" userId="53231c67-f842-40ae-9d40-eec1b0ea5f50" providerId="ADAL" clId="{99307567-7385-4CD9-B6E0-CC21900E981E}" dt="2025-07-16T14:02:40.366" v="29" actId="47"/>
        <pc:sldMkLst>
          <pc:docMk/>
          <pc:sldMk cId="651909781" sldId="4408"/>
        </pc:sldMkLst>
      </pc:sldChg>
      <pc:sldChg chg="del">
        <pc:chgData name="Paula Schüppenhauer" userId="53231c67-f842-40ae-9d40-eec1b0ea5f50" providerId="ADAL" clId="{99307567-7385-4CD9-B6E0-CC21900E981E}" dt="2025-07-16T14:03:14.804" v="45" actId="47"/>
        <pc:sldMkLst>
          <pc:docMk/>
          <pc:sldMk cId="1649618614" sldId="4415"/>
        </pc:sldMkLst>
      </pc:sldChg>
      <pc:sldChg chg="del">
        <pc:chgData name="Paula Schüppenhauer" userId="53231c67-f842-40ae-9d40-eec1b0ea5f50" providerId="ADAL" clId="{99307567-7385-4CD9-B6E0-CC21900E981E}" dt="2025-07-16T14:03:15.224" v="46" actId="47"/>
        <pc:sldMkLst>
          <pc:docMk/>
          <pc:sldMk cId="1266737435" sldId="4416"/>
        </pc:sldMkLst>
      </pc:sldChg>
      <pc:sldChg chg="del">
        <pc:chgData name="Paula Schüppenhauer" userId="53231c67-f842-40ae-9d40-eec1b0ea5f50" providerId="ADAL" clId="{99307567-7385-4CD9-B6E0-CC21900E981E}" dt="2025-07-16T14:02:41.450" v="30" actId="47"/>
        <pc:sldMkLst>
          <pc:docMk/>
          <pc:sldMk cId="816927332" sldId="4421"/>
        </pc:sldMkLst>
      </pc:sldChg>
      <pc:sldChg chg="del">
        <pc:chgData name="Paula Schüppenhauer" userId="53231c67-f842-40ae-9d40-eec1b0ea5f50" providerId="ADAL" clId="{99307567-7385-4CD9-B6E0-CC21900E981E}" dt="2025-07-16T14:03:59.309" v="103" actId="47"/>
        <pc:sldMkLst>
          <pc:docMk/>
          <pc:sldMk cId="1804009212" sldId="4422"/>
        </pc:sldMkLst>
      </pc:sldChg>
      <pc:sldChg chg="del">
        <pc:chgData name="Paula Schüppenhauer" userId="53231c67-f842-40ae-9d40-eec1b0ea5f50" providerId="ADAL" clId="{99307567-7385-4CD9-B6E0-CC21900E981E}" dt="2025-07-16T14:03:09.007" v="37" actId="47"/>
        <pc:sldMkLst>
          <pc:docMk/>
          <pc:sldMk cId="2748705481" sldId="4423"/>
        </pc:sldMkLst>
      </pc:sldChg>
      <pc:sldChg chg="del">
        <pc:chgData name="Paula Schüppenhauer" userId="53231c67-f842-40ae-9d40-eec1b0ea5f50" providerId="ADAL" clId="{99307567-7385-4CD9-B6E0-CC21900E981E}" dt="2025-07-16T14:03:10.458" v="39" actId="47"/>
        <pc:sldMkLst>
          <pc:docMk/>
          <pc:sldMk cId="2304274481" sldId="4424"/>
        </pc:sldMkLst>
      </pc:sldChg>
      <pc:sldChg chg="del">
        <pc:chgData name="Paula Schüppenhauer" userId="53231c67-f842-40ae-9d40-eec1b0ea5f50" providerId="ADAL" clId="{99307567-7385-4CD9-B6E0-CC21900E981E}" dt="2025-07-16T14:03:11.616" v="41" actId="47"/>
        <pc:sldMkLst>
          <pc:docMk/>
          <pc:sldMk cId="2608476424" sldId="4425"/>
        </pc:sldMkLst>
      </pc:sldChg>
      <pc:sldChg chg="del">
        <pc:chgData name="Paula Schüppenhauer" userId="53231c67-f842-40ae-9d40-eec1b0ea5f50" providerId="ADAL" clId="{99307567-7385-4CD9-B6E0-CC21900E981E}" dt="2025-07-16T14:03:18.107" v="50" actId="47"/>
        <pc:sldMkLst>
          <pc:docMk/>
          <pc:sldMk cId="1497489025" sldId="4426"/>
        </pc:sldMkLst>
      </pc:sldChg>
      <pc:sldChg chg="del">
        <pc:chgData name="Paula Schüppenhauer" userId="53231c67-f842-40ae-9d40-eec1b0ea5f50" providerId="ADAL" clId="{99307567-7385-4CD9-B6E0-CC21900E981E}" dt="2025-07-16T14:03:18.622" v="51" actId="47"/>
        <pc:sldMkLst>
          <pc:docMk/>
          <pc:sldMk cId="3773208225" sldId="4427"/>
        </pc:sldMkLst>
      </pc:sldChg>
      <pc:sldChg chg="del">
        <pc:chgData name="Paula Schüppenhauer" userId="53231c67-f842-40ae-9d40-eec1b0ea5f50" providerId="ADAL" clId="{99307567-7385-4CD9-B6E0-CC21900E981E}" dt="2025-07-16T14:03:23.655" v="58" actId="47"/>
        <pc:sldMkLst>
          <pc:docMk/>
          <pc:sldMk cId="1302733269" sldId="4428"/>
        </pc:sldMkLst>
      </pc:sldChg>
      <pc:sldChg chg="del">
        <pc:chgData name="Paula Schüppenhauer" userId="53231c67-f842-40ae-9d40-eec1b0ea5f50" providerId="ADAL" clId="{99307567-7385-4CD9-B6E0-CC21900E981E}" dt="2025-07-16T14:03:41.835" v="81" actId="47"/>
        <pc:sldMkLst>
          <pc:docMk/>
          <pc:sldMk cId="1770553652" sldId="4438"/>
        </pc:sldMkLst>
      </pc:sldChg>
      <pc:sldChg chg="del">
        <pc:chgData name="Paula Schüppenhauer" userId="53231c67-f842-40ae-9d40-eec1b0ea5f50" providerId="ADAL" clId="{99307567-7385-4CD9-B6E0-CC21900E981E}" dt="2025-07-16T14:03:42.141" v="82" actId="47"/>
        <pc:sldMkLst>
          <pc:docMk/>
          <pc:sldMk cId="325179555" sldId="4439"/>
        </pc:sldMkLst>
      </pc:sldChg>
      <pc:sldChg chg="del">
        <pc:chgData name="Paula Schüppenhauer" userId="53231c67-f842-40ae-9d40-eec1b0ea5f50" providerId="ADAL" clId="{99307567-7385-4CD9-B6E0-CC21900E981E}" dt="2025-07-16T14:03:53.306" v="97" actId="47"/>
        <pc:sldMkLst>
          <pc:docMk/>
          <pc:sldMk cId="3380493049" sldId="4440"/>
        </pc:sldMkLst>
      </pc:sldChg>
      <pc:sldChg chg="del">
        <pc:chgData name="Paula Schüppenhauer" userId="53231c67-f842-40ae-9d40-eec1b0ea5f50" providerId="ADAL" clId="{99307567-7385-4CD9-B6E0-CC21900E981E}" dt="2025-07-16T14:03:55.852" v="100" actId="47"/>
        <pc:sldMkLst>
          <pc:docMk/>
          <pc:sldMk cId="2146203750" sldId="4442"/>
        </pc:sldMkLst>
      </pc:sldChg>
      <pc:sldChg chg="del">
        <pc:chgData name="Paula Schüppenhauer" userId="53231c67-f842-40ae-9d40-eec1b0ea5f50" providerId="ADAL" clId="{99307567-7385-4CD9-B6E0-CC21900E981E}" dt="2025-07-16T14:02:24.591" v="10" actId="47"/>
        <pc:sldMkLst>
          <pc:docMk/>
          <pc:sldMk cId="3729497543" sldId="4444"/>
        </pc:sldMkLst>
      </pc:sldChg>
      <pc:sldChg chg="modSp mod">
        <pc:chgData name="Paula Schüppenhauer" userId="53231c67-f842-40ae-9d40-eec1b0ea5f50" providerId="ADAL" clId="{99307567-7385-4CD9-B6E0-CC21900E981E}" dt="2025-07-21T06:52:52.143" v="123" actId="20577"/>
        <pc:sldMkLst>
          <pc:docMk/>
          <pc:sldMk cId="898361627" sldId="4445"/>
        </pc:sldMkLst>
        <pc:spChg chg="mod">
          <ac:chgData name="Paula Schüppenhauer" userId="53231c67-f842-40ae-9d40-eec1b0ea5f50" providerId="ADAL" clId="{99307567-7385-4CD9-B6E0-CC21900E981E}" dt="2025-07-21T06:52:52.143" v="123" actId="20577"/>
          <ac:spMkLst>
            <pc:docMk/>
            <pc:sldMk cId="898361627" sldId="4445"/>
            <ac:spMk id="2" creationId="{29B4E04F-5559-3D72-E648-81767198F2D4}"/>
          </ac:spMkLst>
        </pc:spChg>
      </pc:sldChg>
      <pc:sldChg chg="del">
        <pc:chgData name="Paula Schüppenhauer" userId="53231c67-f842-40ae-9d40-eec1b0ea5f50" providerId="ADAL" clId="{99307567-7385-4CD9-B6E0-CC21900E981E}" dt="2025-07-16T14:02:23.207" v="8" actId="47"/>
        <pc:sldMkLst>
          <pc:docMk/>
          <pc:sldMk cId="1593050209" sldId="4448"/>
        </pc:sldMkLst>
      </pc:sldChg>
      <pc:sldChg chg="del">
        <pc:chgData name="Paula Schüppenhauer" userId="53231c67-f842-40ae-9d40-eec1b0ea5f50" providerId="ADAL" clId="{99307567-7385-4CD9-B6E0-CC21900E981E}" dt="2025-07-16T14:02:25.062" v="11" actId="47"/>
        <pc:sldMkLst>
          <pc:docMk/>
          <pc:sldMk cId="3162608485" sldId="4449"/>
        </pc:sldMkLst>
      </pc:sldChg>
      <pc:sldChg chg="del">
        <pc:chgData name="Paula Schüppenhauer" userId="53231c67-f842-40ae-9d40-eec1b0ea5f50" providerId="ADAL" clId="{99307567-7385-4CD9-B6E0-CC21900E981E}" dt="2025-07-16T14:02:25.641" v="12" actId="47"/>
        <pc:sldMkLst>
          <pc:docMk/>
          <pc:sldMk cId="3271555443" sldId="4450"/>
        </pc:sldMkLst>
      </pc:sldChg>
      <pc:sldChg chg="del">
        <pc:chgData name="Paula Schüppenhauer" userId="53231c67-f842-40ae-9d40-eec1b0ea5f50" providerId="ADAL" clId="{99307567-7385-4CD9-B6E0-CC21900E981E}" dt="2025-07-16T14:02:26.296" v="13" actId="47"/>
        <pc:sldMkLst>
          <pc:docMk/>
          <pc:sldMk cId="2183976063" sldId="4451"/>
        </pc:sldMkLst>
      </pc:sldChg>
      <pc:sldChg chg="del">
        <pc:chgData name="Paula Schüppenhauer" userId="53231c67-f842-40ae-9d40-eec1b0ea5f50" providerId="ADAL" clId="{99307567-7385-4CD9-B6E0-CC21900E981E}" dt="2025-07-16T14:02:27.098" v="14" actId="47"/>
        <pc:sldMkLst>
          <pc:docMk/>
          <pc:sldMk cId="4114937243" sldId="4452"/>
        </pc:sldMkLst>
      </pc:sldChg>
      <pc:sldChg chg="del">
        <pc:chgData name="Paula Schüppenhauer" userId="53231c67-f842-40ae-9d40-eec1b0ea5f50" providerId="ADAL" clId="{99307567-7385-4CD9-B6E0-CC21900E981E}" dt="2025-07-16T14:02:27.887" v="15" actId="47"/>
        <pc:sldMkLst>
          <pc:docMk/>
          <pc:sldMk cId="3044600993" sldId="4453"/>
        </pc:sldMkLst>
      </pc:sldChg>
      <pc:sldChg chg="del">
        <pc:chgData name="Paula Schüppenhauer" userId="53231c67-f842-40ae-9d40-eec1b0ea5f50" providerId="ADAL" clId="{99307567-7385-4CD9-B6E0-CC21900E981E}" dt="2025-07-16T14:03:24.535" v="59" actId="47"/>
        <pc:sldMkLst>
          <pc:docMk/>
          <pc:sldMk cId="3124885511" sldId="4454"/>
        </pc:sldMkLst>
      </pc:sldChg>
      <pc:sldChg chg="del">
        <pc:chgData name="Paula Schüppenhauer" userId="53231c67-f842-40ae-9d40-eec1b0ea5f50" providerId="ADAL" clId="{99307567-7385-4CD9-B6E0-CC21900E981E}" dt="2025-07-16T14:03:29.579" v="67" actId="47"/>
        <pc:sldMkLst>
          <pc:docMk/>
          <pc:sldMk cId="2952182933" sldId="4455"/>
        </pc:sldMkLst>
      </pc:sldChg>
      <pc:sldChg chg="del">
        <pc:chgData name="Paula Schüppenhauer" userId="53231c67-f842-40ae-9d40-eec1b0ea5f50" providerId="ADAL" clId="{99307567-7385-4CD9-B6E0-CC21900E981E}" dt="2025-07-16T14:03:29.153" v="66" actId="47"/>
        <pc:sldMkLst>
          <pc:docMk/>
          <pc:sldMk cId="3981272398" sldId="4456"/>
        </pc:sldMkLst>
      </pc:sldChg>
      <pc:sldChg chg="del">
        <pc:chgData name="Paula Schüppenhauer" userId="53231c67-f842-40ae-9d40-eec1b0ea5f50" providerId="ADAL" clId="{99307567-7385-4CD9-B6E0-CC21900E981E}" dt="2025-07-16T14:03:35.158" v="73" actId="47"/>
        <pc:sldMkLst>
          <pc:docMk/>
          <pc:sldMk cId="2822049117" sldId="4457"/>
        </pc:sldMkLst>
      </pc:sldChg>
      <pc:sldChg chg="del">
        <pc:chgData name="Paula Schüppenhauer" userId="53231c67-f842-40ae-9d40-eec1b0ea5f50" providerId="ADAL" clId="{99307567-7385-4CD9-B6E0-CC21900E981E}" dt="2025-07-16T14:03:36.419" v="74" actId="47"/>
        <pc:sldMkLst>
          <pc:docMk/>
          <pc:sldMk cId="1351297579" sldId="4458"/>
        </pc:sldMkLst>
      </pc:sldChg>
      <pc:sldChg chg="del">
        <pc:chgData name="Paula Schüppenhauer" userId="53231c67-f842-40ae-9d40-eec1b0ea5f50" providerId="ADAL" clId="{99307567-7385-4CD9-B6E0-CC21900E981E}" dt="2025-07-16T14:03:46.275" v="88" actId="47"/>
        <pc:sldMkLst>
          <pc:docMk/>
          <pc:sldMk cId="601926013" sldId="4459"/>
        </pc:sldMkLst>
      </pc:sldChg>
      <pc:sldChg chg="del">
        <pc:chgData name="Paula Schüppenhauer" userId="53231c67-f842-40ae-9d40-eec1b0ea5f50" providerId="ADAL" clId="{99307567-7385-4CD9-B6E0-CC21900E981E}" dt="2025-07-16T14:03:47.422" v="89" actId="47"/>
        <pc:sldMkLst>
          <pc:docMk/>
          <pc:sldMk cId="3489500381" sldId="4460"/>
        </pc:sldMkLst>
      </pc:sldChg>
      <pc:sldChg chg="del">
        <pc:chgData name="Paula Schüppenhauer" userId="53231c67-f842-40ae-9d40-eec1b0ea5f50" providerId="ADAL" clId="{99307567-7385-4CD9-B6E0-CC21900E981E}" dt="2025-07-16T14:03:52.055" v="96" actId="47"/>
        <pc:sldMkLst>
          <pc:docMk/>
          <pc:sldMk cId="3199702283" sldId="4461"/>
        </pc:sldMkLst>
      </pc:sldChg>
      <pc:sldChg chg="del">
        <pc:chgData name="Paula Schüppenhauer" userId="53231c67-f842-40ae-9d40-eec1b0ea5f50" providerId="ADAL" clId="{99307567-7385-4CD9-B6E0-CC21900E981E}" dt="2025-07-16T14:03:50.798" v="94" actId="47"/>
        <pc:sldMkLst>
          <pc:docMk/>
          <pc:sldMk cId="1830114427" sldId="4462"/>
        </pc:sldMkLst>
      </pc:sldChg>
      <pc:sldChg chg="del">
        <pc:chgData name="Paula Schüppenhauer" userId="53231c67-f842-40ae-9d40-eec1b0ea5f50" providerId="ADAL" clId="{99307567-7385-4CD9-B6E0-CC21900E981E}" dt="2025-07-16T14:03:56.861" v="101" actId="47"/>
        <pc:sldMkLst>
          <pc:docMk/>
          <pc:sldMk cId="2875389022" sldId="4463"/>
        </pc:sldMkLst>
      </pc:sldChg>
      <pc:sldChg chg="del">
        <pc:chgData name="Paula Schüppenhauer" userId="53231c67-f842-40ae-9d40-eec1b0ea5f50" providerId="ADAL" clId="{99307567-7385-4CD9-B6E0-CC21900E981E}" dt="2025-07-16T14:03:08.450" v="36" actId="47"/>
        <pc:sldMkLst>
          <pc:docMk/>
          <pc:sldMk cId="1809345437" sldId="4464"/>
        </pc:sldMkLst>
      </pc:sldChg>
      <pc:sldChg chg="del">
        <pc:chgData name="Paula Schüppenhauer" userId="53231c67-f842-40ae-9d40-eec1b0ea5f50" providerId="ADAL" clId="{99307567-7385-4CD9-B6E0-CC21900E981E}" dt="2025-07-16T14:03:09.877" v="38" actId="47"/>
        <pc:sldMkLst>
          <pc:docMk/>
          <pc:sldMk cId="1000034599" sldId="4465"/>
        </pc:sldMkLst>
      </pc:sldChg>
      <pc:sldChg chg="del">
        <pc:chgData name="Paula Schüppenhauer" userId="53231c67-f842-40ae-9d40-eec1b0ea5f50" providerId="ADAL" clId="{99307567-7385-4CD9-B6E0-CC21900E981E}" dt="2025-07-16T14:03:11.075" v="40" actId="47"/>
        <pc:sldMkLst>
          <pc:docMk/>
          <pc:sldMk cId="1438314831" sldId="4466"/>
        </pc:sldMkLst>
      </pc:sldChg>
      <pc:sldChg chg="del">
        <pc:chgData name="Paula Schüppenhauer" userId="53231c67-f842-40ae-9d40-eec1b0ea5f50" providerId="ADAL" clId="{99307567-7385-4CD9-B6E0-CC21900E981E}" dt="2025-07-16T14:03:12.346" v="42" actId="47"/>
        <pc:sldMkLst>
          <pc:docMk/>
          <pc:sldMk cId="1746781036" sldId="4467"/>
        </pc:sldMkLst>
      </pc:sldChg>
      <pc:sldChg chg="del">
        <pc:chgData name="Paula Schüppenhauer" userId="53231c67-f842-40ae-9d40-eec1b0ea5f50" providerId="ADAL" clId="{99307567-7385-4CD9-B6E0-CC21900E981E}" dt="2025-07-16T14:02:39.299" v="28" actId="47"/>
        <pc:sldMkLst>
          <pc:docMk/>
          <pc:sldMk cId="2095864729" sldId="4468"/>
        </pc:sldMkLst>
      </pc:sldChg>
      <pc:sldChg chg="del">
        <pc:chgData name="Paula Schüppenhauer" userId="53231c67-f842-40ae-9d40-eec1b0ea5f50" providerId="ADAL" clId="{99307567-7385-4CD9-B6E0-CC21900E981E}" dt="2025-07-16T14:02:37.791" v="26" actId="47"/>
        <pc:sldMkLst>
          <pc:docMk/>
          <pc:sldMk cId="3217059816" sldId="4469"/>
        </pc:sldMkLst>
      </pc:sldChg>
      <pc:sldChg chg="del">
        <pc:chgData name="Paula Schüppenhauer" userId="53231c67-f842-40ae-9d40-eec1b0ea5f50" providerId="ADAL" clId="{99307567-7385-4CD9-B6E0-CC21900E981E}" dt="2025-07-16T14:03:16.531" v="48" actId="47"/>
        <pc:sldMkLst>
          <pc:docMk/>
          <pc:sldMk cId="1282602441" sldId="4502"/>
        </pc:sldMkLst>
      </pc:sldChg>
      <pc:sldChg chg="del">
        <pc:chgData name="Paula Schüppenhauer" userId="53231c67-f842-40ae-9d40-eec1b0ea5f50" providerId="ADAL" clId="{99307567-7385-4CD9-B6E0-CC21900E981E}" dt="2025-07-16T14:03:21.897" v="56" actId="47"/>
        <pc:sldMkLst>
          <pc:docMk/>
          <pc:sldMk cId="224248754" sldId="4503"/>
        </pc:sldMkLst>
      </pc:sldChg>
      <pc:sldChg chg="del">
        <pc:chgData name="Paula Schüppenhauer" userId="53231c67-f842-40ae-9d40-eec1b0ea5f50" providerId="ADAL" clId="{99307567-7385-4CD9-B6E0-CC21900E981E}" dt="2025-07-16T14:03:27.395" v="64" actId="47"/>
        <pc:sldMkLst>
          <pc:docMk/>
          <pc:sldMk cId="1225619886" sldId="4504"/>
        </pc:sldMkLst>
      </pc:sldChg>
      <pc:sldChg chg="del">
        <pc:chgData name="Paula Schüppenhauer" userId="53231c67-f842-40ae-9d40-eec1b0ea5f50" providerId="ADAL" clId="{99307567-7385-4CD9-B6E0-CC21900E981E}" dt="2025-07-16T14:03:32.240" v="71" actId="47"/>
        <pc:sldMkLst>
          <pc:docMk/>
          <pc:sldMk cId="2486499315" sldId="4505"/>
        </pc:sldMkLst>
      </pc:sldChg>
      <pc:sldChg chg="del">
        <pc:chgData name="Paula Schüppenhauer" userId="53231c67-f842-40ae-9d40-eec1b0ea5f50" providerId="ADAL" clId="{99307567-7385-4CD9-B6E0-CC21900E981E}" dt="2025-07-16T14:03:40.531" v="79" actId="47"/>
        <pc:sldMkLst>
          <pc:docMk/>
          <pc:sldMk cId="3284633036" sldId="4506"/>
        </pc:sldMkLst>
      </pc:sldChg>
      <pc:sldChg chg="del">
        <pc:chgData name="Paula Schüppenhauer" userId="53231c67-f842-40ae-9d40-eec1b0ea5f50" providerId="ADAL" clId="{99307567-7385-4CD9-B6E0-CC21900E981E}" dt="2025-07-16T14:03:44.778" v="86" actId="47"/>
        <pc:sldMkLst>
          <pc:docMk/>
          <pc:sldMk cId="148814455" sldId="4507"/>
        </pc:sldMkLst>
      </pc:sldChg>
      <pc:sldChg chg="del">
        <pc:chgData name="Paula Schüppenhauer" userId="53231c67-f842-40ae-9d40-eec1b0ea5f50" providerId="ADAL" clId="{99307567-7385-4CD9-B6E0-CC21900E981E}" dt="2025-07-16T14:03:17.198" v="49" actId="47"/>
        <pc:sldMkLst>
          <pc:docMk/>
          <pc:sldMk cId="3565220567" sldId="4508"/>
        </pc:sldMkLst>
      </pc:sldChg>
      <pc:sldChg chg="del">
        <pc:chgData name="Paula Schüppenhauer" userId="53231c67-f842-40ae-9d40-eec1b0ea5f50" providerId="ADAL" clId="{99307567-7385-4CD9-B6E0-CC21900E981E}" dt="2025-07-16T14:03:22.741" v="57" actId="47"/>
        <pc:sldMkLst>
          <pc:docMk/>
          <pc:sldMk cId="2469201975" sldId="4509"/>
        </pc:sldMkLst>
      </pc:sldChg>
      <pc:sldChg chg="del">
        <pc:chgData name="Paula Schüppenhauer" userId="53231c67-f842-40ae-9d40-eec1b0ea5f50" providerId="ADAL" clId="{99307567-7385-4CD9-B6E0-CC21900E981E}" dt="2025-07-16T14:03:28.252" v="65" actId="47"/>
        <pc:sldMkLst>
          <pc:docMk/>
          <pc:sldMk cId="768232497" sldId="4510"/>
        </pc:sldMkLst>
      </pc:sldChg>
      <pc:sldChg chg="del">
        <pc:chgData name="Paula Schüppenhauer" userId="53231c67-f842-40ae-9d40-eec1b0ea5f50" providerId="ADAL" clId="{99307567-7385-4CD9-B6E0-CC21900E981E}" dt="2025-07-16T14:03:33.709" v="72" actId="47"/>
        <pc:sldMkLst>
          <pc:docMk/>
          <pc:sldMk cId="1722410887" sldId="4511"/>
        </pc:sldMkLst>
      </pc:sldChg>
      <pc:sldChg chg="del">
        <pc:chgData name="Paula Schüppenhauer" userId="53231c67-f842-40ae-9d40-eec1b0ea5f50" providerId="ADAL" clId="{99307567-7385-4CD9-B6E0-CC21900E981E}" dt="2025-07-16T14:03:40.958" v="80" actId="47"/>
        <pc:sldMkLst>
          <pc:docMk/>
          <pc:sldMk cId="3930177433" sldId="4512"/>
        </pc:sldMkLst>
      </pc:sldChg>
      <pc:sldChg chg="del">
        <pc:chgData name="Paula Schüppenhauer" userId="53231c67-f842-40ae-9d40-eec1b0ea5f50" providerId="ADAL" clId="{99307567-7385-4CD9-B6E0-CC21900E981E}" dt="2025-07-16T14:03:20.126" v="53" actId="47"/>
        <pc:sldMkLst>
          <pc:docMk/>
          <pc:sldMk cId="3847257871" sldId="4514"/>
        </pc:sldMkLst>
      </pc:sldChg>
      <pc:sldChg chg="del">
        <pc:chgData name="Paula Schüppenhauer" userId="53231c67-f842-40ae-9d40-eec1b0ea5f50" providerId="ADAL" clId="{99307567-7385-4CD9-B6E0-CC21900E981E}" dt="2025-07-16T14:03:24.951" v="60" actId="47"/>
        <pc:sldMkLst>
          <pc:docMk/>
          <pc:sldMk cId="2440535142" sldId="4517"/>
        </pc:sldMkLst>
      </pc:sldChg>
      <pc:sldChg chg="del">
        <pc:chgData name="Paula Schüppenhauer" userId="53231c67-f842-40ae-9d40-eec1b0ea5f50" providerId="ADAL" clId="{99307567-7385-4CD9-B6E0-CC21900E981E}" dt="2025-07-16T14:03:25.558" v="61" actId="47"/>
        <pc:sldMkLst>
          <pc:docMk/>
          <pc:sldMk cId="2746593216" sldId="4518"/>
        </pc:sldMkLst>
      </pc:sldChg>
      <pc:sldChg chg="del">
        <pc:chgData name="Paula Schüppenhauer" userId="53231c67-f842-40ae-9d40-eec1b0ea5f50" providerId="ADAL" clId="{99307567-7385-4CD9-B6E0-CC21900E981E}" dt="2025-07-16T14:03:26.138" v="62" actId="47"/>
        <pc:sldMkLst>
          <pc:docMk/>
          <pc:sldMk cId="2390099731" sldId="4519"/>
        </pc:sldMkLst>
      </pc:sldChg>
      <pc:sldChg chg="del">
        <pc:chgData name="Paula Schüppenhauer" userId="53231c67-f842-40ae-9d40-eec1b0ea5f50" providerId="ADAL" clId="{99307567-7385-4CD9-B6E0-CC21900E981E}" dt="2025-07-16T14:03:30.127" v="68" actId="47"/>
        <pc:sldMkLst>
          <pc:docMk/>
          <pc:sldMk cId="2608251600" sldId="4522"/>
        </pc:sldMkLst>
      </pc:sldChg>
      <pc:sldChg chg="del">
        <pc:chgData name="Paula Schüppenhauer" userId="53231c67-f842-40ae-9d40-eec1b0ea5f50" providerId="ADAL" clId="{99307567-7385-4CD9-B6E0-CC21900E981E}" dt="2025-07-16T14:03:30.837" v="69" actId="47"/>
        <pc:sldMkLst>
          <pc:docMk/>
          <pc:sldMk cId="2822728364" sldId="4526"/>
        </pc:sldMkLst>
      </pc:sldChg>
      <pc:sldChg chg="del">
        <pc:chgData name="Paula Schüppenhauer" userId="53231c67-f842-40ae-9d40-eec1b0ea5f50" providerId="ADAL" clId="{99307567-7385-4CD9-B6E0-CC21900E981E}" dt="2025-07-16T14:03:37.406" v="75" actId="47"/>
        <pc:sldMkLst>
          <pc:docMk/>
          <pc:sldMk cId="2593488250" sldId="4530"/>
        </pc:sldMkLst>
      </pc:sldChg>
      <pc:sldChg chg="del">
        <pc:chgData name="Paula Schüppenhauer" userId="53231c67-f842-40ae-9d40-eec1b0ea5f50" providerId="ADAL" clId="{99307567-7385-4CD9-B6E0-CC21900E981E}" dt="2025-07-16T14:03:38.539" v="76" actId="47"/>
        <pc:sldMkLst>
          <pc:docMk/>
          <pc:sldMk cId="76435887" sldId="4532"/>
        </pc:sldMkLst>
      </pc:sldChg>
      <pc:sldChg chg="del">
        <pc:chgData name="Paula Schüppenhauer" userId="53231c67-f842-40ae-9d40-eec1b0ea5f50" providerId="ADAL" clId="{99307567-7385-4CD9-B6E0-CC21900E981E}" dt="2025-07-16T14:03:42.552" v="83" actId="47"/>
        <pc:sldMkLst>
          <pc:docMk/>
          <pc:sldMk cId="1608511392" sldId="4535"/>
        </pc:sldMkLst>
      </pc:sldChg>
      <pc:sldChg chg="del">
        <pc:chgData name="Paula Schüppenhauer" userId="53231c67-f842-40ae-9d40-eec1b0ea5f50" providerId="ADAL" clId="{99307567-7385-4CD9-B6E0-CC21900E981E}" dt="2025-07-16T14:03:43.215" v="84" actId="47"/>
        <pc:sldMkLst>
          <pc:docMk/>
          <pc:sldMk cId="2820487082" sldId="4536"/>
        </pc:sldMkLst>
      </pc:sldChg>
      <pc:sldChg chg="del">
        <pc:chgData name="Paula Schüppenhauer" userId="53231c67-f842-40ae-9d40-eec1b0ea5f50" providerId="ADAL" clId="{99307567-7385-4CD9-B6E0-CC21900E981E}" dt="2025-07-16T14:03:45.146" v="87" actId="47"/>
        <pc:sldMkLst>
          <pc:docMk/>
          <pc:sldMk cId="1757912259" sldId="4541"/>
        </pc:sldMkLst>
      </pc:sldChg>
      <pc:sldChg chg="del">
        <pc:chgData name="Paula Schüppenhauer" userId="53231c67-f842-40ae-9d40-eec1b0ea5f50" providerId="ADAL" clId="{99307567-7385-4CD9-B6E0-CC21900E981E}" dt="2025-07-16T14:03:48.459" v="90" actId="47"/>
        <pc:sldMkLst>
          <pc:docMk/>
          <pc:sldMk cId="1435681881" sldId="4542"/>
        </pc:sldMkLst>
      </pc:sldChg>
      <pc:sldChg chg="del">
        <pc:chgData name="Paula Schüppenhauer" userId="53231c67-f842-40ae-9d40-eec1b0ea5f50" providerId="ADAL" clId="{99307567-7385-4CD9-B6E0-CC21900E981E}" dt="2025-07-16T14:03:48.948" v="91" actId="47"/>
        <pc:sldMkLst>
          <pc:docMk/>
          <pc:sldMk cId="305677921" sldId="4543"/>
        </pc:sldMkLst>
      </pc:sldChg>
      <pc:sldChg chg="del">
        <pc:chgData name="Paula Schüppenhauer" userId="53231c67-f842-40ae-9d40-eec1b0ea5f50" providerId="ADAL" clId="{99307567-7385-4CD9-B6E0-CC21900E981E}" dt="2025-07-16T14:03:49.475" v="92" actId="47"/>
        <pc:sldMkLst>
          <pc:docMk/>
          <pc:sldMk cId="869463473" sldId="4544"/>
        </pc:sldMkLst>
      </pc:sldChg>
      <pc:sldChg chg="del">
        <pc:chgData name="Paula Schüppenhauer" userId="53231c67-f842-40ae-9d40-eec1b0ea5f50" providerId="ADAL" clId="{99307567-7385-4CD9-B6E0-CC21900E981E}" dt="2025-07-16T14:03:58.612" v="102" actId="47"/>
        <pc:sldMkLst>
          <pc:docMk/>
          <pc:sldMk cId="3873960613" sldId="4545"/>
        </pc:sldMkLst>
      </pc:sldChg>
      <pc:sldChg chg="del">
        <pc:chgData name="Paula Schüppenhauer" userId="53231c67-f842-40ae-9d40-eec1b0ea5f50" providerId="ADAL" clId="{99307567-7385-4CD9-B6E0-CC21900E981E}" dt="2025-07-16T14:02:36.332" v="24" actId="47"/>
        <pc:sldMkLst>
          <pc:docMk/>
          <pc:sldMk cId="3632425744" sldId="4551"/>
        </pc:sldMkLst>
      </pc:sldChg>
      <pc:sldChg chg="modSp mod">
        <pc:chgData name="Paula Schüppenhauer" userId="53231c67-f842-40ae-9d40-eec1b0ea5f50" providerId="ADAL" clId="{99307567-7385-4CD9-B6E0-CC21900E981E}" dt="2025-07-21T07:03:09.886" v="566"/>
        <pc:sldMkLst>
          <pc:docMk/>
          <pc:sldMk cId="544622901" sldId="4552"/>
        </pc:sldMkLst>
        <pc:spChg chg="mod">
          <ac:chgData name="Paula Schüppenhauer" userId="53231c67-f842-40ae-9d40-eec1b0ea5f50" providerId="ADAL" clId="{99307567-7385-4CD9-B6E0-CC21900E981E}" dt="2025-07-21T07:03:09.886" v="566"/>
          <ac:spMkLst>
            <pc:docMk/>
            <pc:sldMk cId="544622901" sldId="4552"/>
            <ac:spMk id="4" creationId="{2A35890E-6932-43CE-CB94-14872C3E3AB9}"/>
          </ac:spMkLst>
        </pc:spChg>
      </pc:sldChg>
      <pc:sldChg chg="del">
        <pc:chgData name="Paula Schüppenhauer" userId="53231c67-f842-40ae-9d40-eec1b0ea5f50" providerId="ADAL" clId="{99307567-7385-4CD9-B6E0-CC21900E981E}" dt="2025-07-16T14:02:32.700" v="20" actId="47"/>
        <pc:sldMkLst>
          <pc:docMk/>
          <pc:sldMk cId="3366574274" sldId="4553"/>
        </pc:sldMkLst>
      </pc:sldChg>
      <pc:sldChg chg="del">
        <pc:chgData name="Paula Schüppenhauer" userId="53231c67-f842-40ae-9d40-eec1b0ea5f50" providerId="ADAL" clId="{99307567-7385-4CD9-B6E0-CC21900E981E}" dt="2025-07-16T14:02:33.541" v="21" actId="47"/>
        <pc:sldMkLst>
          <pc:docMk/>
          <pc:sldMk cId="2295162382" sldId="4554"/>
        </pc:sldMkLst>
      </pc:sldChg>
      <pc:sldChg chg="del">
        <pc:chgData name="Paula Schüppenhauer" userId="53231c67-f842-40ae-9d40-eec1b0ea5f50" providerId="ADAL" clId="{99307567-7385-4CD9-B6E0-CC21900E981E}" dt="2025-07-16T14:03:19.401" v="52" actId="47"/>
        <pc:sldMkLst>
          <pc:docMk/>
          <pc:sldMk cId="1665135139" sldId="4555"/>
        </pc:sldMkLst>
      </pc:sldChg>
      <pc:sldChg chg="del">
        <pc:chgData name="Paula Schüppenhauer" userId="53231c67-f842-40ae-9d40-eec1b0ea5f50" providerId="ADAL" clId="{99307567-7385-4CD9-B6E0-CC21900E981E}" dt="2025-07-16T14:03:51.311" v="95" actId="47"/>
        <pc:sldMkLst>
          <pc:docMk/>
          <pc:sldMk cId="2428052289" sldId="4556"/>
        </pc:sldMkLst>
      </pc:sldChg>
      <pc:sldChg chg="del">
        <pc:chgData name="Paula Schüppenhauer" userId="53231c67-f842-40ae-9d40-eec1b0ea5f50" providerId="ADAL" clId="{99307567-7385-4CD9-B6E0-CC21900E981E}" dt="2025-07-16T14:03:54.875" v="99" actId="47"/>
        <pc:sldMkLst>
          <pc:docMk/>
          <pc:sldMk cId="2343727431" sldId="4557"/>
        </pc:sldMkLst>
      </pc:sldChg>
      <pc:sldChg chg="del">
        <pc:chgData name="Paula Schüppenhauer" userId="53231c67-f842-40ae-9d40-eec1b0ea5f50" providerId="ADAL" clId="{99307567-7385-4CD9-B6E0-CC21900E981E}" dt="2025-07-16T14:03:13.491" v="44" actId="47"/>
        <pc:sldMkLst>
          <pc:docMk/>
          <pc:sldMk cId="900344199" sldId="4558"/>
        </pc:sldMkLst>
      </pc:sldChg>
      <pc:sldChg chg="del">
        <pc:chgData name="Paula Schüppenhauer" userId="53231c67-f842-40ae-9d40-eec1b0ea5f50" providerId="ADAL" clId="{99307567-7385-4CD9-B6E0-CC21900E981E}" dt="2025-07-16T14:03:12.816" v="43" actId="47"/>
        <pc:sldMkLst>
          <pc:docMk/>
          <pc:sldMk cId="2666245254" sldId="4559"/>
        </pc:sldMkLst>
      </pc:sldChg>
      <pc:sldChg chg="del">
        <pc:chgData name="Paula Schüppenhauer" userId="53231c67-f842-40ae-9d40-eec1b0ea5f50" providerId="ADAL" clId="{99307567-7385-4CD9-B6E0-CC21900E981E}" dt="2025-07-16T14:03:39.357" v="77" actId="47"/>
        <pc:sldMkLst>
          <pc:docMk/>
          <pc:sldMk cId="1175957226" sldId="4560"/>
        </pc:sldMkLst>
      </pc:sldChg>
      <pc:sldChg chg="del">
        <pc:chgData name="Paula Schüppenhauer" userId="53231c67-f842-40ae-9d40-eec1b0ea5f50" providerId="ADAL" clId="{99307567-7385-4CD9-B6E0-CC21900E981E}" dt="2025-07-16T14:03:20.717" v="54" actId="47"/>
        <pc:sldMkLst>
          <pc:docMk/>
          <pc:sldMk cId="3716484267" sldId="4561"/>
        </pc:sldMkLst>
      </pc:sldChg>
      <pc:sldChg chg="modSp mod">
        <pc:chgData name="Paula Schüppenhauer" userId="53231c67-f842-40ae-9d40-eec1b0ea5f50" providerId="ADAL" clId="{99307567-7385-4CD9-B6E0-CC21900E981E}" dt="2025-07-22T17:23:48.290" v="572" actId="18131"/>
        <pc:sldMkLst>
          <pc:docMk/>
          <pc:sldMk cId="1970309721" sldId="4562"/>
        </pc:sldMkLst>
        <pc:spChg chg="mod">
          <ac:chgData name="Paula Schüppenhauer" userId="53231c67-f842-40ae-9d40-eec1b0ea5f50" providerId="ADAL" clId="{99307567-7385-4CD9-B6E0-CC21900E981E}" dt="2025-07-16T14:06:09.656" v="110" actId="115"/>
          <ac:spMkLst>
            <pc:docMk/>
            <pc:sldMk cId="1970309721" sldId="4562"/>
            <ac:spMk id="15" creationId="{C4E048F0-9773-C54B-A71E-3C9CFEB59C8E}"/>
          </ac:spMkLst>
        </pc:spChg>
        <pc:spChg chg="mod">
          <ac:chgData name="Paula Schüppenhauer" userId="53231c67-f842-40ae-9d40-eec1b0ea5f50" providerId="ADAL" clId="{99307567-7385-4CD9-B6E0-CC21900E981E}" dt="2025-07-16T14:06:23.641" v="111" actId="207"/>
          <ac:spMkLst>
            <pc:docMk/>
            <pc:sldMk cId="1970309721" sldId="4562"/>
            <ac:spMk id="21" creationId="{E66C7987-60BB-DC47-A0C2-99C652EF4EF7}"/>
          </ac:spMkLst>
        </pc:spChg>
        <pc:spChg chg="mod">
          <ac:chgData name="Paula Schüppenhauer" userId="53231c67-f842-40ae-9d40-eec1b0ea5f50" providerId="ADAL" clId="{99307567-7385-4CD9-B6E0-CC21900E981E}" dt="2025-07-16T14:06:52.280" v="115" actId="115"/>
          <ac:spMkLst>
            <pc:docMk/>
            <pc:sldMk cId="1970309721" sldId="4562"/>
            <ac:spMk id="23" creationId="{8343CF12-FDE6-8849-AC52-1E26D392F86A}"/>
          </ac:spMkLst>
        </pc:spChg>
        <pc:picChg chg="mod modCrop">
          <ac:chgData name="Paula Schüppenhauer" userId="53231c67-f842-40ae-9d40-eec1b0ea5f50" providerId="ADAL" clId="{99307567-7385-4CD9-B6E0-CC21900E981E}" dt="2025-07-22T17:23:48.290" v="572" actId="18131"/>
          <ac:picMkLst>
            <pc:docMk/>
            <pc:sldMk cId="1970309721" sldId="4562"/>
            <ac:picMk id="4" creationId="{FB647937-82C5-B5B4-F7AA-90138ACB9C6B}"/>
          </ac:picMkLst>
        </pc:picChg>
      </pc:sldChg>
      <pc:sldChg chg="addSp delSp modSp add mod">
        <pc:chgData name="Paula Schüppenhauer" userId="53231c67-f842-40ae-9d40-eec1b0ea5f50" providerId="ADAL" clId="{99307567-7385-4CD9-B6E0-CC21900E981E}" dt="2025-07-21T07:00:35.009" v="522" actId="207"/>
        <pc:sldMkLst>
          <pc:docMk/>
          <pc:sldMk cId="2802700080" sldId="4566"/>
        </pc:sldMkLst>
        <pc:spChg chg="mod">
          <ac:chgData name="Paula Schüppenhauer" userId="53231c67-f842-40ae-9d40-eec1b0ea5f50" providerId="ADAL" clId="{99307567-7385-4CD9-B6E0-CC21900E981E}" dt="2025-07-21T07:00:02.749" v="465" actId="20577"/>
          <ac:spMkLst>
            <pc:docMk/>
            <pc:sldMk cId="2802700080" sldId="4566"/>
            <ac:spMk id="2" creationId="{29299FA2-56E8-F98E-89C9-95916F4A1AD0}"/>
          </ac:spMkLst>
        </pc:spChg>
        <pc:spChg chg="mod">
          <ac:chgData name="Paula Schüppenhauer" userId="53231c67-f842-40ae-9d40-eec1b0ea5f50" providerId="ADAL" clId="{99307567-7385-4CD9-B6E0-CC21900E981E}" dt="2025-07-21T06:59:05.758" v="460" actId="20577"/>
          <ac:spMkLst>
            <pc:docMk/>
            <pc:sldMk cId="2802700080" sldId="4566"/>
            <ac:spMk id="3" creationId="{EF5421C0-8692-FE8B-BBFC-F9EB0044183B}"/>
          </ac:spMkLst>
        </pc:spChg>
        <pc:spChg chg="add mod">
          <ac:chgData name="Paula Schüppenhauer" userId="53231c67-f842-40ae-9d40-eec1b0ea5f50" providerId="ADAL" clId="{99307567-7385-4CD9-B6E0-CC21900E981E}" dt="2025-07-21T07:00:35.009" v="522" actId="207"/>
          <ac:spMkLst>
            <pc:docMk/>
            <pc:sldMk cId="2802700080" sldId="4566"/>
            <ac:spMk id="5" creationId="{4159A081-B964-B0C9-46D2-10B474BF01BA}"/>
          </ac:spMkLst>
        </pc:spChg>
      </pc:sldChg>
    </pc:docChg>
  </pc:docChgLst>
  <pc:docChgLst>
    <pc:chgData name="Maynara de Almeida Furquim" userId="cb2f8acd-f477-4704-9f46-ae480f16722a" providerId="ADAL" clId="{B5808D49-9B3C-3140-AAAF-F86FD9B3A6CD}"/>
    <pc:docChg chg="">
      <pc:chgData name="Maynara de Almeida Furquim" userId="cb2f8acd-f477-4704-9f46-ae480f16722a" providerId="ADAL" clId="{B5808D49-9B3C-3140-AAAF-F86FD9B3A6CD}" dt="2025-07-10T08:58:46.574" v="1"/>
      <pc:docMkLst>
        <pc:docMk/>
      </pc:docMkLst>
      <pc:sldChg chg="addCm modCm">
        <pc:chgData name="Maynara de Almeida Furquim" userId="cb2f8acd-f477-4704-9f46-ae480f16722a" providerId="ADAL" clId="{B5808D49-9B3C-3140-AAAF-F86FD9B3A6CD}" dt="2025-07-10T08:58:46.574" v="1"/>
        <pc:sldMkLst>
          <pc:docMk/>
          <pc:sldMk cId="840311021" sldId="4350"/>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B5808D49-9B3C-3140-AAAF-F86FD9B3A6CD}" dt="2025-07-10T08:58:46.574" v="1"/>
              <pc2:cmMkLst xmlns:pc2="http://schemas.microsoft.com/office/powerpoint/2019/9/main/command">
                <pc:docMk/>
                <pc:sldMk cId="840311021" sldId="4350"/>
                <pc2:cmMk id="{94D6D537-620D-6341-BE0E-8AD92C2049EC}"/>
              </pc2:cmMkLst>
              <pc226:cmRplyChg chg="add">
                <pc226:chgData name="Maynara de Almeida Furquim" userId="cb2f8acd-f477-4704-9f46-ae480f16722a" providerId="ADAL" clId="{B5808D49-9B3C-3140-AAAF-F86FD9B3A6CD}" dt="2025-07-10T08:58:46.574" v="1"/>
                <pc2:cmRplyMkLst xmlns:pc2="http://schemas.microsoft.com/office/powerpoint/2019/9/main/command">
                  <pc:docMk/>
                  <pc:sldMk cId="840311021" sldId="4350"/>
                  <pc2:cmMk id="{94D6D537-620D-6341-BE0E-8AD92C2049EC}"/>
                  <pc2:cmRplyMk id="{537F2E3B-C1FE-344E-B192-95EEA1E1EF0A}"/>
                </pc2:cmRplyMkLst>
              </pc226:cmRplyChg>
            </pc226:cmChg>
          </p:ext>
        </pc:extLst>
      </pc:sldChg>
    </pc:docChg>
  </pc:docChgLst>
  <pc:docChgLst>
    <pc:chgData name="Maynara de Almeida Furquim" userId="cb2f8acd-f477-4704-9f46-ae480f16722a" providerId="ADAL" clId="{9D1B3105-A2DA-BF44-9520-91499B659B9A}"/>
    <pc:docChg chg="undo custSel addSld delSld modSld">
      <pc:chgData name="Maynara de Almeida Furquim" userId="cb2f8acd-f477-4704-9f46-ae480f16722a" providerId="ADAL" clId="{9D1B3105-A2DA-BF44-9520-91499B659B9A}" dt="2025-07-21T08:39:13.679" v="171" actId="1076"/>
      <pc:docMkLst>
        <pc:docMk/>
      </pc:docMkLst>
      <pc:sldChg chg="modSp del mod">
        <pc:chgData name="Maynara de Almeida Furquim" userId="cb2f8acd-f477-4704-9f46-ae480f16722a" providerId="ADAL" clId="{9D1B3105-A2DA-BF44-9520-91499B659B9A}" dt="2025-07-18T07:10:28.627" v="21" actId="2696"/>
        <pc:sldMkLst>
          <pc:docMk/>
          <pc:sldMk cId="2155738992" sldId="4338"/>
        </pc:sldMkLst>
      </pc:sldChg>
      <pc:sldChg chg="modSp mod">
        <pc:chgData name="Maynara de Almeida Furquim" userId="cb2f8acd-f477-4704-9f46-ae480f16722a" providerId="ADAL" clId="{9D1B3105-A2DA-BF44-9520-91499B659B9A}" dt="2025-07-18T07:08:57.844" v="0" actId="123"/>
        <pc:sldMkLst>
          <pc:docMk/>
          <pc:sldMk cId="3993980374" sldId="4347"/>
        </pc:sldMkLst>
        <pc:spChg chg="mod">
          <ac:chgData name="Maynara de Almeida Furquim" userId="cb2f8acd-f477-4704-9f46-ae480f16722a" providerId="ADAL" clId="{9D1B3105-A2DA-BF44-9520-91499B659B9A}" dt="2025-07-18T07:08:57.844" v="0" actId="123"/>
          <ac:spMkLst>
            <pc:docMk/>
            <pc:sldMk cId="3993980374" sldId="4347"/>
            <ac:spMk id="9" creationId="{4BCA7494-017B-CC48-9BEC-8F31D90E2329}"/>
          </ac:spMkLst>
        </pc:spChg>
      </pc:sldChg>
      <pc:sldChg chg="del">
        <pc:chgData name="Maynara de Almeida Furquim" userId="cb2f8acd-f477-4704-9f46-ae480f16722a" providerId="ADAL" clId="{9D1B3105-A2DA-BF44-9520-91499B659B9A}" dt="2025-07-18T07:10:29.597" v="22" actId="2696"/>
        <pc:sldMkLst>
          <pc:docMk/>
          <pc:sldMk cId="206617532" sldId="4363"/>
        </pc:sldMkLst>
      </pc:sldChg>
      <pc:sldChg chg="modSp mod">
        <pc:chgData name="Maynara de Almeida Furquim" userId="cb2f8acd-f477-4704-9f46-ae480f16722a" providerId="ADAL" clId="{9D1B3105-A2DA-BF44-9520-91499B659B9A}" dt="2025-07-18T07:10:59.412" v="24"/>
        <pc:sldMkLst>
          <pc:docMk/>
          <pc:sldMk cId="2840992419" sldId="4364"/>
        </pc:sldMkLst>
        <pc:spChg chg="mod">
          <ac:chgData name="Maynara de Almeida Furquim" userId="cb2f8acd-f477-4704-9f46-ae480f16722a" providerId="ADAL" clId="{9D1B3105-A2DA-BF44-9520-91499B659B9A}" dt="2025-07-18T07:10:59.412" v="24"/>
          <ac:spMkLst>
            <pc:docMk/>
            <pc:sldMk cId="2840992419" sldId="4364"/>
            <ac:spMk id="3" creationId="{E4EDAC37-C3BA-1249-8767-414D489BC914}"/>
          </ac:spMkLst>
        </pc:spChg>
      </pc:sldChg>
      <pc:sldChg chg="addCm">
        <pc:chgData name="Maynara de Almeida Furquim" userId="cb2f8acd-f477-4704-9f46-ae480f16722a" providerId="ADAL" clId="{9D1B3105-A2DA-BF44-9520-91499B659B9A}" dt="2025-07-18T07:13:36.302" v="27"/>
        <pc:sldMkLst>
          <pc:docMk/>
          <pc:sldMk cId="898361627" sldId="4445"/>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9D1B3105-A2DA-BF44-9520-91499B659B9A}" dt="2025-07-18T07:13:36.302" v="27"/>
              <pc2:cmMkLst xmlns:pc2="http://schemas.microsoft.com/office/powerpoint/2019/9/main/command">
                <pc:docMk/>
                <pc:sldMk cId="898361627" sldId="4445"/>
                <pc2:cmMk id="{26BE0572-28EC-4D43-8054-D694599E3639}"/>
              </pc2:cmMkLst>
            </pc226:cmChg>
          </p:ext>
        </pc:extLst>
      </pc:sldChg>
      <pc:sldChg chg="addCm delCm">
        <pc:chgData name="Maynara de Almeida Furquim" userId="cb2f8acd-f477-4704-9f46-ae480f16722a" providerId="ADAL" clId="{9D1B3105-A2DA-BF44-9520-91499B659B9A}" dt="2025-07-18T07:13:04.156" v="26"/>
        <pc:sldMkLst>
          <pc:docMk/>
          <pc:sldMk cId="4261796101" sldId="4471"/>
        </pc:sldMkLst>
        <pc:extLst>
          <p:ext xmlns:p="http://schemas.openxmlformats.org/presentationml/2006/main" uri="{D6D511B9-2390-475A-947B-AFAB55BFBCF1}">
            <pc226:cmChg xmlns:pc226="http://schemas.microsoft.com/office/powerpoint/2022/06/main/command" chg="add del">
              <pc226:chgData name="Maynara de Almeida Furquim" userId="cb2f8acd-f477-4704-9f46-ae480f16722a" providerId="ADAL" clId="{9D1B3105-A2DA-BF44-9520-91499B659B9A}" dt="2025-07-18T07:13:04.156" v="26"/>
              <pc2:cmMkLst xmlns:pc2="http://schemas.microsoft.com/office/powerpoint/2019/9/main/command">
                <pc:docMk/>
                <pc:sldMk cId="4261796101" sldId="4471"/>
                <pc2:cmMk id="{FFCBD660-8541-1844-9BAA-4FAC4A04BD79}"/>
              </pc2:cmMkLst>
            </pc226:cmChg>
          </p:ext>
        </pc:extLst>
      </pc:sldChg>
      <pc:sldChg chg="add">
        <pc:chgData name="Maynara de Almeida Furquim" userId="cb2f8acd-f477-4704-9f46-ae480f16722a" providerId="ADAL" clId="{9D1B3105-A2DA-BF44-9520-91499B659B9A}" dt="2025-07-18T07:10:26.461" v="20"/>
        <pc:sldMkLst>
          <pc:docMk/>
          <pc:sldMk cId="3045019529" sldId="4564"/>
        </pc:sldMkLst>
      </pc:sldChg>
      <pc:sldChg chg="add">
        <pc:chgData name="Maynara de Almeida Furquim" userId="cb2f8acd-f477-4704-9f46-ae480f16722a" providerId="ADAL" clId="{9D1B3105-A2DA-BF44-9520-91499B659B9A}" dt="2025-07-18T07:10:26.461" v="20"/>
        <pc:sldMkLst>
          <pc:docMk/>
          <pc:sldMk cId="3645239303" sldId="4565"/>
        </pc:sldMkLst>
      </pc:sldChg>
      <pc:sldChg chg="modSp mod">
        <pc:chgData name="Maynara de Almeida Furquim" userId="cb2f8acd-f477-4704-9f46-ae480f16722a" providerId="ADAL" clId="{9D1B3105-A2DA-BF44-9520-91499B659B9A}" dt="2025-07-21T08:39:13.679" v="171" actId="1076"/>
        <pc:sldMkLst>
          <pc:docMk/>
          <pc:sldMk cId="2802700080" sldId="4566"/>
        </pc:sldMkLst>
        <pc:spChg chg="mod">
          <ac:chgData name="Maynara de Almeida Furquim" userId="cb2f8acd-f477-4704-9f46-ae480f16722a" providerId="ADAL" clId="{9D1B3105-A2DA-BF44-9520-91499B659B9A}" dt="2025-07-21T08:39:09.467" v="170" actId="1076"/>
          <ac:spMkLst>
            <pc:docMk/>
            <pc:sldMk cId="2802700080" sldId="4566"/>
            <ac:spMk id="3" creationId="{EF5421C0-8692-FE8B-BBFC-F9EB0044183B}"/>
          </ac:spMkLst>
        </pc:spChg>
        <pc:spChg chg="mod">
          <ac:chgData name="Maynara de Almeida Furquim" userId="cb2f8acd-f477-4704-9f46-ae480f16722a" providerId="ADAL" clId="{9D1B3105-A2DA-BF44-9520-91499B659B9A}" dt="2025-07-21T08:39:13.679" v="171" actId="1076"/>
          <ac:spMkLst>
            <pc:docMk/>
            <pc:sldMk cId="2802700080" sldId="4566"/>
            <ac:spMk id="5" creationId="{4159A081-B964-B0C9-46D2-10B474BF01BA}"/>
          </ac:spMkLst>
        </pc:spChg>
      </pc:sldChg>
    </pc:docChg>
  </pc:docChgLst>
  <pc:docChgLst>
    <pc:chgData name="Maynara de Almeida Furquim" userId="S::md064157@fh-muenster.de::cb2f8acd-f477-4704-9f46-ae480f16722a" providerId="AD" clId="Web-{0E75E6B4-3B7C-4412-A1D2-CB6A0237C248}"/>
    <pc:docChg chg="addSld modSld">
      <pc:chgData name="Maynara de Almeida Furquim" userId="S::md064157@fh-muenster.de::cb2f8acd-f477-4704-9f46-ae480f16722a" providerId="AD" clId="Web-{0E75E6B4-3B7C-4412-A1D2-CB6A0237C248}" dt="2025-02-28T10:48:06.188" v="37" actId="20577"/>
      <pc:docMkLst>
        <pc:docMk/>
      </pc:docMkLst>
      <pc:sldChg chg="modSp">
        <pc:chgData name="Maynara de Almeida Furquim" userId="S::md064157@fh-muenster.de::cb2f8acd-f477-4704-9f46-ae480f16722a" providerId="AD" clId="Web-{0E75E6B4-3B7C-4412-A1D2-CB6A0237C248}" dt="2025-02-28T10:37:01.193" v="6" actId="20577"/>
        <pc:sldMkLst>
          <pc:docMk/>
          <pc:sldMk cId="4182630788" sldId="4395"/>
        </pc:sldMkLst>
      </pc:sldChg>
      <pc:sldChg chg="modSp new">
        <pc:chgData name="Maynara de Almeida Furquim" userId="S::md064157@fh-muenster.de::cb2f8acd-f477-4704-9f46-ae480f16722a" providerId="AD" clId="Web-{0E75E6B4-3B7C-4412-A1D2-CB6A0237C248}" dt="2025-02-28T10:40:37.264" v="34" actId="20577"/>
        <pc:sldMkLst>
          <pc:docMk/>
          <pc:sldMk cId="1590969963" sldId="4396"/>
        </pc:sldMkLst>
      </pc:sldChg>
      <pc:sldChg chg="modSp new">
        <pc:chgData name="Maynara de Almeida Furquim" userId="S::md064157@fh-muenster.de::cb2f8acd-f477-4704-9f46-ae480f16722a" providerId="AD" clId="Web-{0E75E6B4-3B7C-4412-A1D2-CB6A0237C248}" dt="2025-02-28T10:48:06.188" v="37" actId="20577"/>
        <pc:sldMkLst>
          <pc:docMk/>
          <pc:sldMk cId="469174218" sldId="4397"/>
        </pc:sldMkLst>
      </pc:sldChg>
    </pc:docChg>
  </pc:docChgLst>
  <pc:docChgLst>
    <pc:chgData name="Maynara de Almeida Furquim" userId="cb2f8acd-f477-4704-9f46-ae480f16722a" providerId="ADAL" clId="{D09E9578-3178-1548-9214-BF28F17ED0C3}"/>
    <pc:docChg chg="undo redo custSel addSld delSld modSld sldOrd modMainMaster">
      <pc:chgData name="Maynara de Almeida Furquim" userId="cb2f8acd-f477-4704-9f46-ae480f16722a" providerId="ADAL" clId="{D09E9578-3178-1548-9214-BF28F17ED0C3}" dt="2025-03-11T08:48:16.466" v="10174"/>
      <pc:docMkLst>
        <pc:docMk/>
      </pc:docMkLst>
      <pc:sldChg chg="addSp delSp modSp mod ord">
        <pc:chgData name="Maynara de Almeida Furquim" userId="cb2f8acd-f477-4704-9f46-ae480f16722a" providerId="ADAL" clId="{D09E9578-3178-1548-9214-BF28F17ED0C3}" dt="2025-02-20T17:04:22.140" v="3135" actId="20578"/>
        <pc:sldMkLst>
          <pc:docMk/>
          <pc:sldMk cId="4169825511" sldId="4263"/>
        </pc:sldMkLst>
      </pc:sldChg>
      <pc:sldChg chg="modSp mod">
        <pc:chgData name="Maynara de Almeida Furquim" userId="cb2f8acd-f477-4704-9f46-ae480f16722a" providerId="ADAL" clId="{D09E9578-3178-1548-9214-BF28F17ED0C3}" dt="2025-02-20T16:16:10.686" v="1683" actId="20577"/>
        <pc:sldMkLst>
          <pc:docMk/>
          <pc:sldMk cId="30286005" sldId="4306"/>
        </pc:sldMkLst>
      </pc:sldChg>
      <pc:sldChg chg="addSp delSp modSp del mod ord chgLayout">
        <pc:chgData name="Maynara de Almeida Furquim" userId="cb2f8acd-f477-4704-9f46-ae480f16722a" providerId="ADAL" clId="{D09E9578-3178-1548-9214-BF28F17ED0C3}" dt="2025-03-02T10:19:26.362" v="9279" actId="2696"/>
        <pc:sldMkLst>
          <pc:docMk/>
          <pc:sldMk cId="1963509368" sldId="4319"/>
        </pc:sldMkLst>
      </pc:sldChg>
      <pc:sldChg chg="addSp delSp modSp mod ord modClrScheme chgLayout">
        <pc:chgData name="Maynara de Almeida Furquim" userId="cb2f8acd-f477-4704-9f46-ae480f16722a" providerId="ADAL" clId="{D09E9578-3178-1548-9214-BF28F17ED0C3}" dt="2025-02-20T16:53:38.190" v="2995" actId="1076"/>
        <pc:sldMkLst>
          <pc:docMk/>
          <pc:sldMk cId="2155738992" sldId="4338"/>
        </pc:sldMkLst>
      </pc:sldChg>
      <pc:sldChg chg="modSp mod ord">
        <pc:chgData name="Maynara de Almeida Furquim" userId="cb2f8acd-f477-4704-9f46-ae480f16722a" providerId="ADAL" clId="{D09E9578-3178-1548-9214-BF28F17ED0C3}" dt="2025-02-20T16:17:13.051" v="1759" actId="20577"/>
        <pc:sldMkLst>
          <pc:docMk/>
          <pc:sldMk cId="3600211200" sldId="4340"/>
        </pc:sldMkLst>
      </pc:sldChg>
      <pc:sldChg chg="del ord">
        <pc:chgData name="Maynara de Almeida Furquim" userId="cb2f8acd-f477-4704-9f46-ae480f16722a" providerId="ADAL" clId="{D09E9578-3178-1548-9214-BF28F17ED0C3}" dt="2025-03-02T10:19:27.005" v="9280" actId="2696"/>
        <pc:sldMkLst>
          <pc:docMk/>
          <pc:sldMk cId="161488016" sldId="4343"/>
        </pc:sldMkLst>
      </pc:sldChg>
      <pc:sldChg chg="del">
        <pc:chgData name="Maynara de Almeida Furquim" userId="cb2f8acd-f477-4704-9f46-ae480f16722a" providerId="ADAL" clId="{D09E9578-3178-1548-9214-BF28F17ED0C3}" dt="2025-02-20T15:09:16.322" v="109" actId="2696"/>
        <pc:sldMkLst>
          <pc:docMk/>
          <pc:sldMk cId="2445639838" sldId="4345"/>
        </pc:sldMkLst>
      </pc:sldChg>
      <pc:sldChg chg="addSp modSp mod">
        <pc:chgData name="Maynara de Almeida Furquim" userId="cb2f8acd-f477-4704-9f46-ae480f16722a" providerId="ADAL" clId="{D09E9578-3178-1548-9214-BF28F17ED0C3}" dt="2025-02-20T16:32:57.190" v="2427" actId="207"/>
        <pc:sldMkLst>
          <pc:docMk/>
          <pc:sldMk cId="3993980374" sldId="4347"/>
        </pc:sldMkLst>
      </pc:sldChg>
      <pc:sldChg chg="addSp delSp modSp mod">
        <pc:chgData name="Maynara de Almeida Furquim" userId="cb2f8acd-f477-4704-9f46-ae480f16722a" providerId="ADAL" clId="{D09E9578-3178-1548-9214-BF28F17ED0C3}" dt="2025-02-20T15:52:40.720" v="1004" actId="20577"/>
        <pc:sldMkLst>
          <pc:docMk/>
          <pc:sldMk cId="840311021" sldId="4350"/>
        </pc:sldMkLst>
      </pc:sldChg>
      <pc:sldChg chg="modSp del mod">
        <pc:chgData name="Maynara de Almeida Furquim" userId="cb2f8acd-f477-4704-9f46-ae480f16722a" providerId="ADAL" clId="{D09E9578-3178-1548-9214-BF28F17ED0C3}" dt="2025-03-01T15:56:10.802" v="5001" actId="2696"/>
        <pc:sldMkLst>
          <pc:docMk/>
          <pc:sldMk cId="3967080779" sldId="4351"/>
        </pc:sldMkLst>
      </pc:sldChg>
      <pc:sldChg chg="modSp mod ord">
        <pc:chgData name="Maynara de Almeida Furquim" userId="cb2f8acd-f477-4704-9f46-ae480f16722a" providerId="ADAL" clId="{D09E9578-3178-1548-9214-BF28F17ED0C3}" dt="2025-02-18T11:36:42.232" v="105" actId="20578"/>
        <pc:sldMkLst>
          <pc:docMk/>
          <pc:sldMk cId="2167061073" sldId="4353"/>
        </pc:sldMkLst>
      </pc:sldChg>
      <pc:sldChg chg="add del">
        <pc:chgData name="Maynara de Almeida Furquim" userId="cb2f8acd-f477-4704-9f46-ae480f16722a" providerId="ADAL" clId="{D09E9578-3178-1548-9214-BF28F17ED0C3}" dt="2025-03-01T15:55:54.523" v="4997" actId="2696"/>
        <pc:sldMkLst>
          <pc:docMk/>
          <pc:sldMk cId="480274623" sldId="4354"/>
        </pc:sldMkLst>
      </pc:sldChg>
      <pc:sldChg chg="modSp add del mod">
        <pc:chgData name="Maynara de Almeida Furquim" userId="cb2f8acd-f477-4704-9f46-ae480f16722a" providerId="ADAL" clId="{D09E9578-3178-1548-9214-BF28F17ED0C3}" dt="2025-03-01T15:56:02.924" v="4999" actId="2696"/>
        <pc:sldMkLst>
          <pc:docMk/>
          <pc:sldMk cId="1934515653" sldId="4355"/>
        </pc:sldMkLst>
      </pc:sldChg>
      <pc:sldChg chg="del">
        <pc:chgData name="Maynara de Almeida Furquim" userId="cb2f8acd-f477-4704-9f46-ae480f16722a" providerId="ADAL" clId="{D09E9578-3178-1548-9214-BF28F17ED0C3}" dt="2025-02-20T15:09:15.191" v="108" actId="2696"/>
        <pc:sldMkLst>
          <pc:docMk/>
          <pc:sldMk cId="3887834101" sldId="4356"/>
        </pc:sldMkLst>
      </pc:sldChg>
      <pc:sldChg chg="del">
        <pc:chgData name="Maynara de Almeida Furquim" userId="cb2f8acd-f477-4704-9f46-ae480f16722a" providerId="ADAL" clId="{D09E9578-3178-1548-9214-BF28F17ED0C3}" dt="2025-03-01T15:56:05.024" v="5000" actId="2696"/>
        <pc:sldMkLst>
          <pc:docMk/>
          <pc:sldMk cId="1027828926" sldId="4357"/>
        </pc:sldMkLst>
      </pc:sldChg>
      <pc:sldChg chg="addSp modSp mod">
        <pc:chgData name="Maynara de Almeida Furquim" userId="cb2f8acd-f477-4704-9f46-ae480f16722a" providerId="ADAL" clId="{D09E9578-3178-1548-9214-BF28F17ED0C3}" dt="2025-02-20T16:16:04.793" v="1671" actId="14100"/>
        <pc:sldMkLst>
          <pc:docMk/>
          <pc:sldMk cId="2095219051" sldId="4358"/>
        </pc:sldMkLst>
      </pc:sldChg>
      <pc:sldChg chg="del">
        <pc:chgData name="Maynara de Almeida Furquim" userId="cb2f8acd-f477-4704-9f46-ae480f16722a" providerId="ADAL" clId="{D09E9578-3178-1548-9214-BF28F17ED0C3}" dt="2025-03-01T15:55:44.953" v="4996" actId="2696"/>
        <pc:sldMkLst>
          <pc:docMk/>
          <pc:sldMk cId="2490818457" sldId="4359"/>
        </pc:sldMkLst>
      </pc:sldChg>
      <pc:sldChg chg="modSp add mod">
        <pc:chgData name="Maynara de Almeida Furquim" userId="cb2f8acd-f477-4704-9f46-ae480f16722a" providerId="ADAL" clId="{D09E9578-3178-1548-9214-BF28F17ED0C3}" dt="2025-02-20T15:37:47.339" v="496" actId="14100"/>
        <pc:sldMkLst>
          <pc:docMk/>
          <pc:sldMk cId="24358105" sldId="4360"/>
        </pc:sldMkLst>
      </pc:sldChg>
      <pc:sldChg chg="addSp modSp add mod">
        <pc:chgData name="Maynara de Almeida Furquim" userId="cb2f8acd-f477-4704-9f46-ae480f16722a" providerId="ADAL" clId="{D09E9578-3178-1548-9214-BF28F17ED0C3}" dt="2025-02-20T15:41:06.027" v="687" actId="14100"/>
        <pc:sldMkLst>
          <pc:docMk/>
          <pc:sldMk cId="2569751629" sldId="4361"/>
        </pc:sldMkLst>
      </pc:sldChg>
      <pc:sldChg chg="modSp add mod ord">
        <pc:chgData name="Maynara de Almeida Furquim" userId="cb2f8acd-f477-4704-9f46-ae480f16722a" providerId="ADAL" clId="{D09E9578-3178-1548-9214-BF28F17ED0C3}" dt="2025-02-20T15:41:31.894" v="689" actId="20578"/>
        <pc:sldMkLst>
          <pc:docMk/>
          <pc:sldMk cId="2573948515" sldId="4362"/>
        </pc:sldMkLst>
      </pc:sldChg>
      <pc:sldChg chg="addSp delSp modSp new mod">
        <pc:chgData name="Maynara de Almeida Furquim" userId="cb2f8acd-f477-4704-9f46-ae480f16722a" providerId="ADAL" clId="{D09E9578-3178-1548-9214-BF28F17ED0C3}" dt="2025-02-20T16:30:46.680" v="2416" actId="1076"/>
        <pc:sldMkLst>
          <pc:docMk/>
          <pc:sldMk cId="206617532" sldId="4363"/>
        </pc:sldMkLst>
      </pc:sldChg>
      <pc:sldChg chg="modSp add mod ord">
        <pc:chgData name="Maynara de Almeida Furquim" userId="cb2f8acd-f477-4704-9f46-ae480f16722a" providerId="ADAL" clId="{D09E9578-3178-1548-9214-BF28F17ED0C3}" dt="2025-02-20T16:34:27.582" v="2440" actId="20577"/>
        <pc:sldMkLst>
          <pc:docMk/>
          <pc:sldMk cId="2840992419" sldId="4364"/>
        </pc:sldMkLst>
      </pc:sldChg>
      <pc:sldChg chg="new del">
        <pc:chgData name="Maynara de Almeida Furquim" userId="cb2f8acd-f477-4704-9f46-ae480f16722a" providerId="ADAL" clId="{D09E9578-3178-1548-9214-BF28F17ED0C3}" dt="2025-02-20T16:30:29.990" v="2411" actId="2696"/>
        <pc:sldMkLst>
          <pc:docMk/>
          <pc:sldMk cId="3572140452" sldId="4364"/>
        </pc:sldMkLst>
      </pc:sldChg>
      <pc:sldChg chg="modSp add mod ord">
        <pc:chgData name="Maynara de Almeida Furquim" userId="cb2f8acd-f477-4704-9f46-ae480f16722a" providerId="ADAL" clId="{D09E9578-3178-1548-9214-BF28F17ED0C3}" dt="2025-02-20T16:38:52.468" v="2552" actId="20578"/>
        <pc:sldMkLst>
          <pc:docMk/>
          <pc:sldMk cId="861080955" sldId="4365"/>
        </pc:sldMkLst>
      </pc:sldChg>
      <pc:sldChg chg="addSp delSp modSp new mod">
        <pc:chgData name="Maynara de Almeida Furquim" userId="cb2f8acd-f477-4704-9f46-ae480f16722a" providerId="ADAL" clId="{D09E9578-3178-1548-9214-BF28F17ED0C3}" dt="2025-02-20T16:52:04.377" v="2988"/>
        <pc:sldMkLst>
          <pc:docMk/>
          <pc:sldMk cId="117442632" sldId="4366"/>
        </pc:sldMkLst>
      </pc:sldChg>
      <pc:sldChg chg="addSp modSp add mod ord">
        <pc:chgData name="Maynara de Almeida Furquim" userId="cb2f8acd-f477-4704-9f46-ae480f16722a" providerId="ADAL" clId="{D09E9578-3178-1548-9214-BF28F17ED0C3}" dt="2025-02-20T16:51:28.375" v="2964"/>
        <pc:sldMkLst>
          <pc:docMk/>
          <pc:sldMk cId="1940534034" sldId="4367"/>
        </pc:sldMkLst>
      </pc:sldChg>
      <pc:sldChg chg="addSp modSp add mod ord">
        <pc:chgData name="Maynara de Almeida Furquim" userId="cb2f8acd-f477-4704-9f46-ae480f16722a" providerId="ADAL" clId="{D09E9578-3178-1548-9214-BF28F17ED0C3}" dt="2025-02-20T16:50:51.824" v="2946" actId="12"/>
        <pc:sldMkLst>
          <pc:docMk/>
          <pc:sldMk cId="2197716965" sldId="4368"/>
        </pc:sldMkLst>
      </pc:sldChg>
      <pc:sldChg chg="delSp modSp add mod">
        <pc:chgData name="Maynara de Almeida Furquim" userId="cb2f8acd-f477-4704-9f46-ae480f16722a" providerId="ADAL" clId="{D09E9578-3178-1548-9214-BF28F17ED0C3}" dt="2025-02-20T16:58:00.868" v="3034" actId="403"/>
        <pc:sldMkLst>
          <pc:docMk/>
          <pc:sldMk cId="3896579637" sldId="4369"/>
        </pc:sldMkLst>
      </pc:sldChg>
      <pc:sldChg chg="modSp add mod">
        <pc:chgData name="Maynara de Almeida Furquim" userId="cb2f8acd-f477-4704-9f46-ae480f16722a" providerId="ADAL" clId="{D09E9578-3178-1548-9214-BF28F17ED0C3}" dt="2025-02-20T16:59:18.813" v="3061" actId="20577"/>
        <pc:sldMkLst>
          <pc:docMk/>
          <pc:sldMk cId="2780186971" sldId="4370"/>
        </pc:sldMkLst>
      </pc:sldChg>
      <pc:sldChg chg="modSp add mod">
        <pc:chgData name="Maynara de Almeida Furquim" userId="cb2f8acd-f477-4704-9f46-ae480f16722a" providerId="ADAL" clId="{D09E9578-3178-1548-9214-BF28F17ED0C3}" dt="2025-02-20T16:58:33.079" v="3046" actId="20577"/>
        <pc:sldMkLst>
          <pc:docMk/>
          <pc:sldMk cId="2525538301" sldId="4371"/>
        </pc:sldMkLst>
      </pc:sldChg>
      <pc:sldChg chg="modSp add mod">
        <pc:chgData name="Maynara de Almeida Furquim" userId="cb2f8acd-f477-4704-9f46-ae480f16722a" providerId="ADAL" clId="{D09E9578-3178-1548-9214-BF28F17ED0C3}" dt="2025-02-20T16:58:59.954" v="3056"/>
        <pc:sldMkLst>
          <pc:docMk/>
          <pc:sldMk cId="3122648419" sldId="4372"/>
        </pc:sldMkLst>
      </pc:sldChg>
      <pc:sldChg chg="modSp add mod">
        <pc:chgData name="Maynara de Almeida Furquim" userId="cb2f8acd-f477-4704-9f46-ae480f16722a" providerId="ADAL" clId="{D09E9578-3178-1548-9214-BF28F17ED0C3}" dt="2025-02-20T16:59:36.468" v="3066" actId="20577"/>
        <pc:sldMkLst>
          <pc:docMk/>
          <pc:sldMk cId="2024639544" sldId="4373"/>
        </pc:sldMkLst>
      </pc:sldChg>
      <pc:sldChg chg="modSp add mod">
        <pc:chgData name="Maynara de Almeida Furquim" userId="cb2f8acd-f477-4704-9f46-ae480f16722a" providerId="ADAL" clId="{D09E9578-3178-1548-9214-BF28F17ED0C3}" dt="2025-02-20T16:59:32.055" v="3065" actId="20577"/>
        <pc:sldMkLst>
          <pc:docMk/>
          <pc:sldMk cId="3084522600" sldId="4374"/>
        </pc:sldMkLst>
      </pc:sldChg>
      <pc:sldChg chg="modSp add mod">
        <pc:chgData name="Maynara de Almeida Furquim" userId="cb2f8acd-f477-4704-9f46-ae480f16722a" providerId="ADAL" clId="{D09E9578-3178-1548-9214-BF28F17ED0C3}" dt="2025-02-20T17:00:22.842" v="3096"/>
        <pc:sldMkLst>
          <pc:docMk/>
          <pc:sldMk cId="2253308585" sldId="4375"/>
        </pc:sldMkLst>
      </pc:sldChg>
      <pc:sldChg chg="modSp add mod">
        <pc:chgData name="Maynara de Almeida Furquim" userId="cb2f8acd-f477-4704-9f46-ae480f16722a" providerId="ADAL" clId="{D09E9578-3178-1548-9214-BF28F17ED0C3}" dt="2025-02-20T17:00:34.317" v="3099"/>
        <pc:sldMkLst>
          <pc:docMk/>
          <pc:sldMk cId="2541906210" sldId="4376"/>
        </pc:sldMkLst>
      </pc:sldChg>
      <pc:sldChg chg="addSp delSp modSp add mod">
        <pc:chgData name="Maynara de Almeida Furquim" userId="cb2f8acd-f477-4704-9f46-ae480f16722a" providerId="ADAL" clId="{D09E9578-3178-1548-9214-BF28F17ED0C3}" dt="2025-02-20T17:00:51.995" v="3105"/>
        <pc:sldMkLst>
          <pc:docMk/>
          <pc:sldMk cId="1160628917" sldId="4377"/>
        </pc:sldMkLst>
      </pc:sldChg>
      <pc:sldChg chg="modSp add mod">
        <pc:chgData name="Maynara de Almeida Furquim" userId="cb2f8acd-f477-4704-9f46-ae480f16722a" providerId="ADAL" clId="{D09E9578-3178-1548-9214-BF28F17ED0C3}" dt="2025-02-20T17:00:59.148" v="3108"/>
        <pc:sldMkLst>
          <pc:docMk/>
          <pc:sldMk cId="2382583228" sldId="4378"/>
        </pc:sldMkLst>
      </pc:sldChg>
      <pc:sldChg chg="modSp add mod">
        <pc:chgData name="Maynara de Almeida Furquim" userId="cb2f8acd-f477-4704-9f46-ae480f16722a" providerId="ADAL" clId="{D09E9578-3178-1548-9214-BF28F17ED0C3}" dt="2025-02-20T17:01:15.358" v="3111"/>
        <pc:sldMkLst>
          <pc:docMk/>
          <pc:sldMk cId="2024320770" sldId="4379"/>
        </pc:sldMkLst>
      </pc:sldChg>
      <pc:sldChg chg="modSp add mod">
        <pc:chgData name="Maynara de Almeida Furquim" userId="cb2f8acd-f477-4704-9f46-ae480f16722a" providerId="ADAL" clId="{D09E9578-3178-1548-9214-BF28F17ED0C3}" dt="2025-02-20T17:01:39.400" v="3117" actId="20577"/>
        <pc:sldMkLst>
          <pc:docMk/>
          <pc:sldMk cId="677900263" sldId="4380"/>
        </pc:sldMkLst>
      </pc:sldChg>
      <pc:sldChg chg="modSp add mod ord">
        <pc:chgData name="Maynara de Almeida Furquim" userId="cb2f8acd-f477-4704-9f46-ae480f16722a" providerId="ADAL" clId="{D09E9578-3178-1548-9214-BF28F17ED0C3}" dt="2025-03-02T09:56:54.780" v="8732" actId="20578"/>
        <pc:sldMkLst>
          <pc:docMk/>
          <pc:sldMk cId="4049571944" sldId="4381"/>
        </pc:sldMkLst>
      </pc:sldChg>
      <pc:sldChg chg="modSp add mod">
        <pc:chgData name="Maynara de Almeida Furquim" userId="cb2f8acd-f477-4704-9f46-ae480f16722a" providerId="ADAL" clId="{D09E9578-3178-1548-9214-BF28F17ED0C3}" dt="2025-02-20T17:02:11.589" v="3125"/>
        <pc:sldMkLst>
          <pc:docMk/>
          <pc:sldMk cId="3521630136" sldId="4382"/>
        </pc:sldMkLst>
      </pc:sldChg>
      <pc:sldChg chg="modSp add mod">
        <pc:chgData name="Maynara de Almeida Furquim" userId="cb2f8acd-f477-4704-9f46-ae480f16722a" providerId="ADAL" clId="{D09E9578-3178-1548-9214-BF28F17ED0C3}" dt="2025-02-20T17:02:28.430" v="3130" actId="20577"/>
        <pc:sldMkLst>
          <pc:docMk/>
          <pc:sldMk cId="1714994188" sldId="4383"/>
        </pc:sldMkLst>
      </pc:sldChg>
      <pc:sldChg chg="modSp del mod">
        <pc:chgData name="Maynara de Almeida Furquim" userId="cb2f8acd-f477-4704-9f46-ae480f16722a" providerId="ADAL" clId="{D09E9578-3178-1548-9214-BF28F17ED0C3}" dt="2025-03-07T08:36:26.936" v="9621" actId="2696"/>
        <pc:sldMkLst>
          <pc:docMk/>
          <pc:sldMk cId="99684886" sldId="4384"/>
        </pc:sldMkLst>
      </pc:sldChg>
      <pc:sldChg chg="modSp del mod">
        <pc:chgData name="Maynara de Almeida Furquim" userId="cb2f8acd-f477-4704-9f46-ae480f16722a" providerId="ADAL" clId="{D09E9578-3178-1548-9214-BF28F17ED0C3}" dt="2025-03-07T08:39:53.538" v="9682" actId="2696"/>
        <pc:sldMkLst>
          <pc:docMk/>
          <pc:sldMk cId="743310190" sldId="4385"/>
        </pc:sldMkLst>
      </pc:sldChg>
      <pc:sldChg chg="addSp delSp modSp mod">
        <pc:chgData name="Maynara de Almeida Furquim" userId="cb2f8acd-f477-4704-9f46-ae480f16722a" providerId="ADAL" clId="{D09E9578-3178-1548-9214-BF28F17ED0C3}" dt="2025-03-01T17:12:16.624" v="6375" actId="20577"/>
        <pc:sldMkLst>
          <pc:docMk/>
          <pc:sldMk cId="3045853204" sldId="4386"/>
        </pc:sldMkLst>
      </pc:sldChg>
      <pc:sldChg chg="modSp del mod">
        <pc:chgData name="Maynara de Almeida Furquim" userId="cb2f8acd-f477-4704-9f46-ae480f16722a" providerId="ADAL" clId="{D09E9578-3178-1548-9214-BF28F17ED0C3}" dt="2025-03-07T08:23:51.296" v="9436" actId="2696"/>
        <pc:sldMkLst>
          <pc:docMk/>
          <pc:sldMk cId="769649442" sldId="4387"/>
        </pc:sldMkLst>
      </pc:sldChg>
      <pc:sldChg chg="modSp mod">
        <pc:chgData name="Maynara de Almeida Furquim" userId="cb2f8acd-f477-4704-9f46-ae480f16722a" providerId="ADAL" clId="{D09E9578-3178-1548-9214-BF28F17ED0C3}" dt="2025-03-07T08:27:12.051" v="9466" actId="1076"/>
        <pc:sldMkLst>
          <pc:docMk/>
          <pc:sldMk cId="1374461233" sldId="4388"/>
        </pc:sldMkLst>
      </pc:sldChg>
      <pc:sldChg chg="modSp add del mod">
        <pc:chgData name="Maynara de Almeida Furquim" userId="cb2f8acd-f477-4704-9f46-ae480f16722a" providerId="ADAL" clId="{D09E9578-3178-1548-9214-BF28F17ED0C3}" dt="2025-03-07T08:31:35.207" v="9510" actId="2696"/>
        <pc:sldMkLst>
          <pc:docMk/>
          <pc:sldMk cId="622386107" sldId="4389"/>
        </pc:sldMkLst>
      </pc:sldChg>
      <pc:sldChg chg="modSp mod">
        <pc:chgData name="Maynara de Almeida Furquim" userId="cb2f8acd-f477-4704-9f46-ae480f16722a" providerId="ADAL" clId="{D09E9578-3178-1548-9214-BF28F17ED0C3}" dt="2025-03-07T08:42:23.662" v="9691" actId="404"/>
        <pc:sldMkLst>
          <pc:docMk/>
          <pc:sldMk cId="4159459676" sldId="4390"/>
        </pc:sldMkLst>
      </pc:sldChg>
      <pc:sldChg chg="modSp del mod">
        <pc:chgData name="Maynara de Almeida Furquim" userId="cb2f8acd-f477-4704-9f46-ae480f16722a" providerId="ADAL" clId="{D09E9578-3178-1548-9214-BF28F17ED0C3}" dt="2025-03-01T18:28:57.657" v="8065" actId="2696"/>
        <pc:sldMkLst>
          <pc:docMk/>
          <pc:sldMk cId="3169594756" sldId="4391"/>
        </pc:sldMkLst>
      </pc:sldChg>
      <pc:sldChg chg="del">
        <pc:chgData name="Maynara de Almeida Furquim" userId="cb2f8acd-f477-4704-9f46-ae480f16722a" providerId="ADAL" clId="{D09E9578-3178-1548-9214-BF28F17ED0C3}" dt="2025-03-01T18:32:43.246" v="8201" actId="2696"/>
        <pc:sldMkLst>
          <pc:docMk/>
          <pc:sldMk cId="3741486635" sldId="4392"/>
        </pc:sldMkLst>
      </pc:sldChg>
      <pc:sldChg chg="del">
        <pc:chgData name="Maynara de Almeida Furquim" userId="cb2f8acd-f477-4704-9f46-ae480f16722a" providerId="ADAL" clId="{D09E9578-3178-1548-9214-BF28F17ED0C3}" dt="2025-03-01T18:34:41.307" v="8246" actId="2696"/>
        <pc:sldMkLst>
          <pc:docMk/>
          <pc:sldMk cId="3862955336" sldId="4393"/>
        </pc:sldMkLst>
      </pc:sldChg>
      <pc:sldChg chg="del">
        <pc:chgData name="Maynara de Almeida Furquim" userId="cb2f8acd-f477-4704-9f46-ae480f16722a" providerId="ADAL" clId="{D09E9578-3178-1548-9214-BF28F17ED0C3}" dt="2025-03-01T18:37:21.832" v="8388" actId="2696"/>
        <pc:sldMkLst>
          <pc:docMk/>
          <pc:sldMk cId="3482163605" sldId="4394"/>
        </pc:sldMkLst>
      </pc:sldChg>
      <pc:sldChg chg="add del">
        <pc:chgData name="Maynara de Almeida Furquim" userId="cb2f8acd-f477-4704-9f46-ae480f16722a" providerId="ADAL" clId="{D09E9578-3178-1548-9214-BF28F17ED0C3}" dt="2025-03-02T09:56:44.315" v="8730" actId="2696"/>
        <pc:sldMkLst>
          <pc:docMk/>
          <pc:sldMk cId="4182630788" sldId="4395"/>
        </pc:sldMkLst>
      </pc:sldChg>
      <pc:sldChg chg="del">
        <pc:chgData name="Maynara de Almeida Furquim" userId="cb2f8acd-f477-4704-9f46-ae480f16722a" providerId="ADAL" clId="{D09E9578-3178-1548-9214-BF28F17ED0C3}" dt="2025-03-02T10:02:22.435" v="8990" actId="2696"/>
        <pc:sldMkLst>
          <pc:docMk/>
          <pc:sldMk cId="1590969963" sldId="4396"/>
        </pc:sldMkLst>
      </pc:sldChg>
      <pc:sldChg chg="modSp del mod">
        <pc:chgData name="Maynara de Almeida Furquim" userId="cb2f8acd-f477-4704-9f46-ae480f16722a" providerId="ADAL" clId="{D09E9578-3178-1548-9214-BF28F17ED0C3}" dt="2025-03-02T10:09:41.195" v="9207" actId="2696"/>
        <pc:sldMkLst>
          <pc:docMk/>
          <pc:sldMk cId="469174218" sldId="4397"/>
        </pc:sldMkLst>
      </pc:sldChg>
      <pc:sldChg chg="modSp mod addCm">
        <pc:chgData name="Maynara de Almeida Furquim" userId="cb2f8acd-f477-4704-9f46-ae480f16722a" providerId="ADAL" clId="{D09E9578-3178-1548-9214-BF28F17ED0C3}" dt="2025-03-07T10:36:14.540" v="10068"/>
        <pc:sldMkLst>
          <pc:docMk/>
          <pc:sldMk cId="3015793550" sldId="4398"/>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D09E9578-3178-1548-9214-BF28F17ED0C3}" dt="2025-03-07T10:36:14.540" v="10068"/>
              <pc2:cmMkLst xmlns:pc2="http://schemas.microsoft.com/office/powerpoint/2019/9/main/command">
                <pc:docMk/>
                <pc:sldMk cId="3015793550" sldId="4398"/>
                <pc2:cmMk id="{F7AEBC33-9993-0945-A40D-2EA1A8D5AB5D}"/>
              </pc2:cmMkLst>
            </pc226:cmChg>
          </p:ext>
        </pc:extLst>
      </pc:sldChg>
      <pc:sldChg chg="addSp delSp modSp new mod modClrScheme chgLayout">
        <pc:chgData name="Maynara de Almeida Furquim" userId="cb2f8acd-f477-4704-9f46-ae480f16722a" providerId="ADAL" clId="{D09E9578-3178-1548-9214-BF28F17ED0C3}" dt="2025-03-01T14:57:04.610" v="3679" actId="113"/>
        <pc:sldMkLst>
          <pc:docMk/>
          <pc:sldMk cId="2685419756" sldId="4399"/>
        </pc:sldMkLst>
      </pc:sldChg>
      <pc:sldChg chg="addSp delSp modSp new mod">
        <pc:chgData name="Maynara de Almeida Furquim" userId="cb2f8acd-f477-4704-9f46-ae480f16722a" providerId="ADAL" clId="{D09E9578-3178-1548-9214-BF28F17ED0C3}" dt="2025-03-01T14:56:57.917" v="3678" actId="113"/>
        <pc:sldMkLst>
          <pc:docMk/>
          <pc:sldMk cId="1269555117" sldId="4400"/>
        </pc:sldMkLst>
      </pc:sldChg>
      <pc:sldChg chg="modSp add mod">
        <pc:chgData name="Maynara de Almeida Furquim" userId="cb2f8acd-f477-4704-9f46-ae480f16722a" providerId="ADAL" clId="{D09E9578-3178-1548-9214-BF28F17ED0C3}" dt="2025-03-01T14:57:16.412" v="3686" actId="6549"/>
        <pc:sldMkLst>
          <pc:docMk/>
          <pc:sldMk cId="968714905" sldId="4401"/>
        </pc:sldMkLst>
      </pc:sldChg>
      <pc:sldChg chg="modSp add mod addCm modCm">
        <pc:chgData name="Maynara de Almeida Furquim" userId="cb2f8acd-f477-4704-9f46-ae480f16722a" providerId="ADAL" clId="{D09E9578-3178-1548-9214-BF28F17ED0C3}" dt="2025-03-07T15:32:45.536" v="10080"/>
        <pc:sldMkLst>
          <pc:docMk/>
          <pc:sldMk cId="3491608811" sldId="4402"/>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15:32:45.536" v="10080"/>
              <pc2:cmMkLst xmlns:pc2="http://schemas.microsoft.com/office/powerpoint/2019/9/main/command">
                <pc:docMk/>
                <pc:sldMk cId="3491608811" sldId="4402"/>
                <pc2:cmMk id="{4DE8A83B-9C81-4540-8107-9D60535FBFD3}"/>
              </pc2:cmMkLst>
            </pc226:cmChg>
          </p:ext>
        </pc:extLst>
      </pc:sldChg>
      <pc:sldChg chg="add del ord">
        <pc:chgData name="Maynara de Almeida Furquim" userId="cb2f8acd-f477-4704-9f46-ae480f16722a" providerId="ADAL" clId="{D09E9578-3178-1548-9214-BF28F17ED0C3}" dt="2025-03-01T14:49:33.773" v="3264" actId="2696"/>
        <pc:sldMkLst>
          <pc:docMk/>
          <pc:sldMk cId="1449867009" sldId="4403"/>
        </pc:sldMkLst>
      </pc:sldChg>
      <pc:sldChg chg="addSp delSp modSp add mod chgLayout">
        <pc:chgData name="Maynara de Almeida Furquim" userId="cb2f8acd-f477-4704-9f46-ae480f16722a" providerId="ADAL" clId="{D09E9578-3178-1548-9214-BF28F17ED0C3}" dt="2025-03-01T18:15:56.693" v="7865" actId="20577"/>
        <pc:sldMkLst>
          <pc:docMk/>
          <pc:sldMk cId="2422691862" sldId="4403"/>
        </pc:sldMkLst>
      </pc:sldChg>
      <pc:sldChg chg="addSp modSp add mod modNotesTx">
        <pc:chgData name="Maynara de Almeida Furquim" userId="cb2f8acd-f477-4704-9f46-ae480f16722a" providerId="ADAL" clId="{D09E9578-3178-1548-9214-BF28F17ED0C3}" dt="2025-03-01T17:36:55.594" v="7211" actId="20577"/>
        <pc:sldMkLst>
          <pc:docMk/>
          <pc:sldMk cId="207878688" sldId="4404"/>
        </pc:sldMkLst>
      </pc:sldChg>
      <pc:sldChg chg="add del">
        <pc:chgData name="Maynara de Almeida Furquim" userId="cb2f8acd-f477-4704-9f46-ae480f16722a" providerId="ADAL" clId="{D09E9578-3178-1548-9214-BF28F17ED0C3}" dt="2025-03-01T15:08:30.890" v="3797" actId="2696"/>
        <pc:sldMkLst>
          <pc:docMk/>
          <pc:sldMk cId="1021967347" sldId="4405"/>
        </pc:sldMkLst>
      </pc:sldChg>
      <pc:sldChg chg="add del">
        <pc:chgData name="Maynara de Almeida Furquim" userId="cb2f8acd-f477-4704-9f46-ae480f16722a" providerId="ADAL" clId="{D09E9578-3178-1548-9214-BF28F17ED0C3}" dt="2025-03-01T15:07:50.916" v="3778" actId="2696"/>
        <pc:sldMkLst>
          <pc:docMk/>
          <pc:sldMk cId="2780351162" sldId="4405"/>
        </pc:sldMkLst>
      </pc:sldChg>
      <pc:sldChg chg="modSp add mod ord addCm modCm">
        <pc:chgData name="Maynara de Almeida Furquim" userId="cb2f8acd-f477-4704-9f46-ae480f16722a" providerId="ADAL" clId="{D09E9578-3178-1548-9214-BF28F17ED0C3}" dt="2025-03-07T08:40:38.525" v="9684"/>
        <pc:sldMkLst>
          <pc:docMk/>
          <pc:sldMk cId="3369689606" sldId="4406"/>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08:40:38.525" v="9684"/>
              <pc2:cmMkLst xmlns:pc2="http://schemas.microsoft.com/office/powerpoint/2019/9/main/command">
                <pc:docMk/>
                <pc:sldMk cId="3369689606" sldId="4406"/>
                <pc2:cmMk id="{861EBA3C-440B-CF4A-90A1-6C057184ADDD}"/>
              </pc2:cmMkLst>
            </pc226:cmChg>
          </p:ext>
        </pc:extLst>
      </pc:sldChg>
      <pc:sldChg chg="new del">
        <pc:chgData name="Maynara de Almeida Furquim" userId="cb2f8acd-f477-4704-9f46-ae480f16722a" providerId="ADAL" clId="{D09E9578-3178-1548-9214-BF28F17ED0C3}" dt="2025-03-01T14:58:58.048" v="3722" actId="2696"/>
        <pc:sldMkLst>
          <pc:docMk/>
          <pc:sldMk cId="851401608" sldId="4407"/>
        </pc:sldMkLst>
      </pc:sldChg>
      <pc:sldChg chg="delSp modSp add mod">
        <pc:chgData name="Maynara de Almeida Furquim" userId="cb2f8acd-f477-4704-9f46-ae480f16722a" providerId="ADAL" clId="{D09E9578-3178-1548-9214-BF28F17ED0C3}" dt="2025-03-01T15:01:49.498" v="3777" actId="20577"/>
        <pc:sldMkLst>
          <pc:docMk/>
          <pc:sldMk cId="651909781" sldId="4408"/>
        </pc:sldMkLst>
      </pc:sldChg>
      <pc:sldChg chg="modSp add mod modNotesTx">
        <pc:chgData name="Maynara de Almeida Furquim" userId="cb2f8acd-f477-4704-9f46-ae480f16722a" providerId="ADAL" clId="{D09E9578-3178-1548-9214-BF28F17ED0C3}" dt="2025-03-01T15:16:19.947" v="4046" actId="20577"/>
        <pc:sldMkLst>
          <pc:docMk/>
          <pc:sldMk cId="4118396270" sldId="4409"/>
        </pc:sldMkLst>
      </pc:sldChg>
      <pc:sldChg chg="addSp modSp add mod ord modNotesTx">
        <pc:chgData name="Maynara de Almeida Furquim" userId="cb2f8acd-f477-4704-9f46-ae480f16722a" providerId="ADAL" clId="{D09E9578-3178-1548-9214-BF28F17ED0C3}" dt="2025-03-01T15:18:09.160" v="4070" actId="20577"/>
        <pc:sldMkLst>
          <pc:docMk/>
          <pc:sldMk cId="819452182" sldId="4410"/>
        </pc:sldMkLst>
      </pc:sldChg>
      <pc:sldChg chg="modSp add mod modNotesTx">
        <pc:chgData name="Maynara de Almeida Furquim" userId="cb2f8acd-f477-4704-9f46-ae480f16722a" providerId="ADAL" clId="{D09E9578-3178-1548-9214-BF28F17ED0C3}" dt="2025-03-01T15:21:38.470" v="4171" actId="20577"/>
        <pc:sldMkLst>
          <pc:docMk/>
          <pc:sldMk cId="169683045" sldId="4411"/>
        </pc:sldMkLst>
      </pc:sldChg>
      <pc:sldChg chg="modSp add mod ord">
        <pc:chgData name="Maynara de Almeida Furquim" userId="cb2f8acd-f477-4704-9f46-ae480f16722a" providerId="ADAL" clId="{D09E9578-3178-1548-9214-BF28F17ED0C3}" dt="2025-03-01T15:31:18.666" v="4196" actId="20577"/>
        <pc:sldMkLst>
          <pc:docMk/>
          <pc:sldMk cId="2613127463" sldId="4412"/>
        </pc:sldMkLst>
      </pc:sldChg>
      <pc:sldChg chg="modSp add del mod">
        <pc:chgData name="Maynara de Almeida Furquim" userId="cb2f8acd-f477-4704-9f46-ae480f16722a" providerId="ADAL" clId="{D09E9578-3178-1548-9214-BF28F17ED0C3}" dt="2025-03-01T15:34:18.071" v="4268" actId="20577"/>
        <pc:sldMkLst>
          <pc:docMk/>
          <pc:sldMk cId="3234466040" sldId="4413"/>
        </pc:sldMkLst>
      </pc:sldChg>
      <pc:sldChg chg="modSp add mod ord modNotesTx">
        <pc:chgData name="Maynara de Almeida Furquim" userId="cb2f8acd-f477-4704-9f46-ae480f16722a" providerId="ADAL" clId="{D09E9578-3178-1548-9214-BF28F17ED0C3}" dt="2025-03-01T15:40:29.321" v="4515" actId="20577"/>
        <pc:sldMkLst>
          <pc:docMk/>
          <pc:sldMk cId="2441717163" sldId="4414"/>
        </pc:sldMkLst>
      </pc:sldChg>
      <pc:sldChg chg="modSp add mod">
        <pc:chgData name="Maynara de Almeida Furquim" userId="cb2f8acd-f477-4704-9f46-ae480f16722a" providerId="ADAL" clId="{D09E9578-3178-1548-9214-BF28F17ED0C3}" dt="2025-03-01T16:02:58.435" v="5210" actId="113"/>
        <pc:sldMkLst>
          <pc:docMk/>
          <pc:sldMk cId="1649618614" sldId="4415"/>
        </pc:sldMkLst>
      </pc:sldChg>
      <pc:sldChg chg="modSp add mod">
        <pc:chgData name="Maynara de Almeida Furquim" userId="cb2f8acd-f477-4704-9f46-ae480f16722a" providerId="ADAL" clId="{D09E9578-3178-1548-9214-BF28F17ED0C3}" dt="2025-03-01T16:01:39.778" v="5134" actId="20577"/>
        <pc:sldMkLst>
          <pc:docMk/>
          <pc:sldMk cId="1266737435" sldId="4416"/>
        </pc:sldMkLst>
      </pc:sldChg>
      <pc:sldChg chg="addSp delSp modSp add del mod">
        <pc:chgData name="Maynara de Almeida Furquim" userId="cb2f8acd-f477-4704-9f46-ae480f16722a" providerId="ADAL" clId="{D09E9578-3178-1548-9214-BF28F17ED0C3}" dt="2025-03-01T15:50:51.434" v="4686" actId="2696"/>
        <pc:sldMkLst>
          <pc:docMk/>
          <pc:sldMk cId="709618810" sldId="4417"/>
        </pc:sldMkLst>
      </pc:sldChg>
      <pc:sldChg chg="modSp add mod">
        <pc:chgData name="Maynara de Almeida Furquim" userId="cb2f8acd-f477-4704-9f46-ae480f16722a" providerId="ADAL" clId="{D09E9578-3178-1548-9214-BF28F17ED0C3}" dt="2025-03-01T15:20:08.435" v="4159" actId="21"/>
        <pc:sldMkLst>
          <pc:docMk/>
          <pc:sldMk cId="722730609" sldId="4418"/>
        </pc:sldMkLst>
      </pc:sldChg>
      <pc:sldChg chg="modSp add mod ord">
        <pc:chgData name="Maynara de Almeida Furquim" userId="cb2f8acd-f477-4704-9f46-ae480f16722a" providerId="ADAL" clId="{D09E9578-3178-1548-9214-BF28F17ED0C3}" dt="2025-03-01T15:32:26.007" v="4222" actId="20577"/>
        <pc:sldMkLst>
          <pc:docMk/>
          <pc:sldMk cId="2350178249" sldId="4419"/>
        </pc:sldMkLst>
      </pc:sldChg>
      <pc:sldChg chg="addSp delSp modSp new mod">
        <pc:chgData name="Maynara de Almeida Furquim" userId="cb2f8acd-f477-4704-9f46-ae480f16722a" providerId="ADAL" clId="{D09E9578-3178-1548-9214-BF28F17ED0C3}" dt="2025-03-01T15:45:16.506" v="4644" actId="962"/>
        <pc:sldMkLst>
          <pc:docMk/>
          <pc:sldMk cId="3355762186" sldId="4420"/>
        </pc:sldMkLst>
      </pc:sldChg>
      <pc:sldChg chg="modSp add mod ord">
        <pc:chgData name="Maynara de Almeida Furquim" userId="cb2f8acd-f477-4704-9f46-ae480f16722a" providerId="ADAL" clId="{D09E9578-3178-1548-9214-BF28F17ED0C3}" dt="2025-03-01T15:51:16.634" v="4729" actId="20577"/>
        <pc:sldMkLst>
          <pc:docMk/>
          <pc:sldMk cId="816927332" sldId="4421"/>
        </pc:sldMkLst>
      </pc:sldChg>
      <pc:sldChg chg="modSp add mod">
        <pc:chgData name="Maynara de Almeida Furquim" userId="cb2f8acd-f477-4704-9f46-ae480f16722a" providerId="ADAL" clId="{D09E9578-3178-1548-9214-BF28F17ED0C3}" dt="2025-03-01T15:56:48.153" v="5003" actId="20577"/>
        <pc:sldMkLst>
          <pc:docMk/>
          <pc:sldMk cId="1804009212" sldId="4422"/>
        </pc:sldMkLst>
      </pc:sldChg>
      <pc:sldChg chg="modSp add mod">
        <pc:chgData name="Maynara de Almeida Furquim" userId="cb2f8acd-f477-4704-9f46-ae480f16722a" providerId="ADAL" clId="{D09E9578-3178-1548-9214-BF28F17ED0C3}" dt="2025-03-07T08:43:53.005" v="9721" actId="20577"/>
        <pc:sldMkLst>
          <pc:docMk/>
          <pc:sldMk cId="2748705481" sldId="4423"/>
        </pc:sldMkLst>
      </pc:sldChg>
      <pc:sldChg chg="modSp add mod">
        <pc:chgData name="Maynara de Almeida Furquim" userId="cb2f8acd-f477-4704-9f46-ae480f16722a" providerId="ADAL" clId="{D09E9578-3178-1548-9214-BF28F17ED0C3}" dt="2025-03-07T08:43:30.174" v="9715" actId="207"/>
        <pc:sldMkLst>
          <pc:docMk/>
          <pc:sldMk cId="2304274481" sldId="4424"/>
        </pc:sldMkLst>
      </pc:sldChg>
      <pc:sldChg chg="modSp add mod">
        <pc:chgData name="Maynara de Almeida Furquim" userId="cb2f8acd-f477-4704-9f46-ae480f16722a" providerId="ADAL" clId="{D09E9578-3178-1548-9214-BF28F17ED0C3}" dt="2025-03-07T08:45:03.916" v="9755" actId="6549"/>
        <pc:sldMkLst>
          <pc:docMk/>
          <pc:sldMk cId="2608476424" sldId="4425"/>
        </pc:sldMkLst>
      </pc:sldChg>
      <pc:sldChg chg="modSp add mod ord">
        <pc:chgData name="Maynara de Almeida Furquim" userId="cb2f8acd-f477-4704-9f46-ae480f16722a" providerId="ADAL" clId="{D09E9578-3178-1548-9214-BF28F17ED0C3}" dt="2025-03-01T18:22:11.277" v="7973" actId="113"/>
        <pc:sldMkLst>
          <pc:docMk/>
          <pc:sldMk cId="1497489025" sldId="4426"/>
        </pc:sldMkLst>
      </pc:sldChg>
      <pc:sldChg chg="modSp add mod ord">
        <pc:chgData name="Maynara de Almeida Furquim" userId="cb2f8acd-f477-4704-9f46-ae480f16722a" providerId="ADAL" clId="{D09E9578-3178-1548-9214-BF28F17ED0C3}" dt="2025-03-01T18:32:09.274" v="8200" actId="20577"/>
        <pc:sldMkLst>
          <pc:docMk/>
          <pc:sldMk cId="3773208225" sldId="4427"/>
        </pc:sldMkLst>
      </pc:sldChg>
      <pc:sldChg chg="modSp add mod">
        <pc:chgData name="Maynara de Almeida Furquim" userId="cb2f8acd-f477-4704-9f46-ae480f16722a" providerId="ADAL" clId="{D09E9578-3178-1548-9214-BF28F17ED0C3}" dt="2025-03-01T18:28:30.797" v="8064" actId="113"/>
        <pc:sldMkLst>
          <pc:docMk/>
          <pc:sldMk cId="1302733269" sldId="4428"/>
        </pc:sldMkLst>
      </pc:sldChg>
      <pc:sldChg chg="add del">
        <pc:chgData name="Maynara de Almeida Furquim" userId="cb2f8acd-f477-4704-9f46-ae480f16722a" providerId="ADAL" clId="{D09E9578-3178-1548-9214-BF28F17ED0C3}" dt="2025-03-01T18:29:49.865" v="8068" actId="2696"/>
        <pc:sldMkLst>
          <pc:docMk/>
          <pc:sldMk cId="144501534" sldId="4429"/>
        </pc:sldMkLst>
      </pc:sldChg>
      <pc:sldChg chg="add del">
        <pc:chgData name="Maynara de Almeida Furquim" userId="cb2f8acd-f477-4704-9f46-ae480f16722a" providerId="ADAL" clId="{D09E9578-3178-1548-9214-BF28F17ED0C3}" dt="2025-03-01T18:33:32.497" v="8208" actId="2696"/>
        <pc:sldMkLst>
          <pc:docMk/>
          <pc:sldMk cId="327081462" sldId="4430"/>
        </pc:sldMkLst>
      </pc:sldChg>
      <pc:sldChg chg="add del">
        <pc:chgData name="Maynara de Almeida Furquim" userId="cb2f8acd-f477-4704-9f46-ae480f16722a" providerId="ADAL" clId="{D09E9578-3178-1548-9214-BF28F17ED0C3}" dt="2025-03-01T18:32:51.463" v="8203" actId="2696"/>
        <pc:sldMkLst>
          <pc:docMk/>
          <pc:sldMk cId="2753418955" sldId="4431"/>
        </pc:sldMkLst>
      </pc:sldChg>
      <pc:sldChg chg="add del">
        <pc:chgData name="Maynara de Almeida Furquim" userId="cb2f8acd-f477-4704-9f46-ae480f16722a" providerId="ADAL" clId="{D09E9578-3178-1548-9214-BF28F17ED0C3}" dt="2025-03-01T18:37:12.364" v="8386" actId="2696"/>
        <pc:sldMkLst>
          <pc:docMk/>
          <pc:sldMk cId="2724132598" sldId="4432"/>
        </pc:sldMkLst>
      </pc:sldChg>
      <pc:sldChg chg="add del">
        <pc:chgData name="Maynara de Almeida Furquim" userId="cb2f8acd-f477-4704-9f46-ae480f16722a" providerId="ADAL" clId="{D09E9578-3178-1548-9214-BF28F17ED0C3}" dt="2025-03-01T18:37:12.868" v="8387" actId="2696"/>
        <pc:sldMkLst>
          <pc:docMk/>
          <pc:sldMk cId="3424709951" sldId="4433"/>
        </pc:sldMkLst>
      </pc:sldChg>
      <pc:sldChg chg="add del ord">
        <pc:chgData name="Maynara de Almeida Furquim" userId="cb2f8acd-f477-4704-9f46-ae480f16722a" providerId="ADAL" clId="{D09E9578-3178-1548-9214-BF28F17ED0C3}" dt="2025-03-01T16:04:11.070" v="5224" actId="2696"/>
        <pc:sldMkLst>
          <pc:docMk/>
          <pc:sldMk cId="85201068" sldId="4434"/>
        </pc:sldMkLst>
      </pc:sldChg>
      <pc:sldChg chg="add del ord">
        <pc:chgData name="Maynara de Almeida Furquim" userId="cb2f8acd-f477-4704-9f46-ae480f16722a" providerId="ADAL" clId="{D09E9578-3178-1548-9214-BF28F17ED0C3}" dt="2025-03-01T16:04:10.160" v="5223" actId="2696"/>
        <pc:sldMkLst>
          <pc:docMk/>
          <pc:sldMk cId="1553012177" sldId="4435"/>
        </pc:sldMkLst>
      </pc:sldChg>
      <pc:sldChg chg="add del">
        <pc:chgData name="Maynara de Almeida Furquim" userId="cb2f8acd-f477-4704-9f46-ae480f16722a" providerId="ADAL" clId="{D09E9578-3178-1548-9214-BF28F17ED0C3}" dt="2025-03-02T09:56:58.975" v="8733" actId="2696"/>
        <pc:sldMkLst>
          <pc:docMk/>
          <pc:sldMk cId="2985818419" sldId="4436"/>
        </pc:sldMkLst>
      </pc:sldChg>
      <pc:sldChg chg="add del">
        <pc:chgData name="Maynara de Almeida Furquim" userId="cb2f8acd-f477-4704-9f46-ae480f16722a" providerId="ADAL" clId="{D09E9578-3178-1548-9214-BF28F17ED0C3}" dt="2025-03-02T09:56:59.887" v="8734" actId="2696"/>
        <pc:sldMkLst>
          <pc:docMk/>
          <pc:sldMk cId="1903615064" sldId="4437"/>
        </pc:sldMkLst>
      </pc:sldChg>
      <pc:sldChg chg="modSp add mod">
        <pc:chgData name="Maynara de Almeida Furquim" userId="cb2f8acd-f477-4704-9f46-ae480f16722a" providerId="ADAL" clId="{D09E9578-3178-1548-9214-BF28F17ED0C3}" dt="2025-03-02T09:56:40.673" v="8729" actId="20577"/>
        <pc:sldMkLst>
          <pc:docMk/>
          <pc:sldMk cId="1770553652" sldId="4438"/>
        </pc:sldMkLst>
      </pc:sldChg>
      <pc:sldChg chg="modSp add mod">
        <pc:chgData name="Maynara de Almeida Furquim" userId="cb2f8acd-f477-4704-9f46-ae480f16722a" providerId="ADAL" clId="{D09E9578-3178-1548-9214-BF28F17ED0C3}" dt="2025-03-02T09:54:07.673" v="8696" actId="20577"/>
        <pc:sldMkLst>
          <pc:docMk/>
          <pc:sldMk cId="325179555" sldId="4439"/>
        </pc:sldMkLst>
      </pc:sldChg>
      <pc:sldChg chg="modSp add mod ord">
        <pc:chgData name="Maynara de Almeida Furquim" userId="cb2f8acd-f477-4704-9f46-ae480f16722a" providerId="ADAL" clId="{D09E9578-3178-1548-9214-BF28F17ED0C3}" dt="2025-03-02T10:09:36.559" v="9206" actId="20577"/>
        <pc:sldMkLst>
          <pc:docMk/>
          <pc:sldMk cId="3380493049" sldId="4440"/>
        </pc:sldMkLst>
      </pc:sldChg>
      <pc:sldChg chg="add del">
        <pc:chgData name="Maynara de Almeida Furquim" userId="cb2f8acd-f477-4704-9f46-ae480f16722a" providerId="ADAL" clId="{D09E9578-3178-1548-9214-BF28F17ED0C3}" dt="2025-03-02T10:04:27.877" v="9003" actId="2696"/>
        <pc:sldMkLst>
          <pc:docMk/>
          <pc:sldMk cId="3605956224" sldId="4441"/>
        </pc:sldMkLst>
      </pc:sldChg>
      <pc:sldChg chg="modSp add mod">
        <pc:chgData name="Maynara de Almeida Furquim" userId="cb2f8acd-f477-4704-9f46-ae480f16722a" providerId="ADAL" clId="{D09E9578-3178-1548-9214-BF28F17ED0C3}" dt="2025-03-02T10:17:47.468" v="9269" actId="20577"/>
        <pc:sldMkLst>
          <pc:docMk/>
          <pc:sldMk cId="2146203750" sldId="4442"/>
        </pc:sldMkLst>
      </pc:sldChg>
      <pc:sldChg chg="add del">
        <pc:chgData name="Maynara de Almeida Furquim" userId="cb2f8acd-f477-4704-9f46-ae480f16722a" providerId="ADAL" clId="{D09E9578-3178-1548-9214-BF28F17ED0C3}" dt="2025-03-02T10:18:54.853" v="9274" actId="2696"/>
        <pc:sldMkLst>
          <pc:docMk/>
          <pc:sldMk cId="4142216742" sldId="4443"/>
        </pc:sldMkLst>
      </pc:sldChg>
      <pc:sldChg chg="addSp delSp modSp add mod">
        <pc:chgData name="Maynara de Almeida Furquim" userId="cb2f8acd-f477-4704-9f46-ae480f16722a" providerId="ADAL" clId="{D09E9578-3178-1548-9214-BF28F17ED0C3}" dt="2025-03-01T17:44:50.047" v="7310" actId="20577"/>
        <pc:sldMkLst>
          <pc:docMk/>
          <pc:sldMk cId="3729497543" sldId="4444"/>
        </pc:sldMkLst>
      </pc:sldChg>
      <pc:sldChg chg="add del">
        <pc:chgData name="Maynara de Almeida Furquim" userId="cb2f8acd-f477-4704-9f46-ae480f16722a" providerId="ADAL" clId="{D09E9578-3178-1548-9214-BF28F17ED0C3}" dt="2025-03-01T16:25:49.077" v="5625" actId="2696"/>
        <pc:sldMkLst>
          <pc:docMk/>
          <pc:sldMk cId="443044704" sldId="4445"/>
        </pc:sldMkLst>
      </pc:sldChg>
      <pc:sldChg chg="modSp new mod addCm modCm">
        <pc:chgData name="Maynara de Almeida Furquim" userId="cb2f8acd-f477-4704-9f46-ae480f16722a" providerId="ADAL" clId="{D09E9578-3178-1548-9214-BF28F17ED0C3}" dt="2025-03-07T10:29:49.280" v="9999"/>
        <pc:sldMkLst>
          <pc:docMk/>
          <pc:sldMk cId="898361627" sldId="4445"/>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10:29:49.280" v="9999"/>
              <pc2:cmMkLst xmlns:pc2="http://schemas.microsoft.com/office/powerpoint/2019/9/main/command">
                <pc:docMk/>
                <pc:sldMk cId="898361627" sldId="4445"/>
                <pc2:cmMk id="{8BA44526-6538-CE4C-86B1-277D0771C5D4}"/>
              </pc2:cmMkLst>
            </pc226:cmChg>
          </p:ext>
        </pc:extLst>
      </pc:sldChg>
      <pc:sldChg chg="add del">
        <pc:chgData name="Maynara de Almeida Furquim" userId="cb2f8acd-f477-4704-9f46-ae480f16722a" providerId="ADAL" clId="{D09E9578-3178-1548-9214-BF28F17ED0C3}" dt="2025-03-01T17:55:36.506" v="7586" actId="2696"/>
        <pc:sldMkLst>
          <pc:docMk/>
          <pc:sldMk cId="3947881110" sldId="4446"/>
        </pc:sldMkLst>
      </pc:sldChg>
      <pc:sldChg chg="add del">
        <pc:chgData name="Maynara de Almeida Furquim" userId="cb2f8acd-f477-4704-9f46-ae480f16722a" providerId="ADAL" clId="{D09E9578-3178-1548-9214-BF28F17ED0C3}" dt="2025-03-01T17:17:14.913" v="6618" actId="2696"/>
        <pc:sldMkLst>
          <pc:docMk/>
          <pc:sldMk cId="1972143972" sldId="4447"/>
        </pc:sldMkLst>
      </pc:sldChg>
      <pc:sldChg chg="delSp add del mod">
        <pc:chgData name="Maynara de Almeida Furquim" userId="cb2f8acd-f477-4704-9f46-ae480f16722a" providerId="ADAL" clId="{D09E9578-3178-1548-9214-BF28F17ED0C3}" dt="2025-03-01T17:11:10.582" v="6299" actId="2696"/>
        <pc:sldMkLst>
          <pc:docMk/>
          <pc:sldMk cId="61134206" sldId="4448"/>
        </pc:sldMkLst>
      </pc:sldChg>
      <pc:sldChg chg="delSp add del mod">
        <pc:chgData name="Maynara de Almeida Furquim" userId="cb2f8acd-f477-4704-9f46-ae480f16722a" providerId="ADAL" clId="{D09E9578-3178-1548-9214-BF28F17ED0C3}" dt="2025-03-01T17:02:45.026" v="6073" actId="2696"/>
        <pc:sldMkLst>
          <pc:docMk/>
          <pc:sldMk cId="986441784" sldId="4448"/>
        </pc:sldMkLst>
      </pc:sldChg>
      <pc:sldChg chg="addSp modSp add mod">
        <pc:chgData name="Maynara de Almeida Furquim" userId="cb2f8acd-f477-4704-9f46-ae480f16722a" providerId="ADAL" clId="{D09E9578-3178-1548-9214-BF28F17ED0C3}" dt="2025-03-01T17:18:33.733" v="6663" actId="20577"/>
        <pc:sldMkLst>
          <pc:docMk/>
          <pc:sldMk cId="1593050209" sldId="4448"/>
        </pc:sldMkLst>
      </pc:sldChg>
      <pc:sldChg chg="addSp delSp modSp add mod">
        <pc:chgData name="Maynara de Almeida Furquim" userId="cb2f8acd-f477-4704-9f46-ae480f16722a" providerId="ADAL" clId="{D09E9578-3178-1548-9214-BF28F17ED0C3}" dt="2025-03-01T17:49:32.239" v="7415" actId="20577"/>
        <pc:sldMkLst>
          <pc:docMk/>
          <pc:sldMk cId="3162608485" sldId="4449"/>
        </pc:sldMkLst>
      </pc:sldChg>
      <pc:sldChg chg="addSp delSp modSp add mod">
        <pc:chgData name="Maynara de Almeida Furquim" userId="cb2f8acd-f477-4704-9f46-ae480f16722a" providerId="ADAL" clId="{D09E9578-3178-1548-9214-BF28F17ED0C3}" dt="2025-03-01T17:45:06.337" v="7312" actId="20577"/>
        <pc:sldMkLst>
          <pc:docMk/>
          <pc:sldMk cId="3271555443" sldId="4450"/>
        </pc:sldMkLst>
      </pc:sldChg>
      <pc:sldChg chg="addSp delSp modSp add mod">
        <pc:chgData name="Maynara de Almeida Furquim" userId="cb2f8acd-f477-4704-9f46-ae480f16722a" providerId="ADAL" clId="{D09E9578-3178-1548-9214-BF28F17ED0C3}" dt="2025-03-01T17:49:27.234" v="7414" actId="20577"/>
        <pc:sldMkLst>
          <pc:docMk/>
          <pc:sldMk cId="2183976063" sldId="4451"/>
        </pc:sldMkLst>
      </pc:sldChg>
      <pc:sldChg chg="add del">
        <pc:chgData name="Maynara de Almeida Furquim" userId="cb2f8acd-f477-4704-9f46-ae480f16722a" providerId="ADAL" clId="{D09E9578-3178-1548-9214-BF28F17ED0C3}" dt="2025-03-01T17:19:49.492" v="6674" actId="2696"/>
        <pc:sldMkLst>
          <pc:docMk/>
          <pc:sldMk cId="3917363491" sldId="4451"/>
        </pc:sldMkLst>
      </pc:sldChg>
      <pc:sldChg chg="addSp delSp modSp add mod">
        <pc:chgData name="Maynara de Almeida Furquim" userId="cb2f8acd-f477-4704-9f46-ae480f16722a" providerId="ADAL" clId="{D09E9578-3178-1548-9214-BF28F17ED0C3}" dt="2025-03-01T17:54:06.795" v="7566" actId="207"/>
        <pc:sldMkLst>
          <pc:docMk/>
          <pc:sldMk cId="4114937243" sldId="4452"/>
        </pc:sldMkLst>
      </pc:sldChg>
      <pc:sldChg chg="addSp delSp modSp add mod">
        <pc:chgData name="Maynara de Almeida Furquim" userId="cb2f8acd-f477-4704-9f46-ae480f16722a" providerId="ADAL" clId="{D09E9578-3178-1548-9214-BF28F17ED0C3}" dt="2025-03-01T18:02:38.563" v="7616" actId="207"/>
        <pc:sldMkLst>
          <pc:docMk/>
          <pc:sldMk cId="3044600993" sldId="4453"/>
        </pc:sldMkLst>
      </pc:sldChg>
      <pc:sldChg chg="modSp add mod ord">
        <pc:chgData name="Maynara de Almeida Furquim" userId="cb2f8acd-f477-4704-9f46-ae480f16722a" providerId="ADAL" clId="{D09E9578-3178-1548-9214-BF28F17ED0C3}" dt="2025-03-01T18:36:12.097" v="8333" actId="20577"/>
        <pc:sldMkLst>
          <pc:docMk/>
          <pc:sldMk cId="3124885511" sldId="4454"/>
        </pc:sldMkLst>
      </pc:sldChg>
      <pc:sldChg chg="new del">
        <pc:chgData name="Maynara de Almeida Furquim" userId="cb2f8acd-f477-4704-9f46-ae480f16722a" providerId="ADAL" clId="{D09E9578-3178-1548-9214-BF28F17ED0C3}" dt="2025-03-01T17:25:09.891" v="7008" actId="680"/>
        <pc:sldMkLst>
          <pc:docMk/>
          <pc:sldMk cId="3171376742" sldId="4454"/>
        </pc:sldMkLst>
      </pc:sldChg>
      <pc:sldChg chg="modSp add del mod">
        <pc:chgData name="Maynara de Almeida Furquim" userId="cb2f8acd-f477-4704-9f46-ae480f16722a" providerId="ADAL" clId="{D09E9578-3178-1548-9214-BF28F17ED0C3}" dt="2025-03-01T18:10:52.439" v="7782" actId="2696"/>
        <pc:sldMkLst>
          <pc:docMk/>
          <pc:sldMk cId="3425137802" sldId="4454"/>
        </pc:sldMkLst>
      </pc:sldChg>
      <pc:sldChg chg="modSp add del mod">
        <pc:chgData name="Maynara de Almeida Furquim" userId="cb2f8acd-f477-4704-9f46-ae480f16722a" providerId="ADAL" clId="{D09E9578-3178-1548-9214-BF28F17ED0C3}" dt="2025-03-01T18:11:29.664" v="7790" actId="2696"/>
        <pc:sldMkLst>
          <pc:docMk/>
          <pc:sldMk cId="2805372453" sldId="4455"/>
        </pc:sldMkLst>
      </pc:sldChg>
      <pc:sldChg chg="modSp add mod">
        <pc:chgData name="Maynara de Almeida Furquim" userId="cb2f8acd-f477-4704-9f46-ae480f16722a" providerId="ADAL" clId="{D09E9578-3178-1548-9214-BF28F17ED0C3}" dt="2025-03-01T18:36:49.808" v="8381" actId="20577"/>
        <pc:sldMkLst>
          <pc:docMk/>
          <pc:sldMk cId="2952182933" sldId="4455"/>
        </pc:sldMkLst>
      </pc:sldChg>
      <pc:sldChg chg="modSp add del mod">
        <pc:chgData name="Maynara de Almeida Furquim" userId="cb2f8acd-f477-4704-9f46-ae480f16722a" providerId="ADAL" clId="{D09E9578-3178-1548-9214-BF28F17ED0C3}" dt="2025-03-01T18:11:27.838" v="7789" actId="2696"/>
        <pc:sldMkLst>
          <pc:docMk/>
          <pc:sldMk cId="222935492" sldId="4456"/>
        </pc:sldMkLst>
      </pc:sldChg>
      <pc:sldChg chg="modSp add mod ord">
        <pc:chgData name="Maynara de Almeida Furquim" userId="cb2f8acd-f477-4704-9f46-ae480f16722a" providerId="ADAL" clId="{D09E9578-3178-1548-9214-BF28F17ED0C3}" dt="2025-03-01T18:34:24.459" v="8245" actId="20577"/>
        <pc:sldMkLst>
          <pc:docMk/>
          <pc:sldMk cId="3981272398" sldId="4456"/>
        </pc:sldMkLst>
      </pc:sldChg>
      <pc:sldChg chg="modSp add mod ord">
        <pc:chgData name="Maynara de Almeida Furquim" userId="cb2f8acd-f477-4704-9f46-ae480f16722a" providerId="ADAL" clId="{D09E9578-3178-1548-9214-BF28F17ED0C3}" dt="2025-03-02T09:48:09.729" v="8513" actId="20577"/>
        <pc:sldMkLst>
          <pc:docMk/>
          <pc:sldMk cId="2822049117" sldId="4457"/>
        </pc:sldMkLst>
      </pc:sldChg>
      <pc:sldChg chg="add del">
        <pc:chgData name="Maynara de Almeida Furquim" userId="cb2f8acd-f477-4704-9f46-ae480f16722a" providerId="ADAL" clId="{D09E9578-3178-1548-9214-BF28F17ED0C3}" dt="2025-03-01T18:36:58.874" v="8383" actId="2696"/>
        <pc:sldMkLst>
          <pc:docMk/>
          <pc:sldMk cId="3416109848" sldId="4457"/>
        </pc:sldMkLst>
      </pc:sldChg>
      <pc:sldChg chg="modSp add mod ord">
        <pc:chgData name="Maynara de Almeida Furquim" userId="cb2f8acd-f477-4704-9f46-ae480f16722a" providerId="ADAL" clId="{D09E9578-3178-1548-9214-BF28F17ED0C3}" dt="2025-03-02T09:50:51.290" v="8605" actId="20577"/>
        <pc:sldMkLst>
          <pc:docMk/>
          <pc:sldMk cId="1351297579" sldId="4458"/>
        </pc:sldMkLst>
      </pc:sldChg>
      <pc:sldChg chg="modSp add mod">
        <pc:chgData name="Maynara de Almeida Furquim" userId="cb2f8acd-f477-4704-9f46-ae480f16722a" providerId="ADAL" clId="{D09E9578-3178-1548-9214-BF28F17ED0C3}" dt="2025-03-02T09:58:05.583" v="8787" actId="20577"/>
        <pc:sldMkLst>
          <pc:docMk/>
          <pc:sldMk cId="601926013" sldId="4459"/>
        </pc:sldMkLst>
      </pc:sldChg>
      <pc:sldChg chg="modSp add mod">
        <pc:chgData name="Maynara de Almeida Furquim" userId="cb2f8acd-f477-4704-9f46-ae480f16722a" providerId="ADAL" clId="{D09E9578-3178-1548-9214-BF28F17ED0C3}" dt="2025-03-02T10:02:08.749" v="8989" actId="790"/>
        <pc:sldMkLst>
          <pc:docMk/>
          <pc:sldMk cId="3489500381" sldId="4460"/>
        </pc:sldMkLst>
      </pc:sldChg>
      <pc:sldChg chg="modSp add mod">
        <pc:chgData name="Maynara de Almeida Furquim" userId="cb2f8acd-f477-4704-9f46-ae480f16722a" providerId="ADAL" clId="{D09E9578-3178-1548-9214-BF28F17ED0C3}" dt="2025-03-02T10:02:54.568" v="9000" actId="20577"/>
        <pc:sldMkLst>
          <pc:docMk/>
          <pc:sldMk cId="3199702283" sldId="4461"/>
        </pc:sldMkLst>
      </pc:sldChg>
      <pc:sldChg chg="modSp add mod addCm">
        <pc:chgData name="Maynara de Almeida Furquim" userId="cb2f8acd-f477-4704-9f46-ae480f16722a" providerId="ADAL" clId="{D09E9578-3178-1548-9214-BF28F17ED0C3}" dt="2025-03-07T10:35:45.568" v="10067"/>
        <pc:sldMkLst>
          <pc:docMk/>
          <pc:sldMk cId="1830114427" sldId="446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D09E9578-3178-1548-9214-BF28F17ED0C3}" dt="2025-03-07T10:35:45.568" v="10067"/>
              <pc2:cmMkLst xmlns:pc2="http://schemas.microsoft.com/office/powerpoint/2019/9/main/command">
                <pc:docMk/>
                <pc:sldMk cId="1830114427" sldId="4462"/>
                <pc2:cmMk id="{F16493AB-04DB-FC4A-ADD1-1105CDE71AC2}"/>
              </pc2:cmMkLst>
            </pc226:cmChg>
          </p:ext>
        </pc:extLst>
      </pc:sldChg>
      <pc:sldChg chg="modSp add mod">
        <pc:chgData name="Maynara de Almeida Furquim" userId="cb2f8acd-f477-4704-9f46-ae480f16722a" providerId="ADAL" clId="{D09E9578-3178-1548-9214-BF28F17ED0C3}" dt="2025-03-02T10:17:57.166" v="9272" actId="113"/>
        <pc:sldMkLst>
          <pc:docMk/>
          <pc:sldMk cId="2875389022" sldId="4463"/>
        </pc:sldMkLst>
      </pc:sldChg>
      <pc:sldChg chg="modSp mod">
        <pc:chgData name="Maynara de Almeida Furquim" userId="cb2f8acd-f477-4704-9f46-ae480f16722a" providerId="ADAL" clId="{D09E9578-3178-1548-9214-BF28F17ED0C3}" dt="2025-03-07T08:41:28.849" v="9687" actId="20577"/>
        <pc:sldMkLst>
          <pc:docMk/>
          <pc:sldMk cId="1809345437" sldId="4464"/>
        </pc:sldMkLst>
      </pc:sldChg>
      <pc:sldChg chg="modSp mod">
        <pc:chgData name="Maynara de Almeida Furquim" userId="cb2f8acd-f477-4704-9f46-ae480f16722a" providerId="ADAL" clId="{D09E9578-3178-1548-9214-BF28F17ED0C3}" dt="2025-03-07T08:42:56.528" v="9713" actId="20577"/>
        <pc:sldMkLst>
          <pc:docMk/>
          <pc:sldMk cId="1000034599" sldId="4465"/>
        </pc:sldMkLst>
      </pc:sldChg>
      <pc:sldChg chg="modSp mod">
        <pc:chgData name="Maynara de Almeida Furquim" userId="cb2f8acd-f477-4704-9f46-ae480f16722a" providerId="ADAL" clId="{D09E9578-3178-1548-9214-BF28F17ED0C3}" dt="2025-03-07T08:44:15.676" v="9729" actId="207"/>
        <pc:sldMkLst>
          <pc:docMk/>
          <pc:sldMk cId="1438314831" sldId="4466"/>
        </pc:sldMkLst>
      </pc:sldChg>
      <pc:sldChg chg="modSp mod">
        <pc:chgData name="Maynara de Almeida Furquim" userId="cb2f8acd-f477-4704-9f46-ae480f16722a" providerId="ADAL" clId="{D09E9578-3178-1548-9214-BF28F17ED0C3}" dt="2025-03-07T08:45:22.153" v="9767" actId="207"/>
        <pc:sldMkLst>
          <pc:docMk/>
          <pc:sldMk cId="1746781036" sldId="4467"/>
        </pc:sldMkLst>
      </pc:sldChg>
      <pc:sldChg chg="modSp mod">
        <pc:chgData name="Maynara de Almeida Furquim" userId="cb2f8acd-f477-4704-9f46-ae480f16722a" providerId="ADAL" clId="{D09E9578-3178-1548-9214-BF28F17ED0C3}" dt="2025-03-07T08:29:31.138" v="9482" actId="1076"/>
        <pc:sldMkLst>
          <pc:docMk/>
          <pc:sldMk cId="2095864729" sldId="4468"/>
        </pc:sldMkLst>
      </pc:sldChg>
      <pc:sldChg chg="modSp mod">
        <pc:chgData name="Maynara de Almeida Furquim" userId="cb2f8acd-f477-4704-9f46-ae480f16722a" providerId="ADAL" clId="{D09E9578-3178-1548-9214-BF28F17ED0C3}" dt="2025-03-07T08:30:08.624" v="9483" actId="20577"/>
        <pc:sldMkLst>
          <pc:docMk/>
          <pc:sldMk cId="4261796101" sldId="4471"/>
        </pc:sldMkLst>
      </pc:sldChg>
      <pc:sldChg chg="modSp mod">
        <pc:chgData name="Maynara de Almeida Furquim" userId="cb2f8acd-f477-4704-9f46-ae480f16722a" providerId="ADAL" clId="{D09E9578-3178-1548-9214-BF28F17ED0C3}" dt="2025-03-07T08:31:32.666" v="9508" actId="20577"/>
        <pc:sldMkLst>
          <pc:docMk/>
          <pc:sldMk cId="2093839128" sldId="4472"/>
        </pc:sldMkLst>
      </pc:sldChg>
      <pc:sldChg chg="modSp mod">
        <pc:chgData name="Maynara de Almeida Furquim" userId="cb2f8acd-f477-4704-9f46-ae480f16722a" providerId="ADAL" clId="{D09E9578-3178-1548-9214-BF28F17ED0C3}" dt="2025-03-07T08:32:13.780" v="9531" actId="20577"/>
        <pc:sldMkLst>
          <pc:docMk/>
          <pc:sldMk cId="1244629573" sldId="4474"/>
        </pc:sldMkLst>
      </pc:sldChg>
      <pc:sldChg chg="modSp mod">
        <pc:chgData name="Maynara de Almeida Furquim" userId="cb2f8acd-f477-4704-9f46-ae480f16722a" providerId="ADAL" clId="{D09E9578-3178-1548-9214-BF28F17ED0C3}" dt="2025-03-07T08:30:46.383" v="9491" actId="20577"/>
        <pc:sldMkLst>
          <pc:docMk/>
          <pc:sldMk cId="551962043" sldId="4475"/>
        </pc:sldMkLst>
      </pc:sldChg>
      <pc:sldChg chg="modSp mod addCm modCm">
        <pc:chgData name="Maynara de Almeida Furquim" userId="cb2f8acd-f477-4704-9f46-ae480f16722a" providerId="ADAL" clId="{D09E9578-3178-1548-9214-BF28F17ED0C3}" dt="2025-03-07T09:10:02.856" v="9792" actId="20577"/>
        <pc:sldMkLst>
          <pc:docMk/>
          <pc:sldMk cId="1068432198" sldId="4513"/>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09:10:02.856" v="9792" actId="20577"/>
              <pc2:cmMkLst xmlns:pc2="http://schemas.microsoft.com/office/powerpoint/2019/9/main/command">
                <pc:docMk/>
                <pc:sldMk cId="1068432198" sldId="4513"/>
                <pc2:cmMk id="{7ED03811-468C-2048-907A-518BB123C706}"/>
              </pc2:cmMkLst>
            </pc226:cmChg>
          </p:ext>
        </pc:extLst>
      </pc:sldChg>
      <pc:sldChg chg="modSp mod">
        <pc:chgData name="Maynara de Almeida Furquim" userId="cb2f8acd-f477-4704-9f46-ae480f16722a" providerId="ADAL" clId="{D09E9578-3178-1548-9214-BF28F17ED0C3}" dt="2025-03-07T09:11:00.926" v="9801" actId="1076"/>
        <pc:sldMkLst>
          <pc:docMk/>
          <pc:sldMk cId="3847257871" sldId="4514"/>
        </pc:sldMkLst>
      </pc:sldChg>
      <pc:sldChg chg="modSp mod">
        <pc:chgData name="Maynara de Almeida Furquim" userId="cb2f8acd-f477-4704-9f46-ae480f16722a" providerId="ADAL" clId="{D09E9578-3178-1548-9214-BF28F17ED0C3}" dt="2025-03-07T09:12:07.383" v="9818" actId="20577"/>
        <pc:sldMkLst>
          <pc:docMk/>
          <pc:sldMk cId="2440535142" sldId="4517"/>
        </pc:sldMkLst>
      </pc:sldChg>
      <pc:sldChg chg="addSp delSp modSp mod">
        <pc:chgData name="Maynara de Almeida Furquim" userId="cb2f8acd-f477-4704-9f46-ae480f16722a" providerId="ADAL" clId="{D09E9578-3178-1548-9214-BF28F17ED0C3}" dt="2025-03-07T10:25:09.003" v="9925" actId="21"/>
        <pc:sldMkLst>
          <pc:docMk/>
          <pc:sldMk cId="2746593216" sldId="4518"/>
        </pc:sldMkLst>
      </pc:sldChg>
      <pc:sldChg chg="addSp modSp mod">
        <pc:chgData name="Maynara de Almeida Furquim" userId="cb2f8acd-f477-4704-9f46-ae480f16722a" providerId="ADAL" clId="{D09E9578-3178-1548-9214-BF28F17ED0C3}" dt="2025-03-07T10:27:22.745" v="9993" actId="20577"/>
        <pc:sldMkLst>
          <pc:docMk/>
          <pc:sldMk cId="2390099731" sldId="4519"/>
        </pc:sldMkLst>
      </pc:sldChg>
      <pc:sldChg chg="modSp del mod">
        <pc:chgData name="Maynara de Almeida Furquim" userId="cb2f8acd-f477-4704-9f46-ae480f16722a" providerId="ADAL" clId="{D09E9578-3178-1548-9214-BF28F17ED0C3}" dt="2025-03-07T09:29:03.976" v="9884" actId="2696"/>
        <pc:sldMkLst>
          <pc:docMk/>
          <pc:sldMk cId="2632549278" sldId="4520"/>
        </pc:sldMkLst>
      </pc:sldChg>
      <pc:sldChg chg="modSp del mod">
        <pc:chgData name="Maynara de Almeida Furquim" userId="cb2f8acd-f477-4704-9f46-ae480f16722a" providerId="ADAL" clId="{D09E9578-3178-1548-9214-BF28F17ED0C3}" dt="2025-03-07T09:42:32.593" v="9897" actId="2696"/>
        <pc:sldMkLst>
          <pc:docMk/>
          <pc:sldMk cId="2534494430" sldId="4521"/>
        </pc:sldMkLst>
      </pc:sldChg>
      <pc:sldChg chg="modSp mod addCm">
        <pc:chgData name="Maynara de Almeida Furquim" userId="cb2f8acd-f477-4704-9f46-ae480f16722a" providerId="ADAL" clId="{D09E9578-3178-1548-9214-BF28F17ED0C3}" dt="2025-03-07T15:35:44.448" v="10149" actId="404"/>
        <pc:sldMkLst>
          <pc:docMk/>
          <pc:sldMk cId="2608251600" sldId="452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D09E9578-3178-1548-9214-BF28F17ED0C3}" dt="2025-03-07T09:59:12.600" v="9904"/>
              <pc2:cmMkLst xmlns:pc2="http://schemas.microsoft.com/office/powerpoint/2019/9/main/command">
                <pc:docMk/>
                <pc:sldMk cId="2608251600" sldId="4522"/>
                <pc2:cmMk id="{BF31A241-85A3-D44D-9826-92BE7E9A99E6}"/>
              </pc2:cmMkLst>
            </pc226:cmChg>
          </p:ext>
        </pc:extLst>
      </pc:sldChg>
      <pc:sldChg chg="del">
        <pc:chgData name="Maynara de Almeida Furquim" userId="cb2f8acd-f477-4704-9f46-ae480f16722a" providerId="ADAL" clId="{D09E9578-3178-1548-9214-BF28F17ED0C3}" dt="2025-03-07T09:59:25.562" v="9905" actId="2696"/>
        <pc:sldMkLst>
          <pc:docMk/>
          <pc:sldMk cId="873166283" sldId="4525"/>
        </pc:sldMkLst>
      </pc:sldChg>
      <pc:sldChg chg="modSp mod">
        <pc:chgData name="Maynara de Almeida Furquim" userId="cb2f8acd-f477-4704-9f46-ae480f16722a" providerId="ADAL" clId="{D09E9578-3178-1548-9214-BF28F17ED0C3}" dt="2025-03-07T10:30:18.451" v="10008" actId="1076"/>
        <pc:sldMkLst>
          <pc:docMk/>
          <pc:sldMk cId="2822728364" sldId="4526"/>
        </pc:sldMkLst>
      </pc:sldChg>
      <pc:sldChg chg="addSp delSp modSp mod">
        <pc:chgData name="Maynara de Almeida Furquim" userId="cb2f8acd-f477-4704-9f46-ae480f16722a" providerId="ADAL" clId="{D09E9578-3178-1548-9214-BF28F17ED0C3}" dt="2025-03-07T10:27:36.302" v="9994" actId="20577"/>
        <pc:sldMkLst>
          <pc:docMk/>
          <pc:sldMk cId="569823836" sldId="4528"/>
        </pc:sldMkLst>
      </pc:sldChg>
      <pc:sldChg chg="modSp mod">
        <pc:chgData name="Maynara de Almeida Furquim" userId="cb2f8acd-f477-4704-9f46-ae480f16722a" providerId="ADAL" clId="{D09E9578-3178-1548-9214-BF28F17ED0C3}" dt="2025-03-07T10:32:02.838" v="10033" actId="1076"/>
        <pc:sldMkLst>
          <pc:docMk/>
          <pc:sldMk cId="2593488250" sldId="4530"/>
        </pc:sldMkLst>
      </pc:sldChg>
      <pc:sldChg chg="modSp mod">
        <pc:chgData name="Maynara de Almeida Furquim" userId="cb2f8acd-f477-4704-9f46-ae480f16722a" providerId="ADAL" clId="{D09E9578-3178-1548-9214-BF28F17ED0C3}" dt="2025-03-07T10:32:29.859" v="10040" actId="1076"/>
        <pc:sldMkLst>
          <pc:docMk/>
          <pc:sldMk cId="76435887" sldId="4532"/>
        </pc:sldMkLst>
      </pc:sldChg>
      <pc:sldChg chg="modSp mod">
        <pc:chgData name="Maynara de Almeida Furquim" userId="cb2f8acd-f477-4704-9f46-ae480f16722a" providerId="ADAL" clId="{D09E9578-3178-1548-9214-BF28F17ED0C3}" dt="2025-03-07T10:33:17.579" v="10048" actId="179"/>
        <pc:sldMkLst>
          <pc:docMk/>
          <pc:sldMk cId="1608511392" sldId="4535"/>
        </pc:sldMkLst>
      </pc:sldChg>
      <pc:sldChg chg="modSp mod">
        <pc:chgData name="Maynara de Almeida Furquim" userId="cb2f8acd-f477-4704-9f46-ae480f16722a" providerId="ADAL" clId="{D09E9578-3178-1548-9214-BF28F17ED0C3}" dt="2025-03-07T10:34:12.309" v="10061" actId="207"/>
        <pc:sldMkLst>
          <pc:docMk/>
          <pc:sldMk cId="2820487082" sldId="4536"/>
        </pc:sldMkLst>
      </pc:sldChg>
      <pc:sldChg chg="modSp mod">
        <pc:chgData name="Maynara de Almeida Furquim" userId="cb2f8acd-f477-4704-9f46-ae480f16722a" providerId="ADAL" clId="{D09E9578-3178-1548-9214-BF28F17ED0C3}" dt="2025-03-07T09:42:49.074" v="9901" actId="20577"/>
        <pc:sldMkLst>
          <pc:docMk/>
          <pc:sldMk cId="2842016322" sldId="4538"/>
        </pc:sldMkLst>
      </pc:sldChg>
      <pc:sldChg chg="modSp mod">
        <pc:chgData name="Maynara de Almeida Furquim" userId="cb2f8acd-f477-4704-9f46-ae480f16722a" providerId="ADAL" clId="{D09E9578-3178-1548-9214-BF28F17ED0C3}" dt="2025-03-07T09:42:54.295" v="9903" actId="20577"/>
        <pc:sldMkLst>
          <pc:docMk/>
          <pc:sldMk cId="784173789" sldId="4539"/>
        </pc:sldMkLst>
      </pc:sldChg>
      <pc:sldChg chg="modSp mod">
        <pc:chgData name="Maynara de Almeida Furquim" userId="cb2f8acd-f477-4704-9f46-ae480f16722a" providerId="ADAL" clId="{D09E9578-3178-1548-9214-BF28F17ED0C3}" dt="2025-03-07T10:34:33.401" v="10062"/>
        <pc:sldMkLst>
          <pc:docMk/>
          <pc:sldMk cId="1435681881" sldId="4542"/>
        </pc:sldMkLst>
      </pc:sldChg>
      <pc:sldChg chg="modSp mod">
        <pc:chgData name="Maynara de Almeida Furquim" userId="cb2f8acd-f477-4704-9f46-ae480f16722a" providerId="ADAL" clId="{D09E9578-3178-1548-9214-BF28F17ED0C3}" dt="2025-03-07T10:34:50.057" v="10065" actId="179"/>
        <pc:sldMkLst>
          <pc:docMk/>
          <pc:sldMk cId="305677921" sldId="4543"/>
        </pc:sldMkLst>
      </pc:sldChg>
      <pc:sldChg chg="modSp mod">
        <pc:chgData name="Maynara de Almeida Furquim" userId="cb2f8acd-f477-4704-9f46-ae480f16722a" providerId="ADAL" clId="{D09E9578-3178-1548-9214-BF28F17ED0C3}" dt="2025-03-07T10:35:01.158" v="10066" actId="1076"/>
        <pc:sldMkLst>
          <pc:docMk/>
          <pc:sldMk cId="869463473" sldId="4544"/>
        </pc:sldMkLst>
      </pc:sldChg>
      <pc:sldChg chg="modSp">
        <pc:chgData name="Maynara de Almeida Furquim" userId="cb2f8acd-f477-4704-9f46-ae480f16722a" providerId="ADAL" clId="{D09E9578-3178-1548-9214-BF28F17ED0C3}" dt="2025-03-07T08:32:52.934" v="9532" actId="1076"/>
        <pc:sldMkLst>
          <pc:docMk/>
          <pc:sldMk cId="1080407047" sldId="4546"/>
        </pc:sldMkLst>
      </pc:sldChg>
      <pc:sldChg chg="modSp mod">
        <pc:chgData name="Maynara de Almeida Furquim" userId="cb2f8acd-f477-4704-9f46-ae480f16722a" providerId="ADAL" clId="{D09E9578-3178-1548-9214-BF28F17ED0C3}" dt="2025-03-07T08:33:55.649" v="9536" actId="20577"/>
        <pc:sldMkLst>
          <pc:docMk/>
          <pc:sldMk cId="854757866" sldId="4547"/>
        </pc:sldMkLst>
      </pc:sldChg>
      <pc:sldChg chg="modSp mod">
        <pc:chgData name="Maynara de Almeida Furquim" userId="cb2f8acd-f477-4704-9f46-ae480f16722a" providerId="ADAL" clId="{D09E9578-3178-1548-9214-BF28F17ED0C3}" dt="2025-03-07T08:35:58.960" v="9614" actId="6549"/>
        <pc:sldMkLst>
          <pc:docMk/>
          <pc:sldMk cId="1035987430" sldId="4549"/>
        </pc:sldMkLst>
      </pc:sldChg>
      <pc:sldChg chg="modSp mod">
        <pc:chgData name="Maynara de Almeida Furquim" userId="cb2f8acd-f477-4704-9f46-ae480f16722a" providerId="ADAL" clId="{D09E9578-3178-1548-9214-BF28F17ED0C3}" dt="2025-03-07T08:36:10.919" v="9620" actId="20577"/>
        <pc:sldMkLst>
          <pc:docMk/>
          <pc:sldMk cId="3007616990" sldId="4550"/>
        </pc:sldMkLst>
      </pc:sldChg>
      <pc:sldChg chg="modSp mod">
        <pc:chgData name="Maynara de Almeida Furquim" userId="cb2f8acd-f477-4704-9f46-ae480f16722a" providerId="ADAL" clId="{D09E9578-3178-1548-9214-BF28F17ED0C3}" dt="2025-03-07T08:28:59.669" v="9470" actId="207"/>
        <pc:sldMkLst>
          <pc:docMk/>
          <pc:sldMk cId="3632425744" sldId="4551"/>
        </pc:sldMkLst>
      </pc:sldChg>
      <pc:sldChg chg="modSp mod">
        <pc:chgData name="Maynara de Almeida Furquim" userId="cb2f8acd-f477-4704-9f46-ae480f16722a" providerId="ADAL" clId="{D09E9578-3178-1548-9214-BF28F17ED0C3}" dt="2025-03-07T08:39:58.717" v="9683" actId="1076"/>
        <pc:sldMkLst>
          <pc:docMk/>
          <pc:sldMk cId="544622901" sldId="4552"/>
        </pc:sldMkLst>
      </pc:sldChg>
      <pc:sldChg chg="modSp mod">
        <pc:chgData name="Maynara de Almeida Furquim" userId="cb2f8acd-f477-4704-9f46-ae480f16722a" providerId="ADAL" clId="{D09E9578-3178-1548-9214-BF28F17ED0C3}" dt="2025-03-07T08:26:06.699" v="9455" actId="20577"/>
        <pc:sldMkLst>
          <pc:docMk/>
          <pc:sldMk cId="3366574274" sldId="4553"/>
        </pc:sldMkLst>
      </pc:sldChg>
      <pc:sldChg chg="modSp mod">
        <pc:chgData name="Maynara de Almeida Furquim" userId="cb2f8acd-f477-4704-9f46-ae480f16722a" providerId="ADAL" clId="{D09E9578-3178-1548-9214-BF28F17ED0C3}" dt="2025-03-07T08:23:40.064" v="9435" actId="20577"/>
        <pc:sldMkLst>
          <pc:docMk/>
          <pc:sldMk cId="2295162382" sldId="4554"/>
        </pc:sldMkLst>
      </pc:sldChg>
      <pc:sldChg chg="modSp mod modCm">
        <pc:chgData name="Maynara de Almeida Furquim" userId="cb2f8acd-f477-4704-9f46-ae480f16722a" providerId="ADAL" clId="{D09E9578-3178-1548-9214-BF28F17ED0C3}" dt="2025-03-07T15:34:09.243" v="10112" actId="20577"/>
        <pc:sldMkLst>
          <pc:docMk/>
          <pc:sldMk cId="1665135139" sldId="4555"/>
        </pc:sldMkLst>
        <pc:extLst>
          <p:ext xmlns:p="http://schemas.openxmlformats.org/presentationml/2006/main" uri="{D6D511B9-2390-475A-947B-AFAB55BFBCF1}">
            <pc226:cmChg xmlns:pc226="http://schemas.microsoft.com/office/powerpoint/2022/06/main/command" chg="mod">
              <pc226:chgData name="Maynara de Almeida Furquim" userId="cb2f8acd-f477-4704-9f46-ae480f16722a" providerId="ADAL" clId="{D09E9578-3178-1548-9214-BF28F17ED0C3}" dt="2025-03-07T15:33:52.510" v="10108" actId="20577"/>
              <pc2:cmMkLst xmlns:pc2="http://schemas.microsoft.com/office/powerpoint/2019/9/main/command">
                <pc:docMk/>
                <pc:sldMk cId="1665135139" sldId="4555"/>
                <pc2:cmMk id="{8D8BB358-6313-49B2-9739-05CF83E2183E}"/>
              </pc2:cmMkLst>
            </pc226:cmChg>
          </p:ext>
        </pc:extLst>
      </pc:sldChg>
      <pc:sldChg chg="modSp mod">
        <pc:chgData name="Maynara de Almeida Furquim" userId="cb2f8acd-f477-4704-9f46-ae480f16722a" providerId="ADAL" clId="{D09E9578-3178-1548-9214-BF28F17ED0C3}" dt="2025-03-07T15:39:29.556" v="10172" actId="403"/>
        <pc:sldMkLst>
          <pc:docMk/>
          <pc:sldMk cId="2343727431" sldId="4557"/>
        </pc:sldMkLst>
      </pc:sldChg>
      <pc:sldMasterChg chg="modSldLayout">
        <pc:chgData name="Maynara de Almeida Furquim" userId="cb2f8acd-f477-4704-9f46-ae480f16722a" providerId="ADAL" clId="{D09E9578-3178-1548-9214-BF28F17ED0C3}" dt="2025-03-11T08:48:16.466" v="10174"/>
        <pc:sldMasterMkLst>
          <pc:docMk/>
          <pc:sldMasterMk cId="580465908" sldId="2147483828"/>
        </pc:sldMasterMkLst>
        <pc:sldLayoutChg chg="modSp mod">
          <pc:chgData name="Maynara de Almeida Furquim" userId="cb2f8acd-f477-4704-9f46-ae480f16722a" providerId="ADAL" clId="{D09E9578-3178-1548-9214-BF28F17ED0C3}" dt="2025-03-11T08:48:16.466" v="10174"/>
          <pc:sldLayoutMkLst>
            <pc:docMk/>
            <pc:sldMasterMk cId="580465908" sldId="2147483828"/>
            <pc:sldLayoutMk cId="2476502748" sldId="2147483842"/>
          </pc:sldLayoutMkLst>
        </pc:sldLayoutChg>
        <pc:sldLayoutChg chg="addSp delSp modSp mod">
          <pc:chgData name="Maynara de Almeida Furquim" userId="cb2f8acd-f477-4704-9f46-ae480f16722a" providerId="ADAL" clId="{D09E9578-3178-1548-9214-BF28F17ED0C3}" dt="2025-02-18T11:34:04.107" v="48" actId="1076"/>
          <pc:sldLayoutMkLst>
            <pc:docMk/>
            <pc:sldMasterMk cId="580465908" sldId="2147483828"/>
            <pc:sldLayoutMk cId="3097068291" sldId="2147483853"/>
          </pc:sldLayoutMkLst>
        </pc:sldLayoutChg>
        <pc:sldLayoutChg chg="addSp delSp modSp mod">
          <pc:chgData name="Maynara de Almeida Furquim" userId="cb2f8acd-f477-4704-9f46-ae480f16722a" providerId="ADAL" clId="{D09E9578-3178-1548-9214-BF28F17ED0C3}" dt="2025-02-18T11:33:09.391" v="38" actId="1076"/>
          <pc:sldLayoutMkLst>
            <pc:docMk/>
            <pc:sldMasterMk cId="580465908" sldId="2147483828"/>
            <pc:sldLayoutMk cId="3845830055" sldId="2147483881"/>
          </pc:sldLayoutMkLst>
        </pc:sldLayoutChg>
        <pc:sldLayoutChg chg="addSp delSp modSp mod">
          <pc:chgData name="Maynara de Almeida Furquim" userId="cb2f8acd-f477-4704-9f46-ae480f16722a" providerId="ADAL" clId="{D09E9578-3178-1548-9214-BF28F17ED0C3}" dt="2025-02-18T11:30:09.819" v="3" actId="478"/>
          <pc:sldLayoutMkLst>
            <pc:docMk/>
            <pc:sldMasterMk cId="580465908" sldId="2147483828"/>
            <pc:sldLayoutMk cId="612293060" sldId="2147483882"/>
          </pc:sldLayoutMkLst>
        </pc:sldLayoutChg>
        <pc:sldLayoutChg chg="addSp modSp mod">
          <pc:chgData name="Maynara de Almeida Furquim" userId="cb2f8acd-f477-4704-9f46-ae480f16722a" providerId="ADAL" clId="{D09E9578-3178-1548-9214-BF28F17ED0C3}" dt="2025-03-11T08:48:07.859" v="10173"/>
          <pc:sldLayoutMkLst>
            <pc:docMk/>
            <pc:sldMasterMk cId="580465908" sldId="2147483828"/>
            <pc:sldLayoutMk cId="4067597290" sldId="2147483897"/>
          </pc:sldLayoutMkLst>
        </pc:sldLayoutChg>
      </pc:sldMasterChg>
    </pc:docChg>
  </pc:docChgLst>
  <pc:docChgLst>
    <pc:chgData name="Maynara de Almeida Furquim" userId="S::md064157@fh-muenster.de::cb2f8acd-f477-4704-9f46-ae480f16722a" providerId="AD" clId="Web-{D5418011-64A9-4026-AC48-CEFE4EB94CD2}"/>
    <pc:docChg chg="addSld modSld">
      <pc:chgData name="Maynara de Almeida Furquim" userId="S::md064157@fh-muenster.de::cb2f8acd-f477-4704-9f46-ae480f16722a" providerId="AD" clId="Web-{D5418011-64A9-4026-AC48-CEFE4EB94CD2}" dt="2025-02-28T11:08:22.982" v="13" actId="20577"/>
      <pc:docMkLst>
        <pc:docMk/>
      </pc:docMkLst>
      <pc:sldChg chg="modSp">
        <pc:chgData name="Maynara de Almeida Furquim" userId="S::md064157@fh-muenster.de::cb2f8acd-f477-4704-9f46-ae480f16722a" providerId="AD" clId="Web-{D5418011-64A9-4026-AC48-CEFE4EB94CD2}" dt="2025-02-28T11:00:20.948" v="11"/>
        <pc:sldMkLst>
          <pc:docMk/>
          <pc:sldMk cId="469174218" sldId="4397"/>
        </pc:sldMkLst>
      </pc:sldChg>
      <pc:sldChg chg="modSp new">
        <pc:chgData name="Maynara de Almeida Furquim" userId="S::md064157@fh-muenster.de::cb2f8acd-f477-4704-9f46-ae480f16722a" providerId="AD" clId="Web-{D5418011-64A9-4026-AC48-CEFE4EB94CD2}" dt="2025-02-28T11:08:22.982" v="13" actId="20577"/>
        <pc:sldMkLst>
          <pc:docMk/>
          <pc:sldMk cId="3015793550" sldId="4398"/>
        </pc:sldMkLst>
      </pc:sldChg>
    </pc:docChg>
  </pc:docChgLst>
  <pc:docChgLst>
    <pc:chgData name="Maynara de Almeida Furquim" userId="S::md064157@fh-muenster.de::cb2f8acd-f477-4704-9f46-ae480f16722a" providerId="AD" clId="Web-{5A7D618C-ECC8-4E30-8558-E8C3D476EBE3}"/>
    <pc:docChg chg="addSld modSld">
      <pc:chgData name="Maynara de Almeida Furquim" userId="S::md064157@fh-muenster.de::cb2f8acd-f477-4704-9f46-ae480f16722a" providerId="AD" clId="Web-{5A7D618C-ECC8-4E30-8558-E8C3D476EBE3}" dt="2025-02-27T16:01:27.723" v="16" actId="20577"/>
      <pc:docMkLst>
        <pc:docMk/>
      </pc:docMkLst>
      <pc:sldChg chg="modSp">
        <pc:chgData name="Maynara de Almeida Furquim" userId="S::md064157@fh-muenster.de::cb2f8acd-f477-4704-9f46-ae480f16722a" providerId="AD" clId="Web-{5A7D618C-ECC8-4E30-8558-E8C3D476EBE3}" dt="2025-02-27T15:51:19.561" v="14" actId="20577"/>
        <pc:sldMkLst>
          <pc:docMk/>
          <pc:sldMk cId="4159459676" sldId="4390"/>
        </pc:sldMkLst>
      </pc:sldChg>
      <pc:sldChg chg="modSp new">
        <pc:chgData name="Maynara de Almeida Furquim" userId="S::md064157@fh-muenster.de::cb2f8acd-f477-4704-9f46-ae480f16722a" providerId="AD" clId="Web-{5A7D618C-ECC8-4E30-8558-E8C3D476EBE3}" dt="2025-02-27T16:01:27.723" v="16" actId="20577"/>
        <pc:sldMkLst>
          <pc:docMk/>
          <pc:sldMk cId="3169594756" sldId="4391"/>
        </pc:sldMkLst>
      </pc:sldChg>
    </pc:docChg>
  </pc:docChgLst>
  <pc:docChgLst>
    <pc:chgData name="Maynara de Almeida Furquim" userId="S::md064157@fh-muenster.de::cb2f8acd-f477-4704-9f46-ae480f16722a" providerId="AD" clId="Web-{18C70762-7053-499A-A1A0-4C1BDBDF93B7}"/>
    <pc:docChg chg="addSld modSld">
      <pc:chgData name="Maynara de Almeida Furquim" userId="S::md064157@fh-muenster.de::cb2f8acd-f477-4704-9f46-ae480f16722a" providerId="AD" clId="Web-{18C70762-7053-499A-A1A0-4C1BDBDF93B7}" dt="2025-02-27T10:14:21.133" v="2" actId="20577"/>
      <pc:docMkLst>
        <pc:docMk/>
      </pc:docMkLst>
      <pc:sldChg chg="delSp modSp new mod modClrScheme chgLayout">
        <pc:chgData name="Maynara de Almeida Furquim" userId="S::md064157@fh-muenster.de::cb2f8acd-f477-4704-9f46-ae480f16722a" providerId="AD" clId="Web-{18C70762-7053-499A-A1A0-4C1BDBDF93B7}" dt="2025-02-27T10:14:21.133" v="2" actId="20577"/>
        <pc:sldMkLst>
          <pc:docMk/>
          <pc:sldMk cId="3045853204" sldId="4386"/>
        </pc:sldMkLst>
      </pc:sldChg>
    </pc:docChg>
  </pc:docChgLst>
  <pc:docChgLst>
    <pc:chgData name="Maynara de Almeida Furquim" userId="S::md064157@fh-muenster.de::cb2f8acd-f477-4704-9f46-ae480f16722a" providerId="AD" clId="Web-{FF08A34B-7F64-4568-959D-A9E3A82ACE85}"/>
    <pc:docChg chg="addSld modSld">
      <pc:chgData name="Maynara de Almeida Furquim" userId="S::md064157@fh-muenster.de::cb2f8acd-f477-4704-9f46-ae480f16722a" providerId="AD" clId="Web-{FF08A34B-7F64-4568-959D-A9E3A82ACE85}" dt="2025-02-27T15:11:02.150" v="11"/>
      <pc:docMkLst>
        <pc:docMk/>
      </pc:docMkLst>
      <pc:sldChg chg="modSp">
        <pc:chgData name="Maynara de Almeida Furquim" userId="S::md064157@fh-muenster.de::cb2f8acd-f477-4704-9f46-ae480f16722a" providerId="AD" clId="Web-{FF08A34B-7F64-4568-959D-A9E3A82ACE85}" dt="2025-02-27T15:10:56.556" v="9" actId="20577"/>
        <pc:sldMkLst>
          <pc:docMk/>
          <pc:sldMk cId="743310190" sldId="4385"/>
        </pc:sldMkLst>
      </pc:sldChg>
      <pc:sldChg chg="delSp modSp new mod modClrScheme chgLayout">
        <pc:chgData name="Maynara de Almeida Furquim" userId="S::md064157@fh-muenster.de::cb2f8acd-f477-4704-9f46-ae480f16722a" providerId="AD" clId="Web-{FF08A34B-7F64-4568-959D-A9E3A82ACE85}" dt="2025-02-27T15:11:02.150" v="11"/>
        <pc:sldMkLst>
          <pc:docMk/>
          <pc:sldMk cId="4159459676" sldId="4390"/>
        </pc:sldMkLst>
      </pc:sldChg>
    </pc:docChg>
  </pc:docChgLst>
  <pc:docChgLst>
    <pc:chgData name="Maynara de Almeida Furquim" userId="S::md064157@fh-muenster.de::cb2f8acd-f477-4704-9f46-ae480f16722a" providerId="AD" clId="Web-{85358464-892D-428F-BA79-B0A89D646519}"/>
    <pc:docChg chg="modSld">
      <pc:chgData name="Maynara de Almeida Furquim" userId="S::md064157@fh-muenster.de::cb2f8acd-f477-4704-9f46-ae480f16722a" providerId="AD" clId="Web-{85358464-892D-428F-BA79-B0A89D646519}" dt="2025-07-18T07:07:39.524" v="5"/>
      <pc:docMkLst>
        <pc:docMk/>
      </pc:docMkLst>
      <pc:sldChg chg="modSp">
        <pc:chgData name="Maynara de Almeida Furquim" userId="S::md064157@fh-muenster.de::cb2f8acd-f477-4704-9f46-ae480f16722a" providerId="AD" clId="Web-{85358464-892D-428F-BA79-B0A89D646519}" dt="2025-07-18T07:07:39.524" v="5"/>
        <pc:sldMkLst>
          <pc:docMk/>
          <pc:sldMk cId="2155738992" sldId="4338"/>
        </pc:sldMkLst>
      </pc:sldChg>
      <pc:sldChg chg="modSp">
        <pc:chgData name="Maynara de Almeida Furquim" userId="S::md064157@fh-muenster.de::cb2f8acd-f477-4704-9f46-ae480f16722a" providerId="AD" clId="Web-{85358464-892D-428F-BA79-B0A89D646519}" dt="2025-07-18T07:07:25.742" v="0"/>
        <pc:sldMkLst>
          <pc:docMk/>
          <pc:sldMk cId="840311021" sldId="4350"/>
        </pc:sldMkLst>
        <pc:spChg chg="mod">
          <ac:chgData name="Maynara de Almeida Furquim" userId="S::md064157@fh-muenster.de::cb2f8acd-f477-4704-9f46-ae480f16722a" providerId="AD" clId="Web-{85358464-892D-428F-BA79-B0A89D646519}" dt="2025-07-18T07:07:25.742" v="0"/>
          <ac:spMkLst>
            <pc:docMk/>
            <pc:sldMk cId="840311021" sldId="4350"/>
            <ac:spMk id="3" creationId="{E4EDAC37-C3BA-1249-8767-414D489BC914}"/>
          </ac:spMkLst>
        </pc:spChg>
      </pc:sldChg>
    </pc:docChg>
  </pc:docChgLst>
  <pc:docChgLst>
    <pc:chgData name="Maynara de Almeida Furquim" userId="S::md064157@fh-muenster.de::cb2f8acd-f477-4704-9f46-ae480f16722a" providerId="AD" clId="Web-{81E26475-0313-428F-A98E-2A0087FB9674}"/>
    <pc:docChg chg="addSld modSld">
      <pc:chgData name="Maynara de Almeida Furquim" userId="S::md064157@fh-muenster.de::cb2f8acd-f477-4704-9f46-ae480f16722a" providerId="AD" clId="Web-{81E26475-0313-428F-A98E-2A0087FB9674}" dt="2025-02-27T13:28:21.034" v="8" actId="20577"/>
      <pc:docMkLst>
        <pc:docMk/>
      </pc:docMkLst>
      <pc:sldChg chg="modSp new">
        <pc:chgData name="Maynara de Almeida Furquim" userId="S::md064157@fh-muenster.de::cb2f8acd-f477-4704-9f46-ae480f16722a" providerId="AD" clId="Web-{81E26475-0313-428F-A98E-2A0087FB9674}" dt="2025-02-27T13:28:21.034" v="8" actId="20577"/>
        <pc:sldMkLst>
          <pc:docMk/>
          <pc:sldMk cId="622386107" sldId="4389"/>
        </pc:sldMkLst>
      </pc:sldChg>
    </pc:docChg>
  </pc:docChgLst>
  <pc:docChgLst>
    <pc:chgData name="Maynara de Almeida Furquim" userId="S::md064157@fh-muenster.de::cb2f8acd-f477-4704-9f46-ae480f16722a" providerId="AD" clId="Web-{E8670DEB-E1B6-4E93-879B-2E33931E503E}"/>
    <pc:docChg chg="addSld modSld">
      <pc:chgData name="Maynara de Almeida Furquim" userId="S::md064157@fh-muenster.de::cb2f8acd-f477-4704-9f46-ae480f16722a" providerId="AD" clId="Web-{E8670DEB-E1B6-4E93-879B-2E33931E503E}" dt="2025-02-27T12:50:28.747" v="48" actId="20577"/>
      <pc:docMkLst>
        <pc:docMk/>
      </pc:docMkLst>
      <pc:sldChg chg="modSp">
        <pc:chgData name="Maynara de Almeida Furquim" userId="S::md064157@fh-muenster.de::cb2f8acd-f477-4704-9f46-ae480f16722a" providerId="AD" clId="Web-{E8670DEB-E1B6-4E93-879B-2E33931E503E}" dt="2025-02-27T10:23:12.880" v="18" actId="20577"/>
        <pc:sldMkLst>
          <pc:docMk/>
          <pc:sldMk cId="3045853204" sldId="4386"/>
        </pc:sldMkLst>
      </pc:sldChg>
      <pc:sldChg chg="modSp new mod modClrScheme chgLayout">
        <pc:chgData name="Maynara de Almeida Furquim" userId="S::md064157@fh-muenster.de::cb2f8acd-f477-4704-9f46-ae480f16722a" providerId="AD" clId="Web-{E8670DEB-E1B6-4E93-879B-2E33931E503E}" dt="2025-02-27T10:36:13.127" v="41" actId="20577"/>
        <pc:sldMkLst>
          <pc:docMk/>
          <pc:sldMk cId="769649442" sldId="4387"/>
        </pc:sldMkLst>
      </pc:sldChg>
      <pc:sldChg chg="modSp new">
        <pc:chgData name="Maynara de Almeida Furquim" userId="S::md064157@fh-muenster.de::cb2f8acd-f477-4704-9f46-ae480f16722a" providerId="AD" clId="Web-{E8670DEB-E1B6-4E93-879B-2E33931E503E}" dt="2025-02-27T12:50:28.747" v="48" actId="20577"/>
        <pc:sldMkLst>
          <pc:docMk/>
          <pc:sldMk cId="1374461233" sldId="4388"/>
        </pc:sldMkLst>
      </pc:sldChg>
    </pc:docChg>
  </pc:docChgLst>
  <pc:docChgLst>
    <pc:chgData name="Paula Schüppenhauer" userId="53231c67-f842-40ae-9d40-eec1b0ea5f50" providerId="ADAL" clId="{64214591-14BD-42E0-8E1C-87D6FBA3F3C0}"/>
    <pc:docChg chg="addSld modSld">
      <pc:chgData name="Paula Schüppenhauer" userId="53231c67-f842-40ae-9d40-eec1b0ea5f50" providerId="ADAL" clId="{64214591-14BD-42E0-8E1C-87D6FBA3F3C0}" dt="2025-07-16T13:57:50.310" v="0"/>
      <pc:docMkLst>
        <pc:docMk/>
      </pc:docMkLst>
      <pc:sldChg chg="add">
        <pc:chgData name="Paula Schüppenhauer" userId="53231c67-f842-40ae-9d40-eec1b0ea5f50" providerId="ADAL" clId="{64214591-14BD-42E0-8E1C-87D6FBA3F3C0}" dt="2025-07-16T13:57:50.310" v="0"/>
        <pc:sldMkLst>
          <pc:docMk/>
          <pc:sldMk cId="1970309721" sldId="4562"/>
        </pc:sldMkLst>
      </pc:sldChg>
    </pc:docChg>
  </pc:docChgLst>
  <pc:docChgLst>
    <pc:chgData name="Maynara de Almeida Furquim" userId="S::md064157@fh-muenster.de::cb2f8acd-f477-4704-9f46-ae480f16722a" providerId="AD" clId="Web-{3FDBD275-5B03-41C9-B3AF-8478247FA7F6}"/>
    <pc:docChg chg="modSld">
      <pc:chgData name="Maynara de Almeida Furquim" userId="S::md064157@fh-muenster.de::cb2f8acd-f477-4704-9f46-ae480f16722a" providerId="AD" clId="Web-{3FDBD275-5B03-41C9-B3AF-8478247FA7F6}" dt="2025-02-28T10:57:58.279" v="15" actId="20577"/>
      <pc:docMkLst>
        <pc:docMk/>
      </pc:docMkLst>
      <pc:sldChg chg="modSp">
        <pc:chgData name="Maynara de Almeida Furquim" userId="S::md064157@fh-muenster.de::cb2f8acd-f477-4704-9f46-ae480f16722a" providerId="AD" clId="Web-{3FDBD275-5B03-41C9-B3AF-8478247FA7F6}" dt="2025-02-28T10:57:58.279" v="15" actId="20577"/>
        <pc:sldMkLst>
          <pc:docMk/>
          <pc:sldMk cId="469174218" sldId="4397"/>
        </pc:sldMkLst>
      </pc:sldChg>
    </pc:docChg>
  </pc:docChgLst>
  <pc:docChgLst>
    <pc:chgData name="Maynara de Almeida Furquim" userId="S::md064157@fh-muenster.de::cb2f8acd-f477-4704-9f46-ae480f16722a" providerId="AD" clId="Web-{30E3DAF4-B8A3-450C-80E7-FF7FB835B02F}"/>
    <pc:docChg chg="addSld modSld">
      <pc:chgData name="Maynara de Almeida Furquim" userId="S::md064157@fh-muenster.de::cb2f8acd-f477-4704-9f46-ae480f16722a" providerId="AD" clId="Web-{30E3DAF4-B8A3-450C-80E7-FF7FB835B02F}" dt="2025-02-28T09:10:35.534" v="10"/>
      <pc:docMkLst>
        <pc:docMk/>
      </pc:docMkLst>
      <pc:sldChg chg="modSp">
        <pc:chgData name="Maynara de Almeida Furquim" userId="S::md064157@fh-muenster.de::cb2f8acd-f477-4704-9f46-ae480f16722a" providerId="AD" clId="Web-{30E3DAF4-B8A3-450C-80E7-FF7FB835B02F}" dt="2025-02-28T09:10:32.816" v="9" actId="20577"/>
        <pc:sldMkLst>
          <pc:docMk/>
          <pc:sldMk cId="1160628917" sldId="4377"/>
        </pc:sldMkLst>
      </pc:sldChg>
      <pc:sldChg chg="modSp">
        <pc:chgData name="Maynara de Almeida Furquim" userId="S::md064157@fh-muenster.de::cb2f8acd-f477-4704-9f46-ae480f16722a" providerId="AD" clId="Web-{30E3DAF4-B8A3-450C-80E7-FF7FB835B02F}" dt="2025-02-28T09:10:23.925" v="6" actId="20577"/>
        <pc:sldMkLst>
          <pc:docMk/>
          <pc:sldMk cId="2382583228" sldId="4378"/>
        </pc:sldMkLst>
      </pc:sldChg>
      <pc:sldChg chg="modSp">
        <pc:chgData name="Maynara de Almeida Furquim" userId="S::md064157@fh-muenster.de::cb2f8acd-f477-4704-9f46-ae480f16722a" providerId="AD" clId="Web-{30E3DAF4-B8A3-450C-80E7-FF7FB835B02F}" dt="2025-02-28T09:10:19.487" v="4" actId="20577"/>
        <pc:sldMkLst>
          <pc:docMk/>
          <pc:sldMk cId="2024320770" sldId="4379"/>
        </pc:sldMkLst>
      </pc:sldChg>
      <pc:sldChg chg="modSp new">
        <pc:chgData name="Maynara de Almeida Furquim" userId="S::md064157@fh-muenster.de::cb2f8acd-f477-4704-9f46-ae480f16722a" providerId="AD" clId="Web-{30E3DAF4-B8A3-450C-80E7-FF7FB835B02F}" dt="2025-02-28T09:10:05.486" v="2" actId="20577"/>
        <pc:sldMkLst>
          <pc:docMk/>
          <pc:sldMk cId="3482163605" sldId="4394"/>
        </pc:sldMkLst>
      </pc:sldChg>
      <pc:sldChg chg="new">
        <pc:chgData name="Maynara de Almeida Furquim" userId="S::md064157@fh-muenster.de::cb2f8acd-f477-4704-9f46-ae480f16722a" providerId="AD" clId="Web-{30E3DAF4-B8A3-450C-80E7-FF7FB835B02F}" dt="2025-02-28T09:10:35.534" v="10"/>
        <pc:sldMkLst>
          <pc:docMk/>
          <pc:sldMk cId="4182630788" sldId="4395"/>
        </pc:sldMkLst>
      </pc:sldChg>
    </pc:docChg>
  </pc:docChgLst>
  <pc:docChgLst>
    <pc:chgData name="Maynara de Almeida Furquim" userId="S::md064157@fh-muenster.de::cb2f8acd-f477-4704-9f46-ae480f16722a" providerId="AD" clId="Web-{AE5D704A-31CA-4428-82B7-2398D0FAB837}"/>
    <pc:docChg chg="modSld">
      <pc:chgData name="Maynara de Almeida Furquim" userId="S::md064157@fh-muenster.de::cb2f8acd-f477-4704-9f46-ae480f16722a" providerId="AD" clId="Web-{AE5D704A-31CA-4428-82B7-2398D0FAB837}" dt="2025-02-27T13:53:09.338" v="44" actId="20577"/>
      <pc:docMkLst>
        <pc:docMk/>
      </pc:docMkLst>
      <pc:sldChg chg="modSp">
        <pc:chgData name="Maynara de Almeida Furquim" userId="S::md064157@fh-muenster.de::cb2f8acd-f477-4704-9f46-ae480f16722a" providerId="AD" clId="Web-{AE5D704A-31CA-4428-82B7-2398D0FAB837}" dt="2025-02-27T13:53:09.338" v="44" actId="20577"/>
        <pc:sldMkLst>
          <pc:docMk/>
          <pc:sldMk cId="99684886" sldId="4384"/>
        </pc:sldMkLst>
      </pc:sldChg>
      <pc:sldChg chg="modSp">
        <pc:chgData name="Maynara de Almeida Furquim" userId="S::md064157@fh-muenster.de::cb2f8acd-f477-4704-9f46-ae480f16722a" providerId="AD" clId="Web-{AE5D704A-31CA-4428-82B7-2398D0FAB837}" dt="2025-02-27T13:41:35.312" v="18"/>
        <pc:sldMkLst>
          <pc:docMk/>
          <pc:sldMk cId="622386107" sldId="4389"/>
        </pc:sldMkLst>
      </pc:sldChg>
    </pc:docChg>
  </pc:docChgLst>
  <pc:docChgLst>
    <pc:chgData name="Maynara de Almeida Furquim" userId="S::md064157@fh-muenster.de::cb2f8acd-f477-4704-9f46-ae480f16722a" providerId="AD" clId="Web-{62969BB2-4ED8-4F85-B22E-10C1949CDB41}"/>
    <pc:docChg chg="addSld delSld modSld">
      <pc:chgData name="Maynara de Almeida Furquim" userId="S::md064157@fh-muenster.de::cb2f8acd-f477-4704-9f46-ae480f16722a" providerId="AD" clId="Web-{62969BB2-4ED8-4F85-B22E-10C1949CDB41}" dt="2025-07-17T14:04:01.427" v="7"/>
      <pc:docMkLst>
        <pc:docMk/>
      </pc:docMkLst>
      <pc:sldChg chg="del">
        <pc:chgData name="Maynara de Almeida Furquim" userId="S::md064157@fh-muenster.de::cb2f8acd-f477-4704-9f46-ae480f16722a" providerId="AD" clId="Web-{62969BB2-4ED8-4F85-B22E-10C1949CDB41}" dt="2025-07-17T14:04:01.427" v="7"/>
        <pc:sldMkLst>
          <pc:docMk/>
          <pc:sldMk cId="4169825511" sldId="4263"/>
        </pc:sldMkLst>
      </pc:sldChg>
      <pc:sldChg chg="del">
        <pc:chgData name="Maynara de Almeida Furquim" userId="S::md064157@fh-muenster.de::cb2f8acd-f477-4704-9f46-ae480f16722a" providerId="AD" clId="Web-{62969BB2-4ED8-4F85-B22E-10C1949CDB41}" dt="2025-07-17T14:03:48.192" v="5"/>
        <pc:sldMkLst>
          <pc:docMk/>
          <pc:sldMk cId="903574441" sldId="4300"/>
        </pc:sldMkLst>
      </pc:sldChg>
      <pc:sldChg chg="modSp">
        <pc:chgData name="Maynara de Almeida Furquim" userId="S::md064157@fh-muenster.de::cb2f8acd-f477-4704-9f46-ae480f16722a" providerId="AD" clId="Web-{62969BB2-4ED8-4F85-B22E-10C1949CDB41}" dt="2025-07-17T14:03:39.395" v="4" actId="14100"/>
        <pc:sldMkLst>
          <pc:docMk/>
          <pc:sldMk cId="2167061073" sldId="4353"/>
        </pc:sldMkLst>
        <pc:spChg chg="mod">
          <ac:chgData name="Maynara de Almeida Furquim" userId="S::md064157@fh-muenster.de::cb2f8acd-f477-4704-9f46-ae480f16722a" providerId="AD" clId="Web-{62969BB2-4ED8-4F85-B22E-10C1949CDB41}" dt="2025-07-17T14:03:39.395" v="4" actId="14100"/>
          <ac:spMkLst>
            <pc:docMk/>
            <pc:sldMk cId="2167061073" sldId="4353"/>
            <ac:spMk id="11" creationId="{E862DA92-75B3-EDFF-451D-922101B52A31}"/>
          </ac:spMkLst>
        </pc:spChg>
        <pc:spChg chg="mod">
          <ac:chgData name="Maynara de Almeida Furquim" userId="S::md064157@fh-muenster.de::cb2f8acd-f477-4704-9f46-ae480f16722a" providerId="AD" clId="Web-{62969BB2-4ED8-4F85-B22E-10C1949CDB41}" dt="2025-07-17T14:03:27.957" v="3" actId="20577"/>
          <ac:spMkLst>
            <pc:docMk/>
            <pc:sldMk cId="2167061073" sldId="4353"/>
            <ac:spMk id="12" creationId="{CFDAC885-5122-2B70-DF6B-97876FD446B2}"/>
          </ac:spMkLst>
        </pc:spChg>
      </pc:sldChg>
      <pc:sldChg chg="add">
        <pc:chgData name="Maynara de Almeida Furquim" userId="S::md064157@fh-muenster.de::cb2f8acd-f477-4704-9f46-ae480f16722a" providerId="AD" clId="Web-{62969BB2-4ED8-4F85-B22E-10C1949CDB41}" dt="2025-07-17T14:03:58.474" v="6"/>
        <pc:sldMkLst>
          <pc:docMk/>
          <pc:sldMk cId="3649525616" sldId="4563"/>
        </pc:sldMkLst>
      </pc:sldChg>
    </pc:docChg>
  </pc:docChgLst>
  <pc:docChgLst>
    <pc:chgData name="Paula Schüppenhauer" userId="53231c67-f842-40ae-9d40-eec1b0ea5f50" providerId="ADAL" clId="{9066D1B4-A477-4F04-9101-00A5A8E1B91A}"/>
    <pc:docChg chg="undo custSel addSld delSld modSld sldOrd">
      <pc:chgData name="Paula Schüppenhauer" userId="53231c67-f842-40ae-9d40-eec1b0ea5f50" providerId="ADAL" clId="{9066D1B4-A477-4F04-9101-00A5A8E1B91A}" dt="2025-03-07T13:55:18.184" v="4232" actId="20577"/>
      <pc:docMkLst>
        <pc:docMk/>
      </pc:docMkLst>
      <pc:sldChg chg="add del">
        <pc:chgData name="Paula Schüppenhauer" userId="53231c67-f842-40ae-9d40-eec1b0ea5f50" providerId="ADAL" clId="{9066D1B4-A477-4F04-9101-00A5A8E1B91A}" dt="2025-03-06T08:09:33.421" v="1381" actId="47"/>
        <pc:sldMkLst>
          <pc:docMk/>
          <pc:sldMk cId="4275749497" sldId="4356"/>
        </pc:sldMkLst>
      </pc:sldChg>
      <pc:sldChg chg="ord">
        <pc:chgData name="Paula Schüppenhauer" userId="53231c67-f842-40ae-9d40-eec1b0ea5f50" providerId="ADAL" clId="{9066D1B4-A477-4F04-9101-00A5A8E1B91A}" dt="2025-03-05T10:04:20.041" v="1"/>
        <pc:sldMkLst>
          <pc:docMk/>
          <pc:sldMk cId="2197716965" sldId="4368"/>
        </pc:sldMkLst>
      </pc:sldChg>
      <pc:sldChg chg="mod modShow">
        <pc:chgData name="Paula Schüppenhauer" userId="53231c67-f842-40ae-9d40-eec1b0ea5f50" providerId="ADAL" clId="{9066D1B4-A477-4F04-9101-00A5A8E1B91A}" dt="2025-03-06T09:37:36.805" v="2689" actId="729"/>
        <pc:sldMkLst>
          <pc:docMk/>
          <pc:sldMk cId="99684886" sldId="4384"/>
        </pc:sldMkLst>
      </pc:sldChg>
      <pc:sldChg chg="mod modShow">
        <pc:chgData name="Paula Schüppenhauer" userId="53231c67-f842-40ae-9d40-eec1b0ea5f50" providerId="ADAL" clId="{9066D1B4-A477-4F04-9101-00A5A8E1B91A}" dt="2025-03-06T10:02:10.413" v="2854" actId="729"/>
        <pc:sldMkLst>
          <pc:docMk/>
          <pc:sldMk cId="743310190" sldId="4385"/>
        </pc:sldMkLst>
      </pc:sldChg>
      <pc:sldChg chg="addSp modSp mod">
        <pc:chgData name="Paula Schüppenhauer" userId="53231c67-f842-40ae-9d40-eec1b0ea5f50" providerId="ADAL" clId="{9066D1B4-A477-4F04-9101-00A5A8E1B91A}" dt="2025-03-05T12:12:46.788" v="763" actId="113"/>
        <pc:sldMkLst>
          <pc:docMk/>
          <pc:sldMk cId="1374461233" sldId="4388"/>
        </pc:sldMkLst>
      </pc:sldChg>
      <pc:sldChg chg="mod modShow">
        <pc:chgData name="Paula Schüppenhauer" userId="53231c67-f842-40ae-9d40-eec1b0ea5f50" providerId="ADAL" clId="{9066D1B4-A477-4F04-9101-00A5A8E1B91A}" dt="2025-03-05T12:26:29.604" v="1247" actId="729"/>
        <pc:sldMkLst>
          <pc:docMk/>
          <pc:sldMk cId="622386107" sldId="4389"/>
        </pc:sldMkLst>
      </pc:sldChg>
      <pc:sldChg chg="addSp delSp modSp mod">
        <pc:chgData name="Paula Schüppenhauer" userId="53231c67-f842-40ae-9d40-eec1b0ea5f50" providerId="ADAL" clId="{9066D1B4-A477-4F04-9101-00A5A8E1B91A}" dt="2025-03-05T11:33:29.284" v="520" actId="207"/>
        <pc:sldMkLst>
          <pc:docMk/>
          <pc:sldMk cId="4159459676" sldId="4390"/>
        </pc:sldMkLst>
      </pc:sldChg>
      <pc:sldChg chg="del">
        <pc:chgData name="Paula Schüppenhauer" userId="53231c67-f842-40ae-9d40-eec1b0ea5f50" providerId="ADAL" clId="{9066D1B4-A477-4F04-9101-00A5A8E1B91A}" dt="2025-03-07T13:40:47.004" v="4179" actId="47"/>
        <pc:sldMkLst>
          <pc:docMk/>
          <pc:sldMk cId="3015793550" sldId="4398"/>
        </pc:sldMkLst>
      </pc:sldChg>
      <pc:sldChg chg="modSp mod modCm">
        <pc:chgData name="Paula Schüppenhauer" userId="53231c67-f842-40ae-9d40-eec1b0ea5f50" providerId="ADAL" clId="{9066D1B4-A477-4F04-9101-00A5A8E1B91A}" dt="2025-03-07T13:01:02.961" v="3370" actId="20577"/>
        <pc:sldMkLst>
          <pc:docMk/>
          <pc:sldMk cId="3491608811" sldId="4402"/>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9066D1B4-A477-4F04-9101-00A5A8E1B91A}" dt="2025-03-07T13:01:02.961" v="3370" actId="20577"/>
              <pc2:cmMkLst xmlns:pc2="http://schemas.microsoft.com/office/powerpoint/2019/9/main/command">
                <pc:docMk/>
                <pc:sldMk cId="3491608811" sldId="4402"/>
                <pc2:cmMk id="{4DE8A83B-9C81-4540-8107-9D60535FBFD3}"/>
              </pc2:cmMkLst>
            </pc226:cmChg>
          </p:ext>
        </pc:extLst>
      </pc:sldChg>
      <pc:sldChg chg="del">
        <pc:chgData name="Paula Schüppenhauer" userId="53231c67-f842-40ae-9d40-eec1b0ea5f50" providerId="ADAL" clId="{9066D1B4-A477-4F04-9101-00A5A8E1B91A}" dt="2025-03-07T13:05:31.287" v="3695" actId="47"/>
        <pc:sldMkLst>
          <pc:docMk/>
          <pc:sldMk cId="3369689606" sldId="4406"/>
        </pc:sldMkLst>
      </pc:sldChg>
      <pc:sldChg chg="modSp mod">
        <pc:chgData name="Paula Schüppenhauer" userId="53231c67-f842-40ae-9d40-eec1b0ea5f50" providerId="ADAL" clId="{9066D1B4-A477-4F04-9101-00A5A8E1B91A}" dt="2025-03-05T11:11:25.126" v="195" actId="20577"/>
        <pc:sldMkLst>
          <pc:docMk/>
          <pc:sldMk cId="1649618614" sldId="4415"/>
        </pc:sldMkLst>
      </pc:sldChg>
      <pc:sldChg chg="del">
        <pc:chgData name="Paula Schüppenhauer" userId="53231c67-f842-40ae-9d40-eec1b0ea5f50" providerId="ADAL" clId="{9066D1B4-A477-4F04-9101-00A5A8E1B91A}" dt="2025-03-06T09:21:08.335" v="2474" actId="47"/>
        <pc:sldMkLst>
          <pc:docMk/>
          <pc:sldMk cId="722730609" sldId="4418"/>
        </pc:sldMkLst>
      </pc:sldChg>
      <pc:sldChg chg="addSp delSp modSp mod ord">
        <pc:chgData name="Paula Schüppenhauer" userId="53231c67-f842-40ae-9d40-eec1b0ea5f50" providerId="ADAL" clId="{9066D1B4-A477-4F04-9101-00A5A8E1B91A}" dt="2025-03-05T11:33:36.416" v="521" actId="207"/>
        <pc:sldMkLst>
          <pc:docMk/>
          <pc:sldMk cId="2748705481" sldId="4423"/>
        </pc:sldMkLst>
      </pc:sldChg>
      <pc:sldChg chg="addSp delSp modSp mod">
        <pc:chgData name="Paula Schüppenhauer" userId="53231c67-f842-40ae-9d40-eec1b0ea5f50" providerId="ADAL" clId="{9066D1B4-A477-4F04-9101-00A5A8E1B91A}" dt="2025-03-05T11:33:41.591" v="522" actId="207"/>
        <pc:sldMkLst>
          <pc:docMk/>
          <pc:sldMk cId="2304274481" sldId="4424"/>
        </pc:sldMkLst>
      </pc:sldChg>
      <pc:sldChg chg="addSp delSp modSp mod">
        <pc:chgData name="Paula Schüppenhauer" userId="53231c67-f842-40ae-9d40-eec1b0ea5f50" providerId="ADAL" clId="{9066D1B4-A477-4F04-9101-00A5A8E1B91A}" dt="2025-03-05T11:33:46.543" v="523" actId="207"/>
        <pc:sldMkLst>
          <pc:docMk/>
          <pc:sldMk cId="2608476424" sldId="4425"/>
        </pc:sldMkLst>
      </pc:sldChg>
      <pc:sldChg chg="add del">
        <pc:chgData name="Paula Schüppenhauer" userId="53231c67-f842-40ae-9d40-eec1b0ea5f50" providerId="ADAL" clId="{9066D1B4-A477-4F04-9101-00A5A8E1B91A}" dt="2025-03-06T08:09:18.411" v="1380" actId="47"/>
        <pc:sldMkLst>
          <pc:docMk/>
          <pc:sldMk cId="2421185919" sldId="4431"/>
        </pc:sldMkLst>
      </pc:sldChg>
      <pc:sldChg chg="add del">
        <pc:chgData name="Paula Schüppenhauer" userId="53231c67-f842-40ae-9d40-eec1b0ea5f50" providerId="ADAL" clId="{9066D1B4-A477-4F04-9101-00A5A8E1B91A}" dt="2025-03-06T08:11:46.323" v="1416" actId="47"/>
        <pc:sldMkLst>
          <pc:docMk/>
          <pc:sldMk cId="2115413893" sldId="4432"/>
        </pc:sldMkLst>
      </pc:sldChg>
      <pc:sldChg chg="add del">
        <pc:chgData name="Paula Schüppenhauer" userId="53231c67-f842-40ae-9d40-eec1b0ea5f50" providerId="ADAL" clId="{9066D1B4-A477-4F04-9101-00A5A8E1B91A}" dt="2025-03-06T08:15:02.917" v="1449" actId="47"/>
        <pc:sldMkLst>
          <pc:docMk/>
          <pc:sldMk cId="4052009269" sldId="4433"/>
        </pc:sldMkLst>
      </pc:sldChg>
      <pc:sldChg chg="add del">
        <pc:chgData name="Paula Schüppenhauer" userId="53231c67-f842-40ae-9d40-eec1b0ea5f50" providerId="ADAL" clId="{9066D1B4-A477-4F04-9101-00A5A8E1B91A}" dt="2025-03-06T08:14:39.859" v="1444" actId="47"/>
        <pc:sldMkLst>
          <pc:docMk/>
          <pc:sldMk cId="131138720" sldId="4434"/>
        </pc:sldMkLst>
      </pc:sldChg>
      <pc:sldChg chg="add del">
        <pc:chgData name="Paula Schüppenhauer" userId="53231c67-f842-40ae-9d40-eec1b0ea5f50" providerId="ADAL" clId="{9066D1B4-A477-4F04-9101-00A5A8E1B91A}" dt="2025-03-06T08:15:29.075" v="1456" actId="47"/>
        <pc:sldMkLst>
          <pc:docMk/>
          <pc:sldMk cId="3648034329" sldId="4435"/>
        </pc:sldMkLst>
      </pc:sldChg>
      <pc:sldChg chg="add del">
        <pc:chgData name="Paula Schüppenhauer" userId="53231c67-f842-40ae-9d40-eec1b0ea5f50" providerId="ADAL" clId="{9066D1B4-A477-4F04-9101-00A5A8E1B91A}" dt="2025-03-06T08:16:05.764" v="1465" actId="47"/>
        <pc:sldMkLst>
          <pc:docMk/>
          <pc:sldMk cId="3022752917" sldId="4436"/>
        </pc:sldMkLst>
      </pc:sldChg>
      <pc:sldChg chg="add del">
        <pc:chgData name="Paula Schüppenhauer" userId="53231c67-f842-40ae-9d40-eec1b0ea5f50" providerId="ADAL" clId="{9066D1B4-A477-4F04-9101-00A5A8E1B91A}" dt="2025-03-06T08:17:27.279" v="1480" actId="47"/>
        <pc:sldMkLst>
          <pc:docMk/>
          <pc:sldMk cId="616422227" sldId="4443"/>
        </pc:sldMkLst>
      </pc:sldChg>
      <pc:sldChg chg="modSp mod">
        <pc:chgData name="Paula Schüppenhauer" userId="53231c67-f842-40ae-9d40-eec1b0ea5f50" providerId="ADAL" clId="{9066D1B4-A477-4F04-9101-00A5A8E1B91A}" dt="2025-03-07T13:55:18.184" v="4232" actId="20577"/>
        <pc:sldMkLst>
          <pc:docMk/>
          <pc:sldMk cId="898361627" sldId="4445"/>
        </pc:sldMkLst>
      </pc:sldChg>
      <pc:sldChg chg="add del">
        <pc:chgData name="Paula Schüppenhauer" userId="53231c67-f842-40ae-9d40-eec1b0ea5f50" providerId="ADAL" clId="{9066D1B4-A477-4F04-9101-00A5A8E1B91A}" dt="2025-03-06T08:18:42.333" v="1515" actId="47"/>
        <pc:sldMkLst>
          <pc:docMk/>
          <pc:sldMk cId="3964520378" sldId="4446"/>
        </pc:sldMkLst>
      </pc:sldChg>
      <pc:sldChg chg="modSp add del mod">
        <pc:chgData name="Paula Schüppenhauer" userId="53231c67-f842-40ae-9d40-eec1b0ea5f50" providerId="ADAL" clId="{9066D1B4-A477-4F04-9101-00A5A8E1B91A}" dt="2025-03-06T08:19:05.221" v="1522" actId="47"/>
        <pc:sldMkLst>
          <pc:docMk/>
          <pc:sldMk cId="2614336613" sldId="4447"/>
        </pc:sldMkLst>
      </pc:sldChg>
      <pc:sldChg chg="modSp add del mod">
        <pc:chgData name="Paula Schüppenhauer" userId="53231c67-f842-40ae-9d40-eec1b0ea5f50" providerId="ADAL" clId="{9066D1B4-A477-4F04-9101-00A5A8E1B91A}" dt="2025-03-05T11:06:19.341" v="11" actId="47"/>
        <pc:sldMkLst>
          <pc:docMk/>
          <pc:sldMk cId="1175399237" sldId="4464"/>
        </pc:sldMkLst>
      </pc:sldChg>
      <pc:sldChg chg="add">
        <pc:chgData name="Paula Schüppenhauer" userId="53231c67-f842-40ae-9d40-eec1b0ea5f50" providerId="ADAL" clId="{9066D1B4-A477-4F04-9101-00A5A8E1B91A}" dt="2025-03-05T11:25:25.395" v="467"/>
        <pc:sldMkLst>
          <pc:docMk/>
          <pc:sldMk cId="1809345437" sldId="4464"/>
        </pc:sldMkLst>
      </pc:sldChg>
      <pc:sldChg chg="modSp add del mod ord">
        <pc:chgData name="Paula Schüppenhauer" userId="53231c67-f842-40ae-9d40-eec1b0ea5f50" providerId="ADAL" clId="{9066D1B4-A477-4F04-9101-00A5A8E1B91A}" dt="2025-03-05T11:11:31.521" v="196" actId="47"/>
        <pc:sldMkLst>
          <pc:docMk/>
          <pc:sldMk cId="1886851886" sldId="4464"/>
        </pc:sldMkLst>
      </pc:sldChg>
      <pc:sldChg chg="add">
        <pc:chgData name="Paula Schüppenhauer" userId="53231c67-f842-40ae-9d40-eec1b0ea5f50" providerId="ADAL" clId="{9066D1B4-A477-4F04-9101-00A5A8E1B91A}" dt="2025-03-05T11:27:18.567" v="481"/>
        <pc:sldMkLst>
          <pc:docMk/>
          <pc:sldMk cId="1000034599" sldId="4465"/>
        </pc:sldMkLst>
      </pc:sldChg>
      <pc:sldChg chg="add">
        <pc:chgData name="Paula Schüppenhauer" userId="53231c67-f842-40ae-9d40-eec1b0ea5f50" providerId="ADAL" clId="{9066D1B4-A477-4F04-9101-00A5A8E1B91A}" dt="2025-03-05T11:27:21.242" v="482"/>
        <pc:sldMkLst>
          <pc:docMk/>
          <pc:sldMk cId="1438314831" sldId="4466"/>
        </pc:sldMkLst>
      </pc:sldChg>
      <pc:sldChg chg="add">
        <pc:chgData name="Paula Schüppenhauer" userId="53231c67-f842-40ae-9d40-eec1b0ea5f50" providerId="ADAL" clId="{9066D1B4-A477-4F04-9101-00A5A8E1B91A}" dt="2025-03-05T11:27:23.149" v="483"/>
        <pc:sldMkLst>
          <pc:docMk/>
          <pc:sldMk cId="1746781036" sldId="4467"/>
        </pc:sldMkLst>
      </pc:sldChg>
      <pc:sldChg chg="delSp modSp add del mod ord">
        <pc:chgData name="Paula Schüppenhauer" userId="53231c67-f842-40ae-9d40-eec1b0ea5f50" providerId="ADAL" clId="{9066D1B4-A477-4F04-9101-00A5A8E1B91A}" dt="2025-03-05T12:01:05.770" v="606" actId="47"/>
        <pc:sldMkLst>
          <pc:docMk/>
          <pc:sldMk cId="463356620" sldId="4468"/>
        </pc:sldMkLst>
      </pc:sldChg>
      <pc:sldChg chg="addSp modSp add mod ord">
        <pc:chgData name="Paula Schüppenhauer" userId="53231c67-f842-40ae-9d40-eec1b0ea5f50" providerId="ADAL" clId="{9066D1B4-A477-4F04-9101-00A5A8E1B91A}" dt="2025-03-05T12:12:58.752" v="765"/>
        <pc:sldMkLst>
          <pc:docMk/>
          <pc:sldMk cId="2095864729" sldId="4468"/>
        </pc:sldMkLst>
      </pc:sldChg>
      <pc:sldChg chg="addSp delSp modSp add del mod">
        <pc:chgData name="Paula Schüppenhauer" userId="53231c67-f842-40ae-9d40-eec1b0ea5f50" providerId="ADAL" clId="{9066D1B4-A477-4F04-9101-00A5A8E1B91A}" dt="2025-03-05T12:05:07.870" v="701" actId="47"/>
        <pc:sldMkLst>
          <pc:docMk/>
          <pc:sldMk cId="249448643" sldId="4469"/>
        </pc:sldMkLst>
      </pc:sldChg>
      <pc:sldChg chg="modSp add mod">
        <pc:chgData name="Paula Schüppenhauer" userId="53231c67-f842-40ae-9d40-eec1b0ea5f50" providerId="ADAL" clId="{9066D1B4-A477-4F04-9101-00A5A8E1B91A}" dt="2025-03-07T13:05:23.593" v="3694" actId="14100"/>
        <pc:sldMkLst>
          <pc:docMk/>
          <pc:sldMk cId="3217059816" sldId="4469"/>
        </pc:sldMkLst>
      </pc:sldChg>
      <pc:sldChg chg="add del">
        <pc:chgData name="Paula Schüppenhauer" userId="53231c67-f842-40ae-9d40-eec1b0ea5f50" providerId="ADAL" clId="{9066D1B4-A477-4F04-9101-00A5A8E1B91A}" dt="2025-03-05T12:06:28.908" v="704"/>
        <pc:sldMkLst>
          <pc:docMk/>
          <pc:sldMk cId="3796031664" sldId="4469"/>
        </pc:sldMkLst>
      </pc:sldChg>
      <pc:sldChg chg="add del">
        <pc:chgData name="Paula Schüppenhauer" userId="53231c67-f842-40ae-9d40-eec1b0ea5f50" providerId="ADAL" clId="{9066D1B4-A477-4F04-9101-00A5A8E1B91A}" dt="2025-03-05T12:18:24.799" v="1178" actId="47"/>
        <pc:sldMkLst>
          <pc:docMk/>
          <pc:sldMk cId="1866967097" sldId="4470"/>
        </pc:sldMkLst>
      </pc:sldChg>
      <pc:sldChg chg="modSp add del mod">
        <pc:chgData name="Paula Schüppenhauer" userId="53231c67-f842-40ae-9d40-eec1b0ea5f50" providerId="ADAL" clId="{9066D1B4-A477-4F04-9101-00A5A8E1B91A}" dt="2025-03-05T12:05:05.443" v="700" actId="47"/>
        <pc:sldMkLst>
          <pc:docMk/>
          <pc:sldMk cId="2339995660" sldId="4470"/>
        </pc:sldMkLst>
      </pc:sldChg>
      <pc:sldChg chg="modSp add mod">
        <pc:chgData name="Paula Schüppenhauer" userId="53231c67-f842-40ae-9d40-eec1b0ea5f50" providerId="ADAL" clId="{9066D1B4-A477-4F04-9101-00A5A8E1B91A}" dt="2025-03-05T12:18:29.446" v="1187" actId="20577"/>
        <pc:sldMkLst>
          <pc:docMk/>
          <pc:sldMk cId="4261796101" sldId="4471"/>
        </pc:sldMkLst>
      </pc:sldChg>
      <pc:sldChg chg="addSp modSp add mod ord">
        <pc:chgData name="Paula Schüppenhauer" userId="53231c67-f842-40ae-9d40-eec1b0ea5f50" providerId="ADAL" clId="{9066D1B4-A477-4F04-9101-00A5A8E1B91A}" dt="2025-03-05T12:32:19.452" v="1307" actId="11"/>
        <pc:sldMkLst>
          <pc:docMk/>
          <pc:sldMk cId="2093839128" sldId="4472"/>
        </pc:sldMkLst>
      </pc:sldChg>
      <pc:sldChg chg="add del">
        <pc:chgData name="Paula Schüppenhauer" userId="53231c67-f842-40ae-9d40-eec1b0ea5f50" providerId="ADAL" clId="{9066D1B4-A477-4F04-9101-00A5A8E1B91A}" dt="2025-03-05T12:25:10.622" v="1234" actId="47"/>
        <pc:sldMkLst>
          <pc:docMk/>
          <pc:sldMk cId="2521071706" sldId="4473"/>
        </pc:sldMkLst>
      </pc:sldChg>
      <pc:sldChg chg="modSp add mod">
        <pc:chgData name="Paula Schüppenhauer" userId="53231c67-f842-40ae-9d40-eec1b0ea5f50" providerId="ADAL" clId="{9066D1B4-A477-4F04-9101-00A5A8E1B91A}" dt="2025-03-05T12:31:32.291" v="1295" actId="113"/>
        <pc:sldMkLst>
          <pc:docMk/>
          <pc:sldMk cId="1244629573" sldId="4474"/>
        </pc:sldMkLst>
      </pc:sldChg>
      <pc:sldChg chg="add del">
        <pc:chgData name="Paula Schüppenhauer" userId="53231c67-f842-40ae-9d40-eec1b0ea5f50" providerId="ADAL" clId="{9066D1B4-A477-4F04-9101-00A5A8E1B91A}" dt="2025-03-05T12:21:17.772" v="1193"/>
        <pc:sldMkLst>
          <pc:docMk/>
          <pc:sldMk cId="3166718564" sldId="4474"/>
        </pc:sldMkLst>
      </pc:sldChg>
      <pc:sldChg chg="modSp add mod ord">
        <pc:chgData name="Paula Schüppenhauer" userId="53231c67-f842-40ae-9d40-eec1b0ea5f50" providerId="ADAL" clId="{9066D1B4-A477-4F04-9101-00A5A8E1B91A}" dt="2025-03-05T12:32:29.937" v="1308" actId="20577"/>
        <pc:sldMkLst>
          <pc:docMk/>
          <pc:sldMk cId="551962043" sldId="4475"/>
        </pc:sldMkLst>
      </pc:sldChg>
      <pc:sldChg chg="add del">
        <pc:chgData name="Paula Schüppenhauer" userId="53231c67-f842-40ae-9d40-eec1b0ea5f50" providerId="ADAL" clId="{9066D1B4-A477-4F04-9101-00A5A8E1B91A}" dt="2025-03-06T08:12:51.084" v="1422" actId="47"/>
        <pc:sldMkLst>
          <pc:docMk/>
          <pc:sldMk cId="3292599244" sldId="4476"/>
        </pc:sldMkLst>
      </pc:sldChg>
      <pc:sldChg chg="add del">
        <pc:chgData name="Paula Schüppenhauer" userId="53231c67-f842-40ae-9d40-eec1b0ea5f50" providerId="ADAL" clId="{9066D1B4-A477-4F04-9101-00A5A8E1B91A}" dt="2025-03-06T08:13:31.570" v="1430" actId="47"/>
        <pc:sldMkLst>
          <pc:docMk/>
          <pc:sldMk cId="2427368520" sldId="4477"/>
        </pc:sldMkLst>
      </pc:sldChg>
      <pc:sldChg chg="add del">
        <pc:chgData name="Paula Schüppenhauer" userId="53231c67-f842-40ae-9d40-eec1b0ea5f50" providerId="ADAL" clId="{9066D1B4-A477-4F04-9101-00A5A8E1B91A}" dt="2025-03-06T08:14:08.936" v="1438" actId="47"/>
        <pc:sldMkLst>
          <pc:docMk/>
          <pc:sldMk cId="2088626984" sldId="4478"/>
        </pc:sldMkLst>
      </pc:sldChg>
      <pc:sldChg chg="add del">
        <pc:chgData name="Paula Schüppenhauer" userId="53231c67-f842-40ae-9d40-eec1b0ea5f50" providerId="ADAL" clId="{9066D1B4-A477-4F04-9101-00A5A8E1B91A}" dt="2025-03-06T08:10:02.767" v="1388" actId="47"/>
        <pc:sldMkLst>
          <pc:docMk/>
          <pc:sldMk cId="1875096443" sldId="4479"/>
        </pc:sldMkLst>
      </pc:sldChg>
      <pc:sldChg chg="add del">
        <pc:chgData name="Paula Schüppenhauer" userId="53231c67-f842-40ae-9d40-eec1b0ea5f50" providerId="ADAL" clId="{9066D1B4-A477-4F04-9101-00A5A8E1B91A}" dt="2025-03-06T08:09:05.876" v="1377" actId="47"/>
        <pc:sldMkLst>
          <pc:docMk/>
          <pc:sldMk cId="1171032270" sldId="4480"/>
        </pc:sldMkLst>
      </pc:sldChg>
      <pc:sldChg chg="addSp modSp add del">
        <pc:chgData name="Paula Schüppenhauer" userId="53231c67-f842-40ae-9d40-eec1b0ea5f50" providerId="ADAL" clId="{9066D1B4-A477-4F04-9101-00A5A8E1B91A}" dt="2025-03-06T08:11:26.820" v="1409" actId="47"/>
        <pc:sldMkLst>
          <pc:docMk/>
          <pc:sldMk cId="799577189" sldId="4481"/>
        </pc:sldMkLst>
      </pc:sldChg>
      <pc:sldChg chg="add del">
        <pc:chgData name="Paula Schüppenhauer" userId="53231c67-f842-40ae-9d40-eec1b0ea5f50" providerId="ADAL" clId="{9066D1B4-A477-4F04-9101-00A5A8E1B91A}" dt="2025-03-06T08:16:36.198" v="1470" actId="47"/>
        <pc:sldMkLst>
          <pc:docMk/>
          <pc:sldMk cId="3138438573" sldId="4482"/>
        </pc:sldMkLst>
      </pc:sldChg>
      <pc:sldChg chg="add del">
        <pc:chgData name="Paula Schüppenhauer" userId="53231c67-f842-40ae-9d40-eec1b0ea5f50" providerId="ADAL" clId="{9066D1B4-A477-4F04-9101-00A5A8E1B91A}" dt="2025-03-06T08:16:58.974" v="1474" actId="47"/>
        <pc:sldMkLst>
          <pc:docMk/>
          <pc:sldMk cId="1500673341" sldId="4483"/>
        </pc:sldMkLst>
      </pc:sldChg>
      <pc:sldChg chg="add del">
        <pc:chgData name="Paula Schüppenhauer" userId="53231c67-f842-40ae-9d40-eec1b0ea5f50" providerId="ADAL" clId="{9066D1B4-A477-4F04-9101-00A5A8E1B91A}" dt="2025-03-06T08:17:16.047" v="1477" actId="47"/>
        <pc:sldMkLst>
          <pc:docMk/>
          <pc:sldMk cId="961404241" sldId="4484"/>
        </pc:sldMkLst>
      </pc:sldChg>
      <pc:sldChg chg="add del">
        <pc:chgData name="Paula Schüppenhauer" userId="53231c67-f842-40ae-9d40-eec1b0ea5f50" providerId="ADAL" clId="{9066D1B4-A477-4F04-9101-00A5A8E1B91A}" dt="2025-03-06T08:17:39.499" v="1483" actId="47"/>
        <pc:sldMkLst>
          <pc:docMk/>
          <pc:sldMk cId="3368856264" sldId="4485"/>
        </pc:sldMkLst>
      </pc:sldChg>
      <pc:sldChg chg="add del">
        <pc:chgData name="Paula Schüppenhauer" userId="53231c67-f842-40ae-9d40-eec1b0ea5f50" providerId="ADAL" clId="{9066D1B4-A477-4F04-9101-00A5A8E1B91A}" dt="2025-03-06T08:18:23.322" v="1511" actId="47"/>
        <pc:sldMkLst>
          <pc:docMk/>
          <pc:sldMk cId="3102981668" sldId="4486"/>
        </pc:sldMkLst>
      </pc:sldChg>
      <pc:sldChg chg="add del">
        <pc:chgData name="Paula Schüppenhauer" userId="53231c67-f842-40ae-9d40-eec1b0ea5f50" providerId="ADAL" clId="{9066D1B4-A477-4F04-9101-00A5A8E1B91A}" dt="2025-03-06T08:19:26.758" v="1526" actId="47"/>
        <pc:sldMkLst>
          <pc:docMk/>
          <pc:sldMk cId="336318007" sldId="4487"/>
        </pc:sldMkLst>
      </pc:sldChg>
      <pc:sldChg chg="add del">
        <pc:chgData name="Paula Schüppenhauer" userId="53231c67-f842-40ae-9d40-eec1b0ea5f50" providerId="ADAL" clId="{9066D1B4-A477-4F04-9101-00A5A8E1B91A}" dt="2025-03-06T08:19:32.565" v="1527" actId="47"/>
        <pc:sldMkLst>
          <pc:docMk/>
          <pc:sldMk cId="253463751" sldId="4488"/>
        </pc:sldMkLst>
      </pc:sldChg>
      <pc:sldChg chg="add del">
        <pc:chgData name="Paula Schüppenhauer" userId="53231c67-f842-40ae-9d40-eec1b0ea5f50" providerId="ADAL" clId="{9066D1B4-A477-4F04-9101-00A5A8E1B91A}" dt="2025-03-06T08:08:56.238" v="1375" actId="47"/>
        <pc:sldMkLst>
          <pc:docMk/>
          <pc:sldMk cId="2277597089" sldId="4489"/>
        </pc:sldMkLst>
      </pc:sldChg>
      <pc:sldChg chg="add del">
        <pc:chgData name="Paula Schüppenhauer" userId="53231c67-f842-40ae-9d40-eec1b0ea5f50" providerId="ADAL" clId="{9066D1B4-A477-4F04-9101-00A5A8E1B91A}" dt="2025-03-06T08:11:05.906" v="1403" actId="47"/>
        <pc:sldMkLst>
          <pc:docMk/>
          <pc:sldMk cId="1340532036" sldId="4490"/>
        </pc:sldMkLst>
      </pc:sldChg>
      <pc:sldChg chg="modSp add del mod">
        <pc:chgData name="Paula Schüppenhauer" userId="53231c67-f842-40ae-9d40-eec1b0ea5f50" providerId="ADAL" clId="{9066D1B4-A477-4F04-9101-00A5A8E1B91A}" dt="2025-03-06T08:20:00.585" v="1533" actId="47"/>
        <pc:sldMkLst>
          <pc:docMk/>
          <pc:sldMk cId="439660627" sldId="4491"/>
        </pc:sldMkLst>
      </pc:sldChg>
      <pc:sldChg chg="add del">
        <pc:chgData name="Paula Schüppenhauer" userId="53231c67-f842-40ae-9d40-eec1b0ea5f50" providerId="ADAL" clId="{9066D1B4-A477-4F04-9101-00A5A8E1B91A}" dt="2025-03-06T08:20:18.965" v="1537" actId="47"/>
        <pc:sldMkLst>
          <pc:docMk/>
          <pc:sldMk cId="404596943" sldId="4492"/>
        </pc:sldMkLst>
      </pc:sldChg>
      <pc:sldChg chg="modSp add del mod">
        <pc:chgData name="Paula Schüppenhauer" userId="53231c67-f842-40ae-9d40-eec1b0ea5f50" providerId="ADAL" clId="{9066D1B4-A477-4F04-9101-00A5A8E1B91A}" dt="2025-03-06T08:20:39.114" v="1544" actId="47"/>
        <pc:sldMkLst>
          <pc:docMk/>
          <pc:sldMk cId="2760111286" sldId="4493"/>
        </pc:sldMkLst>
      </pc:sldChg>
      <pc:sldChg chg="add del">
        <pc:chgData name="Paula Schüppenhauer" userId="53231c67-f842-40ae-9d40-eec1b0ea5f50" providerId="ADAL" clId="{9066D1B4-A477-4F04-9101-00A5A8E1B91A}" dt="2025-03-06T08:20:58.679" v="1550" actId="47"/>
        <pc:sldMkLst>
          <pc:docMk/>
          <pc:sldMk cId="3805262008" sldId="4494"/>
        </pc:sldMkLst>
      </pc:sldChg>
      <pc:sldChg chg="add del">
        <pc:chgData name="Paula Schüppenhauer" userId="53231c67-f842-40ae-9d40-eec1b0ea5f50" providerId="ADAL" clId="{9066D1B4-A477-4F04-9101-00A5A8E1B91A}" dt="2025-03-06T08:21:15.210" v="1554" actId="47"/>
        <pc:sldMkLst>
          <pc:docMk/>
          <pc:sldMk cId="2835849352" sldId="4495"/>
        </pc:sldMkLst>
      </pc:sldChg>
      <pc:sldChg chg="add del">
        <pc:chgData name="Paula Schüppenhauer" userId="53231c67-f842-40ae-9d40-eec1b0ea5f50" providerId="ADAL" clId="{9066D1B4-A477-4F04-9101-00A5A8E1B91A}" dt="2025-03-06T08:08:43.583" v="1373" actId="47"/>
        <pc:sldMkLst>
          <pc:docMk/>
          <pc:sldMk cId="3896846680" sldId="4496"/>
        </pc:sldMkLst>
      </pc:sldChg>
      <pc:sldChg chg="add del">
        <pc:chgData name="Paula Schüppenhauer" userId="53231c67-f842-40ae-9d40-eec1b0ea5f50" providerId="ADAL" clId="{9066D1B4-A477-4F04-9101-00A5A8E1B91A}" dt="2025-03-06T08:10:45.274" v="1398" actId="47"/>
        <pc:sldMkLst>
          <pc:docMk/>
          <pc:sldMk cId="1331046088" sldId="4497"/>
        </pc:sldMkLst>
      </pc:sldChg>
      <pc:sldChg chg="add del">
        <pc:chgData name="Paula Schüppenhauer" userId="53231c67-f842-40ae-9d40-eec1b0ea5f50" providerId="ADAL" clId="{9066D1B4-A477-4F04-9101-00A5A8E1B91A}" dt="2025-03-06T08:21:38.780" v="1558" actId="47"/>
        <pc:sldMkLst>
          <pc:docMk/>
          <pc:sldMk cId="62255511" sldId="4498"/>
        </pc:sldMkLst>
      </pc:sldChg>
      <pc:sldChg chg="add del">
        <pc:chgData name="Paula Schüppenhauer" userId="53231c67-f842-40ae-9d40-eec1b0ea5f50" providerId="ADAL" clId="{9066D1B4-A477-4F04-9101-00A5A8E1B91A}" dt="2025-03-06T08:21:58.259" v="1562" actId="47"/>
        <pc:sldMkLst>
          <pc:docMk/>
          <pc:sldMk cId="3452909326" sldId="4499"/>
        </pc:sldMkLst>
      </pc:sldChg>
      <pc:sldChg chg="add del">
        <pc:chgData name="Paula Schüppenhauer" userId="53231c67-f842-40ae-9d40-eec1b0ea5f50" providerId="ADAL" clId="{9066D1B4-A477-4F04-9101-00A5A8E1B91A}" dt="2025-03-06T08:22:13.854" v="1566" actId="47"/>
        <pc:sldMkLst>
          <pc:docMk/>
          <pc:sldMk cId="688266569" sldId="4500"/>
        </pc:sldMkLst>
      </pc:sldChg>
      <pc:sldChg chg="addSp delSp modSp add del mod">
        <pc:chgData name="Paula Schüppenhauer" userId="53231c67-f842-40ae-9d40-eec1b0ea5f50" providerId="ADAL" clId="{9066D1B4-A477-4F04-9101-00A5A8E1B91A}" dt="2025-03-06T08:07:08.657" v="1357" actId="47"/>
        <pc:sldMkLst>
          <pc:docMk/>
          <pc:sldMk cId="1351058350" sldId="4501"/>
        </pc:sldMkLst>
      </pc:sldChg>
      <pc:sldChg chg="addSp delSp modSp add mod ord">
        <pc:chgData name="Paula Schüppenhauer" userId="53231c67-f842-40ae-9d40-eec1b0ea5f50" providerId="ADAL" clId="{9066D1B4-A477-4F04-9101-00A5A8E1B91A}" dt="2025-03-06T08:40:50.526" v="1822"/>
        <pc:sldMkLst>
          <pc:docMk/>
          <pc:sldMk cId="1282602441" sldId="4502"/>
        </pc:sldMkLst>
      </pc:sldChg>
      <pc:sldChg chg="modSp add mod ord">
        <pc:chgData name="Paula Schüppenhauer" userId="53231c67-f842-40ae-9d40-eec1b0ea5f50" providerId="ADAL" clId="{9066D1B4-A477-4F04-9101-00A5A8E1B91A}" dt="2025-03-06T08:41:50.403" v="1834" actId="1076"/>
        <pc:sldMkLst>
          <pc:docMk/>
          <pc:sldMk cId="224248754" sldId="4503"/>
        </pc:sldMkLst>
      </pc:sldChg>
      <pc:sldChg chg="modSp add mod ord">
        <pc:chgData name="Paula Schüppenhauer" userId="53231c67-f842-40ae-9d40-eec1b0ea5f50" providerId="ADAL" clId="{9066D1B4-A477-4F04-9101-00A5A8E1B91A}" dt="2025-03-06T08:42:20.597" v="1839"/>
        <pc:sldMkLst>
          <pc:docMk/>
          <pc:sldMk cId="1225619886" sldId="4504"/>
        </pc:sldMkLst>
      </pc:sldChg>
      <pc:sldChg chg="modSp add mod ord">
        <pc:chgData name="Paula Schüppenhauer" userId="53231c67-f842-40ae-9d40-eec1b0ea5f50" providerId="ADAL" clId="{9066D1B4-A477-4F04-9101-00A5A8E1B91A}" dt="2025-03-06T08:44:21.391" v="1886"/>
        <pc:sldMkLst>
          <pc:docMk/>
          <pc:sldMk cId="2486499315" sldId="4505"/>
        </pc:sldMkLst>
      </pc:sldChg>
      <pc:sldChg chg="modSp add mod ord">
        <pc:chgData name="Paula Schüppenhauer" userId="53231c67-f842-40ae-9d40-eec1b0ea5f50" providerId="ADAL" clId="{9066D1B4-A477-4F04-9101-00A5A8E1B91A}" dt="2025-03-06T08:45:10.082" v="1896"/>
        <pc:sldMkLst>
          <pc:docMk/>
          <pc:sldMk cId="3284633036" sldId="4506"/>
        </pc:sldMkLst>
      </pc:sldChg>
      <pc:sldChg chg="modSp add mod ord">
        <pc:chgData name="Paula Schüppenhauer" userId="53231c67-f842-40ae-9d40-eec1b0ea5f50" providerId="ADAL" clId="{9066D1B4-A477-4F04-9101-00A5A8E1B91A}" dt="2025-03-06T09:01:00.502" v="2093" actId="1076"/>
        <pc:sldMkLst>
          <pc:docMk/>
          <pc:sldMk cId="148814455" sldId="4507"/>
        </pc:sldMkLst>
      </pc:sldChg>
      <pc:sldChg chg="addSp delSp modSp add mod ord">
        <pc:chgData name="Paula Schüppenhauer" userId="53231c67-f842-40ae-9d40-eec1b0ea5f50" providerId="ADAL" clId="{9066D1B4-A477-4F04-9101-00A5A8E1B91A}" dt="2025-03-06T09:05:18.554" v="2113" actId="1076"/>
        <pc:sldMkLst>
          <pc:docMk/>
          <pc:sldMk cId="3565220567" sldId="4508"/>
        </pc:sldMkLst>
      </pc:sldChg>
      <pc:sldChg chg="addSp delSp modSp add mod ord">
        <pc:chgData name="Paula Schüppenhauer" userId="53231c67-f842-40ae-9d40-eec1b0ea5f50" providerId="ADAL" clId="{9066D1B4-A477-4F04-9101-00A5A8E1B91A}" dt="2025-03-06T09:04:44.630" v="2110" actId="1076"/>
        <pc:sldMkLst>
          <pc:docMk/>
          <pc:sldMk cId="2469201975" sldId="4509"/>
        </pc:sldMkLst>
      </pc:sldChg>
      <pc:sldChg chg="addSp delSp modSp add mod ord">
        <pc:chgData name="Paula Schüppenhauer" userId="53231c67-f842-40ae-9d40-eec1b0ea5f50" providerId="ADAL" clId="{9066D1B4-A477-4F04-9101-00A5A8E1B91A}" dt="2025-03-06T09:04:04.243" v="2105" actId="1076"/>
        <pc:sldMkLst>
          <pc:docMk/>
          <pc:sldMk cId="768232497" sldId="4510"/>
        </pc:sldMkLst>
      </pc:sldChg>
      <pc:sldChg chg="addSp delSp modSp add mod ord">
        <pc:chgData name="Paula Schüppenhauer" userId="53231c67-f842-40ae-9d40-eec1b0ea5f50" providerId="ADAL" clId="{9066D1B4-A477-4F04-9101-00A5A8E1B91A}" dt="2025-03-06T09:03:24.184" v="2102" actId="1076"/>
        <pc:sldMkLst>
          <pc:docMk/>
          <pc:sldMk cId="1722410887" sldId="4511"/>
        </pc:sldMkLst>
      </pc:sldChg>
      <pc:sldChg chg="addSp delSp modSp add mod ord">
        <pc:chgData name="Paula Schüppenhauer" userId="53231c67-f842-40ae-9d40-eec1b0ea5f50" providerId="ADAL" clId="{9066D1B4-A477-4F04-9101-00A5A8E1B91A}" dt="2025-03-06T09:02:37.429" v="2098" actId="1076"/>
        <pc:sldMkLst>
          <pc:docMk/>
          <pc:sldMk cId="3930177433" sldId="4512"/>
        </pc:sldMkLst>
      </pc:sldChg>
      <pc:sldChg chg="modSp add del mod">
        <pc:chgData name="Paula Schüppenhauer" userId="53231c67-f842-40ae-9d40-eec1b0ea5f50" providerId="ADAL" clId="{9066D1B4-A477-4F04-9101-00A5A8E1B91A}" dt="2025-03-07T13:11:55.097" v="3752" actId="47"/>
        <pc:sldMkLst>
          <pc:docMk/>
          <pc:sldMk cId="1068432198" sldId="4513"/>
        </pc:sldMkLst>
      </pc:sldChg>
      <pc:sldChg chg="addSp delSp modSp add mod">
        <pc:chgData name="Paula Schüppenhauer" userId="53231c67-f842-40ae-9d40-eec1b0ea5f50" providerId="ADAL" clId="{9066D1B4-A477-4F04-9101-00A5A8E1B91A}" dt="2025-03-06T08:48:56.054" v="2004" actId="948"/>
        <pc:sldMkLst>
          <pc:docMk/>
          <pc:sldMk cId="3847257871" sldId="4514"/>
        </pc:sldMkLst>
      </pc:sldChg>
      <pc:sldChg chg="addSp delSp modSp add del mod modShow">
        <pc:chgData name="Paula Schüppenhauer" userId="53231c67-f842-40ae-9d40-eec1b0ea5f50" providerId="ADAL" clId="{9066D1B4-A477-4F04-9101-00A5A8E1B91A}" dt="2025-03-06T08:41:34.971" v="1829" actId="47"/>
        <pc:sldMkLst>
          <pc:docMk/>
          <pc:sldMk cId="2685692976" sldId="4515"/>
        </pc:sldMkLst>
      </pc:sldChg>
      <pc:sldChg chg="delSp modSp add del mod">
        <pc:chgData name="Paula Schüppenhauer" userId="53231c67-f842-40ae-9d40-eec1b0ea5f50" providerId="ADAL" clId="{9066D1B4-A477-4F04-9101-00A5A8E1B91A}" dt="2025-03-06T08:26:45.540" v="1608" actId="47"/>
        <pc:sldMkLst>
          <pc:docMk/>
          <pc:sldMk cId="326704431" sldId="4516"/>
        </pc:sldMkLst>
      </pc:sldChg>
      <pc:sldChg chg="modSp add mod">
        <pc:chgData name="Paula Schüppenhauer" userId="53231c67-f842-40ae-9d40-eec1b0ea5f50" providerId="ADAL" clId="{9066D1B4-A477-4F04-9101-00A5A8E1B91A}" dt="2025-03-06T08:48:43.232" v="2003" actId="1076"/>
        <pc:sldMkLst>
          <pc:docMk/>
          <pc:sldMk cId="2440535142" sldId="4517"/>
        </pc:sldMkLst>
      </pc:sldChg>
      <pc:sldChg chg="addSp modSp add mod">
        <pc:chgData name="Paula Schüppenhauer" userId="53231c67-f842-40ae-9d40-eec1b0ea5f50" providerId="ADAL" clId="{9066D1B4-A477-4F04-9101-00A5A8E1B91A}" dt="2025-03-06T08:42:10.803" v="1837" actId="207"/>
        <pc:sldMkLst>
          <pc:docMk/>
          <pc:sldMk cId="2746593216" sldId="4518"/>
        </pc:sldMkLst>
      </pc:sldChg>
      <pc:sldChg chg="addSp delSp modSp add mod">
        <pc:chgData name="Paula Schüppenhauer" userId="53231c67-f842-40ae-9d40-eec1b0ea5f50" providerId="ADAL" clId="{9066D1B4-A477-4F04-9101-00A5A8E1B91A}" dt="2025-03-06T08:36:12.858" v="1759" actId="207"/>
        <pc:sldMkLst>
          <pc:docMk/>
          <pc:sldMk cId="2390099731" sldId="4519"/>
        </pc:sldMkLst>
      </pc:sldChg>
      <pc:sldChg chg="delSp modSp add mod">
        <pc:chgData name="Paula Schüppenhauer" userId="53231c67-f842-40ae-9d40-eec1b0ea5f50" providerId="ADAL" clId="{9066D1B4-A477-4F04-9101-00A5A8E1B91A}" dt="2025-03-06T08:48:12.306" v="1999" actId="948"/>
        <pc:sldMkLst>
          <pc:docMk/>
          <pc:sldMk cId="2632549278" sldId="4520"/>
        </pc:sldMkLst>
      </pc:sldChg>
      <pc:sldChg chg="modSp add mod">
        <pc:chgData name="Paula Schüppenhauer" userId="53231c67-f842-40ae-9d40-eec1b0ea5f50" providerId="ADAL" clId="{9066D1B4-A477-4F04-9101-00A5A8E1B91A}" dt="2025-03-06T08:48:02.149" v="1998" actId="948"/>
        <pc:sldMkLst>
          <pc:docMk/>
          <pc:sldMk cId="2534494430" sldId="4521"/>
        </pc:sldMkLst>
      </pc:sldChg>
      <pc:sldChg chg="addSp modSp add mod">
        <pc:chgData name="Paula Schüppenhauer" userId="53231c67-f842-40ae-9d40-eec1b0ea5f50" providerId="ADAL" clId="{9066D1B4-A477-4F04-9101-00A5A8E1B91A}" dt="2025-03-07T13:16:05.380" v="3811" actId="14100"/>
        <pc:sldMkLst>
          <pc:docMk/>
          <pc:sldMk cId="2608251600" sldId="4522"/>
        </pc:sldMkLst>
      </pc:sldChg>
      <pc:sldChg chg="modSp add del mod">
        <pc:chgData name="Paula Schüppenhauer" userId="53231c67-f842-40ae-9d40-eec1b0ea5f50" providerId="ADAL" clId="{9066D1B4-A477-4F04-9101-00A5A8E1B91A}" dt="2025-03-06T08:29:33.276" v="1623" actId="47"/>
        <pc:sldMkLst>
          <pc:docMk/>
          <pc:sldMk cId="3303773404" sldId="4523"/>
        </pc:sldMkLst>
      </pc:sldChg>
      <pc:sldChg chg="modSp add del mod">
        <pc:chgData name="Paula Schüppenhauer" userId="53231c67-f842-40ae-9d40-eec1b0ea5f50" providerId="ADAL" clId="{9066D1B4-A477-4F04-9101-00A5A8E1B91A}" dt="2025-03-06T08:29:34.666" v="1624" actId="47"/>
        <pc:sldMkLst>
          <pc:docMk/>
          <pc:sldMk cId="1791969440" sldId="4524"/>
        </pc:sldMkLst>
      </pc:sldChg>
      <pc:sldChg chg="addSp delSp modSp new mod">
        <pc:chgData name="Paula Schüppenhauer" userId="53231c67-f842-40ae-9d40-eec1b0ea5f50" providerId="ADAL" clId="{9066D1B4-A477-4F04-9101-00A5A8E1B91A}" dt="2025-03-06T08:38:16.785" v="1787" actId="1076"/>
        <pc:sldMkLst>
          <pc:docMk/>
          <pc:sldMk cId="873166283" sldId="4525"/>
        </pc:sldMkLst>
      </pc:sldChg>
      <pc:sldChg chg="addSp delSp modSp add mod">
        <pc:chgData name="Paula Schüppenhauer" userId="53231c67-f842-40ae-9d40-eec1b0ea5f50" providerId="ADAL" clId="{9066D1B4-A477-4F04-9101-00A5A8E1B91A}" dt="2025-03-06T08:47:12.734" v="1991" actId="948"/>
        <pc:sldMkLst>
          <pc:docMk/>
          <pc:sldMk cId="2822728364" sldId="4526"/>
        </pc:sldMkLst>
      </pc:sldChg>
      <pc:sldChg chg="addSp delSp modSp add del mod">
        <pc:chgData name="Paula Schüppenhauer" userId="53231c67-f842-40ae-9d40-eec1b0ea5f50" providerId="ADAL" clId="{9066D1B4-A477-4F04-9101-00A5A8E1B91A}" dt="2025-03-06T08:38:46.142" v="1795" actId="47"/>
        <pc:sldMkLst>
          <pc:docMk/>
          <pc:sldMk cId="3108956253" sldId="4527"/>
        </pc:sldMkLst>
      </pc:sldChg>
      <pc:sldChg chg="addSp modSp add mod">
        <pc:chgData name="Paula Schüppenhauer" userId="53231c67-f842-40ae-9d40-eec1b0ea5f50" providerId="ADAL" clId="{9066D1B4-A477-4F04-9101-00A5A8E1B91A}" dt="2025-03-06T08:51:06.390" v="2020" actId="20577"/>
        <pc:sldMkLst>
          <pc:docMk/>
          <pc:sldMk cId="569823836" sldId="4528"/>
        </pc:sldMkLst>
      </pc:sldChg>
      <pc:sldChg chg="modSp add del mod">
        <pc:chgData name="Paula Schüppenhauer" userId="53231c67-f842-40ae-9d40-eec1b0ea5f50" providerId="ADAL" clId="{9066D1B4-A477-4F04-9101-00A5A8E1B91A}" dt="2025-03-06T08:51:37.064" v="2025" actId="47"/>
        <pc:sldMkLst>
          <pc:docMk/>
          <pc:sldMk cId="62443732" sldId="4529"/>
        </pc:sldMkLst>
      </pc:sldChg>
      <pc:sldChg chg="addSp modSp add mod">
        <pc:chgData name="Paula Schüppenhauer" userId="53231c67-f842-40ae-9d40-eec1b0ea5f50" providerId="ADAL" clId="{9066D1B4-A477-4F04-9101-00A5A8E1B91A}" dt="2025-03-06T08:46:42.929" v="1987" actId="948"/>
        <pc:sldMkLst>
          <pc:docMk/>
          <pc:sldMk cId="2593488250" sldId="4530"/>
        </pc:sldMkLst>
      </pc:sldChg>
      <pc:sldChg chg="addSp delSp modSp add del mod">
        <pc:chgData name="Paula Schüppenhauer" userId="53231c67-f842-40ae-9d40-eec1b0ea5f50" providerId="ADAL" clId="{9066D1B4-A477-4F04-9101-00A5A8E1B91A}" dt="2025-03-06T08:32:49.191" v="1731" actId="47"/>
        <pc:sldMkLst>
          <pc:docMk/>
          <pc:sldMk cId="4219360960" sldId="4531"/>
        </pc:sldMkLst>
      </pc:sldChg>
      <pc:sldChg chg="modSp add mod ord">
        <pc:chgData name="Paula Schüppenhauer" userId="53231c67-f842-40ae-9d40-eec1b0ea5f50" providerId="ADAL" clId="{9066D1B4-A477-4F04-9101-00A5A8E1B91A}" dt="2025-03-06T08:52:40.075" v="2075" actId="113"/>
        <pc:sldMkLst>
          <pc:docMk/>
          <pc:sldMk cId="76435887" sldId="4532"/>
        </pc:sldMkLst>
      </pc:sldChg>
      <pc:sldChg chg="modSp add del mod">
        <pc:chgData name="Paula Schüppenhauer" userId="53231c67-f842-40ae-9d40-eec1b0ea5f50" providerId="ADAL" clId="{9066D1B4-A477-4F04-9101-00A5A8E1B91A}" dt="2025-03-06T08:52:41.219" v="2076" actId="47"/>
        <pc:sldMkLst>
          <pc:docMk/>
          <pc:sldMk cId="1978977617" sldId="4533"/>
        </pc:sldMkLst>
      </pc:sldChg>
      <pc:sldChg chg="modSp add del mod">
        <pc:chgData name="Paula Schüppenhauer" userId="53231c67-f842-40ae-9d40-eec1b0ea5f50" providerId="ADAL" clId="{9066D1B4-A477-4F04-9101-00A5A8E1B91A}" dt="2025-03-06T08:52:49.315" v="2077" actId="47"/>
        <pc:sldMkLst>
          <pc:docMk/>
          <pc:sldMk cId="1099365373" sldId="4534"/>
        </pc:sldMkLst>
      </pc:sldChg>
      <pc:sldChg chg="modSp add mod">
        <pc:chgData name="Paula Schüppenhauer" userId="53231c67-f842-40ae-9d40-eec1b0ea5f50" providerId="ADAL" clId="{9066D1B4-A477-4F04-9101-00A5A8E1B91A}" dt="2025-03-06T08:53:07.654" v="2084" actId="5793"/>
        <pc:sldMkLst>
          <pc:docMk/>
          <pc:sldMk cId="1608511392" sldId="4535"/>
        </pc:sldMkLst>
      </pc:sldChg>
      <pc:sldChg chg="modSp add mod">
        <pc:chgData name="Paula Schüppenhauer" userId="53231c67-f842-40ae-9d40-eec1b0ea5f50" providerId="ADAL" clId="{9066D1B4-A477-4F04-9101-00A5A8E1B91A}" dt="2025-03-06T08:52:57.266" v="2080" actId="12"/>
        <pc:sldMkLst>
          <pc:docMk/>
          <pc:sldMk cId="2820487082" sldId="4536"/>
        </pc:sldMkLst>
      </pc:sldChg>
      <pc:sldChg chg="modSp add del mod">
        <pc:chgData name="Paula Schüppenhauer" userId="53231c67-f842-40ae-9d40-eec1b0ea5f50" providerId="ADAL" clId="{9066D1B4-A477-4F04-9101-00A5A8E1B91A}" dt="2025-03-06T08:50:59.206" v="2019" actId="47"/>
        <pc:sldMkLst>
          <pc:docMk/>
          <pc:sldMk cId="2409229051" sldId="4537"/>
        </pc:sldMkLst>
      </pc:sldChg>
      <pc:sldChg chg="modSp add del mod">
        <pc:chgData name="Paula Schüppenhauer" userId="53231c67-f842-40ae-9d40-eec1b0ea5f50" providerId="ADAL" clId="{9066D1B4-A477-4F04-9101-00A5A8E1B91A}" dt="2025-03-07T13:16:15.175" v="3812" actId="47"/>
        <pc:sldMkLst>
          <pc:docMk/>
          <pc:sldMk cId="2842016322" sldId="4538"/>
        </pc:sldMkLst>
      </pc:sldChg>
      <pc:sldChg chg="modSp add del mod">
        <pc:chgData name="Paula Schüppenhauer" userId="53231c67-f842-40ae-9d40-eec1b0ea5f50" providerId="ADAL" clId="{9066D1B4-A477-4F04-9101-00A5A8E1B91A}" dt="2025-03-07T13:16:15.834" v="3813" actId="47"/>
        <pc:sldMkLst>
          <pc:docMk/>
          <pc:sldMk cId="784173789" sldId="4539"/>
        </pc:sldMkLst>
      </pc:sldChg>
      <pc:sldChg chg="modSp add del mod">
        <pc:chgData name="Paula Schüppenhauer" userId="53231c67-f842-40ae-9d40-eec1b0ea5f50" providerId="ADAL" clId="{9066D1B4-A477-4F04-9101-00A5A8E1B91A}" dt="2025-03-07T13:16:16.762" v="3814" actId="47"/>
        <pc:sldMkLst>
          <pc:docMk/>
          <pc:sldMk cId="2728149014" sldId="4540"/>
        </pc:sldMkLst>
      </pc:sldChg>
      <pc:sldChg chg="add del">
        <pc:chgData name="Paula Schüppenhauer" userId="53231c67-f842-40ae-9d40-eec1b0ea5f50" providerId="ADAL" clId="{9066D1B4-A477-4F04-9101-00A5A8E1B91A}" dt="2025-03-06T08:38:09.180" v="1784" actId="47"/>
        <pc:sldMkLst>
          <pc:docMk/>
          <pc:sldMk cId="1395275911" sldId="4541"/>
        </pc:sldMkLst>
      </pc:sldChg>
      <pc:sldChg chg="addSp delSp modSp add mod">
        <pc:chgData name="Paula Schüppenhauer" userId="53231c67-f842-40ae-9d40-eec1b0ea5f50" providerId="ADAL" clId="{9066D1B4-A477-4F04-9101-00A5A8E1B91A}" dt="2025-03-06T09:06:03.999" v="2121" actId="1076"/>
        <pc:sldMkLst>
          <pc:docMk/>
          <pc:sldMk cId="1757912259" sldId="4541"/>
        </pc:sldMkLst>
      </pc:sldChg>
      <pc:sldChg chg="modSp add mod">
        <pc:chgData name="Paula Schüppenhauer" userId="53231c67-f842-40ae-9d40-eec1b0ea5f50" providerId="ADAL" clId="{9066D1B4-A477-4F04-9101-00A5A8E1B91A}" dt="2025-03-06T09:12:37.566" v="2271" actId="20577"/>
        <pc:sldMkLst>
          <pc:docMk/>
          <pc:sldMk cId="1435681881" sldId="4542"/>
        </pc:sldMkLst>
      </pc:sldChg>
      <pc:sldChg chg="add del">
        <pc:chgData name="Paula Schüppenhauer" userId="53231c67-f842-40ae-9d40-eec1b0ea5f50" providerId="ADAL" clId="{9066D1B4-A477-4F04-9101-00A5A8E1B91A}" dt="2025-03-06T09:00:46.372" v="2091" actId="47"/>
        <pc:sldMkLst>
          <pc:docMk/>
          <pc:sldMk cId="1775972213" sldId="4542"/>
        </pc:sldMkLst>
      </pc:sldChg>
      <pc:sldChg chg="add del">
        <pc:chgData name="Paula Schüppenhauer" userId="53231c67-f842-40ae-9d40-eec1b0ea5f50" providerId="ADAL" clId="{9066D1B4-A477-4F04-9101-00A5A8E1B91A}" dt="2025-03-06T08:38:10.005" v="1785" actId="47"/>
        <pc:sldMkLst>
          <pc:docMk/>
          <pc:sldMk cId="1788146903" sldId="4542"/>
        </pc:sldMkLst>
      </pc:sldChg>
      <pc:sldChg chg="addSp modSp add mod">
        <pc:chgData name="Paula Schüppenhauer" userId="53231c67-f842-40ae-9d40-eec1b0ea5f50" providerId="ADAL" clId="{9066D1B4-A477-4F04-9101-00A5A8E1B91A}" dt="2025-03-06T09:14:09.322" v="2291" actId="1076"/>
        <pc:sldMkLst>
          <pc:docMk/>
          <pc:sldMk cId="305677921" sldId="4543"/>
        </pc:sldMkLst>
      </pc:sldChg>
      <pc:sldChg chg="add del">
        <pc:chgData name="Paula Schüppenhauer" userId="53231c67-f842-40ae-9d40-eec1b0ea5f50" providerId="ADAL" clId="{9066D1B4-A477-4F04-9101-00A5A8E1B91A}" dt="2025-03-06T09:08:47.539" v="2162"/>
        <pc:sldMkLst>
          <pc:docMk/>
          <pc:sldMk cId="3321179962" sldId="4543"/>
        </pc:sldMkLst>
      </pc:sldChg>
      <pc:sldChg chg="delSp modSp add mod">
        <pc:chgData name="Paula Schüppenhauer" userId="53231c67-f842-40ae-9d40-eec1b0ea5f50" providerId="ADAL" clId="{9066D1B4-A477-4F04-9101-00A5A8E1B91A}" dt="2025-03-06T09:15:06.182" v="2360" actId="12"/>
        <pc:sldMkLst>
          <pc:docMk/>
          <pc:sldMk cId="869463473" sldId="4544"/>
        </pc:sldMkLst>
      </pc:sldChg>
      <pc:sldChg chg="add del">
        <pc:chgData name="Paula Schüppenhauer" userId="53231c67-f842-40ae-9d40-eec1b0ea5f50" providerId="ADAL" clId="{9066D1B4-A477-4F04-9101-00A5A8E1B91A}" dt="2025-03-06T09:13:00.827" v="2274"/>
        <pc:sldMkLst>
          <pc:docMk/>
          <pc:sldMk cId="3459886050" sldId="4544"/>
        </pc:sldMkLst>
      </pc:sldChg>
      <pc:sldChg chg="add del">
        <pc:chgData name="Paula Schüppenhauer" userId="53231c67-f842-40ae-9d40-eec1b0ea5f50" providerId="ADAL" clId="{9066D1B4-A477-4F04-9101-00A5A8E1B91A}" dt="2025-03-06T09:17:59.314" v="2362"/>
        <pc:sldMkLst>
          <pc:docMk/>
          <pc:sldMk cId="3581493404" sldId="4545"/>
        </pc:sldMkLst>
      </pc:sldChg>
      <pc:sldChg chg="add del">
        <pc:chgData name="Paula Schüppenhauer" userId="53231c67-f842-40ae-9d40-eec1b0ea5f50" providerId="ADAL" clId="{9066D1B4-A477-4F04-9101-00A5A8E1B91A}" dt="2025-03-06T09:18:02.825" v="2364"/>
        <pc:sldMkLst>
          <pc:docMk/>
          <pc:sldMk cId="3656972771" sldId="4545"/>
        </pc:sldMkLst>
      </pc:sldChg>
      <pc:sldChg chg="modSp add mod">
        <pc:chgData name="Paula Schüppenhauer" userId="53231c67-f842-40ae-9d40-eec1b0ea5f50" providerId="ADAL" clId="{9066D1B4-A477-4F04-9101-00A5A8E1B91A}" dt="2025-03-06T09:19:04.572" v="2473" actId="20577"/>
        <pc:sldMkLst>
          <pc:docMk/>
          <pc:sldMk cId="3873960613" sldId="4545"/>
        </pc:sldMkLst>
      </pc:sldChg>
      <pc:sldChg chg="addSp delSp modSp add mod">
        <pc:chgData name="Paula Schüppenhauer" userId="53231c67-f842-40ae-9d40-eec1b0ea5f50" providerId="ADAL" clId="{9066D1B4-A477-4F04-9101-00A5A8E1B91A}" dt="2025-03-06T09:22:42.157" v="2482" actId="732"/>
        <pc:sldMkLst>
          <pc:docMk/>
          <pc:sldMk cId="1080407047" sldId="4546"/>
        </pc:sldMkLst>
      </pc:sldChg>
      <pc:sldChg chg="modSp add mod ord">
        <pc:chgData name="Paula Schüppenhauer" userId="53231c67-f842-40ae-9d40-eec1b0ea5f50" providerId="ADAL" clId="{9066D1B4-A477-4F04-9101-00A5A8E1B91A}" dt="2025-03-06T09:35:46.253" v="2686" actId="207"/>
        <pc:sldMkLst>
          <pc:docMk/>
          <pc:sldMk cId="854757866" sldId="4547"/>
        </pc:sldMkLst>
      </pc:sldChg>
      <pc:sldChg chg="addSp modSp add del mod">
        <pc:chgData name="Paula Schüppenhauer" userId="53231c67-f842-40ae-9d40-eec1b0ea5f50" providerId="ADAL" clId="{9066D1B4-A477-4F04-9101-00A5A8E1B91A}" dt="2025-03-06T09:34:37.245" v="2658" actId="47"/>
        <pc:sldMkLst>
          <pc:docMk/>
          <pc:sldMk cId="3053214812" sldId="4548"/>
        </pc:sldMkLst>
      </pc:sldChg>
      <pc:sldChg chg="modSp add mod">
        <pc:chgData name="Paula Schüppenhauer" userId="53231c67-f842-40ae-9d40-eec1b0ea5f50" providerId="ADAL" clId="{9066D1B4-A477-4F04-9101-00A5A8E1B91A}" dt="2025-03-06T09:35:51.613" v="2687" actId="207"/>
        <pc:sldMkLst>
          <pc:docMk/>
          <pc:sldMk cId="1035987430" sldId="4549"/>
        </pc:sldMkLst>
      </pc:sldChg>
      <pc:sldChg chg="add del">
        <pc:chgData name="Paula Schüppenhauer" userId="53231c67-f842-40ae-9d40-eec1b0ea5f50" providerId="ADAL" clId="{9066D1B4-A477-4F04-9101-00A5A8E1B91A}" dt="2025-03-06T09:29:22.730" v="2614" actId="47"/>
        <pc:sldMkLst>
          <pc:docMk/>
          <pc:sldMk cId="2279204259" sldId="4549"/>
        </pc:sldMkLst>
      </pc:sldChg>
      <pc:sldChg chg="modSp add mod">
        <pc:chgData name="Paula Schüppenhauer" userId="53231c67-f842-40ae-9d40-eec1b0ea5f50" providerId="ADAL" clId="{9066D1B4-A477-4F04-9101-00A5A8E1B91A}" dt="2025-03-06T09:35:54.861" v="2688" actId="207"/>
        <pc:sldMkLst>
          <pc:docMk/>
          <pc:sldMk cId="3007616990" sldId="4550"/>
        </pc:sldMkLst>
      </pc:sldChg>
      <pc:sldChg chg="addSp modSp add mod ord">
        <pc:chgData name="Paula Schüppenhauer" userId="53231c67-f842-40ae-9d40-eec1b0ea5f50" providerId="ADAL" clId="{9066D1B4-A477-4F04-9101-00A5A8E1B91A}" dt="2025-03-06T09:51:32.860" v="2782" actId="1076"/>
        <pc:sldMkLst>
          <pc:docMk/>
          <pc:sldMk cId="3632425744" sldId="4551"/>
        </pc:sldMkLst>
      </pc:sldChg>
      <pc:sldChg chg="modSp add mod">
        <pc:chgData name="Paula Schüppenhauer" userId="53231c67-f842-40ae-9d40-eec1b0ea5f50" providerId="ADAL" clId="{9066D1B4-A477-4F04-9101-00A5A8E1B91A}" dt="2025-03-06T10:02:23.305" v="2855" actId="207"/>
        <pc:sldMkLst>
          <pc:docMk/>
          <pc:sldMk cId="544622901" sldId="4552"/>
        </pc:sldMkLst>
      </pc:sldChg>
      <pc:sldChg chg="addSp modSp add mod">
        <pc:chgData name="Paula Schüppenhauer" userId="53231c67-f842-40ae-9d40-eec1b0ea5f50" providerId="ADAL" clId="{9066D1B4-A477-4F04-9101-00A5A8E1B91A}" dt="2025-03-06T10:29:02.415" v="3288" actId="20577"/>
        <pc:sldMkLst>
          <pc:docMk/>
          <pc:sldMk cId="3366574274" sldId="4553"/>
        </pc:sldMkLst>
      </pc:sldChg>
      <pc:sldChg chg="delSp modSp add mod">
        <pc:chgData name="Paula Schüppenhauer" userId="53231c67-f842-40ae-9d40-eec1b0ea5f50" providerId="ADAL" clId="{9066D1B4-A477-4F04-9101-00A5A8E1B91A}" dt="2025-03-06T10:30:59.054" v="3328" actId="20577"/>
        <pc:sldMkLst>
          <pc:docMk/>
          <pc:sldMk cId="2295162382" sldId="4554"/>
        </pc:sldMkLst>
      </pc:sldChg>
      <pc:sldChg chg="addSp modSp add mod">
        <pc:chgData name="Paula Schüppenhauer" userId="53231c67-f842-40ae-9d40-eec1b0ea5f50" providerId="ADAL" clId="{9066D1B4-A477-4F04-9101-00A5A8E1B91A}" dt="2025-03-07T13:11:49.433" v="3751" actId="1076"/>
        <pc:sldMkLst>
          <pc:docMk/>
          <pc:sldMk cId="1665135139" sldId="4555"/>
        </pc:sldMkLst>
      </pc:sldChg>
      <pc:sldChg chg="add del">
        <pc:chgData name="Paula Schüppenhauer" userId="53231c67-f842-40ae-9d40-eec1b0ea5f50" providerId="ADAL" clId="{9066D1B4-A477-4F04-9101-00A5A8E1B91A}" dt="2025-03-07T13:06:57.284" v="3700"/>
        <pc:sldMkLst>
          <pc:docMk/>
          <pc:sldMk cId="992798359" sldId="4556"/>
        </pc:sldMkLst>
      </pc:sldChg>
      <pc:sldChg chg="addSp delSp modSp add mod">
        <pc:chgData name="Paula Schüppenhauer" userId="53231c67-f842-40ae-9d40-eec1b0ea5f50" providerId="ADAL" clId="{9066D1B4-A477-4F04-9101-00A5A8E1B91A}" dt="2025-03-07T13:26:46.988" v="3854" actId="207"/>
        <pc:sldMkLst>
          <pc:docMk/>
          <pc:sldMk cId="2428052289" sldId="4556"/>
        </pc:sldMkLst>
      </pc:sldChg>
      <pc:sldChg chg="modSp add mod">
        <pc:chgData name="Paula Schüppenhauer" userId="53231c67-f842-40ae-9d40-eec1b0ea5f50" providerId="ADAL" clId="{9066D1B4-A477-4F04-9101-00A5A8E1B91A}" dt="2025-03-07T13:40:32.457" v="4177" actId="20577"/>
        <pc:sldMkLst>
          <pc:docMk/>
          <pc:sldMk cId="2343727431" sldId="4557"/>
        </pc:sldMkLst>
      </pc:sldChg>
      <pc:sldChg chg="add del">
        <pc:chgData name="Paula Schüppenhauer" userId="53231c67-f842-40ae-9d40-eec1b0ea5f50" providerId="ADAL" clId="{9066D1B4-A477-4F04-9101-00A5A8E1B91A}" dt="2025-03-07T13:40:41.189" v="4178" actId="47"/>
        <pc:sldMkLst>
          <pc:docMk/>
          <pc:sldMk cId="1699562179" sldId="4558"/>
        </pc:sldMkLst>
      </pc:sldChg>
      <pc:sldChg chg="add del">
        <pc:chgData name="Paula Schüppenhauer" userId="53231c67-f842-40ae-9d40-eec1b0ea5f50" providerId="ADAL" clId="{9066D1B4-A477-4F04-9101-00A5A8E1B91A}" dt="2025-03-07T13:36:47.323" v="3949" actId="2890"/>
        <pc:sldMkLst>
          <pc:docMk/>
          <pc:sldMk cId="1123882570" sldId="4559"/>
        </pc:sldMkLst>
      </pc:sldChg>
      <pc:sldMasterChg chg="delSldLayout">
        <pc:chgData name="Paula Schüppenhauer" userId="53231c67-f842-40ae-9d40-eec1b0ea5f50" providerId="ADAL" clId="{9066D1B4-A477-4F04-9101-00A5A8E1B91A}" dt="2025-03-06T08:22:13.854" v="1566" actId="47"/>
        <pc:sldMasterMkLst>
          <pc:docMk/>
          <pc:sldMasterMk cId="580465908" sldId="2147483828"/>
        </pc:sldMasterMkLst>
        <pc:sldLayoutChg chg="del">
          <pc:chgData name="Paula Schüppenhauer" userId="53231c67-f842-40ae-9d40-eec1b0ea5f50" providerId="ADAL" clId="{9066D1B4-A477-4F04-9101-00A5A8E1B91A}" dt="2025-03-06T08:22:13.854" v="1566" actId="47"/>
          <pc:sldLayoutMkLst>
            <pc:docMk/>
            <pc:sldMasterMk cId="580465908" sldId="2147483828"/>
            <pc:sldLayoutMk cId="3393581349" sldId="2147483898"/>
          </pc:sldLayoutMkLst>
        </pc:sldLayoutChg>
        <pc:sldLayoutChg chg="del">
          <pc:chgData name="Paula Schüppenhauer" userId="53231c67-f842-40ae-9d40-eec1b0ea5f50" providerId="ADAL" clId="{9066D1B4-A477-4F04-9101-00A5A8E1B91A}" dt="2025-03-06T08:19:32.565" v="1527" actId="47"/>
          <pc:sldLayoutMkLst>
            <pc:docMk/>
            <pc:sldMasterMk cId="580465908" sldId="2147483828"/>
            <pc:sldLayoutMk cId="2704376917" sldId="2147483899"/>
          </pc:sldLayoutMkLst>
        </pc:sldLayoutChg>
        <pc:sldLayoutChg chg="del">
          <pc:chgData name="Paula Schüppenhauer" userId="53231c67-f842-40ae-9d40-eec1b0ea5f50" providerId="ADAL" clId="{9066D1B4-A477-4F04-9101-00A5A8E1B91A}" dt="2025-03-06T08:21:15.210" v="1554" actId="47"/>
          <pc:sldLayoutMkLst>
            <pc:docMk/>
            <pc:sldMasterMk cId="580465908" sldId="2147483828"/>
            <pc:sldLayoutMk cId="2590253524" sldId="2147483900"/>
          </pc:sldLayoutMkLst>
        </pc:sldLayoutChg>
      </pc:sldMasterChg>
    </pc:docChg>
  </pc:docChgLst>
  <pc:docChgLst>
    <pc:chgData name="Maynara de Almeida Furquim" userId="S::md064157@fh-muenster.de::cb2f8acd-f477-4704-9f46-ae480f16722a" providerId="AD" clId="Web-{C2DE09D5-E3C7-4D84-87D0-C170B5BFB1CE}"/>
    <pc:docChg chg="addSld modSld">
      <pc:chgData name="Maynara de Almeida Furquim" userId="S::md064157@fh-muenster.de::cb2f8acd-f477-4704-9f46-ae480f16722a" providerId="AD" clId="Web-{C2DE09D5-E3C7-4D84-87D0-C170B5BFB1CE}" dt="2025-02-25T14:03:00.620" v="1" actId="20577"/>
      <pc:docMkLst>
        <pc:docMk/>
      </pc:docMkLst>
      <pc:sldChg chg="modSp new">
        <pc:chgData name="Maynara de Almeida Furquim" userId="S::md064157@fh-muenster.de::cb2f8acd-f477-4704-9f46-ae480f16722a" providerId="AD" clId="Web-{C2DE09D5-E3C7-4D84-87D0-C170B5BFB1CE}" dt="2025-02-25T14:03:00.620" v="1" actId="20577"/>
        <pc:sldMkLst>
          <pc:docMk/>
          <pc:sldMk cId="99684886" sldId="4384"/>
        </pc:sldMkLst>
      </pc:sldChg>
    </pc:docChg>
  </pc:docChgLst>
</pc:chgInfo>
</file>

<file path=ppt/notesMasters/_rels/notesMaster1.xml.rels>&#65279;<?xml version="1.0" encoding="utf-8"?><Relationships xmlns="http://schemas.openxmlformats.org/package/2006/relationships"><Relationship Type="http://schemas.openxmlformats.org/officeDocument/2006/relationships/theme" Target="/ppt/theme/theme2.xml"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Relationships xmlns="http://schemas.openxmlformats.org/package/2006/relationships"><Relationship Type="http://schemas.openxmlformats.org/officeDocument/2006/relationships/slide" Target="/ppt/slides/slide1.xml" Id="rId2" /><Relationship Type="http://schemas.openxmlformats.org/officeDocument/2006/relationships/notesMaster" Target="/ppt/notesMasters/notesMaster1.xml" Id="rId1" /></Relationships>
</file>

<file path=ppt/notesSlides/_rels/notesSlide10.xml.rels>&#65279;<?xml version="1.0" encoding="utf-8"?><Relationships xmlns="http://schemas.openxmlformats.org/package/2006/relationships"><Relationship Type="http://schemas.openxmlformats.org/officeDocument/2006/relationships/slide" Target="/ppt/slides/slide19.xml" Id="rId2" /><Relationship Type="http://schemas.openxmlformats.org/officeDocument/2006/relationships/notesMaster" Target="/ppt/notesMasters/notesMaster1.xml" Id="rId1" /></Relationships>
</file>

<file path=ppt/notesSlides/_rels/notesSlide11.xml.rels>&#65279;<?xml version="1.0" encoding="utf-8"?><Relationships xmlns="http://schemas.openxmlformats.org/package/2006/relationships"><Relationship Type="http://schemas.openxmlformats.org/officeDocument/2006/relationships/slide" Target="/ppt/slides/slide26.xml" Id="rId2" /><Relationship Type="http://schemas.openxmlformats.org/officeDocument/2006/relationships/notesMaster" Target="/ppt/notesMasters/notesMaster1.xml" Id="rId1" /></Relationships>
</file>

<file path=ppt/notesSlides/_rels/notesSlide12.xml.rels>&#65279;<?xml version="1.0" encoding="utf-8"?><Relationships xmlns="http://schemas.openxmlformats.org/package/2006/relationships"><Relationship Type="http://schemas.openxmlformats.org/officeDocument/2006/relationships/slide" Target="/ppt/slides/slide29.xml" Id="rId2" /><Relationship Type="http://schemas.openxmlformats.org/officeDocument/2006/relationships/notesMaster" Target="/ppt/notesMasters/notesMaster1.xml" Id="rId1" /></Relationships>
</file>

<file path=ppt/notesSlides/_rels/notesSlide13.xml.rels>&#65279;<?xml version="1.0" encoding="utf-8"?><Relationships xmlns="http://schemas.openxmlformats.org/package/2006/relationships"><Relationship Type="http://schemas.openxmlformats.org/officeDocument/2006/relationships/slide" Target="/ppt/slides/slide33.xml" Id="rId2" /><Relationship Type="http://schemas.openxmlformats.org/officeDocument/2006/relationships/notesMaster" Target="/ppt/notesMasters/notesMaster1.xml" Id="rId1" /></Relationships>
</file>

<file path=ppt/notesSlides/_rels/notesSlide2.xml.rels>&#65279;<?xml version="1.0" encoding="utf-8"?><Relationships xmlns="http://schemas.openxmlformats.org/package/2006/relationships"><Relationship Type="http://schemas.openxmlformats.org/officeDocument/2006/relationships/slide" Target="/ppt/slides/slide2.xml" Id="rId2" /><Relationship Type="http://schemas.openxmlformats.org/officeDocument/2006/relationships/notesMaster" Target="/ppt/notesMasters/notesMaster1.xml" Id="rId1" /></Relationships>
</file>

<file path=ppt/notesSlides/_rels/notesSlide3.xml.rels>&#65279;<?xml version="1.0" encoding="utf-8"?><Relationships xmlns="http://schemas.openxmlformats.org/package/2006/relationships"><Relationship Type="http://schemas.openxmlformats.org/officeDocument/2006/relationships/slide" Target="/ppt/slides/slide3.xml" Id="rId2" /><Relationship Type="http://schemas.openxmlformats.org/officeDocument/2006/relationships/notesMaster" Target="/ppt/notesMasters/notesMaster1.xml" Id="rId1" /></Relationships>
</file>

<file path=ppt/notesSlides/_rels/notesSlide4.xml.rels>&#65279;<?xml version="1.0" encoding="utf-8"?><Relationships xmlns="http://schemas.openxmlformats.org/package/2006/relationships"><Relationship Type="http://schemas.openxmlformats.org/officeDocument/2006/relationships/slide" Target="/ppt/slides/slide4.xml" Id="rId2" /><Relationship Type="http://schemas.openxmlformats.org/officeDocument/2006/relationships/notesMaster" Target="/ppt/notesMasters/notesMaster1.xml" Id="rId1" /></Relationships>
</file>

<file path=ppt/notesSlides/_rels/notesSlide5.xml.rels>&#65279;<?xml version="1.0" encoding="utf-8"?><Relationships xmlns="http://schemas.openxmlformats.org/package/2006/relationships"><Relationship Type="http://schemas.openxmlformats.org/officeDocument/2006/relationships/slide" Target="/ppt/slides/slide6.xml" Id="rId2" /><Relationship Type="http://schemas.openxmlformats.org/officeDocument/2006/relationships/notesMaster" Target="/ppt/notesMasters/notesMaster1.xml" Id="rId1" /></Relationships>
</file>

<file path=ppt/notesSlides/_rels/notesSlide6.xml.rels>&#65279;<?xml version="1.0" encoding="utf-8"?><Relationships xmlns="http://schemas.openxmlformats.org/package/2006/relationships"><Relationship Type="http://schemas.openxmlformats.org/officeDocument/2006/relationships/slide" Target="/ppt/slides/slide7.xml" Id="rId2" /><Relationship Type="http://schemas.openxmlformats.org/officeDocument/2006/relationships/notesMaster" Target="/ppt/notesMasters/notesMaster1.xml" Id="rId1" /></Relationships>
</file>

<file path=ppt/notesSlides/_rels/notesSlide7.xml.rels>&#65279;<?xml version="1.0" encoding="utf-8"?><Relationships xmlns="http://schemas.openxmlformats.org/package/2006/relationships"><Relationship Type="http://schemas.openxmlformats.org/officeDocument/2006/relationships/slide" Target="/ppt/slides/slide9.xml" Id="rId2" /><Relationship Type="http://schemas.openxmlformats.org/officeDocument/2006/relationships/notesMaster" Target="/ppt/notesMasters/notesMaster1.xml" Id="rId1" /></Relationships>
</file>

<file path=ppt/notesSlides/_rels/notesSlide8.xml.rels>&#65279;<?xml version="1.0" encoding="utf-8"?><Relationships xmlns="http://schemas.openxmlformats.org/package/2006/relationships"><Relationship Type="http://schemas.openxmlformats.org/officeDocument/2006/relationships/slide" Target="/ppt/slides/slide13.xml" Id="rId2" /><Relationship Type="http://schemas.openxmlformats.org/officeDocument/2006/relationships/notesMaster" Target="/ppt/notesMasters/notesMaster1.xml" Id="rId1" /></Relationships>
</file>

<file path=ppt/notesSlides/_rels/notesSlide9.xml.rels>&#65279;<?xml version="1.0" encoding="utf-8"?><Relationships xmlns="http://schemas.openxmlformats.org/package/2006/relationships"><Relationship Type="http://schemas.openxmlformats.org/officeDocument/2006/relationships/slide" Target="/ppt/slides/slide18.xml" Id="rId2" /><Relationship Type="http://schemas.openxmlformats.org/officeDocument/2006/relationships/notesMaster" Target="/ppt/notesMasters/notesMaster1.xml" Id="rId1"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826584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685559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66507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4199519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142636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CE083-FF04-961F-29C9-E19269EAC4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83320-0211-0E7C-072F-DBB2BA47AC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FFCDBE-48C1-59BA-8FA6-9BEF75EA60F4}"/>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3B5C14ED-A262-A2C6-A77B-6930DAA8090D}"/>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4144700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63573536"/>
      </p:ext>
    </p:extLst>
  </p:cSld>
  <p:clrMapOvr>
    <a:masterClrMapping/>
  </p:clrMapOvr>
</p:note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1.xml.rels>&#65279;<?xml version="1.0" encoding="utf-8"?><Relationships xmlns="http://schemas.openxmlformats.org/package/2006/relationships"><Relationship Type="http://schemas.openxmlformats.org/officeDocument/2006/relationships/image" Target="/ppt/media/image1.png" Id="rId2" /><Relationship Type="http://schemas.openxmlformats.org/officeDocument/2006/relationships/slideMaster" Target="/ppt/slideMasters/slideMaster1.xml" Id="rId1"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3.xml.rels>&#65279;<?xml version="1.0" encoding="utf-8"?><Relationships xmlns="http://schemas.openxmlformats.org/package/2006/relationships"><Relationship Type="http://schemas.openxmlformats.org/officeDocument/2006/relationships/image" Target="/ppt/media/image1.png" Id="rId2" /><Relationship Type="http://schemas.openxmlformats.org/officeDocument/2006/relationships/slideMaster" Target="/ppt/slideMasters/slideMaster1.xml" Id="rId1" /></Relationships>
</file>

<file path=ppt/slideLayouts/_rels/slideLayout14.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6.xml.rels>&#65279;<?xml version="1.0" encoding="utf-8"?><Relationships xmlns="http://schemas.openxmlformats.org/package/2006/relationships"><Relationship Type="http://schemas.openxmlformats.org/officeDocument/2006/relationships/image" Target="/ppt/media/image1.png" Id="rId3" /><Relationship Type="http://schemas.openxmlformats.org/officeDocument/2006/relationships/image" Target="/ppt/media/image4.png" Id="rId2" /><Relationship Type="http://schemas.openxmlformats.org/officeDocument/2006/relationships/slideMaster" Target="/ppt/slideMasters/slideMaster1.xml" Id="rId1" /></Relationships>
</file>

<file path=ppt/slideLayouts/_rels/slideLayout17.xml.rels>&#65279;<?xml version="1.0" encoding="utf-8"?><Relationships xmlns="http://schemas.openxmlformats.org/package/2006/relationships"><Relationship Type="http://schemas.openxmlformats.org/officeDocument/2006/relationships/image" Target="/ppt/media/image1.png" Id="rId3" /><Relationship Type="http://schemas.openxmlformats.org/officeDocument/2006/relationships/image" Target="/ppt/media/image2.png" Id="rId2" /><Relationship Type="http://schemas.openxmlformats.org/officeDocument/2006/relationships/slideMaster" Target="/ppt/slideMasters/slideMaster1.xml" Id="rId1" /></Relationships>
</file>

<file path=ppt/slideLayouts/_rels/slideLayout3.xml.rels>&#65279;<?xml version="1.0" encoding="utf-8"?><Relationships xmlns="http://schemas.openxmlformats.org/package/2006/relationships"><Relationship Type="http://schemas.openxmlformats.org/officeDocument/2006/relationships/image" Target="/ppt/media/image1.png" Id="rId3" /><Relationship Type="http://schemas.openxmlformats.org/officeDocument/2006/relationships/image" Target="/ppt/media/image2.png" Id="rId2" /><Relationship Type="http://schemas.openxmlformats.org/officeDocument/2006/relationships/slideMaster" Target="/ppt/slideMasters/slideMaster1.xml" Id="rId1"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5.xml.rels>&#65279;<?xml version="1.0" encoding="utf-8"?><Relationships xmlns="http://schemas.openxmlformats.org/package/2006/relationships"><Relationship Type="http://schemas.openxmlformats.org/officeDocument/2006/relationships/image" Target="/ppt/media/image2.png" Id="rId2" /><Relationship Type="http://schemas.openxmlformats.org/officeDocument/2006/relationships/slideMaster" Target="/ppt/slideMasters/slideMaster1.xml" Id="rId1" /></Relationships>
</file>

<file path=ppt/slideLayouts/_rels/slideLayout6.xml.rels>&#65279;<?xml version="1.0" encoding="utf-8"?><Relationships xmlns="http://schemas.openxmlformats.org/package/2006/relationships"><Relationship Type="http://schemas.openxmlformats.org/officeDocument/2006/relationships/image" Target="/ppt/media/image1.png" Id="rId2" /><Relationship Type="http://schemas.openxmlformats.org/officeDocument/2006/relationships/slideMaster" Target="/ppt/slideMasters/slideMaster1.xml" Id="rId1"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E3EB4386-1FE4-3E46-30FB-5F10E6881C85}"/>
              </a:ext>
            </a:extLst>
          </p:cNvPr>
          <p:cNvGrpSpPr>
            <a:grpSpLocks noChangeAspect="1"/>
          </p:cNvGrpSpPr>
          <p:nvPr userDrawn="1"/>
        </p:nvGrpSpPr>
        <p:grpSpPr>
          <a:xfrm rot="16200000">
            <a:off x="10140828" y="4703902"/>
            <a:ext cx="3303216" cy="288000"/>
            <a:chOff x="3684958" y="6608690"/>
            <a:chExt cx="2059860" cy="179595"/>
          </a:xfrm>
        </p:grpSpPr>
        <p:pic>
          <p:nvPicPr>
            <p:cNvPr id="3" name="Picture 2">
              <a:extLst>
                <a:ext uri="{FF2B5EF4-FFF2-40B4-BE49-F238E27FC236}">
                  <a16:creationId xmlns:a16="http://schemas.microsoft.com/office/drawing/2014/main" id="{75A2D335-B836-8F10-9708-BA891429684A}"/>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4" name="Picture 3">
              <a:extLst>
                <a:ext uri="{FF2B5EF4-FFF2-40B4-BE49-F238E27FC236}">
                  <a16:creationId xmlns:a16="http://schemas.microsoft.com/office/drawing/2014/main" id="{FACB7C73-B76A-59E7-A9F7-839B27B9A0B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
        <p:nvSpPr>
          <p:cNvPr id="5" name="Text Placeholder 23">
            <a:extLst>
              <a:ext uri="{FF2B5EF4-FFF2-40B4-BE49-F238E27FC236}">
                <a16:creationId xmlns:a16="http://schemas.microsoft.com/office/drawing/2014/main" id="{B696F233-6A6C-1DB1-136F-205CFEE9631C}"/>
              </a:ext>
            </a:extLst>
          </p:cNvPr>
          <p:cNvSpPr>
            <a:spLocks noGrp="1"/>
          </p:cNvSpPr>
          <p:nvPr>
            <p:ph type="body" sz="quarter" idx="16" hasCustomPrompt="1"/>
          </p:nvPr>
        </p:nvSpPr>
        <p:spPr>
          <a:xfrm>
            <a:off x="1" y="780079"/>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1D4C6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B5888E2A-E793-CCF6-0247-D10FA4B84251}"/>
              </a:ext>
            </a:extLst>
          </p:cNvPr>
          <p:cNvGrpSpPr>
            <a:grpSpLocks noChangeAspect="1"/>
          </p:cNvGrpSpPr>
          <p:nvPr userDrawn="1"/>
        </p:nvGrpSpPr>
        <p:grpSpPr>
          <a:xfrm rot="16200000">
            <a:off x="10140828" y="4703902"/>
            <a:ext cx="3303216" cy="288000"/>
            <a:chOff x="3684958" y="6608690"/>
            <a:chExt cx="2059860" cy="179595"/>
          </a:xfrm>
        </p:grpSpPr>
        <p:pic>
          <p:nvPicPr>
            <p:cNvPr id="3" name="Picture 2">
              <a:extLst>
                <a:ext uri="{FF2B5EF4-FFF2-40B4-BE49-F238E27FC236}">
                  <a16:creationId xmlns:a16="http://schemas.microsoft.com/office/drawing/2014/main" id="{C38B4411-A9D5-4967-5C61-2B6D9AD7EC3F}"/>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4" name="Picture 3">
              <a:extLst>
                <a:ext uri="{FF2B5EF4-FFF2-40B4-BE49-F238E27FC236}">
                  <a16:creationId xmlns:a16="http://schemas.microsoft.com/office/drawing/2014/main" id="{63A7920B-D714-1F65-9C40-7C3FB88D355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
        <p:nvSpPr>
          <p:cNvPr id="5" name="Text Placeholder 23">
            <a:extLst>
              <a:ext uri="{FF2B5EF4-FFF2-40B4-BE49-F238E27FC236}">
                <a16:creationId xmlns:a16="http://schemas.microsoft.com/office/drawing/2014/main" id="{6CE87934-957D-780A-47F4-21E1733CBABE}"/>
              </a:ext>
            </a:extLst>
          </p:cNvPr>
          <p:cNvSpPr>
            <a:spLocks noGrp="1"/>
          </p:cNvSpPr>
          <p:nvPr>
            <p:ph type="body" sz="quarter" idx="16"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E919B062-8B1A-C56F-D4BF-1AED26299F60}"/>
              </a:ext>
            </a:extLst>
          </p:cNvPr>
          <p:cNvGrpSpPr>
            <a:grpSpLocks noChangeAspect="1"/>
          </p:cNvGrpSpPr>
          <p:nvPr userDrawn="1"/>
        </p:nvGrpSpPr>
        <p:grpSpPr>
          <a:xfrm rot="16200000">
            <a:off x="10121373" y="4703902"/>
            <a:ext cx="3303216" cy="288000"/>
            <a:chOff x="3684958" y="6608690"/>
            <a:chExt cx="2059860" cy="179595"/>
          </a:xfrm>
        </p:grpSpPr>
        <p:pic>
          <p:nvPicPr>
            <p:cNvPr id="5" name="Picture 4">
              <a:extLst>
                <a:ext uri="{FF2B5EF4-FFF2-40B4-BE49-F238E27FC236}">
                  <a16:creationId xmlns:a16="http://schemas.microsoft.com/office/drawing/2014/main" id="{8DA6CF01-D086-14C8-9FBB-1C032B49B0C3}"/>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D5C85503-E83E-A5C6-ED74-82ED0767D1E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8B95630A-922C-E1F5-608E-86FDE7EFC01E}"/>
              </a:ext>
            </a:extLst>
          </p:cNvPr>
          <p:cNvSpPr>
            <a:spLocks noGrp="1"/>
          </p:cNvSpPr>
          <p:nvPr>
            <p:ph type="pic" sz="quarter" idx="11"/>
          </p:nvPr>
        </p:nvSpPr>
        <p:spPr>
          <a:xfrm>
            <a:off x="0" y="2355802"/>
            <a:ext cx="12192000" cy="3265057"/>
          </a:xfrm>
          <a:custGeom>
            <a:avLst/>
            <a:gdLst>
              <a:gd name="connsiteX0" fmla="*/ 0 w 12192000"/>
              <a:gd name="connsiteY0" fmla="*/ 0 h 3265057"/>
              <a:gd name="connsiteX1" fmla="*/ 12192000 w 12192000"/>
              <a:gd name="connsiteY1" fmla="*/ 0 h 3265057"/>
              <a:gd name="connsiteX2" fmla="*/ 12192000 w 12192000"/>
              <a:gd name="connsiteY2" fmla="*/ 2162507 h 3265057"/>
              <a:gd name="connsiteX3" fmla="*/ 12192000 w 12192000"/>
              <a:gd name="connsiteY3" fmla="*/ 3105601 h 3265057"/>
              <a:gd name="connsiteX4" fmla="*/ 12192000 w 12192000"/>
              <a:gd name="connsiteY4" fmla="*/ 3265057 h 3265057"/>
              <a:gd name="connsiteX5" fmla="*/ 12191999 w 12192000"/>
              <a:gd name="connsiteY5" fmla="*/ 3265057 h 3265057"/>
              <a:gd name="connsiteX6" fmla="*/ 12191999 w 12192000"/>
              <a:gd name="connsiteY6" fmla="*/ 3075838 h 3265057"/>
              <a:gd name="connsiteX7" fmla="*/ 7396842 w 12192000"/>
              <a:gd name="connsiteY7" fmla="*/ 3075838 h 3265057"/>
              <a:gd name="connsiteX8" fmla="*/ 7396842 w 12192000"/>
              <a:gd name="connsiteY8" fmla="*/ 3265057 h 3265057"/>
              <a:gd name="connsiteX9" fmla="*/ 1 w 12192000"/>
              <a:gd name="connsiteY9" fmla="*/ 3265057 h 3265057"/>
              <a:gd name="connsiteX10" fmla="*/ 1 w 12192000"/>
              <a:gd name="connsiteY10" fmla="*/ 1187807 h 3265057"/>
              <a:gd name="connsiteX11" fmla="*/ 0 w 12192000"/>
              <a:gd name="connsiteY11" fmla="*/ 1187807 h 3265057"/>
              <a:gd name="connsiteX12" fmla="*/ 0 w 12192000"/>
              <a:gd name="connsiteY12" fmla="*/ 244713 h 326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65057">
                <a:moveTo>
                  <a:pt x="0" y="0"/>
                </a:moveTo>
                <a:lnTo>
                  <a:pt x="12192000" y="0"/>
                </a:lnTo>
                <a:lnTo>
                  <a:pt x="12192000" y="2162507"/>
                </a:lnTo>
                <a:lnTo>
                  <a:pt x="12192000" y="3105601"/>
                </a:lnTo>
                <a:lnTo>
                  <a:pt x="12192000" y="3265057"/>
                </a:lnTo>
                <a:lnTo>
                  <a:pt x="12191999" y="3265057"/>
                </a:lnTo>
                <a:lnTo>
                  <a:pt x="12191999" y="3075838"/>
                </a:lnTo>
                <a:lnTo>
                  <a:pt x="7396842" y="3075838"/>
                </a:lnTo>
                <a:lnTo>
                  <a:pt x="7396842" y="3265057"/>
                </a:lnTo>
                <a:lnTo>
                  <a:pt x="1" y="3265057"/>
                </a:lnTo>
                <a:lnTo>
                  <a:pt x="1" y="1187807"/>
                </a:lnTo>
                <a:lnTo>
                  <a:pt x="0" y="1187807"/>
                </a:lnTo>
                <a:lnTo>
                  <a:pt x="0" y="244713"/>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3" name="Picture 2">
            <a:extLst>
              <a:ext uri="{FF2B5EF4-FFF2-40B4-BE49-F238E27FC236}">
                <a16:creationId xmlns:a16="http://schemas.microsoft.com/office/drawing/2014/main" id="{37633D73-07E7-F6C2-ECE2-B1424780DB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86849" y="280389"/>
            <a:ext cx="3617368" cy="1879152"/>
          </a:xfrm>
          <a:prstGeom prst="rect">
            <a:avLst/>
          </a:prstGeom>
        </p:spPr>
      </p:pic>
      <p:sp>
        <p:nvSpPr>
          <p:cNvPr id="6" name="TextBox 5">
            <a:extLst>
              <a:ext uri="{FF2B5EF4-FFF2-40B4-BE49-F238E27FC236}">
                <a16:creationId xmlns:a16="http://schemas.microsoft.com/office/drawing/2014/main" id="{A6F9AC2B-CE3A-9282-4832-63B6A420C5DC}"/>
              </a:ext>
            </a:extLst>
          </p:cNvPr>
          <p:cNvSpPr txBox="1"/>
          <p:nvPr userDrawn="1"/>
        </p:nvSpPr>
        <p:spPr>
          <a:xfrm>
            <a:off x="3665981" y="6347193"/>
            <a:ext cx="8267700" cy="253916"/>
          </a:xfrm>
          <a:prstGeom prst="rect">
            <a:avLst/>
          </a:prstGeom>
          <a:noFill/>
        </p:spPr>
        <p:txBody>
          <a:bodyPr wrap="square">
            <a:spAutoFit/>
          </a:bodyPr>
          <a:lstStyle/>
          <a:p>
            <a:pPr algn="r"/>
            <a:r>
              <a:rPr lang="en-US" sz="1050" b="0" i="0" dirty="0">
                <a:solidFill>
                  <a:srgbClr val="0B3A5B"/>
                </a:solidFill>
                <a:effectLst/>
              </a:rPr>
              <a:t>Slide Deck © 2025 by Project EARTH is licensed under CC BY 4.0. To view a copy of this license, visit https://creativecommons.org/licenses/by/4.0/</a:t>
            </a:r>
            <a:endParaRPr lang="en-GB" sz="1050" dirty="0">
              <a:solidFill>
                <a:srgbClr val="0B3A5B"/>
              </a:solidFill>
            </a:endParaRPr>
          </a:p>
        </p:txBody>
      </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59541"/>
            <a:ext cx="12192000" cy="365559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3" name="Picture 2">
            <a:extLst>
              <a:ext uri="{FF2B5EF4-FFF2-40B4-BE49-F238E27FC236}">
                <a16:creationId xmlns:a16="http://schemas.microsoft.com/office/drawing/2014/main" id="{53C11D06-92A8-B4DA-CC8D-711BCD42E6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86849" y="280389"/>
            <a:ext cx="3617368" cy="1879152"/>
          </a:xfrm>
          <a:prstGeom prst="rect">
            <a:avLst/>
          </a:prstGeom>
        </p:spPr>
      </p:pic>
      <p:sp>
        <p:nvSpPr>
          <p:cNvPr id="4" name="TextBox 3">
            <a:extLst>
              <a:ext uri="{FF2B5EF4-FFF2-40B4-BE49-F238E27FC236}">
                <a16:creationId xmlns:a16="http://schemas.microsoft.com/office/drawing/2014/main" id="{7862C40F-5DFE-0876-5327-300D3498009B}"/>
              </a:ext>
            </a:extLst>
          </p:cNvPr>
          <p:cNvSpPr txBox="1"/>
          <p:nvPr userDrawn="1"/>
        </p:nvSpPr>
        <p:spPr>
          <a:xfrm>
            <a:off x="2801302" y="6030484"/>
            <a:ext cx="8890592" cy="400110"/>
          </a:xfrm>
          <a:prstGeom prst="rect">
            <a:avLst/>
          </a:prstGeom>
          <a:noFill/>
        </p:spPr>
        <p:txBody>
          <a:bodyPr wrap="square">
            <a:spAutoFit/>
          </a:bodyPr>
          <a:lstStyle/>
          <a:p>
            <a:pPr algn="just"/>
            <a:r>
              <a:rPr lang="en-US" sz="10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5" name="TextBox 4">
            <a:extLst>
              <a:ext uri="{FF2B5EF4-FFF2-40B4-BE49-F238E27FC236}">
                <a16:creationId xmlns:a16="http://schemas.microsoft.com/office/drawing/2014/main" id="{0C08CD1E-C3E2-BA25-B99C-3FD914920116}"/>
              </a:ext>
            </a:extLst>
          </p:cNvPr>
          <p:cNvSpPr txBox="1"/>
          <p:nvPr userDrawn="1"/>
        </p:nvSpPr>
        <p:spPr>
          <a:xfrm>
            <a:off x="2801302" y="6430594"/>
            <a:ext cx="8476745" cy="246221"/>
          </a:xfrm>
          <a:prstGeom prst="rect">
            <a:avLst/>
          </a:prstGeom>
          <a:noFill/>
        </p:spPr>
        <p:txBody>
          <a:bodyPr wrap="square">
            <a:spAutoFit/>
          </a:bodyPr>
          <a:lstStyle/>
          <a:p>
            <a:r>
              <a:rPr lang="en-US" sz="1000" b="0" i="0" dirty="0">
                <a:solidFill>
                  <a:srgbClr val="0B3A5B"/>
                </a:solidFill>
                <a:effectLst/>
              </a:rPr>
              <a:t>Slide Deck © 2025 by Project EARTH is licensed under CC BY 4.0. To view a copy of this license, visit https://creativecommons.org/licenses/by/4.0/</a:t>
            </a:r>
            <a:endParaRPr lang="en-GB" sz="1000" dirty="0">
              <a:solidFill>
                <a:srgbClr val="0B3A5B"/>
              </a:solidFill>
            </a:endParaRPr>
          </a:p>
        </p:txBody>
      </p:sp>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6907221" cy="577081"/>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1050" b="0" i="0">
                <a:solidFill>
                  <a:srgbClr val="0B3A5B"/>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93B0DE3E-03D1-9A83-A385-35608BC44E35}"/>
              </a:ext>
            </a:extLst>
          </p:cNvPr>
          <p:cNvGrpSpPr>
            <a:grpSpLocks noChangeAspect="1"/>
          </p:cNvGrpSpPr>
          <p:nvPr userDrawn="1"/>
        </p:nvGrpSpPr>
        <p:grpSpPr>
          <a:xfrm rot="16200000">
            <a:off x="10140828" y="4703902"/>
            <a:ext cx="3303216" cy="288000"/>
            <a:chOff x="3684958" y="6608690"/>
            <a:chExt cx="2059860" cy="179595"/>
          </a:xfrm>
        </p:grpSpPr>
        <p:pic>
          <p:nvPicPr>
            <p:cNvPr id="5" name="Picture 4">
              <a:extLst>
                <a:ext uri="{FF2B5EF4-FFF2-40B4-BE49-F238E27FC236}">
                  <a16:creationId xmlns:a16="http://schemas.microsoft.com/office/drawing/2014/main" id="{16454C85-3CC3-50F0-2A78-55C74BA44334}"/>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C54006EF-FCB0-A205-4ABB-4ED1BAB10BD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gradFill>
            <a:gsLst>
              <a:gs pos="0">
                <a:srgbClr val="8551A1"/>
              </a:gs>
              <a:gs pos="35350">
                <a:srgbClr val="6363AC"/>
              </a:gs>
              <a:gs pos="100000">
                <a:srgbClr val="26C4F4"/>
              </a:gs>
            </a:gsLst>
            <a:lin ang="0" scaled="0"/>
          </a:gra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gradFill>
            <a:gsLst>
              <a:gs pos="0">
                <a:srgbClr val="8551A1"/>
              </a:gs>
              <a:gs pos="35350">
                <a:srgbClr val="6363AC"/>
              </a:gs>
              <a:gs pos="100000">
                <a:srgbClr val="26C4F4"/>
              </a:gs>
            </a:gsLst>
            <a:lin ang="0" scaled="0"/>
          </a:gra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1739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8.xml" Id="rId8" /><Relationship Type="http://schemas.openxmlformats.org/officeDocument/2006/relationships/slideLayout" Target="/ppt/slideLayouts/slideLayout13.xml" Id="rId13" /><Relationship Type="http://schemas.openxmlformats.org/officeDocument/2006/relationships/theme" Target="/ppt/theme/theme1.xml" Id="rId18" /><Relationship Type="http://schemas.openxmlformats.org/officeDocument/2006/relationships/slideLayout" Target="/ppt/slideLayouts/slideLayout3.xml" Id="rId3" /><Relationship Type="http://schemas.openxmlformats.org/officeDocument/2006/relationships/slideLayout" Target="/ppt/slideLayouts/slideLayout7.xml" Id="rId7" /><Relationship Type="http://schemas.openxmlformats.org/officeDocument/2006/relationships/slideLayout" Target="/ppt/slideLayouts/slideLayout12.xml" Id="rId12" /><Relationship Type="http://schemas.openxmlformats.org/officeDocument/2006/relationships/slideLayout" Target="/ppt/slideLayouts/slideLayout17.xml" Id="rId17" /><Relationship Type="http://schemas.openxmlformats.org/officeDocument/2006/relationships/slideLayout" Target="/ppt/slideLayouts/slideLayout16.xml" Id="rId16" /><Relationship Type="http://schemas.openxmlformats.org/officeDocument/2006/relationships/slideLayout" Target="/ppt/slideLayouts/slideLayout6.xml" Id="rId6" /><Relationship Type="http://schemas.openxmlformats.org/officeDocument/2006/relationships/slideLayout" Target="/ppt/slideLayouts/slideLayout11.xml" Id="rId11" /><Relationship Type="http://schemas.openxmlformats.org/officeDocument/2006/relationships/slideLayout" Target="/ppt/slideLayouts/slideLayout5.xml" Id="rId5" /><Relationship Type="http://schemas.openxmlformats.org/officeDocument/2006/relationships/slideLayout" Target="/ppt/slideLayouts/slideLayout10.xml" Id="rId10" /><Relationship Type="http://schemas.openxmlformats.org/officeDocument/2006/relationships/image" Target="/ppt/media/image1.png" Id="rId19" /><Relationship Type="http://schemas.openxmlformats.org/officeDocument/2006/relationships/slideLayout" Target="/ppt/slideLayouts/slideLayout4.xml" Id="rId4" /><Relationship Type="http://schemas.openxmlformats.org/officeDocument/2006/relationships/slideLayout" Target="/ppt/slideLayouts/slideLayout9.xml" Id="rId9" /><Relationship Type="http://schemas.openxmlformats.org/officeDocument/2006/relationships/slideLayout" Target="/ppt/slideLayouts/slideLayout14.xml" Id="rId14" /></Relationships>
</file>

<file path=ppt/slideMasters/slideMaster1.xml><?xml version="1.0" encoding="utf-8"?>
<p:sldMaster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34B1C33-F974-20C4-511D-AE6182F906AD}"/>
              </a:ext>
            </a:extLst>
          </p:cNvPr>
          <p:cNvGrpSpPr>
            <a:grpSpLocks noChangeAspect="1"/>
          </p:cNvGrpSpPr>
          <p:nvPr userDrawn="1"/>
        </p:nvGrpSpPr>
        <p:grpSpPr>
          <a:xfrm rot="16200000">
            <a:off x="10577953" y="5328809"/>
            <a:ext cx="2477412" cy="216000"/>
            <a:chOff x="3684958" y="6608690"/>
            <a:chExt cx="2059860" cy="179595"/>
          </a:xfrm>
        </p:grpSpPr>
        <p:pic>
          <p:nvPicPr>
            <p:cNvPr id="8" name="Picture 7">
              <a:extLst>
                <a:ext uri="{FF2B5EF4-FFF2-40B4-BE49-F238E27FC236}">
                  <a16:creationId xmlns:a16="http://schemas.microsoft.com/office/drawing/2014/main" id="{63DEEDA8-2327-E89F-D2D7-1D12020B69DA}"/>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9" name="Picture 8">
              <a:extLst>
                <a:ext uri="{FF2B5EF4-FFF2-40B4-BE49-F238E27FC236}">
                  <a16:creationId xmlns:a16="http://schemas.microsoft.com/office/drawing/2014/main" id="{DEFF0995-F91A-8B34-AE13-1187C7F15492}"/>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image" Target="/ppt/media/image5.png" Id="rId3" /><Relationship Type="http://schemas.openxmlformats.org/officeDocument/2006/relationships/notesSlide" Target="/ppt/notesSlides/notesSlide1.xml" Id="rId2" /><Relationship Type="http://schemas.openxmlformats.org/officeDocument/2006/relationships/slideLayout" Target="/ppt/slideLayouts/slideLayout3.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3.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12.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13.xml.rels>&#65279;<?xml version="1.0" encoding="utf-8"?><Relationships xmlns="http://schemas.openxmlformats.org/package/2006/relationships"><Relationship Type="http://schemas.openxmlformats.org/officeDocument/2006/relationships/image" Target="/ppt/media/image14.emf" Id="rId3" /><Relationship Type="http://schemas.openxmlformats.org/officeDocument/2006/relationships/notesSlide" Target="/ppt/notesSlides/notesSlide8.xml" Id="rId2" /><Relationship Type="http://schemas.openxmlformats.org/officeDocument/2006/relationships/slideLayout" Target="/ppt/slideLayouts/slideLayout12.xml" Id="rId1"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18.xml.rels>&#65279;<?xml version="1.0" encoding="utf-8"?><Relationships xmlns="http://schemas.openxmlformats.org/package/2006/relationships"><Relationship Type="http://schemas.openxmlformats.org/officeDocument/2006/relationships/image" Target="/ppt/media/image15.jpeg" Id="rId3" /><Relationship Type="http://schemas.openxmlformats.org/officeDocument/2006/relationships/notesSlide" Target="/ppt/notesSlides/notesSlide9.xml" Id="rId2" /><Relationship Type="http://schemas.openxmlformats.org/officeDocument/2006/relationships/slideLayout" Target="/ppt/slideLayouts/slideLayout10.xml" Id="rId1" /></Relationships>
</file>

<file path=ppt/slides/_rels/slide19.xml.rels>&#65279;<?xml version="1.0" encoding="utf-8"?><Relationships xmlns="http://schemas.openxmlformats.org/package/2006/relationships"><Relationship Type="http://schemas.openxmlformats.org/officeDocument/2006/relationships/image" Target="/ppt/media/image16.jpeg" Id="rId3" /><Relationship Type="http://schemas.openxmlformats.org/officeDocument/2006/relationships/notesSlide" Target="/ppt/notesSlides/notesSlide10.xml" Id="rId2" /><Relationship Type="http://schemas.openxmlformats.org/officeDocument/2006/relationships/slideLayout" Target="/ppt/slideLayouts/slideLayout7.xml" Id="rId1" /></Relationships>
</file>

<file path=ppt/slides/_rels/slide2.xml.rels>&#65279;<?xml version="1.0" encoding="utf-8"?><Relationships xmlns="http://schemas.openxmlformats.org/package/2006/relationships"><Relationship Type="http://schemas.openxmlformats.org/officeDocument/2006/relationships/image" Target="/ppt/media/image6.png" Id="rId3" /><Relationship Type="http://schemas.openxmlformats.org/officeDocument/2006/relationships/notesSlide" Target="/ppt/notesSlides/notesSlide2.xml" Id="rId2" /><Relationship Type="http://schemas.openxmlformats.org/officeDocument/2006/relationships/slideLayout" Target="/ppt/slideLayouts/slideLayout4.xml" Id="rId1" /></Relationships>
</file>

<file path=ppt/slides/_rels/slide20.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21.xml.rels>&#65279;<?xml version="1.0" encoding="utf-8"?><Relationships xmlns="http://schemas.openxmlformats.org/package/2006/relationships"><Relationship Type="http://schemas.openxmlformats.org/officeDocument/2006/relationships/image" Target="/ppt/media/image17.png" Id="rId2" /><Relationship Type="http://schemas.openxmlformats.org/officeDocument/2006/relationships/slideLayout" Target="/ppt/slideLayouts/slideLayout12.xml" Id="rId1"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25.xml.rels>&#65279;<?xml version="1.0" encoding="utf-8"?><Relationships xmlns="http://schemas.openxmlformats.org/package/2006/relationships"><Relationship Type="http://schemas.openxmlformats.org/officeDocument/2006/relationships/image" Target="/ppt/media/image15.jpeg" Id="rId2" /><Relationship Type="http://schemas.openxmlformats.org/officeDocument/2006/relationships/slideLayout" Target="/ppt/slideLayouts/slideLayout10.xml" Id="rId1" /></Relationships>
</file>

<file path=ppt/slides/_rels/slide26.xml.rels>&#65279;<?xml version="1.0" encoding="utf-8"?><Relationships xmlns="http://schemas.openxmlformats.org/package/2006/relationships"><Relationship Type="http://schemas.openxmlformats.org/officeDocument/2006/relationships/image" Target="/ppt/media/image16.jpeg" Id="rId3" /><Relationship Type="http://schemas.openxmlformats.org/officeDocument/2006/relationships/notesSlide" Target="/ppt/notesSlides/notesSlide11.xml" Id="rId2" /><Relationship Type="http://schemas.openxmlformats.org/officeDocument/2006/relationships/slideLayout" Target="/ppt/slideLayouts/slideLayout7.xml" Id="rId1" /></Relationships>
</file>

<file path=ppt/slides/_rels/slide27.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29.xml.rels>&#65279;<?xml version="1.0" encoding="utf-8"?><Relationships xmlns="http://schemas.openxmlformats.org/package/2006/relationships"><Relationship Type="http://schemas.openxmlformats.org/officeDocument/2006/relationships/image" Target="/ppt/media/image15.jpeg" Id="rId3" /><Relationship Type="http://schemas.openxmlformats.org/officeDocument/2006/relationships/notesSlide" Target="/ppt/notesSlides/notesSlide12.xml" Id="rId2" /><Relationship Type="http://schemas.openxmlformats.org/officeDocument/2006/relationships/slideLayout" Target="/ppt/slideLayouts/slideLayout10.xml" Id="rId1" /></Relationships>
</file>

<file path=ppt/slides/_rels/slide3.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3.xml" Id="rId2" /><Relationship Type="http://schemas.openxmlformats.org/officeDocument/2006/relationships/slideLayout" Target="/ppt/slideLayouts/slideLayout5.xml" Id="rId1" /><Relationship Type="http://schemas.openxmlformats.org/officeDocument/2006/relationships/slide" Target="/ppt/slides/slide9.xml" Id="rId6" /><Relationship Type="http://schemas.openxmlformats.org/officeDocument/2006/relationships/slide" Target="/ppt/slides/slide6.xml" Id="rId5" /><Relationship Type="http://schemas.openxmlformats.org/officeDocument/2006/relationships/slide" Target="/ppt/slides/slide4.xml" Id="rId4" /></Relationships>
</file>

<file path=ppt/slides/_rels/slide30.xml.rels>&#65279;<?xml version="1.0" encoding="utf-8"?><Relationships xmlns="http://schemas.openxmlformats.org/package/2006/relationships"><Relationship Type="http://schemas.openxmlformats.org/officeDocument/2006/relationships/image" Target="/ppt/media/image18.jpeg" Id="rId2" /><Relationship Type="http://schemas.openxmlformats.org/officeDocument/2006/relationships/slideLayout" Target="/ppt/slideLayouts/slideLayout6.xml" Id="rId1" /></Relationships>
</file>

<file path=ppt/slides/_rels/slide31.xml.rels>&#65279;<?xml version="1.0" encoding="utf-8"?><Relationships xmlns="http://schemas.openxmlformats.org/package/2006/relationships"><Relationship Type="http://schemas.openxmlformats.org/officeDocument/2006/relationships/image" Target="/ppt/media/image16.jpeg" Id="rId2" /><Relationship Type="http://schemas.openxmlformats.org/officeDocument/2006/relationships/slideLayout" Target="/ppt/slideLayouts/slideLayout7.xml" Id="rId1" /></Relationships>
</file>

<file path=ppt/slides/_rels/slide32.xml.rels>&#65279;<?xml version="1.0" encoding="utf-8"?><Relationships xmlns="http://schemas.openxmlformats.org/package/2006/relationships"><Relationship Type="http://schemas.openxmlformats.org/officeDocument/2006/relationships/image" Target="/ppt/media/image19.jpeg" Id="rId2" /><Relationship Type="http://schemas.openxmlformats.org/officeDocument/2006/relationships/slideLayout" Target="/ppt/slideLayouts/slideLayout16.xml" Id="rId1" /></Relationships>
</file>

<file path=ppt/slides/_rels/slide33.xml.rels>&#65279;<?xml version="1.0" encoding="utf-8"?><Relationships xmlns="http://schemas.openxmlformats.org/package/2006/relationships"><Relationship Type="http://schemas.openxmlformats.org/officeDocument/2006/relationships/image" Target="/ppt/media/image20.jpeg" Id="rId3" /><Relationship Type="http://schemas.openxmlformats.org/officeDocument/2006/relationships/notesSlide" Target="/ppt/notesSlides/notesSlide13.xml" Id="rId2" /><Relationship Type="http://schemas.openxmlformats.org/officeDocument/2006/relationships/slideLayout" Target="/ppt/slideLayouts/slideLayout17.xml" Id="rId1" /><Relationship Type="http://schemas.openxmlformats.org/officeDocument/2006/relationships/image" Target="/ppt/media/image21.png" Id="rId4"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1.xml" Id="rId1" /><Relationship Type="http://schemas.openxmlformats.org/officeDocument/2006/relationships/hyperlink" Target="https://www.innovatingdigitally.eu/audit/" TargetMode="External" Id="rId2" /></Relationships>
</file>

<file path=ppt/slides/_rels/slide4.xml.rels>&#65279;<?xml version="1.0" encoding="utf-8"?><Relationships xmlns="http://schemas.openxmlformats.org/package/2006/relationships"><Relationship Type="http://schemas.openxmlformats.org/officeDocument/2006/relationships/image" Target="/ppt/media/image8.png" Id="rId3" /><Relationship Type="http://schemas.openxmlformats.org/officeDocument/2006/relationships/notesSlide" Target="/ppt/notesSlides/notesSlide4.xml" Id="rId2" /><Relationship Type="http://schemas.openxmlformats.org/officeDocument/2006/relationships/slideLayout" Target="/ppt/slideLayouts/slideLayout14.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1.xml" Id="rId1" /></Relationships>
</file>

<file path=ppt/slides/_rels/slide6.xml.rels>&#65279;<?xml version="1.0" encoding="utf-8"?><Relationships xmlns="http://schemas.openxmlformats.org/package/2006/relationships"><Relationship Type="http://schemas.openxmlformats.org/officeDocument/2006/relationships/image" Target="/ppt/media/image9.png" Id="rId3" /><Relationship Type="http://schemas.openxmlformats.org/officeDocument/2006/relationships/notesSlide" Target="/ppt/notesSlides/notesSlide5.xml" Id="rId2" /><Relationship Type="http://schemas.openxmlformats.org/officeDocument/2006/relationships/slideLayout" Target="/ppt/slideLayouts/slideLayout14.xml" Id="rId1" /></Relationships>
</file>

<file path=ppt/slides/_rels/slide7.xml.rels>&#65279;<?xml version="1.0" encoding="utf-8"?><Relationships xmlns="http://schemas.openxmlformats.org/package/2006/relationships"><Relationship Type="http://schemas.openxmlformats.org/officeDocument/2006/relationships/image" Target="/ppt/media/image10.jpeg" Id="rId3" /><Relationship Type="http://schemas.openxmlformats.org/officeDocument/2006/relationships/notesSlide" Target="/ppt/notesSlides/notesSlide6.xml" Id="rId2" /><Relationship Type="http://schemas.openxmlformats.org/officeDocument/2006/relationships/slideLayout" Target="/ppt/slideLayouts/slideLayout9.xml" Id="rId1" /></Relationships>
</file>

<file path=ppt/slides/_rels/slide8.xml.rels>&#65279;<?xml version="1.0" encoding="utf-8"?><Relationships xmlns="http://schemas.openxmlformats.org/package/2006/relationships"><Relationship Type="http://schemas.openxmlformats.org/officeDocument/2006/relationships/image" Target="/ppt/media/image11.jpeg" Id="rId2" /><Relationship Type="http://schemas.openxmlformats.org/officeDocument/2006/relationships/slideLayout" Target="/ppt/slideLayouts/slideLayout7.xml" Id="rId1" /></Relationships>
</file>

<file path=ppt/slides/_rels/slide9.xml.rels>&#65279;<?xml version="1.0" encoding="utf-8"?><Relationships xmlns="http://schemas.openxmlformats.org/package/2006/relationships"><Relationship Type="http://schemas.openxmlformats.org/officeDocument/2006/relationships/image" Target="/ppt/media/image12.png" Id="rId3" /><Relationship Type="http://schemas.openxmlformats.org/officeDocument/2006/relationships/notesSlide" Target="/ppt/notesSlides/notesSlide7.xml" Id="rId2" /><Relationship Type="http://schemas.openxmlformats.org/officeDocument/2006/relationships/slideLayout" Target="/ppt/slideLayouts/slideLayout14.xml" Id="rId1"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7">
            <a:extLst>
              <a:ext uri="{FF2B5EF4-FFF2-40B4-BE49-F238E27FC236}">
                <a16:creationId xmlns:a16="http://schemas.microsoft.com/office/drawing/2014/main" id="{75808DC6-BFF6-DCAA-42AF-0822E184EE02}"/>
              </a:ext>
            </a:extLst>
          </p:cNvPr>
          <p:cNvPicPr>
            <a:picLocks noGrp="1" noChangeAspect="1"/>
          </p:cNvPicPr>
          <p:nvPr>
            <p:ph type="pic" sz="quarter" idx="11"/>
          </p:nvPr>
        </p:nvPicPr>
        <p:blipFill rotWithShape="1">
          <a:blip r:embed="rId3"/>
          <a:srcRect l="174" t="34384" r="-174" b="20646"/>
          <a:stretch>
            <a:fillRect/>
          </a:stretch>
        </p:blipFill>
        <p:spPr>
          <a:xfrm>
            <a:off x="0" y="2159541"/>
            <a:ext cx="12192000" cy="3655594"/>
          </a:xfrm>
        </p:spPr>
      </p:pic>
      <p:sp>
        <p:nvSpPr>
          <p:cNvPr id="11" name="Rectangle 10">
            <a:extLst>
              <a:ext uri="{FF2B5EF4-FFF2-40B4-BE49-F238E27FC236}">
                <a16:creationId xmlns:a16="http://schemas.microsoft.com/office/drawing/2014/main" id="{E862DA92-75B3-EDFF-451D-922101B52A31}"/>
              </a:ext>
            </a:extLst>
          </p:cNvPr>
          <p:cNvSpPr/>
          <p:nvPr/>
        </p:nvSpPr>
        <p:spPr>
          <a:xfrm>
            <a:off x="-21229" y="4536638"/>
            <a:ext cx="3366363" cy="67404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2" name="TextBox 11">
            <a:extLst>
              <a:ext uri="{FF2B5EF4-FFF2-40B4-BE49-F238E27FC236}">
                <a16:creationId xmlns:a16="http://schemas.microsoft.com/office/drawing/2014/main" id="{CFDAC885-5122-2B70-DF6B-97876FD446B2}"/>
              </a:ext>
            </a:extLst>
          </p:cNvPr>
          <p:cNvSpPr txBox="1"/>
          <p:nvPr/>
        </p:nvSpPr>
        <p:spPr>
          <a:xfrm>
            <a:off x="470187" y="4564356"/>
            <a:ext cx="2584938" cy="646331"/>
          </a:xfrm>
          <a:prstGeom prst="rect">
            <a:avLst/>
          </a:prstGeom>
          <a:noFill/>
        </p:spPr>
        <p:txBody>
          <a:bodyPr wrap="none" lIns="91440" tIns="45720" rIns="91440" bIns="45720" rtlCol="0" anchor="t">
            <a:spAutoFit/>
          </a:bodyPr>
          <a:lstStyle/>
          <a:p>
            <a:r>
              <a:rPr lang="en-US" sz="3600" b="1" spc="324">
                <a:solidFill>
                  <a:schemeClr val="bg1"/>
                </a:solidFill>
                <a:latin typeface="Calibri"/>
                <a:ea typeface="Calibri"/>
                <a:cs typeface="Calibri"/>
              </a:rPr>
              <a:t>MODULE 2</a:t>
            </a:r>
            <a:endParaRPr lang="en-US" sz="3600" b="1" spc="324">
              <a:solidFill>
                <a:schemeClr val="bg1"/>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955757E0-6307-8B57-DC11-A519D076BBAB}"/>
              </a:ext>
            </a:extLst>
          </p:cNvPr>
          <p:cNvSpPr/>
          <p:nvPr/>
        </p:nvSpPr>
        <p:spPr>
          <a:xfrm>
            <a:off x="-37616" y="3624943"/>
            <a:ext cx="3781007"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E31D9CB-74F2-0A15-79D3-9598920466C3}"/>
              </a:ext>
            </a:extLst>
          </p:cNvPr>
          <p:cNvSpPr txBox="1"/>
          <p:nvPr/>
        </p:nvSpPr>
        <p:spPr>
          <a:xfrm>
            <a:off x="470187" y="3677241"/>
            <a:ext cx="2763898"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SLIDE DECK</a:t>
            </a:r>
          </a:p>
        </p:txBody>
      </p:sp>
      <p:sp>
        <p:nvSpPr>
          <p:cNvPr id="16" name="Text Placeholder 2">
            <a:extLst>
              <a:ext uri="{FF2B5EF4-FFF2-40B4-BE49-F238E27FC236}">
                <a16:creationId xmlns:a16="http://schemas.microsoft.com/office/drawing/2014/main" id="{64DC978F-DB3A-B405-611C-CF3B1D2F083B}"/>
              </a:ext>
            </a:extLst>
          </p:cNvPr>
          <p:cNvSpPr txBox="1">
            <a:spLocks/>
          </p:cNvSpPr>
          <p:nvPr/>
        </p:nvSpPr>
        <p:spPr>
          <a:xfrm>
            <a:off x="8071272" y="5210687"/>
            <a:ext cx="4120728" cy="669473"/>
          </a:xfrm>
          <a:prstGeom prst="rect">
            <a:avLst/>
          </a:prstGeom>
          <a:gradFill>
            <a:gsLst>
              <a:gs pos="0">
                <a:srgbClr val="8551A1"/>
              </a:gs>
              <a:gs pos="35350">
                <a:srgbClr val="6363AC"/>
              </a:gs>
              <a:gs pos="100000">
                <a:srgbClr val="26C4F4"/>
              </a:gs>
            </a:gsLst>
            <a:lin ang="0" scaled="0"/>
          </a:gra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bg1"/>
                </a:solidFill>
              </a:rPr>
              <a:t>www.</a:t>
            </a:r>
            <a:r>
              <a:rPr lang="en-US" sz="2400" b="1" dirty="0">
                <a:solidFill>
                  <a:schemeClr val="bg1"/>
                </a:solidFill>
              </a:rPr>
              <a:t>innovating4earth</a:t>
            </a:r>
            <a:r>
              <a:rPr lang="en-US" sz="2400" dirty="0">
                <a:solidFill>
                  <a:schemeClr val="bg1"/>
                </a:solidFill>
              </a:rPr>
              <a:t>.eu</a:t>
            </a:r>
          </a:p>
        </p:txBody>
      </p:sp>
      <p:sp>
        <p:nvSpPr>
          <p:cNvPr id="5" name="Freeform 4">
            <a:extLst>
              <a:ext uri="{FF2B5EF4-FFF2-40B4-BE49-F238E27FC236}">
                <a16:creationId xmlns:a16="http://schemas.microsoft.com/office/drawing/2014/main" id="{D3052147-F22A-7732-5088-762854425C5D}"/>
              </a:ext>
            </a:extLst>
          </p:cNvPr>
          <p:cNvSpPr/>
          <p:nvPr/>
        </p:nvSpPr>
        <p:spPr>
          <a:xfrm rot="11124034">
            <a:off x="-3124707" y="-1996831"/>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801AA59-D168-10DF-3329-CB57EA0993AC}"/>
              </a:ext>
            </a:extLst>
          </p:cNvPr>
          <p:cNvSpPr/>
          <p:nvPr/>
        </p:nvSpPr>
        <p:spPr>
          <a:xfrm>
            <a:off x="5903487" y="496621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2167061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prstGeom prst="rect">
            <a:avLst/>
          </a:prstGeom>
        </p:spPr>
        <p:txBody>
          <a:bodyPr/>
          <a:lstStyle/>
          <a:p>
            <a:pPr marL="9525" indent="-9525" algn="just"/>
            <a:r>
              <a:rPr lang="en-US" sz="2000" b="1"/>
              <a:t>Duration: </a:t>
            </a:r>
            <a:r>
              <a:rPr lang="en-US" sz="2000"/>
              <a:t>3 weeks – each two-hour classroom exposure + readings + task completion.</a:t>
            </a:r>
          </a:p>
          <a:p>
            <a:pPr marL="9525" indent="-9525" algn="just"/>
            <a:endParaRPr lang="en-US" sz="2000"/>
          </a:p>
          <a:p>
            <a:pPr marL="9525" indent="-9525" algn="just"/>
            <a:r>
              <a:rPr lang="en-US" sz="2000" b="1"/>
              <a:t>Goal: </a:t>
            </a:r>
            <a:r>
              <a:rPr lang="en-US" sz="2000"/>
              <a:t>Understand the relationship between innovation management, </a:t>
            </a:r>
            <a:r>
              <a:rPr lang="en-US" sz="2000" err="1"/>
              <a:t>digitalisation</a:t>
            </a:r>
            <a:r>
              <a:rPr lang="en-US" sz="2000"/>
              <a:t> and sustainability in logistics. </a:t>
            </a:r>
          </a:p>
          <a:p>
            <a:pPr marL="9525" indent="-9525" algn="just"/>
            <a:endParaRPr lang="en-US" sz="2000"/>
          </a:p>
          <a:p>
            <a:pPr marL="9525" indent="-9525" algn="just"/>
            <a:r>
              <a:rPr lang="en-US" sz="2000" b="1"/>
              <a:t>Description: </a:t>
            </a:r>
            <a:r>
              <a:rPr lang="en-US" sz="2000"/>
              <a:t>The students will be provided with the consortium’s understanding of innovation management </a:t>
            </a:r>
            <a:r>
              <a:rPr lang="en-US" sz="2000" err="1"/>
              <a:t>digitalisation</a:t>
            </a:r>
            <a:r>
              <a:rPr lang="en-US" sz="2000"/>
              <a:t> and given a list of innovation management tools that can help facilitate the implementation of sustainable logistics practices. Students will be tasked with investigating the tools based on the given instructions. </a:t>
            </a:r>
          </a:p>
          <a:p>
            <a:pPr marL="9525" indent="-9525" algn="just"/>
            <a:endParaRPr lang="en-US" sz="2000"/>
          </a:p>
          <a:p>
            <a:pPr marL="9525" indent="-9525" algn="just"/>
            <a:r>
              <a:rPr lang="en-US" sz="2000" b="1"/>
              <a:t>Evaluation: </a:t>
            </a:r>
            <a:r>
              <a:rPr lang="en-US" sz="2000"/>
              <a:t>student’s participation in module discussions and short quantitative evaluation to assess the module’s learning outcomes achievement (via online questionnaire).</a:t>
            </a:r>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587575"/>
            <a:ext cx="4358639" cy="647667"/>
          </a:xfrm>
          <a:prstGeom prst="rect">
            <a:avLst/>
          </a:prstGeom>
        </p:spPr>
        <p:txBody>
          <a:bodyPr/>
          <a:lstStyle/>
          <a:p>
            <a:r>
              <a:rPr lang="en-US"/>
              <a:t>WHAT TO EXPECT</a:t>
            </a:r>
          </a:p>
        </p:txBody>
      </p:sp>
      <p:sp>
        <p:nvSpPr>
          <p:cNvPr id="2" name="Freeform 1">
            <a:extLst>
              <a:ext uri="{FF2B5EF4-FFF2-40B4-BE49-F238E27FC236}">
                <a16:creationId xmlns:a16="http://schemas.microsoft.com/office/drawing/2014/main" id="{AC3D4745-9DF0-9E7C-E9BE-C759A2C6E2E1}"/>
              </a:ext>
            </a:extLst>
          </p:cNvPr>
          <p:cNvSpPr/>
          <p:nvPr/>
        </p:nvSpPr>
        <p:spPr>
          <a:xfrm rot="9239258">
            <a:off x="-3429451" y="2063944"/>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3EA7E2AE-9B5D-DA28-2B18-85EECA3324C9}"/>
              </a:ext>
            </a:extLst>
          </p:cNvPr>
          <p:cNvSpPr/>
          <p:nvPr/>
        </p:nvSpPr>
        <p:spPr>
          <a:xfrm>
            <a:off x="11167673" y="1252797"/>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6" name="Rechteck 5">
            <a:extLst>
              <a:ext uri="{FF2B5EF4-FFF2-40B4-BE49-F238E27FC236}">
                <a16:creationId xmlns:a16="http://schemas.microsoft.com/office/drawing/2014/main" id="{CE69CD0B-611E-010B-494E-07863C928835}"/>
              </a:ext>
            </a:extLst>
          </p:cNvPr>
          <p:cNvSpPr/>
          <p:nvPr/>
        </p:nvSpPr>
        <p:spPr>
          <a:xfrm>
            <a:off x="0" y="1589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7">
            <a:extLst>
              <a:ext uri="{FF2B5EF4-FFF2-40B4-BE49-F238E27FC236}">
                <a16:creationId xmlns:a16="http://schemas.microsoft.com/office/drawing/2014/main" id="{F6A869C0-C2A6-7E5D-14ED-77DF2418707F}"/>
              </a:ext>
            </a:extLst>
          </p:cNvPr>
          <p:cNvSpPr txBox="1"/>
          <p:nvPr/>
        </p:nvSpPr>
        <p:spPr>
          <a:xfrm>
            <a:off x="168728" y="1835142"/>
            <a:ext cx="4158343" cy="830997"/>
          </a:xfrm>
          <a:prstGeom prst="rect">
            <a:avLst/>
          </a:prstGeom>
          <a:noFill/>
        </p:spPr>
        <p:txBody>
          <a:bodyPr wrap="square" rtlCol="0">
            <a:spAutoFit/>
          </a:bodyPr>
          <a:lstStyle/>
          <a:p>
            <a:pPr algn="ctr"/>
            <a:r>
              <a:rPr lang="en-GB" sz="2400" b="1" dirty="0">
                <a:solidFill>
                  <a:srgbClr val="FF0000"/>
                </a:solidFill>
              </a:rPr>
              <a:t>Teacher Instructions – </a:t>
            </a:r>
          </a:p>
          <a:p>
            <a:pPr algn="ctr"/>
            <a:r>
              <a:rPr lang="en-GB" sz="2400" b="1" dirty="0">
                <a:solidFill>
                  <a:srgbClr val="FF0000"/>
                </a:solidFill>
              </a:rPr>
              <a:t>Adapt/Remove Before Use</a:t>
            </a:r>
          </a:p>
        </p:txBody>
      </p:sp>
    </p:spTree>
    <p:extLst>
      <p:ext uri="{BB962C8B-B14F-4D97-AF65-F5344CB8AC3E}">
        <p14:creationId xmlns:p14="http://schemas.microsoft.com/office/powerpoint/2010/main" val="2840992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FF14C2-0E70-BEDF-07B3-38D9D6A0180D}"/>
              </a:ext>
            </a:extLst>
          </p:cNvPr>
          <p:cNvSpPr>
            <a:spLocks noGrp="1"/>
          </p:cNvSpPr>
          <p:nvPr>
            <p:ph type="body" sz="quarter" idx="16"/>
          </p:nvPr>
        </p:nvSpPr>
        <p:spPr/>
        <p:txBody>
          <a:bodyPr/>
          <a:lstStyle/>
          <a:p>
            <a:r>
              <a:rPr lang="en-GB"/>
              <a:t>INTRODUCTION MODULE 2</a:t>
            </a:r>
          </a:p>
        </p:txBody>
      </p:sp>
      <p:sp>
        <p:nvSpPr>
          <p:cNvPr id="4" name="Freeform 3">
            <a:extLst>
              <a:ext uri="{FF2B5EF4-FFF2-40B4-BE49-F238E27FC236}">
                <a16:creationId xmlns:a16="http://schemas.microsoft.com/office/drawing/2014/main" id="{2B1D112A-CCA0-EF6F-21D9-E06429BC97EF}"/>
              </a:ext>
            </a:extLst>
          </p:cNvPr>
          <p:cNvSpPr/>
          <p:nvPr/>
        </p:nvSpPr>
        <p:spPr>
          <a:xfrm rot="18158388">
            <a:off x="9828571" y="-2204385"/>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graphicFrame>
        <p:nvGraphicFramePr>
          <p:cNvPr id="5" name="Table 4">
            <a:extLst>
              <a:ext uri="{FF2B5EF4-FFF2-40B4-BE49-F238E27FC236}">
                <a16:creationId xmlns:a16="http://schemas.microsoft.com/office/drawing/2014/main" id="{FF41ED0B-BDBF-557A-3F16-7BDCD1439261}"/>
              </a:ext>
            </a:extLst>
          </p:cNvPr>
          <p:cNvGraphicFramePr>
            <a:graphicFrameLocks noGrp="1"/>
          </p:cNvGraphicFramePr>
          <p:nvPr>
            <p:extLst>
              <p:ext uri="{D42A27DB-BD31-4B8C-83A1-F6EECF244321}">
                <p14:modId xmlns:p14="http://schemas.microsoft.com/office/powerpoint/2010/main" val="115031186"/>
              </p:ext>
            </p:extLst>
          </p:nvPr>
        </p:nvGraphicFramePr>
        <p:xfrm>
          <a:off x="363943" y="2459753"/>
          <a:ext cx="10638425" cy="4023360"/>
        </p:xfrm>
        <a:graphic>
          <a:graphicData uri="http://schemas.openxmlformats.org/drawingml/2006/table">
            <a:tbl>
              <a:tblPr firstRow="1" bandRow="1">
                <a:tableStyleId>{2D5ABB26-0587-4C30-8999-92F81FD0307C}</a:tableStyleId>
              </a:tblPr>
              <a:tblGrid>
                <a:gridCol w="499282">
                  <a:extLst>
                    <a:ext uri="{9D8B030D-6E8A-4147-A177-3AD203B41FA5}">
                      <a16:colId xmlns:a16="http://schemas.microsoft.com/office/drawing/2014/main" val="2837649412"/>
                    </a:ext>
                  </a:extLst>
                </a:gridCol>
                <a:gridCol w="2772000">
                  <a:extLst>
                    <a:ext uri="{9D8B030D-6E8A-4147-A177-3AD203B41FA5}">
                      <a16:colId xmlns:a16="http://schemas.microsoft.com/office/drawing/2014/main" val="498806747"/>
                    </a:ext>
                  </a:extLst>
                </a:gridCol>
                <a:gridCol w="7367143">
                  <a:extLst>
                    <a:ext uri="{9D8B030D-6E8A-4147-A177-3AD203B41FA5}">
                      <a16:colId xmlns:a16="http://schemas.microsoft.com/office/drawing/2014/main" val="1859676247"/>
                    </a:ext>
                  </a:extLst>
                </a:gridCol>
              </a:tblGrid>
              <a:tr h="370840">
                <a:tc>
                  <a:txBody>
                    <a:bodyPr/>
                    <a:lstStyle/>
                    <a:p>
                      <a:pPr algn="ctr"/>
                      <a:r>
                        <a:rPr lang="en-GB" sz="2000" b="1" dirty="0">
                          <a:solidFill>
                            <a:srgbClr val="173965"/>
                          </a:solidFill>
                        </a:rPr>
                        <a:t>#</a:t>
                      </a:r>
                    </a:p>
                  </a:txBody>
                  <a:tcPr anchor="ctr">
                    <a:lnR w="12700" cap="flat" cmpd="sng" algn="ctr">
                      <a:solidFill>
                        <a:srgbClr val="29C5F4"/>
                      </a:solidFill>
                      <a:prstDash val="solid"/>
                      <a:round/>
                      <a:headEnd type="none" w="med" len="med"/>
                      <a:tailEnd type="none" w="med" len="med"/>
                    </a:lnR>
                    <a:lnB w="12700" cap="flat" cmpd="sng" algn="ctr">
                      <a:solidFill>
                        <a:srgbClr val="29C5F4"/>
                      </a:solidFill>
                      <a:prstDash val="solid"/>
                      <a:round/>
                      <a:headEnd type="none" w="med" len="med"/>
                      <a:tailEnd type="none" w="med" len="med"/>
                    </a:lnB>
                  </a:tcPr>
                </a:tc>
                <a:tc>
                  <a:txBody>
                    <a:bodyPr/>
                    <a:lstStyle/>
                    <a:p>
                      <a:pPr algn="ctr"/>
                      <a:r>
                        <a:rPr lang="en-GB" sz="2000" b="1">
                          <a:solidFill>
                            <a:srgbClr val="173965"/>
                          </a:solidFill>
                        </a:rPr>
                        <a:t>WEEK’S TOPIC</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B w="12700" cap="flat" cmpd="sng" algn="ctr">
                      <a:solidFill>
                        <a:srgbClr val="29C5F4"/>
                      </a:solidFill>
                      <a:prstDash val="solid"/>
                      <a:round/>
                      <a:headEnd type="none" w="med" len="med"/>
                      <a:tailEnd type="none" w="med" len="med"/>
                    </a:lnB>
                  </a:tcPr>
                </a:tc>
                <a:tc>
                  <a:txBody>
                    <a:bodyPr/>
                    <a:lstStyle/>
                    <a:p>
                      <a:pPr algn="ctr"/>
                      <a:r>
                        <a:rPr lang="en-GB" sz="2000" b="1">
                          <a:solidFill>
                            <a:srgbClr val="173965"/>
                          </a:solidFill>
                        </a:rPr>
                        <a:t>LEARNING OBJECTIVES</a:t>
                      </a:r>
                    </a:p>
                  </a:txBody>
                  <a:tcPr anchor="ctr">
                    <a:lnL w="12700" cap="flat" cmpd="sng" algn="ctr">
                      <a:solidFill>
                        <a:srgbClr val="29C5F4"/>
                      </a:solidFill>
                      <a:prstDash val="solid"/>
                      <a:round/>
                      <a:headEnd type="none" w="med" len="med"/>
                      <a:tailEnd type="none" w="med" len="med"/>
                    </a:lnL>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151612233"/>
                  </a:ext>
                </a:extLst>
              </a:tr>
              <a:tr h="370840">
                <a:tc>
                  <a:txBody>
                    <a:bodyPr/>
                    <a:lstStyle/>
                    <a:p>
                      <a:pPr algn="ctr"/>
                      <a:r>
                        <a:rPr lang="en-GB" sz="2000" b="1">
                          <a:solidFill>
                            <a:srgbClr val="173965"/>
                          </a:solidFill>
                        </a:rPr>
                        <a:t>4</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Digitalisation in Innovation Management</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pPr marL="342900" indent="-342900">
                        <a:buFont typeface="Arial" panose="020B0604020202020204" pitchFamily="34" charset="0"/>
                        <a:buChar char="•"/>
                      </a:pPr>
                      <a:r>
                        <a:rPr lang="en-GB" sz="2000" dirty="0">
                          <a:solidFill>
                            <a:srgbClr val="173965"/>
                          </a:solidFill>
                        </a:rPr>
                        <a:t>Students to recognise digital tools for innovation management.</a:t>
                      </a: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902156136"/>
                  </a:ext>
                </a:extLst>
              </a:tr>
              <a:tr h="370840">
                <a:tc>
                  <a:txBody>
                    <a:bodyPr/>
                    <a:lstStyle/>
                    <a:p>
                      <a:pPr algn="ctr"/>
                      <a:r>
                        <a:rPr lang="en-GB" sz="2000" b="1">
                          <a:solidFill>
                            <a:srgbClr val="173965"/>
                          </a:solidFill>
                        </a:rPr>
                        <a:t>5</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Sustainability in Digital Innovation Management </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pPr marL="342900" indent="-342900">
                        <a:buFont typeface="Arial" panose="020B0604020202020204" pitchFamily="34" charset="0"/>
                        <a:buChar char="•"/>
                      </a:pPr>
                      <a:r>
                        <a:rPr lang="en-GB" sz="2000">
                          <a:solidFill>
                            <a:srgbClr val="173965"/>
                          </a:solidFill>
                        </a:rPr>
                        <a:t>Students to understand the relationship between logistics and sustainability.</a:t>
                      </a:r>
                    </a:p>
                    <a:p>
                      <a:pPr marL="342900" indent="-342900">
                        <a:buFont typeface="Arial" panose="020B0604020202020204" pitchFamily="34" charset="0"/>
                        <a:buChar char="•"/>
                      </a:pPr>
                      <a:r>
                        <a:rPr lang="en-GB" sz="2000">
                          <a:solidFill>
                            <a:srgbClr val="173965"/>
                          </a:solidFill>
                        </a:rPr>
                        <a:t>Students to understand the SDGs and the logistics activities taken by companies to address SDGs.</a:t>
                      </a: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3536510382"/>
                  </a:ext>
                </a:extLst>
              </a:tr>
              <a:tr h="370840">
                <a:tc>
                  <a:txBody>
                    <a:bodyPr/>
                    <a:lstStyle/>
                    <a:p>
                      <a:pPr algn="ctr"/>
                      <a:r>
                        <a:rPr lang="en-GB" sz="2000" b="1">
                          <a:solidFill>
                            <a:srgbClr val="173965"/>
                          </a:solidFill>
                        </a:rPr>
                        <a:t>6</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tcPr>
                </a:tc>
                <a:tc>
                  <a:txBody>
                    <a:bodyPr/>
                    <a:lstStyle/>
                    <a:p>
                      <a:r>
                        <a:rPr lang="en-GB" sz="2000" dirty="0">
                          <a:solidFill>
                            <a:srgbClr val="173965"/>
                          </a:solidFill>
                        </a:rPr>
                        <a:t>Digital Tools for Sustainable Innovation</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173965"/>
                          </a:solidFill>
                        </a:rPr>
                        <a:t>Students to recognise how digitalisation supports the management of innovative sustainable practices implementation in logistics.</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173965"/>
                          </a:solidFill>
                        </a:rPr>
                        <a:t>Students to understand and connect digital tools to the innovation management process for sustainable logistics. </a:t>
                      </a: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tcPr>
                </a:tc>
                <a:extLst>
                  <a:ext uri="{0D108BD9-81ED-4DB2-BD59-A6C34878D82A}">
                    <a16:rowId xmlns:a16="http://schemas.microsoft.com/office/drawing/2014/main" val="3556199825"/>
                  </a:ext>
                </a:extLst>
              </a:tr>
            </a:tbl>
          </a:graphicData>
        </a:graphic>
      </p:graphicFrame>
      <p:sp>
        <p:nvSpPr>
          <p:cNvPr id="3" name="Rechteck 2">
            <a:extLst>
              <a:ext uri="{FF2B5EF4-FFF2-40B4-BE49-F238E27FC236}">
                <a16:creationId xmlns:a16="http://schemas.microsoft.com/office/drawing/2014/main" id="{FD49508E-E3DF-8682-90F3-717E875A9F5E}"/>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feld 6">
            <a:extLst>
              <a:ext uri="{FF2B5EF4-FFF2-40B4-BE49-F238E27FC236}">
                <a16:creationId xmlns:a16="http://schemas.microsoft.com/office/drawing/2014/main" id="{01EBC142-7EEC-0763-A4AD-B9FBE4440146}"/>
              </a:ext>
            </a:extLst>
          </p:cNvPr>
          <p:cNvSpPr txBox="1"/>
          <p:nvPr/>
        </p:nvSpPr>
        <p:spPr>
          <a:xfrm>
            <a:off x="7864927" y="471685"/>
            <a:ext cx="4158343" cy="830997"/>
          </a:xfrm>
          <a:prstGeom prst="rect">
            <a:avLst/>
          </a:prstGeom>
          <a:noFill/>
        </p:spPr>
        <p:txBody>
          <a:bodyPr wrap="square" rtlCol="0">
            <a:spAutoFit/>
          </a:bodyPr>
          <a:lstStyle/>
          <a:p>
            <a:pPr algn="ctr"/>
            <a:r>
              <a:rPr lang="en-GB" sz="2400" b="1" dirty="0">
                <a:solidFill>
                  <a:srgbClr val="FF0000"/>
                </a:solidFill>
              </a:rPr>
              <a:t>Teacher Instructions – </a:t>
            </a:r>
          </a:p>
          <a:p>
            <a:pPr algn="ctr"/>
            <a:r>
              <a:rPr lang="en-GB" sz="2400" b="1" dirty="0">
                <a:solidFill>
                  <a:srgbClr val="FF0000"/>
                </a:solidFill>
              </a:rPr>
              <a:t>Adapt/Remove Before Use</a:t>
            </a:r>
          </a:p>
        </p:txBody>
      </p:sp>
    </p:spTree>
    <p:extLst>
      <p:ext uri="{BB962C8B-B14F-4D97-AF65-F5344CB8AC3E}">
        <p14:creationId xmlns:p14="http://schemas.microsoft.com/office/powerpoint/2010/main" val="1940534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4</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DIGITALISATION IN INNOVATION MANAGEMENT</a:t>
            </a:r>
          </a:p>
        </p:txBody>
      </p:sp>
    </p:spTree>
    <p:extLst>
      <p:ext uri="{BB962C8B-B14F-4D97-AF65-F5344CB8AC3E}">
        <p14:creationId xmlns:p14="http://schemas.microsoft.com/office/powerpoint/2010/main" val="3122648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6224E-650F-4323-3511-36BA32CDBDA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CD00-7453-8D25-7E00-08EED650F0FE}"/>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B2ADC9D1-B19F-3357-309D-E6BE2D1F861E}"/>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9DDFBD86-6FBC-C6E2-EF34-9B7532592E10}"/>
              </a:ext>
            </a:extLst>
          </p:cNvPr>
          <p:cNvPicPr>
            <a:picLocks noChangeAspect="1"/>
          </p:cNvPicPr>
          <p:nvPr/>
        </p:nvPicPr>
        <p:blipFill rotWithShape="1">
          <a:blip r:embed="rId3"/>
          <a:srcRect l="12699" t="23776" r="7669" b="51407"/>
          <a:stretch/>
        </p:blipFill>
        <p:spPr>
          <a:xfrm>
            <a:off x="904843" y="2214931"/>
            <a:ext cx="8274025" cy="3647389"/>
          </a:xfrm>
          <a:prstGeom prst="rect">
            <a:avLst/>
          </a:prstGeom>
        </p:spPr>
      </p:pic>
      <p:sp>
        <p:nvSpPr>
          <p:cNvPr id="6" name="TextBox 5">
            <a:extLst>
              <a:ext uri="{FF2B5EF4-FFF2-40B4-BE49-F238E27FC236}">
                <a16:creationId xmlns:a16="http://schemas.microsoft.com/office/drawing/2014/main" id="{CA202D45-705D-F999-1711-23A3C0243B5E}"/>
              </a:ext>
            </a:extLst>
          </p:cNvPr>
          <p:cNvSpPr txBox="1"/>
          <p:nvPr/>
        </p:nvSpPr>
        <p:spPr>
          <a:xfrm>
            <a:off x="9388443" y="5123656"/>
            <a:ext cx="1635157" cy="738664"/>
          </a:xfrm>
          <a:prstGeom prst="rect">
            <a:avLst/>
          </a:prstGeom>
          <a:noFill/>
        </p:spPr>
        <p:txBody>
          <a:bodyPr wrap="square" rtlCol="0">
            <a:spAutoFit/>
          </a:bodyPr>
          <a:lstStyle/>
          <a:p>
            <a:r>
              <a:rPr lang="en-GB" sz="1050" i="1" dirty="0">
                <a:solidFill>
                  <a:srgbClr val="173965"/>
                </a:solidFill>
              </a:rPr>
              <a:t>1</a:t>
            </a:r>
            <a:r>
              <a:rPr lang="en-GB" sz="1050" i="1" baseline="30000" dirty="0">
                <a:solidFill>
                  <a:srgbClr val="173965"/>
                </a:solidFill>
              </a:rPr>
              <a:t>st</a:t>
            </a:r>
            <a:r>
              <a:rPr lang="en-GB" sz="1050" i="1" dirty="0">
                <a:solidFill>
                  <a:srgbClr val="173965"/>
                </a:solidFill>
              </a:rPr>
              <a:t> level stages of the innovation management process (Helmer et al., 2021, p. 5)</a:t>
            </a:r>
          </a:p>
        </p:txBody>
      </p:sp>
      <p:sp>
        <p:nvSpPr>
          <p:cNvPr id="7" name="TextBox 6">
            <a:extLst>
              <a:ext uri="{FF2B5EF4-FFF2-40B4-BE49-F238E27FC236}">
                <a16:creationId xmlns:a16="http://schemas.microsoft.com/office/drawing/2014/main" id="{68351AEE-FCC9-9BBF-0478-D937FDB01458}"/>
              </a:ext>
            </a:extLst>
          </p:cNvPr>
          <p:cNvSpPr txBox="1"/>
          <p:nvPr/>
        </p:nvSpPr>
        <p:spPr>
          <a:xfrm>
            <a:off x="904843" y="6104442"/>
            <a:ext cx="10230517" cy="584775"/>
          </a:xfrm>
          <a:prstGeom prst="rect">
            <a:avLst/>
          </a:prstGeom>
          <a:noFill/>
        </p:spPr>
        <p:txBody>
          <a:bodyPr wrap="square" rtlCol="0">
            <a:spAutoFit/>
          </a:bodyPr>
          <a:lstStyle/>
          <a:p>
            <a:r>
              <a:rPr lang="en-GB" sz="1600" dirty="0">
                <a:solidFill>
                  <a:srgbClr val="173965"/>
                </a:solidFill>
              </a:rPr>
              <a:t>The innovation process</a:t>
            </a:r>
            <a:r>
              <a:rPr lang="en-GB" sz="1600" i="1" dirty="0">
                <a:solidFill>
                  <a:srgbClr val="173965"/>
                </a:solidFill>
              </a:rPr>
              <a:t> “is </a:t>
            </a:r>
            <a:r>
              <a:rPr lang="en-GB" sz="1600" b="1" i="1" dirty="0">
                <a:solidFill>
                  <a:srgbClr val="173965"/>
                </a:solidFill>
              </a:rPr>
              <a:t>not</a:t>
            </a:r>
            <a:r>
              <a:rPr lang="en-GB" sz="1600" i="1" dirty="0">
                <a:solidFill>
                  <a:srgbClr val="173965"/>
                </a:solidFill>
              </a:rPr>
              <a:t> to be understood as a </a:t>
            </a:r>
            <a:r>
              <a:rPr lang="en-GB" sz="1600" b="1" i="1" dirty="0">
                <a:solidFill>
                  <a:srgbClr val="173965"/>
                </a:solidFill>
              </a:rPr>
              <a:t>fixed</a:t>
            </a:r>
            <a:r>
              <a:rPr lang="en-GB" sz="1600" i="1" dirty="0">
                <a:solidFill>
                  <a:srgbClr val="173965"/>
                </a:solidFill>
              </a:rPr>
              <a:t> </a:t>
            </a:r>
            <a:r>
              <a:rPr lang="en-GB" sz="1600" b="1" i="1" dirty="0">
                <a:solidFill>
                  <a:srgbClr val="173965"/>
                </a:solidFill>
              </a:rPr>
              <a:t>sequential</a:t>
            </a:r>
            <a:r>
              <a:rPr lang="en-GB" sz="1600" i="1" dirty="0">
                <a:solidFill>
                  <a:srgbClr val="173965"/>
                </a:solidFill>
              </a:rPr>
              <a:t> </a:t>
            </a:r>
            <a:r>
              <a:rPr lang="en-GB" sz="1600" b="1" i="1" dirty="0">
                <a:solidFill>
                  <a:srgbClr val="173965"/>
                </a:solidFill>
              </a:rPr>
              <a:t>model</a:t>
            </a:r>
            <a:r>
              <a:rPr lang="en-GB" sz="1600" i="1" dirty="0">
                <a:solidFill>
                  <a:srgbClr val="173965"/>
                </a:solidFill>
              </a:rPr>
              <a:t> but allows for some stages to be skipped and for some to go in parallel to each other”</a:t>
            </a:r>
            <a:r>
              <a:rPr lang="en-GB" sz="1600" dirty="0">
                <a:solidFill>
                  <a:srgbClr val="173965"/>
                </a:solidFill>
              </a:rPr>
              <a:t> (Helmer et al., 2021, p. 7)</a:t>
            </a:r>
          </a:p>
        </p:txBody>
      </p:sp>
    </p:spTree>
    <p:extLst>
      <p:ext uri="{BB962C8B-B14F-4D97-AF65-F5344CB8AC3E}">
        <p14:creationId xmlns:p14="http://schemas.microsoft.com/office/powerpoint/2010/main" val="4261796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A02BF-A710-421A-8000-AF62B4095F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DD1D88-C129-EFDB-451C-CBA2A219B555}"/>
              </a:ext>
            </a:extLst>
          </p:cNvPr>
          <p:cNvSpPr>
            <a:spLocks noGrp="1"/>
          </p:cNvSpPr>
          <p:nvPr>
            <p:ph type="body" sz="quarter" idx="16"/>
          </p:nvPr>
        </p:nvSpPr>
        <p:spPr/>
        <p:txBody>
          <a:bodyPr/>
          <a:lstStyle/>
          <a:p>
            <a:r>
              <a:rPr lang="en-US" dirty="0"/>
              <a:t>DIGITAL TOOLS FOR INNOVATION MANAGEMENT</a:t>
            </a:r>
          </a:p>
        </p:txBody>
      </p:sp>
      <p:sp>
        <p:nvSpPr>
          <p:cNvPr id="3" name="Text Placeholder 2">
            <a:extLst>
              <a:ext uri="{FF2B5EF4-FFF2-40B4-BE49-F238E27FC236}">
                <a16:creationId xmlns:a16="http://schemas.microsoft.com/office/drawing/2014/main" id="{C5F8CDE3-FFED-0465-A4E0-8633ADD177B1}"/>
              </a:ext>
            </a:extLst>
          </p:cNvPr>
          <p:cNvSpPr>
            <a:spLocks noGrp="1"/>
          </p:cNvSpPr>
          <p:nvPr>
            <p:ph type="body" sz="quarter" idx="19"/>
          </p:nvPr>
        </p:nvSpPr>
        <p:spPr>
          <a:xfrm>
            <a:off x="904856" y="2457445"/>
            <a:ext cx="7074373" cy="3781929"/>
          </a:xfrm>
        </p:spPr>
        <p:txBody>
          <a:bodyPr lIns="91440" tIns="45720" rIns="91440" bIns="45720" anchor="t"/>
          <a:lstStyle/>
          <a:p>
            <a:pPr>
              <a:lnSpc>
                <a:spcPct val="100000"/>
              </a:lnSpc>
            </a:pPr>
            <a:r>
              <a:rPr lang="en-GB" sz="1600" b="1" dirty="0">
                <a:solidFill>
                  <a:srgbClr val="8652A1"/>
                </a:solidFill>
              </a:rPr>
              <a:t>How Digital Tools Facilitate Innovation</a:t>
            </a:r>
          </a:p>
          <a:p>
            <a:pPr>
              <a:lnSpc>
                <a:spcPct val="100000"/>
              </a:lnSpc>
            </a:pPr>
            <a:endParaRPr lang="en-GB" sz="1600" dirty="0">
              <a:solidFill>
                <a:srgbClr val="000000"/>
              </a:solidFill>
            </a:endParaRPr>
          </a:p>
          <a:p>
            <a:pPr marL="342900" indent="-342900">
              <a:lnSpc>
                <a:spcPct val="100000"/>
              </a:lnSpc>
              <a:buFont typeface="+mj-lt"/>
              <a:buAutoNum type="arabicPeriod"/>
            </a:pPr>
            <a:r>
              <a:rPr lang="en-GB" sz="1600" b="1" dirty="0"/>
              <a:t>Opportunity Identification:</a:t>
            </a:r>
            <a:br>
              <a:rPr lang="en-GB" sz="1600" dirty="0"/>
            </a:br>
            <a:r>
              <a:rPr lang="en-GB" sz="1600" dirty="0"/>
              <a:t>Gathering innovation insights and identifying areas of opportunity through research and customer interviews, studying new trends and technology, and observing customer and target groups.</a:t>
            </a:r>
          </a:p>
          <a:p>
            <a:pPr marL="342900" indent="-342900">
              <a:lnSpc>
                <a:spcPct val="100000"/>
              </a:lnSpc>
              <a:buFont typeface="+mj-lt"/>
              <a:buAutoNum type="arabicPeriod"/>
            </a:pPr>
            <a:endParaRPr lang="en-GB" sz="1600" dirty="0"/>
          </a:p>
          <a:p>
            <a:pPr marL="342900" indent="-342900">
              <a:lnSpc>
                <a:spcPct val="100000"/>
              </a:lnSpc>
              <a:buFont typeface="+mj-lt"/>
              <a:buAutoNum type="arabicPeriod"/>
            </a:pPr>
            <a:r>
              <a:rPr lang="en-GB" sz="1600" b="1" dirty="0"/>
              <a:t>Ideation &amp; Idea Management:</a:t>
            </a:r>
            <a:br>
              <a:rPr lang="en-GB" sz="1600" dirty="0"/>
            </a:br>
            <a:r>
              <a:rPr lang="en-GB" sz="1600" dirty="0"/>
              <a:t>The entire decision-making process related to idea selection and organisation, including idea generation, scoping, assessment, and prioritisation.</a:t>
            </a:r>
          </a:p>
          <a:p>
            <a:pPr marL="342900" indent="-342900">
              <a:lnSpc>
                <a:spcPct val="100000"/>
              </a:lnSpc>
              <a:buFont typeface="+mj-lt"/>
              <a:buAutoNum type="arabicPeriod"/>
            </a:pPr>
            <a:endParaRPr lang="en-GB" sz="1600" dirty="0"/>
          </a:p>
          <a:p>
            <a:pPr marL="342900" indent="-342900">
              <a:lnSpc>
                <a:spcPct val="100000"/>
              </a:lnSpc>
              <a:buFont typeface="+mj-lt"/>
              <a:buAutoNum type="arabicPeriod"/>
            </a:pPr>
            <a:r>
              <a:rPr lang="en-GB" sz="1600" b="1" dirty="0"/>
              <a:t>Concept Development:</a:t>
            </a:r>
            <a:br>
              <a:rPr lang="en-GB" sz="1600" dirty="0"/>
            </a:br>
            <a:r>
              <a:rPr lang="en-GB" sz="1600" dirty="0"/>
              <a:t>Includes concept generation, description, selection, and testing. This phase focuses on developing ideas into actionable and testable concepts.</a:t>
            </a:r>
          </a:p>
        </p:txBody>
      </p:sp>
      <p:graphicFrame>
        <p:nvGraphicFramePr>
          <p:cNvPr id="5" name="Tabela 1">
            <a:extLst>
              <a:ext uri="{FF2B5EF4-FFF2-40B4-BE49-F238E27FC236}">
                <a16:creationId xmlns:a16="http://schemas.microsoft.com/office/drawing/2014/main" id="{5A6D0F2E-2F8E-26EC-227A-66B6B8860003}"/>
              </a:ext>
            </a:extLst>
          </p:cNvPr>
          <p:cNvGraphicFramePr>
            <a:graphicFrameLocks noGrp="1"/>
          </p:cNvGraphicFramePr>
          <p:nvPr>
            <p:extLst>
              <p:ext uri="{D42A27DB-BD31-4B8C-83A1-F6EECF244321}">
                <p14:modId xmlns:p14="http://schemas.microsoft.com/office/powerpoint/2010/main" val="2713159828"/>
              </p:ext>
            </p:extLst>
          </p:nvPr>
        </p:nvGraphicFramePr>
        <p:xfrm>
          <a:off x="8072205" y="2099063"/>
          <a:ext cx="3478606" cy="4498691"/>
        </p:xfrm>
        <a:graphic>
          <a:graphicData uri="http://schemas.openxmlformats.org/drawingml/2006/table">
            <a:tbl>
              <a:tblPr firstRow="1" firstCol="1" bandRow="1">
                <a:tableStyleId>{5940675A-B579-460E-94D1-54222C63F5DA}</a:tableStyleId>
              </a:tblPr>
              <a:tblGrid>
                <a:gridCol w="1484079">
                  <a:extLst>
                    <a:ext uri="{9D8B030D-6E8A-4147-A177-3AD203B41FA5}">
                      <a16:colId xmlns:a16="http://schemas.microsoft.com/office/drawing/2014/main" val="20000"/>
                    </a:ext>
                  </a:extLst>
                </a:gridCol>
                <a:gridCol w="1994527">
                  <a:extLst>
                    <a:ext uri="{9D8B030D-6E8A-4147-A177-3AD203B41FA5}">
                      <a16:colId xmlns:a16="http://schemas.microsoft.com/office/drawing/2014/main" val="20001"/>
                    </a:ext>
                  </a:extLst>
                </a:gridCol>
              </a:tblGrid>
              <a:tr h="342751">
                <a:tc>
                  <a:txBody>
                    <a:bodyPr/>
                    <a:lstStyle/>
                    <a:p>
                      <a:pPr algn="l">
                        <a:lnSpc>
                          <a:spcPct val="107000"/>
                        </a:lnSpc>
                        <a:spcAft>
                          <a:spcPts val="0"/>
                        </a:spcAft>
                      </a:pPr>
                      <a:r>
                        <a:rPr lang="pl-PL" sz="1000" b="1" dirty="0">
                          <a:solidFill>
                            <a:schemeClr val="bg1"/>
                          </a:solidFill>
                          <a:effectLst/>
                          <a:latin typeface="+mn-lt"/>
                        </a:rPr>
                        <a:t>Innovation Proce</a:t>
                      </a:r>
                      <a:r>
                        <a:rPr lang="en-GB" sz="1000" b="1" dirty="0">
                          <a:solidFill>
                            <a:schemeClr val="bg1"/>
                          </a:solidFill>
                          <a:effectLst/>
                          <a:latin typeface="+mn-lt"/>
                        </a:rPr>
                        <a:t>s</a:t>
                      </a:r>
                      <a:r>
                        <a:rPr lang="pl-PL" sz="1000" b="1" dirty="0">
                          <a:solidFill>
                            <a:schemeClr val="bg1"/>
                          </a:solidFill>
                          <a:effectLst/>
                          <a:latin typeface="+mn-lt"/>
                        </a:rPr>
                        <a:t>s Stage</a:t>
                      </a:r>
                      <a:endParaRPr lang="pl-PL" sz="10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6166AE"/>
                    </a:solidFill>
                  </a:tcPr>
                </a:tc>
                <a:tc>
                  <a:txBody>
                    <a:bodyPr/>
                    <a:lstStyle/>
                    <a:p>
                      <a:pPr algn="l">
                        <a:lnSpc>
                          <a:spcPct val="107000"/>
                        </a:lnSpc>
                        <a:spcAft>
                          <a:spcPts val="0"/>
                        </a:spcAft>
                      </a:pPr>
                      <a:r>
                        <a:rPr lang="pl-PL" sz="1000" b="1">
                          <a:solidFill>
                            <a:schemeClr val="bg1"/>
                          </a:solidFill>
                          <a:effectLst/>
                          <a:latin typeface="+mn-lt"/>
                        </a:rPr>
                        <a:t>Tools</a:t>
                      </a:r>
                      <a:endParaRPr lang="pl-PL" sz="1000" b="1">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6166AE"/>
                    </a:solidFill>
                  </a:tcPr>
                </a:tc>
                <a:extLst>
                  <a:ext uri="{0D108BD9-81ED-4DB2-BD59-A6C34878D82A}">
                    <a16:rowId xmlns:a16="http://schemas.microsoft.com/office/drawing/2014/main" val="10000"/>
                  </a:ext>
                </a:extLst>
              </a:tr>
              <a:tr h="693303">
                <a:tc>
                  <a:txBody>
                    <a:bodyPr/>
                    <a:lstStyle/>
                    <a:p>
                      <a:pPr algn="l">
                        <a:lnSpc>
                          <a:spcPct val="107000"/>
                        </a:lnSpc>
                        <a:spcAft>
                          <a:spcPts val="0"/>
                        </a:spcAft>
                      </a:pPr>
                      <a:r>
                        <a:rPr lang="en-GB" sz="1000" b="1">
                          <a:solidFill>
                            <a:srgbClr val="0B1430"/>
                          </a:solidFill>
                        </a:rPr>
                        <a:t>Innovation opportunity identification</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tc>
                  <a:txBody>
                    <a:bodyPr/>
                    <a:lstStyle/>
                    <a:p>
                      <a:pPr algn="l">
                        <a:lnSpc>
                          <a:spcPct val="107000"/>
                        </a:lnSpc>
                        <a:spcAft>
                          <a:spcPts val="0"/>
                        </a:spcAft>
                      </a:pPr>
                      <a:r>
                        <a:rPr lang="en-GB" sz="1000" err="1">
                          <a:solidFill>
                            <a:srgbClr val="0B1430"/>
                          </a:solidFill>
                          <a:effectLst/>
                          <a:latin typeface="+mn-lt"/>
                        </a:rPr>
                        <a:t>Innolitics</a:t>
                      </a:r>
                      <a:r>
                        <a:rPr lang="en-GB" sz="1000">
                          <a:solidFill>
                            <a:srgbClr val="0B1430"/>
                          </a:solidFill>
                          <a:effectLst/>
                          <a:latin typeface="+mn-lt"/>
                        </a:rPr>
                        <a:t>, Tableau, Power BI, Statista, </a:t>
                      </a:r>
                      <a:r>
                        <a:rPr lang="en-GB" sz="1000" err="1">
                          <a:solidFill>
                            <a:srgbClr val="0B1430"/>
                          </a:solidFill>
                          <a:effectLst/>
                          <a:latin typeface="+mn-lt"/>
                        </a:rPr>
                        <a:t>Qmarkets</a:t>
                      </a:r>
                      <a:r>
                        <a:rPr lang="en-GB" sz="1000">
                          <a:solidFill>
                            <a:srgbClr val="0B1430"/>
                          </a:solidFill>
                          <a:effectLst/>
                          <a:latin typeface="+mn-lt"/>
                        </a:rPr>
                        <a:t>, </a:t>
                      </a:r>
                      <a:r>
                        <a:rPr lang="en-GB" sz="1000" err="1">
                          <a:solidFill>
                            <a:srgbClr val="0B1430"/>
                          </a:solidFill>
                          <a:effectLst/>
                          <a:latin typeface="+mn-lt"/>
                        </a:rPr>
                        <a:t>Brightidea</a:t>
                      </a:r>
                      <a:r>
                        <a:rPr lang="en-GB" sz="1000">
                          <a:solidFill>
                            <a:srgbClr val="0B1430"/>
                          </a:solidFill>
                          <a:effectLst/>
                          <a:latin typeface="+mn-lt"/>
                        </a:rPr>
                        <a:t>, Innovation Cast, </a:t>
                      </a:r>
                      <a:r>
                        <a:rPr lang="en-GB" sz="1000" err="1">
                          <a:solidFill>
                            <a:srgbClr val="0B1430"/>
                          </a:solidFill>
                          <a:effectLst/>
                          <a:latin typeface="+mn-lt"/>
                        </a:rPr>
                        <a:t>Bluescape</a:t>
                      </a:r>
                      <a:r>
                        <a:rPr lang="en-GB" sz="1000">
                          <a:solidFill>
                            <a:srgbClr val="0B1430"/>
                          </a:solidFill>
                          <a:effectLst/>
                          <a:latin typeface="+mn-lt"/>
                        </a:rPr>
                        <a:t>, Coda, Mindjet</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extLst>
                  <a:ext uri="{0D108BD9-81ED-4DB2-BD59-A6C34878D82A}">
                    <a16:rowId xmlns:a16="http://schemas.microsoft.com/office/drawing/2014/main" val="10001"/>
                  </a:ext>
                </a:extLst>
              </a:tr>
              <a:tr h="739849">
                <a:tc>
                  <a:txBody>
                    <a:bodyPr/>
                    <a:lstStyle/>
                    <a:p>
                      <a:pPr algn="l">
                        <a:lnSpc>
                          <a:spcPct val="107000"/>
                        </a:lnSpc>
                        <a:spcAft>
                          <a:spcPts val="0"/>
                        </a:spcAft>
                      </a:pPr>
                      <a:r>
                        <a:rPr lang="en-GB" sz="1000" b="1">
                          <a:solidFill>
                            <a:srgbClr val="0B1430"/>
                          </a:solidFill>
                        </a:rPr>
                        <a:t>Ideation and idea management</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7000"/>
                        </a:lnSpc>
                        <a:spcAft>
                          <a:spcPts val="0"/>
                        </a:spcAft>
                      </a:pPr>
                      <a:r>
                        <a:rPr lang="en-GB" sz="1000" err="1">
                          <a:solidFill>
                            <a:srgbClr val="0B1430"/>
                          </a:solidFill>
                          <a:effectLst/>
                          <a:latin typeface="+mn-lt"/>
                        </a:rPr>
                        <a:t>Brightidea</a:t>
                      </a:r>
                      <a:r>
                        <a:rPr lang="en-GB" sz="1000">
                          <a:solidFill>
                            <a:srgbClr val="0B1430"/>
                          </a:solidFill>
                          <a:effectLst/>
                          <a:latin typeface="+mn-lt"/>
                        </a:rPr>
                        <a:t>, </a:t>
                      </a:r>
                      <a:r>
                        <a:rPr lang="en-GB" sz="1000" err="1">
                          <a:solidFill>
                            <a:srgbClr val="0B1430"/>
                          </a:solidFill>
                          <a:effectLst/>
                          <a:latin typeface="+mn-lt"/>
                        </a:rPr>
                        <a:t>Braineet</a:t>
                      </a:r>
                      <a:r>
                        <a:rPr lang="en-GB" sz="1000">
                          <a:solidFill>
                            <a:srgbClr val="0B1430"/>
                          </a:solidFill>
                          <a:effectLst/>
                          <a:latin typeface="+mn-lt"/>
                        </a:rPr>
                        <a:t>, </a:t>
                      </a:r>
                      <a:r>
                        <a:rPr lang="en-GB" sz="1000" err="1">
                          <a:solidFill>
                            <a:srgbClr val="0B1430"/>
                          </a:solidFill>
                          <a:effectLst/>
                          <a:latin typeface="+mn-lt"/>
                        </a:rPr>
                        <a:t>Ideawake</a:t>
                      </a:r>
                      <a:r>
                        <a:rPr lang="en-GB" sz="1000">
                          <a:solidFill>
                            <a:srgbClr val="0B1430"/>
                          </a:solidFill>
                          <a:effectLst/>
                          <a:latin typeface="+mn-lt"/>
                        </a:rPr>
                        <a:t>, </a:t>
                      </a:r>
                      <a:r>
                        <a:rPr lang="en-GB" sz="1000" err="1">
                          <a:solidFill>
                            <a:srgbClr val="0B1430"/>
                          </a:solidFill>
                          <a:effectLst/>
                          <a:latin typeface="+mn-lt"/>
                        </a:rPr>
                        <a:t>Ideanote</a:t>
                      </a:r>
                      <a:r>
                        <a:rPr lang="en-GB" sz="1000">
                          <a:solidFill>
                            <a:srgbClr val="0B1430"/>
                          </a:solidFill>
                          <a:effectLst/>
                          <a:latin typeface="+mn-lt"/>
                        </a:rPr>
                        <a:t>, Idea Drop, </a:t>
                      </a:r>
                      <a:r>
                        <a:rPr lang="en-GB" sz="1000" err="1">
                          <a:solidFill>
                            <a:srgbClr val="0B1430"/>
                          </a:solidFill>
                          <a:effectLst/>
                          <a:latin typeface="+mn-lt"/>
                        </a:rPr>
                        <a:t>Codigital</a:t>
                      </a:r>
                      <a:r>
                        <a:rPr lang="en-GB" sz="1000">
                          <a:solidFill>
                            <a:srgbClr val="0B1430"/>
                          </a:solidFill>
                          <a:effectLst/>
                          <a:latin typeface="+mn-lt"/>
                        </a:rPr>
                        <a:t>, </a:t>
                      </a:r>
                      <a:r>
                        <a:rPr lang="en-GB" sz="1000" err="1">
                          <a:solidFill>
                            <a:srgbClr val="0B1430"/>
                          </a:solidFill>
                          <a:effectLst/>
                          <a:latin typeface="+mn-lt"/>
                        </a:rPr>
                        <a:t>Qmarkets</a:t>
                      </a:r>
                      <a:r>
                        <a:rPr lang="en-GB" sz="1000">
                          <a:solidFill>
                            <a:srgbClr val="0B1430"/>
                          </a:solidFill>
                          <a:effectLst/>
                          <a:latin typeface="+mn-lt"/>
                        </a:rPr>
                        <a:t>, </a:t>
                      </a:r>
                      <a:r>
                        <a:rPr lang="en-GB" sz="1000" err="1">
                          <a:solidFill>
                            <a:srgbClr val="0B1430"/>
                          </a:solidFill>
                          <a:effectLst/>
                          <a:latin typeface="+mn-lt"/>
                        </a:rPr>
                        <a:t>MindMeister</a:t>
                      </a:r>
                      <a:r>
                        <a:rPr lang="en-GB" sz="1000">
                          <a:solidFill>
                            <a:srgbClr val="0B1430"/>
                          </a:solidFill>
                          <a:effectLst/>
                          <a:latin typeface="+mn-lt"/>
                        </a:rPr>
                        <a:t>, </a:t>
                      </a:r>
                      <a:r>
                        <a:rPr lang="en-GB" sz="1000" err="1">
                          <a:solidFill>
                            <a:srgbClr val="0B1430"/>
                          </a:solidFill>
                          <a:effectLst/>
                          <a:latin typeface="+mn-lt"/>
                        </a:rPr>
                        <a:t>Lucidspark</a:t>
                      </a:r>
                      <a:r>
                        <a:rPr lang="en-GB" sz="1000">
                          <a:solidFill>
                            <a:srgbClr val="0B1430"/>
                          </a:solidFill>
                          <a:effectLst/>
                          <a:latin typeface="+mn-lt"/>
                        </a:rPr>
                        <a:t>, </a:t>
                      </a:r>
                      <a:r>
                        <a:rPr lang="en-GB" sz="1000" err="1">
                          <a:solidFill>
                            <a:srgbClr val="0B1430"/>
                          </a:solidFill>
                          <a:effectLst/>
                          <a:latin typeface="+mn-lt"/>
                        </a:rPr>
                        <a:t>InnovationCloud</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693303">
                <a:tc>
                  <a:txBody>
                    <a:bodyPr/>
                    <a:lstStyle/>
                    <a:p>
                      <a:pPr algn="l">
                        <a:lnSpc>
                          <a:spcPct val="107000"/>
                        </a:lnSpc>
                        <a:spcAft>
                          <a:spcPts val="0"/>
                        </a:spcAft>
                      </a:pPr>
                      <a:r>
                        <a:rPr lang="pl-PL" sz="1000" b="1" err="1">
                          <a:solidFill>
                            <a:srgbClr val="0B1430"/>
                          </a:solidFill>
                          <a:effectLst/>
                          <a:latin typeface="+mn-lt"/>
                        </a:rPr>
                        <a:t>Concept</a:t>
                      </a:r>
                      <a:r>
                        <a:rPr lang="pl-PL" sz="1000" b="1">
                          <a:solidFill>
                            <a:srgbClr val="0B1430"/>
                          </a:solidFill>
                          <a:effectLst/>
                          <a:latin typeface="+mn-lt"/>
                        </a:rPr>
                        <a:t> Development</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tc>
                  <a:txBody>
                    <a:bodyPr/>
                    <a:lstStyle/>
                    <a:p>
                      <a:pPr algn="l">
                        <a:lnSpc>
                          <a:spcPct val="107000"/>
                        </a:lnSpc>
                        <a:spcAft>
                          <a:spcPts val="0"/>
                        </a:spcAft>
                      </a:pPr>
                      <a:r>
                        <a:rPr lang="pl-PL" sz="1000" dirty="0">
                          <a:solidFill>
                            <a:srgbClr val="0B1430"/>
                          </a:solidFill>
                          <a:effectLst/>
                          <a:latin typeface="+mn-lt"/>
                        </a:rPr>
                        <a:t>MarvelApp, Canva, Figma, Adobe XD, Sketch, Lucidspark, ClickUp, Monday.com, Asana, InnovationCloud</a:t>
                      </a:r>
                      <a:endParaRPr lang="pl-PL" sz="1000" dirty="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extLst>
                  <a:ext uri="{0D108BD9-81ED-4DB2-BD59-A6C34878D82A}">
                    <a16:rowId xmlns:a16="http://schemas.microsoft.com/office/drawing/2014/main" val="10003"/>
                  </a:ext>
                </a:extLst>
              </a:tr>
              <a:tr h="693303">
                <a:tc>
                  <a:txBody>
                    <a:bodyPr/>
                    <a:lstStyle/>
                    <a:p>
                      <a:pPr algn="l">
                        <a:lnSpc>
                          <a:spcPct val="107000"/>
                        </a:lnSpc>
                        <a:spcAft>
                          <a:spcPts val="0"/>
                        </a:spcAft>
                      </a:pPr>
                      <a:r>
                        <a:rPr lang="en-US" sz="1000" b="1">
                          <a:solidFill>
                            <a:srgbClr val="0B1430"/>
                          </a:solidFill>
                        </a:rPr>
                        <a:t>Product/Service/Process Development</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7000"/>
                        </a:lnSpc>
                        <a:spcAft>
                          <a:spcPts val="0"/>
                        </a:spcAft>
                      </a:pPr>
                      <a:r>
                        <a:rPr lang="en-GB" sz="1000" err="1">
                          <a:solidFill>
                            <a:srgbClr val="0B1430"/>
                          </a:solidFill>
                          <a:effectLst/>
                          <a:latin typeface="+mn-lt"/>
                        </a:rPr>
                        <a:t>MarvelApp</a:t>
                      </a:r>
                      <a:r>
                        <a:rPr lang="en-GB" sz="1000">
                          <a:solidFill>
                            <a:srgbClr val="0B1430"/>
                          </a:solidFill>
                          <a:effectLst/>
                          <a:latin typeface="+mn-lt"/>
                        </a:rPr>
                        <a:t>, Adobe XD, </a:t>
                      </a:r>
                      <a:r>
                        <a:rPr lang="en-GB" sz="1000" err="1">
                          <a:solidFill>
                            <a:srgbClr val="0B1430"/>
                          </a:solidFill>
                          <a:effectLst/>
                          <a:latin typeface="+mn-lt"/>
                        </a:rPr>
                        <a:t>Figma</a:t>
                      </a:r>
                      <a:r>
                        <a:rPr lang="en-GB" sz="1000">
                          <a:solidFill>
                            <a:srgbClr val="0B1430"/>
                          </a:solidFill>
                          <a:effectLst/>
                          <a:latin typeface="+mn-lt"/>
                        </a:rPr>
                        <a:t>, Sketch, </a:t>
                      </a:r>
                      <a:r>
                        <a:rPr lang="en-GB" sz="1000" err="1">
                          <a:solidFill>
                            <a:srgbClr val="0B1430"/>
                          </a:solidFill>
                          <a:effectLst/>
                          <a:latin typeface="+mn-lt"/>
                        </a:rPr>
                        <a:t>Brightidea</a:t>
                      </a:r>
                      <a:r>
                        <a:rPr lang="en-GB" sz="1000">
                          <a:solidFill>
                            <a:srgbClr val="0B1430"/>
                          </a:solidFill>
                          <a:effectLst/>
                          <a:latin typeface="+mn-lt"/>
                        </a:rPr>
                        <a:t>, </a:t>
                      </a:r>
                      <a:r>
                        <a:rPr lang="en-GB" sz="1000" err="1">
                          <a:solidFill>
                            <a:srgbClr val="0B1430"/>
                          </a:solidFill>
                          <a:effectLst/>
                          <a:latin typeface="+mn-lt"/>
                        </a:rPr>
                        <a:t>Braineet</a:t>
                      </a:r>
                      <a:r>
                        <a:rPr lang="en-GB" sz="1000">
                          <a:solidFill>
                            <a:srgbClr val="0B1430"/>
                          </a:solidFill>
                          <a:effectLst/>
                          <a:latin typeface="+mn-lt"/>
                        </a:rPr>
                        <a:t>, Canny, </a:t>
                      </a:r>
                      <a:r>
                        <a:rPr lang="en-GB" sz="1000" err="1">
                          <a:solidFill>
                            <a:srgbClr val="0B1430"/>
                          </a:solidFill>
                          <a:effectLst/>
                          <a:latin typeface="+mn-lt"/>
                        </a:rPr>
                        <a:t>InnovationCloud</a:t>
                      </a:r>
                      <a:r>
                        <a:rPr lang="en-GB" sz="1000">
                          <a:solidFill>
                            <a:srgbClr val="0B1430"/>
                          </a:solidFill>
                          <a:effectLst/>
                          <a:latin typeface="+mn-lt"/>
                        </a:rPr>
                        <a:t>, Coda, Notion</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596333">
                <a:tc>
                  <a:txBody>
                    <a:bodyPr/>
                    <a:lstStyle/>
                    <a:p>
                      <a:pPr algn="l">
                        <a:lnSpc>
                          <a:spcPct val="107000"/>
                        </a:lnSpc>
                        <a:spcAft>
                          <a:spcPts val="0"/>
                        </a:spcAft>
                      </a:pPr>
                      <a:r>
                        <a:rPr lang="pl-PL" sz="1000" b="1">
                          <a:solidFill>
                            <a:srgbClr val="0B1430"/>
                          </a:solidFill>
                          <a:effectLst/>
                          <a:latin typeface="+mn-lt"/>
                        </a:rPr>
                        <a:t>Testing and Validation</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tc>
                  <a:txBody>
                    <a:bodyPr/>
                    <a:lstStyle/>
                    <a:p>
                      <a:pPr algn="l">
                        <a:lnSpc>
                          <a:spcPct val="107000"/>
                        </a:lnSpc>
                        <a:spcAft>
                          <a:spcPts val="0"/>
                        </a:spcAft>
                      </a:pPr>
                      <a:r>
                        <a:rPr lang="en-GB" sz="1000" err="1">
                          <a:solidFill>
                            <a:srgbClr val="0B1430"/>
                          </a:solidFill>
                          <a:effectLst/>
                          <a:latin typeface="+mn-lt"/>
                        </a:rPr>
                        <a:t>Ideanote</a:t>
                      </a:r>
                      <a:r>
                        <a:rPr lang="en-GB" sz="1000">
                          <a:solidFill>
                            <a:srgbClr val="0B1430"/>
                          </a:solidFill>
                          <a:effectLst/>
                          <a:latin typeface="+mn-lt"/>
                        </a:rPr>
                        <a:t>, Idea Drop, </a:t>
                      </a:r>
                      <a:r>
                        <a:rPr lang="en-GB" sz="1000" err="1">
                          <a:solidFill>
                            <a:srgbClr val="0B1430"/>
                          </a:solidFill>
                          <a:effectLst/>
                          <a:latin typeface="+mn-lt"/>
                        </a:rPr>
                        <a:t>Braineet</a:t>
                      </a:r>
                      <a:r>
                        <a:rPr lang="en-GB" sz="1000">
                          <a:solidFill>
                            <a:srgbClr val="0B1430"/>
                          </a:solidFill>
                          <a:effectLst/>
                          <a:latin typeface="+mn-lt"/>
                        </a:rPr>
                        <a:t>, </a:t>
                      </a:r>
                      <a:r>
                        <a:rPr lang="en-GB" sz="1000" err="1">
                          <a:solidFill>
                            <a:srgbClr val="0B1430"/>
                          </a:solidFill>
                          <a:effectLst/>
                          <a:latin typeface="+mn-lt"/>
                        </a:rPr>
                        <a:t>Productboard</a:t>
                      </a:r>
                      <a:r>
                        <a:rPr lang="en-GB" sz="1000">
                          <a:solidFill>
                            <a:srgbClr val="0B1430"/>
                          </a:solidFill>
                          <a:effectLst/>
                          <a:latin typeface="+mn-lt"/>
                        </a:rPr>
                        <a:t>, Tableau, Power BI, </a:t>
                      </a:r>
                      <a:r>
                        <a:rPr lang="en-GB" sz="1000" err="1">
                          <a:solidFill>
                            <a:srgbClr val="0B1430"/>
                          </a:solidFill>
                          <a:effectLst/>
                          <a:latin typeface="+mn-lt"/>
                        </a:rPr>
                        <a:t>Brightidea</a:t>
                      </a:r>
                      <a:r>
                        <a:rPr lang="en-GB" sz="1000">
                          <a:solidFill>
                            <a:srgbClr val="0B1430"/>
                          </a:solidFill>
                          <a:effectLst/>
                          <a:latin typeface="+mn-lt"/>
                        </a:rPr>
                        <a:t>, </a:t>
                      </a:r>
                      <a:r>
                        <a:rPr lang="en-GB" sz="1000" err="1">
                          <a:solidFill>
                            <a:srgbClr val="0B1430"/>
                          </a:solidFill>
                          <a:effectLst/>
                          <a:latin typeface="+mn-lt"/>
                        </a:rPr>
                        <a:t>Lucidspark</a:t>
                      </a:r>
                      <a:r>
                        <a:rPr lang="en-GB" sz="1000">
                          <a:solidFill>
                            <a:srgbClr val="0B1430"/>
                          </a:solidFill>
                          <a:effectLst/>
                          <a:latin typeface="+mn-lt"/>
                        </a:rPr>
                        <a:t>, </a:t>
                      </a:r>
                      <a:r>
                        <a:rPr lang="en-GB" sz="1000" err="1">
                          <a:solidFill>
                            <a:srgbClr val="0B1430"/>
                          </a:solidFill>
                          <a:effectLst/>
                          <a:latin typeface="+mn-lt"/>
                        </a:rPr>
                        <a:t>Planbox</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extLst>
                  <a:ext uri="{0D108BD9-81ED-4DB2-BD59-A6C34878D82A}">
                    <a16:rowId xmlns:a16="http://schemas.microsoft.com/office/drawing/2014/main" val="10005"/>
                  </a:ext>
                </a:extLst>
              </a:tr>
              <a:tr h="739849">
                <a:tc>
                  <a:txBody>
                    <a:bodyPr/>
                    <a:lstStyle/>
                    <a:p>
                      <a:pPr algn="l">
                        <a:lnSpc>
                          <a:spcPct val="107000"/>
                        </a:lnSpc>
                        <a:spcAft>
                          <a:spcPts val="0"/>
                        </a:spcAft>
                      </a:pPr>
                      <a:r>
                        <a:rPr lang="pl-PL" sz="1000" b="1">
                          <a:solidFill>
                            <a:srgbClr val="0B1430"/>
                          </a:solidFill>
                          <a:effectLst/>
                          <a:latin typeface="+mn-lt"/>
                        </a:rPr>
                        <a:t>Commercialisation</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7000"/>
                        </a:lnSpc>
                        <a:spcAft>
                          <a:spcPts val="0"/>
                        </a:spcAft>
                      </a:pPr>
                      <a:r>
                        <a:rPr lang="en-GB" sz="1000">
                          <a:solidFill>
                            <a:srgbClr val="0B1430"/>
                          </a:solidFill>
                          <a:effectLst/>
                          <a:latin typeface="+mn-lt"/>
                        </a:rPr>
                        <a:t>edison365, </a:t>
                      </a:r>
                      <a:r>
                        <a:rPr lang="en-GB" sz="1000" err="1">
                          <a:solidFill>
                            <a:srgbClr val="0B1430"/>
                          </a:solidFill>
                          <a:effectLst/>
                          <a:latin typeface="+mn-lt"/>
                        </a:rPr>
                        <a:t>Planbox</a:t>
                      </a:r>
                      <a:r>
                        <a:rPr lang="en-GB" sz="1000">
                          <a:solidFill>
                            <a:srgbClr val="0B1430"/>
                          </a:solidFill>
                          <a:effectLst/>
                          <a:latin typeface="+mn-lt"/>
                        </a:rPr>
                        <a:t>, </a:t>
                      </a:r>
                      <a:r>
                        <a:rPr lang="en-GB" sz="1000" err="1">
                          <a:solidFill>
                            <a:srgbClr val="0B1430"/>
                          </a:solidFill>
                          <a:effectLst/>
                          <a:latin typeface="+mn-lt"/>
                        </a:rPr>
                        <a:t>ClickUp</a:t>
                      </a:r>
                      <a:r>
                        <a:rPr lang="en-GB" sz="1000">
                          <a:solidFill>
                            <a:srgbClr val="0B1430"/>
                          </a:solidFill>
                          <a:effectLst/>
                          <a:latin typeface="+mn-lt"/>
                        </a:rPr>
                        <a:t>, Monday.com, Asana, </a:t>
                      </a:r>
                      <a:r>
                        <a:rPr lang="en-GB" sz="1000" err="1">
                          <a:solidFill>
                            <a:srgbClr val="0B1430"/>
                          </a:solidFill>
                          <a:effectLst/>
                          <a:latin typeface="+mn-lt"/>
                        </a:rPr>
                        <a:t>Brightidea</a:t>
                      </a:r>
                      <a:r>
                        <a:rPr lang="en-GB" sz="1000">
                          <a:solidFill>
                            <a:srgbClr val="0B1430"/>
                          </a:solidFill>
                          <a:effectLst/>
                          <a:latin typeface="+mn-lt"/>
                        </a:rPr>
                        <a:t>, Planview </a:t>
                      </a:r>
                      <a:r>
                        <a:rPr lang="en-GB" sz="1000" err="1">
                          <a:solidFill>
                            <a:srgbClr val="0B1430"/>
                          </a:solidFill>
                          <a:effectLst/>
                          <a:latin typeface="+mn-lt"/>
                        </a:rPr>
                        <a:t>Spigit</a:t>
                      </a:r>
                      <a:r>
                        <a:rPr lang="en-GB" sz="1000">
                          <a:solidFill>
                            <a:srgbClr val="0B1430"/>
                          </a:solidFill>
                          <a:effectLst/>
                          <a:latin typeface="+mn-lt"/>
                        </a:rPr>
                        <a:t>, Confluence, Notion, Coda</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51962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DD2A8-7405-8E63-C585-8CDE7CACAAF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BF1A3B8-3736-20AF-C8F3-94CF45B652F0}"/>
              </a:ext>
            </a:extLst>
          </p:cNvPr>
          <p:cNvSpPr>
            <a:spLocks noGrp="1"/>
          </p:cNvSpPr>
          <p:nvPr>
            <p:ph type="body" sz="quarter" idx="16"/>
          </p:nvPr>
        </p:nvSpPr>
        <p:spPr/>
        <p:txBody>
          <a:bodyPr/>
          <a:lstStyle/>
          <a:p>
            <a:r>
              <a:rPr lang="en-US"/>
              <a:t>DIGITAL TOOLS FOR INNOVATION MANAGEMENT</a:t>
            </a:r>
          </a:p>
        </p:txBody>
      </p:sp>
      <p:sp>
        <p:nvSpPr>
          <p:cNvPr id="3" name="Text Placeholder 2">
            <a:extLst>
              <a:ext uri="{FF2B5EF4-FFF2-40B4-BE49-F238E27FC236}">
                <a16:creationId xmlns:a16="http://schemas.microsoft.com/office/drawing/2014/main" id="{F8F71508-D3CA-A2A9-A93A-88529EFDA1DE}"/>
              </a:ext>
            </a:extLst>
          </p:cNvPr>
          <p:cNvSpPr>
            <a:spLocks noGrp="1"/>
          </p:cNvSpPr>
          <p:nvPr>
            <p:ph type="body" sz="quarter" idx="19"/>
          </p:nvPr>
        </p:nvSpPr>
        <p:spPr>
          <a:xfrm>
            <a:off x="904856" y="2457445"/>
            <a:ext cx="7074373" cy="3781929"/>
          </a:xfrm>
        </p:spPr>
        <p:txBody>
          <a:bodyPr lIns="91440" tIns="45720" rIns="91440" bIns="45720" anchor="t"/>
          <a:lstStyle/>
          <a:p>
            <a:pPr>
              <a:lnSpc>
                <a:spcPct val="100000"/>
              </a:lnSpc>
            </a:pPr>
            <a:r>
              <a:rPr lang="en-GB" sz="1600" b="1">
                <a:solidFill>
                  <a:srgbClr val="8652A1"/>
                </a:solidFill>
              </a:rPr>
              <a:t>How Digital Tools Facilitate Innovation</a:t>
            </a:r>
          </a:p>
          <a:p>
            <a:pPr>
              <a:lnSpc>
                <a:spcPct val="100000"/>
              </a:lnSpc>
            </a:pPr>
            <a:endParaRPr lang="en-GB" sz="1600">
              <a:solidFill>
                <a:srgbClr val="000000"/>
              </a:solidFill>
            </a:endParaRPr>
          </a:p>
          <a:p>
            <a:pPr marL="342900" indent="-342900">
              <a:lnSpc>
                <a:spcPct val="100000"/>
              </a:lnSpc>
              <a:buFont typeface="+mj-lt"/>
              <a:buAutoNum type="arabicPeriod" startAt="4"/>
            </a:pPr>
            <a:r>
              <a:rPr lang="en-GB" sz="1600" b="1"/>
              <a:t>Service Development:</a:t>
            </a:r>
            <a:br>
              <a:rPr lang="en-GB" sz="1600"/>
            </a:br>
            <a:r>
              <a:rPr lang="en-GB" sz="1600"/>
              <a:t>Enhancing the commercial value of innovative ideas for further development. This includes implementation of changes after testing the concept, experimentation, and prototyping.</a:t>
            </a:r>
          </a:p>
          <a:p>
            <a:pPr marL="342900" indent="-342900">
              <a:lnSpc>
                <a:spcPct val="100000"/>
              </a:lnSpc>
              <a:buFont typeface="+mj-lt"/>
              <a:buAutoNum type="arabicPeriod" startAt="4"/>
            </a:pPr>
            <a:endParaRPr lang="en-GB" sz="1600"/>
          </a:p>
          <a:p>
            <a:pPr marL="342900" indent="-342900">
              <a:lnSpc>
                <a:spcPct val="100000"/>
              </a:lnSpc>
              <a:buFont typeface="+mj-lt"/>
              <a:buAutoNum type="arabicPeriod" startAt="4"/>
            </a:pPr>
            <a:r>
              <a:rPr lang="en-GB" sz="1600" b="1"/>
              <a:t>Testing &amp; Validation:</a:t>
            </a:r>
            <a:br>
              <a:rPr lang="en-GB" sz="1600"/>
            </a:br>
            <a:r>
              <a:rPr lang="en-GB" sz="1600"/>
              <a:t>Testing the usability of innovations, including pilot tests and customer feedback. The aim is to validate the concept through real-world trials.</a:t>
            </a:r>
          </a:p>
          <a:p>
            <a:pPr marL="342900" indent="-342900">
              <a:lnSpc>
                <a:spcPct val="100000"/>
              </a:lnSpc>
              <a:buFont typeface="+mj-lt"/>
              <a:buAutoNum type="arabicPeriod" startAt="4"/>
            </a:pPr>
            <a:endParaRPr lang="en-GB" sz="1600"/>
          </a:p>
          <a:p>
            <a:pPr marL="342900" indent="-342900">
              <a:lnSpc>
                <a:spcPct val="100000"/>
              </a:lnSpc>
              <a:buFont typeface="+mj-lt"/>
              <a:buAutoNum type="arabicPeriod" startAt="4"/>
            </a:pPr>
            <a:r>
              <a:rPr lang="en-GB" sz="1600" b="1"/>
              <a:t>Launch:</a:t>
            </a:r>
            <a:br>
              <a:rPr lang="en-GB" sz="1600"/>
            </a:br>
            <a:r>
              <a:rPr lang="en-GB" sz="1600"/>
              <a:t>Focus on the new solution commercialisation. This includes implementing a market launch plan, generating first sales, and continuously verifying the solution’s effectiveness.</a:t>
            </a:r>
            <a:endParaRPr lang="en-US" sz="1600">
              <a:solidFill>
                <a:srgbClr val="0B1430"/>
              </a:solidFill>
              <a:ea typeface="Calibri"/>
              <a:cs typeface="Calibri"/>
            </a:endParaRPr>
          </a:p>
          <a:p>
            <a:pPr>
              <a:lnSpc>
                <a:spcPct val="100000"/>
              </a:lnSpc>
            </a:pPr>
            <a:endParaRPr lang="en-US" sz="16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p:txBody>
      </p:sp>
      <p:graphicFrame>
        <p:nvGraphicFramePr>
          <p:cNvPr id="5" name="Tabela 1">
            <a:extLst>
              <a:ext uri="{FF2B5EF4-FFF2-40B4-BE49-F238E27FC236}">
                <a16:creationId xmlns:a16="http://schemas.microsoft.com/office/drawing/2014/main" id="{1715EA5E-B915-90FF-702B-644D43C8971B}"/>
              </a:ext>
            </a:extLst>
          </p:cNvPr>
          <p:cNvGraphicFramePr>
            <a:graphicFrameLocks noGrp="1"/>
          </p:cNvGraphicFramePr>
          <p:nvPr>
            <p:extLst>
              <p:ext uri="{D42A27DB-BD31-4B8C-83A1-F6EECF244321}">
                <p14:modId xmlns:p14="http://schemas.microsoft.com/office/powerpoint/2010/main" val="2900639686"/>
              </p:ext>
            </p:extLst>
          </p:nvPr>
        </p:nvGraphicFramePr>
        <p:xfrm>
          <a:off x="8072205" y="2099063"/>
          <a:ext cx="3478606" cy="4498691"/>
        </p:xfrm>
        <a:graphic>
          <a:graphicData uri="http://schemas.openxmlformats.org/drawingml/2006/table">
            <a:tbl>
              <a:tblPr firstRow="1" firstCol="1" bandRow="1">
                <a:tableStyleId>{5940675A-B579-460E-94D1-54222C63F5DA}</a:tableStyleId>
              </a:tblPr>
              <a:tblGrid>
                <a:gridCol w="1484079">
                  <a:extLst>
                    <a:ext uri="{9D8B030D-6E8A-4147-A177-3AD203B41FA5}">
                      <a16:colId xmlns:a16="http://schemas.microsoft.com/office/drawing/2014/main" val="20000"/>
                    </a:ext>
                  </a:extLst>
                </a:gridCol>
                <a:gridCol w="1994527">
                  <a:extLst>
                    <a:ext uri="{9D8B030D-6E8A-4147-A177-3AD203B41FA5}">
                      <a16:colId xmlns:a16="http://schemas.microsoft.com/office/drawing/2014/main" val="20001"/>
                    </a:ext>
                  </a:extLst>
                </a:gridCol>
              </a:tblGrid>
              <a:tr h="342751">
                <a:tc>
                  <a:txBody>
                    <a:bodyPr/>
                    <a:lstStyle/>
                    <a:p>
                      <a:pPr algn="l">
                        <a:lnSpc>
                          <a:spcPct val="107000"/>
                        </a:lnSpc>
                        <a:spcAft>
                          <a:spcPts val="0"/>
                        </a:spcAft>
                      </a:pPr>
                      <a:r>
                        <a:rPr lang="pl-PL" sz="1000" b="1">
                          <a:solidFill>
                            <a:schemeClr val="bg1"/>
                          </a:solidFill>
                          <a:effectLst/>
                          <a:latin typeface="+mn-lt"/>
                        </a:rPr>
                        <a:t>Innovation Proce</a:t>
                      </a:r>
                      <a:r>
                        <a:rPr lang="en-GB" sz="1000" b="1">
                          <a:solidFill>
                            <a:schemeClr val="bg1"/>
                          </a:solidFill>
                          <a:effectLst/>
                          <a:latin typeface="+mn-lt"/>
                        </a:rPr>
                        <a:t>s</a:t>
                      </a:r>
                      <a:r>
                        <a:rPr lang="pl-PL" sz="1000" b="1">
                          <a:solidFill>
                            <a:schemeClr val="bg1"/>
                          </a:solidFill>
                          <a:effectLst/>
                          <a:latin typeface="+mn-lt"/>
                        </a:rPr>
                        <a:t>s Stage</a:t>
                      </a:r>
                      <a:endParaRPr lang="pl-PL" sz="1000" b="1">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6166AE"/>
                    </a:solidFill>
                  </a:tcPr>
                </a:tc>
                <a:tc>
                  <a:txBody>
                    <a:bodyPr/>
                    <a:lstStyle/>
                    <a:p>
                      <a:pPr algn="l">
                        <a:lnSpc>
                          <a:spcPct val="107000"/>
                        </a:lnSpc>
                        <a:spcAft>
                          <a:spcPts val="0"/>
                        </a:spcAft>
                      </a:pPr>
                      <a:r>
                        <a:rPr lang="pl-PL" sz="1000" b="1">
                          <a:solidFill>
                            <a:schemeClr val="bg1"/>
                          </a:solidFill>
                          <a:effectLst/>
                          <a:latin typeface="+mn-lt"/>
                        </a:rPr>
                        <a:t>Tools</a:t>
                      </a:r>
                      <a:endParaRPr lang="pl-PL" sz="1000" b="1">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6166AE"/>
                    </a:solidFill>
                  </a:tcPr>
                </a:tc>
                <a:extLst>
                  <a:ext uri="{0D108BD9-81ED-4DB2-BD59-A6C34878D82A}">
                    <a16:rowId xmlns:a16="http://schemas.microsoft.com/office/drawing/2014/main" val="10000"/>
                  </a:ext>
                </a:extLst>
              </a:tr>
              <a:tr h="693303">
                <a:tc>
                  <a:txBody>
                    <a:bodyPr/>
                    <a:lstStyle/>
                    <a:p>
                      <a:pPr algn="l">
                        <a:lnSpc>
                          <a:spcPct val="107000"/>
                        </a:lnSpc>
                        <a:spcAft>
                          <a:spcPts val="0"/>
                        </a:spcAft>
                      </a:pPr>
                      <a:r>
                        <a:rPr lang="en-GB" sz="1000" b="1">
                          <a:solidFill>
                            <a:srgbClr val="0B1430"/>
                          </a:solidFill>
                        </a:rPr>
                        <a:t>Innovation opportunity identification</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tc>
                  <a:txBody>
                    <a:bodyPr/>
                    <a:lstStyle/>
                    <a:p>
                      <a:pPr algn="l">
                        <a:lnSpc>
                          <a:spcPct val="107000"/>
                        </a:lnSpc>
                        <a:spcAft>
                          <a:spcPts val="0"/>
                        </a:spcAft>
                      </a:pPr>
                      <a:r>
                        <a:rPr lang="en-GB" sz="1000" err="1">
                          <a:solidFill>
                            <a:srgbClr val="0B1430"/>
                          </a:solidFill>
                          <a:effectLst/>
                          <a:latin typeface="+mn-lt"/>
                        </a:rPr>
                        <a:t>Innolitics</a:t>
                      </a:r>
                      <a:r>
                        <a:rPr lang="en-GB" sz="1000">
                          <a:solidFill>
                            <a:srgbClr val="0B1430"/>
                          </a:solidFill>
                          <a:effectLst/>
                          <a:latin typeface="+mn-lt"/>
                        </a:rPr>
                        <a:t>, Tableau, Power BI, Statista, </a:t>
                      </a:r>
                      <a:r>
                        <a:rPr lang="en-GB" sz="1000" err="1">
                          <a:solidFill>
                            <a:srgbClr val="0B1430"/>
                          </a:solidFill>
                          <a:effectLst/>
                          <a:latin typeface="+mn-lt"/>
                        </a:rPr>
                        <a:t>Qmarkets</a:t>
                      </a:r>
                      <a:r>
                        <a:rPr lang="en-GB" sz="1000">
                          <a:solidFill>
                            <a:srgbClr val="0B1430"/>
                          </a:solidFill>
                          <a:effectLst/>
                          <a:latin typeface="+mn-lt"/>
                        </a:rPr>
                        <a:t>, </a:t>
                      </a:r>
                      <a:r>
                        <a:rPr lang="en-GB" sz="1000" err="1">
                          <a:solidFill>
                            <a:srgbClr val="0B1430"/>
                          </a:solidFill>
                          <a:effectLst/>
                          <a:latin typeface="+mn-lt"/>
                        </a:rPr>
                        <a:t>Brightidea</a:t>
                      </a:r>
                      <a:r>
                        <a:rPr lang="en-GB" sz="1000">
                          <a:solidFill>
                            <a:srgbClr val="0B1430"/>
                          </a:solidFill>
                          <a:effectLst/>
                          <a:latin typeface="+mn-lt"/>
                        </a:rPr>
                        <a:t>, Innovation Cast, </a:t>
                      </a:r>
                      <a:r>
                        <a:rPr lang="en-GB" sz="1000" err="1">
                          <a:solidFill>
                            <a:srgbClr val="0B1430"/>
                          </a:solidFill>
                          <a:effectLst/>
                          <a:latin typeface="+mn-lt"/>
                        </a:rPr>
                        <a:t>Bluescape</a:t>
                      </a:r>
                      <a:r>
                        <a:rPr lang="en-GB" sz="1000">
                          <a:solidFill>
                            <a:srgbClr val="0B1430"/>
                          </a:solidFill>
                          <a:effectLst/>
                          <a:latin typeface="+mn-lt"/>
                        </a:rPr>
                        <a:t>, Coda, Mindjet</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extLst>
                  <a:ext uri="{0D108BD9-81ED-4DB2-BD59-A6C34878D82A}">
                    <a16:rowId xmlns:a16="http://schemas.microsoft.com/office/drawing/2014/main" val="10001"/>
                  </a:ext>
                </a:extLst>
              </a:tr>
              <a:tr h="739849">
                <a:tc>
                  <a:txBody>
                    <a:bodyPr/>
                    <a:lstStyle/>
                    <a:p>
                      <a:pPr algn="l">
                        <a:lnSpc>
                          <a:spcPct val="107000"/>
                        </a:lnSpc>
                        <a:spcAft>
                          <a:spcPts val="0"/>
                        </a:spcAft>
                      </a:pPr>
                      <a:r>
                        <a:rPr lang="en-GB" sz="1000" b="1">
                          <a:solidFill>
                            <a:srgbClr val="0B1430"/>
                          </a:solidFill>
                        </a:rPr>
                        <a:t>Ideation and idea management</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7000"/>
                        </a:lnSpc>
                        <a:spcAft>
                          <a:spcPts val="0"/>
                        </a:spcAft>
                      </a:pPr>
                      <a:r>
                        <a:rPr lang="en-GB" sz="1000" err="1">
                          <a:solidFill>
                            <a:srgbClr val="0B1430"/>
                          </a:solidFill>
                          <a:effectLst/>
                          <a:latin typeface="+mn-lt"/>
                        </a:rPr>
                        <a:t>Brightidea</a:t>
                      </a:r>
                      <a:r>
                        <a:rPr lang="en-GB" sz="1000">
                          <a:solidFill>
                            <a:srgbClr val="0B1430"/>
                          </a:solidFill>
                          <a:effectLst/>
                          <a:latin typeface="+mn-lt"/>
                        </a:rPr>
                        <a:t>, </a:t>
                      </a:r>
                      <a:r>
                        <a:rPr lang="en-GB" sz="1000" err="1">
                          <a:solidFill>
                            <a:srgbClr val="0B1430"/>
                          </a:solidFill>
                          <a:effectLst/>
                          <a:latin typeface="+mn-lt"/>
                        </a:rPr>
                        <a:t>Braineet</a:t>
                      </a:r>
                      <a:r>
                        <a:rPr lang="en-GB" sz="1000">
                          <a:solidFill>
                            <a:srgbClr val="0B1430"/>
                          </a:solidFill>
                          <a:effectLst/>
                          <a:latin typeface="+mn-lt"/>
                        </a:rPr>
                        <a:t>, </a:t>
                      </a:r>
                      <a:r>
                        <a:rPr lang="en-GB" sz="1000" err="1">
                          <a:solidFill>
                            <a:srgbClr val="0B1430"/>
                          </a:solidFill>
                          <a:effectLst/>
                          <a:latin typeface="+mn-lt"/>
                        </a:rPr>
                        <a:t>Ideawake</a:t>
                      </a:r>
                      <a:r>
                        <a:rPr lang="en-GB" sz="1000">
                          <a:solidFill>
                            <a:srgbClr val="0B1430"/>
                          </a:solidFill>
                          <a:effectLst/>
                          <a:latin typeface="+mn-lt"/>
                        </a:rPr>
                        <a:t>, </a:t>
                      </a:r>
                      <a:r>
                        <a:rPr lang="en-GB" sz="1000" err="1">
                          <a:solidFill>
                            <a:srgbClr val="0B1430"/>
                          </a:solidFill>
                          <a:effectLst/>
                          <a:latin typeface="+mn-lt"/>
                        </a:rPr>
                        <a:t>Ideanote</a:t>
                      </a:r>
                      <a:r>
                        <a:rPr lang="en-GB" sz="1000">
                          <a:solidFill>
                            <a:srgbClr val="0B1430"/>
                          </a:solidFill>
                          <a:effectLst/>
                          <a:latin typeface="+mn-lt"/>
                        </a:rPr>
                        <a:t>, Idea Drop, </a:t>
                      </a:r>
                      <a:r>
                        <a:rPr lang="en-GB" sz="1000" err="1">
                          <a:solidFill>
                            <a:srgbClr val="0B1430"/>
                          </a:solidFill>
                          <a:effectLst/>
                          <a:latin typeface="+mn-lt"/>
                        </a:rPr>
                        <a:t>Codigital</a:t>
                      </a:r>
                      <a:r>
                        <a:rPr lang="en-GB" sz="1000">
                          <a:solidFill>
                            <a:srgbClr val="0B1430"/>
                          </a:solidFill>
                          <a:effectLst/>
                          <a:latin typeface="+mn-lt"/>
                        </a:rPr>
                        <a:t>, </a:t>
                      </a:r>
                      <a:r>
                        <a:rPr lang="en-GB" sz="1000" err="1">
                          <a:solidFill>
                            <a:srgbClr val="0B1430"/>
                          </a:solidFill>
                          <a:effectLst/>
                          <a:latin typeface="+mn-lt"/>
                        </a:rPr>
                        <a:t>Qmarkets</a:t>
                      </a:r>
                      <a:r>
                        <a:rPr lang="en-GB" sz="1000">
                          <a:solidFill>
                            <a:srgbClr val="0B1430"/>
                          </a:solidFill>
                          <a:effectLst/>
                          <a:latin typeface="+mn-lt"/>
                        </a:rPr>
                        <a:t>, </a:t>
                      </a:r>
                      <a:r>
                        <a:rPr lang="en-GB" sz="1000" err="1">
                          <a:solidFill>
                            <a:srgbClr val="0B1430"/>
                          </a:solidFill>
                          <a:effectLst/>
                          <a:latin typeface="+mn-lt"/>
                        </a:rPr>
                        <a:t>MindMeister</a:t>
                      </a:r>
                      <a:r>
                        <a:rPr lang="en-GB" sz="1000">
                          <a:solidFill>
                            <a:srgbClr val="0B1430"/>
                          </a:solidFill>
                          <a:effectLst/>
                          <a:latin typeface="+mn-lt"/>
                        </a:rPr>
                        <a:t>, </a:t>
                      </a:r>
                      <a:r>
                        <a:rPr lang="en-GB" sz="1000" err="1">
                          <a:solidFill>
                            <a:srgbClr val="0B1430"/>
                          </a:solidFill>
                          <a:effectLst/>
                          <a:latin typeface="+mn-lt"/>
                        </a:rPr>
                        <a:t>Lucidspark</a:t>
                      </a:r>
                      <a:r>
                        <a:rPr lang="en-GB" sz="1000">
                          <a:solidFill>
                            <a:srgbClr val="0B1430"/>
                          </a:solidFill>
                          <a:effectLst/>
                          <a:latin typeface="+mn-lt"/>
                        </a:rPr>
                        <a:t>, </a:t>
                      </a:r>
                      <a:r>
                        <a:rPr lang="en-GB" sz="1000" err="1">
                          <a:solidFill>
                            <a:srgbClr val="0B1430"/>
                          </a:solidFill>
                          <a:effectLst/>
                          <a:latin typeface="+mn-lt"/>
                        </a:rPr>
                        <a:t>InnovationCloud</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693303">
                <a:tc>
                  <a:txBody>
                    <a:bodyPr/>
                    <a:lstStyle/>
                    <a:p>
                      <a:pPr algn="l">
                        <a:lnSpc>
                          <a:spcPct val="107000"/>
                        </a:lnSpc>
                        <a:spcAft>
                          <a:spcPts val="0"/>
                        </a:spcAft>
                      </a:pPr>
                      <a:r>
                        <a:rPr lang="pl-PL" sz="1000" b="1" err="1">
                          <a:solidFill>
                            <a:srgbClr val="0B1430"/>
                          </a:solidFill>
                          <a:effectLst/>
                          <a:latin typeface="+mn-lt"/>
                        </a:rPr>
                        <a:t>Concept</a:t>
                      </a:r>
                      <a:r>
                        <a:rPr lang="pl-PL" sz="1000" b="1">
                          <a:solidFill>
                            <a:srgbClr val="0B1430"/>
                          </a:solidFill>
                          <a:effectLst/>
                          <a:latin typeface="+mn-lt"/>
                        </a:rPr>
                        <a:t> Development</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tc>
                  <a:txBody>
                    <a:bodyPr/>
                    <a:lstStyle/>
                    <a:p>
                      <a:pPr algn="l">
                        <a:lnSpc>
                          <a:spcPct val="107000"/>
                        </a:lnSpc>
                        <a:spcAft>
                          <a:spcPts val="0"/>
                        </a:spcAft>
                      </a:pPr>
                      <a:r>
                        <a:rPr lang="pl-PL" sz="1000" err="1">
                          <a:solidFill>
                            <a:srgbClr val="0B1430"/>
                          </a:solidFill>
                          <a:effectLst/>
                          <a:latin typeface="+mn-lt"/>
                        </a:rPr>
                        <a:t>MarvelApp</a:t>
                      </a:r>
                      <a:r>
                        <a:rPr lang="pl-PL" sz="1000">
                          <a:solidFill>
                            <a:srgbClr val="0B1430"/>
                          </a:solidFill>
                          <a:effectLst/>
                          <a:latin typeface="+mn-lt"/>
                        </a:rPr>
                        <a:t>, </a:t>
                      </a:r>
                      <a:r>
                        <a:rPr lang="pl-PL" sz="1000" err="1">
                          <a:solidFill>
                            <a:srgbClr val="0B1430"/>
                          </a:solidFill>
                          <a:effectLst/>
                          <a:latin typeface="+mn-lt"/>
                        </a:rPr>
                        <a:t>Canva</a:t>
                      </a:r>
                      <a:r>
                        <a:rPr lang="pl-PL" sz="1000">
                          <a:solidFill>
                            <a:srgbClr val="0B1430"/>
                          </a:solidFill>
                          <a:effectLst/>
                          <a:latin typeface="+mn-lt"/>
                        </a:rPr>
                        <a:t>, </a:t>
                      </a:r>
                      <a:r>
                        <a:rPr lang="pl-PL" sz="1000" err="1">
                          <a:solidFill>
                            <a:srgbClr val="0B1430"/>
                          </a:solidFill>
                          <a:effectLst/>
                          <a:latin typeface="+mn-lt"/>
                        </a:rPr>
                        <a:t>Figma</a:t>
                      </a:r>
                      <a:r>
                        <a:rPr lang="pl-PL" sz="1000">
                          <a:solidFill>
                            <a:srgbClr val="0B1430"/>
                          </a:solidFill>
                          <a:effectLst/>
                          <a:latin typeface="+mn-lt"/>
                        </a:rPr>
                        <a:t>, Adobe XD, </a:t>
                      </a:r>
                      <a:r>
                        <a:rPr lang="pl-PL" sz="1000" err="1">
                          <a:solidFill>
                            <a:srgbClr val="0B1430"/>
                          </a:solidFill>
                          <a:effectLst/>
                          <a:latin typeface="+mn-lt"/>
                        </a:rPr>
                        <a:t>Sketch</a:t>
                      </a:r>
                      <a:r>
                        <a:rPr lang="pl-PL" sz="1000">
                          <a:solidFill>
                            <a:srgbClr val="0B1430"/>
                          </a:solidFill>
                          <a:effectLst/>
                          <a:latin typeface="+mn-lt"/>
                        </a:rPr>
                        <a:t>, </a:t>
                      </a:r>
                      <a:r>
                        <a:rPr lang="pl-PL" sz="1000" err="1">
                          <a:solidFill>
                            <a:srgbClr val="0B1430"/>
                          </a:solidFill>
                          <a:effectLst/>
                          <a:latin typeface="+mn-lt"/>
                        </a:rPr>
                        <a:t>Lucidspark</a:t>
                      </a:r>
                      <a:r>
                        <a:rPr lang="pl-PL" sz="1000">
                          <a:solidFill>
                            <a:srgbClr val="0B1430"/>
                          </a:solidFill>
                          <a:effectLst/>
                          <a:latin typeface="+mn-lt"/>
                        </a:rPr>
                        <a:t>, </a:t>
                      </a:r>
                      <a:r>
                        <a:rPr lang="pl-PL" sz="1000" err="1">
                          <a:solidFill>
                            <a:srgbClr val="0B1430"/>
                          </a:solidFill>
                          <a:effectLst/>
                          <a:latin typeface="+mn-lt"/>
                        </a:rPr>
                        <a:t>ClickUp</a:t>
                      </a:r>
                      <a:r>
                        <a:rPr lang="pl-PL" sz="1000">
                          <a:solidFill>
                            <a:srgbClr val="0B1430"/>
                          </a:solidFill>
                          <a:effectLst/>
                          <a:latin typeface="+mn-lt"/>
                        </a:rPr>
                        <a:t>, Monday.com, Asana, </a:t>
                      </a:r>
                      <a:r>
                        <a:rPr lang="pl-PL" sz="1000" err="1">
                          <a:solidFill>
                            <a:srgbClr val="0B1430"/>
                          </a:solidFill>
                          <a:effectLst/>
                          <a:latin typeface="+mn-lt"/>
                        </a:rPr>
                        <a:t>InnovationCloud</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extLst>
                  <a:ext uri="{0D108BD9-81ED-4DB2-BD59-A6C34878D82A}">
                    <a16:rowId xmlns:a16="http://schemas.microsoft.com/office/drawing/2014/main" val="10003"/>
                  </a:ext>
                </a:extLst>
              </a:tr>
              <a:tr h="693303">
                <a:tc>
                  <a:txBody>
                    <a:bodyPr/>
                    <a:lstStyle/>
                    <a:p>
                      <a:pPr algn="l">
                        <a:lnSpc>
                          <a:spcPct val="107000"/>
                        </a:lnSpc>
                        <a:spcAft>
                          <a:spcPts val="0"/>
                        </a:spcAft>
                      </a:pPr>
                      <a:r>
                        <a:rPr lang="en-US" sz="1000" b="1">
                          <a:solidFill>
                            <a:srgbClr val="0B1430"/>
                          </a:solidFill>
                        </a:rPr>
                        <a:t>Product/Service/Process Development</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7000"/>
                        </a:lnSpc>
                        <a:spcAft>
                          <a:spcPts val="0"/>
                        </a:spcAft>
                      </a:pPr>
                      <a:r>
                        <a:rPr lang="en-GB" sz="1000" err="1">
                          <a:solidFill>
                            <a:srgbClr val="0B1430"/>
                          </a:solidFill>
                          <a:effectLst/>
                          <a:latin typeface="+mn-lt"/>
                        </a:rPr>
                        <a:t>MarvelApp</a:t>
                      </a:r>
                      <a:r>
                        <a:rPr lang="en-GB" sz="1000">
                          <a:solidFill>
                            <a:srgbClr val="0B1430"/>
                          </a:solidFill>
                          <a:effectLst/>
                          <a:latin typeface="+mn-lt"/>
                        </a:rPr>
                        <a:t>, Adobe XD, </a:t>
                      </a:r>
                      <a:r>
                        <a:rPr lang="en-GB" sz="1000" err="1">
                          <a:solidFill>
                            <a:srgbClr val="0B1430"/>
                          </a:solidFill>
                          <a:effectLst/>
                          <a:latin typeface="+mn-lt"/>
                        </a:rPr>
                        <a:t>Figma</a:t>
                      </a:r>
                      <a:r>
                        <a:rPr lang="en-GB" sz="1000">
                          <a:solidFill>
                            <a:srgbClr val="0B1430"/>
                          </a:solidFill>
                          <a:effectLst/>
                          <a:latin typeface="+mn-lt"/>
                        </a:rPr>
                        <a:t>, Sketch, </a:t>
                      </a:r>
                      <a:r>
                        <a:rPr lang="en-GB" sz="1000" err="1">
                          <a:solidFill>
                            <a:srgbClr val="0B1430"/>
                          </a:solidFill>
                          <a:effectLst/>
                          <a:latin typeface="+mn-lt"/>
                        </a:rPr>
                        <a:t>Brightidea</a:t>
                      </a:r>
                      <a:r>
                        <a:rPr lang="en-GB" sz="1000">
                          <a:solidFill>
                            <a:srgbClr val="0B1430"/>
                          </a:solidFill>
                          <a:effectLst/>
                          <a:latin typeface="+mn-lt"/>
                        </a:rPr>
                        <a:t>, </a:t>
                      </a:r>
                      <a:r>
                        <a:rPr lang="en-GB" sz="1000" err="1">
                          <a:solidFill>
                            <a:srgbClr val="0B1430"/>
                          </a:solidFill>
                          <a:effectLst/>
                          <a:latin typeface="+mn-lt"/>
                        </a:rPr>
                        <a:t>Braineet</a:t>
                      </a:r>
                      <a:r>
                        <a:rPr lang="en-GB" sz="1000">
                          <a:solidFill>
                            <a:srgbClr val="0B1430"/>
                          </a:solidFill>
                          <a:effectLst/>
                          <a:latin typeface="+mn-lt"/>
                        </a:rPr>
                        <a:t>, Canny, </a:t>
                      </a:r>
                      <a:r>
                        <a:rPr lang="en-GB" sz="1000" err="1">
                          <a:solidFill>
                            <a:srgbClr val="0B1430"/>
                          </a:solidFill>
                          <a:effectLst/>
                          <a:latin typeface="+mn-lt"/>
                        </a:rPr>
                        <a:t>InnovationCloud</a:t>
                      </a:r>
                      <a:r>
                        <a:rPr lang="en-GB" sz="1000">
                          <a:solidFill>
                            <a:srgbClr val="0B1430"/>
                          </a:solidFill>
                          <a:effectLst/>
                          <a:latin typeface="+mn-lt"/>
                        </a:rPr>
                        <a:t>, Coda, Notion</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596333">
                <a:tc>
                  <a:txBody>
                    <a:bodyPr/>
                    <a:lstStyle/>
                    <a:p>
                      <a:pPr algn="l">
                        <a:lnSpc>
                          <a:spcPct val="107000"/>
                        </a:lnSpc>
                        <a:spcAft>
                          <a:spcPts val="0"/>
                        </a:spcAft>
                      </a:pPr>
                      <a:r>
                        <a:rPr lang="pl-PL" sz="1000" b="1">
                          <a:solidFill>
                            <a:srgbClr val="0B1430"/>
                          </a:solidFill>
                          <a:effectLst/>
                          <a:latin typeface="+mn-lt"/>
                        </a:rPr>
                        <a:t>Testing and Validation</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tc>
                  <a:txBody>
                    <a:bodyPr/>
                    <a:lstStyle/>
                    <a:p>
                      <a:pPr algn="l">
                        <a:lnSpc>
                          <a:spcPct val="107000"/>
                        </a:lnSpc>
                        <a:spcAft>
                          <a:spcPts val="0"/>
                        </a:spcAft>
                      </a:pPr>
                      <a:r>
                        <a:rPr lang="en-GB" sz="1000" err="1">
                          <a:solidFill>
                            <a:srgbClr val="0B1430"/>
                          </a:solidFill>
                          <a:effectLst/>
                          <a:latin typeface="+mn-lt"/>
                        </a:rPr>
                        <a:t>Ideanote</a:t>
                      </a:r>
                      <a:r>
                        <a:rPr lang="en-GB" sz="1000">
                          <a:solidFill>
                            <a:srgbClr val="0B1430"/>
                          </a:solidFill>
                          <a:effectLst/>
                          <a:latin typeface="+mn-lt"/>
                        </a:rPr>
                        <a:t>, Idea Drop, </a:t>
                      </a:r>
                      <a:r>
                        <a:rPr lang="en-GB" sz="1000" err="1">
                          <a:solidFill>
                            <a:srgbClr val="0B1430"/>
                          </a:solidFill>
                          <a:effectLst/>
                          <a:latin typeface="+mn-lt"/>
                        </a:rPr>
                        <a:t>Braineet</a:t>
                      </a:r>
                      <a:r>
                        <a:rPr lang="en-GB" sz="1000">
                          <a:solidFill>
                            <a:srgbClr val="0B1430"/>
                          </a:solidFill>
                          <a:effectLst/>
                          <a:latin typeface="+mn-lt"/>
                        </a:rPr>
                        <a:t>, </a:t>
                      </a:r>
                      <a:r>
                        <a:rPr lang="en-GB" sz="1000" err="1">
                          <a:solidFill>
                            <a:srgbClr val="0B1430"/>
                          </a:solidFill>
                          <a:effectLst/>
                          <a:latin typeface="+mn-lt"/>
                        </a:rPr>
                        <a:t>Productboard</a:t>
                      </a:r>
                      <a:r>
                        <a:rPr lang="en-GB" sz="1000">
                          <a:solidFill>
                            <a:srgbClr val="0B1430"/>
                          </a:solidFill>
                          <a:effectLst/>
                          <a:latin typeface="+mn-lt"/>
                        </a:rPr>
                        <a:t>, Tableau, Power BI, </a:t>
                      </a:r>
                      <a:r>
                        <a:rPr lang="en-GB" sz="1000" err="1">
                          <a:solidFill>
                            <a:srgbClr val="0B1430"/>
                          </a:solidFill>
                          <a:effectLst/>
                          <a:latin typeface="+mn-lt"/>
                        </a:rPr>
                        <a:t>Brightidea</a:t>
                      </a:r>
                      <a:r>
                        <a:rPr lang="en-GB" sz="1000">
                          <a:solidFill>
                            <a:srgbClr val="0B1430"/>
                          </a:solidFill>
                          <a:effectLst/>
                          <a:latin typeface="+mn-lt"/>
                        </a:rPr>
                        <a:t>, </a:t>
                      </a:r>
                      <a:r>
                        <a:rPr lang="en-GB" sz="1000" err="1">
                          <a:solidFill>
                            <a:srgbClr val="0B1430"/>
                          </a:solidFill>
                          <a:effectLst/>
                          <a:latin typeface="+mn-lt"/>
                        </a:rPr>
                        <a:t>Lucidspark</a:t>
                      </a:r>
                      <a:r>
                        <a:rPr lang="en-GB" sz="1000">
                          <a:solidFill>
                            <a:srgbClr val="0B1430"/>
                          </a:solidFill>
                          <a:effectLst/>
                          <a:latin typeface="+mn-lt"/>
                        </a:rPr>
                        <a:t>, </a:t>
                      </a:r>
                      <a:r>
                        <a:rPr lang="en-GB" sz="1000" err="1">
                          <a:solidFill>
                            <a:srgbClr val="0B1430"/>
                          </a:solidFill>
                          <a:effectLst/>
                          <a:latin typeface="+mn-lt"/>
                        </a:rPr>
                        <a:t>Planbox</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extLst>
                  <a:ext uri="{0D108BD9-81ED-4DB2-BD59-A6C34878D82A}">
                    <a16:rowId xmlns:a16="http://schemas.microsoft.com/office/drawing/2014/main" val="10005"/>
                  </a:ext>
                </a:extLst>
              </a:tr>
              <a:tr h="739849">
                <a:tc>
                  <a:txBody>
                    <a:bodyPr/>
                    <a:lstStyle/>
                    <a:p>
                      <a:pPr algn="l">
                        <a:lnSpc>
                          <a:spcPct val="107000"/>
                        </a:lnSpc>
                        <a:spcAft>
                          <a:spcPts val="0"/>
                        </a:spcAft>
                      </a:pPr>
                      <a:r>
                        <a:rPr lang="pl-PL" sz="1000" b="1">
                          <a:solidFill>
                            <a:srgbClr val="0B1430"/>
                          </a:solidFill>
                          <a:effectLst/>
                          <a:latin typeface="+mn-lt"/>
                        </a:rPr>
                        <a:t>Commercialization</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7000"/>
                        </a:lnSpc>
                        <a:spcAft>
                          <a:spcPts val="0"/>
                        </a:spcAft>
                      </a:pPr>
                      <a:r>
                        <a:rPr lang="en-GB" sz="1000">
                          <a:solidFill>
                            <a:srgbClr val="0B1430"/>
                          </a:solidFill>
                          <a:effectLst/>
                          <a:latin typeface="+mn-lt"/>
                        </a:rPr>
                        <a:t>edison365, </a:t>
                      </a:r>
                      <a:r>
                        <a:rPr lang="en-GB" sz="1000" err="1">
                          <a:solidFill>
                            <a:srgbClr val="0B1430"/>
                          </a:solidFill>
                          <a:effectLst/>
                          <a:latin typeface="+mn-lt"/>
                        </a:rPr>
                        <a:t>Planbox</a:t>
                      </a:r>
                      <a:r>
                        <a:rPr lang="en-GB" sz="1000">
                          <a:solidFill>
                            <a:srgbClr val="0B1430"/>
                          </a:solidFill>
                          <a:effectLst/>
                          <a:latin typeface="+mn-lt"/>
                        </a:rPr>
                        <a:t>, </a:t>
                      </a:r>
                      <a:r>
                        <a:rPr lang="en-GB" sz="1000" err="1">
                          <a:solidFill>
                            <a:srgbClr val="0B1430"/>
                          </a:solidFill>
                          <a:effectLst/>
                          <a:latin typeface="+mn-lt"/>
                        </a:rPr>
                        <a:t>ClickUp</a:t>
                      </a:r>
                      <a:r>
                        <a:rPr lang="en-GB" sz="1000">
                          <a:solidFill>
                            <a:srgbClr val="0B1430"/>
                          </a:solidFill>
                          <a:effectLst/>
                          <a:latin typeface="+mn-lt"/>
                        </a:rPr>
                        <a:t>, Monday.com, Asana, </a:t>
                      </a:r>
                      <a:r>
                        <a:rPr lang="en-GB" sz="1000" err="1">
                          <a:solidFill>
                            <a:srgbClr val="0B1430"/>
                          </a:solidFill>
                          <a:effectLst/>
                          <a:latin typeface="+mn-lt"/>
                        </a:rPr>
                        <a:t>Brightidea</a:t>
                      </a:r>
                      <a:r>
                        <a:rPr lang="en-GB" sz="1000">
                          <a:solidFill>
                            <a:srgbClr val="0B1430"/>
                          </a:solidFill>
                          <a:effectLst/>
                          <a:latin typeface="+mn-lt"/>
                        </a:rPr>
                        <a:t>, Planview </a:t>
                      </a:r>
                      <a:r>
                        <a:rPr lang="en-GB" sz="1000" err="1">
                          <a:solidFill>
                            <a:srgbClr val="0B1430"/>
                          </a:solidFill>
                          <a:effectLst/>
                          <a:latin typeface="+mn-lt"/>
                        </a:rPr>
                        <a:t>Spigit</a:t>
                      </a:r>
                      <a:r>
                        <a:rPr lang="en-GB" sz="1000">
                          <a:solidFill>
                            <a:srgbClr val="0B1430"/>
                          </a:solidFill>
                          <a:effectLst/>
                          <a:latin typeface="+mn-lt"/>
                        </a:rPr>
                        <a:t>, Confluence, Notion, Coda</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093839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E0F3A-5EFF-89EE-85D9-CB7D57CF41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2E31368-D336-387F-DD48-E5B1995491E9}"/>
              </a:ext>
            </a:extLst>
          </p:cNvPr>
          <p:cNvSpPr>
            <a:spLocks noGrp="1"/>
          </p:cNvSpPr>
          <p:nvPr>
            <p:ph type="body" sz="quarter" idx="16"/>
          </p:nvPr>
        </p:nvSpPr>
        <p:spPr/>
        <p:txBody>
          <a:bodyPr/>
          <a:lstStyle/>
          <a:p>
            <a:r>
              <a:rPr lang="en-US"/>
              <a:t>DIGITAL TOOLS FOR INNOVATION MANAGEMENT</a:t>
            </a:r>
          </a:p>
        </p:txBody>
      </p:sp>
      <p:sp>
        <p:nvSpPr>
          <p:cNvPr id="3" name="Text Placeholder 2">
            <a:extLst>
              <a:ext uri="{FF2B5EF4-FFF2-40B4-BE49-F238E27FC236}">
                <a16:creationId xmlns:a16="http://schemas.microsoft.com/office/drawing/2014/main" id="{CFDA1449-3D4D-16BA-5285-05C744AF989A}"/>
              </a:ext>
            </a:extLst>
          </p:cNvPr>
          <p:cNvSpPr>
            <a:spLocks noGrp="1"/>
          </p:cNvSpPr>
          <p:nvPr>
            <p:ph type="body" sz="quarter" idx="19"/>
          </p:nvPr>
        </p:nvSpPr>
        <p:spPr/>
        <p:txBody>
          <a:bodyPr lIns="91440" tIns="45720" rIns="91440" bIns="45720" anchor="t"/>
          <a:lstStyle/>
          <a:p>
            <a:pPr marL="0" indent="0">
              <a:lnSpc>
                <a:spcPct val="100000"/>
              </a:lnSpc>
            </a:pPr>
            <a:r>
              <a:rPr lang="en-GB" sz="1600" b="1" dirty="0">
                <a:solidFill>
                  <a:srgbClr val="8652A1"/>
                </a:solidFill>
              </a:rPr>
              <a:t>Benefits of Digital Tools Usage</a:t>
            </a:r>
          </a:p>
          <a:p>
            <a:pPr marL="0" indent="0">
              <a:lnSpc>
                <a:spcPct val="100000"/>
              </a:lnSpc>
            </a:pPr>
            <a:endParaRPr lang="en-GB" sz="1600" dirty="0">
              <a:solidFill>
                <a:srgbClr val="000000"/>
              </a:solidFill>
            </a:endParaRPr>
          </a:p>
          <a:p>
            <a:pPr marL="285750" indent="-285750">
              <a:lnSpc>
                <a:spcPct val="100000"/>
              </a:lnSpc>
              <a:buFont typeface="Wingdings" panose="05000000000000000000" pitchFamily="2" charset="2"/>
              <a:buChar char="q"/>
            </a:pPr>
            <a:r>
              <a:rPr lang="en-GB" sz="1600" b="1" dirty="0"/>
              <a:t>Efficiency</a:t>
            </a:r>
            <a:r>
              <a:rPr lang="en-GB" sz="1600" dirty="0"/>
              <a:t>: Enhance internal and external information flow, improving process management and reducing time and cost across innovation stages.</a:t>
            </a:r>
          </a:p>
          <a:p>
            <a:pPr marL="285750" indent="-285750">
              <a:lnSpc>
                <a:spcPct val="100000"/>
              </a:lnSpc>
              <a:buFont typeface="Wingdings" panose="05000000000000000000" pitchFamily="2" charset="2"/>
              <a:buChar char="q"/>
            </a:pPr>
            <a:endParaRPr lang="en-GB" sz="1600" dirty="0"/>
          </a:p>
          <a:p>
            <a:pPr marL="285750" indent="-285750">
              <a:lnSpc>
                <a:spcPct val="100000"/>
              </a:lnSpc>
              <a:buFont typeface="Wingdings" panose="05000000000000000000" pitchFamily="2" charset="2"/>
              <a:buChar char="q"/>
            </a:pPr>
            <a:r>
              <a:rPr lang="en-GB" sz="1600" b="1" dirty="0"/>
              <a:t>Collaboration</a:t>
            </a:r>
            <a:r>
              <a:rPr lang="en-GB" sz="1600" dirty="0"/>
              <a:t>: Foster teamwork and stakeholder engagement, enabling smoother coordination across all phases of innovation.</a:t>
            </a:r>
          </a:p>
          <a:p>
            <a:pPr marL="285750" indent="-285750">
              <a:lnSpc>
                <a:spcPct val="100000"/>
              </a:lnSpc>
              <a:buFont typeface="Wingdings" panose="05000000000000000000" pitchFamily="2" charset="2"/>
              <a:buChar char="q"/>
            </a:pPr>
            <a:endParaRPr lang="en-GB" sz="1600" dirty="0"/>
          </a:p>
          <a:p>
            <a:pPr marL="285750" indent="-285750">
              <a:lnSpc>
                <a:spcPct val="100000"/>
              </a:lnSpc>
              <a:buFont typeface="Wingdings" panose="05000000000000000000" pitchFamily="2" charset="2"/>
              <a:buChar char="q"/>
            </a:pPr>
            <a:r>
              <a:rPr lang="en-GB" sz="1600" b="1" dirty="0"/>
              <a:t>Data-Driven Decisions</a:t>
            </a:r>
            <a:r>
              <a:rPr lang="en-GB" sz="1600" dirty="0"/>
              <a:t>: Tools support faster decision-making by providing analysis of performance and market data, leading to more informed and timely choices.</a:t>
            </a:r>
          </a:p>
          <a:p>
            <a:pPr marL="285750" indent="-285750">
              <a:lnSpc>
                <a:spcPct val="100000"/>
              </a:lnSpc>
              <a:buFont typeface="Wingdings" panose="05000000000000000000" pitchFamily="2" charset="2"/>
              <a:buChar char="q"/>
            </a:pPr>
            <a:endParaRPr lang="en-GB" sz="1600" dirty="0"/>
          </a:p>
          <a:p>
            <a:pPr marL="285750" indent="-285750">
              <a:lnSpc>
                <a:spcPct val="100000"/>
              </a:lnSpc>
              <a:buFont typeface="Wingdings" panose="05000000000000000000" pitchFamily="2" charset="2"/>
              <a:buChar char="q"/>
            </a:pPr>
            <a:r>
              <a:rPr lang="en-GB" sz="1600" b="1" dirty="0"/>
              <a:t>Scalability: </a:t>
            </a:r>
            <a:r>
              <a:rPr lang="en-GB" sz="1600" dirty="0"/>
              <a:t>Support for managing larger, more complex projects. Digital tools help companies scale innovations smoothly and maintain consistency across regions.</a:t>
            </a:r>
            <a:endParaRPr lang="en-US" sz="1100" dirty="0">
              <a:solidFill>
                <a:srgbClr val="0B1430"/>
              </a:solidFill>
              <a:ea typeface="Calibri"/>
              <a:cs typeface="Calibri"/>
            </a:endParaRPr>
          </a:p>
          <a:p>
            <a:endParaRPr lang="en-US" sz="1100" dirty="0">
              <a:solidFill>
                <a:srgbClr val="0B1430"/>
              </a:solidFill>
              <a:ea typeface="Calibri"/>
              <a:cs typeface="Calibri"/>
            </a:endParaRPr>
          </a:p>
        </p:txBody>
      </p:sp>
    </p:spTree>
    <p:extLst>
      <p:ext uri="{BB962C8B-B14F-4D97-AF65-F5344CB8AC3E}">
        <p14:creationId xmlns:p14="http://schemas.microsoft.com/office/powerpoint/2010/main" val="1244629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B9281-4667-3DE0-C190-61DB4A90A9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9299FA2-56E8-F98E-89C9-95916F4A1AD0}"/>
              </a:ext>
            </a:extLst>
          </p:cNvPr>
          <p:cNvSpPr>
            <a:spLocks noGrp="1"/>
          </p:cNvSpPr>
          <p:nvPr>
            <p:ph type="body" sz="quarter" idx="16"/>
          </p:nvPr>
        </p:nvSpPr>
        <p:spPr/>
        <p:txBody>
          <a:bodyPr/>
          <a:lstStyle/>
          <a:p>
            <a:r>
              <a:rPr lang="en-US" dirty="0"/>
              <a:t>DIGITAL SOLUTIONS VS. DIGITAL TOOLS</a:t>
            </a:r>
          </a:p>
        </p:txBody>
      </p:sp>
      <p:sp>
        <p:nvSpPr>
          <p:cNvPr id="3" name="Text Placeholder 2">
            <a:extLst>
              <a:ext uri="{FF2B5EF4-FFF2-40B4-BE49-F238E27FC236}">
                <a16:creationId xmlns:a16="http://schemas.microsoft.com/office/drawing/2014/main" id="{EF5421C0-8692-FE8B-BBFC-F9EB0044183B}"/>
              </a:ext>
            </a:extLst>
          </p:cNvPr>
          <p:cNvSpPr>
            <a:spLocks noGrp="1"/>
          </p:cNvSpPr>
          <p:nvPr>
            <p:ph type="body" sz="quarter" idx="19"/>
          </p:nvPr>
        </p:nvSpPr>
        <p:spPr>
          <a:xfrm>
            <a:off x="904855" y="2457445"/>
            <a:ext cx="10663689" cy="3781929"/>
          </a:xfrm>
        </p:spPr>
        <p:txBody>
          <a:bodyPr lIns="91440" tIns="45720" rIns="91440" bIns="45720" numCol="2" spcCol="900000" anchor="t"/>
          <a:lstStyle/>
          <a:p>
            <a:pPr marL="0" indent="0">
              <a:lnSpc>
                <a:spcPct val="100000"/>
              </a:lnSpc>
            </a:pPr>
            <a:r>
              <a:rPr lang="en-GB" sz="1800" b="1">
                <a:solidFill>
                  <a:srgbClr val="8652A1"/>
                </a:solidFill>
              </a:rPr>
              <a:t>Digital SOLUTION</a:t>
            </a:r>
          </a:p>
          <a:p>
            <a:pPr marL="285750" indent="-285750">
              <a:buFont typeface="Wingdings" panose="05000000000000000000" pitchFamily="2" charset="2"/>
              <a:buChar char="q"/>
            </a:pPr>
            <a:r>
              <a:rPr lang="en-GB" sz="1600" dirty="0"/>
              <a:t>Solves a specific logistics challenge through digital </a:t>
            </a:r>
            <a:r>
              <a:rPr lang="en-GB" sz="1600"/>
              <a:t>(technological) </a:t>
            </a:r>
            <a:r>
              <a:rPr lang="en-GB" sz="1600" dirty="0"/>
              <a:t>innovation</a:t>
            </a:r>
          </a:p>
          <a:p>
            <a:pPr marL="285750" indent="-285750">
              <a:buFont typeface="Wingdings" panose="05000000000000000000" pitchFamily="2" charset="2"/>
              <a:buChar char="q"/>
            </a:pPr>
            <a:r>
              <a:rPr lang="en-GB" sz="1600" dirty="0"/>
              <a:t>Applied </a:t>
            </a:r>
            <a:r>
              <a:rPr lang="en-GB" sz="1600"/>
              <a:t>technology </a:t>
            </a:r>
            <a:r>
              <a:rPr lang="en-GB" sz="1600" dirty="0"/>
              <a:t>in operations (e.g. routing, fleet, sustainability)</a:t>
            </a:r>
          </a:p>
          <a:p>
            <a:pPr marL="285750" indent="-285750">
              <a:buFont typeface="Wingdings" panose="05000000000000000000" pitchFamily="2" charset="2"/>
              <a:buChar char="q"/>
            </a:pPr>
            <a:r>
              <a:rPr lang="en-GB" sz="1600" dirty="0"/>
              <a:t>Often AI-powered, embedded in day-to-day logistics</a:t>
            </a:r>
          </a:p>
          <a:p>
            <a:pPr marL="0" indent="0"/>
            <a:endParaRPr lang="en-GB" sz="1600" dirty="0"/>
          </a:p>
          <a:p>
            <a:r>
              <a:rPr lang="en-GB" sz="1600" b="1" dirty="0"/>
              <a:t>Examples:</a:t>
            </a:r>
          </a:p>
          <a:p>
            <a:pPr marL="285750" indent="-285750">
              <a:buFont typeface="Wingdings" panose="05000000000000000000" pitchFamily="2" charset="2"/>
              <a:buChar char="q"/>
            </a:pPr>
            <a:r>
              <a:rPr lang="en-GB" sz="1600" dirty="0"/>
              <a:t>AI route optimisation to cut fuel use and delivery time</a:t>
            </a:r>
          </a:p>
          <a:p>
            <a:pPr marL="285750" indent="-285750">
              <a:buFont typeface="Wingdings" panose="05000000000000000000" pitchFamily="2" charset="2"/>
              <a:buChar char="q"/>
            </a:pPr>
            <a:r>
              <a:rPr lang="en-GB" sz="1600" dirty="0"/>
              <a:t>IoT sensors for real-time warehouse monitoring</a:t>
            </a:r>
          </a:p>
          <a:p>
            <a:pPr marL="285750" indent="-285750">
              <a:buFont typeface="Wingdings" panose="05000000000000000000" pitchFamily="2" charset="2"/>
              <a:buChar char="q"/>
            </a:pPr>
            <a:r>
              <a:rPr lang="en-GB" sz="1600" dirty="0"/>
              <a:t>Digital twins for simulating supply chain scenarios</a:t>
            </a:r>
          </a:p>
          <a:p>
            <a:pPr marL="0" indent="0">
              <a:lnSpc>
                <a:spcPct val="100000"/>
              </a:lnSpc>
            </a:pPr>
            <a:endParaRPr lang="en-GB" sz="1600" b="1" dirty="0">
              <a:solidFill>
                <a:srgbClr val="8652A1"/>
              </a:solidFill>
            </a:endParaRPr>
          </a:p>
          <a:p>
            <a:pPr marL="0" indent="0">
              <a:lnSpc>
                <a:spcPct val="100000"/>
              </a:lnSpc>
            </a:pPr>
            <a:r>
              <a:rPr lang="en-GB" sz="1800" b="1">
                <a:solidFill>
                  <a:srgbClr val="8652A1"/>
                </a:solidFill>
              </a:rPr>
              <a:t>Digital TOOL</a:t>
            </a:r>
          </a:p>
          <a:p>
            <a:pPr marL="285750" indent="-285750">
              <a:buFont typeface="Wingdings" panose="05000000000000000000" pitchFamily="2" charset="2"/>
              <a:buChar char="q"/>
            </a:pPr>
            <a:r>
              <a:rPr lang="en-GB" sz="1600" dirty="0"/>
              <a:t>Supports the innovation </a:t>
            </a:r>
            <a:r>
              <a:rPr lang="en-GB" sz="1600"/>
              <a:t>management </a:t>
            </a:r>
            <a:r>
              <a:rPr lang="en-GB" sz="1600" dirty="0"/>
              <a:t>process behind such solutions</a:t>
            </a:r>
          </a:p>
          <a:p>
            <a:pPr marL="285750" indent="-285750">
              <a:buFont typeface="Wingdings" panose="05000000000000000000" pitchFamily="2" charset="2"/>
              <a:buChar char="q"/>
            </a:pPr>
            <a:r>
              <a:rPr lang="en-GB" sz="1600" dirty="0"/>
              <a:t>Used for managing ideas</a:t>
            </a:r>
            <a:r>
              <a:rPr lang="en-GB" sz="1600"/>
              <a:t> and </a:t>
            </a:r>
            <a:r>
              <a:rPr lang="en-GB" sz="1600" dirty="0"/>
              <a:t>workflows, testing concepts</a:t>
            </a:r>
            <a:r>
              <a:rPr lang="en-GB" sz="1600"/>
              <a:t>, and co-creation and team collaboration</a:t>
            </a:r>
            <a:endParaRPr lang="en-GB" sz="1600" dirty="0"/>
          </a:p>
          <a:p>
            <a:pPr marL="285750" indent="-285750">
              <a:buFont typeface="Wingdings" panose="05000000000000000000" pitchFamily="2" charset="2"/>
              <a:buChar char="q"/>
            </a:pPr>
            <a:r>
              <a:rPr lang="en-GB" sz="1600" dirty="0"/>
              <a:t>Helps organise, track, and scale innovation</a:t>
            </a:r>
          </a:p>
          <a:p>
            <a:endParaRPr lang="en-GB" sz="1600" dirty="0"/>
          </a:p>
          <a:p>
            <a:r>
              <a:rPr lang="en-GB" sz="1600" b="1" dirty="0"/>
              <a:t>Examples:</a:t>
            </a:r>
          </a:p>
          <a:p>
            <a:pPr marL="285750" indent="-285750">
              <a:buFont typeface="Wingdings" panose="05000000000000000000" pitchFamily="2" charset="2"/>
              <a:buChar char="q"/>
            </a:pPr>
            <a:r>
              <a:rPr lang="en-GB" sz="1600" dirty="0" err="1"/>
              <a:t>Ideanote</a:t>
            </a:r>
            <a:r>
              <a:rPr lang="en-GB" sz="1600" dirty="0"/>
              <a:t> for collecting and evaluating employee ideas</a:t>
            </a:r>
          </a:p>
          <a:p>
            <a:pPr marL="285750" indent="-285750">
              <a:buFont typeface="Wingdings" panose="05000000000000000000" pitchFamily="2" charset="2"/>
              <a:buChar char="q"/>
            </a:pPr>
            <a:r>
              <a:rPr lang="en-GB" sz="1600" dirty="0"/>
              <a:t>Asana for coordinating innovation project teams</a:t>
            </a:r>
          </a:p>
          <a:p>
            <a:pPr marL="285750" indent="-285750">
              <a:buFont typeface="Wingdings" panose="05000000000000000000" pitchFamily="2" charset="2"/>
              <a:buChar char="q"/>
            </a:pPr>
            <a:r>
              <a:rPr lang="en-GB" sz="1600" dirty="0"/>
              <a:t>Power BI for analysing innovation KPIs</a:t>
            </a:r>
          </a:p>
          <a:p>
            <a:pPr marL="0" indent="0">
              <a:lnSpc>
                <a:spcPct val="100000"/>
              </a:lnSpc>
            </a:pPr>
            <a:endParaRPr lang="en-US" sz="1100" dirty="0">
              <a:solidFill>
                <a:srgbClr val="0B1430"/>
              </a:solidFill>
              <a:ea typeface="Calibri"/>
              <a:cs typeface="Calibri"/>
            </a:endParaRPr>
          </a:p>
        </p:txBody>
      </p:sp>
      <p:sp>
        <p:nvSpPr>
          <p:cNvPr id="5" name="Textfeld 4">
            <a:extLst>
              <a:ext uri="{FF2B5EF4-FFF2-40B4-BE49-F238E27FC236}">
                <a16:creationId xmlns:a16="http://schemas.microsoft.com/office/drawing/2014/main" id="{4159A081-B964-B0C9-46D2-10B474BF01BA}"/>
              </a:ext>
            </a:extLst>
          </p:cNvPr>
          <p:cNvSpPr txBox="1"/>
          <p:nvPr/>
        </p:nvSpPr>
        <p:spPr>
          <a:xfrm>
            <a:off x="5782019" y="1795725"/>
            <a:ext cx="627961" cy="1323439"/>
          </a:xfrm>
          <a:prstGeom prst="rect">
            <a:avLst/>
          </a:prstGeom>
          <a:noFill/>
        </p:spPr>
        <p:txBody>
          <a:bodyPr wrap="square" rtlCol="0">
            <a:spAutoFit/>
          </a:bodyPr>
          <a:lstStyle/>
          <a:p>
            <a:r>
              <a:rPr lang="en-US" sz="8000">
                <a:solidFill>
                  <a:srgbClr val="FF0000"/>
                </a:solidFill>
              </a:rPr>
              <a:t>≠</a:t>
            </a:r>
            <a:endParaRPr lang="en-GB" sz="8000">
              <a:solidFill>
                <a:srgbClr val="FF0000"/>
              </a:solidFill>
            </a:endParaRPr>
          </a:p>
        </p:txBody>
      </p:sp>
    </p:spTree>
    <p:extLst>
      <p:ext uri="{BB962C8B-B14F-4D97-AF65-F5344CB8AC3E}">
        <p14:creationId xmlns:p14="http://schemas.microsoft.com/office/powerpoint/2010/main" val="2802700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err="1">
                <a:ea typeface="Calibri"/>
                <a:cs typeface="Calibri"/>
              </a:rPr>
              <a:t>A</a:t>
            </a:r>
            <a:r>
              <a:rPr lang="en-US" sz="2400" err="1">
                <a:ea typeface="Calibri"/>
                <a:cs typeface="Calibri"/>
              </a:rPr>
              <a:t>nalyse</a:t>
            </a:r>
            <a:r>
              <a:rPr lang="en-US" sz="2400">
                <a:ea typeface="Calibri"/>
                <a:cs typeface="Calibri"/>
              </a:rPr>
              <a:t> </a:t>
            </a:r>
            <a:r>
              <a:rPr lang="en-US" sz="2400" b="1">
                <a:ea typeface="Calibri"/>
                <a:cs typeface="Calibri"/>
              </a:rPr>
              <a:t>innovation management </a:t>
            </a:r>
            <a:r>
              <a:rPr lang="en-US" sz="2400" b="1" err="1">
                <a:ea typeface="Calibri"/>
                <a:cs typeface="Calibri"/>
              </a:rPr>
              <a:t>digitalisation</a:t>
            </a:r>
            <a:r>
              <a:rPr lang="en-US" sz="2400" b="1">
                <a:ea typeface="Calibri"/>
                <a:cs typeface="Calibri"/>
              </a:rPr>
              <a:t> </a:t>
            </a:r>
            <a:r>
              <a:rPr lang="en-US" sz="2400">
                <a:ea typeface="Calibri"/>
                <a:cs typeface="Calibri"/>
              </a:rPr>
              <a:t>by identifying potential challenges and opportunities for the operations of a company.</a:t>
            </a:r>
          </a:p>
          <a:p>
            <a:pPr marL="9525" indent="-9525"/>
            <a:endParaRPr lang="en-US">
              <a:latin typeface="Calibri"/>
              <a:ea typeface="Calibri"/>
              <a:cs typeface="Calibri"/>
            </a:endParaRPr>
          </a:p>
          <a:p>
            <a:pPr marL="342900" indent="-342900">
              <a:buFont typeface="Wingdings" pitchFamily="2" charset="2"/>
              <a:buChar char="q"/>
            </a:pPr>
            <a:r>
              <a:rPr lang="en-US" sz="2400">
                <a:latin typeface="Calibri"/>
                <a:ea typeface="Calibri"/>
                <a:cs typeface="Calibri"/>
              </a:rPr>
              <a:t>What are the key pain points in</a:t>
            </a:r>
            <a:br>
              <a:rPr lang="en-US" sz="2400">
                <a:latin typeface="Calibri"/>
                <a:ea typeface="Calibri"/>
                <a:cs typeface="Calibri"/>
              </a:rPr>
            </a:br>
            <a:r>
              <a:rPr lang="en-US" sz="2400">
                <a:latin typeface="Calibri"/>
                <a:ea typeface="Calibri"/>
                <a:cs typeface="Calibri"/>
              </a:rPr>
              <a:t>the company’s innovation management process?</a:t>
            </a:r>
          </a:p>
          <a:p>
            <a:pPr marL="342900" indent="-342900">
              <a:buFont typeface="Wingdings" pitchFamily="2" charset="2"/>
              <a:buChar char="q"/>
            </a:pPr>
            <a:r>
              <a:rPr lang="en-US">
                <a:ea typeface="Calibri"/>
                <a:cs typeface="Calibri"/>
              </a:rPr>
              <a:t>How could specific digital tools enhance innovation management within the </a:t>
            </a:r>
            <a:r>
              <a:rPr lang="en-US" err="1">
                <a:ea typeface="Calibri"/>
                <a:cs typeface="Calibri"/>
              </a:rPr>
              <a:t>organisation</a:t>
            </a:r>
            <a:r>
              <a:rPr lang="en-US">
                <a:ea typeface="Calibri"/>
                <a:cs typeface="Calibri"/>
              </a:rPr>
              <a:t>?</a:t>
            </a:r>
          </a:p>
          <a:p>
            <a:pPr marL="342900" indent="-342900">
              <a:buFont typeface="Wingdings" pitchFamily="2" charset="2"/>
              <a:buChar char="q"/>
            </a:pPr>
            <a:endParaRPr lang="en-US">
              <a:ea typeface="Calibri"/>
              <a:cs typeface="Calibri"/>
            </a:endParaRPr>
          </a:p>
          <a:p>
            <a:pPr marL="342900" indent="-342900">
              <a:buFont typeface="Wingdings" pitchFamily="2" charset="2"/>
              <a:buChar char="q"/>
            </a:pPr>
            <a:endParaRPr lang="en-US">
              <a:ea typeface="Calibri"/>
              <a:cs typeface="Calibri"/>
            </a:endParaRPr>
          </a:p>
          <a:p>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PROBLEM-BASED</a:t>
            </a:r>
          </a:p>
          <a:p>
            <a:r>
              <a:rPr lang="en-GB"/>
              <a:t>ACTIVITY</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3"/>
          <a:srcRect t="7354" b="7354"/>
          <a:stretch>
            <a:fillRect/>
          </a:stretch>
        </p:blipFill>
        <p:spPr/>
      </p:pic>
    </p:spTree>
    <p:extLst>
      <p:ext uri="{BB962C8B-B14F-4D97-AF65-F5344CB8AC3E}">
        <p14:creationId xmlns:p14="http://schemas.microsoft.com/office/powerpoint/2010/main" val="819452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pPr marL="0" indent="0"/>
            <a:r>
              <a:rPr lang="en-US" sz="3200">
                <a:latin typeface="Calibri"/>
                <a:ea typeface="Calibri"/>
                <a:cs typeface="Calibri"/>
              </a:rPr>
              <a:t>What are the </a:t>
            </a:r>
            <a:r>
              <a:rPr lang="en-US" sz="3200" b="1">
                <a:latin typeface="Calibri"/>
                <a:ea typeface="Calibri"/>
                <a:cs typeface="Calibri"/>
              </a:rPr>
              <a:t>advantages and limitations</a:t>
            </a:r>
            <a:br>
              <a:rPr lang="en-US" sz="3200" b="1">
                <a:latin typeface="Calibri"/>
                <a:ea typeface="Calibri"/>
                <a:cs typeface="Calibri"/>
              </a:rPr>
            </a:br>
            <a:r>
              <a:rPr lang="en-US" sz="3200">
                <a:latin typeface="Calibri"/>
                <a:ea typeface="Calibri"/>
                <a:cs typeface="Calibri"/>
              </a:rPr>
              <a:t>of different digital tools (</a:t>
            </a:r>
            <a:r>
              <a:rPr lang="en-US" sz="2800">
                <a:latin typeface="Calibri"/>
                <a:ea typeface="Calibri"/>
                <a:cs typeface="Calibri"/>
              </a:rPr>
              <a:t>e.g., </a:t>
            </a:r>
            <a:r>
              <a:rPr lang="en-US" sz="3200">
                <a:latin typeface="Calibri"/>
                <a:ea typeface="Calibri"/>
                <a:cs typeface="Calibri"/>
              </a:rPr>
              <a:t>usability,</a:t>
            </a:r>
            <a:br>
              <a:rPr lang="en-US" sz="3200">
                <a:latin typeface="Calibri"/>
                <a:ea typeface="Calibri"/>
                <a:cs typeface="Calibri"/>
              </a:rPr>
            </a:br>
            <a:r>
              <a:rPr lang="en-US" sz="3200">
                <a:latin typeface="Calibri"/>
                <a:ea typeface="Calibri"/>
                <a:cs typeface="Calibri"/>
              </a:rPr>
              <a:t>cost, scalability, integration, etc.)?</a:t>
            </a:r>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3"/>
          <a:srcRect t="2853" b="2853"/>
          <a:stretch/>
        </p:blipFill>
        <p:spPr/>
      </p:pic>
    </p:spTree>
    <p:extLst>
      <p:ext uri="{BB962C8B-B14F-4D97-AF65-F5344CB8AC3E}">
        <p14:creationId xmlns:p14="http://schemas.microsoft.com/office/powerpoint/2010/main" val="4118396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4">
            <a:extLst>
              <a:ext uri="{FF2B5EF4-FFF2-40B4-BE49-F238E27FC236}">
                <a16:creationId xmlns:a16="http://schemas.microsoft.com/office/drawing/2014/main" id="{93B8B6A2-68AE-E363-E110-145DF0E68D05}"/>
              </a:ext>
            </a:extLst>
          </p:cNvPr>
          <p:cNvPicPr>
            <a:picLocks noGrp="1" noChangeAspect="1"/>
          </p:cNvPicPr>
          <p:nvPr>
            <p:ph type="pic" sz="quarter" idx="10"/>
          </p:nvPr>
        </p:nvPicPr>
        <p:blipFill>
          <a:blip r:embed="rId3"/>
          <a:srcRect l="27545" r="27545"/>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4" y="2131276"/>
            <a:ext cx="6299717" cy="2123902"/>
          </a:xfrm>
        </p:spPr>
        <p:txBody>
          <a:bodyPr/>
          <a:lstStyle/>
          <a:p>
            <a:pPr marL="11113" indent="-11113" algn="just">
              <a:lnSpc>
                <a:spcPct val="100000"/>
              </a:lnSpc>
            </a:pPr>
            <a:r>
              <a:rPr lang="en-US" sz="2200" dirty="0"/>
              <a:t>The EARTH project's </a:t>
            </a:r>
            <a:r>
              <a:rPr lang="en-US" sz="2200" b="1" dirty="0"/>
              <a:t>mission</a:t>
            </a:r>
            <a:r>
              <a:rPr lang="en-US" sz="2200" dirty="0"/>
              <a:t> is to enhance the </a:t>
            </a:r>
            <a:r>
              <a:rPr lang="en-US" sz="2200" b="1" dirty="0"/>
              <a:t>sustainability</a:t>
            </a:r>
            <a:r>
              <a:rPr lang="en-US" sz="2200" dirty="0"/>
              <a:t> focus on </a:t>
            </a:r>
            <a:r>
              <a:rPr lang="en-US" sz="2200" b="1" dirty="0"/>
              <a:t>logistics</a:t>
            </a:r>
            <a:r>
              <a:rPr lang="en-US" sz="2200" dirty="0"/>
              <a:t> through integrating digital approaches to </a:t>
            </a:r>
            <a:r>
              <a:rPr lang="en-US" sz="2200" b="1" dirty="0"/>
              <a:t>innovation management </a:t>
            </a:r>
            <a:r>
              <a:rPr lang="en-US" sz="2200" dirty="0"/>
              <a:t>practices.</a:t>
            </a:r>
          </a:p>
          <a:p>
            <a:pPr marL="11113" indent="-11113" algn="just">
              <a:lnSpc>
                <a:spcPct val="100000"/>
              </a:lnSpc>
            </a:pPr>
            <a:r>
              <a:rPr lang="en-US" sz="2200" dirty="0"/>
              <a:t>To achieve the project’s aims, a comprehensive </a:t>
            </a:r>
            <a:r>
              <a:rPr lang="en-US" sz="2200" b="1" dirty="0"/>
              <a:t>Educational Framework and Open Education Resources (OERs) </a:t>
            </a:r>
            <a:r>
              <a:rPr lang="en-US" sz="2200" dirty="0"/>
              <a:t>incorporate SDGs and sustainability into innovation management for the logistics operations, offering a </a:t>
            </a:r>
            <a:r>
              <a:rPr lang="en-US" sz="2200" b="1" dirty="0"/>
              <a:t>structured and innovative approach</a:t>
            </a:r>
            <a:r>
              <a:rPr lang="en-US" sz="2200" dirty="0"/>
              <a:t> to advance sustainability goals.</a:t>
            </a:r>
          </a:p>
          <a:p>
            <a:pPr algn="just">
              <a:lnSpc>
                <a:spcPct val="100000"/>
              </a:lnSpc>
            </a:pPr>
            <a:endParaRPr lang="en-US" sz="2200" dirty="0"/>
          </a:p>
        </p:txBody>
      </p:sp>
      <p:sp>
        <p:nvSpPr>
          <p:cNvPr id="13" name="Rectangle 12">
            <a:extLst>
              <a:ext uri="{FF2B5EF4-FFF2-40B4-BE49-F238E27FC236}">
                <a16:creationId xmlns:a16="http://schemas.microsoft.com/office/drawing/2014/main" id="{F5B3DF5B-B659-D26B-965C-36176B3B9B03}"/>
              </a:ext>
            </a:extLst>
          </p:cNvPr>
          <p:cNvSpPr/>
          <p:nvPr/>
        </p:nvSpPr>
        <p:spPr>
          <a:xfrm>
            <a:off x="3926747" y="1252799"/>
            <a:ext cx="5192509"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1305097"/>
            <a:ext cx="5008487"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ABOUT OUR PROJECT</a:t>
            </a:r>
          </a:p>
        </p:txBody>
      </p:sp>
      <p:sp>
        <p:nvSpPr>
          <p:cNvPr id="6" name="Freeform 5">
            <a:extLst>
              <a:ext uri="{FF2B5EF4-FFF2-40B4-BE49-F238E27FC236}">
                <a16:creationId xmlns:a16="http://schemas.microsoft.com/office/drawing/2014/main" id="{F8C66793-2EC9-51EF-45DD-DA3FB13BBF09}"/>
              </a:ext>
            </a:extLst>
          </p:cNvPr>
          <p:cNvSpPr/>
          <p:nvPr/>
        </p:nvSpPr>
        <p:spPr>
          <a:xfrm rot="11124034">
            <a:off x="-3948435" y="1490712"/>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F30ABA5-E35D-9388-BF2D-D906C926D845}"/>
              </a:ext>
            </a:extLst>
          </p:cNvPr>
          <p:cNvSpPr/>
          <p:nvPr/>
        </p:nvSpPr>
        <p:spPr>
          <a:xfrm>
            <a:off x="11240341" y="2187202"/>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59F713B4-9139-0A89-55D8-C6F50F3BD13A}"/>
              </a:ext>
            </a:extLst>
          </p:cNvPr>
          <p:cNvSpPr txBox="1"/>
          <p:nvPr/>
        </p:nvSpPr>
        <p:spPr>
          <a:xfrm>
            <a:off x="4592382" y="5964708"/>
            <a:ext cx="6996199" cy="507831"/>
          </a:xfrm>
          <a:prstGeom prst="rect">
            <a:avLst/>
          </a:prstGeom>
          <a:noFill/>
        </p:spPr>
        <p:txBody>
          <a:bodyPr wrap="square">
            <a:spAutoFit/>
          </a:bodyPr>
          <a:lstStyle/>
          <a:p>
            <a:pPr algn="just"/>
            <a:r>
              <a:rPr lang="en-US" sz="900" i="1">
                <a:solidFill>
                  <a:srgbClr val="173965"/>
                </a:solidFill>
              </a:rPr>
              <a:t>This Problem-Based Learning Open Educational Resource, a part of the Erasmus+ Cooperation Partnerships Project “Ethical and Responsible Transportation and Handling”, was </a:t>
            </a:r>
            <a:r>
              <a:rPr lang="en-US" sz="900" i="1" err="1">
                <a:solidFill>
                  <a:srgbClr val="173965"/>
                </a:solidFill>
              </a:rPr>
              <a:t>conceptualised</a:t>
            </a:r>
            <a:r>
              <a:rPr lang="en-US" sz="900" i="1">
                <a:solidFill>
                  <a:srgbClr val="173965"/>
                </a:solidFill>
              </a:rPr>
              <a:t> and produced by Maynara Furquim and Paula </a:t>
            </a:r>
            <a:r>
              <a:rPr lang="en-US" sz="900" i="1" err="1">
                <a:solidFill>
                  <a:srgbClr val="173965"/>
                </a:solidFill>
              </a:rPr>
              <a:t>Schüppenhauer</a:t>
            </a:r>
            <a:r>
              <a:rPr lang="en-US" sz="900" i="1">
                <a:solidFill>
                  <a:srgbClr val="173965"/>
                </a:solidFill>
              </a:rPr>
              <a:t>, FH Münster University of Applied Sciences, in collaboration with the EARTH Project Partnership.</a:t>
            </a:r>
          </a:p>
        </p:txBody>
      </p:sp>
    </p:spTree>
    <p:extLst>
      <p:ext uri="{BB962C8B-B14F-4D97-AF65-F5344CB8AC3E}">
        <p14:creationId xmlns:p14="http://schemas.microsoft.com/office/powerpoint/2010/main" val="3993980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5</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SUSTAINABILITY </a:t>
            </a:r>
            <a:br>
              <a:rPr lang="en-GB" sz="4800" b="1"/>
            </a:br>
            <a:r>
              <a:rPr lang="en-GB" sz="4800" b="1"/>
              <a:t>IN DIGITAL INNOVATION MANAGEMENT </a:t>
            </a:r>
          </a:p>
        </p:txBody>
      </p:sp>
    </p:spTree>
    <p:extLst>
      <p:ext uri="{BB962C8B-B14F-4D97-AF65-F5344CB8AC3E}">
        <p14:creationId xmlns:p14="http://schemas.microsoft.com/office/powerpoint/2010/main" val="2024639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EC8F6-3B50-6238-2F5A-4052A79D746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AB05955-D8EA-BA8A-56B3-4399C652000E}"/>
              </a:ext>
            </a:extLst>
          </p:cNvPr>
          <p:cNvSpPr>
            <a:spLocks noGrp="1"/>
          </p:cNvSpPr>
          <p:nvPr>
            <p:ph type="body" sz="quarter" idx="16"/>
          </p:nvPr>
        </p:nvSpPr>
        <p:spPr/>
        <p:txBody>
          <a:bodyPr/>
          <a:lstStyle/>
          <a:p>
            <a:r>
              <a:rPr lang="en-US" dirty="0"/>
              <a:t>SUSTAINABLE DEVELOPMENT GOALS – SDGs</a:t>
            </a:r>
          </a:p>
        </p:txBody>
      </p:sp>
      <p:pic>
        <p:nvPicPr>
          <p:cNvPr id="11266" name="Picture 2">
            <a:extLst>
              <a:ext uri="{FF2B5EF4-FFF2-40B4-BE49-F238E27FC236}">
                <a16:creationId xmlns:a16="http://schemas.microsoft.com/office/drawing/2014/main" id="{259B7508-5DEF-318F-E7DE-2D4B067D2C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208"/>
          <a:stretch/>
        </p:blipFill>
        <p:spPr bwMode="auto">
          <a:xfrm>
            <a:off x="904856" y="1982805"/>
            <a:ext cx="9208352" cy="4875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407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551DF-089D-3972-82CE-091893AE7A8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094CB74-2EC4-818C-255C-EFFBEB84E40C}"/>
              </a:ext>
            </a:extLst>
          </p:cNvPr>
          <p:cNvSpPr>
            <a:spLocks noGrp="1"/>
          </p:cNvSpPr>
          <p:nvPr>
            <p:ph type="body" sz="quarter" idx="16"/>
          </p:nvPr>
        </p:nvSpPr>
        <p:spPr/>
        <p:txBody>
          <a:bodyPr/>
          <a:lstStyle/>
          <a:p>
            <a:r>
              <a:rPr lang="en-GB" sz="3600" b="1"/>
              <a:t>SUSTAINABILITY IN INNOVATION MANAGEMENT</a:t>
            </a:r>
          </a:p>
        </p:txBody>
      </p:sp>
      <p:sp>
        <p:nvSpPr>
          <p:cNvPr id="3" name="Text Placeholder 2">
            <a:extLst>
              <a:ext uri="{FF2B5EF4-FFF2-40B4-BE49-F238E27FC236}">
                <a16:creationId xmlns:a16="http://schemas.microsoft.com/office/drawing/2014/main" id="{89392A0E-050E-746F-5BB3-9931539F0D43}"/>
              </a:ext>
            </a:extLst>
          </p:cNvPr>
          <p:cNvSpPr>
            <a:spLocks noGrp="1"/>
          </p:cNvSpPr>
          <p:nvPr>
            <p:ph type="body" sz="quarter" idx="19"/>
          </p:nvPr>
        </p:nvSpPr>
        <p:spPr/>
        <p:txBody>
          <a:bodyPr lIns="91440" tIns="45720" rIns="91440" bIns="45720" anchor="t"/>
          <a:lstStyle/>
          <a:p>
            <a:pPr marL="0" indent="0"/>
            <a:r>
              <a:rPr lang="en-GB" sz="1600" b="1" dirty="0">
                <a:solidFill>
                  <a:srgbClr val="8652A1"/>
                </a:solidFill>
              </a:rPr>
              <a:t>Introduction to the SDGs</a:t>
            </a:r>
            <a:endParaRPr lang="en-GB" sz="1600" dirty="0">
              <a:solidFill>
                <a:srgbClr val="8652A1"/>
              </a:solidFill>
            </a:endParaRPr>
          </a:p>
          <a:p>
            <a:pPr marL="285750" indent="-285750">
              <a:buFont typeface="Wingdings" panose="05000000000000000000" pitchFamily="2" charset="2"/>
              <a:buChar char="q"/>
            </a:pPr>
            <a:r>
              <a:rPr lang="en-GB" sz="1600" dirty="0"/>
              <a:t>The Sustainable Development Goals (SDGs) are a universal call to action to end poverty, protect the planet, and ensure prosperity for all by 2030.</a:t>
            </a:r>
          </a:p>
          <a:p>
            <a:pPr marL="285750" indent="-285750">
              <a:buFont typeface="Wingdings" panose="05000000000000000000" pitchFamily="2" charset="2"/>
              <a:buChar char="q"/>
            </a:pPr>
            <a:r>
              <a:rPr lang="en-GB" sz="1600" dirty="0"/>
              <a:t>These goals guide businesses in adopting sustainable practices that align with global challenges, such as climate change, inequality, and resource depletion.</a:t>
            </a:r>
          </a:p>
          <a:p>
            <a:pPr marL="0" indent="0"/>
            <a:endParaRPr lang="en-GB" sz="1600" b="1" dirty="0">
              <a:solidFill>
                <a:srgbClr val="8652A1"/>
              </a:solidFill>
            </a:endParaRPr>
          </a:p>
          <a:p>
            <a:pPr marL="0" indent="0"/>
            <a:r>
              <a:rPr lang="en-GB" sz="1600" b="1" dirty="0">
                <a:solidFill>
                  <a:srgbClr val="8652A1"/>
                </a:solidFill>
              </a:rPr>
              <a:t>Innovation Management &amp; SDGs</a:t>
            </a:r>
            <a:endParaRPr lang="en-GB" sz="1600" dirty="0">
              <a:solidFill>
                <a:srgbClr val="8652A1"/>
              </a:solidFill>
            </a:endParaRPr>
          </a:p>
          <a:p>
            <a:pPr marL="285750" indent="-285750">
              <a:buFont typeface="Wingdings" panose="05000000000000000000" pitchFamily="2" charset="2"/>
              <a:buChar char="q"/>
            </a:pPr>
            <a:r>
              <a:rPr lang="en-GB" sz="1600" dirty="0"/>
              <a:t>Innovation management helps companies implement sustainable practices by integrating sustainability principles throughout the innovation process.</a:t>
            </a:r>
          </a:p>
          <a:p>
            <a:pPr marL="285750" indent="-285750">
              <a:buFont typeface="Wingdings" panose="05000000000000000000" pitchFamily="2" charset="2"/>
              <a:buChar char="q"/>
            </a:pPr>
            <a:r>
              <a:rPr lang="en-GB" sz="1600" dirty="0"/>
              <a:t>Aligning business innovation with the SDGs can drive solutions that not only enhance business competitiveness but also contribute to addressing environmental, social, and economic challenges.</a:t>
            </a:r>
          </a:p>
          <a:p>
            <a:endParaRPr lang="en-US" sz="1100" dirty="0">
              <a:ea typeface="Calibri"/>
              <a:cs typeface="Calibri"/>
            </a:endParaRPr>
          </a:p>
        </p:txBody>
      </p:sp>
    </p:spTree>
    <p:extLst>
      <p:ext uri="{BB962C8B-B14F-4D97-AF65-F5344CB8AC3E}">
        <p14:creationId xmlns:p14="http://schemas.microsoft.com/office/powerpoint/2010/main" val="854757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EB5A2-3B9D-3468-F8BC-AB3554BDA6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4CB3356-D68A-97A7-0F1D-8D99534D2223}"/>
              </a:ext>
            </a:extLst>
          </p:cNvPr>
          <p:cNvSpPr>
            <a:spLocks noGrp="1"/>
          </p:cNvSpPr>
          <p:nvPr>
            <p:ph type="body" sz="quarter" idx="16"/>
          </p:nvPr>
        </p:nvSpPr>
        <p:spPr/>
        <p:txBody>
          <a:bodyPr/>
          <a:lstStyle/>
          <a:p>
            <a:r>
              <a:rPr lang="en-GB" dirty="0"/>
              <a:t>KEY SUSTAINABILITY CHALLENGES IN LOGISTICS</a:t>
            </a:r>
            <a:endParaRPr lang="en-US" dirty="0"/>
          </a:p>
        </p:txBody>
      </p:sp>
      <p:sp>
        <p:nvSpPr>
          <p:cNvPr id="3" name="Text Placeholder 2">
            <a:extLst>
              <a:ext uri="{FF2B5EF4-FFF2-40B4-BE49-F238E27FC236}">
                <a16:creationId xmlns:a16="http://schemas.microsoft.com/office/drawing/2014/main" id="{8303F8EF-D240-DCBB-A40B-A2E7E6886394}"/>
              </a:ext>
            </a:extLst>
          </p:cNvPr>
          <p:cNvSpPr>
            <a:spLocks noGrp="1"/>
          </p:cNvSpPr>
          <p:nvPr>
            <p:ph type="body" sz="quarter" idx="19"/>
          </p:nvPr>
        </p:nvSpPr>
        <p:spPr/>
        <p:txBody>
          <a:bodyPr lIns="91440" tIns="45720" rIns="91440" bIns="45720" anchor="t"/>
          <a:lstStyle/>
          <a:p>
            <a:pPr marL="285750" indent="-285750">
              <a:buFont typeface="Wingdings" panose="05000000000000000000" pitchFamily="2" charset="2"/>
              <a:buChar char="q"/>
            </a:pPr>
            <a:r>
              <a:rPr lang="en-GB" sz="1600" dirty="0"/>
              <a:t>High </a:t>
            </a:r>
            <a:r>
              <a:rPr lang="en-GB" sz="1600" b="1" dirty="0"/>
              <a:t>carbon emissions </a:t>
            </a:r>
            <a:r>
              <a:rPr lang="en-GB" sz="1600" dirty="0"/>
              <a:t>from transportation: Air and road freight contribute significantly to carbon emissions.</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Resource inefficiencies </a:t>
            </a:r>
            <a:r>
              <a:rPr lang="en-GB" sz="1600" dirty="0"/>
              <a:t>in packaging and distribution: Overpackaging leads to unnecessary waste.</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Waste management </a:t>
            </a:r>
            <a:r>
              <a:rPr lang="en-GB" sz="1600" dirty="0"/>
              <a:t>in the supply chain: Non-recyclable packaging materials end up in landfills.</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dirty="0"/>
              <a:t>Supply Chain </a:t>
            </a:r>
            <a:r>
              <a:rPr lang="en-GB" sz="1600" b="1" dirty="0"/>
              <a:t>Transparency and Ethics</a:t>
            </a:r>
            <a:r>
              <a:rPr lang="en-GB" sz="1600" dirty="0"/>
              <a:t>: Lack of transparency can lead to unethical practices in sourcing.</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Energy Consumption </a:t>
            </a:r>
            <a:r>
              <a:rPr lang="en-GB" sz="1600" dirty="0"/>
              <a:t>in Warehouses and Distribution Centres: High energy consumption in logistics hubs contributes to a larger carbon footprint.</a:t>
            </a:r>
          </a:p>
          <a:p>
            <a:pPr>
              <a:buFont typeface="Arial" panose="020B0604020202020204" pitchFamily="34" charset="0"/>
              <a:buChar char="•"/>
            </a:pPr>
            <a:endParaRPr lang="en-US" sz="1100" dirty="0">
              <a:ea typeface="Calibri"/>
              <a:cs typeface="Calibri"/>
            </a:endParaRPr>
          </a:p>
        </p:txBody>
      </p:sp>
    </p:spTree>
    <p:extLst>
      <p:ext uri="{BB962C8B-B14F-4D97-AF65-F5344CB8AC3E}">
        <p14:creationId xmlns:p14="http://schemas.microsoft.com/office/powerpoint/2010/main" val="1035987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77250-3480-8493-322A-03E917D774F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23E92A5-4029-349B-3DFC-F784B71622CF}"/>
              </a:ext>
            </a:extLst>
          </p:cNvPr>
          <p:cNvSpPr>
            <a:spLocks noGrp="1"/>
          </p:cNvSpPr>
          <p:nvPr>
            <p:ph type="body" sz="quarter" idx="16"/>
          </p:nvPr>
        </p:nvSpPr>
        <p:spPr/>
        <p:txBody>
          <a:bodyPr/>
          <a:lstStyle/>
          <a:p>
            <a:r>
              <a:rPr lang="en-GB" sz="3600" b="1" dirty="0"/>
              <a:t>SDGs &amp; LOGISTICS</a:t>
            </a:r>
          </a:p>
        </p:txBody>
      </p:sp>
      <p:sp>
        <p:nvSpPr>
          <p:cNvPr id="3" name="Text Placeholder 2">
            <a:extLst>
              <a:ext uri="{FF2B5EF4-FFF2-40B4-BE49-F238E27FC236}">
                <a16:creationId xmlns:a16="http://schemas.microsoft.com/office/drawing/2014/main" id="{A1B72E82-8D60-30B9-EA8E-6DBFB62EC9EB}"/>
              </a:ext>
            </a:extLst>
          </p:cNvPr>
          <p:cNvSpPr>
            <a:spLocks noGrp="1"/>
          </p:cNvSpPr>
          <p:nvPr>
            <p:ph type="body" sz="quarter" idx="19"/>
          </p:nvPr>
        </p:nvSpPr>
        <p:spPr/>
        <p:txBody>
          <a:bodyPr lIns="91440" tIns="45720" rIns="91440" bIns="45720" anchor="t"/>
          <a:lstStyle/>
          <a:p>
            <a:r>
              <a:rPr lang="en-GB" sz="1600" dirty="0"/>
              <a:t>Sustainable Development Goals (SDGs) help identify ways to address these challenges, such as:</a:t>
            </a:r>
          </a:p>
          <a:p>
            <a:endParaRPr lang="en-GB" sz="1600" dirty="0"/>
          </a:p>
          <a:p>
            <a:pPr marL="285750" indent="-285750">
              <a:buFont typeface="Wingdings" panose="05000000000000000000" pitchFamily="2" charset="2"/>
              <a:buChar char="q"/>
            </a:pPr>
            <a:r>
              <a:rPr lang="en-GB" sz="1600" b="1" dirty="0"/>
              <a:t>Goal 9: Industry, Innovation, and Infrastructure – </a:t>
            </a:r>
            <a:r>
              <a:rPr lang="en-GB" sz="1600" dirty="0"/>
              <a:t>Innovating infrastructure by adopting electric vehicles and smart logistics systems.</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Goal 12: Responsible Consumption and Production – </a:t>
            </a:r>
            <a:r>
              <a:rPr lang="en-GB" sz="1600" dirty="0"/>
              <a:t>Reducing waste through eco-friendly packaging solutions.</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Goal 13: Climate Action – </a:t>
            </a:r>
            <a:r>
              <a:rPr lang="en-GB" sz="1600" dirty="0"/>
              <a:t>Transitioning to electric vehicles to lower emissions.</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Goal 8: Decent Work and Economic Growth – </a:t>
            </a:r>
            <a:r>
              <a:rPr lang="en-GB" sz="1600" dirty="0"/>
              <a:t>Creating green jobs through sustainable logistics practices.</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Goal 11: Sustainable Cities and Communities – </a:t>
            </a:r>
            <a:r>
              <a:rPr lang="en-GB" sz="1600" dirty="0"/>
              <a:t>Reducing urban traffic congestion with sustainable logistics solutions.</a:t>
            </a:r>
            <a:br>
              <a:rPr lang="en-GB" sz="1200" dirty="0"/>
            </a:br>
            <a:endParaRPr lang="en-GB" sz="1600" dirty="0"/>
          </a:p>
          <a:p>
            <a:pPr>
              <a:buFont typeface="Arial" panose="020B0604020202020204" pitchFamily="34" charset="0"/>
              <a:buChar char="•"/>
            </a:pPr>
            <a:endParaRPr lang="en-US" sz="1100" dirty="0">
              <a:ea typeface="Calibri"/>
              <a:cs typeface="Calibri"/>
            </a:endParaRPr>
          </a:p>
        </p:txBody>
      </p:sp>
    </p:spTree>
    <p:extLst>
      <p:ext uri="{BB962C8B-B14F-4D97-AF65-F5344CB8AC3E}">
        <p14:creationId xmlns:p14="http://schemas.microsoft.com/office/powerpoint/2010/main" val="3007616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sz="2400" dirty="0" err="1">
                <a:ea typeface="Calibri"/>
                <a:cs typeface="Calibri"/>
              </a:rPr>
              <a:t>Analyse</a:t>
            </a:r>
            <a:r>
              <a:rPr lang="en-US" sz="2400" dirty="0">
                <a:ea typeface="Calibri"/>
                <a:cs typeface="Calibri"/>
              </a:rPr>
              <a:t> </a:t>
            </a:r>
            <a:r>
              <a:rPr lang="en-US" sz="2400" b="1" dirty="0">
                <a:ea typeface="Calibri"/>
                <a:cs typeface="Calibri"/>
              </a:rPr>
              <a:t>logistics sustainability challenges </a:t>
            </a:r>
            <a:r>
              <a:rPr lang="en-US" sz="2400" dirty="0">
                <a:ea typeface="Calibri"/>
                <a:cs typeface="Calibri"/>
              </a:rPr>
              <a:t>and identify ways to manage potential solutions within the innovation management process. </a:t>
            </a:r>
          </a:p>
          <a:p>
            <a:pPr marL="9525" indent="-9525"/>
            <a:endParaRPr lang="en-US" sz="2400" dirty="0">
              <a:ea typeface="Calibri"/>
              <a:cs typeface="Calibri"/>
            </a:endParaRPr>
          </a:p>
          <a:p>
            <a:pPr marL="342900" indent="-342900">
              <a:buFont typeface="Wingdings" pitchFamily="2" charset="2"/>
              <a:buChar char="q"/>
            </a:pPr>
            <a:r>
              <a:rPr lang="en-US" sz="2400" dirty="0">
                <a:ea typeface="Calibri"/>
                <a:cs typeface="Calibri"/>
              </a:rPr>
              <a:t>How can real-world logistics sustainability challenges be addressed within the framework of the innovation management process?</a:t>
            </a:r>
          </a:p>
          <a:p>
            <a:endParaRPr lang="en-GB" dirty="0"/>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PROBLEM-BASED</a:t>
            </a:r>
          </a:p>
          <a:p>
            <a:r>
              <a:rPr lang="en-GB"/>
              <a:t>ACTIVITY</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a:srcRect t="7354" b="7354"/>
          <a:stretch>
            <a:fillRect/>
          </a:stretch>
        </p:blipFill>
        <p:spPr/>
      </p:pic>
    </p:spTree>
    <p:extLst>
      <p:ext uri="{BB962C8B-B14F-4D97-AF65-F5344CB8AC3E}">
        <p14:creationId xmlns:p14="http://schemas.microsoft.com/office/powerpoint/2010/main" val="2613127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dirty="0">
                <a:ea typeface="Calibri"/>
                <a:cs typeface="Calibri"/>
              </a:rPr>
              <a:t>How did/could the company apply the innovation management process to </a:t>
            </a:r>
            <a:r>
              <a:rPr lang="en-US" sz="3200" b="1" dirty="0">
                <a:ea typeface="Calibri"/>
                <a:cs typeface="Calibri"/>
              </a:rPr>
              <a:t>solve</a:t>
            </a:r>
            <a:r>
              <a:rPr lang="en-US" sz="3200" dirty="0">
                <a:ea typeface="Calibri"/>
                <a:cs typeface="Calibri"/>
              </a:rPr>
              <a:t> a sustainability challenge?</a:t>
            </a:r>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3"/>
          <a:srcRect t="2853" b="2853"/>
          <a:stretch/>
        </p:blipFill>
        <p:spPr/>
      </p:pic>
    </p:spTree>
    <p:extLst>
      <p:ext uri="{BB962C8B-B14F-4D97-AF65-F5344CB8AC3E}">
        <p14:creationId xmlns:p14="http://schemas.microsoft.com/office/powerpoint/2010/main" val="169683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6</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DIGITAL TOOLS </a:t>
            </a:r>
            <a:br>
              <a:rPr lang="en-GB" sz="4800" b="1"/>
            </a:br>
            <a:r>
              <a:rPr lang="en-GB" sz="4800" b="1"/>
              <a:t>FOR SUSTAINABLE INNOVATION</a:t>
            </a:r>
          </a:p>
        </p:txBody>
      </p:sp>
    </p:spTree>
    <p:extLst>
      <p:ext uri="{BB962C8B-B14F-4D97-AF65-F5344CB8AC3E}">
        <p14:creationId xmlns:p14="http://schemas.microsoft.com/office/powerpoint/2010/main" val="3084522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9CA99-227D-352C-042E-5D32FA5166A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5DB947-635A-9045-0AF5-3763D5358472}"/>
              </a:ext>
            </a:extLst>
          </p:cNvPr>
          <p:cNvSpPr>
            <a:spLocks noGrp="1"/>
          </p:cNvSpPr>
          <p:nvPr>
            <p:ph type="body" sz="quarter" idx="16"/>
          </p:nvPr>
        </p:nvSpPr>
        <p:spPr>
          <a:xfrm>
            <a:off x="904856" y="618626"/>
            <a:ext cx="10479218" cy="803654"/>
          </a:xfrm>
        </p:spPr>
        <p:txBody>
          <a:bodyPr/>
          <a:lstStyle/>
          <a:p>
            <a:r>
              <a:rPr lang="en-US"/>
              <a:t>INNOVATION MANAGEMENT DIGITALISATION &amp; SUSTAINABILITY</a:t>
            </a:r>
          </a:p>
        </p:txBody>
      </p:sp>
      <p:sp>
        <p:nvSpPr>
          <p:cNvPr id="4" name="Text Placeholder 3">
            <a:extLst>
              <a:ext uri="{FF2B5EF4-FFF2-40B4-BE49-F238E27FC236}">
                <a16:creationId xmlns:a16="http://schemas.microsoft.com/office/drawing/2014/main" id="{2A35890E-6932-43CE-CB94-14872C3E3AB9}"/>
              </a:ext>
            </a:extLst>
          </p:cNvPr>
          <p:cNvSpPr>
            <a:spLocks noGrp="1"/>
          </p:cNvSpPr>
          <p:nvPr>
            <p:ph type="body" sz="quarter" idx="19"/>
          </p:nvPr>
        </p:nvSpPr>
        <p:spPr/>
        <p:txBody>
          <a:bodyPr lIns="91440" tIns="45720" rIns="91440" bIns="45720" anchor="t"/>
          <a:lstStyle/>
          <a:p>
            <a:pPr marL="285750" indent="-285750">
              <a:lnSpc>
                <a:spcPct val="100000"/>
              </a:lnSpc>
              <a:buFont typeface="Wingdings" panose="05000000000000000000" pitchFamily="2" charset="2"/>
              <a:buChar char="q"/>
            </a:pPr>
            <a:r>
              <a:rPr lang="en-GB" sz="1600" b="1" dirty="0"/>
              <a:t>Innovation management </a:t>
            </a:r>
            <a:r>
              <a:rPr lang="en-GB" sz="1600" dirty="0"/>
              <a:t>involves six stages: Opportunity Identification, Ideation &amp; Idea Management, Concept Development, Service Development, Testing &amp; Validation, and Launch.</a:t>
            </a:r>
          </a:p>
          <a:p>
            <a:pPr marL="285750" indent="-285750">
              <a:lnSpc>
                <a:spcPct val="100000"/>
              </a:lnSpc>
              <a:buFont typeface="Wingdings" panose="05000000000000000000" pitchFamily="2" charset="2"/>
              <a:buChar char="q"/>
            </a:pPr>
            <a:r>
              <a:rPr lang="en-GB" sz="1600" b="1" dirty="0"/>
              <a:t>Digital tools </a:t>
            </a:r>
            <a:r>
              <a:rPr lang="en-GB" sz="1600" dirty="0"/>
              <a:t>enhance each stage, improving collaboration, decision-making, and efficiency in logistics operations.</a:t>
            </a:r>
          </a:p>
          <a:p>
            <a:pPr marL="285750" indent="-285750">
              <a:lnSpc>
                <a:spcPct val="100000"/>
              </a:lnSpc>
              <a:buFont typeface="Wingdings" panose="05000000000000000000" pitchFamily="2" charset="2"/>
              <a:buChar char="q"/>
            </a:pPr>
            <a:r>
              <a:rPr lang="en-GB" sz="1600" dirty="0"/>
              <a:t>Digitalisation allows companies to </a:t>
            </a:r>
            <a:r>
              <a:rPr lang="en-GB" sz="1600" b="1" dirty="0"/>
              <a:t>adapt quickly, scale their innovations</a:t>
            </a:r>
            <a:r>
              <a:rPr lang="en-GB" sz="1600" dirty="0"/>
              <a:t>, and </a:t>
            </a:r>
            <a:r>
              <a:rPr lang="en-GB" sz="1600" b="1" dirty="0"/>
              <a:t>maintain consistency </a:t>
            </a:r>
            <a:r>
              <a:rPr lang="en-GB" sz="1600" dirty="0"/>
              <a:t>in global operations.</a:t>
            </a:r>
          </a:p>
          <a:p>
            <a:pPr marL="285750" indent="-285750">
              <a:lnSpc>
                <a:spcPct val="100000"/>
              </a:lnSpc>
              <a:buFont typeface="Wingdings" panose="05000000000000000000" pitchFamily="2" charset="2"/>
              <a:buChar char="q"/>
            </a:pPr>
            <a:r>
              <a:rPr lang="en-GB" sz="1600" b="1" dirty="0"/>
              <a:t>Digital tools</a:t>
            </a:r>
            <a:r>
              <a:rPr lang="en-GB" sz="1600" dirty="0"/>
              <a:t> (e.g., Power BI, </a:t>
            </a:r>
            <a:r>
              <a:rPr lang="en-GB" sz="1600" dirty="0" err="1"/>
              <a:t>Ideanote</a:t>
            </a:r>
            <a:r>
              <a:rPr lang="en-GB" sz="1600" dirty="0"/>
              <a:t>) support the </a:t>
            </a:r>
            <a:r>
              <a:rPr lang="en-GB" sz="1600" i="1" dirty="0"/>
              <a:t>innovation process</a:t>
            </a:r>
            <a:r>
              <a:rPr lang="en-GB" sz="1600" dirty="0"/>
              <a:t>, while </a:t>
            </a:r>
            <a:r>
              <a:rPr lang="en-GB" sz="1600" b="1" dirty="0"/>
              <a:t>digital solutions</a:t>
            </a:r>
            <a:r>
              <a:rPr lang="en-GB" sz="1600" dirty="0"/>
              <a:t> (e.g., AI route planning, IoT tracking) are applied to </a:t>
            </a:r>
            <a:r>
              <a:rPr lang="en-GB" sz="1600" i="1" dirty="0"/>
              <a:t>solve specific logistics challenges</a:t>
            </a:r>
            <a:r>
              <a:rPr lang="en-GB" sz="1600" dirty="0"/>
              <a:t>.</a:t>
            </a:r>
          </a:p>
          <a:p>
            <a:pPr marL="285750" indent="-285750">
              <a:lnSpc>
                <a:spcPct val="100000"/>
              </a:lnSpc>
              <a:buFont typeface="Wingdings" panose="05000000000000000000" pitchFamily="2" charset="2"/>
              <a:buChar char="q"/>
            </a:pPr>
            <a:r>
              <a:rPr lang="en-GB" sz="1600" b="1" dirty="0"/>
              <a:t>Sustainability challenges </a:t>
            </a:r>
            <a:r>
              <a:rPr lang="en-GB" sz="1600" dirty="0"/>
              <a:t>in logistics include high carbon emissions, inefficient packaging, and waste management.</a:t>
            </a:r>
          </a:p>
          <a:p>
            <a:pPr marL="285750" indent="-285750">
              <a:lnSpc>
                <a:spcPct val="100000"/>
              </a:lnSpc>
              <a:buFont typeface="Wingdings" panose="05000000000000000000" pitchFamily="2" charset="2"/>
              <a:buChar char="q"/>
            </a:pPr>
            <a:r>
              <a:rPr lang="en-GB" sz="1600" b="1" dirty="0"/>
              <a:t>SDGs</a:t>
            </a:r>
            <a:r>
              <a:rPr lang="en-GB" sz="1600" dirty="0"/>
              <a:t> guide businesses in adopting sustainable practices, supporting, e.g., Goal 9 (Innovation and infrastructure in logistics), Goal 12 (Responsible production and consumption), Goal 13 (Climate action to reduce emissions).</a:t>
            </a:r>
          </a:p>
          <a:p>
            <a:pPr marL="285750" indent="-285750">
              <a:lnSpc>
                <a:spcPct val="100000"/>
              </a:lnSpc>
              <a:buFont typeface="Wingdings" panose="05000000000000000000" pitchFamily="2" charset="2"/>
              <a:buChar char="q"/>
            </a:pPr>
            <a:endParaRPr lang="en-GB" sz="1600" b="1" dirty="0"/>
          </a:p>
          <a:p>
            <a:pPr marL="285750" indent="-285750">
              <a:lnSpc>
                <a:spcPct val="100000"/>
              </a:lnSpc>
              <a:buFont typeface="Wingdings" panose="05000000000000000000" pitchFamily="2" charset="2"/>
              <a:buChar char="q"/>
            </a:pPr>
            <a:endParaRPr lang="en-GB" sz="1600" b="1" dirty="0"/>
          </a:p>
          <a:p>
            <a:pPr marL="285750" indent="-285750">
              <a:lnSpc>
                <a:spcPct val="100000"/>
              </a:lnSpc>
              <a:buFont typeface="Wingdings" panose="05000000000000000000" pitchFamily="2" charset="2"/>
              <a:buChar char="Ø"/>
            </a:pPr>
            <a:r>
              <a:rPr lang="en-GB" sz="1600" b="1" dirty="0"/>
              <a:t>Digital tools help streamline innovation and enhance sustainability across logistics operations.</a:t>
            </a:r>
          </a:p>
          <a:p>
            <a:pPr marL="285750" indent="-285750">
              <a:lnSpc>
                <a:spcPct val="100000"/>
              </a:lnSpc>
              <a:buFont typeface="Wingdings" panose="05000000000000000000" pitchFamily="2" charset="2"/>
              <a:buChar char="Ø"/>
            </a:pPr>
            <a:endParaRPr lang="en-GB" sz="1600" b="1" dirty="0"/>
          </a:p>
          <a:p>
            <a:pPr marL="285750" indent="-285750">
              <a:lnSpc>
                <a:spcPct val="100000"/>
              </a:lnSpc>
              <a:buFont typeface="Wingdings" panose="05000000000000000000" pitchFamily="2" charset="2"/>
              <a:buChar char="Ø"/>
            </a:pPr>
            <a:r>
              <a:rPr lang="en-GB" sz="1600" b="1" dirty="0"/>
              <a:t>Aligning innovation management with SDGs leads to sustainable growth in logistics, improving both business efficiency and environmental impact.</a:t>
            </a:r>
          </a:p>
        </p:txBody>
      </p:sp>
    </p:spTree>
    <p:extLst>
      <p:ext uri="{BB962C8B-B14F-4D97-AF65-F5344CB8AC3E}">
        <p14:creationId xmlns:p14="http://schemas.microsoft.com/office/powerpoint/2010/main" val="5446229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dirty="0">
                <a:ea typeface="Calibri"/>
                <a:cs typeface="Calibri"/>
              </a:rPr>
              <a:t>C</a:t>
            </a:r>
            <a:r>
              <a:rPr lang="en-US" sz="2400" dirty="0">
                <a:ea typeface="Calibri"/>
                <a:cs typeface="Calibri"/>
              </a:rPr>
              <a:t>ompare </a:t>
            </a:r>
            <a:r>
              <a:rPr lang="en-US" sz="2400" b="1" dirty="0">
                <a:ea typeface="Calibri"/>
                <a:cs typeface="Calibri"/>
              </a:rPr>
              <a:t>digital tools</a:t>
            </a:r>
            <a:r>
              <a:rPr lang="en-US" sz="2400" dirty="0">
                <a:ea typeface="Calibri"/>
                <a:cs typeface="Calibri"/>
              </a:rPr>
              <a:t>, selecting the most relevant ones for addressing sustainability challenges in logistics.</a:t>
            </a:r>
          </a:p>
          <a:p>
            <a:pPr marL="9525" indent="-9525"/>
            <a:endParaRPr lang="en-US" dirty="0">
              <a:latin typeface="Calibri"/>
              <a:ea typeface="Calibri"/>
              <a:cs typeface="Calibri"/>
            </a:endParaRPr>
          </a:p>
          <a:p>
            <a:pPr marL="342900" indent="-342900">
              <a:buFont typeface="Wingdings" pitchFamily="2" charset="2"/>
              <a:buChar char="q"/>
            </a:pPr>
            <a:r>
              <a:rPr lang="en-US" dirty="0">
                <a:ea typeface="Calibri"/>
                <a:cs typeface="Calibri"/>
              </a:rPr>
              <a:t>Select an innovation management stage and at least two digital tools to support it.</a:t>
            </a:r>
          </a:p>
          <a:p>
            <a:pPr marL="342900" indent="-342900">
              <a:buFont typeface="Wingdings" pitchFamily="2" charset="2"/>
              <a:buChar char="q"/>
            </a:pPr>
            <a:r>
              <a:rPr lang="en-US" dirty="0">
                <a:ea typeface="Calibri"/>
                <a:cs typeface="Calibri"/>
              </a:rPr>
              <a:t>C</a:t>
            </a:r>
            <a:r>
              <a:rPr lang="en-US" sz="2400" dirty="0">
                <a:ea typeface="Calibri"/>
                <a:cs typeface="Calibri"/>
              </a:rPr>
              <a:t>reate an infographic that illustrates how the tools support the stage.</a:t>
            </a:r>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PROBLEM-BASED</a:t>
            </a:r>
          </a:p>
          <a:p>
            <a:r>
              <a:rPr lang="en-GB"/>
              <a:t>ACTIVITY</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3"/>
          <a:srcRect t="7354" b="7354"/>
          <a:stretch>
            <a:fillRect/>
          </a:stretch>
        </p:blipFill>
        <p:spPr/>
      </p:pic>
    </p:spTree>
    <p:extLst>
      <p:ext uri="{BB962C8B-B14F-4D97-AF65-F5344CB8AC3E}">
        <p14:creationId xmlns:p14="http://schemas.microsoft.com/office/powerpoint/2010/main" val="2441717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5">
            <a:extLst>
              <a:ext uri="{FF2B5EF4-FFF2-40B4-BE49-F238E27FC236}">
                <a16:creationId xmlns:a16="http://schemas.microsoft.com/office/drawing/2014/main" id="{FB647937-82C5-B5B4-F7AA-90138ACB9C6B}"/>
              </a:ext>
            </a:extLst>
          </p:cNvPr>
          <p:cNvPicPr>
            <a:picLocks noGrp="1" noChangeAspect="1"/>
          </p:cNvPicPr>
          <p:nvPr>
            <p:ph type="pic" sz="quarter" idx="11"/>
          </p:nvPr>
        </p:nvPicPr>
        <p:blipFill>
          <a:blip r:embed="rId3"/>
          <a:srcRect t="44228" b="30730"/>
          <a:stretch>
            <a:fillRect/>
          </a:stretch>
        </p:blipFill>
        <p:spPr>
          <a:xfrm flipH="1">
            <a:off x="788894" y="340862"/>
            <a:ext cx="11403106" cy="1903699"/>
          </a:xfrm>
        </p:spPr>
      </p:pic>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2202016" y="3140990"/>
            <a:ext cx="8547206" cy="566444"/>
          </a:xfrm>
          <a:prstGeom prst="rect">
            <a:avLst/>
          </a:prstGeom>
        </p:spPr>
        <p:txBody>
          <a:bodyPr/>
          <a:lstStyle/>
          <a:p>
            <a:pPr marL="342900" indent="-342900">
              <a:buClr>
                <a:srgbClr val="29C5F4"/>
              </a:buClr>
              <a:buFont typeface="Wingdings" panose="05000000000000000000" pitchFamily="2" charset="2"/>
              <a:buChar char="Ø"/>
            </a:pPr>
            <a:r>
              <a:rPr lang="en-US" dirty="0">
                <a:hlinkClick r:id="rId4" action="ppaction://hlinksldjump">
                  <a:extLst>
                    <a:ext uri="{A12FA001-AC4F-418D-AE19-62706E023703}">
                      <ahyp:hlinkClr xmlns:ahyp="http://schemas.microsoft.com/office/drawing/2018/hyperlinkcolor" val="tx"/>
                    </a:ext>
                  </a:extLst>
                </a:hlinkClick>
              </a:rPr>
              <a:t>Introduction</a:t>
            </a:r>
            <a:r>
              <a:rPr lang="en-US" dirty="0">
                <a:solidFill>
                  <a:srgbClr val="FF0000"/>
                </a:solidFill>
              </a:rPr>
              <a:t> – Teacher Instructions (Remove/Adapt Before Use)</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2202016" y="3718852"/>
            <a:ext cx="9278784" cy="566444"/>
          </a:xfrm>
          <a:prstGeom prst="rect">
            <a:avLst/>
          </a:prstGeom>
        </p:spPr>
        <p:txBody>
          <a:bodyPr lIns="91440" tIns="45720" rIns="91440" bIns="45720" anchor="ctr">
            <a:noAutofit/>
          </a:bodyPr>
          <a:lstStyle/>
          <a:p>
            <a:pPr marL="342900" indent="-342900">
              <a:buClr>
                <a:srgbClr val="29C5F4"/>
              </a:buClr>
              <a:buFont typeface="Wingdings" panose="05000000000000000000" pitchFamily="2" charset="2"/>
              <a:buChar char="Ø"/>
            </a:pPr>
            <a:r>
              <a:rPr lang="en-US" dirty="0">
                <a:hlinkClick r:id="rId5" action="ppaction://hlinksldjump">
                  <a:extLst>
                    <a:ext uri="{A12FA001-AC4F-418D-AE19-62706E023703}">
                      <ahyp:hlinkClr xmlns:ahyp="http://schemas.microsoft.com/office/drawing/2018/hyperlinkcolor" val="tx"/>
                    </a:ext>
                  </a:extLst>
                </a:hlinkClick>
              </a:rPr>
              <a:t>Slide Deck Structure </a:t>
            </a:r>
            <a:r>
              <a:rPr lang="en-US">
                <a:solidFill>
                  <a:srgbClr val="FF0000"/>
                </a:solidFill>
              </a:rPr>
              <a:t>– Teacher Instructions (Remove/Adapt Before Use)</a:t>
            </a:r>
            <a:endParaRPr lang="en-US"/>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2202016" y="4297921"/>
            <a:ext cx="8547206" cy="566444"/>
          </a:xfrm>
          <a:prstGeom prst="rect">
            <a:avLst/>
          </a:prstGeom>
        </p:spPr>
        <p:txBody>
          <a:bodyPr/>
          <a:lstStyle/>
          <a:p>
            <a:pPr marL="342900" indent="-342900">
              <a:buClr>
                <a:srgbClr val="29C5F4"/>
              </a:buClr>
              <a:buFont typeface="Wingdings" panose="05000000000000000000" pitchFamily="2" charset="2"/>
              <a:buChar char="Ø"/>
            </a:pPr>
            <a:r>
              <a:rPr lang="en-US" dirty="0">
                <a:hlinkClick r:id="rId6" action="ppaction://hlinksldjump">
                  <a:extLst>
                    <a:ext uri="{A12FA001-AC4F-418D-AE19-62706E023703}">
                      <ahyp:hlinkClr xmlns:ahyp="http://schemas.microsoft.com/office/drawing/2018/hyperlinkcolor" val="tx"/>
                    </a:ext>
                  </a:extLst>
                </a:hlinkClick>
              </a:rPr>
              <a:t>Module  2 – Innovation Management </a:t>
            </a:r>
            <a:r>
              <a:rPr lang="en-US" dirty="0" err="1">
                <a:hlinkClick r:id="rId6" action="ppaction://hlinksldjump">
                  <a:extLst>
                    <a:ext uri="{A12FA001-AC4F-418D-AE19-62706E023703}">
                      <ahyp:hlinkClr xmlns:ahyp="http://schemas.microsoft.com/office/drawing/2018/hyperlinkcolor" val="tx"/>
                    </a:ext>
                  </a:extLst>
                </a:hlinkClick>
              </a:rPr>
              <a:t>Digitalisation</a:t>
            </a:r>
            <a:r>
              <a:rPr lang="en-US" dirty="0">
                <a:hlinkClick r:id="rId6" action="ppaction://hlinksldjump">
                  <a:extLst>
                    <a:ext uri="{A12FA001-AC4F-418D-AE19-62706E023703}">
                      <ahyp:hlinkClr xmlns:ahyp="http://schemas.microsoft.com/office/drawing/2018/hyperlinkcolor" val="tx"/>
                    </a:ext>
                  </a:extLst>
                </a:hlinkClick>
              </a:rPr>
              <a:t> and Sustainability</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45172" y="1007603"/>
            <a:ext cx="2974383"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29195" y="1059901"/>
            <a:ext cx="2577693"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CONTENTS</a:t>
            </a:r>
          </a:p>
        </p:txBody>
      </p:sp>
      <p:sp>
        <p:nvSpPr>
          <p:cNvPr id="5" name="Freeform 4">
            <a:extLst>
              <a:ext uri="{FF2B5EF4-FFF2-40B4-BE49-F238E27FC236}">
                <a16:creationId xmlns:a16="http://schemas.microsoft.com/office/drawing/2014/main" id="{F0AA56BA-45F4-3283-64D9-CB18D34B630F}"/>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74DF250-9762-EA34-433A-C14C032328D0}"/>
              </a:ext>
            </a:extLst>
          </p:cNvPr>
          <p:cNvSpPr/>
          <p:nvPr/>
        </p:nvSpPr>
        <p:spPr>
          <a:xfrm>
            <a:off x="8872447" y="1389035"/>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19703097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5">
            <a:extLst>
              <a:ext uri="{FF2B5EF4-FFF2-40B4-BE49-F238E27FC236}">
                <a16:creationId xmlns:a16="http://schemas.microsoft.com/office/drawing/2014/main" id="{151A112E-AAC0-07B9-3A67-AADEB8FF4069}"/>
              </a:ext>
            </a:extLst>
          </p:cNvPr>
          <p:cNvPicPr>
            <a:picLocks noGrp="1" noChangeAspect="1"/>
          </p:cNvPicPr>
          <p:nvPr>
            <p:ph type="pic" sz="quarter" idx="11"/>
          </p:nvPr>
        </p:nvPicPr>
        <p:blipFill>
          <a:blip r:embed="rId2"/>
          <a:srcRect t="10562" b="10562"/>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655805"/>
            <a:ext cx="10203652" cy="4455922"/>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173965"/>
              </a:gs>
              <a:gs pos="44000">
                <a:srgbClr val="173965">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941511" y="4925196"/>
            <a:ext cx="5736476" cy="553998"/>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INFOGRAPHICS PRESENTATION</a:t>
            </a:r>
          </a:p>
        </p:txBody>
      </p:sp>
      <p:sp>
        <p:nvSpPr>
          <p:cNvPr id="5" name="Freeform 4">
            <a:extLst>
              <a:ext uri="{FF2B5EF4-FFF2-40B4-BE49-F238E27FC236}">
                <a16:creationId xmlns:a16="http://schemas.microsoft.com/office/drawing/2014/main" id="{C640F8F2-ABE1-BDD4-1C6A-011780C960FB}"/>
              </a:ext>
            </a:extLst>
          </p:cNvPr>
          <p:cNvSpPr/>
          <p:nvPr/>
        </p:nvSpPr>
        <p:spPr>
          <a:xfrm rot="13934365">
            <a:off x="-2663641" y="-2588156"/>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D8D59DA-2BAA-E513-A5CC-C2FD481E6AF0}"/>
              </a:ext>
            </a:extLst>
          </p:cNvPr>
          <p:cNvSpPr/>
          <p:nvPr/>
        </p:nvSpPr>
        <p:spPr>
          <a:xfrm>
            <a:off x="713390" y="338075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2350178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How could companies better </a:t>
            </a:r>
            <a:r>
              <a:rPr lang="en-US" sz="3200" b="1">
                <a:ea typeface="Calibri"/>
                <a:cs typeface="Calibri"/>
              </a:rPr>
              <a:t>integrate</a:t>
            </a:r>
            <a:r>
              <a:rPr lang="en-US" sz="3200">
                <a:ea typeface="Calibri"/>
                <a:cs typeface="Calibri"/>
              </a:rPr>
              <a:t> the</a:t>
            </a:r>
            <a:br>
              <a:rPr lang="en-US" sz="3200">
                <a:ea typeface="Calibri"/>
                <a:cs typeface="Calibri"/>
              </a:rPr>
            </a:br>
            <a:r>
              <a:rPr lang="en-US" sz="3200">
                <a:ea typeface="Calibri"/>
                <a:cs typeface="Calibri"/>
              </a:rPr>
              <a:t>tools presented in their innovation management processes?</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3234466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1976CB-A602-889E-61BA-229A23EE439E}"/>
              </a:ext>
            </a:extLst>
          </p:cNvPr>
          <p:cNvSpPr>
            <a:spLocks noGrp="1"/>
          </p:cNvSpPr>
          <p:nvPr>
            <p:ph type="body" sz="quarter" idx="16"/>
          </p:nvPr>
        </p:nvSpPr>
        <p:spPr>
          <a:xfrm>
            <a:off x="0" y="587575"/>
            <a:ext cx="4226311" cy="1218923"/>
          </a:xfrm>
        </p:spPr>
        <p:txBody>
          <a:bodyPr/>
          <a:lstStyle/>
          <a:p>
            <a:r>
              <a:rPr lang="en-GB"/>
              <a:t>EVALUATION QUESTIONNAIRE</a:t>
            </a:r>
          </a:p>
        </p:txBody>
      </p:sp>
      <p:pic>
        <p:nvPicPr>
          <p:cNvPr id="8" name="Picture Placeholder 7" descr="A group of people working on a table&#10;&#10;Description automatically generated">
            <a:extLst>
              <a:ext uri="{FF2B5EF4-FFF2-40B4-BE49-F238E27FC236}">
                <a16:creationId xmlns:a16="http://schemas.microsoft.com/office/drawing/2014/main" id="{D09A0E5A-9466-E927-DFA2-72FE0F7DE2A3}"/>
              </a:ext>
            </a:extLst>
          </p:cNvPr>
          <p:cNvPicPr>
            <a:picLocks noGrp="1" noChangeAspect="1"/>
          </p:cNvPicPr>
          <p:nvPr>
            <p:ph type="pic" sz="quarter" idx="10"/>
          </p:nvPr>
        </p:nvPicPr>
        <p:blipFill>
          <a:blip r:embed="rId2"/>
          <a:srcRect l="7802" r="7802"/>
          <a:stretch>
            <a:fillRect/>
          </a:stretch>
        </p:blipFill>
        <p:spPr/>
      </p:pic>
      <p:sp>
        <p:nvSpPr>
          <p:cNvPr id="4" name="Text Placeholder 3">
            <a:extLst>
              <a:ext uri="{FF2B5EF4-FFF2-40B4-BE49-F238E27FC236}">
                <a16:creationId xmlns:a16="http://schemas.microsoft.com/office/drawing/2014/main" id="{2EF81BA3-2859-E5B1-1E85-75FCBF93EF5D}"/>
              </a:ext>
            </a:extLst>
          </p:cNvPr>
          <p:cNvSpPr>
            <a:spLocks noGrp="1"/>
          </p:cNvSpPr>
          <p:nvPr>
            <p:ph type="body" sz="quarter" idx="19"/>
          </p:nvPr>
        </p:nvSpPr>
        <p:spPr/>
        <p:txBody>
          <a:bodyPr/>
          <a:lstStyle/>
          <a:p>
            <a:pPr marL="9525" indent="-9525"/>
            <a:r>
              <a:rPr lang="en-GB"/>
              <a:t>To assess the learnings on innovation management digitalisation and sustainability.</a:t>
            </a:r>
          </a:p>
          <a:p>
            <a:pPr marL="9525" indent="-9525"/>
            <a:endParaRPr lang="en-GB"/>
          </a:p>
          <a:p>
            <a:pPr marL="9525" indent="-9525"/>
            <a:endParaRPr lang="en-GB"/>
          </a:p>
          <a:p>
            <a:pPr marL="9525" indent="-9525"/>
            <a:r>
              <a:rPr lang="en-GB"/>
              <a:t>Deadline: </a:t>
            </a:r>
            <a:r>
              <a:rPr lang="en-GB">
                <a:solidFill>
                  <a:schemeClr val="bg1">
                    <a:lumMod val="75000"/>
                  </a:schemeClr>
                </a:solidFill>
              </a:rPr>
              <a:t>(teacher to insert it)</a:t>
            </a:r>
          </a:p>
          <a:p>
            <a:pPr marL="9525" indent="-9525"/>
            <a:endParaRPr lang="en-GB"/>
          </a:p>
          <a:p>
            <a:pPr marL="9525" indent="-9525"/>
            <a:endParaRPr lang="en-GB"/>
          </a:p>
          <a:p>
            <a:pPr marL="9525" indent="-9525"/>
            <a:r>
              <a:rPr lang="en-GB"/>
              <a:t>Link: </a:t>
            </a:r>
            <a:r>
              <a:rPr lang="en-GB">
                <a:solidFill>
                  <a:schemeClr val="bg1">
                    <a:lumMod val="75000"/>
                  </a:schemeClr>
                </a:solidFill>
              </a:rPr>
              <a:t>(teacher to insert it)</a:t>
            </a:r>
          </a:p>
          <a:p>
            <a:pPr marL="9525" indent="-9525"/>
            <a:endParaRPr lang="en-GB"/>
          </a:p>
          <a:p>
            <a:pPr marL="9525" indent="-9525"/>
            <a:r>
              <a:rPr lang="en-GB"/>
              <a:t>QR Code: </a:t>
            </a:r>
            <a:r>
              <a:rPr lang="en-GB">
                <a:solidFill>
                  <a:schemeClr val="bg1">
                    <a:lumMod val="75000"/>
                  </a:schemeClr>
                </a:solidFill>
              </a:rPr>
              <a:t>(teacher to insert it)</a:t>
            </a:r>
          </a:p>
          <a:p>
            <a:pPr marL="9525" indent="-9525"/>
            <a:endParaRPr lang="en-GB">
              <a:solidFill>
                <a:schemeClr val="bg1">
                  <a:lumMod val="75000"/>
                </a:schemeClr>
              </a:solidFill>
            </a:endParaRPr>
          </a:p>
          <a:p>
            <a:pPr marL="9525" indent="-9525"/>
            <a:endParaRPr lang="en-GB">
              <a:solidFill>
                <a:schemeClr val="bg1">
                  <a:lumMod val="75000"/>
                </a:schemeClr>
              </a:solidFill>
            </a:endParaRPr>
          </a:p>
        </p:txBody>
      </p:sp>
    </p:spTree>
    <p:extLst>
      <p:ext uri="{BB962C8B-B14F-4D97-AF65-F5344CB8AC3E}">
        <p14:creationId xmlns:p14="http://schemas.microsoft.com/office/powerpoint/2010/main" val="3355762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39DE357A-54CC-4BD6-21FF-5EC1E8D9ABF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6091" b="26091"/>
          <a:stretch>
            <a:fillRect/>
          </a:stretch>
        </p:blipFill>
        <p:spPr/>
      </p:pic>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583118" y="5531209"/>
            <a:ext cx="4367339" cy="466127"/>
          </a:xfrm>
        </p:spPr>
        <p:txBody>
          <a:bodyPr/>
          <a:lstStyle/>
          <a:p>
            <a:pPr algn="ctr"/>
            <a:r>
              <a:rPr lang="en-US" sz="2800"/>
              <a:t>www.</a:t>
            </a:r>
            <a:r>
              <a:rPr lang="en-US" sz="2800" b="1"/>
              <a:t>innovating4earth</a:t>
            </a:r>
            <a:r>
              <a:rPr lang="en-US" sz="2800"/>
              <a:t>.eu</a:t>
            </a:r>
          </a:p>
        </p:txBody>
      </p:sp>
      <p:sp>
        <p:nvSpPr>
          <p:cNvPr id="5" name="Freeform 4">
            <a:extLst>
              <a:ext uri="{FF2B5EF4-FFF2-40B4-BE49-F238E27FC236}">
                <a16:creationId xmlns:a16="http://schemas.microsoft.com/office/drawing/2014/main" id="{CE615DF0-54E9-2DE9-C19F-9FBFF212ACF1}"/>
              </a:ext>
            </a:extLst>
          </p:cNvPr>
          <p:cNvSpPr/>
          <p:nvPr/>
        </p:nvSpPr>
        <p:spPr>
          <a:xfrm rot="12697991">
            <a:off x="-3250160" y="-559536"/>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78B2AB55-69D9-21FA-42B3-F16F9D2C69F1}"/>
              </a:ext>
            </a:extLst>
          </p:cNvPr>
          <p:cNvSpPr/>
          <p:nvPr/>
        </p:nvSpPr>
        <p:spPr>
          <a:xfrm rot="2300298">
            <a:off x="2105278" y="1802189"/>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pic>
        <p:nvPicPr>
          <p:cNvPr id="7" name="Picture 6" descr="A black background with white text&#10;&#10;AI-generated content may be incorrect.">
            <a:extLst>
              <a:ext uri="{FF2B5EF4-FFF2-40B4-BE49-F238E27FC236}">
                <a16:creationId xmlns:a16="http://schemas.microsoft.com/office/drawing/2014/main" id="{F4CEF672-A27D-D453-FB9A-F033FC26262F}"/>
              </a:ext>
            </a:extLst>
          </p:cNvPr>
          <p:cNvPicPr>
            <a:picLocks noChangeAspect="1"/>
          </p:cNvPicPr>
          <p:nvPr/>
        </p:nvPicPr>
        <p:blipFill>
          <a:blip r:embed="rId4"/>
          <a:stretch>
            <a:fillRect/>
          </a:stretch>
        </p:blipFill>
        <p:spPr>
          <a:xfrm>
            <a:off x="194803" y="4768028"/>
            <a:ext cx="4772608" cy="1229308"/>
          </a:xfrm>
          <a:prstGeom prst="rect">
            <a:avLst/>
          </a:prstGeom>
        </p:spPr>
      </p:pic>
    </p:spTree>
    <p:extLst>
      <p:ext uri="{BB962C8B-B14F-4D97-AF65-F5344CB8AC3E}">
        <p14:creationId xmlns:p14="http://schemas.microsoft.com/office/powerpoint/2010/main" val="3649525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B4E04F-5559-3D72-E648-81767198F2D4}"/>
              </a:ext>
            </a:extLst>
          </p:cNvPr>
          <p:cNvSpPr>
            <a:spLocks noGrp="1"/>
          </p:cNvSpPr>
          <p:nvPr>
            <p:ph type="body" sz="quarter" idx="19"/>
          </p:nvPr>
        </p:nvSpPr>
        <p:spPr/>
        <p:txBody>
          <a:bodyPr/>
          <a:lstStyle/>
          <a:p>
            <a:pPr indent="0"/>
            <a:r>
              <a:rPr lang="en-GB" sz="1200" dirty="0"/>
              <a:t>Helmer, J., Huynh, T. , &amp; Rossano-Rivero, S. (2021). Digital Innovation Whitepaper. </a:t>
            </a:r>
            <a:r>
              <a:rPr lang="en-GB" sz="1200" i="1" dirty="0"/>
              <a:t>Erasmus+ Strategic Alliances Project “Digital Innovation for Service Sectors”.</a:t>
            </a:r>
            <a:r>
              <a:rPr lang="en-GB" sz="1200" dirty="0"/>
              <a:t> </a:t>
            </a:r>
            <a:r>
              <a:rPr lang="en-GB" sz="1200" dirty="0">
                <a:solidFill>
                  <a:srgbClr val="29C5F4"/>
                </a:solidFill>
                <a:hlinkClick r:id="rId2">
                  <a:extLst>
                    <a:ext uri="{A12FA001-AC4F-418D-AE19-62706E023703}">
                      <ahyp:hlinkClr xmlns:ahyp="http://schemas.microsoft.com/office/drawing/2018/hyperlinkcolor" val="tx"/>
                    </a:ext>
                  </a:extLst>
                </a:hlinkClick>
              </a:rPr>
              <a:t>https://www.innovatingdigitally.eu/audit/</a:t>
            </a:r>
            <a:endParaRPr lang="en-GB" sz="1200" dirty="0">
              <a:solidFill>
                <a:srgbClr val="29C5F4"/>
              </a:solidFill>
            </a:endParaRPr>
          </a:p>
        </p:txBody>
      </p:sp>
      <p:sp>
        <p:nvSpPr>
          <p:cNvPr id="3" name="Text Placeholder 2">
            <a:extLst>
              <a:ext uri="{FF2B5EF4-FFF2-40B4-BE49-F238E27FC236}">
                <a16:creationId xmlns:a16="http://schemas.microsoft.com/office/drawing/2014/main" id="{D1BFDA7E-2391-0D00-F2B2-2BD15B791754}"/>
              </a:ext>
            </a:extLst>
          </p:cNvPr>
          <p:cNvSpPr>
            <a:spLocks noGrp="1"/>
          </p:cNvSpPr>
          <p:nvPr>
            <p:ph type="body" sz="quarter" idx="16"/>
          </p:nvPr>
        </p:nvSpPr>
        <p:spPr>
          <a:xfrm>
            <a:off x="0" y="780079"/>
            <a:ext cx="3749039" cy="647667"/>
          </a:xfrm>
        </p:spPr>
        <p:txBody>
          <a:bodyPr/>
          <a:lstStyle/>
          <a:p>
            <a:r>
              <a:rPr lang="en-GB"/>
              <a:t>REFERENCES</a:t>
            </a:r>
          </a:p>
        </p:txBody>
      </p:sp>
    </p:spTree>
    <p:extLst>
      <p:ext uri="{BB962C8B-B14F-4D97-AF65-F5344CB8AC3E}">
        <p14:creationId xmlns:p14="http://schemas.microsoft.com/office/powerpoint/2010/main" val="898361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28">
            <a:extLst>
              <a:ext uri="{FF2B5EF4-FFF2-40B4-BE49-F238E27FC236}">
                <a16:creationId xmlns:a16="http://schemas.microsoft.com/office/drawing/2014/main" id="{CDAF4621-234A-1B3A-5C6E-4EC3C1BAECAC}"/>
              </a:ext>
            </a:extLst>
          </p:cNvPr>
          <p:cNvPicPr>
            <a:picLocks noGrp="1" noChangeAspect="1"/>
          </p:cNvPicPr>
          <p:nvPr>
            <p:ph type="pic" sz="quarter" idx="10"/>
          </p:nvPr>
        </p:nvPicPr>
        <p:blipFill>
          <a:blip r:embed="rId3"/>
          <a:srcRect t="35291" b="35291"/>
          <a:stretch/>
        </p:blipFill>
        <p:spPr/>
      </p:pic>
      <p:sp>
        <p:nvSpPr>
          <p:cNvPr id="14" name="Rectangle 13">
            <a:extLst>
              <a:ext uri="{FF2B5EF4-FFF2-40B4-BE49-F238E27FC236}">
                <a16:creationId xmlns:a16="http://schemas.microsoft.com/office/drawing/2014/main" id="{BE59536B-CB14-6A49-9925-C70C0915408D}"/>
              </a:ext>
            </a:extLst>
          </p:cNvPr>
          <p:cNvSpPr/>
          <p:nvPr/>
        </p:nvSpPr>
        <p:spPr>
          <a:xfrm>
            <a:off x="5722297" y="3429000"/>
            <a:ext cx="390113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371710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INTRODUCTION</a:t>
            </a:r>
          </a:p>
        </p:txBody>
      </p:sp>
      <p:sp>
        <p:nvSpPr>
          <p:cNvPr id="8" name="Freeform 7">
            <a:extLst>
              <a:ext uri="{FF2B5EF4-FFF2-40B4-BE49-F238E27FC236}">
                <a16:creationId xmlns:a16="http://schemas.microsoft.com/office/drawing/2014/main" id="{F91725D6-F937-7772-5A8D-52D658E9E8B3}"/>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C16F006-4592-E9DC-71F2-AFB1957C51E2}"/>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hteck 1">
            <a:extLst>
              <a:ext uri="{FF2B5EF4-FFF2-40B4-BE49-F238E27FC236}">
                <a16:creationId xmlns:a16="http://schemas.microsoft.com/office/drawing/2014/main" id="{EE471710-7788-A74C-168F-F1AAD64A4EF3}"/>
              </a:ext>
            </a:extLst>
          </p:cNvPr>
          <p:cNvSpPr/>
          <p:nvPr/>
        </p:nvSpPr>
        <p:spPr>
          <a:xfrm>
            <a:off x="7696200" y="5263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2">
            <a:extLst>
              <a:ext uri="{FF2B5EF4-FFF2-40B4-BE49-F238E27FC236}">
                <a16:creationId xmlns:a16="http://schemas.microsoft.com/office/drawing/2014/main" id="{1C39F017-A1A2-3C14-0CC8-3E39EF8CB2DE}"/>
              </a:ext>
            </a:extLst>
          </p:cNvPr>
          <p:cNvSpPr txBox="1"/>
          <p:nvPr/>
        </p:nvSpPr>
        <p:spPr>
          <a:xfrm>
            <a:off x="7875005" y="5525532"/>
            <a:ext cx="4158343" cy="830997"/>
          </a:xfrm>
          <a:prstGeom prst="rect">
            <a:avLst/>
          </a:prstGeom>
          <a:noFill/>
        </p:spPr>
        <p:txBody>
          <a:bodyPr wrap="square" rtlCol="0">
            <a:spAutoFit/>
          </a:bodyPr>
          <a:lstStyle/>
          <a:p>
            <a:pPr algn="ctr"/>
            <a:r>
              <a:rPr lang="en-GB" sz="2400" b="1" dirty="0">
                <a:solidFill>
                  <a:srgbClr val="FF0000"/>
                </a:solidFill>
              </a:rPr>
              <a:t>Teacher Instructions – </a:t>
            </a:r>
          </a:p>
          <a:p>
            <a:pPr algn="ctr"/>
            <a:r>
              <a:rPr lang="en-GB" sz="2400" b="1" dirty="0">
                <a:solidFill>
                  <a:srgbClr val="FF0000"/>
                </a:solidFill>
              </a:rPr>
              <a:t>Adapt/Remove Before Use</a:t>
            </a:r>
          </a:p>
        </p:txBody>
      </p:sp>
    </p:spTree>
    <p:extLst>
      <p:ext uri="{BB962C8B-B14F-4D97-AF65-F5344CB8AC3E}">
        <p14:creationId xmlns:p14="http://schemas.microsoft.com/office/powerpoint/2010/main" val="3559636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prstGeom prst="rect">
            <a:avLst/>
          </a:prstGeom>
        </p:spPr>
        <p:txBody>
          <a:bodyPr lIns="91440" tIns="45720" rIns="91440" bIns="45720" anchor="t"/>
          <a:lstStyle/>
          <a:p>
            <a:pPr marL="9525" indent="-9525" algn="just"/>
            <a:r>
              <a:rPr lang="en-US"/>
              <a:t>This </a:t>
            </a:r>
            <a:r>
              <a:rPr lang="en-US" b="1"/>
              <a:t>EARTH Slide Deck </a:t>
            </a:r>
            <a:r>
              <a:rPr lang="en-US"/>
              <a:t>is designed to </a:t>
            </a:r>
            <a:r>
              <a:rPr lang="en-US" b="1"/>
              <a:t>support educators </a:t>
            </a:r>
            <a:r>
              <a:rPr lang="en-US"/>
              <a:t>in delivering engaging, innovative, and sustainability-focused content on a digitally facilitated innovation management process for logistics. This slide deck is part of the EARTH OERs, aimed at equipping teachers with </a:t>
            </a:r>
            <a:r>
              <a:rPr lang="en-US" b="1"/>
              <a:t>practical tools, case studies, and methodologies </a:t>
            </a:r>
            <a:r>
              <a:rPr lang="en-US"/>
              <a:t>to inspire students and foster critical thinking in sustainable logistics.</a:t>
            </a:r>
          </a:p>
          <a:p>
            <a:pPr marL="9525" indent="-9525" algn="just"/>
            <a:endParaRPr lang="en-US"/>
          </a:p>
          <a:p>
            <a:pPr marL="9525" indent="-9525" algn="just"/>
            <a:r>
              <a:rPr lang="en-US"/>
              <a:t>The EARTH OERs are </a:t>
            </a:r>
            <a:r>
              <a:rPr lang="en-US" b="1"/>
              <a:t>flexible and adaptable </a:t>
            </a:r>
            <a:r>
              <a:rPr lang="en-US"/>
              <a:t>teaching resources. The collection of lecture slides shall give educators an </a:t>
            </a:r>
            <a:r>
              <a:rPr lang="en-US" b="1"/>
              <a:t>indication of the structure and contents</a:t>
            </a:r>
            <a:r>
              <a:rPr lang="en-US"/>
              <a:t>. Depending on their course’s context, educators can select and adapt the (modules and weeks) slides according to their specific needs while maintaining learning that is both meaningful and impactful.</a:t>
            </a:r>
          </a:p>
          <a:p>
            <a:pPr algn="just"/>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780079"/>
            <a:ext cx="4927599" cy="647667"/>
          </a:xfrm>
          <a:prstGeom prst="rect">
            <a:avLst/>
          </a:prstGeom>
        </p:spPr>
        <p:txBody>
          <a:bodyPr/>
          <a:lstStyle/>
          <a:p>
            <a:r>
              <a:rPr lang="en-US"/>
              <a:t>EARTH SLIDE DECK</a:t>
            </a:r>
          </a:p>
        </p:txBody>
      </p:sp>
    </p:spTree>
    <p:extLst>
      <p:ext uri="{BB962C8B-B14F-4D97-AF65-F5344CB8AC3E}">
        <p14:creationId xmlns:p14="http://schemas.microsoft.com/office/powerpoint/2010/main" val="840311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7">
            <a:extLst>
              <a:ext uri="{FF2B5EF4-FFF2-40B4-BE49-F238E27FC236}">
                <a16:creationId xmlns:a16="http://schemas.microsoft.com/office/drawing/2014/main" id="{DBA1CF19-C37D-DEAE-0FC7-5B89D243446A}"/>
              </a:ext>
            </a:extLst>
          </p:cNvPr>
          <p:cNvPicPr>
            <a:picLocks noGrp="1" noChangeAspect="1"/>
          </p:cNvPicPr>
          <p:nvPr>
            <p:ph type="pic" sz="quarter" idx="10"/>
          </p:nvPr>
        </p:nvPicPr>
        <p:blipFill>
          <a:blip r:embed="rId3"/>
          <a:srcRect l="201" t="7456" r="-201" b="26438"/>
          <a:stretch>
            <a:fillRect/>
          </a:stretch>
        </p:blipFill>
        <p:spPr>
          <a:xfrm>
            <a:off x="238772" y="2626822"/>
            <a:ext cx="7708195" cy="3396829"/>
          </a:xfrm>
        </p:spPr>
      </p:pic>
      <p:sp>
        <p:nvSpPr>
          <p:cNvPr id="14" name="Rectangle 13">
            <a:extLst>
              <a:ext uri="{FF2B5EF4-FFF2-40B4-BE49-F238E27FC236}">
                <a16:creationId xmlns:a16="http://schemas.microsoft.com/office/drawing/2014/main" id="{BE59536B-CB14-6A49-9925-C70C0915408D}"/>
              </a:ext>
            </a:extLst>
          </p:cNvPr>
          <p:cNvSpPr/>
          <p:nvPr/>
        </p:nvSpPr>
        <p:spPr>
          <a:xfrm>
            <a:off x="5668232" y="3429000"/>
            <a:ext cx="293788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27351" y="3481298"/>
            <a:ext cx="276389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SLIDE DECK</a:t>
            </a:r>
          </a:p>
        </p:txBody>
      </p:sp>
      <p:sp>
        <p:nvSpPr>
          <p:cNvPr id="9" name="Freeform 8">
            <a:extLst>
              <a:ext uri="{FF2B5EF4-FFF2-40B4-BE49-F238E27FC236}">
                <a16:creationId xmlns:a16="http://schemas.microsoft.com/office/drawing/2014/main" id="{E8069F43-CAE2-ECD5-7218-C5641031CA60}"/>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33A5B7F-4E76-BA0D-28BE-B3684B97618E}"/>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E5437FA-74FF-EC86-5E05-E6DDF1123824}"/>
              </a:ext>
            </a:extLst>
          </p:cNvPr>
          <p:cNvSpPr/>
          <p:nvPr/>
        </p:nvSpPr>
        <p:spPr>
          <a:xfrm>
            <a:off x="5550543" y="4231178"/>
            <a:ext cx="305557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20494D68-D353-47C6-B730-DE447EE290E3}"/>
              </a:ext>
            </a:extLst>
          </p:cNvPr>
          <p:cNvSpPr txBox="1"/>
          <p:nvPr/>
        </p:nvSpPr>
        <p:spPr>
          <a:xfrm>
            <a:off x="5668232" y="4283476"/>
            <a:ext cx="2823017"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STRUCTURE</a:t>
            </a:r>
          </a:p>
        </p:txBody>
      </p:sp>
      <p:sp>
        <p:nvSpPr>
          <p:cNvPr id="4" name="Rechteck 3">
            <a:extLst>
              <a:ext uri="{FF2B5EF4-FFF2-40B4-BE49-F238E27FC236}">
                <a16:creationId xmlns:a16="http://schemas.microsoft.com/office/drawing/2014/main" id="{BD785718-06D1-1ED3-D464-4FA55199226C}"/>
              </a:ext>
            </a:extLst>
          </p:cNvPr>
          <p:cNvSpPr/>
          <p:nvPr/>
        </p:nvSpPr>
        <p:spPr>
          <a:xfrm>
            <a:off x="7696200" y="5263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7">
            <a:extLst>
              <a:ext uri="{FF2B5EF4-FFF2-40B4-BE49-F238E27FC236}">
                <a16:creationId xmlns:a16="http://schemas.microsoft.com/office/drawing/2014/main" id="{E624403F-27FE-48BA-DCE5-95830C5EC1D8}"/>
              </a:ext>
            </a:extLst>
          </p:cNvPr>
          <p:cNvSpPr txBox="1"/>
          <p:nvPr/>
        </p:nvSpPr>
        <p:spPr>
          <a:xfrm>
            <a:off x="7990312" y="5492107"/>
            <a:ext cx="4158343" cy="830997"/>
          </a:xfrm>
          <a:prstGeom prst="rect">
            <a:avLst/>
          </a:prstGeom>
          <a:noFill/>
        </p:spPr>
        <p:txBody>
          <a:bodyPr wrap="square" rtlCol="0">
            <a:spAutoFit/>
          </a:bodyPr>
          <a:lstStyle/>
          <a:p>
            <a:pPr algn="ctr"/>
            <a:r>
              <a:rPr lang="en-GB" sz="2400" b="1" dirty="0">
                <a:solidFill>
                  <a:srgbClr val="FF0000"/>
                </a:solidFill>
              </a:rPr>
              <a:t>Teacher Instructions – </a:t>
            </a:r>
          </a:p>
          <a:p>
            <a:pPr algn="ctr"/>
            <a:r>
              <a:rPr lang="en-GB" sz="2400" b="1" dirty="0">
                <a:solidFill>
                  <a:srgbClr val="FF0000"/>
                </a:solidFill>
              </a:rPr>
              <a:t>Adapt/Remove Before Use</a:t>
            </a:r>
          </a:p>
        </p:txBody>
      </p:sp>
    </p:spTree>
    <p:extLst>
      <p:ext uri="{BB962C8B-B14F-4D97-AF65-F5344CB8AC3E}">
        <p14:creationId xmlns:p14="http://schemas.microsoft.com/office/powerpoint/2010/main" val="209521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35"/>
          </p:nvPr>
        </p:nvSpPr>
        <p:spPr>
          <a:xfrm>
            <a:off x="4881813" y="589918"/>
            <a:ext cx="6562677" cy="1188000"/>
          </a:xfrm>
          <a:prstGeom prst="rect">
            <a:avLst/>
          </a:prstGeom>
        </p:spPr>
        <p:txBody>
          <a:bodyPr/>
          <a:lstStyle/>
          <a:p>
            <a:pPr marL="9525" indent="-9525" algn="just"/>
            <a:r>
              <a:rPr lang="en-US" b="0" dirty="0">
                <a:solidFill>
                  <a:srgbClr val="173965"/>
                </a:solidFill>
              </a:rPr>
              <a:t>All modules start with a </a:t>
            </a:r>
            <a:r>
              <a:rPr lang="en-US" dirty="0">
                <a:solidFill>
                  <a:srgbClr val="173965"/>
                </a:solidFill>
              </a:rPr>
              <a:t>“what to expect” </a:t>
            </a:r>
            <a:r>
              <a:rPr lang="en-US" b="0" dirty="0">
                <a:solidFill>
                  <a:srgbClr val="173965"/>
                </a:solidFill>
              </a:rPr>
              <a:t>slide, with </a:t>
            </a:r>
            <a:r>
              <a:rPr lang="en-US" dirty="0">
                <a:solidFill>
                  <a:srgbClr val="173965"/>
                </a:solidFill>
              </a:rPr>
              <a:t>general information </a:t>
            </a:r>
            <a:r>
              <a:rPr lang="en-US" b="0" dirty="0">
                <a:solidFill>
                  <a:srgbClr val="173965"/>
                </a:solidFill>
              </a:rPr>
              <a:t>about duration, goal, description and evaluation of the module. </a:t>
            </a:r>
          </a:p>
          <a:p>
            <a:pPr marL="0" indent="0"/>
            <a:endParaRPr lang="en-US" b="0" dirty="0">
              <a:solidFill>
                <a:srgbClr val="173965"/>
              </a:solidFill>
            </a:endParaRPr>
          </a:p>
        </p:txBody>
      </p:sp>
      <p:sp>
        <p:nvSpPr>
          <p:cNvPr id="3" name="Text Placeholder 2">
            <a:extLst>
              <a:ext uri="{FF2B5EF4-FFF2-40B4-BE49-F238E27FC236}">
                <a16:creationId xmlns:a16="http://schemas.microsoft.com/office/drawing/2014/main" id="{52066900-A9A8-AF2A-5934-7C41B15D9903}"/>
              </a:ext>
            </a:extLst>
          </p:cNvPr>
          <p:cNvSpPr>
            <a:spLocks noGrp="1"/>
          </p:cNvSpPr>
          <p:nvPr>
            <p:ph type="body" sz="quarter" idx="37"/>
          </p:nvPr>
        </p:nvSpPr>
        <p:spPr>
          <a:xfrm>
            <a:off x="3849851" y="357412"/>
            <a:ext cx="1232765" cy="955625"/>
          </a:xfrm>
        </p:spPr>
        <p:txBody>
          <a:bodyPr/>
          <a:lstStyle/>
          <a:p>
            <a:r>
              <a:rPr lang="en-GB"/>
              <a:t>01.</a:t>
            </a:r>
          </a:p>
        </p:txBody>
      </p:sp>
      <p:sp>
        <p:nvSpPr>
          <p:cNvPr id="4" name="Text Placeholder 3">
            <a:extLst>
              <a:ext uri="{FF2B5EF4-FFF2-40B4-BE49-F238E27FC236}">
                <a16:creationId xmlns:a16="http://schemas.microsoft.com/office/drawing/2014/main" id="{9FE96B6F-E1D8-2468-5880-8537F67A2CC6}"/>
              </a:ext>
            </a:extLst>
          </p:cNvPr>
          <p:cNvSpPr>
            <a:spLocks noGrp="1"/>
          </p:cNvSpPr>
          <p:nvPr>
            <p:ph type="body" sz="quarter" idx="42"/>
          </p:nvPr>
        </p:nvSpPr>
        <p:spPr>
          <a:xfrm>
            <a:off x="4843294" y="2006948"/>
            <a:ext cx="6562677" cy="936000"/>
          </a:xfrm>
        </p:spPr>
        <p:txBody>
          <a:bodyPr/>
          <a:lstStyle/>
          <a:p>
            <a:pPr algn="just"/>
            <a:r>
              <a:rPr lang="en-US" b="0">
                <a:solidFill>
                  <a:srgbClr val="173965"/>
                </a:solidFill>
              </a:rPr>
              <a:t>Each module gets an </a:t>
            </a:r>
            <a:r>
              <a:rPr lang="en-US">
                <a:solidFill>
                  <a:srgbClr val="173965"/>
                </a:solidFill>
              </a:rPr>
              <a:t>introduction</a:t>
            </a:r>
            <a:r>
              <a:rPr lang="en-US" b="0">
                <a:solidFill>
                  <a:srgbClr val="173965"/>
                </a:solidFill>
              </a:rPr>
              <a:t> with </a:t>
            </a:r>
            <a:r>
              <a:rPr lang="en-US">
                <a:solidFill>
                  <a:srgbClr val="173965"/>
                </a:solidFill>
              </a:rPr>
              <a:t>learning objectives</a:t>
            </a:r>
            <a:r>
              <a:rPr lang="en-US" b="0">
                <a:solidFill>
                  <a:srgbClr val="173965"/>
                </a:solidFill>
              </a:rPr>
              <a:t> and presentation of each </a:t>
            </a:r>
            <a:r>
              <a:rPr lang="en-US">
                <a:solidFill>
                  <a:srgbClr val="173965"/>
                </a:solidFill>
              </a:rPr>
              <a:t>week’s topic</a:t>
            </a:r>
            <a:r>
              <a:rPr lang="en-US" b="0">
                <a:solidFill>
                  <a:srgbClr val="173965"/>
                </a:solidFill>
              </a:rPr>
              <a:t>. </a:t>
            </a:r>
          </a:p>
          <a:p>
            <a:endParaRPr lang="en-GB"/>
          </a:p>
        </p:txBody>
      </p:sp>
      <p:sp>
        <p:nvSpPr>
          <p:cNvPr id="8" name="Text Placeholder 7">
            <a:extLst>
              <a:ext uri="{FF2B5EF4-FFF2-40B4-BE49-F238E27FC236}">
                <a16:creationId xmlns:a16="http://schemas.microsoft.com/office/drawing/2014/main" id="{247CA1A1-EECA-1FD6-A4B3-20FEC03BD322}"/>
              </a:ext>
            </a:extLst>
          </p:cNvPr>
          <p:cNvSpPr>
            <a:spLocks noGrp="1"/>
          </p:cNvSpPr>
          <p:nvPr>
            <p:ph type="body" sz="quarter" idx="45"/>
          </p:nvPr>
        </p:nvSpPr>
        <p:spPr>
          <a:xfrm>
            <a:off x="4881813" y="3196977"/>
            <a:ext cx="6562677" cy="936000"/>
          </a:xfrm>
        </p:spPr>
        <p:txBody>
          <a:bodyPr/>
          <a:lstStyle/>
          <a:p>
            <a:pPr algn="just"/>
            <a:r>
              <a:rPr lang="en-GB" b="0">
                <a:solidFill>
                  <a:srgbClr val="173965"/>
                </a:solidFill>
              </a:rPr>
              <a:t>Each week, there are slides introducing the </a:t>
            </a:r>
            <a:r>
              <a:rPr lang="en-GB">
                <a:solidFill>
                  <a:srgbClr val="173965"/>
                </a:solidFill>
              </a:rPr>
              <a:t>theme</a:t>
            </a:r>
            <a:r>
              <a:rPr lang="en-GB" b="0">
                <a:solidFill>
                  <a:srgbClr val="173965"/>
                </a:solidFill>
              </a:rPr>
              <a:t> and relevant </a:t>
            </a:r>
            <a:r>
              <a:rPr lang="en-GB">
                <a:solidFill>
                  <a:srgbClr val="173965"/>
                </a:solidFill>
              </a:rPr>
              <a:t>points of discussion</a:t>
            </a:r>
            <a:r>
              <a:rPr lang="en-GB" b="0">
                <a:solidFill>
                  <a:srgbClr val="173965"/>
                </a:solidFill>
              </a:rPr>
              <a:t>.</a:t>
            </a:r>
          </a:p>
        </p:txBody>
      </p:sp>
      <p:sp>
        <p:nvSpPr>
          <p:cNvPr id="10" name="Text Placeholder 9">
            <a:extLst>
              <a:ext uri="{FF2B5EF4-FFF2-40B4-BE49-F238E27FC236}">
                <a16:creationId xmlns:a16="http://schemas.microsoft.com/office/drawing/2014/main" id="{B7CBAECB-22E5-7D13-8DCD-15ED02DD7F22}"/>
              </a:ext>
            </a:extLst>
          </p:cNvPr>
          <p:cNvSpPr>
            <a:spLocks noGrp="1"/>
          </p:cNvSpPr>
          <p:nvPr>
            <p:ph type="body" sz="quarter" idx="47"/>
          </p:nvPr>
        </p:nvSpPr>
        <p:spPr>
          <a:xfrm>
            <a:off x="3849851" y="1795629"/>
            <a:ext cx="1232765" cy="955625"/>
          </a:xfrm>
        </p:spPr>
        <p:txBody>
          <a:bodyPr/>
          <a:lstStyle/>
          <a:p>
            <a:r>
              <a:rPr lang="en-GB"/>
              <a:t>02.</a:t>
            </a:r>
          </a:p>
        </p:txBody>
      </p:sp>
      <p:sp>
        <p:nvSpPr>
          <p:cNvPr id="11" name="Text Placeholder 10">
            <a:extLst>
              <a:ext uri="{FF2B5EF4-FFF2-40B4-BE49-F238E27FC236}">
                <a16:creationId xmlns:a16="http://schemas.microsoft.com/office/drawing/2014/main" id="{2E8D8142-8881-8B17-C19B-27B0A87456D6}"/>
              </a:ext>
            </a:extLst>
          </p:cNvPr>
          <p:cNvSpPr>
            <a:spLocks noGrp="1"/>
          </p:cNvSpPr>
          <p:nvPr>
            <p:ph type="body" sz="quarter" idx="48"/>
          </p:nvPr>
        </p:nvSpPr>
        <p:spPr>
          <a:xfrm>
            <a:off x="3872872" y="2974115"/>
            <a:ext cx="1232765" cy="955625"/>
          </a:xfrm>
        </p:spPr>
        <p:txBody>
          <a:bodyPr/>
          <a:lstStyle/>
          <a:p>
            <a:r>
              <a:rPr lang="en-GB"/>
              <a:t>03.</a:t>
            </a:r>
          </a:p>
        </p:txBody>
      </p:sp>
      <p:sp>
        <p:nvSpPr>
          <p:cNvPr id="12" name="Text Placeholder 7">
            <a:extLst>
              <a:ext uri="{FF2B5EF4-FFF2-40B4-BE49-F238E27FC236}">
                <a16:creationId xmlns:a16="http://schemas.microsoft.com/office/drawing/2014/main" id="{A81A4AB5-F97E-7ED5-846E-CCB75FAD0486}"/>
              </a:ext>
            </a:extLst>
          </p:cNvPr>
          <p:cNvSpPr txBox="1">
            <a:spLocks/>
          </p:cNvSpPr>
          <p:nvPr/>
        </p:nvSpPr>
        <p:spPr>
          <a:xfrm>
            <a:off x="4858792" y="4412808"/>
            <a:ext cx="6562677" cy="9360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29C5F4"/>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dirty="0">
                <a:solidFill>
                  <a:srgbClr val="173965"/>
                </a:solidFill>
              </a:rPr>
              <a:t>In-class exercises </a:t>
            </a:r>
            <a:r>
              <a:rPr lang="en-US" b="0" dirty="0">
                <a:solidFill>
                  <a:srgbClr val="173965"/>
                </a:solidFill>
              </a:rPr>
              <a:t>are proposed with proper </a:t>
            </a:r>
            <a:r>
              <a:rPr lang="en-US" dirty="0">
                <a:solidFill>
                  <a:srgbClr val="173965"/>
                </a:solidFill>
              </a:rPr>
              <a:t>instructions</a:t>
            </a:r>
            <a:r>
              <a:rPr lang="en-US" b="0" dirty="0">
                <a:solidFill>
                  <a:srgbClr val="173965"/>
                </a:solidFill>
              </a:rPr>
              <a:t> to guide students each week. </a:t>
            </a:r>
          </a:p>
        </p:txBody>
      </p:sp>
      <p:sp>
        <p:nvSpPr>
          <p:cNvPr id="13" name="Text Placeholder 10">
            <a:extLst>
              <a:ext uri="{FF2B5EF4-FFF2-40B4-BE49-F238E27FC236}">
                <a16:creationId xmlns:a16="http://schemas.microsoft.com/office/drawing/2014/main" id="{2F4CC6A7-ABF0-867E-BC24-4AC7C8B4B78C}"/>
              </a:ext>
            </a:extLst>
          </p:cNvPr>
          <p:cNvSpPr txBox="1">
            <a:spLocks/>
          </p:cNvSpPr>
          <p:nvPr/>
        </p:nvSpPr>
        <p:spPr>
          <a:xfrm>
            <a:off x="3849851" y="4189947"/>
            <a:ext cx="1232765" cy="955625"/>
          </a:xfrm>
          <a:prstGeom prst="rect">
            <a:avLst/>
          </a:prstGeom>
          <a:noFill/>
        </p:spPr>
        <p:txBody>
          <a:bodyPr anchor="t">
            <a:noAutofit/>
          </a:bodyPr>
          <a:lstStyle>
            <a:lvl1pPr marL="0" indent="0" algn="l" defTabSz="914400" rtl="0" eaLnBrk="1" latinLnBrk="0" hangingPunct="1">
              <a:lnSpc>
                <a:spcPct val="130000"/>
              </a:lnSpc>
              <a:spcBef>
                <a:spcPts val="1000"/>
              </a:spcBef>
              <a:buFont typeface="Arial" panose="020B0604020202020204" pitchFamily="34" charset="0"/>
              <a:buNone/>
              <a:defRPr sz="4400" b="1"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04.</a:t>
            </a:r>
          </a:p>
        </p:txBody>
      </p:sp>
      <p:sp>
        <p:nvSpPr>
          <p:cNvPr id="14" name="Text Placeholder 7">
            <a:extLst>
              <a:ext uri="{FF2B5EF4-FFF2-40B4-BE49-F238E27FC236}">
                <a16:creationId xmlns:a16="http://schemas.microsoft.com/office/drawing/2014/main" id="{55099997-0431-FCD7-1EC1-7A73314D17C3}"/>
              </a:ext>
            </a:extLst>
          </p:cNvPr>
          <p:cNvSpPr txBox="1">
            <a:spLocks/>
          </p:cNvSpPr>
          <p:nvPr/>
        </p:nvSpPr>
        <p:spPr>
          <a:xfrm>
            <a:off x="4881813" y="5597463"/>
            <a:ext cx="6562677" cy="9360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29C5F4"/>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b="0">
                <a:solidFill>
                  <a:srgbClr val="173965"/>
                </a:solidFill>
              </a:rPr>
              <a:t>When applicable, </a:t>
            </a:r>
            <a:r>
              <a:rPr lang="en-US">
                <a:solidFill>
                  <a:srgbClr val="173965"/>
                </a:solidFill>
              </a:rPr>
              <a:t>evaluation instructions </a:t>
            </a:r>
            <a:r>
              <a:rPr lang="en-US" b="0">
                <a:solidFill>
                  <a:srgbClr val="173965"/>
                </a:solidFill>
              </a:rPr>
              <a:t>are also provided, </a:t>
            </a:r>
            <a:r>
              <a:rPr lang="en-US">
                <a:solidFill>
                  <a:srgbClr val="173965"/>
                </a:solidFill>
              </a:rPr>
              <a:t>ending</a:t>
            </a:r>
            <a:r>
              <a:rPr lang="en-US" b="0">
                <a:solidFill>
                  <a:srgbClr val="173965"/>
                </a:solidFill>
              </a:rPr>
              <a:t> the week’s materials.</a:t>
            </a:r>
            <a:endParaRPr lang="en-GB" b="0">
              <a:solidFill>
                <a:srgbClr val="173965"/>
              </a:solidFill>
            </a:endParaRPr>
          </a:p>
        </p:txBody>
      </p:sp>
      <p:sp>
        <p:nvSpPr>
          <p:cNvPr id="15" name="Text Placeholder 10">
            <a:extLst>
              <a:ext uri="{FF2B5EF4-FFF2-40B4-BE49-F238E27FC236}">
                <a16:creationId xmlns:a16="http://schemas.microsoft.com/office/drawing/2014/main" id="{FA5D4230-2983-D003-6F09-7FF1B2C85F31}"/>
              </a:ext>
            </a:extLst>
          </p:cNvPr>
          <p:cNvSpPr txBox="1">
            <a:spLocks/>
          </p:cNvSpPr>
          <p:nvPr/>
        </p:nvSpPr>
        <p:spPr>
          <a:xfrm>
            <a:off x="3872872" y="5374602"/>
            <a:ext cx="1232765" cy="955625"/>
          </a:xfrm>
          <a:prstGeom prst="rect">
            <a:avLst/>
          </a:prstGeom>
          <a:noFill/>
        </p:spPr>
        <p:txBody>
          <a:bodyPr anchor="t">
            <a:noAutofit/>
          </a:bodyPr>
          <a:lstStyle>
            <a:lvl1pPr marL="0" indent="0" algn="l" defTabSz="914400" rtl="0" eaLnBrk="1" latinLnBrk="0" hangingPunct="1">
              <a:lnSpc>
                <a:spcPct val="130000"/>
              </a:lnSpc>
              <a:spcBef>
                <a:spcPts val="1000"/>
              </a:spcBef>
              <a:buFont typeface="Arial" panose="020B0604020202020204" pitchFamily="34" charset="0"/>
              <a:buNone/>
              <a:defRPr sz="4400" b="1"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05.</a:t>
            </a:r>
          </a:p>
        </p:txBody>
      </p:sp>
      <p:pic>
        <p:nvPicPr>
          <p:cNvPr id="19" name="Picture Placeholder 18" descr="A stack of post-it notes&#10;&#10;Description automatically generated">
            <a:extLst>
              <a:ext uri="{FF2B5EF4-FFF2-40B4-BE49-F238E27FC236}">
                <a16:creationId xmlns:a16="http://schemas.microsoft.com/office/drawing/2014/main" id="{3F7039E8-3BD3-4586-0478-6ADFD8564094}"/>
              </a:ext>
            </a:extLst>
          </p:cNvPr>
          <p:cNvPicPr>
            <a:picLocks noGrp="1" noChangeAspect="1"/>
          </p:cNvPicPr>
          <p:nvPr>
            <p:ph type="pic" sz="quarter" idx="19"/>
          </p:nvPr>
        </p:nvPicPr>
        <p:blipFill>
          <a:blip r:embed="rId3"/>
          <a:srcRect l="32647" r="32647"/>
          <a:stretch>
            <a:fillRect/>
          </a:stretch>
        </p:blipFill>
        <p:spPr>
          <a:xfrm>
            <a:off x="0" y="22927"/>
            <a:ext cx="3570477" cy="6858000"/>
          </a:xfrm>
        </p:spPr>
      </p:pic>
    </p:spTree>
    <p:extLst>
      <p:ext uri="{BB962C8B-B14F-4D97-AF65-F5344CB8AC3E}">
        <p14:creationId xmlns:p14="http://schemas.microsoft.com/office/powerpoint/2010/main" val="3045019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C95586-B7F4-5ED5-E80C-1FCEE66A470C}"/>
              </a:ext>
            </a:extLst>
          </p:cNvPr>
          <p:cNvSpPr>
            <a:spLocks noGrp="1"/>
          </p:cNvSpPr>
          <p:nvPr>
            <p:ph type="body" sz="quarter" idx="19"/>
          </p:nvPr>
        </p:nvSpPr>
        <p:spPr>
          <a:xfrm>
            <a:off x="2667000" y="1892118"/>
            <a:ext cx="6858000" cy="3073764"/>
          </a:xfrm>
        </p:spPr>
        <p:txBody>
          <a:bodyPr/>
          <a:lstStyle/>
          <a:p>
            <a:r>
              <a:rPr lang="en-US"/>
              <a:t>All modules can be delivered in </a:t>
            </a:r>
            <a:r>
              <a:rPr lang="en-US" b="1"/>
              <a:t>in-person, online, or hybrid </a:t>
            </a:r>
            <a:r>
              <a:rPr lang="en-US"/>
              <a:t>classes. </a:t>
            </a:r>
          </a:p>
          <a:p>
            <a:endParaRPr lang="en-US"/>
          </a:p>
          <a:p>
            <a:r>
              <a:rPr lang="en-US"/>
              <a:t>Educators, please </a:t>
            </a:r>
            <a:r>
              <a:rPr lang="en-US" b="1">
                <a:solidFill>
                  <a:srgbClr val="FF0000"/>
                </a:solidFill>
              </a:rPr>
              <a:t>select</a:t>
            </a:r>
            <a:r>
              <a:rPr lang="en-US"/>
              <a:t> the modules and weeks that best fit your courses and </a:t>
            </a:r>
            <a:r>
              <a:rPr lang="en-US" b="1">
                <a:solidFill>
                  <a:srgbClr val="FF0000"/>
                </a:solidFill>
              </a:rPr>
              <a:t>adapt</a:t>
            </a:r>
            <a:r>
              <a:rPr lang="en-US"/>
              <a:t> the materials.</a:t>
            </a:r>
            <a:endParaRPr lang="en-GB"/>
          </a:p>
        </p:txBody>
      </p:sp>
      <p:pic>
        <p:nvPicPr>
          <p:cNvPr id="6" name="Picture Placeholder 5" descr="A shelf full of books&#10;&#10;Description automatically generated">
            <a:extLst>
              <a:ext uri="{FF2B5EF4-FFF2-40B4-BE49-F238E27FC236}">
                <a16:creationId xmlns:a16="http://schemas.microsoft.com/office/drawing/2014/main" id="{579A8D66-3F9C-A690-F3D7-4F25478CAD66}"/>
              </a:ext>
            </a:extLst>
          </p:cNvPr>
          <p:cNvPicPr>
            <a:picLocks noGrp="1" noChangeAspect="1"/>
          </p:cNvPicPr>
          <p:nvPr>
            <p:ph type="pic" sz="quarter" idx="20"/>
          </p:nvPr>
        </p:nvPicPr>
        <p:blipFill>
          <a:blip r:embed="rId2"/>
          <a:srcRect t="7768" b="7768"/>
          <a:stretch>
            <a:fillRect/>
          </a:stretch>
        </p:blipFill>
        <p:spPr/>
      </p:pic>
      <p:sp>
        <p:nvSpPr>
          <p:cNvPr id="10" name="Text Placeholder 1">
            <a:extLst>
              <a:ext uri="{FF2B5EF4-FFF2-40B4-BE49-F238E27FC236}">
                <a16:creationId xmlns:a16="http://schemas.microsoft.com/office/drawing/2014/main" id="{F64CC799-0F58-26F7-7BF1-C0F3C87DFB93}"/>
              </a:ext>
            </a:extLst>
          </p:cNvPr>
          <p:cNvSpPr>
            <a:spLocks noGrp="1"/>
          </p:cNvSpPr>
          <p:nvPr>
            <p:ph type="body" sz="quarter" idx="18"/>
          </p:nvPr>
        </p:nvSpPr>
        <p:spPr>
          <a:xfrm>
            <a:off x="0" y="444551"/>
            <a:ext cx="4947920" cy="577734"/>
          </a:xfrm>
        </p:spPr>
        <p:txBody>
          <a:bodyPr/>
          <a:lstStyle/>
          <a:p>
            <a:r>
              <a:rPr lang="en-GB" sz="3600" b="1"/>
              <a:t>IMPORTANT</a:t>
            </a:r>
            <a:r>
              <a:rPr lang="en-GB"/>
              <a:t> </a:t>
            </a:r>
            <a:r>
              <a:rPr lang="en-GB" sz="3600" b="1"/>
              <a:t>NOTE</a:t>
            </a:r>
          </a:p>
        </p:txBody>
      </p:sp>
    </p:spTree>
    <p:extLst>
      <p:ext uri="{BB962C8B-B14F-4D97-AF65-F5344CB8AC3E}">
        <p14:creationId xmlns:p14="http://schemas.microsoft.com/office/powerpoint/2010/main" val="3645239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7">
            <a:extLst>
              <a:ext uri="{FF2B5EF4-FFF2-40B4-BE49-F238E27FC236}">
                <a16:creationId xmlns:a16="http://schemas.microsoft.com/office/drawing/2014/main" id="{DBA1CF19-C37D-DEAE-0FC7-5B89D243446A}"/>
              </a:ext>
            </a:extLst>
          </p:cNvPr>
          <p:cNvPicPr>
            <a:picLocks noGrp="1" noChangeAspect="1"/>
          </p:cNvPicPr>
          <p:nvPr>
            <p:ph type="pic" sz="quarter" idx="10"/>
          </p:nvPr>
        </p:nvPicPr>
        <p:blipFill>
          <a:blip r:embed="rId3"/>
          <a:srcRect t="16968" b="16968"/>
          <a:stretch/>
        </p:blipFill>
        <p:spPr>
          <a:xfrm>
            <a:off x="238772" y="2626822"/>
            <a:ext cx="7708195" cy="3396829"/>
          </a:xfrm>
        </p:spPr>
      </p:pic>
      <p:sp>
        <p:nvSpPr>
          <p:cNvPr id="14" name="Rectangle 13">
            <a:extLst>
              <a:ext uri="{FF2B5EF4-FFF2-40B4-BE49-F238E27FC236}">
                <a16:creationId xmlns:a16="http://schemas.microsoft.com/office/drawing/2014/main" id="{BE59536B-CB14-6A49-9925-C70C0915408D}"/>
              </a:ext>
            </a:extLst>
          </p:cNvPr>
          <p:cNvSpPr/>
          <p:nvPr/>
        </p:nvSpPr>
        <p:spPr>
          <a:xfrm>
            <a:off x="6590803" y="3429000"/>
            <a:ext cx="284658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6737582" y="3483126"/>
            <a:ext cx="258493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MODULE 2</a:t>
            </a:r>
          </a:p>
        </p:txBody>
      </p:sp>
      <p:sp>
        <p:nvSpPr>
          <p:cNvPr id="9" name="Freeform 8">
            <a:extLst>
              <a:ext uri="{FF2B5EF4-FFF2-40B4-BE49-F238E27FC236}">
                <a16:creationId xmlns:a16="http://schemas.microsoft.com/office/drawing/2014/main" id="{E8069F43-CAE2-ECD5-7218-C5641031CA60}"/>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33A5B7F-4E76-BA0D-28BE-B3684B97618E}"/>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E5437FA-74FF-EC86-5E05-E6DDF1123824}"/>
              </a:ext>
            </a:extLst>
          </p:cNvPr>
          <p:cNvSpPr/>
          <p:nvPr/>
        </p:nvSpPr>
        <p:spPr>
          <a:xfrm>
            <a:off x="2565068" y="4231178"/>
            <a:ext cx="687232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20494D68-D353-47C6-B730-DE447EE290E3}"/>
              </a:ext>
            </a:extLst>
          </p:cNvPr>
          <p:cNvSpPr txBox="1"/>
          <p:nvPr/>
        </p:nvSpPr>
        <p:spPr>
          <a:xfrm>
            <a:off x="2688099" y="4283476"/>
            <a:ext cx="6635010" cy="646331"/>
          </a:xfrm>
          <a:prstGeom prst="rect">
            <a:avLst/>
          </a:prstGeom>
          <a:noFill/>
        </p:spPr>
        <p:txBody>
          <a:bodyPr wrap="square" rtlCol="0">
            <a:spAutoFit/>
          </a:bodyPr>
          <a:lstStyle/>
          <a:p>
            <a:r>
              <a:rPr lang="en-US" sz="3600" b="1" spc="324">
                <a:solidFill>
                  <a:srgbClr val="29C5F4"/>
                </a:solidFill>
                <a:latin typeface="Calibri" panose="020F0502020204030204" pitchFamily="34" charset="0"/>
                <a:cs typeface="Calibri" panose="020F0502020204030204" pitchFamily="34" charset="0"/>
              </a:rPr>
              <a:t>INNOVATION MANAGEMENT</a:t>
            </a:r>
          </a:p>
        </p:txBody>
      </p:sp>
      <p:sp>
        <p:nvSpPr>
          <p:cNvPr id="4" name="Rectangle 3">
            <a:extLst>
              <a:ext uri="{FF2B5EF4-FFF2-40B4-BE49-F238E27FC236}">
                <a16:creationId xmlns:a16="http://schemas.microsoft.com/office/drawing/2014/main" id="{F87B0329-FFE7-BEC1-4248-F7C415610DC6}"/>
              </a:ext>
            </a:extLst>
          </p:cNvPr>
          <p:cNvSpPr/>
          <p:nvPr/>
        </p:nvSpPr>
        <p:spPr>
          <a:xfrm>
            <a:off x="475013" y="5038011"/>
            <a:ext cx="896178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7" name="TextBox 6">
            <a:extLst>
              <a:ext uri="{FF2B5EF4-FFF2-40B4-BE49-F238E27FC236}">
                <a16:creationId xmlns:a16="http://schemas.microsoft.com/office/drawing/2014/main" id="{50091D40-1BB2-F037-576B-42E20D5757BA}"/>
              </a:ext>
            </a:extLst>
          </p:cNvPr>
          <p:cNvSpPr txBox="1"/>
          <p:nvPr/>
        </p:nvSpPr>
        <p:spPr>
          <a:xfrm>
            <a:off x="562219" y="5085654"/>
            <a:ext cx="8760301" cy="646331"/>
          </a:xfrm>
          <a:prstGeom prst="rect">
            <a:avLst/>
          </a:prstGeom>
          <a:noFill/>
        </p:spPr>
        <p:txBody>
          <a:bodyPr wrap="square" rtlCol="0">
            <a:spAutoFit/>
          </a:bodyPr>
          <a:lstStyle/>
          <a:p>
            <a:r>
              <a:rPr lang="en-US" sz="3600" b="1" spc="324">
                <a:solidFill>
                  <a:srgbClr val="29C5F4"/>
                </a:solidFill>
                <a:latin typeface="Calibri" panose="020F0502020204030204" pitchFamily="34" charset="0"/>
                <a:cs typeface="Calibri" panose="020F0502020204030204" pitchFamily="34" charset="0"/>
              </a:rPr>
              <a:t>DIGITALISATION AND SUSTAINABILITY</a:t>
            </a:r>
          </a:p>
        </p:txBody>
      </p:sp>
    </p:spTree>
    <p:extLst>
      <p:ext uri="{BB962C8B-B14F-4D97-AF65-F5344CB8AC3E}">
        <p14:creationId xmlns:p14="http://schemas.microsoft.com/office/powerpoint/2010/main" val="256975162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&#65279;<?xml version="1.0" encoding="utf-8"?><Relationships xmlns="http://schemas.openxmlformats.org/package/2006/relationships"><Relationship Type="http://schemas.openxmlformats.org/officeDocument/2006/relationships/customXmlProps" Target="/customXml/itemProps1.xml" Id="rId1" /></Relationships>
</file>

<file path=customXml/_rels/item2.xml.rels>&#65279;<?xml version="1.0" encoding="utf-8"?><Relationships xmlns="http://schemas.openxmlformats.org/package/2006/relationships"><Relationship Type="http://schemas.openxmlformats.org/officeDocument/2006/relationships/customXmlProps" Target="/customXml/itemProps2.xml" Id="rId1" /></Relationships>
</file>

<file path=customXml/_rels/item3.xml.rels>&#65279;<?xml version="1.0" encoding="utf-8"?><Relationships xmlns="http://schemas.openxmlformats.org/package/2006/relationships"><Relationship Type="http://schemas.openxmlformats.org/officeDocument/2006/relationships/customXmlProps" Target="/customXml/itemProps3.xml" Id="rId1" /></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4" ma:contentTypeDescription="Create a new document." ma:contentTypeScope="" ma:versionID="bcfc4342c7a298ed8c784c74a40d22ef">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a3d9c1195349697a569f8f64b644b13d"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FFA12B-1CBD-4026-AD3B-DFE010FB02E3}">
  <ds:schemaRefs>
    <ds:schemaRef ds:uri="http://schemas.microsoft.com/office/2006/documentManagement/types"/>
    <ds:schemaRef ds:uri="http://purl.org/dc/dcmitype/"/>
    <ds:schemaRef ds:uri="http://schemas.openxmlformats.org/package/2006/metadata/core-properties"/>
    <ds:schemaRef ds:uri="4ebf2230-6fdc-4eb0-8f23-9af151be2bf6"/>
    <ds:schemaRef ds:uri="http://schemas.microsoft.com/office/infopath/2007/PartnerControls"/>
    <ds:schemaRef ds:uri="01af9fa0-a641-4ce8-babf-d6d527220dcd"/>
    <ds:schemaRef ds:uri="http://purl.org/dc/elements/1.1/"/>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CBABCA7B-3434-4872-891D-5BA1EDEDCDB5}">
  <ds:schemaRefs>
    <ds:schemaRef ds:uri="http://schemas.microsoft.com/sharepoint/v3/contenttype/forms"/>
  </ds:schemaRefs>
</ds:datastoreItem>
</file>

<file path=customXml/itemProps3.xml><?xml version="1.0" encoding="utf-8"?>
<ds:datastoreItem xmlns:ds="http://schemas.openxmlformats.org/officeDocument/2006/customXml" ds:itemID="{7EA86D46-F81A-4A9A-9B15-50D6ACB103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af9fa0-a641-4ce8-babf-d6d527220dcd"/>
    <ds:schemaRef ds:uri="4ebf2230-6fdc-4eb0-8f23-9af151be2b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2239</Words>
  <Application>Microsoft Macintosh PowerPoint</Application>
  <PresentationFormat>Widescreen</PresentationFormat>
  <Paragraphs>258</Paragraphs>
  <Slides>34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De Almeida Furquim, Maynara (UT-BMS)</cp:lastModifiedBy>
  <cp:revision>4</cp:revision>
  <dcterms:created xsi:type="dcterms:W3CDTF">2020-10-14T13:32:04Z</dcterms:created>
  <dcterms:modified xsi:type="dcterms:W3CDTF">2025-08-12T12:32:32Z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