
<file path=[Content_Types].xml><?xml version="1.0" encoding="utf-8"?>
<Types xmlns="http://schemas.openxmlformats.org/package/2006/content-types">
  <Default Extension="xml" ContentType="application/vnd.openxmlformats-package.core-properties+xml"/>
  <Default Extension="jpeg" ContentType="image/jpeg"/>
  <Default Extension="png" ContentType="image/png"/>
  <Default Extension="svg" ContentType="image/svg+xml"/>
  <Default Extension="emf" ContentType="image/x-emf"/>
  <Default Extension="rels" ContentType="application/vnd.openxmlformats-package.relationships+xml"/>
  <Override PartName="/ppt/presentation.xml" ContentType="application/vnd.openxmlformats-officedocument.presentationml.presentation.main+xml"/>
  <Override PartName="/ppt/slides/slide22.xml" ContentType="application/vnd.openxmlformats-officedocument.presentationml.slide+xml"/>
  <Override PartName="/ppt/slideLayouts/slideLayout12.xml" ContentType="application/vnd.openxmlformats-officedocument.presentationml.slideLayout+xml"/>
  <Override PartName="/ppt/slideMasters/slideMaster1.xml" ContentType="application/vnd.openxmlformats-officedocument.presentationml.slideMaster+xml"/>
  <Override PartName="/ppt/slideLayouts/slideLayout8.xml" ContentType="application/vnd.openxmlformats-officedocument.presentationml.slideLayout+xml"/>
  <Override PartName="/ppt/slideLayouts/slideLayout13.xml" ContentType="application/vnd.openxmlformats-officedocument.presentationml.slideLayout+xml"/>
  <Override PartName="/ppt/theme/theme1.xml" ContentType="application/vnd.openxmlformats-officedocument.theme+xml"/>
  <Override PartName="/ppt/slideLayouts/slideLayout3.xml" ContentType="application/vnd.openxmlformats-officedocument.presentationml.slideLayout+xml"/>
  <Override PartName="/ppt/slideLayouts/slideLayout7.xml" ContentType="application/vnd.openxmlformats-officedocument.presentationml.slideLayout+xml"/>
  <Override PartName="/ppt/slideLayouts/slideLayout17.xml" ContentType="application/vnd.openxmlformats-officedocument.presentationml.slideLayout+xml"/>
  <Override PartName="/ppt/slideLayouts/slideLayout16.xml" ContentType="application/vnd.openxmlformats-officedocument.presentationml.slideLayout+xml"/>
  <Override PartName="/ppt/slideLayouts/slideLayout6.xml" ContentType="application/vnd.openxmlformats-officedocument.presentationml.slideLayout+xml"/>
  <Override PartName="/ppt/slideLayouts/slideLayout11.xml" ContentType="application/vnd.openxmlformats-officedocument.presentationml.slideLayout+xml"/>
  <Override PartName="/ppt/slideLayouts/slideLayout5.xml" ContentType="application/vnd.openxmlformats-officedocument.presentationml.slideLayout+xml"/>
  <Override PartName="/ppt/slideLayouts/slideLayout10.xml" ContentType="application/vnd.openxmlformats-officedocument.presentationml.slideLayout+xml"/>
  <Override PartName="/ppt/slideLayouts/slideLayout4.xml" ContentType="application/vnd.openxmlformats-officedocument.presentationml.slideLayout+xml"/>
  <Override PartName="/ppt/slideLayouts/slideLayout9.xml" ContentType="application/vnd.openxmlformats-officedocument.presentationml.slideLayout+xml"/>
  <Override PartName="/ppt/slideLayouts/slideLayout14.xml" ContentType="application/vnd.openxmlformats-officedocument.presentationml.slideLayout+xml"/>
  <Override PartName="/ppt/slides/slide17.xml" ContentType="application/vnd.openxmlformats-officedocument.presentationml.slide+xml"/>
  <Override PartName="/ppt/slides/slide38.xml" ContentType="application/vnd.openxmlformats-officedocument.presentationml.slide+xml"/>
  <Override PartName="/ppt/slides/slide43.xml" ContentType="application/vnd.openxmlformats-officedocument.presentationml.slide+xml"/>
  <Override PartName="/ppt/notesSlides/notesSlide13.xml" ContentType="application/vnd.openxmlformats-officedocument.presentationml.notesSlide+xml"/>
  <Override PartName="/ppt/notesMasters/notesMaster1.xml" ContentType="application/vnd.openxmlformats-officedocument.presentationml.notesMaster+xml"/>
  <Override PartName="/ppt/theme/theme2.xml" ContentType="application/vnd.openxmlformats-officedocument.theme+xml"/>
  <Override PartName="/ppt/slides/slide59.xml" ContentType="application/vnd.openxmlformats-officedocument.presentationml.slide+xml"/>
  <Override PartName="/ppt/slides/slide64.xml" ContentType="application/vnd.openxmlformats-officedocument.presentationml.slide+xml"/>
  <Override PartName="/ppt/notesSlides/notesSlide18.xml" ContentType="application/vnd.openxmlformats-officedocument.presentationml.notesSlide+xml"/>
  <Override PartName="/ppt/slides/slide80.xml" ContentType="application/vnd.openxmlformats-officedocument.presentationml.slide+xml"/>
  <Override PartName="/ppt/presProps.xml" ContentType="application/vnd.openxmlformats-officedocument.presentationml.presProps+xml"/>
  <Override PartName="/ppt/slides/slide12.xml" ContentType="application/vnd.openxmlformats-officedocument.presentationml.slide+xml"/>
  <Override PartName="/ppt/slides/slide7.xml" ContentType="application/vnd.openxmlformats-officedocument.presentationml.slide+xml"/>
  <Override PartName="/ppt/notesSlides/notesSlide6.xml" ContentType="application/vnd.openxmlformats-officedocument.presentationml.notesSlide+xml"/>
  <Override PartName="/ppt/slides/slide28.xml" ContentType="application/vnd.openxmlformats-officedocument.presentationml.slide+xml"/>
  <Override PartName="/ppt/slides/slide33.xml" ContentType="application/vnd.openxmlformats-officedocument.presentationml.slide+xml"/>
  <Override PartName="/ppt/slides/slide49.xml" ContentType="application/vnd.openxmlformats-officedocument.presentationml.slide+xml"/>
  <Override PartName="/ppt/notesSlides/notesSlide14.xml" ContentType="application/vnd.openxmlformats-officedocument.presentationml.notesSlide+xml"/>
  <Override PartName="/ppt/slides/slide54.xml" ContentType="application/vnd.openxmlformats-officedocument.presentationml.slide+xml"/>
  <Override PartName="/ppt/slides/slide70.xml" ContentType="application/vnd.openxmlformats-officedocument.presentationml.slide+xml"/>
  <Override PartName="/ppt/slides/slide75.xml" ContentType="application/vnd.openxmlformats-officedocument.presentationml.slide+xml"/>
  <Override PartName="/ppt/slides/slide1.xml" ContentType="application/vnd.openxmlformats-officedocument.presentationml.slide+xml"/>
  <Override PartName="/ppt/notesSlides/notesSlide1.xml" ContentType="application/vnd.openxmlformats-officedocument.presentationml.notesSlide+xml"/>
  <Override PartName="/ppt/viewProps.xml" ContentType="application/vnd.openxmlformats-officedocument.presentationml.viewProps+xml"/>
  <Override PartName="/ppt/authors.xml" ContentType="application/vnd.ms-powerpoint.authors+xml"/>
  <Override PartName="/ppt/slides/slide18.xml" ContentType="application/vnd.openxmlformats-officedocument.presentationml.slide+xml"/>
  <Override PartName="/ppt/slides/slide23.xml" ContentType="application/vnd.openxmlformats-officedocument.presentationml.slide+xml"/>
  <Override PartName="/ppt/slides/slide39.xml" ContentType="application/vnd.openxmlformats-officedocument.presentationml.slide+xml"/>
  <Override PartName="/ppt/slides/slide44.xml" ContentType="application/vnd.openxmlformats-officedocument.presentationml.slide+xml"/>
  <Override PartName="/ppt/slides/slide60.xml" ContentType="application/vnd.openxmlformats-officedocument.presentationml.slide+xml"/>
  <Override PartName="/ppt/slides/slide65.xml" ContentType="application/vnd.openxmlformats-officedocument.presentationml.slide+xml"/>
  <Override PartName="/ppt/notesSlides/notesSlide19.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47.xml" ContentType="application/vnd.openxmlformats-officedocument.presentationml.slide+xml"/>
  <Override PartName="/ppt/slides/slide68.xml" ContentType="application/vnd.openxmlformats-officedocument.presentationml.slide+xml"/>
  <Override PartName="/ppt/slides/slide76.xml" ContentType="application/vnd.openxmlformats-officedocument.presentationml.slide+xml"/>
  <Override PartName="/ppt/slides/slide81.xml" ContentType="application/vnd.openxmlformats-officedocument.presentationml.slide+xml"/>
  <Override PartName="/ppt/changesInfos/changesInfo1.xml" ContentType="application/vnd.ms-powerpoint.changesinfo+xml"/>
  <Override PartName="/customXml/item3.xml" ContentType="application/xml"/>
  <Override PartName="/customXml/itemProps3.xml" ContentType="application/vnd.openxmlformats-officedocument.customXmlProperties+xml"/>
  <Override PartName="/ppt/slides/slide8.xml" ContentType="application/vnd.openxmlformats-officedocument.presentationml.slide+xml"/>
  <Override PartName="/ppt/slides/slide13.xml" ContentType="application/vnd.openxmlformats-officedocument.presentationml.slide+xml"/>
  <Override PartName="/ppt/slides/slide21.xml" ContentType="application/vnd.openxmlformats-officedocument.presentationml.slide+xml"/>
  <Override PartName="/ppt/slides/slide29.xml" ContentType="application/vnd.openxmlformats-officedocument.presentationml.slide+xml"/>
  <Override PartName="/ppt/slides/slide34.xml" ContentType="application/vnd.openxmlformats-officedocument.presentationml.slide+xml"/>
  <Override PartName="/ppt/notesSlides/notesSlide10.xml" ContentType="application/vnd.openxmlformats-officedocument.presentationml.notesSlide+xml"/>
  <Override PartName="/ppt/slides/slide42.xml" ContentType="application/vnd.openxmlformats-officedocument.presentationml.slide+xml"/>
  <Override PartName="/ppt/notesSlides/notesSlide12.xml" ContentType="application/vnd.openxmlformats-officedocument.presentationml.notesSlide+xml"/>
  <Override PartName="/ppt/slides/slide55.xml" ContentType="application/vnd.openxmlformats-officedocument.presentationml.slide+xml"/>
  <Override PartName="/ppt/slides/slide63.xml" ContentType="application/vnd.openxmlformats-officedocument.presentationml.slide+xml"/>
  <Override PartName="/ppt/slides/slide16.xml" ContentType="application/vnd.openxmlformats-officedocument.presentationml.slide+xml"/>
  <Override PartName="/ppt/slides/slide37.xml" ContentType="application/vnd.openxmlformats-officedocument.presentationml.slide+xml"/>
  <Override PartName="/ppt/slides/slide50.xml" ContentType="application/vnd.openxmlformats-officedocument.presentationml.slide+xml"/>
  <Override PartName="/ppt/notesSlides/notesSlide15.xml" ContentType="application/vnd.openxmlformats-officedocument.presentationml.notesSlide+xml"/>
  <Override PartName="/ppt/slides/slide58.xml" ContentType="application/vnd.openxmlformats-officedocument.presentationml.slide+xml"/>
  <Override PartName="/ppt/notesSlides/notesSlide17.xml" ContentType="application/vnd.openxmlformats-officedocument.presentationml.notesSlide+xml"/>
  <Override PartName="/ppt/slides/slide66.xml" ContentType="application/vnd.openxmlformats-officedocument.presentationml.slide+xml"/>
  <Override PartName="/ppt/slides/slide71.xml" ContentType="application/vnd.openxmlformats-officedocument.presentationml.slide+xml"/>
  <Override PartName="/ppt/slides/slide79.xml" ContentType="application/vnd.openxmlformats-officedocument.presentationml.slide+xml"/>
  <Override PartName="/customXml/item1.xml" ContentType="application/xml"/>
  <Override PartName="/customXml/itemProps1.xml" ContentType="application/vnd.openxmlformats-officedocument.customXmlProperties+xml"/>
  <Override PartName="/ppt/slides/slide2.xml" ContentType="application/vnd.openxmlformats-officedocument.presentationml.slide+xml"/>
  <Override PartName="/ppt/notesSlides/notesSlide2.xml" ContentType="application/vnd.openxmlformats-officedocument.presentationml.notesSlide+xml"/>
  <Override PartName="/ppt/slides/slide11.xml" ContentType="application/vnd.openxmlformats-officedocument.presentationml.slide+xml"/>
  <Override PartName="/ppt/slides/slide19.xml" ContentType="application/vnd.openxmlformats-officedocument.presentationml.slide+xml"/>
  <Override PartName="/ppt/slides/slide24.xml" ContentType="application/vnd.openxmlformats-officedocument.presentationml.slide+xml"/>
  <Override PartName="/ppt/slides/slide32.xml" ContentType="application/vnd.openxmlformats-officedocument.presentationml.slide+xml"/>
  <Override PartName="/ppt/slides/slide45.xml" ContentType="application/vnd.openxmlformats-officedocument.presentationml.slide+xml"/>
  <Override PartName="/ppt/slides/slide53.xml" ContentType="application/vnd.openxmlformats-officedocument.presentationml.slide+xml"/>
  <Override PartName="/ppt/slides/slide6.xml" ContentType="application/vnd.openxmlformats-officedocument.presentationml.slide+xml"/>
  <Override PartName="/ppt/notesSlides/notesSlide5.xml" ContentType="application/vnd.openxmlformats-officedocument.presentationml.notesSlide+xml"/>
  <Override PartName="/ppt/slides/slide27.xml" ContentType="application/vnd.openxmlformats-officedocument.presentationml.slide+xml"/>
  <Override PartName="/ppt/notesSlides/notesSlide9.xml" ContentType="application/vnd.openxmlformats-officedocument.presentationml.notesSlide+xml"/>
  <Override PartName="/ppt/slides/slide40.xml" ContentType="application/vnd.openxmlformats-officedocument.presentationml.slide+xml"/>
  <Override PartName="/ppt/slides/slide48.xml" ContentType="application/vnd.openxmlformats-officedocument.presentationml.slide+xml"/>
  <Override PartName="/ppt/slides/slide56.xml" ContentType="application/vnd.openxmlformats-officedocument.presentationml.slide+xml"/>
  <Override PartName="/ppt/slides/slide61.xml" ContentType="application/vnd.openxmlformats-officedocument.presentationml.slide+xml"/>
  <Override PartName="/ppt/slides/slide69.xml" ContentType="application/vnd.openxmlformats-officedocument.presentationml.slide+xml"/>
  <Override PartName="/ppt/slides/slide74.xml" ContentType="application/vnd.openxmlformats-officedocument.presentationml.slide+xml"/>
  <Override PartName="/ppt/slides/slide77.xml" ContentType="application/vnd.openxmlformats-officedocument.presentationml.slide+xml"/>
  <Override PartName="/ppt/slides/slide82.xml" ContentType="application/vnd.openxmlformats-officedocument.presentationml.slide+xml"/>
  <Override PartName="/ppt/notesSlides/notesSlide20.xml" ContentType="application/vnd.openxmlformats-officedocument.presentationml.notesSlide+xml"/>
  <Override PartName="/ppt/revisionInfo.xml" ContentType="application/vnd.ms-powerpoint.revisioninfo+xml"/>
  <Override PartName="/ppt/slides/slide5.xml" ContentType="application/vnd.openxmlformats-officedocument.presentationml.slide+xml"/>
  <Override PartName="/ppt/slides/slide9.xml" ContentType="application/vnd.openxmlformats-officedocument.presentationml.slide+xml"/>
  <Override PartName="/ppt/notesSlides/notesSlide7.xml" ContentType="application/vnd.openxmlformats-officedocument.presentationml.notesSlide+xml"/>
  <Override PartName="/ppt/slides/slide14.xml" ContentType="application/vnd.openxmlformats-officedocument.presentationml.slide+xml"/>
  <Override PartName="/ppt/slides/slide35.xml" ContentType="application/vnd.openxmlformats-officedocument.presentationml.slide+xml"/>
  <Override PartName="/ppt/notesSlides/notesSlide11.xml" ContentType="application/vnd.openxmlformats-officedocument.presentationml.notesSlide+xml"/>
  <Override PartName="/ppt/slides/slide30.xml" ContentType="application/vnd.openxmlformats-officedocument.presentationml.slide+xml"/>
  <Override PartName="/ppt/slides/slide46.xml" ContentType="application/vnd.openxmlformats-officedocument.presentationml.slide+xml"/>
  <Override PartName="/ppt/slides/slide51.xml" ContentType="application/vnd.openxmlformats-officedocument.presentationml.slide+xml"/>
  <Override PartName="/ppt/slides/slide72.xml" ContentType="application/vnd.openxmlformats-officedocument.presentationml.slide+xml"/>
  <Override PartName="/ppt/slides/slide3.xml" ContentType="application/vnd.openxmlformats-officedocument.presentationml.slide+xml"/>
  <Override PartName="/ppt/notesSlides/notesSlide3.xml" ContentType="application/vnd.openxmlformats-officedocument.presentationml.notesSlide+xml"/>
  <Override PartName="/ppt/slides/slide67.xml" ContentType="application/vnd.openxmlformats-officedocument.presentationml.slide+xml"/>
  <Override PartName="/ppt/tableStyles.xml" ContentType="application/vnd.openxmlformats-officedocument.presentationml.tableStyles+xml"/>
  <Override PartName="/customXml/item2.xml" ContentType="application/xml"/>
  <Override PartName="/customXml/itemProps2.xml" ContentType="application/vnd.openxmlformats-officedocument.customXmlProperties+xml"/>
  <Override PartName="/ppt/slides/slide25.xml" ContentType="application/vnd.openxmlformats-officedocument.presentationml.slide+xml"/>
  <Override PartName="/ppt/slides/slide20.xml" ContentType="application/vnd.openxmlformats-officedocument.presentationml.slide+xml"/>
  <Override PartName="/ppt/slides/slide36.xml" ContentType="application/vnd.openxmlformats-officedocument.presentationml.slide+xml"/>
  <Override PartName="/ppt/slides/slide41.xml" ContentType="application/vnd.openxmlformats-officedocument.presentationml.slide+xml"/>
  <Override PartName="/ppt/slides/slide62.xml" ContentType="application/vnd.openxmlformats-officedocument.presentationml.slide+xml"/>
  <Override PartName="/ppt/slides/slide83.xml" ContentType="application/vnd.openxmlformats-officedocument.presentationml.slide+xml"/>
  <Override PartName="/ppt/slides/slide57.xml" ContentType="application/vnd.openxmlformats-officedocument.presentationml.slide+xml"/>
  <Override PartName="/ppt/notesSlides/notesSlide16.xml" ContentType="application/vnd.openxmlformats-officedocument.presentationml.notesSlide+xml"/>
  <Override PartName="/ppt/slides/slide78.xml" ContentType="application/vnd.openxmlformats-officedocument.presentationml.slide+xml"/>
  <Override PartName="/ppt/slides/slide15.xml" ContentType="application/vnd.openxmlformats-officedocument.presentationml.slide+xml"/>
  <Override PartName="/ppt/slides/slide10.xml" ContentType="application/vnd.openxmlformats-officedocument.presentationml.slide+xml"/>
  <Override PartName="/ppt/slides/slide26.xml" ContentType="application/vnd.openxmlformats-officedocument.presentationml.slide+xml"/>
  <Override PartName="/ppt/notesSlides/notesSlide8.xml" ContentType="application/vnd.openxmlformats-officedocument.presentationml.notesSlide+xml"/>
  <Override PartName="/ppt/slides/slide31.xml" ContentType="application/vnd.openxmlformats-officedocument.presentationml.slide+xml"/>
  <Override PartName="/ppt/slides/slide52.xml" ContentType="application/vnd.openxmlformats-officedocument.presentationml.slide+xml"/>
  <Override PartName="/ppt/slides/slide73.xml" ContentType="application/vnd.openxmlformats-officedocument.presentationml.slide+xml"/>
  <Override PartName="/docMetadata/LabelInfo.xml" ContentType="application/vnd.ms-office.classificationlabels+xml"/>
  <Override PartName="/docProps/custom.xml" ContentType="application/vnd.openxmlformats-officedocument.custom-properties+xml"/>
  <Override PartName="/docProps/app.xml" ContentType="application/vnd.openxmlformats-officedocument.extended-properties+xml"/>
</Types>
</file>

<file path=_rels/.rels>&#65279;<?xml version="1.0" encoding="utf-8"?><Relationships xmlns="http://schemas.openxmlformats.org/package/2006/relationships"><Relationship Type="http://schemas.openxmlformats.org/package/2006/relationships/metadata/core-properties" Target="/docProps/core.xml" Id="rId3" /><Relationship Type="http://schemas.openxmlformats.org/package/2006/relationships/metadata/thumbnail" Target="/docProps/thumbnail.jpeg" Id="rId2" /><Relationship Type="http://schemas.openxmlformats.org/officeDocument/2006/relationships/officeDocument" Target="/ppt/presentation.xml" Id="rId1" /><Relationship Type="http://schemas.microsoft.com/office/2020/02/relationships/classificationlabels" Target="/docMetadata/LabelInfo.xml" Id="rId6" /><Relationship Type="http://schemas.openxmlformats.org/officeDocument/2006/relationships/custom-properties" Target="/docProps/custom.xml" Id="rId5" /><Relationship Type="http://schemas.openxmlformats.org/officeDocument/2006/relationships/extended-properties" Target="/docProps/app.xml" Id="rId4" /></Relationships>
</file>

<file path=ppt/presentation.xml><?xml version="1.0" encoding="utf-8"?>
<p:presentation xmlns:p15="http://schemas.microsoft.com/office/powerpoint/2012/mai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notesMasterIdLst>
    <p:notesMasterId r:id="rId88"/>
  </p:notesMasterIdLst>
  <p:sldIdLst>
    <p:sldId id="4353" r:id="rId5"/>
    <p:sldId id="4347" r:id="rId6"/>
    <p:sldId id="4562" r:id="rId7"/>
    <p:sldId id="4352" r:id="rId8"/>
    <p:sldId id="4564" r:id="rId9"/>
    <p:sldId id="4358" r:id="rId10"/>
    <p:sldId id="4565" r:id="rId11"/>
    <p:sldId id="4566" r:id="rId12"/>
    <p:sldId id="4362" r:id="rId13"/>
    <p:sldId id="4365" r:id="rId14"/>
    <p:sldId id="4368" r:id="rId15"/>
    <p:sldId id="4375" r:id="rId16"/>
    <p:sldId id="4390" r:id="rId17"/>
    <p:sldId id="4464" r:id="rId18"/>
    <p:sldId id="4423" r:id="rId19"/>
    <p:sldId id="4465" r:id="rId20"/>
    <p:sldId id="4424" r:id="rId21"/>
    <p:sldId id="4466" r:id="rId22"/>
    <p:sldId id="4425" r:id="rId23"/>
    <p:sldId id="4467" r:id="rId24"/>
    <p:sldId id="4559" r:id="rId25"/>
    <p:sldId id="4558" r:id="rId26"/>
    <p:sldId id="4415" r:id="rId27"/>
    <p:sldId id="4416" r:id="rId28"/>
    <p:sldId id="4376" r:id="rId29"/>
    <p:sldId id="4502" r:id="rId30"/>
    <p:sldId id="4508" r:id="rId31"/>
    <p:sldId id="4426" r:id="rId32"/>
    <p:sldId id="4427" r:id="rId33"/>
    <p:sldId id="4555" r:id="rId34"/>
    <p:sldId id="4514" r:id="rId35"/>
    <p:sldId id="4561" r:id="rId36"/>
    <p:sldId id="4377" r:id="rId37"/>
    <p:sldId id="4503" r:id="rId38"/>
    <p:sldId id="4509" r:id="rId39"/>
    <p:sldId id="4428" r:id="rId40"/>
    <p:sldId id="4454" r:id="rId41"/>
    <p:sldId id="4517" r:id="rId42"/>
    <p:sldId id="4518" r:id="rId43"/>
    <p:sldId id="4519" r:id="rId44"/>
    <p:sldId id="4378" r:id="rId45"/>
    <p:sldId id="4504" r:id="rId46"/>
    <p:sldId id="4510" r:id="rId47"/>
    <p:sldId id="4456" r:id="rId48"/>
    <p:sldId id="4455" r:id="rId49"/>
    <p:sldId id="4522" r:id="rId50"/>
    <p:sldId id="4526" r:id="rId51"/>
    <p:sldId id="4379" r:id="rId52"/>
    <p:sldId id="4505" r:id="rId53"/>
    <p:sldId id="4511" r:id="rId54"/>
    <p:sldId id="4457" r:id="rId55"/>
    <p:sldId id="4458" r:id="rId56"/>
    <p:sldId id="4530" r:id="rId57"/>
    <p:sldId id="4532" r:id="rId58"/>
    <p:sldId id="4560" r:id="rId59"/>
    <p:sldId id="4380" r:id="rId60"/>
    <p:sldId id="4506" r:id="rId61"/>
    <p:sldId id="4512" r:id="rId62"/>
    <p:sldId id="4438" r:id="rId63"/>
    <p:sldId id="4439" r:id="rId64"/>
    <p:sldId id="4535" r:id="rId65"/>
    <p:sldId id="4536" r:id="rId66"/>
    <p:sldId id="4381" r:id="rId67"/>
    <p:sldId id="4507" r:id="rId68"/>
    <p:sldId id="4541" r:id="rId69"/>
    <p:sldId id="4459" r:id="rId70"/>
    <p:sldId id="4460" r:id="rId71"/>
    <p:sldId id="4542" r:id="rId72"/>
    <p:sldId id="4543" r:id="rId73"/>
    <p:sldId id="4544" r:id="rId74"/>
    <p:sldId id="4382" r:id="rId75"/>
    <p:sldId id="4462" r:id="rId76"/>
    <p:sldId id="4556" r:id="rId77"/>
    <p:sldId id="4461" r:id="rId78"/>
    <p:sldId id="4440" r:id="rId79"/>
    <p:sldId id="4383" r:id="rId80"/>
    <p:sldId id="4557" r:id="rId81"/>
    <p:sldId id="4442" r:id="rId82"/>
    <p:sldId id="4463" r:id="rId83"/>
    <p:sldId id="4545" r:id="rId84"/>
    <p:sldId id="4422" r:id="rId85"/>
    <p:sldId id="4563" r:id="rId86"/>
    <p:sldId id="4445" r:id="rId8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ABA2931-8F43-5096-02C0-ED0006D6AAAF}" name="Maynara de Almeida Furquim" initials="" userId="S::md064157@fh-muenster.de::cb2f8acd-f477-4704-9f46-ae480f16722a" providerId="AD"/>
  <p188:author id="{238F0FCD-D612-099E-20F5-1E0464518DD0}" name="Paula Schüppenhauer" initials="PS" userId="S::ps286478@fh-muenster.de::53231c67-f842-40ae-9d40-eec1b0ea5f50"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29C5F4"/>
    <a:srgbClr val="173965"/>
    <a:srgbClr val="8652A1"/>
    <a:srgbClr val="000000"/>
    <a:srgbClr val="0B3A5B"/>
    <a:srgbClr val="3CBEB3"/>
    <a:srgbClr val="F26650"/>
    <a:srgbClr val="88D1DA"/>
    <a:srgbClr val="1D4C60"/>
    <a:srgbClr val="ECECE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5E89A7B-7CA1-4035-8752-BFD0A58237E4}" v="1" dt="2025-07-23T10:03:32.466"/>
    <p1510:client id="{DB178CD7-6B8B-4D9A-B1AE-71886ABD857A}" v="21" dt="2025-07-22T17:20:45.52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891" autoAdjust="0"/>
    <p:restoredTop sz="93179" autoAdjust="0"/>
  </p:normalViewPr>
  <p:slideViewPr>
    <p:cSldViewPr snapToGrid="0">
      <p:cViewPr varScale="1">
        <p:scale>
          <a:sx n="89" d="100"/>
          <a:sy n="89" d="100"/>
        </p:scale>
        <p:origin x="176" y="848"/>
      </p:cViewPr>
      <p:guideLst/>
    </p:cSldViewPr>
  </p:slideViewPr>
  <p:notesTextViewPr>
    <p:cViewPr>
      <p:scale>
        <a:sx n="1" d="1"/>
        <a:sy n="1" d="1"/>
      </p:scale>
      <p:origin x="0" y="0"/>
    </p:cViewPr>
  </p:notesTextViewPr>
  <p:gridSpacing cx="76200" cy="76200"/>
</p:viewPr>
</file>

<file path=ppt/_rels/presentation.xml.rels>&#65279;<?xml version="1.0" encoding="utf-8"?><Relationships xmlns="http://schemas.openxmlformats.org/package/2006/relationships"><Relationship Type="http://schemas.openxmlformats.org/officeDocument/2006/relationships/slide" Target="/ppt/slides/slide22.xml" Id="rId26" /><Relationship Type="http://schemas.openxmlformats.org/officeDocument/2006/relationships/slide" Target="/ppt/slides/slide17.xml" Id="rId21" /><Relationship Type="http://schemas.openxmlformats.org/officeDocument/2006/relationships/slide" Target="/ppt/slides/slide38.xml" Id="rId42" /><Relationship Type="http://schemas.openxmlformats.org/officeDocument/2006/relationships/slide" Target="/ppt/slides/slide43.xml" Id="rId47" /><Relationship Type="http://schemas.openxmlformats.org/officeDocument/2006/relationships/slide" Target="/ppt/slides/slide59.xml" Id="rId63" /><Relationship Type="http://schemas.openxmlformats.org/officeDocument/2006/relationships/slide" Target="/ppt/slides/slide64.xml" Id="rId68" /><Relationship Type="http://schemas.openxmlformats.org/officeDocument/2006/relationships/slide" Target="/ppt/slides/slide80.xml" Id="rId84" /><Relationship Type="http://schemas.openxmlformats.org/officeDocument/2006/relationships/presProps" Target="/ppt/presProps.xml" Id="rId89" /><Relationship Type="http://schemas.openxmlformats.org/officeDocument/2006/relationships/slide" Target="/ppt/slides/slide12.xml" Id="rId16" /><Relationship Type="http://schemas.openxmlformats.org/officeDocument/2006/relationships/slide" Target="/ppt/slides/slide7.xml" Id="rId11" /><Relationship Type="http://schemas.openxmlformats.org/officeDocument/2006/relationships/slide" Target="/ppt/slides/slide28.xml" Id="rId32" /><Relationship Type="http://schemas.openxmlformats.org/officeDocument/2006/relationships/slide" Target="/ppt/slides/slide33.xml" Id="rId37" /><Relationship Type="http://schemas.openxmlformats.org/officeDocument/2006/relationships/slide" Target="/ppt/slides/slide49.xml" Id="rId53" /><Relationship Type="http://schemas.openxmlformats.org/officeDocument/2006/relationships/slide" Target="/ppt/slides/slide54.xml" Id="rId58" /><Relationship Type="http://schemas.openxmlformats.org/officeDocument/2006/relationships/slide" Target="/ppt/slides/slide70.xml" Id="rId74" /><Relationship Type="http://schemas.openxmlformats.org/officeDocument/2006/relationships/slide" Target="/ppt/slides/slide75.xml" Id="rId79" /><Relationship Type="http://schemas.openxmlformats.org/officeDocument/2006/relationships/slide" Target="/ppt/slides/slide1.xml" Id="rId5" /><Relationship Type="http://schemas.openxmlformats.org/officeDocument/2006/relationships/viewProps" Target="/ppt/viewProps.xml" Id="rId90" /><Relationship Type="http://schemas.microsoft.com/office/2018/10/relationships/authors" Target="/ppt/authors.xml" Id="rId95" /><Relationship Type="http://schemas.openxmlformats.org/officeDocument/2006/relationships/slide" Target="/ppt/slides/slide18.xml" Id="rId22" /><Relationship Type="http://schemas.openxmlformats.org/officeDocument/2006/relationships/slide" Target="/ppt/slides/slide23.xml" Id="rId27" /><Relationship Type="http://schemas.openxmlformats.org/officeDocument/2006/relationships/slide" Target="/ppt/slides/slide39.xml" Id="rId43" /><Relationship Type="http://schemas.openxmlformats.org/officeDocument/2006/relationships/slide" Target="/ppt/slides/slide44.xml" Id="rId48" /><Relationship Type="http://schemas.openxmlformats.org/officeDocument/2006/relationships/slide" Target="/ppt/slides/slide60.xml" Id="rId64" /><Relationship Type="http://schemas.openxmlformats.org/officeDocument/2006/relationships/slide" Target="/ppt/slides/slide65.xml" Id="rId69" /><Relationship Type="http://schemas.openxmlformats.org/officeDocument/2006/relationships/slide" Target="/ppt/slides/slide4.xml" Id="rId8" /><Relationship Type="http://schemas.openxmlformats.org/officeDocument/2006/relationships/slide" Target="/ppt/slides/slide47.xml" Id="rId51" /><Relationship Type="http://schemas.openxmlformats.org/officeDocument/2006/relationships/slide" Target="/ppt/slides/slide68.xml" Id="rId72" /><Relationship Type="http://schemas.openxmlformats.org/officeDocument/2006/relationships/slide" Target="/ppt/slides/slide76.xml" Id="rId80" /><Relationship Type="http://schemas.openxmlformats.org/officeDocument/2006/relationships/slide" Target="/ppt/slides/slide81.xml" Id="rId85" /><Relationship Type="http://schemas.microsoft.com/office/2016/11/relationships/changesInfo" Target="/ppt/changesInfos/changesInfo1.xml" Id="rId93" /><Relationship Type="http://schemas.openxmlformats.org/officeDocument/2006/relationships/customXml" Target="/customXml/item3.xml" Id="rId3" /><Relationship Type="http://schemas.openxmlformats.org/officeDocument/2006/relationships/slide" Target="/ppt/slides/slide8.xml" Id="rId12" /><Relationship Type="http://schemas.openxmlformats.org/officeDocument/2006/relationships/slide" Target="/ppt/slides/slide13.xml" Id="rId17" /><Relationship Type="http://schemas.openxmlformats.org/officeDocument/2006/relationships/slide" Target="/ppt/slides/slide21.xml" Id="rId25" /><Relationship Type="http://schemas.openxmlformats.org/officeDocument/2006/relationships/slide" Target="/ppt/slides/slide29.xml" Id="rId33" /><Relationship Type="http://schemas.openxmlformats.org/officeDocument/2006/relationships/slide" Target="/ppt/slides/slide34.xml" Id="rId38" /><Relationship Type="http://schemas.openxmlformats.org/officeDocument/2006/relationships/slide" Target="/ppt/slides/slide42.xml" Id="rId46" /><Relationship Type="http://schemas.openxmlformats.org/officeDocument/2006/relationships/slide" Target="/ppt/slides/slide55.xml" Id="rId59" /><Relationship Type="http://schemas.openxmlformats.org/officeDocument/2006/relationships/slide" Target="/ppt/slides/slide63.xml" Id="rId67" /><Relationship Type="http://schemas.openxmlformats.org/officeDocument/2006/relationships/slide" Target="/ppt/slides/slide16.xml" Id="rId20" /><Relationship Type="http://schemas.openxmlformats.org/officeDocument/2006/relationships/slide" Target="/ppt/slides/slide37.xml" Id="rId41" /><Relationship Type="http://schemas.openxmlformats.org/officeDocument/2006/relationships/slide" Target="/ppt/slides/slide50.xml" Id="rId54" /><Relationship Type="http://schemas.openxmlformats.org/officeDocument/2006/relationships/slide" Target="/ppt/slides/slide58.xml" Id="rId62" /><Relationship Type="http://schemas.openxmlformats.org/officeDocument/2006/relationships/slide" Target="/ppt/slides/slide66.xml" Id="rId70" /><Relationship Type="http://schemas.openxmlformats.org/officeDocument/2006/relationships/slide" Target="/ppt/slides/slide71.xml" Id="rId75" /><Relationship Type="http://schemas.openxmlformats.org/officeDocument/2006/relationships/slide" Target="/ppt/slides/slide79.xml" Id="rId83" /><Relationship Type="http://schemas.openxmlformats.org/officeDocument/2006/relationships/notesMaster" Target="/ppt/notesMasters/notesMaster1.xml" Id="rId88" /><Relationship Type="http://schemas.openxmlformats.org/officeDocument/2006/relationships/theme" Target="/ppt/theme/theme1.xml" Id="rId91" /><Relationship Type="http://schemas.openxmlformats.org/officeDocument/2006/relationships/customXml" Target="/customXml/item1.xml" Id="rId1" /><Relationship Type="http://schemas.openxmlformats.org/officeDocument/2006/relationships/slide" Target="/ppt/slides/slide2.xml" Id="rId6" /><Relationship Type="http://schemas.openxmlformats.org/officeDocument/2006/relationships/slide" Target="/ppt/slides/slide11.xml" Id="rId15" /><Relationship Type="http://schemas.openxmlformats.org/officeDocument/2006/relationships/slide" Target="/ppt/slides/slide19.xml" Id="rId23" /><Relationship Type="http://schemas.openxmlformats.org/officeDocument/2006/relationships/slide" Target="/ppt/slides/slide24.xml" Id="rId28" /><Relationship Type="http://schemas.openxmlformats.org/officeDocument/2006/relationships/slide" Target="/ppt/slides/slide32.xml" Id="rId36" /><Relationship Type="http://schemas.openxmlformats.org/officeDocument/2006/relationships/slide" Target="/ppt/slides/slide45.xml" Id="rId49" /><Relationship Type="http://schemas.openxmlformats.org/officeDocument/2006/relationships/slide" Target="/ppt/slides/slide53.xml" Id="rId57" /><Relationship Type="http://schemas.openxmlformats.org/officeDocument/2006/relationships/slide" Target="/ppt/slides/slide6.xml" Id="rId10" /><Relationship Type="http://schemas.openxmlformats.org/officeDocument/2006/relationships/slide" Target="/ppt/slides/slide27.xml" Id="rId31" /><Relationship Type="http://schemas.openxmlformats.org/officeDocument/2006/relationships/slide" Target="/ppt/slides/slide40.xml" Id="rId44" /><Relationship Type="http://schemas.openxmlformats.org/officeDocument/2006/relationships/slide" Target="/ppt/slides/slide48.xml" Id="rId52" /><Relationship Type="http://schemas.openxmlformats.org/officeDocument/2006/relationships/slide" Target="/ppt/slides/slide56.xml" Id="rId60" /><Relationship Type="http://schemas.openxmlformats.org/officeDocument/2006/relationships/slide" Target="/ppt/slides/slide61.xml" Id="rId65" /><Relationship Type="http://schemas.openxmlformats.org/officeDocument/2006/relationships/slide" Target="/ppt/slides/slide69.xml" Id="rId73" /><Relationship Type="http://schemas.openxmlformats.org/officeDocument/2006/relationships/slide" Target="/ppt/slides/slide74.xml" Id="rId78" /><Relationship Type="http://schemas.openxmlformats.org/officeDocument/2006/relationships/slide" Target="/ppt/slides/slide77.xml" Id="rId81" /><Relationship Type="http://schemas.openxmlformats.org/officeDocument/2006/relationships/slide" Target="/ppt/slides/slide82.xml" Id="rId86" /><Relationship Type="http://schemas.microsoft.com/office/2015/10/relationships/revisionInfo" Target="/ppt/revisionInfo.xml" Id="rId94" /><Relationship Type="http://schemas.openxmlformats.org/officeDocument/2006/relationships/slideMaster" Target="/ppt/slideMasters/slideMaster1.xml" Id="rId4" /><Relationship Type="http://schemas.openxmlformats.org/officeDocument/2006/relationships/slide" Target="/ppt/slides/slide5.xml" Id="rId9" /><Relationship Type="http://schemas.openxmlformats.org/officeDocument/2006/relationships/slide" Target="/ppt/slides/slide9.xml" Id="rId13" /><Relationship Type="http://schemas.openxmlformats.org/officeDocument/2006/relationships/slide" Target="/ppt/slides/slide14.xml" Id="rId18" /><Relationship Type="http://schemas.openxmlformats.org/officeDocument/2006/relationships/slide" Target="/ppt/slides/slide35.xml" Id="rId39" /><Relationship Type="http://schemas.openxmlformats.org/officeDocument/2006/relationships/slide" Target="/ppt/slides/slide30.xml" Id="rId34" /><Relationship Type="http://schemas.openxmlformats.org/officeDocument/2006/relationships/slide" Target="/ppt/slides/slide46.xml" Id="rId50" /><Relationship Type="http://schemas.openxmlformats.org/officeDocument/2006/relationships/slide" Target="/ppt/slides/slide51.xml" Id="rId55" /><Relationship Type="http://schemas.openxmlformats.org/officeDocument/2006/relationships/slide" Target="/ppt/slides/slide72.xml" Id="rId76" /><Relationship Type="http://schemas.openxmlformats.org/officeDocument/2006/relationships/slide" Target="/ppt/slides/slide3.xml" Id="rId7" /><Relationship Type="http://schemas.openxmlformats.org/officeDocument/2006/relationships/slide" Target="/ppt/slides/slide67.xml" Id="rId71" /><Relationship Type="http://schemas.openxmlformats.org/officeDocument/2006/relationships/tableStyles" Target="/ppt/tableStyles.xml" Id="rId92" /><Relationship Type="http://schemas.openxmlformats.org/officeDocument/2006/relationships/customXml" Target="/customXml/item2.xml" Id="rId2" /><Relationship Type="http://schemas.openxmlformats.org/officeDocument/2006/relationships/slide" Target="/ppt/slides/slide25.xml" Id="rId29" /><Relationship Type="http://schemas.openxmlformats.org/officeDocument/2006/relationships/slide" Target="/ppt/slides/slide20.xml" Id="rId24" /><Relationship Type="http://schemas.openxmlformats.org/officeDocument/2006/relationships/slide" Target="/ppt/slides/slide36.xml" Id="rId40" /><Relationship Type="http://schemas.openxmlformats.org/officeDocument/2006/relationships/slide" Target="/ppt/slides/slide41.xml" Id="rId45" /><Relationship Type="http://schemas.openxmlformats.org/officeDocument/2006/relationships/slide" Target="/ppt/slides/slide62.xml" Id="rId66" /><Relationship Type="http://schemas.openxmlformats.org/officeDocument/2006/relationships/slide" Target="/ppt/slides/slide83.xml" Id="rId87" /><Relationship Type="http://schemas.openxmlformats.org/officeDocument/2006/relationships/slide" Target="/ppt/slides/slide57.xml" Id="rId61" /><Relationship Type="http://schemas.openxmlformats.org/officeDocument/2006/relationships/slide" Target="/ppt/slides/slide78.xml" Id="rId82" /><Relationship Type="http://schemas.openxmlformats.org/officeDocument/2006/relationships/slide" Target="/ppt/slides/slide15.xml" Id="rId19" /><Relationship Type="http://schemas.openxmlformats.org/officeDocument/2006/relationships/slide" Target="/ppt/slides/slide10.xml" Id="rId14" /><Relationship Type="http://schemas.openxmlformats.org/officeDocument/2006/relationships/slide" Target="/ppt/slides/slide26.xml" Id="rId30" /><Relationship Type="http://schemas.openxmlformats.org/officeDocument/2006/relationships/slide" Target="/ppt/slides/slide31.xml" Id="rId35" /><Relationship Type="http://schemas.openxmlformats.org/officeDocument/2006/relationships/slide" Target="/ppt/slides/slide52.xml" Id="rId56" /><Relationship Type="http://schemas.openxmlformats.org/officeDocument/2006/relationships/slide" Target="/ppt/slides/slide73.xml" Id="rId77" /></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ynara de Almeida Furquim" userId="S::md064157@fh-muenster.de::cb2f8acd-f477-4704-9f46-ae480f16722a" providerId="AD" clId="Web-{F00AC68C-76B3-41B5-AD04-F6EAACF0420A}"/>
    <pc:docChg chg="modSld">
      <pc:chgData name="Maynara de Almeida Furquim" userId="S::md064157@fh-muenster.de::cb2f8acd-f477-4704-9f46-ae480f16722a" providerId="AD" clId="Web-{F00AC68C-76B3-41B5-AD04-F6EAACF0420A}" dt="2025-02-28T11:30:30.230" v="9" actId="20577"/>
      <pc:docMkLst>
        <pc:docMk/>
      </pc:docMkLst>
      <pc:sldChg chg="modSp">
        <pc:chgData name="Maynara de Almeida Furquim" userId="S::md064157@fh-muenster.de::cb2f8acd-f477-4704-9f46-ae480f16722a" providerId="AD" clId="Web-{F00AC68C-76B3-41B5-AD04-F6EAACF0420A}" dt="2025-02-28T11:30:30.230" v="9" actId="20577"/>
        <pc:sldMkLst>
          <pc:docMk/>
          <pc:sldMk cId="3015793550" sldId="4398"/>
        </pc:sldMkLst>
      </pc:sldChg>
    </pc:docChg>
  </pc:docChgLst>
  <pc:docChgLst>
    <pc:chgData name="Maynara de Almeida Furquim" userId="S::md064157@fh-muenster.de::cb2f8acd-f477-4704-9f46-ae480f16722a" providerId="AD" clId="Web-{9B6A74A8-A1A8-4A86-87C9-4CCF5D814AAB}"/>
    <pc:docChg chg="modSld">
      <pc:chgData name="Maynara de Almeida Furquim" userId="S::md064157@fh-muenster.de::cb2f8acd-f477-4704-9f46-ae480f16722a" providerId="AD" clId="Web-{9B6A74A8-A1A8-4A86-87C9-4CCF5D814AAB}" dt="2025-02-28T08:31:35.639" v="1" actId="20577"/>
      <pc:docMkLst>
        <pc:docMk/>
      </pc:docMkLst>
      <pc:sldChg chg="modSp">
        <pc:chgData name="Maynara de Almeida Furquim" userId="S::md064157@fh-muenster.de::cb2f8acd-f477-4704-9f46-ae480f16722a" providerId="AD" clId="Web-{9B6A74A8-A1A8-4A86-87C9-4CCF5D814AAB}" dt="2025-02-28T08:31:35.639" v="1" actId="20577"/>
        <pc:sldMkLst>
          <pc:docMk/>
          <pc:sldMk cId="3741486635" sldId="4392"/>
        </pc:sldMkLst>
      </pc:sldChg>
    </pc:docChg>
  </pc:docChgLst>
  <pc:docChgLst>
    <pc:chgData name="Maynara de Almeida Furquim" userId="cb2f8acd-f477-4704-9f46-ae480f16722a" providerId="ADAL" clId="{1A343AA8-EDFB-AB41-868B-2CAE9C895521}"/>
    <pc:docChg chg="undo custSel addSld delSld modSld">
      <pc:chgData name="Maynara de Almeida Furquim" userId="cb2f8acd-f477-4704-9f46-ae480f16722a" providerId="ADAL" clId="{1A343AA8-EDFB-AB41-868B-2CAE9C895521}" dt="2025-07-18T11:59:17.481" v="116" actId="113"/>
      <pc:docMkLst>
        <pc:docMk/>
      </pc:docMkLst>
      <pc:sldChg chg="del">
        <pc:chgData name="Maynara de Almeida Furquim" userId="cb2f8acd-f477-4704-9f46-ae480f16722a" providerId="ADAL" clId="{1A343AA8-EDFB-AB41-868B-2CAE9C895521}" dt="2025-07-18T07:17:06.088" v="10" actId="2696"/>
        <pc:sldMkLst>
          <pc:docMk/>
          <pc:sldMk cId="2155738992" sldId="4338"/>
        </pc:sldMkLst>
      </pc:sldChg>
      <pc:sldChg chg="modSp mod">
        <pc:chgData name="Maynara de Almeida Furquim" userId="cb2f8acd-f477-4704-9f46-ae480f16722a" providerId="ADAL" clId="{1A343AA8-EDFB-AB41-868B-2CAE9C895521}" dt="2025-07-18T07:14:54.946" v="1" actId="123"/>
        <pc:sldMkLst>
          <pc:docMk/>
          <pc:sldMk cId="3993980374" sldId="4347"/>
        </pc:sldMkLst>
        <pc:spChg chg="mod">
          <ac:chgData name="Maynara de Almeida Furquim" userId="cb2f8acd-f477-4704-9f46-ae480f16722a" providerId="ADAL" clId="{1A343AA8-EDFB-AB41-868B-2CAE9C895521}" dt="2025-07-18T07:14:54.946" v="1" actId="123"/>
          <ac:spMkLst>
            <pc:docMk/>
            <pc:sldMk cId="3993980374" sldId="4347"/>
            <ac:spMk id="9" creationId="{4BCA7494-017B-CC48-9BEC-8F31D90E2329}"/>
          </ac:spMkLst>
        </pc:spChg>
      </pc:sldChg>
      <pc:sldChg chg="modSp del mod">
        <pc:chgData name="Maynara de Almeida Furquim" userId="cb2f8acd-f477-4704-9f46-ae480f16722a" providerId="ADAL" clId="{1A343AA8-EDFB-AB41-868B-2CAE9C895521}" dt="2025-07-18T07:16:34.421" v="7" actId="2696"/>
        <pc:sldMkLst>
          <pc:docMk/>
          <pc:sldMk cId="840311021" sldId="4350"/>
        </pc:sldMkLst>
      </pc:sldChg>
      <pc:sldChg chg="addSp delSp mod">
        <pc:chgData name="Maynara de Almeida Furquim" userId="cb2f8acd-f477-4704-9f46-ae480f16722a" providerId="ADAL" clId="{1A343AA8-EDFB-AB41-868B-2CAE9C895521}" dt="2025-07-18T07:15:46.080" v="4" actId="22"/>
        <pc:sldMkLst>
          <pc:docMk/>
          <pc:sldMk cId="3559636693" sldId="4352"/>
        </pc:sldMkLst>
      </pc:sldChg>
      <pc:sldChg chg="del">
        <pc:chgData name="Maynara de Almeida Furquim" userId="cb2f8acd-f477-4704-9f46-ae480f16722a" providerId="ADAL" clId="{1A343AA8-EDFB-AB41-868B-2CAE9C895521}" dt="2025-07-18T07:17:07.042" v="11" actId="2696"/>
        <pc:sldMkLst>
          <pc:docMk/>
          <pc:sldMk cId="206617532" sldId="4363"/>
        </pc:sldMkLst>
      </pc:sldChg>
      <pc:sldChg chg="modSp mod">
        <pc:chgData name="Maynara de Almeida Furquim" userId="cb2f8acd-f477-4704-9f46-ae480f16722a" providerId="ADAL" clId="{1A343AA8-EDFB-AB41-868B-2CAE9C895521}" dt="2025-07-18T07:17:23.068" v="15"/>
        <pc:sldMkLst>
          <pc:docMk/>
          <pc:sldMk cId="861080955" sldId="4365"/>
        </pc:sldMkLst>
        <pc:spChg chg="mod">
          <ac:chgData name="Maynara de Almeida Furquim" userId="cb2f8acd-f477-4704-9f46-ae480f16722a" providerId="ADAL" clId="{1A343AA8-EDFB-AB41-868B-2CAE9C895521}" dt="2025-07-18T07:17:23.068" v="15"/>
          <ac:spMkLst>
            <pc:docMk/>
            <pc:sldMk cId="861080955" sldId="4365"/>
            <ac:spMk id="3" creationId="{E4EDAC37-C3BA-1249-8767-414D489BC914}"/>
          </ac:spMkLst>
        </pc:spChg>
      </pc:sldChg>
      <pc:sldChg chg="addCm">
        <pc:chgData name="Maynara de Almeida Furquim" userId="cb2f8acd-f477-4704-9f46-ae480f16722a" providerId="ADAL" clId="{1A343AA8-EDFB-AB41-868B-2CAE9C895521}" dt="2025-07-18T07:47:05.310" v="99"/>
        <pc:sldMkLst>
          <pc:docMk/>
          <pc:sldMk cId="2253308585" sldId="4375"/>
        </pc:sldMkLst>
        <pc:extLst>
          <p:ext xmlns:p="http://schemas.openxmlformats.org/presentationml/2006/main" uri="{D6D511B9-2390-475A-947B-AFAB55BFBCF1}">
            <pc226:cmChg xmlns:pc226="http://schemas.microsoft.com/office/powerpoint/2022/06/main/command" chg="add">
              <pc226:chgData name="Maynara de Almeida Furquim" userId="cb2f8acd-f477-4704-9f46-ae480f16722a" providerId="ADAL" clId="{1A343AA8-EDFB-AB41-868B-2CAE9C895521}" dt="2025-07-18T07:47:05.310" v="99"/>
              <pc2:cmMkLst xmlns:pc2="http://schemas.microsoft.com/office/powerpoint/2019/9/main/command">
                <pc:docMk/>
                <pc:sldMk cId="2253308585" sldId="4375"/>
                <pc2:cmMk id="{9E62DFF9-A27D-4C4D-95D8-357D6EA11528}"/>
              </pc2:cmMkLst>
            </pc226:cmChg>
          </p:ext>
        </pc:extLst>
      </pc:sldChg>
      <pc:sldChg chg="addCm">
        <pc:chgData name="Maynara de Almeida Furquim" userId="cb2f8acd-f477-4704-9f46-ae480f16722a" providerId="ADAL" clId="{1A343AA8-EDFB-AB41-868B-2CAE9C895521}" dt="2025-07-18T08:22:38.042" v="100"/>
        <pc:sldMkLst>
          <pc:docMk/>
          <pc:sldMk cId="2541906210" sldId="4376"/>
        </pc:sldMkLst>
        <pc:extLst>
          <p:ext xmlns:p="http://schemas.openxmlformats.org/presentationml/2006/main" uri="{D6D511B9-2390-475A-947B-AFAB55BFBCF1}">
            <pc226:cmChg xmlns:pc226="http://schemas.microsoft.com/office/powerpoint/2022/06/main/command" chg="add">
              <pc226:chgData name="Maynara de Almeida Furquim" userId="cb2f8acd-f477-4704-9f46-ae480f16722a" providerId="ADAL" clId="{1A343AA8-EDFB-AB41-868B-2CAE9C895521}" dt="2025-07-18T08:22:38.042" v="100"/>
              <pc2:cmMkLst xmlns:pc2="http://schemas.microsoft.com/office/powerpoint/2019/9/main/command">
                <pc:docMk/>
                <pc:sldMk cId="2541906210" sldId="4376"/>
                <pc2:cmMk id="{EBB58402-5FB2-CC48-B1AF-21914F1A6FFE}"/>
              </pc2:cmMkLst>
            </pc226:cmChg>
          </p:ext>
        </pc:extLst>
      </pc:sldChg>
      <pc:sldChg chg="modSp mod">
        <pc:chgData name="Maynara de Almeida Furquim" userId="cb2f8acd-f477-4704-9f46-ae480f16722a" providerId="ADAL" clId="{1A343AA8-EDFB-AB41-868B-2CAE9C895521}" dt="2025-07-18T07:17:50.305" v="17"/>
        <pc:sldMkLst>
          <pc:docMk/>
          <pc:sldMk cId="4159459676" sldId="4390"/>
        </pc:sldMkLst>
        <pc:spChg chg="mod">
          <ac:chgData name="Maynara de Almeida Furquim" userId="cb2f8acd-f477-4704-9f46-ae480f16722a" providerId="ADAL" clId="{1A343AA8-EDFB-AB41-868B-2CAE9C895521}" dt="2025-07-18T07:17:50.305" v="17"/>
          <ac:spMkLst>
            <pc:docMk/>
            <pc:sldMk cId="4159459676" sldId="4390"/>
            <ac:spMk id="4" creationId="{6F5E3CEF-5D82-9245-39C0-D03CBFB93500}"/>
          </ac:spMkLst>
        </pc:spChg>
      </pc:sldChg>
      <pc:sldChg chg="modSp mod">
        <pc:chgData name="Maynara de Almeida Furquim" userId="cb2f8acd-f477-4704-9f46-ae480f16722a" providerId="ADAL" clId="{1A343AA8-EDFB-AB41-868B-2CAE9C895521}" dt="2025-07-18T11:56:33.176" v="113" actId="20577"/>
        <pc:sldMkLst>
          <pc:docMk/>
          <pc:sldMk cId="2748705481" sldId="4423"/>
        </pc:sldMkLst>
        <pc:spChg chg="mod">
          <ac:chgData name="Maynara de Almeida Furquim" userId="cb2f8acd-f477-4704-9f46-ae480f16722a" providerId="ADAL" clId="{1A343AA8-EDFB-AB41-868B-2CAE9C895521}" dt="2025-07-18T11:56:33.176" v="113" actId="20577"/>
          <ac:spMkLst>
            <pc:docMk/>
            <pc:sldMk cId="2748705481" sldId="4423"/>
            <ac:spMk id="11" creationId="{65F372CC-FDF6-3FA3-41AE-5AD4F143FEF2}"/>
          </ac:spMkLst>
        </pc:spChg>
      </pc:sldChg>
      <pc:sldChg chg="modSp mod">
        <pc:chgData name="Maynara de Almeida Furquim" userId="cb2f8acd-f477-4704-9f46-ae480f16722a" providerId="ADAL" clId="{1A343AA8-EDFB-AB41-868B-2CAE9C895521}" dt="2025-07-18T07:41:51.107" v="54" actId="14100"/>
        <pc:sldMkLst>
          <pc:docMk/>
          <pc:sldMk cId="2304274481" sldId="4424"/>
        </pc:sldMkLst>
        <pc:spChg chg="mod">
          <ac:chgData name="Maynara de Almeida Furquim" userId="cb2f8acd-f477-4704-9f46-ae480f16722a" providerId="ADAL" clId="{1A343AA8-EDFB-AB41-868B-2CAE9C895521}" dt="2025-07-18T07:41:51.107" v="54" actId="14100"/>
          <ac:spMkLst>
            <pc:docMk/>
            <pc:sldMk cId="2304274481" sldId="4424"/>
            <ac:spMk id="12" creationId="{F885D6AD-86C8-5014-D189-304C46879DAD}"/>
          </ac:spMkLst>
        </pc:spChg>
      </pc:sldChg>
      <pc:sldChg chg="modSp mod">
        <pc:chgData name="Maynara de Almeida Furquim" userId="cb2f8acd-f477-4704-9f46-ae480f16722a" providerId="ADAL" clId="{1A343AA8-EDFB-AB41-868B-2CAE9C895521}" dt="2025-07-18T11:58:06.153" v="115" actId="1076"/>
        <pc:sldMkLst>
          <pc:docMk/>
          <pc:sldMk cId="2608476424" sldId="4425"/>
        </pc:sldMkLst>
        <pc:spChg chg="mod">
          <ac:chgData name="Maynara de Almeida Furquim" userId="cb2f8acd-f477-4704-9f46-ae480f16722a" providerId="ADAL" clId="{1A343AA8-EDFB-AB41-868B-2CAE9C895521}" dt="2025-07-18T07:42:10.139" v="59" actId="123"/>
          <ac:spMkLst>
            <pc:docMk/>
            <pc:sldMk cId="2608476424" sldId="4425"/>
            <ac:spMk id="10" creationId="{1ABA0C74-A3FE-337C-84DC-6CCBB3D3B1F7}"/>
          </ac:spMkLst>
        </pc:spChg>
        <pc:picChg chg="mod">
          <ac:chgData name="Maynara de Almeida Furquim" userId="cb2f8acd-f477-4704-9f46-ae480f16722a" providerId="ADAL" clId="{1A343AA8-EDFB-AB41-868B-2CAE9C895521}" dt="2025-07-18T11:58:06.153" v="115" actId="1076"/>
          <ac:picMkLst>
            <pc:docMk/>
            <pc:sldMk cId="2608476424" sldId="4425"/>
            <ac:picMk id="7" creationId="{8FBC88AD-CA3D-61B8-D3E2-3162F678B8C0}"/>
          </ac:picMkLst>
        </pc:picChg>
      </pc:sldChg>
      <pc:sldChg chg="addCm modCm">
        <pc:chgData name="Maynara de Almeida Furquim" userId="cb2f8acd-f477-4704-9f46-ae480f16722a" providerId="ADAL" clId="{1A343AA8-EDFB-AB41-868B-2CAE9C895521}" dt="2025-07-18T07:46:11.212" v="98"/>
        <pc:sldMkLst>
          <pc:docMk/>
          <pc:sldMk cId="898361627" sldId="4445"/>
        </pc:sldMkLst>
        <pc:extLst>
          <p:ext xmlns:p="http://schemas.openxmlformats.org/presentationml/2006/main" uri="{D6D511B9-2390-475A-947B-AFAB55BFBCF1}">
            <pc226:cmChg xmlns:pc226="http://schemas.microsoft.com/office/powerpoint/2022/06/main/command" chg="add">
              <pc226:chgData name="Maynara de Almeida Furquim" userId="cb2f8acd-f477-4704-9f46-ae480f16722a" providerId="ADAL" clId="{1A343AA8-EDFB-AB41-868B-2CAE9C895521}" dt="2025-07-18T07:46:11.212" v="98"/>
              <pc2:cmMkLst xmlns:pc2="http://schemas.microsoft.com/office/powerpoint/2019/9/main/command">
                <pc:docMk/>
                <pc:sldMk cId="898361627" sldId="4445"/>
                <pc2:cmMk id="{D5DA3ECF-9BD9-D44A-8A9A-CF847254F370}"/>
              </pc2:cmMkLst>
              <pc226:cmRplyChg chg="add">
                <pc226:chgData name="Maynara de Almeida Furquim" userId="cb2f8acd-f477-4704-9f46-ae480f16722a" providerId="ADAL" clId="{1A343AA8-EDFB-AB41-868B-2CAE9C895521}" dt="2025-07-18T07:46:11.212" v="98"/>
                <pc2:cmRplyMkLst xmlns:pc2="http://schemas.microsoft.com/office/powerpoint/2019/9/main/command">
                  <pc:docMk/>
                  <pc:sldMk cId="898361627" sldId="4445"/>
                  <pc2:cmMk id="{D5DA3ECF-9BD9-D44A-8A9A-CF847254F370}"/>
                  <pc2:cmRplyMk id="{8ABC4CF6-E039-DA45-8DB5-99FBCC62313E}"/>
                </pc2:cmRplyMkLst>
              </pc226:cmRplyChg>
            </pc226:cmChg>
          </p:ext>
        </pc:extLst>
      </pc:sldChg>
      <pc:sldChg chg="modSp mod">
        <pc:chgData name="Maynara de Almeida Furquim" userId="cb2f8acd-f477-4704-9f46-ae480f16722a" providerId="ADAL" clId="{1A343AA8-EDFB-AB41-868B-2CAE9C895521}" dt="2025-07-18T07:18:19.042" v="23" actId="20577"/>
        <pc:sldMkLst>
          <pc:docMk/>
          <pc:sldMk cId="1809345437" sldId="4464"/>
        </pc:sldMkLst>
        <pc:spChg chg="mod">
          <ac:chgData name="Maynara de Almeida Furquim" userId="cb2f8acd-f477-4704-9f46-ae480f16722a" providerId="ADAL" clId="{1A343AA8-EDFB-AB41-868B-2CAE9C895521}" dt="2025-07-18T07:18:19.042" v="23" actId="20577"/>
          <ac:spMkLst>
            <pc:docMk/>
            <pc:sldMk cId="1809345437" sldId="4464"/>
            <ac:spMk id="4" creationId="{92FEA933-525B-1A64-1A32-624648DC2A38}"/>
          </ac:spMkLst>
        </pc:spChg>
      </pc:sldChg>
      <pc:sldChg chg="modSp mod">
        <pc:chgData name="Maynara de Almeida Furquim" userId="cb2f8acd-f477-4704-9f46-ae480f16722a" providerId="ADAL" clId="{1A343AA8-EDFB-AB41-868B-2CAE9C895521}" dt="2025-07-18T07:41:10.989" v="45" actId="113"/>
        <pc:sldMkLst>
          <pc:docMk/>
          <pc:sldMk cId="1000034599" sldId="4465"/>
        </pc:sldMkLst>
        <pc:spChg chg="mod">
          <ac:chgData name="Maynara de Almeida Furquim" userId="cb2f8acd-f477-4704-9f46-ae480f16722a" providerId="ADAL" clId="{1A343AA8-EDFB-AB41-868B-2CAE9C895521}" dt="2025-07-18T07:41:10.989" v="45" actId="113"/>
          <ac:spMkLst>
            <pc:docMk/>
            <pc:sldMk cId="1000034599" sldId="4465"/>
            <ac:spMk id="4" creationId="{0509A90A-AB3D-E34A-F34D-E4609B13368F}"/>
          </ac:spMkLst>
        </pc:spChg>
      </pc:sldChg>
      <pc:sldChg chg="modSp mod">
        <pc:chgData name="Maynara de Almeida Furquim" userId="cb2f8acd-f477-4704-9f46-ae480f16722a" providerId="ADAL" clId="{1A343AA8-EDFB-AB41-868B-2CAE9C895521}" dt="2025-07-18T07:42:06.587" v="58" actId="113"/>
        <pc:sldMkLst>
          <pc:docMk/>
          <pc:sldMk cId="1438314831" sldId="4466"/>
        </pc:sldMkLst>
        <pc:spChg chg="mod">
          <ac:chgData name="Maynara de Almeida Furquim" userId="cb2f8acd-f477-4704-9f46-ae480f16722a" providerId="ADAL" clId="{1A343AA8-EDFB-AB41-868B-2CAE9C895521}" dt="2025-07-18T07:42:06.587" v="58" actId="113"/>
          <ac:spMkLst>
            <pc:docMk/>
            <pc:sldMk cId="1438314831" sldId="4466"/>
            <ac:spMk id="4" creationId="{BE5772DE-8782-B225-8449-1BD6F3326B48}"/>
          </ac:spMkLst>
        </pc:spChg>
        <pc:spChg chg="mod">
          <ac:chgData name="Maynara de Almeida Furquim" userId="cb2f8acd-f477-4704-9f46-ae480f16722a" providerId="ADAL" clId="{1A343AA8-EDFB-AB41-868B-2CAE9C895521}" dt="2025-07-18T07:42:00.576" v="55" actId="20577"/>
          <ac:spMkLst>
            <pc:docMk/>
            <pc:sldMk cId="1438314831" sldId="4466"/>
            <ac:spMk id="7" creationId="{91FDF310-BB16-8E39-8912-B9AF88142622}"/>
          </ac:spMkLst>
        </pc:spChg>
      </pc:sldChg>
      <pc:sldChg chg="modSp mod">
        <pc:chgData name="Maynara de Almeida Furquim" userId="cb2f8acd-f477-4704-9f46-ae480f16722a" providerId="ADAL" clId="{1A343AA8-EDFB-AB41-868B-2CAE9C895521}" dt="2025-07-18T07:42:36.591" v="65"/>
        <pc:sldMkLst>
          <pc:docMk/>
          <pc:sldMk cId="1746781036" sldId="4467"/>
        </pc:sldMkLst>
        <pc:spChg chg="mod">
          <ac:chgData name="Maynara de Almeida Furquim" userId="cb2f8acd-f477-4704-9f46-ae480f16722a" providerId="ADAL" clId="{1A343AA8-EDFB-AB41-868B-2CAE9C895521}" dt="2025-07-18T07:42:36.591" v="65"/>
          <ac:spMkLst>
            <pc:docMk/>
            <pc:sldMk cId="1746781036" sldId="4467"/>
            <ac:spMk id="4" creationId="{153C2DDE-5365-A725-A35A-8A63C7673895}"/>
          </ac:spMkLst>
        </pc:spChg>
      </pc:sldChg>
      <pc:sldChg chg="addCm delCm">
        <pc:chgData name="Maynara de Almeida Furquim" userId="cb2f8acd-f477-4704-9f46-ae480f16722a" providerId="ADAL" clId="{1A343AA8-EDFB-AB41-868B-2CAE9C895521}" dt="2025-07-18T08:25:28.776" v="102"/>
        <pc:sldMkLst>
          <pc:docMk/>
          <pc:sldMk cId="2608251600" sldId="4522"/>
        </pc:sldMkLst>
        <pc:extLst>
          <p:ext xmlns:p="http://schemas.openxmlformats.org/presentationml/2006/main" uri="{D6D511B9-2390-475A-947B-AFAB55BFBCF1}">
            <pc226:cmChg xmlns:pc226="http://schemas.microsoft.com/office/powerpoint/2022/06/main/command" chg="add del">
              <pc226:chgData name="Maynara de Almeida Furquim" userId="cb2f8acd-f477-4704-9f46-ae480f16722a" providerId="ADAL" clId="{1A343AA8-EDFB-AB41-868B-2CAE9C895521}" dt="2025-07-18T08:25:28.776" v="102"/>
              <pc2:cmMkLst xmlns:pc2="http://schemas.microsoft.com/office/powerpoint/2019/9/main/command">
                <pc:docMk/>
                <pc:sldMk cId="2608251600" sldId="4522"/>
                <pc2:cmMk id="{651FAEAA-A23D-2246-92E3-37559161C00A}"/>
              </pc2:cmMkLst>
            </pc226:cmChg>
          </p:ext>
        </pc:extLst>
      </pc:sldChg>
      <pc:sldChg chg="modSp mod">
        <pc:chgData name="Maynara de Almeida Furquim" userId="cb2f8acd-f477-4704-9f46-ae480f16722a" providerId="ADAL" clId="{1A343AA8-EDFB-AB41-868B-2CAE9C895521}" dt="2025-07-18T07:42:49.085" v="67" actId="123"/>
        <pc:sldMkLst>
          <pc:docMk/>
          <pc:sldMk cId="900344199" sldId="4558"/>
        </pc:sldMkLst>
        <pc:spChg chg="mod">
          <ac:chgData name="Maynara de Almeida Furquim" userId="cb2f8acd-f477-4704-9f46-ae480f16722a" providerId="ADAL" clId="{1A343AA8-EDFB-AB41-868B-2CAE9C895521}" dt="2025-07-18T07:42:49.085" v="67" actId="123"/>
          <ac:spMkLst>
            <pc:docMk/>
            <pc:sldMk cId="900344199" sldId="4558"/>
            <ac:spMk id="4" creationId="{EE7B6473-8B77-C32E-4BDC-50455705A892}"/>
          </ac:spMkLst>
        </pc:spChg>
      </pc:sldChg>
      <pc:sldChg chg="modSp mod">
        <pc:chgData name="Maynara de Almeida Furquim" userId="cb2f8acd-f477-4704-9f46-ae480f16722a" providerId="ADAL" clId="{1A343AA8-EDFB-AB41-868B-2CAE9C895521}" dt="2025-07-18T11:59:17.481" v="116" actId="113"/>
        <pc:sldMkLst>
          <pc:docMk/>
          <pc:sldMk cId="2666245254" sldId="4559"/>
        </pc:sldMkLst>
        <pc:spChg chg="mod">
          <ac:chgData name="Maynara de Almeida Furquim" userId="cb2f8acd-f477-4704-9f46-ae480f16722a" providerId="ADAL" clId="{1A343AA8-EDFB-AB41-868B-2CAE9C895521}" dt="2025-07-18T11:59:17.481" v="116" actId="113"/>
          <ac:spMkLst>
            <pc:docMk/>
            <pc:sldMk cId="2666245254" sldId="4559"/>
            <ac:spMk id="10" creationId="{F2575661-2757-B04B-034E-2B407845918B}"/>
          </ac:spMkLst>
        </pc:spChg>
      </pc:sldChg>
      <pc:sldChg chg="modSp add mod">
        <pc:chgData name="Maynara de Almeida Furquim" userId="cb2f8acd-f477-4704-9f46-ae480f16722a" providerId="ADAL" clId="{1A343AA8-EDFB-AB41-868B-2CAE9C895521}" dt="2025-07-18T07:16:38.475" v="8" actId="113"/>
        <pc:sldMkLst>
          <pc:docMk/>
          <pc:sldMk cId="1301722753" sldId="4564"/>
        </pc:sldMkLst>
        <pc:spChg chg="mod">
          <ac:chgData name="Maynara de Almeida Furquim" userId="cb2f8acd-f477-4704-9f46-ae480f16722a" providerId="ADAL" clId="{1A343AA8-EDFB-AB41-868B-2CAE9C895521}" dt="2025-07-18T07:16:38.475" v="8" actId="113"/>
          <ac:spMkLst>
            <pc:docMk/>
            <pc:sldMk cId="1301722753" sldId="4564"/>
            <ac:spMk id="3" creationId="{E4EDAC37-C3BA-1249-8767-414D489BC914}"/>
          </ac:spMkLst>
        </pc:spChg>
      </pc:sldChg>
      <pc:sldChg chg="add">
        <pc:chgData name="Maynara de Almeida Furquim" userId="cb2f8acd-f477-4704-9f46-ae480f16722a" providerId="ADAL" clId="{1A343AA8-EDFB-AB41-868B-2CAE9C895521}" dt="2025-07-18T07:17:00.271" v="9"/>
        <pc:sldMkLst>
          <pc:docMk/>
          <pc:sldMk cId="1617866925" sldId="4565"/>
        </pc:sldMkLst>
      </pc:sldChg>
      <pc:sldChg chg="add">
        <pc:chgData name="Maynara de Almeida Furquim" userId="cb2f8acd-f477-4704-9f46-ae480f16722a" providerId="ADAL" clId="{1A343AA8-EDFB-AB41-868B-2CAE9C895521}" dt="2025-07-18T07:17:00.271" v="9"/>
        <pc:sldMkLst>
          <pc:docMk/>
          <pc:sldMk cId="1379802536" sldId="4566"/>
        </pc:sldMkLst>
      </pc:sldChg>
    </pc:docChg>
  </pc:docChgLst>
  <pc:docChgLst>
    <pc:chgData name="Maynara de Almeida Furquim" userId="S::md064157@fh-muenster.de::cb2f8acd-f477-4704-9f46-ae480f16722a" providerId="AD" clId="Web-{EC6E4931-4795-4BA6-92DF-26724AED842D}"/>
    <pc:docChg chg="addSld delSld modSld">
      <pc:chgData name="Maynara de Almeida Furquim" userId="S::md064157@fh-muenster.de::cb2f8acd-f477-4704-9f46-ae480f16722a" providerId="AD" clId="Web-{EC6E4931-4795-4BA6-92DF-26724AED842D}" dt="2025-07-17T14:05:04.020" v="9"/>
      <pc:docMkLst>
        <pc:docMk/>
      </pc:docMkLst>
      <pc:sldChg chg="del">
        <pc:chgData name="Maynara de Almeida Furquim" userId="S::md064157@fh-muenster.de::cb2f8acd-f477-4704-9f46-ae480f16722a" providerId="AD" clId="Web-{EC6E4931-4795-4BA6-92DF-26724AED842D}" dt="2025-07-17T14:05:04.020" v="9"/>
        <pc:sldMkLst>
          <pc:docMk/>
          <pc:sldMk cId="4169825511" sldId="4263"/>
        </pc:sldMkLst>
      </pc:sldChg>
      <pc:sldChg chg="del">
        <pc:chgData name="Maynara de Almeida Furquim" userId="S::md064157@fh-muenster.de::cb2f8acd-f477-4704-9f46-ae480f16722a" providerId="AD" clId="Web-{EC6E4931-4795-4BA6-92DF-26724AED842D}" dt="2025-07-17T14:04:34.331" v="0"/>
        <pc:sldMkLst>
          <pc:docMk/>
          <pc:sldMk cId="903574441" sldId="4300"/>
        </pc:sldMkLst>
      </pc:sldChg>
      <pc:sldChg chg="modSp">
        <pc:chgData name="Maynara de Almeida Furquim" userId="S::md064157@fh-muenster.de::cb2f8acd-f477-4704-9f46-ae480f16722a" providerId="AD" clId="Web-{EC6E4931-4795-4BA6-92DF-26724AED842D}" dt="2025-07-17T14:04:49.207" v="7" actId="14100"/>
        <pc:sldMkLst>
          <pc:docMk/>
          <pc:sldMk cId="2167061073" sldId="4353"/>
        </pc:sldMkLst>
        <pc:spChg chg="mod">
          <ac:chgData name="Maynara de Almeida Furquim" userId="S::md064157@fh-muenster.de::cb2f8acd-f477-4704-9f46-ae480f16722a" providerId="AD" clId="Web-{EC6E4931-4795-4BA6-92DF-26724AED842D}" dt="2025-07-17T14:04:49.207" v="7" actId="14100"/>
          <ac:spMkLst>
            <pc:docMk/>
            <pc:sldMk cId="2167061073" sldId="4353"/>
            <ac:spMk id="11" creationId="{E862DA92-75B3-EDFF-451D-922101B52A31}"/>
          </ac:spMkLst>
        </pc:spChg>
        <pc:spChg chg="mod">
          <ac:chgData name="Maynara de Almeida Furquim" userId="S::md064157@fh-muenster.de::cb2f8acd-f477-4704-9f46-ae480f16722a" providerId="AD" clId="Web-{EC6E4931-4795-4BA6-92DF-26724AED842D}" dt="2025-07-17T14:04:40.488" v="6" actId="20577"/>
          <ac:spMkLst>
            <pc:docMk/>
            <pc:sldMk cId="2167061073" sldId="4353"/>
            <ac:spMk id="12" creationId="{CFDAC885-5122-2B70-DF6B-97876FD446B2}"/>
          </ac:spMkLst>
        </pc:spChg>
      </pc:sldChg>
      <pc:sldChg chg="add">
        <pc:chgData name="Maynara de Almeida Furquim" userId="S::md064157@fh-muenster.de::cb2f8acd-f477-4704-9f46-ae480f16722a" providerId="AD" clId="Web-{EC6E4931-4795-4BA6-92DF-26724AED842D}" dt="2025-07-17T14:04:57.145" v="8"/>
        <pc:sldMkLst>
          <pc:docMk/>
          <pc:sldMk cId="692620774" sldId="4563"/>
        </pc:sldMkLst>
      </pc:sldChg>
    </pc:docChg>
  </pc:docChgLst>
  <pc:docChgLst>
    <pc:chgData name="Maynara de Almeida Furquim" userId="S::md064157@fh-muenster.de::cb2f8acd-f477-4704-9f46-ae480f16722a" providerId="AD" clId="Web-{ED6CCD17-E33D-487A-81B8-43B670074352}"/>
    <pc:docChg chg="modSld">
      <pc:chgData name="Maynara de Almeida Furquim" userId="S::md064157@fh-muenster.de::cb2f8acd-f477-4704-9f46-ae480f16722a" providerId="AD" clId="Web-{ED6CCD17-E33D-487A-81B8-43B670074352}" dt="2025-02-28T09:41:25.947" v="25" actId="20577"/>
      <pc:docMkLst>
        <pc:docMk/>
      </pc:docMkLst>
      <pc:sldChg chg="modSp">
        <pc:chgData name="Maynara de Almeida Furquim" userId="S::md064157@fh-muenster.de::cb2f8acd-f477-4704-9f46-ae480f16722a" providerId="AD" clId="Web-{ED6CCD17-E33D-487A-81B8-43B670074352}" dt="2025-02-28T09:41:25.947" v="25" actId="20577"/>
        <pc:sldMkLst>
          <pc:docMk/>
          <pc:sldMk cId="3482163605" sldId="4394"/>
        </pc:sldMkLst>
      </pc:sldChg>
    </pc:docChg>
  </pc:docChgLst>
  <pc:docChgLst>
    <pc:chgData name="Maynara de Almeida Furquim" userId="S::md064157@fh-muenster.de::cb2f8acd-f477-4704-9f46-ae480f16722a" providerId="AD" clId="Web-{73F98525-04E2-4D21-9503-13E7551B1099}"/>
    <pc:docChg chg="addSld modSld">
      <pc:chgData name="Maynara de Almeida Furquim" userId="S::md064157@fh-muenster.de::cb2f8acd-f477-4704-9f46-ae480f16722a" providerId="AD" clId="Web-{73F98525-04E2-4D21-9503-13E7551B1099}" dt="2025-02-25T15:28:56.840" v="2" actId="20577"/>
      <pc:docMkLst>
        <pc:docMk/>
      </pc:docMkLst>
      <pc:sldChg chg="delSp modSp new mod modClrScheme chgLayout">
        <pc:chgData name="Maynara de Almeida Furquim" userId="S::md064157@fh-muenster.de::cb2f8acd-f477-4704-9f46-ae480f16722a" providerId="AD" clId="Web-{73F98525-04E2-4D21-9503-13E7551B1099}" dt="2025-02-25T15:28:56.840" v="2" actId="20577"/>
        <pc:sldMkLst>
          <pc:docMk/>
          <pc:sldMk cId="743310190" sldId="4385"/>
        </pc:sldMkLst>
      </pc:sldChg>
    </pc:docChg>
  </pc:docChgLst>
  <pc:docChgLst>
    <pc:chgData name="Maynara de Almeida Furquim" userId="S::md064157@fh-muenster.de::cb2f8acd-f477-4704-9f46-ae480f16722a" providerId="AD" clId="Web-{C8E36522-6D3C-4AF2-9331-3ADA3DE31792}"/>
    <pc:docChg chg="addSld modSld">
      <pc:chgData name="Maynara de Almeida Furquim" userId="S::md064157@fh-muenster.de::cb2f8acd-f477-4704-9f46-ae480f16722a" providerId="AD" clId="Web-{C8E36522-6D3C-4AF2-9331-3ADA3DE31792}" dt="2025-02-28T08:45:46.580" v="4" actId="20577"/>
      <pc:docMkLst>
        <pc:docMk/>
      </pc:docMkLst>
      <pc:sldChg chg="modSp new">
        <pc:chgData name="Maynara de Almeida Furquim" userId="S::md064157@fh-muenster.de::cb2f8acd-f477-4704-9f46-ae480f16722a" providerId="AD" clId="Web-{C8E36522-6D3C-4AF2-9331-3ADA3DE31792}" dt="2025-02-28T08:45:46.580" v="4" actId="20577"/>
        <pc:sldMkLst>
          <pc:docMk/>
          <pc:sldMk cId="3862955336" sldId="4393"/>
        </pc:sldMkLst>
      </pc:sldChg>
    </pc:docChg>
  </pc:docChgLst>
  <pc:docChgLst>
    <pc:chgData name="Paula Schüppenhauer" userId="53231c67-f842-40ae-9d40-eec1b0ea5f50" providerId="ADAL" clId="{91E7F20F-F166-411F-9438-5B778EC53733}"/>
    <pc:docChg chg="undo redo custSel addSld delSld modSld sldOrd">
      <pc:chgData name="Paula Schüppenhauer" userId="53231c67-f842-40ae-9d40-eec1b0ea5f50" providerId="ADAL" clId="{91E7F20F-F166-411F-9438-5B778EC53733}" dt="2025-07-16T11:46:33.193" v="1296" actId="20577"/>
      <pc:docMkLst>
        <pc:docMk/>
      </pc:docMkLst>
      <pc:sldChg chg="ord">
        <pc:chgData name="Paula Schüppenhauer" userId="53231c67-f842-40ae-9d40-eec1b0ea5f50" providerId="ADAL" clId="{91E7F20F-F166-411F-9438-5B778EC53733}" dt="2025-07-16T07:20:53.177" v="595"/>
        <pc:sldMkLst>
          <pc:docMk/>
          <pc:sldMk cId="903574441" sldId="4300"/>
        </pc:sldMkLst>
      </pc:sldChg>
      <pc:sldChg chg="addSp delSp modSp mod">
        <pc:chgData name="Paula Schüppenhauer" userId="53231c67-f842-40ae-9d40-eec1b0ea5f50" providerId="ADAL" clId="{91E7F20F-F166-411F-9438-5B778EC53733}" dt="2025-07-16T11:03:03.077" v="1159" actId="14100"/>
        <pc:sldMkLst>
          <pc:docMk/>
          <pc:sldMk cId="30286005" sldId="4306"/>
        </pc:sldMkLst>
      </pc:sldChg>
      <pc:sldChg chg="addSp delSp modSp mod">
        <pc:chgData name="Paula Schüppenhauer" userId="53231c67-f842-40ae-9d40-eec1b0ea5f50" providerId="ADAL" clId="{91E7F20F-F166-411F-9438-5B778EC53733}" dt="2025-07-16T07:21:16.526" v="600" actId="478"/>
        <pc:sldMkLst>
          <pc:docMk/>
          <pc:sldMk cId="2155738992" sldId="4338"/>
        </pc:sldMkLst>
      </pc:sldChg>
      <pc:sldChg chg="addSp delSp modSp mod">
        <pc:chgData name="Paula Schüppenhauer" userId="53231c67-f842-40ae-9d40-eec1b0ea5f50" providerId="ADAL" clId="{91E7F20F-F166-411F-9438-5B778EC53733}" dt="2025-07-16T11:07:22.012" v="1203" actId="20577"/>
        <pc:sldMkLst>
          <pc:docMk/>
          <pc:sldMk cId="3600211200" sldId="4340"/>
        </pc:sldMkLst>
      </pc:sldChg>
      <pc:sldChg chg="addSp delSp modSp mod">
        <pc:chgData name="Paula Schüppenhauer" userId="53231c67-f842-40ae-9d40-eec1b0ea5f50" providerId="ADAL" clId="{91E7F20F-F166-411F-9438-5B778EC53733}" dt="2025-07-16T07:20:25.015" v="588" actId="478"/>
        <pc:sldMkLst>
          <pc:docMk/>
          <pc:sldMk cId="840311021" sldId="4350"/>
        </pc:sldMkLst>
      </pc:sldChg>
      <pc:sldChg chg="addSp delSp modSp mod">
        <pc:chgData name="Paula Schüppenhauer" userId="53231c67-f842-40ae-9d40-eec1b0ea5f50" providerId="ADAL" clId="{91E7F20F-F166-411F-9438-5B778EC53733}" dt="2025-07-16T11:07:46.721" v="1206" actId="478"/>
        <pc:sldMkLst>
          <pc:docMk/>
          <pc:sldMk cId="3559636693" sldId="4352"/>
        </pc:sldMkLst>
        <pc:spChg chg="add mod">
          <ac:chgData name="Paula Schüppenhauer" userId="53231c67-f842-40ae-9d40-eec1b0ea5f50" providerId="ADAL" clId="{91E7F20F-F166-411F-9438-5B778EC53733}" dt="2025-07-16T11:06:14.421" v="1185" actId="1076"/>
          <ac:spMkLst>
            <pc:docMk/>
            <pc:sldMk cId="3559636693" sldId="4352"/>
            <ac:spMk id="2" creationId="{EE471710-7788-A74C-168F-F1AAD64A4EF3}"/>
          </ac:spMkLst>
        </pc:spChg>
        <pc:spChg chg="add mod">
          <ac:chgData name="Paula Schüppenhauer" userId="53231c67-f842-40ae-9d40-eec1b0ea5f50" providerId="ADAL" clId="{91E7F20F-F166-411F-9438-5B778EC53733}" dt="2025-07-16T11:07:14.836" v="1201" actId="20577"/>
          <ac:spMkLst>
            <pc:docMk/>
            <pc:sldMk cId="3559636693" sldId="4352"/>
            <ac:spMk id="3" creationId="{1C39F017-A1A2-3C14-0CC8-3E39EF8CB2DE}"/>
          </ac:spMkLst>
        </pc:spChg>
      </pc:sldChg>
      <pc:sldChg chg="modSp mod">
        <pc:chgData name="Paula Schüppenhauer" userId="53231c67-f842-40ae-9d40-eec1b0ea5f50" providerId="ADAL" clId="{91E7F20F-F166-411F-9438-5B778EC53733}" dt="2025-07-07T12:40:44.318" v="127" actId="20577"/>
        <pc:sldMkLst>
          <pc:docMk/>
          <pc:sldMk cId="2167061073" sldId="4353"/>
        </pc:sldMkLst>
        <pc:spChg chg="mod">
          <ac:chgData name="Paula Schüppenhauer" userId="53231c67-f842-40ae-9d40-eec1b0ea5f50" providerId="ADAL" clId="{91E7F20F-F166-411F-9438-5B778EC53733}" dt="2025-07-07T12:40:44.318" v="127" actId="20577"/>
          <ac:spMkLst>
            <pc:docMk/>
            <pc:sldMk cId="2167061073" sldId="4353"/>
            <ac:spMk id="12" creationId="{CFDAC885-5122-2B70-DF6B-97876FD446B2}"/>
          </ac:spMkLst>
        </pc:spChg>
      </pc:sldChg>
      <pc:sldChg chg="addSp delSp modSp mod">
        <pc:chgData name="Paula Schüppenhauer" userId="53231c67-f842-40ae-9d40-eec1b0ea5f50" providerId="ADAL" clId="{91E7F20F-F166-411F-9438-5B778EC53733}" dt="2025-07-16T11:07:55.382" v="1209" actId="478"/>
        <pc:sldMkLst>
          <pc:docMk/>
          <pc:sldMk cId="2095219051" sldId="4358"/>
        </pc:sldMkLst>
        <pc:spChg chg="add mod">
          <ac:chgData name="Paula Schüppenhauer" userId="53231c67-f842-40ae-9d40-eec1b0ea5f50" providerId="ADAL" clId="{91E7F20F-F166-411F-9438-5B778EC53733}" dt="2025-07-16T07:20:57.549" v="596"/>
          <ac:spMkLst>
            <pc:docMk/>
            <pc:sldMk cId="2095219051" sldId="4358"/>
            <ac:spMk id="4" creationId="{BD785718-06D1-1ED3-D464-4FA55199226C}"/>
          </ac:spMkLst>
        </pc:spChg>
        <pc:spChg chg="add mod">
          <ac:chgData name="Paula Schüppenhauer" userId="53231c67-f842-40ae-9d40-eec1b0ea5f50" providerId="ADAL" clId="{91E7F20F-F166-411F-9438-5B778EC53733}" dt="2025-07-16T11:07:18.101" v="1202" actId="20577"/>
          <ac:spMkLst>
            <pc:docMk/>
            <pc:sldMk cId="2095219051" sldId="4358"/>
            <ac:spMk id="8" creationId="{E624403F-27FE-48BA-DCE5-95830C5EC1D8}"/>
          </ac:spMkLst>
        </pc:spChg>
      </pc:sldChg>
      <pc:sldChg chg="addSp delSp modSp mod">
        <pc:chgData name="Paula Schüppenhauer" userId="53231c67-f842-40ae-9d40-eec1b0ea5f50" providerId="ADAL" clId="{91E7F20F-F166-411F-9438-5B778EC53733}" dt="2025-07-16T11:08:01.300" v="1211" actId="478"/>
        <pc:sldMkLst>
          <pc:docMk/>
          <pc:sldMk cId="24358105" sldId="4360"/>
        </pc:sldMkLst>
      </pc:sldChg>
      <pc:sldChg chg="addSp delSp modSp mod">
        <pc:chgData name="Paula Schüppenhauer" userId="53231c67-f842-40ae-9d40-eec1b0ea5f50" providerId="ADAL" clId="{91E7F20F-F166-411F-9438-5B778EC53733}" dt="2025-07-16T11:08:14.995" v="1213" actId="478"/>
        <pc:sldMkLst>
          <pc:docMk/>
          <pc:sldMk cId="2569751629" sldId="4361"/>
        </pc:sldMkLst>
      </pc:sldChg>
      <pc:sldChg chg="addSp delSp modSp mod">
        <pc:chgData name="Paula Schüppenhauer" userId="53231c67-f842-40ae-9d40-eec1b0ea5f50" providerId="ADAL" clId="{91E7F20F-F166-411F-9438-5B778EC53733}" dt="2025-07-16T11:08:25.884" v="1215" actId="478"/>
        <pc:sldMkLst>
          <pc:docMk/>
          <pc:sldMk cId="2573948515" sldId="4362"/>
        </pc:sldMkLst>
      </pc:sldChg>
      <pc:sldChg chg="addSp delSp modSp mod">
        <pc:chgData name="Paula Schüppenhauer" userId="53231c67-f842-40ae-9d40-eec1b0ea5f50" providerId="ADAL" clId="{91E7F20F-F166-411F-9438-5B778EC53733}" dt="2025-07-16T08:57:22.769" v="1048" actId="207"/>
        <pc:sldMkLst>
          <pc:docMk/>
          <pc:sldMk cId="206617532" sldId="4363"/>
        </pc:sldMkLst>
      </pc:sldChg>
      <pc:sldChg chg="addSp delSp modSp mod">
        <pc:chgData name="Paula Schüppenhauer" userId="53231c67-f842-40ae-9d40-eec1b0ea5f50" providerId="ADAL" clId="{91E7F20F-F166-411F-9438-5B778EC53733}" dt="2025-07-16T11:06:56.550" v="1197" actId="20577"/>
        <pc:sldMkLst>
          <pc:docMk/>
          <pc:sldMk cId="2840992419" sldId="4364"/>
        </pc:sldMkLst>
      </pc:sldChg>
      <pc:sldChg chg="addSp delSp modSp mod">
        <pc:chgData name="Paula Schüppenhauer" userId="53231c67-f842-40ae-9d40-eec1b0ea5f50" providerId="ADAL" clId="{91E7F20F-F166-411F-9438-5B778EC53733}" dt="2025-07-16T11:07:03.091" v="1199" actId="20577"/>
        <pc:sldMkLst>
          <pc:docMk/>
          <pc:sldMk cId="861080955" sldId="4365"/>
        </pc:sldMkLst>
        <pc:spChg chg="mod">
          <ac:chgData name="Paula Schüppenhauer" userId="53231c67-f842-40ae-9d40-eec1b0ea5f50" providerId="ADAL" clId="{91E7F20F-F166-411F-9438-5B778EC53733}" dt="2025-07-09T09:14:26.424" v="373"/>
          <ac:spMkLst>
            <pc:docMk/>
            <pc:sldMk cId="861080955" sldId="4365"/>
            <ac:spMk id="3" creationId="{E4EDAC37-C3BA-1249-8767-414D489BC914}"/>
          </ac:spMkLst>
        </pc:spChg>
        <pc:spChg chg="add mod">
          <ac:chgData name="Paula Schüppenhauer" userId="53231c67-f842-40ae-9d40-eec1b0ea5f50" providerId="ADAL" clId="{91E7F20F-F166-411F-9438-5B778EC53733}" dt="2025-07-16T11:04:55.126" v="1169" actId="1076"/>
          <ac:spMkLst>
            <pc:docMk/>
            <pc:sldMk cId="861080955" sldId="4365"/>
            <ac:spMk id="6" creationId="{010680E2-8C82-073E-F3D2-264783CD814B}"/>
          </ac:spMkLst>
        </pc:spChg>
        <pc:spChg chg="add mod">
          <ac:chgData name="Paula Schüppenhauer" userId="53231c67-f842-40ae-9d40-eec1b0ea5f50" providerId="ADAL" clId="{91E7F20F-F166-411F-9438-5B778EC53733}" dt="2025-07-16T11:07:03.091" v="1199" actId="20577"/>
          <ac:spMkLst>
            <pc:docMk/>
            <pc:sldMk cId="861080955" sldId="4365"/>
            <ac:spMk id="8" creationId="{C93193BA-77B1-5987-E5A3-3C409F3F777B}"/>
          </ac:spMkLst>
        </pc:spChg>
      </pc:sldChg>
      <pc:sldChg chg="addSp modSp mod">
        <pc:chgData name="Paula Schüppenhauer" userId="53231c67-f842-40ae-9d40-eec1b0ea5f50" providerId="ADAL" clId="{91E7F20F-F166-411F-9438-5B778EC53733}" dt="2025-07-16T11:07:24.948" v="1204" actId="20577"/>
        <pc:sldMkLst>
          <pc:docMk/>
          <pc:sldMk cId="117442632" sldId="4366"/>
        </pc:sldMkLst>
      </pc:sldChg>
      <pc:sldChg chg="addSp delSp modSp mod">
        <pc:chgData name="Paula Schüppenhauer" userId="53231c67-f842-40ae-9d40-eec1b0ea5f50" providerId="ADAL" clId="{91E7F20F-F166-411F-9438-5B778EC53733}" dt="2025-07-16T11:06:59.809" v="1198" actId="20577"/>
        <pc:sldMkLst>
          <pc:docMk/>
          <pc:sldMk cId="1940534034" sldId="4367"/>
        </pc:sldMkLst>
      </pc:sldChg>
      <pc:sldChg chg="addSp delSp modSp mod">
        <pc:chgData name="Paula Schüppenhauer" userId="53231c67-f842-40ae-9d40-eec1b0ea5f50" providerId="ADAL" clId="{91E7F20F-F166-411F-9438-5B778EC53733}" dt="2025-07-16T11:07:06.581" v="1200" actId="20577"/>
        <pc:sldMkLst>
          <pc:docMk/>
          <pc:sldMk cId="2197716965" sldId="4368"/>
        </pc:sldMkLst>
        <pc:spChg chg="add mod">
          <ac:chgData name="Paula Schüppenhauer" userId="53231c67-f842-40ae-9d40-eec1b0ea5f50" providerId="ADAL" clId="{91E7F20F-F166-411F-9438-5B778EC53733}" dt="2025-07-16T07:07:43.703" v="551"/>
          <ac:spMkLst>
            <pc:docMk/>
            <pc:sldMk cId="2197716965" sldId="4368"/>
            <ac:spMk id="3" creationId="{156177F8-E6FB-B31F-816D-425384DDBE70}"/>
          </ac:spMkLst>
        </pc:spChg>
        <pc:spChg chg="add mod">
          <ac:chgData name="Paula Schüppenhauer" userId="53231c67-f842-40ae-9d40-eec1b0ea5f50" providerId="ADAL" clId="{91E7F20F-F166-411F-9438-5B778EC53733}" dt="2025-07-16T11:07:06.581" v="1200" actId="20577"/>
          <ac:spMkLst>
            <pc:docMk/>
            <pc:sldMk cId="2197716965" sldId="4368"/>
            <ac:spMk id="7" creationId="{4C9D874A-E653-0549-1E21-9DAF535E4F5D}"/>
          </ac:spMkLst>
        </pc:spChg>
        <pc:graphicFrameChg chg="modGraphic">
          <ac:chgData name="Paula Schüppenhauer" userId="53231c67-f842-40ae-9d40-eec1b0ea5f50" providerId="ADAL" clId="{91E7F20F-F166-411F-9438-5B778EC53733}" dt="2025-07-09T09:15:26.401" v="389" actId="20577"/>
          <ac:graphicFrameMkLst>
            <pc:docMk/>
            <pc:sldMk cId="2197716965" sldId="4368"/>
            <ac:graphicFrameMk id="5" creationId="{FF41ED0B-BDBF-557A-3F16-7BDCD1439261}"/>
          </ac:graphicFrameMkLst>
        </pc:graphicFrameChg>
      </pc:sldChg>
      <pc:sldChg chg="modSp mod">
        <pc:chgData name="Paula Schüppenhauer" userId="53231c67-f842-40ae-9d40-eec1b0ea5f50" providerId="ADAL" clId="{91E7F20F-F166-411F-9438-5B778EC53733}" dt="2025-07-09T09:17:32.525" v="534" actId="20577"/>
        <pc:sldMkLst>
          <pc:docMk/>
          <pc:sldMk cId="4049571944" sldId="4381"/>
        </pc:sldMkLst>
        <pc:spChg chg="mod">
          <ac:chgData name="Paula Schüppenhauer" userId="53231c67-f842-40ae-9d40-eec1b0ea5f50" providerId="ADAL" clId="{91E7F20F-F166-411F-9438-5B778EC53733}" dt="2025-07-09T09:17:32.525" v="534" actId="20577"/>
          <ac:spMkLst>
            <pc:docMk/>
            <pc:sldMk cId="4049571944" sldId="4381"/>
            <ac:spMk id="4" creationId="{49DD019E-4F9C-358B-A64A-BC6FBC5F0A5D}"/>
          </ac:spMkLst>
        </pc:spChg>
      </pc:sldChg>
      <pc:sldChg chg="addSp delSp modSp mod">
        <pc:chgData name="Paula Schüppenhauer" userId="53231c67-f842-40ae-9d40-eec1b0ea5f50" providerId="ADAL" clId="{91E7F20F-F166-411F-9438-5B778EC53733}" dt="2025-07-09T09:14:50.879" v="374"/>
        <pc:sldMkLst>
          <pc:docMk/>
          <pc:sldMk cId="3847257871" sldId="4514"/>
        </pc:sldMkLst>
        <pc:spChg chg="mod">
          <ac:chgData name="Paula Schüppenhauer" userId="53231c67-f842-40ae-9d40-eec1b0ea5f50" providerId="ADAL" clId="{91E7F20F-F166-411F-9438-5B778EC53733}" dt="2025-07-09T09:14:50.879" v="374"/>
          <ac:spMkLst>
            <pc:docMk/>
            <pc:sldMk cId="3847257871" sldId="4514"/>
            <ac:spMk id="3" creationId="{04D78800-65C3-4A83-02E7-FB3636470A07}"/>
          </ac:spMkLst>
        </pc:spChg>
        <pc:spChg chg="mod">
          <ac:chgData name="Paula Schüppenhauer" userId="53231c67-f842-40ae-9d40-eec1b0ea5f50" providerId="ADAL" clId="{91E7F20F-F166-411F-9438-5B778EC53733}" dt="2025-07-09T09:14:26.424" v="373"/>
          <ac:spMkLst>
            <pc:docMk/>
            <pc:sldMk cId="3847257871" sldId="4514"/>
            <ac:spMk id="4" creationId="{CD36AFFF-A9BA-CF13-C0FA-2C3662FD03F4}"/>
          </ac:spMkLst>
        </pc:spChg>
        <pc:picChg chg="add mod">
          <ac:chgData name="Paula Schüppenhauer" userId="53231c67-f842-40ae-9d40-eec1b0ea5f50" providerId="ADAL" clId="{91E7F20F-F166-411F-9438-5B778EC53733}" dt="2025-07-09T09:11:26.510" v="325" actId="1076"/>
          <ac:picMkLst>
            <pc:docMk/>
            <pc:sldMk cId="3847257871" sldId="4514"/>
            <ac:picMk id="2" creationId="{564EE927-49AC-4E8B-F3D1-DD812FAB9625}"/>
          </ac:picMkLst>
        </pc:picChg>
      </pc:sldChg>
      <pc:sldChg chg="modSp mod">
        <pc:chgData name="Paula Schüppenhauer" userId="53231c67-f842-40ae-9d40-eec1b0ea5f50" providerId="ADAL" clId="{91E7F20F-F166-411F-9438-5B778EC53733}" dt="2025-07-16T07:31:07.282" v="748" actId="20577"/>
        <pc:sldMkLst>
          <pc:docMk/>
          <pc:sldMk cId="2440535142" sldId="4517"/>
        </pc:sldMkLst>
        <pc:spChg chg="mod">
          <ac:chgData name="Paula Schüppenhauer" userId="53231c67-f842-40ae-9d40-eec1b0ea5f50" providerId="ADAL" clId="{91E7F20F-F166-411F-9438-5B778EC53733}" dt="2025-07-09T09:14:50.879" v="374"/>
          <ac:spMkLst>
            <pc:docMk/>
            <pc:sldMk cId="2440535142" sldId="4517"/>
            <ac:spMk id="3" creationId="{2770A4B7-9C5A-B1F0-7C12-74A6AE9A9618}"/>
          </ac:spMkLst>
        </pc:spChg>
        <pc:spChg chg="mod">
          <ac:chgData name="Paula Schüppenhauer" userId="53231c67-f842-40ae-9d40-eec1b0ea5f50" providerId="ADAL" clId="{91E7F20F-F166-411F-9438-5B778EC53733}" dt="2025-07-16T07:31:07.282" v="748" actId="20577"/>
          <ac:spMkLst>
            <pc:docMk/>
            <pc:sldMk cId="2440535142" sldId="4517"/>
            <ac:spMk id="4" creationId="{EE94527B-E854-B028-157B-7057929A99CD}"/>
          </ac:spMkLst>
        </pc:spChg>
      </pc:sldChg>
      <pc:sldChg chg="modSp">
        <pc:chgData name="Paula Schüppenhauer" userId="53231c67-f842-40ae-9d40-eec1b0ea5f50" providerId="ADAL" clId="{91E7F20F-F166-411F-9438-5B778EC53733}" dt="2025-07-09T09:14:50.879" v="374"/>
        <pc:sldMkLst>
          <pc:docMk/>
          <pc:sldMk cId="2746593216" sldId="4518"/>
        </pc:sldMkLst>
        <pc:spChg chg="mod">
          <ac:chgData name="Paula Schüppenhauer" userId="53231c67-f842-40ae-9d40-eec1b0ea5f50" providerId="ADAL" clId="{91E7F20F-F166-411F-9438-5B778EC53733}" dt="2025-07-09T09:14:50.879" v="374"/>
          <ac:spMkLst>
            <pc:docMk/>
            <pc:sldMk cId="2746593216" sldId="4518"/>
            <ac:spMk id="3" creationId="{3264BCE5-45C7-A248-E7CD-3F8CB3D7B460}"/>
          </ac:spMkLst>
        </pc:spChg>
      </pc:sldChg>
      <pc:sldChg chg="modSp mod">
        <pc:chgData name="Paula Schüppenhauer" userId="53231c67-f842-40ae-9d40-eec1b0ea5f50" providerId="ADAL" clId="{91E7F20F-F166-411F-9438-5B778EC53733}" dt="2025-07-09T09:16:51.662" v="478" actId="20577"/>
        <pc:sldMkLst>
          <pc:docMk/>
          <pc:sldMk cId="2390099731" sldId="4519"/>
        </pc:sldMkLst>
        <pc:spChg chg="mod">
          <ac:chgData name="Paula Schüppenhauer" userId="53231c67-f842-40ae-9d40-eec1b0ea5f50" providerId="ADAL" clId="{91E7F20F-F166-411F-9438-5B778EC53733}" dt="2025-07-09T09:14:50.879" v="374"/>
          <ac:spMkLst>
            <pc:docMk/>
            <pc:sldMk cId="2390099731" sldId="4519"/>
            <ac:spMk id="3" creationId="{D5C46A56-6C7C-7DEF-742E-C6D96D39BA3A}"/>
          </ac:spMkLst>
        </pc:spChg>
        <pc:spChg chg="mod">
          <ac:chgData name="Paula Schüppenhauer" userId="53231c67-f842-40ae-9d40-eec1b0ea5f50" providerId="ADAL" clId="{91E7F20F-F166-411F-9438-5B778EC53733}" dt="2025-07-09T09:16:51.662" v="478" actId="20577"/>
          <ac:spMkLst>
            <pc:docMk/>
            <pc:sldMk cId="2390099731" sldId="4519"/>
            <ac:spMk id="5" creationId="{55FA313F-B6EA-BC69-B0CB-ED71393FDF8C}"/>
          </ac:spMkLst>
        </pc:spChg>
      </pc:sldChg>
      <pc:sldChg chg="modSp mod">
        <pc:chgData name="Paula Schüppenhauer" userId="53231c67-f842-40ae-9d40-eec1b0ea5f50" providerId="ADAL" clId="{91E7F20F-F166-411F-9438-5B778EC53733}" dt="2025-07-16T07:34:54.555" v="874" actId="207"/>
        <pc:sldMkLst>
          <pc:docMk/>
          <pc:sldMk cId="2608251600" sldId="4522"/>
        </pc:sldMkLst>
        <pc:spChg chg="mod">
          <ac:chgData name="Paula Schüppenhauer" userId="53231c67-f842-40ae-9d40-eec1b0ea5f50" providerId="ADAL" clId="{91E7F20F-F166-411F-9438-5B778EC53733}" dt="2025-07-09T09:14:50.879" v="374"/>
          <ac:spMkLst>
            <pc:docMk/>
            <pc:sldMk cId="2608251600" sldId="4522"/>
            <ac:spMk id="3" creationId="{B4BFE72E-5F4C-BEB2-B859-4AC408058F87}"/>
          </ac:spMkLst>
        </pc:spChg>
        <pc:spChg chg="mod">
          <ac:chgData name="Paula Schüppenhauer" userId="53231c67-f842-40ae-9d40-eec1b0ea5f50" providerId="ADAL" clId="{91E7F20F-F166-411F-9438-5B778EC53733}" dt="2025-07-16T07:34:54.555" v="874" actId="207"/>
          <ac:spMkLst>
            <pc:docMk/>
            <pc:sldMk cId="2608251600" sldId="4522"/>
            <ac:spMk id="4" creationId="{93A4EAF2-E25A-9FFC-CE96-DCD050C739D3}"/>
          </ac:spMkLst>
        </pc:spChg>
      </pc:sldChg>
      <pc:sldChg chg="modSp">
        <pc:chgData name="Paula Schüppenhauer" userId="53231c67-f842-40ae-9d40-eec1b0ea5f50" providerId="ADAL" clId="{91E7F20F-F166-411F-9438-5B778EC53733}" dt="2025-07-09T09:14:50.879" v="374"/>
        <pc:sldMkLst>
          <pc:docMk/>
          <pc:sldMk cId="2822728364" sldId="4526"/>
        </pc:sldMkLst>
        <pc:spChg chg="mod">
          <ac:chgData name="Paula Schüppenhauer" userId="53231c67-f842-40ae-9d40-eec1b0ea5f50" providerId="ADAL" clId="{91E7F20F-F166-411F-9438-5B778EC53733}" dt="2025-07-09T09:14:50.879" v="374"/>
          <ac:spMkLst>
            <pc:docMk/>
            <pc:sldMk cId="2822728364" sldId="4526"/>
            <ac:spMk id="3" creationId="{6AB72089-C555-E955-87C7-BBE0910575CA}"/>
          </ac:spMkLst>
        </pc:spChg>
      </pc:sldChg>
      <pc:sldChg chg="modSp del mod">
        <pc:chgData name="Paula Schüppenhauer" userId="53231c67-f842-40ae-9d40-eec1b0ea5f50" providerId="ADAL" clId="{91E7F20F-F166-411F-9438-5B778EC53733}" dt="2025-07-16T07:35:22.134" v="875" actId="47"/>
        <pc:sldMkLst>
          <pc:docMk/>
          <pc:sldMk cId="569823836" sldId="4528"/>
        </pc:sldMkLst>
      </pc:sldChg>
      <pc:sldChg chg="addSp delSp modSp mod">
        <pc:chgData name="Paula Schüppenhauer" userId="53231c67-f842-40ae-9d40-eec1b0ea5f50" providerId="ADAL" clId="{91E7F20F-F166-411F-9438-5B778EC53733}" dt="2025-07-16T07:36:14.392" v="882" actId="1076"/>
        <pc:sldMkLst>
          <pc:docMk/>
          <pc:sldMk cId="2593488250" sldId="4530"/>
        </pc:sldMkLst>
        <pc:spChg chg="mod">
          <ac:chgData name="Paula Schüppenhauer" userId="53231c67-f842-40ae-9d40-eec1b0ea5f50" providerId="ADAL" clId="{91E7F20F-F166-411F-9438-5B778EC53733}" dt="2025-07-09T09:14:50.879" v="374"/>
          <ac:spMkLst>
            <pc:docMk/>
            <pc:sldMk cId="2593488250" sldId="4530"/>
            <ac:spMk id="3" creationId="{AB1A5262-FD7C-5A05-F67E-4EF39C6A8F9F}"/>
          </ac:spMkLst>
        </pc:spChg>
        <pc:spChg chg="mod">
          <ac:chgData name="Paula Schüppenhauer" userId="53231c67-f842-40ae-9d40-eec1b0ea5f50" providerId="ADAL" clId="{91E7F20F-F166-411F-9438-5B778EC53733}" dt="2025-07-16T07:35:51.779" v="878" actId="948"/>
          <ac:spMkLst>
            <pc:docMk/>
            <pc:sldMk cId="2593488250" sldId="4530"/>
            <ac:spMk id="4" creationId="{332E8EE4-7477-6B1E-0A3F-BB22DCA15230}"/>
          </ac:spMkLst>
        </pc:spChg>
        <pc:picChg chg="add mod">
          <ac:chgData name="Paula Schüppenhauer" userId="53231c67-f842-40ae-9d40-eec1b0ea5f50" providerId="ADAL" clId="{91E7F20F-F166-411F-9438-5B778EC53733}" dt="2025-07-16T07:36:14.392" v="882" actId="1076"/>
          <ac:picMkLst>
            <pc:docMk/>
            <pc:sldMk cId="2593488250" sldId="4530"/>
            <ac:picMk id="6" creationId="{C87B0D9A-C22A-8071-FF0E-AF4BC2F1BC82}"/>
          </ac:picMkLst>
        </pc:picChg>
      </pc:sldChg>
      <pc:sldChg chg="modSp mod">
        <pc:chgData name="Paula Schüppenhauer" userId="53231c67-f842-40ae-9d40-eec1b0ea5f50" providerId="ADAL" clId="{91E7F20F-F166-411F-9438-5B778EC53733}" dt="2025-07-16T07:37:03.833" v="885" actId="20577"/>
        <pc:sldMkLst>
          <pc:docMk/>
          <pc:sldMk cId="76435887" sldId="4532"/>
        </pc:sldMkLst>
        <pc:spChg chg="mod">
          <ac:chgData name="Paula Schüppenhauer" userId="53231c67-f842-40ae-9d40-eec1b0ea5f50" providerId="ADAL" clId="{91E7F20F-F166-411F-9438-5B778EC53733}" dt="2025-07-09T09:14:50.879" v="374"/>
          <ac:spMkLst>
            <pc:docMk/>
            <pc:sldMk cId="76435887" sldId="4532"/>
            <ac:spMk id="3" creationId="{2AC24AB6-B829-CC4C-D30A-13E016987ECC}"/>
          </ac:spMkLst>
        </pc:spChg>
        <pc:spChg chg="mod">
          <ac:chgData name="Paula Schüppenhauer" userId="53231c67-f842-40ae-9d40-eec1b0ea5f50" providerId="ADAL" clId="{91E7F20F-F166-411F-9438-5B778EC53733}" dt="2025-07-16T07:37:03.833" v="885" actId="20577"/>
          <ac:spMkLst>
            <pc:docMk/>
            <pc:sldMk cId="76435887" sldId="4532"/>
            <ac:spMk id="4" creationId="{D967C84A-FD8C-0720-A40D-12E742A2CFC1}"/>
          </ac:spMkLst>
        </pc:spChg>
      </pc:sldChg>
      <pc:sldChg chg="modSp mod ord">
        <pc:chgData name="Paula Schüppenhauer" userId="53231c67-f842-40ae-9d40-eec1b0ea5f50" providerId="ADAL" clId="{91E7F20F-F166-411F-9438-5B778EC53733}" dt="2025-07-16T11:44:00.656" v="1217" actId="20577"/>
        <pc:sldMkLst>
          <pc:docMk/>
          <pc:sldMk cId="1608511392" sldId="4535"/>
        </pc:sldMkLst>
        <pc:spChg chg="mod">
          <ac:chgData name="Paula Schüppenhauer" userId="53231c67-f842-40ae-9d40-eec1b0ea5f50" providerId="ADAL" clId="{91E7F20F-F166-411F-9438-5B778EC53733}" dt="2025-07-16T11:44:00.656" v="1217" actId="20577"/>
          <ac:spMkLst>
            <pc:docMk/>
            <pc:sldMk cId="1608511392" sldId="4535"/>
            <ac:spMk id="3" creationId="{80B50FD9-830F-F502-543F-5F3D9A8335B7}"/>
          </ac:spMkLst>
        </pc:spChg>
        <pc:spChg chg="mod">
          <ac:chgData name="Paula Schüppenhauer" userId="53231c67-f842-40ae-9d40-eec1b0ea5f50" providerId="ADAL" clId="{91E7F20F-F166-411F-9438-5B778EC53733}" dt="2025-07-09T09:14:26.424" v="373"/>
          <ac:spMkLst>
            <pc:docMk/>
            <pc:sldMk cId="1608511392" sldId="4535"/>
            <ac:spMk id="4" creationId="{D44A0F04-9BBF-1DBC-BF5F-7B0B6BBBBD59}"/>
          </ac:spMkLst>
        </pc:spChg>
      </pc:sldChg>
      <pc:sldChg chg="modSp mod">
        <pc:chgData name="Paula Schüppenhauer" userId="53231c67-f842-40ae-9d40-eec1b0ea5f50" providerId="ADAL" clId="{91E7F20F-F166-411F-9438-5B778EC53733}" dt="2025-07-16T11:44:03.484" v="1219" actId="20577"/>
        <pc:sldMkLst>
          <pc:docMk/>
          <pc:sldMk cId="2820487082" sldId="4536"/>
        </pc:sldMkLst>
        <pc:spChg chg="mod">
          <ac:chgData name="Paula Schüppenhauer" userId="53231c67-f842-40ae-9d40-eec1b0ea5f50" providerId="ADAL" clId="{91E7F20F-F166-411F-9438-5B778EC53733}" dt="2025-07-16T11:44:03.484" v="1219" actId="20577"/>
          <ac:spMkLst>
            <pc:docMk/>
            <pc:sldMk cId="2820487082" sldId="4536"/>
            <ac:spMk id="3" creationId="{D3241ADE-ECD2-52A9-AA97-B11558C1EF7D}"/>
          </ac:spMkLst>
        </pc:spChg>
      </pc:sldChg>
      <pc:sldChg chg="addSp delSp modSp mod">
        <pc:chgData name="Paula Schüppenhauer" userId="53231c67-f842-40ae-9d40-eec1b0ea5f50" providerId="ADAL" clId="{91E7F20F-F166-411F-9438-5B778EC53733}" dt="2025-07-16T07:39:42.636" v="1016" actId="1076"/>
        <pc:sldMkLst>
          <pc:docMk/>
          <pc:sldMk cId="305677921" sldId="4543"/>
        </pc:sldMkLst>
        <pc:spChg chg="mod">
          <ac:chgData name="Paula Schüppenhauer" userId="53231c67-f842-40ae-9d40-eec1b0ea5f50" providerId="ADAL" clId="{91E7F20F-F166-411F-9438-5B778EC53733}" dt="2025-07-16T07:39:22.981" v="1011" actId="20577"/>
          <ac:spMkLst>
            <pc:docMk/>
            <pc:sldMk cId="305677921" sldId="4543"/>
            <ac:spMk id="4" creationId="{CB665BAB-45EB-5171-9D62-F0846C80454A}"/>
          </ac:spMkLst>
        </pc:spChg>
        <pc:picChg chg="add mod">
          <ac:chgData name="Paula Schüppenhauer" userId="53231c67-f842-40ae-9d40-eec1b0ea5f50" providerId="ADAL" clId="{91E7F20F-F166-411F-9438-5B778EC53733}" dt="2025-07-16T07:39:42.636" v="1016" actId="1076"/>
          <ac:picMkLst>
            <pc:docMk/>
            <pc:sldMk cId="305677921" sldId="4543"/>
            <ac:picMk id="5" creationId="{4B38CC97-C92F-181A-B401-6869ECCFEFD2}"/>
          </ac:picMkLst>
        </pc:picChg>
      </pc:sldChg>
      <pc:sldChg chg="modSp mod">
        <pc:chgData name="Paula Schüppenhauer" userId="53231c67-f842-40ae-9d40-eec1b0ea5f50" providerId="ADAL" clId="{91E7F20F-F166-411F-9438-5B778EC53733}" dt="2025-07-16T07:40:00.405" v="1032" actId="20577"/>
        <pc:sldMkLst>
          <pc:docMk/>
          <pc:sldMk cId="869463473" sldId="4544"/>
        </pc:sldMkLst>
        <pc:spChg chg="mod">
          <ac:chgData name="Paula Schüppenhauer" userId="53231c67-f842-40ae-9d40-eec1b0ea5f50" providerId="ADAL" clId="{91E7F20F-F166-411F-9438-5B778EC53733}" dt="2025-07-16T07:39:57.794" v="1024" actId="20577"/>
          <ac:spMkLst>
            <pc:docMk/>
            <pc:sldMk cId="869463473" sldId="4544"/>
            <ac:spMk id="3" creationId="{4FF53087-2FB1-2142-91F0-352298FB1DA7}"/>
          </ac:spMkLst>
        </pc:spChg>
        <pc:spChg chg="mod">
          <ac:chgData name="Paula Schüppenhauer" userId="53231c67-f842-40ae-9d40-eec1b0ea5f50" providerId="ADAL" clId="{91E7F20F-F166-411F-9438-5B778EC53733}" dt="2025-07-16T07:40:00.405" v="1032" actId="20577"/>
          <ac:spMkLst>
            <pc:docMk/>
            <pc:sldMk cId="869463473" sldId="4544"/>
            <ac:spMk id="4" creationId="{E5D84FEF-81F5-7CEE-8495-70338BD554BE}"/>
          </ac:spMkLst>
        </pc:spChg>
      </pc:sldChg>
      <pc:sldChg chg="modSp mod">
        <pc:chgData name="Paula Schüppenhauer" userId="53231c67-f842-40ae-9d40-eec1b0ea5f50" providerId="ADAL" clId="{91E7F20F-F166-411F-9438-5B778EC53733}" dt="2025-07-07T08:41:15.038" v="96"/>
        <pc:sldMkLst>
          <pc:docMk/>
          <pc:sldMk cId="2295162382" sldId="4554"/>
        </pc:sldMkLst>
      </pc:sldChg>
      <pc:sldChg chg="modSp mod">
        <pc:chgData name="Paula Schüppenhauer" userId="53231c67-f842-40ae-9d40-eec1b0ea5f50" providerId="ADAL" clId="{91E7F20F-F166-411F-9438-5B778EC53733}" dt="2025-07-16T07:28:28.162" v="676" actId="108"/>
        <pc:sldMkLst>
          <pc:docMk/>
          <pc:sldMk cId="1665135139" sldId="4555"/>
        </pc:sldMkLst>
        <pc:spChg chg="mod">
          <ac:chgData name="Paula Schüppenhauer" userId="53231c67-f842-40ae-9d40-eec1b0ea5f50" providerId="ADAL" clId="{91E7F20F-F166-411F-9438-5B778EC53733}" dt="2025-07-09T09:14:50.879" v="374"/>
          <ac:spMkLst>
            <pc:docMk/>
            <pc:sldMk cId="1665135139" sldId="4555"/>
            <ac:spMk id="3" creationId="{293FFEB8-C715-1381-C2C2-35E400E409A8}"/>
          </ac:spMkLst>
        </pc:spChg>
        <pc:spChg chg="mod">
          <ac:chgData name="Paula Schüppenhauer" userId="53231c67-f842-40ae-9d40-eec1b0ea5f50" providerId="ADAL" clId="{91E7F20F-F166-411F-9438-5B778EC53733}" dt="2025-07-16T07:28:28.162" v="676" actId="108"/>
          <ac:spMkLst>
            <pc:docMk/>
            <pc:sldMk cId="1665135139" sldId="4555"/>
            <ac:spMk id="4" creationId="{FDC75E73-1831-41D8-38F1-E8E229383E84}"/>
          </ac:spMkLst>
        </pc:spChg>
      </pc:sldChg>
      <pc:sldChg chg="addSp delSp modSp add mod">
        <pc:chgData name="Paula Schüppenhauer" userId="53231c67-f842-40ae-9d40-eec1b0ea5f50" providerId="ADAL" clId="{91E7F20F-F166-411F-9438-5B778EC53733}" dt="2025-07-09T09:10:05.953" v="317" actId="20577"/>
        <pc:sldMkLst>
          <pc:docMk/>
          <pc:sldMk cId="900344199" sldId="4558"/>
        </pc:sldMkLst>
        <pc:spChg chg="mod">
          <ac:chgData name="Paula Schüppenhauer" userId="53231c67-f842-40ae-9d40-eec1b0ea5f50" providerId="ADAL" clId="{91E7F20F-F166-411F-9438-5B778EC53733}" dt="2025-07-09T09:10:05.953" v="317" actId="20577"/>
          <ac:spMkLst>
            <pc:docMk/>
            <pc:sldMk cId="900344199" sldId="4558"/>
            <ac:spMk id="4" creationId="{EE7B6473-8B77-C32E-4BDC-50455705A892}"/>
          </ac:spMkLst>
        </pc:spChg>
        <pc:spChg chg="add mod">
          <ac:chgData name="Paula Schüppenhauer" userId="53231c67-f842-40ae-9d40-eec1b0ea5f50" providerId="ADAL" clId="{91E7F20F-F166-411F-9438-5B778EC53733}" dt="2025-07-09T09:09:17.344" v="304"/>
          <ac:spMkLst>
            <pc:docMk/>
            <pc:sldMk cId="900344199" sldId="4558"/>
            <ac:spMk id="9" creationId="{B6A97A11-EAFD-FE89-CDB1-6F14ACA726E1}"/>
          </ac:spMkLst>
        </pc:spChg>
        <pc:spChg chg="add mod">
          <ac:chgData name="Paula Schüppenhauer" userId="53231c67-f842-40ae-9d40-eec1b0ea5f50" providerId="ADAL" clId="{91E7F20F-F166-411F-9438-5B778EC53733}" dt="2025-07-09T09:09:17.344" v="304"/>
          <ac:spMkLst>
            <pc:docMk/>
            <pc:sldMk cId="900344199" sldId="4558"/>
            <ac:spMk id="11" creationId="{43BE6F5D-71DE-F99A-6203-97D76337D9E6}"/>
          </ac:spMkLst>
        </pc:spChg>
        <pc:picChg chg="add mod">
          <ac:chgData name="Paula Schüppenhauer" userId="53231c67-f842-40ae-9d40-eec1b0ea5f50" providerId="ADAL" clId="{91E7F20F-F166-411F-9438-5B778EC53733}" dt="2025-07-09T09:09:17.344" v="304"/>
          <ac:picMkLst>
            <pc:docMk/>
            <pc:sldMk cId="900344199" sldId="4558"/>
            <ac:picMk id="10" creationId="{841B767C-6755-CE96-B417-5FFD40AD71B8}"/>
          </ac:picMkLst>
        </pc:picChg>
        <pc:picChg chg="add mod">
          <ac:chgData name="Paula Schüppenhauer" userId="53231c67-f842-40ae-9d40-eec1b0ea5f50" providerId="ADAL" clId="{91E7F20F-F166-411F-9438-5B778EC53733}" dt="2025-07-09T09:09:17.344" v="304"/>
          <ac:picMkLst>
            <pc:docMk/>
            <pc:sldMk cId="900344199" sldId="4558"/>
            <ac:picMk id="12" creationId="{CFB80085-9C4B-31CE-9CB3-449AB0FFFDDF}"/>
          </ac:picMkLst>
        </pc:picChg>
      </pc:sldChg>
      <pc:sldChg chg="addSp delSp modSp add mod ord">
        <pc:chgData name="Paula Schüppenhauer" userId="53231c67-f842-40ae-9d40-eec1b0ea5f50" providerId="ADAL" clId="{91E7F20F-F166-411F-9438-5B778EC53733}" dt="2025-07-09T09:08:47.247" v="298" actId="948"/>
        <pc:sldMkLst>
          <pc:docMk/>
          <pc:sldMk cId="2666245254" sldId="4559"/>
        </pc:sldMkLst>
        <pc:spChg chg="mod">
          <ac:chgData name="Paula Schüppenhauer" userId="53231c67-f842-40ae-9d40-eec1b0ea5f50" providerId="ADAL" clId="{91E7F20F-F166-411F-9438-5B778EC53733}" dt="2025-07-09T09:03:48.963" v="142" actId="20577"/>
          <ac:spMkLst>
            <pc:docMk/>
            <pc:sldMk cId="2666245254" sldId="4559"/>
            <ac:spMk id="3" creationId="{9A6D31D8-0304-7024-7AD7-FE3AF9F7F312}"/>
          </ac:spMkLst>
        </pc:spChg>
        <pc:spChg chg="mod">
          <ac:chgData name="Paula Schüppenhauer" userId="53231c67-f842-40ae-9d40-eec1b0ea5f50" providerId="ADAL" clId="{91E7F20F-F166-411F-9438-5B778EC53733}" dt="2025-07-09T09:07:52.718" v="294" actId="1037"/>
          <ac:spMkLst>
            <pc:docMk/>
            <pc:sldMk cId="2666245254" sldId="4559"/>
            <ac:spMk id="5" creationId="{5D143AE8-A430-DDA7-EE77-B93073928A6B}"/>
          </ac:spMkLst>
        </pc:spChg>
        <pc:spChg chg="mod">
          <ac:chgData name="Paula Schüppenhauer" userId="53231c67-f842-40ae-9d40-eec1b0ea5f50" providerId="ADAL" clId="{91E7F20F-F166-411F-9438-5B778EC53733}" dt="2025-07-09T09:08:47.247" v="298" actId="948"/>
          <ac:spMkLst>
            <pc:docMk/>
            <pc:sldMk cId="2666245254" sldId="4559"/>
            <ac:spMk id="10" creationId="{F2575661-2757-B04B-034E-2B407845918B}"/>
          </ac:spMkLst>
        </pc:spChg>
        <pc:picChg chg="mod">
          <ac:chgData name="Paula Schüppenhauer" userId="53231c67-f842-40ae-9d40-eec1b0ea5f50" providerId="ADAL" clId="{91E7F20F-F166-411F-9438-5B778EC53733}" dt="2025-07-09T09:07:48.429" v="281" actId="1037"/>
          <ac:picMkLst>
            <pc:docMk/>
            <pc:sldMk cId="2666245254" sldId="4559"/>
            <ac:picMk id="2" creationId="{29EE13AF-FB47-F21E-9C10-F13F28563A97}"/>
          </ac:picMkLst>
        </pc:picChg>
        <pc:picChg chg="add mod">
          <ac:chgData name="Paula Schüppenhauer" userId="53231c67-f842-40ae-9d40-eec1b0ea5f50" providerId="ADAL" clId="{91E7F20F-F166-411F-9438-5B778EC53733}" dt="2025-07-09T09:07:44.470" v="267" actId="1036"/>
          <ac:picMkLst>
            <pc:docMk/>
            <pc:sldMk cId="2666245254" sldId="4559"/>
            <ac:picMk id="1026" creationId="{5D21D28B-D7EE-3E67-1BCA-989D6BDB1E3D}"/>
          </ac:picMkLst>
        </pc:picChg>
      </pc:sldChg>
      <pc:sldChg chg="modSp add mod ord">
        <pc:chgData name="Paula Schüppenhauer" userId="53231c67-f842-40ae-9d40-eec1b0ea5f50" providerId="ADAL" clId="{91E7F20F-F166-411F-9438-5B778EC53733}" dt="2025-07-16T11:46:33.193" v="1296" actId="20577"/>
        <pc:sldMkLst>
          <pc:docMk/>
          <pc:sldMk cId="1175957226" sldId="4560"/>
        </pc:sldMkLst>
        <pc:spChg chg="mod">
          <ac:chgData name="Paula Schüppenhauer" userId="53231c67-f842-40ae-9d40-eec1b0ea5f50" providerId="ADAL" clId="{91E7F20F-F166-411F-9438-5B778EC53733}" dt="2025-07-16T11:46:33.193" v="1296" actId="20577"/>
          <ac:spMkLst>
            <pc:docMk/>
            <pc:sldMk cId="1175957226" sldId="4560"/>
            <ac:spMk id="3" creationId="{8FDC931B-B7FF-BA70-6342-840C9CD23129}"/>
          </ac:spMkLst>
        </pc:spChg>
        <pc:spChg chg="mod">
          <ac:chgData name="Paula Schüppenhauer" userId="53231c67-f842-40ae-9d40-eec1b0ea5f50" providerId="ADAL" clId="{91E7F20F-F166-411F-9438-5B778EC53733}" dt="2025-07-16T07:25:16.117" v="673" actId="948"/>
          <ac:spMkLst>
            <pc:docMk/>
            <pc:sldMk cId="1175957226" sldId="4560"/>
            <ac:spMk id="4" creationId="{9F1AF39B-8579-1088-2630-17DF57C97013}"/>
          </ac:spMkLst>
        </pc:spChg>
      </pc:sldChg>
      <pc:sldChg chg="addSp delSp modSp add mod">
        <pc:chgData name="Paula Schüppenhauer" userId="53231c67-f842-40ae-9d40-eec1b0ea5f50" providerId="ADAL" clId="{91E7F20F-F166-411F-9438-5B778EC53733}" dt="2025-07-16T07:30:28.370" v="746" actId="207"/>
        <pc:sldMkLst>
          <pc:docMk/>
          <pc:sldMk cId="3716484267" sldId="4561"/>
        </pc:sldMkLst>
        <pc:spChg chg="mod">
          <ac:chgData name="Paula Schüppenhauer" userId="53231c67-f842-40ae-9d40-eec1b0ea5f50" providerId="ADAL" clId="{91E7F20F-F166-411F-9438-5B778EC53733}" dt="2025-07-16T07:29:03.529" v="712" actId="20577"/>
          <ac:spMkLst>
            <pc:docMk/>
            <pc:sldMk cId="3716484267" sldId="4561"/>
            <ac:spMk id="3" creationId="{9ABE8C54-94BD-476C-BF13-9D68733C7678}"/>
          </ac:spMkLst>
        </pc:spChg>
        <pc:spChg chg="mod">
          <ac:chgData name="Paula Schüppenhauer" userId="53231c67-f842-40ae-9d40-eec1b0ea5f50" providerId="ADAL" clId="{91E7F20F-F166-411F-9438-5B778EC53733}" dt="2025-07-16T07:30:28.370" v="746" actId="207"/>
          <ac:spMkLst>
            <pc:docMk/>
            <pc:sldMk cId="3716484267" sldId="4561"/>
            <ac:spMk id="4" creationId="{797FCBEC-2E03-FBEA-EEB2-645B7195EBC7}"/>
          </ac:spMkLst>
        </pc:spChg>
        <pc:picChg chg="add mod">
          <ac:chgData name="Paula Schüppenhauer" userId="53231c67-f842-40ae-9d40-eec1b0ea5f50" providerId="ADAL" clId="{91E7F20F-F166-411F-9438-5B778EC53733}" dt="2025-07-16T07:30:01.658" v="722" actId="1076"/>
          <ac:picMkLst>
            <pc:docMk/>
            <pc:sldMk cId="3716484267" sldId="4561"/>
            <ac:picMk id="7" creationId="{A509CCAD-0CCE-70E1-B8B2-785984FD0871}"/>
          </ac:picMkLst>
        </pc:picChg>
      </pc:sldChg>
      <pc:sldChg chg="addSp delSp modSp add del mod">
        <pc:chgData name="Paula Schüppenhauer" userId="53231c67-f842-40ae-9d40-eec1b0ea5f50" providerId="ADAL" clId="{91E7F20F-F166-411F-9438-5B778EC53733}" dt="2025-07-16T11:01:33.348" v="1137" actId="47"/>
        <pc:sldMkLst>
          <pc:docMk/>
          <pc:sldMk cId="1302154714" sldId="4562"/>
        </pc:sldMkLst>
      </pc:sldChg>
      <pc:sldChg chg="delSp add del mod modNotesTx">
        <pc:chgData name="Paula Schüppenhauer" userId="53231c67-f842-40ae-9d40-eec1b0ea5f50" providerId="ADAL" clId="{91E7F20F-F166-411F-9438-5B778EC53733}" dt="2025-07-16T07:20:08.083" v="587" actId="47"/>
        <pc:sldMkLst>
          <pc:docMk/>
          <pc:sldMk cId="1903835900" sldId="4570"/>
        </pc:sldMkLst>
      </pc:sldChg>
      <pc:sldChg chg="add del">
        <pc:chgData name="Paula Schüppenhauer" userId="53231c67-f842-40ae-9d40-eec1b0ea5f50" providerId="ADAL" clId="{91E7F20F-F166-411F-9438-5B778EC53733}" dt="2025-07-16T07:17:33.299" v="586"/>
        <pc:sldMkLst>
          <pc:docMk/>
          <pc:sldMk cId="1267242034" sldId="4571"/>
        </pc:sldMkLst>
      </pc:sldChg>
    </pc:docChg>
  </pc:docChgLst>
  <pc:docChgLst>
    <pc:chgData name="Maynara de Almeida Furquim" userId="S::md064157@fh-muenster.de::cb2f8acd-f477-4704-9f46-ae480f16722a" providerId="AD" clId="Web-{48CAB6CA-7ED2-48FF-A78B-41D8B247F1EB}"/>
    <pc:docChg chg="addSld modSld">
      <pc:chgData name="Maynara de Almeida Furquim" userId="S::md064157@fh-muenster.de::cb2f8acd-f477-4704-9f46-ae480f16722a" providerId="AD" clId="Web-{48CAB6CA-7ED2-48FF-A78B-41D8B247F1EB}" dt="2025-02-28T08:26:23.523" v="5" actId="20577"/>
      <pc:docMkLst>
        <pc:docMk/>
      </pc:docMkLst>
      <pc:sldChg chg="modSp new">
        <pc:chgData name="Maynara de Almeida Furquim" userId="S::md064157@fh-muenster.de::cb2f8acd-f477-4704-9f46-ae480f16722a" providerId="AD" clId="Web-{48CAB6CA-7ED2-48FF-A78B-41D8B247F1EB}" dt="2025-02-28T08:26:23.523" v="5" actId="20577"/>
        <pc:sldMkLst>
          <pc:docMk/>
          <pc:sldMk cId="3741486635" sldId="4392"/>
        </pc:sldMkLst>
      </pc:sldChg>
    </pc:docChg>
  </pc:docChgLst>
  <pc:docChgLst>
    <pc:chgData name="Maynara de Almeida Furquim" userId="S::md064157@fh-muenster.de::cb2f8acd-f477-4704-9f46-ae480f16722a" providerId="AD" clId="Web-{B14742F5-28B7-461E-97A6-A9DAB09C5D0A}"/>
    <pc:docChg chg="modSld">
      <pc:chgData name="Maynara de Almeida Furquim" userId="S::md064157@fh-muenster.de::cb2f8acd-f477-4704-9f46-ae480f16722a" providerId="AD" clId="Web-{B14742F5-28B7-461E-97A6-A9DAB09C5D0A}" dt="2025-02-28T09:28:45.435" v="2" actId="20577"/>
      <pc:docMkLst>
        <pc:docMk/>
      </pc:docMkLst>
      <pc:sldChg chg="modSp">
        <pc:chgData name="Maynara de Almeida Furquim" userId="S::md064157@fh-muenster.de::cb2f8acd-f477-4704-9f46-ae480f16722a" providerId="AD" clId="Web-{B14742F5-28B7-461E-97A6-A9DAB09C5D0A}" dt="2025-02-28T09:28:45.435" v="2" actId="20577"/>
        <pc:sldMkLst>
          <pc:docMk/>
          <pc:sldMk cId="3482163605" sldId="4394"/>
        </pc:sldMkLst>
      </pc:sldChg>
    </pc:docChg>
  </pc:docChgLst>
  <pc:docChgLst>
    <pc:chgData name="Maynara de Almeida Furquim" userId="cb2f8acd-f477-4704-9f46-ae480f16722a" providerId="ADAL" clId="{B5808D49-9B3C-3140-AAAF-F86FD9B3A6CD}"/>
    <pc:docChg chg="">
      <pc:chgData name="Maynara de Almeida Furquim" userId="cb2f8acd-f477-4704-9f46-ae480f16722a" providerId="ADAL" clId="{B5808D49-9B3C-3140-AAAF-F86FD9B3A6CD}" dt="2025-07-10T08:58:46.574" v="1"/>
      <pc:docMkLst>
        <pc:docMk/>
      </pc:docMkLst>
      <pc:sldChg chg="addCm modCm">
        <pc:chgData name="Maynara de Almeida Furquim" userId="cb2f8acd-f477-4704-9f46-ae480f16722a" providerId="ADAL" clId="{B5808D49-9B3C-3140-AAAF-F86FD9B3A6CD}" dt="2025-07-10T08:58:46.574" v="1"/>
        <pc:sldMkLst>
          <pc:docMk/>
          <pc:sldMk cId="840311021" sldId="4350"/>
        </pc:sldMkLst>
        <pc:extLst>
          <p:ext xmlns:p="http://schemas.openxmlformats.org/presentationml/2006/main" uri="{D6D511B9-2390-475A-947B-AFAB55BFBCF1}">
            <pc226:cmChg xmlns:pc226="http://schemas.microsoft.com/office/powerpoint/2022/06/main/command" chg="add">
              <pc226:chgData name="Maynara de Almeida Furquim" userId="cb2f8acd-f477-4704-9f46-ae480f16722a" providerId="ADAL" clId="{B5808D49-9B3C-3140-AAAF-F86FD9B3A6CD}" dt="2025-07-10T08:58:46.574" v="1"/>
              <pc2:cmMkLst xmlns:pc2="http://schemas.microsoft.com/office/powerpoint/2019/9/main/command">
                <pc:docMk/>
                <pc:sldMk cId="840311021" sldId="4350"/>
                <pc2:cmMk id="{94D6D537-620D-6341-BE0E-8AD92C2049EC}"/>
              </pc2:cmMkLst>
              <pc226:cmRplyChg chg="add">
                <pc226:chgData name="Maynara de Almeida Furquim" userId="cb2f8acd-f477-4704-9f46-ae480f16722a" providerId="ADAL" clId="{B5808D49-9B3C-3140-AAAF-F86FD9B3A6CD}" dt="2025-07-10T08:58:46.574" v="1"/>
                <pc2:cmRplyMkLst xmlns:pc2="http://schemas.microsoft.com/office/powerpoint/2019/9/main/command">
                  <pc:docMk/>
                  <pc:sldMk cId="840311021" sldId="4350"/>
                  <pc2:cmMk id="{94D6D537-620D-6341-BE0E-8AD92C2049EC}"/>
                  <pc2:cmRplyMk id="{537F2E3B-C1FE-344E-B192-95EEA1E1EF0A}"/>
                </pc2:cmRplyMkLst>
              </pc226:cmRplyChg>
            </pc226:cmChg>
          </p:ext>
        </pc:extLst>
      </pc:sldChg>
    </pc:docChg>
  </pc:docChgLst>
  <pc:docChgLst>
    <pc:chgData name="Maynara de Almeida Furquim" userId="cb2f8acd-f477-4704-9f46-ae480f16722a" providerId="ADAL" clId="{D09E9578-3178-1548-9214-BF28F17ED0C3}"/>
    <pc:docChg chg="undo redo custSel addSld delSld modSld sldOrd modMainMaster">
      <pc:chgData name="Maynara de Almeida Furquim" userId="cb2f8acd-f477-4704-9f46-ae480f16722a" providerId="ADAL" clId="{D09E9578-3178-1548-9214-BF28F17ED0C3}" dt="2025-03-11T08:48:16.466" v="10174"/>
      <pc:docMkLst>
        <pc:docMk/>
      </pc:docMkLst>
      <pc:sldChg chg="addSp delSp modSp mod ord">
        <pc:chgData name="Maynara de Almeida Furquim" userId="cb2f8acd-f477-4704-9f46-ae480f16722a" providerId="ADAL" clId="{D09E9578-3178-1548-9214-BF28F17ED0C3}" dt="2025-02-20T17:04:22.140" v="3135" actId="20578"/>
        <pc:sldMkLst>
          <pc:docMk/>
          <pc:sldMk cId="4169825511" sldId="4263"/>
        </pc:sldMkLst>
      </pc:sldChg>
      <pc:sldChg chg="modSp mod">
        <pc:chgData name="Maynara de Almeida Furquim" userId="cb2f8acd-f477-4704-9f46-ae480f16722a" providerId="ADAL" clId="{D09E9578-3178-1548-9214-BF28F17ED0C3}" dt="2025-02-20T16:16:10.686" v="1683" actId="20577"/>
        <pc:sldMkLst>
          <pc:docMk/>
          <pc:sldMk cId="30286005" sldId="4306"/>
        </pc:sldMkLst>
      </pc:sldChg>
      <pc:sldChg chg="addSp delSp modSp del mod ord chgLayout">
        <pc:chgData name="Maynara de Almeida Furquim" userId="cb2f8acd-f477-4704-9f46-ae480f16722a" providerId="ADAL" clId="{D09E9578-3178-1548-9214-BF28F17ED0C3}" dt="2025-03-02T10:19:26.362" v="9279" actId="2696"/>
        <pc:sldMkLst>
          <pc:docMk/>
          <pc:sldMk cId="1963509368" sldId="4319"/>
        </pc:sldMkLst>
      </pc:sldChg>
      <pc:sldChg chg="addSp delSp modSp mod ord modClrScheme chgLayout">
        <pc:chgData name="Maynara de Almeida Furquim" userId="cb2f8acd-f477-4704-9f46-ae480f16722a" providerId="ADAL" clId="{D09E9578-3178-1548-9214-BF28F17ED0C3}" dt="2025-02-20T16:53:38.190" v="2995" actId="1076"/>
        <pc:sldMkLst>
          <pc:docMk/>
          <pc:sldMk cId="2155738992" sldId="4338"/>
        </pc:sldMkLst>
      </pc:sldChg>
      <pc:sldChg chg="modSp mod ord">
        <pc:chgData name="Maynara de Almeida Furquim" userId="cb2f8acd-f477-4704-9f46-ae480f16722a" providerId="ADAL" clId="{D09E9578-3178-1548-9214-BF28F17ED0C3}" dt="2025-02-20T16:17:13.051" v="1759" actId="20577"/>
        <pc:sldMkLst>
          <pc:docMk/>
          <pc:sldMk cId="3600211200" sldId="4340"/>
        </pc:sldMkLst>
      </pc:sldChg>
      <pc:sldChg chg="del ord">
        <pc:chgData name="Maynara de Almeida Furquim" userId="cb2f8acd-f477-4704-9f46-ae480f16722a" providerId="ADAL" clId="{D09E9578-3178-1548-9214-BF28F17ED0C3}" dt="2025-03-02T10:19:27.005" v="9280" actId="2696"/>
        <pc:sldMkLst>
          <pc:docMk/>
          <pc:sldMk cId="161488016" sldId="4343"/>
        </pc:sldMkLst>
      </pc:sldChg>
      <pc:sldChg chg="del">
        <pc:chgData name="Maynara de Almeida Furquim" userId="cb2f8acd-f477-4704-9f46-ae480f16722a" providerId="ADAL" clId="{D09E9578-3178-1548-9214-BF28F17ED0C3}" dt="2025-02-20T15:09:16.322" v="109" actId="2696"/>
        <pc:sldMkLst>
          <pc:docMk/>
          <pc:sldMk cId="2445639838" sldId="4345"/>
        </pc:sldMkLst>
      </pc:sldChg>
      <pc:sldChg chg="addSp modSp mod">
        <pc:chgData name="Maynara de Almeida Furquim" userId="cb2f8acd-f477-4704-9f46-ae480f16722a" providerId="ADAL" clId="{D09E9578-3178-1548-9214-BF28F17ED0C3}" dt="2025-02-20T16:32:57.190" v="2427" actId="207"/>
        <pc:sldMkLst>
          <pc:docMk/>
          <pc:sldMk cId="3993980374" sldId="4347"/>
        </pc:sldMkLst>
      </pc:sldChg>
      <pc:sldChg chg="addSp delSp modSp mod">
        <pc:chgData name="Maynara de Almeida Furquim" userId="cb2f8acd-f477-4704-9f46-ae480f16722a" providerId="ADAL" clId="{D09E9578-3178-1548-9214-BF28F17ED0C3}" dt="2025-02-20T15:52:40.720" v="1004" actId="20577"/>
        <pc:sldMkLst>
          <pc:docMk/>
          <pc:sldMk cId="840311021" sldId="4350"/>
        </pc:sldMkLst>
      </pc:sldChg>
      <pc:sldChg chg="modSp del mod">
        <pc:chgData name="Maynara de Almeida Furquim" userId="cb2f8acd-f477-4704-9f46-ae480f16722a" providerId="ADAL" clId="{D09E9578-3178-1548-9214-BF28F17ED0C3}" dt="2025-03-01T15:56:10.802" v="5001" actId="2696"/>
        <pc:sldMkLst>
          <pc:docMk/>
          <pc:sldMk cId="3967080779" sldId="4351"/>
        </pc:sldMkLst>
      </pc:sldChg>
      <pc:sldChg chg="modSp mod ord">
        <pc:chgData name="Maynara de Almeida Furquim" userId="cb2f8acd-f477-4704-9f46-ae480f16722a" providerId="ADAL" clId="{D09E9578-3178-1548-9214-BF28F17ED0C3}" dt="2025-02-18T11:36:42.232" v="105" actId="20578"/>
        <pc:sldMkLst>
          <pc:docMk/>
          <pc:sldMk cId="2167061073" sldId="4353"/>
        </pc:sldMkLst>
      </pc:sldChg>
      <pc:sldChg chg="add del">
        <pc:chgData name="Maynara de Almeida Furquim" userId="cb2f8acd-f477-4704-9f46-ae480f16722a" providerId="ADAL" clId="{D09E9578-3178-1548-9214-BF28F17ED0C3}" dt="2025-03-01T15:55:54.523" v="4997" actId="2696"/>
        <pc:sldMkLst>
          <pc:docMk/>
          <pc:sldMk cId="480274623" sldId="4354"/>
        </pc:sldMkLst>
      </pc:sldChg>
      <pc:sldChg chg="modSp add del mod">
        <pc:chgData name="Maynara de Almeida Furquim" userId="cb2f8acd-f477-4704-9f46-ae480f16722a" providerId="ADAL" clId="{D09E9578-3178-1548-9214-BF28F17ED0C3}" dt="2025-03-01T15:56:02.924" v="4999" actId="2696"/>
        <pc:sldMkLst>
          <pc:docMk/>
          <pc:sldMk cId="1934515653" sldId="4355"/>
        </pc:sldMkLst>
      </pc:sldChg>
      <pc:sldChg chg="del">
        <pc:chgData name="Maynara de Almeida Furquim" userId="cb2f8acd-f477-4704-9f46-ae480f16722a" providerId="ADAL" clId="{D09E9578-3178-1548-9214-BF28F17ED0C3}" dt="2025-02-20T15:09:15.191" v="108" actId="2696"/>
        <pc:sldMkLst>
          <pc:docMk/>
          <pc:sldMk cId="3887834101" sldId="4356"/>
        </pc:sldMkLst>
      </pc:sldChg>
      <pc:sldChg chg="del">
        <pc:chgData name="Maynara de Almeida Furquim" userId="cb2f8acd-f477-4704-9f46-ae480f16722a" providerId="ADAL" clId="{D09E9578-3178-1548-9214-BF28F17ED0C3}" dt="2025-03-01T15:56:05.024" v="5000" actId="2696"/>
        <pc:sldMkLst>
          <pc:docMk/>
          <pc:sldMk cId="1027828926" sldId="4357"/>
        </pc:sldMkLst>
      </pc:sldChg>
      <pc:sldChg chg="addSp modSp mod">
        <pc:chgData name="Maynara de Almeida Furquim" userId="cb2f8acd-f477-4704-9f46-ae480f16722a" providerId="ADAL" clId="{D09E9578-3178-1548-9214-BF28F17ED0C3}" dt="2025-02-20T16:16:04.793" v="1671" actId="14100"/>
        <pc:sldMkLst>
          <pc:docMk/>
          <pc:sldMk cId="2095219051" sldId="4358"/>
        </pc:sldMkLst>
      </pc:sldChg>
      <pc:sldChg chg="del">
        <pc:chgData name="Maynara de Almeida Furquim" userId="cb2f8acd-f477-4704-9f46-ae480f16722a" providerId="ADAL" clId="{D09E9578-3178-1548-9214-BF28F17ED0C3}" dt="2025-03-01T15:55:44.953" v="4996" actId="2696"/>
        <pc:sldMkLst>
          <pc:docMk/>
          <pc:sldMk cId="2490818457" sldId="4359"/>
        </pc:sldMkLst>
      </pc:sldChg>
      <pc:sldChg chg="modSp add mod">
        <pc:chgData name="Maynara de Almeida Furquim" userId="cb2f8acd-f477-4704-9f46-ae480f16722a" providerId="ADAL" clId="{D09E9578-3178-1548-9214-BF28F17ED0C3}" dt="2025-02-20T15:37:47.339" v="496" actId="14100"/>
        <pc:sldMkLst>
          <pc:docMk/>
          <pc:sldMk cId="24358105" sldId="4360"/>
        </pc:sldMkLst>
      </pc:sldChg>
      <pc:sldChg chg="addSp modSp add mod">
        <pc:chgData name="Maynara de Almeida Furquim" userId="cb2f8acd-f477-4704-9f46-ae480f16722a" providerId="ADAL" clId="{D09E9578-3178-1548-9214-BF28F17ED0C3}" dt="2025-02-20T15:41:06.027" v="687" actId="14100"/>
        <pc:sldMkLst>
          <pc:docMk/>
          <pc:sldMk cId="2569751629" sldId="4361"/>
        </pc:sldMkLst>
      </pc:sldChg>
      <pc:sldChg chg="modSp add mod ord">
        <pc:chgData name="Maynara de Almeida Furquim" userId="cb2f8acd-f477-4704-9f46-ae480f16722a" providerId="ADAL" clId="{D09E9578-3178-1548-9214-BF28F17ED0C3}" dt="2025-02-20T15:41:31.894" v="689" actId="20578"/>
        <pc:sldMkLst>
          <pc:docMk/>
          <pc:sldMk cId="2573948515" sldId="4362"/>
        </pc:sldMkLst>
      </pc:sldChg>
      <pc:sldChg chg="addSp delSp modSp new mod">
        <pc:chgData name="Maynara de Almeida Furquim" userId="cb2f8acd-f477-4704-9f46-ae480f16722a" providerId="ADAL" clId="{D09E9578-3178-1548-9214-BF28F17ED0C3}" dt="2025-02-20T16:30:46.680" v="2416" actId="1076"/>
        <pc:sldMkLst>
          <pc:docMk/>
          <pc:sldMk cId="206617532" sldId="4363"/>
        </pc:sldMkLst>
      </pc:sldChg>
      <pc:sldChg chg="modSp add mod ord">
        <pc:chgData name="Maynara de Almeida Furquim" userId="cb2f8acd-f477-4704-9f46-ae480f16722a" providerId="ADAL" clId="{D09E9578-3178-1548-9214-BF28F17ED0C3}" dt="2025-02-20T16:34:27.582" v="2440" actId="20577"/>
        <pc:sldMkLst>
          <pc:docMk/>
          <pc:sldMk cId="2840992419" sldId="4364"/>
        </pc:sldMkLst>
      </pc:sldChg>
      <pc:sldChg chg="new del">
        <pc:chgData name="Maynara de Almeida Furquim" userId="cb2f8acd-f477-4704-9f46-ae480f16722a" providerId="ADAL" clId="{D09E9578-3178-1548-9214-BF28F17ED0C3}" dt="2025-02-20T16:30:29.990" v="2411" actId="2696"/>
        <pc:sldMkLst>
          <pc:docMk/>
          <pc:sldMk cId="3572140452" sldId="4364"/>
        </pc:sldMkLst>
      </pc:sldChg>
      <pc:sldChg chg="modSp add mod ord">
        <pc:chgData name="Maynara de Almeida Furquim" userId="cb2f8acd-f477-4704-9f46-ae480f16722a" providerId="ADAL" clId="{D09E9578-3178-1548-9214-BF28F17ED0C3}" dt="2025-02-20T16:38:52.468" v="2552" actId="20578"/>
        <pc:sldMkLst>
          <pc:docMk/>
          <pc:sldMk cId="861080955" sldId="4365"/>
        </pc:sldMkLst>
      </pc:sldChg>
      <pc:sldChg chg="addSp delSp modSp new mod">
        <pc:chgData name="Maynara de Almeida Furquim" userId="cb2f8acd-f477-4704-9f46-ae480f16722a" providerId="ADAL" clId="{D09E9578-3178-1548-9214-BF28F17ED0C3}" dt="2025-02-20T16:52:04.377" v="2988"/>
        <pc:sldMkLst>
          <pc:docMk/>
          <pc:sldMk cId="117442632" sldId="4366"/>
        </pc:sldMkLst>
      </pc:sldChg>
      <pc:sldChg chg="addSp modSp add mod ord">
        <pc:chgData name="Maynara de Almeida Furquim" userId="cb2f8acd-f477-4704-9f46-ae480f16722a" providerId="ADAL" clId="{D09E9578-3178-1548-9214-BF28F17ED0C3}" dt="2025-02-20T16:51:28.375" v="2964"/>
        <pc:sldMkLst>
          <pc:docMk/>
          <pc:sldMk cId="1940534034" sldId="4367"/>
        </pc:sldMkLst>
      </pc:sldChg>
      <pc:sldChg chg="addSp modSp add mod ord">
        <pc:chgData name="Maynara de Almeida Furquim" userId="cb2f8acd-f477-4704-9f46-ae480f16722a" providerId="ADAL" clId="{D09E9578-3178-1548-9214-BF28F17ED0C3}" dt="2025-02-20T16:50:51.824" v="2946" actId="12"/>
        <pc:sldMkLst>
          <pc:docMk/>
          <pc:sldMk cId="2197716965" sldId="4368"/>
        </pc:sldMkLst>
      </pc:sldChg>
      <pc:sldChg chg="delSp modSp add mod">
        <pc:chgData name="Maynara de Almeida Furquim" userId="cb2f8acd-f477-4704-9f46-ae480f16722a" providerId="ADAL" clId="{D09E9578-3178-1548-9214-BF28F17ED0C3}" dt="2025-02-20T16:58:00.868" v="3034" actId="403"/>
        <pc:sldMkLst>
          <pc:docMk/>
          <pc:sldMk cId="3896579637" sldId="4369"/>
        </pc:sldMkLst>
      </pc:sldChg>
      <pc:sldChg chg="modSp add mod">
        <pc:chgData name="Maynara de Almeida Furquim" userId="cb2f8acd-f477-4704-9f46-ae480f16722a" providerId="ADAL" clId="{D09E9578-3178-1548-9214-BF28F17ED0C3}" dt="2025-02-20T16:59:18.813" v="3061" actId="20577"/>
        <pc:sldMkLst>
          <pc:docMk/>
          <pc:sldMk cId="2780186971" sldId="4370"/>
        </pc:sldMkLst>
      </pc:sldChg>
      <pc:sldChg chg="modSp add mod">
        <pc:chgData name="Maynara de Almeida Furquim" userId="cb2f8acd-f477-4704-9f46-ae480f16722a" providerId="ADAL" clId="{D09E9578-3178-1548-9214-BF28F17ED0C3}" dt="2025-02-20T16:58:33.079" v="3046" actId="20577"/>
        <pc:sldMkLst>
          <pc:docMk/>
          <pc:sldMk cId="2525538301" sldId="4371"/>
        </pc:sldMkLst>
      </pc:sldChg>
      <pc:sldChg chg="modSp add mod">
        <pc:chgData name="Maynara de Almeida Furquim" userId="cb2f8acd-f477-4704-9f46-ae480f16722a" providerId="ADAL" clId="{D09E9578-3178-1548-9214-BF28F17ED0C3}" dt="2025-02-20T16:58:59.954" v="3056"/>
        <pc:sldMkLst>
          <pc:docMk/>
          <pc:sldMk cId="3122648419" sldId="4372"/>
        </pc:sldMkLst>
      </pc:sldChg>
      <pc:sldChg chg="modSp add mod">
        <pc:chgData name="Maynara de Almeida Furquim" userId="cb2f8acd-f477-4704-9f46-ae480f16722a" providerId="ADAL" clId="{D09E9578-3178-1548-9214-BF28F17ED0C3}" dt="2025-02-20T16:59:36.468" v="3066" actId="20577"/>
        <pc:sldMkLst>
          <pc:docMk/>
          <pc:sldMk cId="2024639544" sldId="4373"/>
        </pc:sldMkLst>
      </pc:sldChg>
      <pc:sldChg chg="modSp add mod">
        <pc:chgData name="Maynara de Almeida Furquim" userId="cb2f8acd-f477-4704-9f46-ae480f16722a" providerId="ADAL" clId="{D09E9578-3178-1548-9214-BF28F17ED0C3}" dt="2025-02-20T16:59:32.055" v="3065" actId="20577"/>
        <pc:sldMkLst>
          <pc:docMk/>
          <pc:sldMk cId="3084522600" sldId="4374"/>
        </pc:sldMkLst>
      </pc:sldChg>
      <pc:sldChg chg="modSp add mod">
        <pc:chgData name="Maynara de Almeida Furquim" userId="cb2f8acd-f477-4704-9f46-ae480f16722a" providerId="ADAL" clId="{D09E9578-3178-1548-9214-BF28F17ED0C3}" dt="2025-02-20T17:00:22.842" v="3096"/>
        <pc:sldMkLst>
          <pc:docMk/>
          <pc:sldMk cId="2253308585" sldId="4375"/>
        </pc:sldMkLst>
      </pc:sldChg>
      <pc:sldChg chg="modSp add mod">
        <pc:chgData name="Maynara de Almeida Furquim" userId="cb2f8acd-f477-4704-9f46-ae480f16722a" providerId="ADAL" clId="{D09E9578-3178-1548-9214-BF28F17ED0C3}" dt="2025-02-20T17:00:34.317" v="3099"/>
        <pc:sldMkLst>
          <pc:docMk/>
          <pc:sldMk cId="2541906210" sldId="4376"/>
        </pc:sldMkLst>
      </pc:sldChg>
      <pc:sldChg chg="addSp delSp modSp add mod">
        <pc:chgData name="Maynara de Almeida Furquim" userId="cb2f8acd-f477-4704-9f46-ae480f16722a" providerId="ADAL" clId="{D09E9578-3178-1548-9214-BF28F17ED0C3}" dt="2025-02-20T17:00:51.995" v="3105"/>
        <pc:sldMkLst>
          <pc:docMk/>
          <pc:sldMk cId="1160628917" sldId="4377"/>
        </pc:sldMkLst>
      </pc:sldChg>
      <pc:sldChg chg="modSp add mod">
        <pc:chgData name="Maynara de Almeida Furquim" userId="cb2f8acd-f477-4704-9f46-ae480f16722a" providerId="ADAL" clId="{D09E9578-3178-1548-9214-BF28F17ED0C3}" dt="2025-02-20T17:00:59.148" v="3108"/>
        <pc:sldMkLst>
          <pc:docMk/>
          <pc:sldMk cId="2382583228" sldId="4378"/>
        </pc:sldMkLst>
      </pc:sldChg>
      <pc:sldChg chg="modSp add mod">
        <pc:chgData name="Maynara de Almeida Furquim" userId="cb2f8acd-f477-4704-9f46-ae480f16722a" providerId="ADAL" clId="{D09E9578-3178-1548-9214-BF28F17ED0C3}" dt="2025-02-20T17:01:15.358" v="3111"/>
        <pc:sldMkLst>
          <pc:docMk/>
          <pc:sldMk cId="2024320770" sldId="4379"/>
        </pc:sldMkLst>
      </pc:sldChg>
      <pc:sldChg chg="modSp add mod">
        <pc:chgData name="Maynara de Almeida Furquim" userId="cb2f8acd-f477-4704-9f46-ae480f16722a" providerId="ADAL" clId="{D09E9578-3178-1548-9214-BF28F17ED0C3}" dt="2025-02-20T17:01:39.400" v="3117" actId="20577"/>
        <pc:sldMkLst>
          <pc:docMk/>
          <pc:sldMk cId="677900263" sldId="4380"/>
        </pc:sldMkLst>
      </pc:sldChg>
      <pc:sldChg chg="modSp add mod ord">
        <pc:chgData name="Maynara de Almeida Furquim" userId="cb2f8acd-f477-4704-9f46-ae480f16722a" providerId="ADAL" clId="{D09E9578-3178-1548-9214-BF28F17ED0C3}" dt="2025-03-02T09:56:54.780" v="8732" actId="20578"/>
        <pc:sldMkLst>
          <pc:docMk/>
          <pc:sldMk cId="4049571944" sldId="4381"/>
        </pc:sldMkLst>
      </pc:sldChg>
      <pc:sldChg chg="modSp add mod">
        <pc:chgData name="Maynara de Almeida Furquim" userId="cb2f8acd-f477-4704-9f46-ae480f16722a" providerId="ADAL" clId="{D09E9578-3178-1548-9214-BF28F17ED0C3}" dt="2025-02-20T17:02:11.589" v="3125"/>
        <pc:sldMkLst>
          <pc:docMk/>
          <pc:sldMk cId="3521630136" sldId="4382"/>
        </pc:sldMkLst>
      </pc:sldChg>
      <pc:sldChg chg="modSp add mod">
        <pc:chgData name="Maynara de Almeida Furquim" userId="cb2f8acd-f477-4704-9f46-ae480f16722a" providerId="ADAL" clId="{D09E9578-3178-1548-9214-BF28F17ED0C3}" dt="2025-02-20T17:02:28.430" v="3130" actId="20577"/>
        <pc:sldMkLst>
          <pc:docMk/>
          <pc:sldMk cId="1714994188" sldId="4383"/>
        </pc:sldMkLst>
      </pc:sldChg>
      <pc:sldChg chg="modSp del mod">
        <pc:chgData name="Maynara de Almeida Furquim" userId="cb2f8acd-f477-4704-9f46-ae480f16722a" providerId="ADAL" clId="{D09E9578-3178-1548-9214-BF28F17ED0C3}" dt="2025-03-07T08:36:26.936" v="9621" actId="2696"/>
        <pc:sldMkLst>
          <pc:docMk/>
          <pc:sldMk cId="99684886" sldId="4384"/>
        </pc:sldMkLst>
      </pc:sldChg>
      <pc:sldChg chg="modSp del mod">
        <pc:chgData name="Maynara de Almeida Furquim" userId="cb2f8acd-f477-4704-9f46-ae480f16722a" providerId="ADAL" clId="{D09E9578-3178-1548-9214-BF28F17ED0C3}" dt="2025-03-07T08:39:53.538" v="9682" actId="2696"/>
        <pc:sldMkLst>
          <pc:docMk/>
          <pc:sldMk cId="743310190" sldId="4385"/>
        </pc:sldMkLst>
      </pc:sldChg>
      <pc:sldChg chg="addSp delSp modSp mod">
        <pc:chgData name="Maynara de Almeida Furquim" userId="cb2f8acd-f477-4704-9f46-ae480f16722a" providerId="ADAL" clId="{D09E9578-3178-1548-9214-BF28F17ED0C3}" dt="2025-03-01T17:12:16.624" v="6375" actId="20577"/>
        <pc:sldMkLst>
          <pc:docMk/>
          <pc:sldMk cId="3045853204" sldId="4386"/>
        </pc:sldMkLst>
      </pc:sldChg>
      <pc:sldChg chg="modSp del mod">
        <pc:chgData name="Maynara de Almeida Furquim" userId="cb2f8acd-f477-4704-9f46-ae480f16722a" providerId="ADAL" clId="{D09E9578-3178-1548-9214-BF28F17ED0C3}" dt="2025-03-07T08:23:51.296" v="9436" actId="2696"/>
        <pc:sldMkLst>
          <pc:docMk/>
          <pc:sldMk cId="769649442" sldId="4387"/>
        </pc:sldMkLst>
      </pc:sldChg>
      <pc:sldChg chg="modSp mod">
        <pc:chgData name="Maynara de Almeida Furquim" userId="cb2f8acd-f477-4704-9f46-ae480f16722a" providerId="ADAL" clId="{D09E9578-3178-1548-9214-BF28F17ED0C3}" dt="2025-03-07T08:27:12.051" v="9466" actId="1076"/>
        <pc:sldMkLst>
          <pc:docMk/>
          <pc:sldMk cId="1374461233" sldId="4388"/>
        </pc:sldMkLst>
      </pc:sldChg>
      <pc:sldChg chg="modSp add del mod">
        <pc:chgData name="Maynara de Almeida Furquim" userId="cb2f8acd-f477-4704-9f46-ae480f16722a" providerId="ADAL" clId="{D09E9578-3178-1548-9214-BF28F17ED0C3}" dt="2025-03-07T08:31:35.207" v="9510" actId="2696"/>
        <pc:sldMkLst>
          <pc:docMk/>
          <pc:sldMk cId="622386107" sldId="4389"/>
        </pc:sldMkLst>
      </pc:sldChg>
      <pc:sldChg chg="modSp mod">
        <pc:chgData name="Maynara de Almeida Furquim" userId="cb2f8acd-f477-4704-9f46-ae480f16722a" providerId="ADAL" clId="{D09E9578-3178-1548-9214-BF28F17ED0C3}" dt="2025-03-07T08:42:23.662" v="9691" actId="404"/>
        <pc:sldMkLst>
          <pc:docMk/>
          <pc:sldMk cId="4159459676" sldId="4390"/>
        </pc:sldMkLst>
      </pc:sldChg>
      <pc:sldChg chg="modSp del mod">
        <pc:chgData name="Maynara de Almeida Furquim" userId="cb2f8acd-f477-4704-9f46-ae480f16722a" providerId="ADAL" clId="{D09E9578-3178-1548-9214-BF28F17ED0C3}" dt="2025-03-01T18:28:57.657" v="8065" actId="2696"/>
        <pc:sldMkLst>
          <pc:docMk/>
          <pc:sldMk cId="3169594756" sldId="4391"/>
        </pc:sldMkLst>
      </pc:sldChg>
      <pc:sldChg chg="del">
        <pc:chgData name="Maynara de Almeida Furquim" userId="cb2f8acd-f477-4704-9f46-ae480f16722a" providerId="ADAL" clId="{D09E9578-3178-1548-9214-BF28F17ED0C3}" dt="2025-03-01T18:32:43.246" v="8201" actId="2696"/>
        <pc:sldMkLst>
          <pc:docMk/>
          <pc:sldMk cId="3741486635" sldId="4392"/>
        </pc:sldMkLst>
      </pc:sldChg>
      <pc:sldChg chg="del">
        <pc:chgData name="Maynara de Almeida Furquim" userId="cb2f8acd-f477-4704-9f46-ae480f16722a" providerId="ADAL" clId="{D09E9578-3178-1548-9214-BF28F17ED0C3}" dt="2025-03-01T18:34:41.307" v="8246" actId="2696"/>
        <pc:sldMkLst>
          <pc:docMk/>
          <pc:sldMk cId="3862955336" sldId="4393"/>
        </pc:sldMkLst>
      </pc:sldChg>
      <pc:sldChg chg="del">
        <pc:chgData name="Maynara de Almeida Furquim" userId="cb2f8acd-f477-4704-9f46-ae480f16722a" providerId="ADAL" clId="{D09E9578-3178-1548-9214-BF28F17ED0C3}" dt="2025-03-01T18:37:21.832" v="8388" actId="2696"/>
        <pc:sldMkLst>
          <pc:docMk/>
          <pc:sldMk cId="3482163605" sldId="4394"/>
        </pc:sldMkLst>
      </pc:sldChg>
      <pc:sldChg chg="add del">
        <pc:chgData name="Maynara de Almeida Furquim" userId="cb2f8acd-f477-4704-9f46-ae480f16722a" providerId="ADAL" clId="{D09E9578-3178-1548-9214-BF28F17ED0C3}" dt="2025-03-02T09:56:44.315" v="8730" actId="2696"/>
        <pc:sldMkLst>
          <pc:docMk/>
          <pc:sldMk cId="4182630788" sldId="4395"/>
        </pc:sldMkLst>
      </pc:sldChg>
      <pc:sldChg chg="del">
        <pc:chgData name="Maynara de Almeida Furquim" userId="cb2f8acd-f477-4704-9f46-ae480f16722a" providerId="ADAL" clId="{D09E9578-3178-1548-9214-BF28F17ED0C3}" dt="2025-03-02T10:02:22.435" v="8990" actId="2696"/>
        <pc:sldMkLst>
          <pc:docMk/>
          <pc:sldMk cId="1590969963" sldId="4396"/>
        </pc:sldMkLst>
      </pc:sldChg>
      <pc:sldChg chg="modSp del mod">
        <pc:chgData name="Maynara de Almeida Furquim" userId="cb2f8acd-f477-4704-9f46-ae480f16722a" providerId="ADAL" clId="{D09E9578-3178-1548-9214-BF28F17ED0C3}" dt="2025-03-02T10:09:41.195" v="9207" actId="2696"/>
        <pc:sldMkLst>
          <pc:docMk/>
          <pc:sldMk cId="469174218" sldId="4397"/>
        </pc:sldMkLst>
      </pc:sldChg>
      <pc:sldChg chg="modSp mod addCm">
        <pc:chgData name="Maynara de Almeida Furquim" userId="cb2f8acd-f477-4704-9f46-ae480f16722a" providerId="ADAL" clId="{D09E9578-3178-1548-9214-BF28F17ED0C3}" dt="2025-03-07T10:36:14.540" v="10068"/>
        <pc:sldMkLst>
          <pc:docMk/>
          <pc:sldMk cId="3015793550" sldId="4398"/>
        </pc:sldMkLst>
        <pc:extLst>
          <p:ext xmlns:p="http://schemas.openxmlformats.org/presentationml/2006/main" uri="{D6D511B9-2390-475A-947B-AFAB55BFBCF1}">
            <pc226:cmChg xmlns:pc226="http://schemas.microsoft.com/office/powerpoint/2022/06/main/command" chg="add">
              <pc226:chgData name="Maynara de Almeida Furquim" userId="cb2f8acd-f477-4704-9f46-ae480f16722a" providerId="ADAL" clId="{D09E9578-3178-1548-9214-BF28F17ED0C3}" dt="2025-03-07T10:36:14.540" v="10068"/>
              <pc2:cmMkLst xmlns:pc2="http://schemas.microsoft.com/office/powerpoint/2019/9/main/command">
                <pc:docMk/>
                <pc:sldMk cId="3015793550" sldId="4398"/>
                <pc2:cmMk id="{F7AEBC33-9993-0945-A40D-2EA1A8D5AB5D}"/>
              </pc2:cmMkLst>
            </pc226:cmChg>
          </p:ext>
        </pc:extLst>
      </pc:sldChg>
      <pc:sldChg chg="addSp delSp modSp new mod modClrScheme chgLayout">
        <pc:chgData name="Maynara de Almeida Furquim" userId="cb2f8acd-f477-4704-9f46-ae480f16722a" providerId="ADAL" clId="{D09E9578-3178-1548-9214-BF28F17ED0C3}" dt="2025-03-01T14:57:04.610" v="3679" actId="113"/>
        <pc:sldMkLst>
          <pc:docMk/>
          <pc:sldMk cId="2685419756" sldId="4399"/>
        </pc:sldMkLst>
      </pc:sldChg>
      <pc:sldChg chg="addSp delSp modSp new mod">
        <pc:chgData name="Maynara de Almeida Furquim" userId="cb2f8acd-f477-4704-9f46-ae480f16722a" providerId="ADAL" clId="{D09E9578-3178-1548-9214-BF28F17ED0C3}" dt="2025-03-01T14:56:57.917" v="3678" actId="113"/>
        <pc:sldMkLst>
          <pc:docMk/>
          <pc:sldMk cId="1269555117" sldId="4400"/>
        </pc:sldMkLst>
      </pc:sldChg>
      <pc:sldChg chg="modSp add mod">
        <pc:chgData name="Maynara de Almeida Furquim" userId="cb2f8acd-f477-4704-9f46-ae480f16722a" providerId="ADAL" clId="{D09E9578-3178-1548-9214-BF28F17ED0C3}" dt="2025-03-01T14:57:16.412" v="3686" actId="6549"/>
        <pc:sldMkLst>
          <pc:docMk/>
          <pc:sldMk cId="968714905" sldId="4401"/>
        </pc:sldMkLst>
      </pc:sldChg>
      <pc:sldChg chg="modSp add mod addCm modCm">
        <pc:chgData name="Maynara de Almeida Furquim" userId="cb2f8acd-f477-4704-9f46-ae480f16722a" providerId="ADAL" clId="{D09E9578-3178-1548-9214-BF28F17ED0C3}" dt="2025-03-07T15:32:45.536" v="10080"/>
        <pc:sldMkLst>
          <pc:docMk/>
          <pc:sldMk cId="3491608811" sldId="4402"/>
        </pc:sldMkLst>
        <pc:extLst>
          <p:ext xmlns:p="http://schemas.openxmlformats.org/presentationml/2006/main" uri="{D6D511B9-2390-475A-947B-AFAB55BFBCF1}">
            <pc226:cmChg xmlns:pc226="http://schemas.microsoft.com/office/powerpoint/2022/06/main/command" chg="add mod">
              <pc226:chgData name="Maynara de Almeida Furquim" userId="cb2f8acd-f477-4704-9f46-ae480f16722a" providerId="ADAL" clId="{D09E9578-3178-1548-9214-BF28F17ED0C3}" dt="2025-03-07T15:32:45.536" v="10080"/>
              <pc2:cmMkLst xmlns:pc2="http://schemas.microsoft.com/office/powerpoint/2019/9/main/command">
                <pc:docMk/>
                <pc:sldMk cId="3491608811" sldId="4402"/>
                <pc2:cmMk id="{4DE8A83B-9C81-4540-8107-9D60535FBFD3}"/>
              </pc2:cmMkLst>
            </pc226:cmChg>
          </p:ext>
        </pc:extLst>
      </pc:sldChg>
      <pc:sldChg chg="add del ord">
        <pc:chgData name="Maynara de Almeida Furquim" userId="cb2f8acd-f477-4704-9f46-ae480f16722a" providerId="ADAL" clId="{D09E9578-3178-1548-9214-BF28F17ED0C3}" dt="2025-03-01T14:49:33.773" v="3264" actId="2696"/>
        <pc:sldMkLst>
          <pc:docMk/>
          <pc:sldMk cId="1449867009" sldId="4403"/>
        </pc:sldMkLst>
      </pc:sldChg>
      <pc:sldChg chg="addSp delSp modSp add mod chgLayout">
        <pc:chgData name="Maynara de Almeida Furquim" userId="cb2f8acd-f477-4704-9f46-ae480f16722a" providerId="ADAL" clId="{D09E9578-3178-1548-9214-BF28F17ED0C3}" dt="2025-03-01T18:15:56.693" v="7865" actId="20577"/>
        <pc:sldMkLst>
          <pc:docMk/>
          <pc:sldMk cId="2422691862" sldId="4403"/>
        </pc:sldMkLst>
      </pc:sldChg>
      <pc:sldChg chg="addSp modSp add mod modNotesTx">
        <pc:chgData name="Maynara de Almeida Furquim" userId="cb2f8acd-f477-4704-9f46-ae480f16722a" providerId="ADAL" clId="{D09E9578-3178-1548-9214-BF28F17ED0C3}" dt="2025-03-01T17:36:55.594" v="7211" actId="20577"/>
        <pc:sldMkLst>
          <pc:docMk/>
          <pc:sldMk cId="207878688" sldId="4404"/>
        </pc:sldMkLst>
      </pc:sldChg>
      <pc:sldChg chg="add del">
        <pc:chgData name="Maynara de Almeida Furquim" userId="cb2f8acd-f477-4704-9f46-ae480f16722a" providerId="ADAL" clId="{D09E9578-3178-1548-9214-BF28F17ED0C3}" dt="2025-03-01T15:08:30.890" v="3797" actId="2696"/>
        <pc:sldMkLst>
          <pc:docMk/>
          <pc:sldMk cId="1021967347" sldId="4405"/>
        </pc:sldMkLst>
      </pc:sldChg>
      <pc:sldChg chg="add del">
        <pc:chgData name="Maynara de Almeida Furquim" userId="cb2f8acd-f477-4704-9f46-ae480f16722a" providerId="ADAL" clId="{D09E9578-3178-1548-9214-BF28F17ED0C3}" dt="2025-03-01T15:07:50.916" v="3778" actId="2696"/>
        <pc:sldMkLst>
          <pc:docMk/>
          <pc:sldMk cId="2780351162" sldId="4405"/>
        </pc:sldMkLst>
      </pc:sldChg>
      <pc:sldChg chg="modSp add mod ord addCm modCm">
        <pc:chgData name="Maynara de Almeida Furquim" userId="cb2f8acd-f477-4704-9f46-ae480f16722a" providerId="ADAL" clId="{D09E9578-3178-1548-9214-BF28F17ED0C3}" dt="2025-03-07T08:40:38.525" v="9684"/>
        <pc:sldMkLst>
          <pc:docMk/>
          <pc:sldMk cId="3369689606" sldId="4406"/>
        </pc:sldMkLst>
        <pc:extLst>
          <p:ext xmlns:p="http://schemas.openxmlformats.org/presentationml/2006/main" uri="{D6D511B9-2390-475A-947B-AFAB55BFBCF1}">
            <pc226:cmChg xmlns:pc226="http://schemas.microsoft.com/office/powerpoint/2022/06/main/command" chg="add mod">
              <pc226:chgData name="Maynara de Almeida Furquim" userId="cb2f8acd-f477-4704-9f46-ae480f16722a" providerId="ADAL" clId="{D09E9578-3178-1548-9214-BF28F17ED0C3}" dt="2025-03-07T08:40:38.525" v="9684"/>
              <pc2:cmMkLst xmlns:pc2="http://schemas.microsoft.com/office/powerpoint/2019/9/main/command">
                <pc:docMk/>
                <pc:sldMk cId="3369689606" sldId="4406"/>
                <pc2:cmMk id="{861EBA3C-440B-CF4A-90A1-6C057184ADDD}"/>
              </pc2:cmMkLst>
            </pc226:cmChg>
          </p:ext>
        </pc:extLst>
      </pc:sldChg>
      <pc:sldChg chg="new del">
        <pc:chgData name="Maynara de Almeida Furquim" userId="cb2f8acd-f477-4704-9f46-ae480f16722a" providerId="ADAL" clId="{D09E9578-3178-1548-9214-BF28F17ED0C3}" dt="2025-03-01T14:58:58.048" v="3722" actId="2696"/>
        <pc:sldMkLst>
          <pc:docMk/>
          <pc:sldMk cId="851401608" sldId="4407"/>
        </pc:sldMkLst>
      </pc:sldChg>
      <pc:sldChg chg="delSp modSp add mod">
        <pc:chgData name="Maynara de Almeida Furquim" userId="cb2f8acd-f477-4704-9f46-ae480f16722a" providerId="ADAL" clId="{D09E9578-3178-1548-9214-BF28F17ED0C3}" dt="2025-03-01T15:01:49.498" v="3777" actId="20577"/>
        <pc:sldMkLst>
          <pc:docMk/>
          <pc:sldMk cId="651909781" sldId="4408"/>
        </pc:sldMkLst>
      </pc:sldChg>
      <pc:sldChg chg="modSp add mod modNotesTx">
        <pc:chgData name="Maynara de Almeida Furquim" userId="cb2f8acd-f477-4704-9f46-ae480f16722a" providerId="ADAL" clId="{D09E9578-3178-1548-9214-BF28F17ED0C3}" dt="2025-03-01T15:16:19.947" v="4046" actId="20577"/>
        <pc:sldMkLst>
          <pc:docMk/>
          <pc:sldMk cId="4118396270" sldId="4409"/>
        </pc:sldMkLst>
      </pc:sldChg>
      <pc:sldChg chg="addSp modSp add mod ord modNotesTx">
        <pc:chgData name="Maynara de Almeida Furquim" userId="cb2f8acd-f477-4704-9f46-ae480f16722a" providerId="ADAL" clId="{D09E9578-3178-1548-9214-BF28F17ED0C3}" dt="2025-03-01T15:18:09.160" v="4070" actId="20577"/>
        <pc:sldMkLst>
          <pc:docMk/>
          <pc:sldMk cId="819452182" sldId="4410"/>
        </pc:sldMkLst>
      </pc:sldChg>
      <pc:sldChg chg="modSp add mod modNotesTx">
        <pc:chgData name="Maynara de Almeida Furquim" userId="cb2f8acd-f477-4704-9f46-ae480f16722a" providerId="ADAL" clId="{D09E9578-3178-1548-9214-BF28F17ED0C3}" dt="2025-03-01T15:21:38.470" v="4171" actId="20577"/>
        <pc:sldMkLst>
          <pc:docMk/>
          <pc:sldMk cId="169683045" sldId="4411"/>
        </pc:sldMkLst>
      </pc:sldChg>
      <pc:sldChg chg="modSp add mod ord">
        <pc:chgData name="Maynara de Almeida Furquim" userId="cb2f8acd-f477-4704-9f46-ae480f16722a" providerId="ADAL" clId="{D09E9578-3178-1548-9214-BF28F17ED0C3}" dt="2025-03-01T15:31:18.666" v="4196" actId="20577"/>
        <pc:sldMkLst>
          <pc:docMk/>
          <pc:sldMk cId="2613127463" sldId="4412"/>
        </pc:sldMkLst>
      </pc:sldChg>
      <pc:sldChg chg="modSp add del mod">
        <pc:chgData name="Maynara de Almeida Furquim" userId="cb2f8acd-f477-4704-9f46-ae480f16722a" providerId="ADAL" clId="{D09E9578-3178-1548-9214-BF28F17ED0C3}" dt="2025-03-01T15:34:18.071" v="4268" actId="20577"/>
        <pc:sldMkLst>
          <pc:docMk/>
          <pc:sldMk cId="3234466040" sldId="4413"/>
        </pc:sldMkLst>
      </pc:sldChg>
      <pc:sldChg chg="modSp add mod ord modNotesTx">
        <pc:chgData name="Maynara de Almeida Furquim" userId="cb2f8acd-f477-4704-9f46-ae480f16722a" providerId="ADAL" clId="{D09E9578-3178-1548-9214-BF28F17ED0C3}" dt="2025-03-01T15:40:29.321" v="4515" actId="20577"/>
        <pc:sldMkLst>
          <pc:docMk/>
          <pc:sldMk cId="2441717163" sldId="4414"/>
        </pc:sldMkLst>
      </pc:sldChg>
      <pc:sldChg chg="modSp add mod">
        <pc:chgData name="Maynara de Almeida Furquim" userId="cb2f8acd-f477-4704-9f46-ae480f16722a" providerId="ADAL" clId="{D09E9578-3178-1548-9214-BF28F17ED0C3}" dt="2025-03-01T16:02:58.435" v="5210" actId="113"/>
        <pc:sldMkLst>
          <pc:docMk/>
          <pc:sldMk cId="1649618614" sldId="4415"/>
        </pc:sldMkLst>
      </pc:sldChg>
      <pc:sldChg chg="modSp add mod">
        <pc:chgData name="Maynara de Almeida Furquim" userId="cb2f8acd-f477-4704-9f46-ae480f16722a" providerId="ADAL" clId="{D09E9578-3178-1548-9214-BF28F17ED0C3}" dt="2025-03-01T16:01:39.778" v="5134" actId="20577"/>
        <pc:sldMkLst>
          <pc:docMk/>
          <pc:sldMk cId="1266737435" sldId="4416"/>
        </pc:sldMkLst>
      </pc:sldChg>
      <pc:sldChg chg="addSp delSp modSp add del mod">
        <pc:chgData name="Maynara de Almeida Furquim" userId="cb2f8acd-f477-4704-9f46-ae480f16722a" providerId="ADAL" clId="{D09E9578-3178-1548-9214-BF28F17ED0C3}" dt="2025-03-01T15:50:51.434" v="4686" actId="2696"/>
        <pc:sldMkLst>
          <pc:docMk/>
          <pc:sldMk cId="709618810" sldId="4417"/>
        </pc:sldMkLst>
      </pc:sldChg>
      <pc:sldChg chg="modSp add mod">
        <pc:chgData name="Maynara de Almeida Furquim" userId="cb2f8acd-f477-4704-9f46-ae480f16722a" providerId="ADAL" clId="{D09E9578-3178-1548-9214-BF28F17ED0C3}" dt="2025-03-01T15:20:08.435" v="4159" actId="21"/>
        <pc:sldMkLst>
          <pc:docMk/>
          <pc:sldMk cId="722730609" sldId="4418"/>
        </pc:sldMkLst>
      </pc:sldChg>
      <pc:sldChg chg="modSp add mod ord">
        <pc:chgData name="Maynara de Almeida Furquim" userId="cb2f8acd-f477-4704-9f46-ae480f16722a" providerId="ADAL" clId="{D09E9578-3178-1548-9214-BF28F17ED0C3}" dt="2025-03-01T15:32:26.007" v="4222" actId="20577"/>
        <pc:sldMkLst>
          <pc:docMk/>
          <pc:sldMk cId="2350178249" sldId="4419"/>
        </pc:sldMkLst>
      </pc:sldChg>
      <pc:sldChg chg="addSp delSp modSp new mod">
        <pc:chgData name="Maynara de Almeida Furquim" userId="cb2f8acd-f477-4704-9f46-ae480f16722a" providerId="ADAL" clId="{D09E9578-3178-1548-9214-BF28F17ED0C3}" dt="2025-03-01T15:45:16.506" v="4644" actId="962"/>
        <pc:sldMkLst>
          <pc:docMk/>
          <pc:sldMk cId="3355762186" sldId="4420"/>
        </pc:sldMkLst>
      </pc:sldChg>
      <pc:sldChg chg="modSp add mod ord">
        <pc:chgData name="Maynara de Almeida Furquim" userId="cb2f8acd-f477-4704-9f46-ae480f16722a" providerId="ADAL" clId="{D09E9578-3178-1548-9214-BF28F17ED0C3}" dt="2025-03-01T15:51:16.634" v="4729" actId="20577"/>
        <pc:sldMkLst>
          <pc:docMk/>
          <pc:sldMk cId="816927332" sldId="4421"/>
        </pc:sldMkLst>
      </pc:sldChg>
      <pc:sldChg chg="modSp add mod">
        <pc:chgData name="Maynara de Almeida Furquim" userId="cb2f8acd-f477-4704-9f46-ae480f16722a" providerId="ADAL" clId="{D09E9578-3178-1548-9214-BF28F17ED0C3}" dt="2025-03-01T15:56:48.153" v="5003" actId="20577"/>
        <pc:sldMkLst>
          <pc:docMk/>
          <pc:sldMk cId="1804009212" sldId="4422"/>
        </pc:sldMkLst>
      </pc:sldChg>
      <pc:sldChg chg="modSp add mod">
        <pc:chgData name="Maynara de Almeida Furquim" userId="cb2f8acd-f477-4704-9f46-ae480f16722a" providerId="ADAL" clId="{D09E9578-3178-1548-9214-BF28F17ED0C3}" dt="2025-03-07T08:43:53.005" v="9721" actId="20577"/>
        <pc:sldMkLst>
          <pc:docMk/>
          <pc:sldMk cId="2748705481" sldId="4423"/>
        </pc:sldMkLst>
      </pc:sldChg>
      <pc:sldChg chg="modSp add mod">
        <pc:chgData name="Maynara de Almeida Furquim" userId="cb2f8acd-f477-4704-9f46-ae480f16722a" providerId="ADAL" clId="{D09E9578-3178-1548-9214-BF28F17ED0C3}" dt="2025-03-07T08:43:30.174" v="9715" actId="207"/>
        <pc:sldMkLst>
          <pc:docMk/>
          <pc:sldMk cId="2304274481" sldId="4424"/>
        </pc:sldMkLst>
      </pc:sldChg>
      <pc:sldChg chg="modSp add mod">
        <pc:chgData name="Maynara de Almeida Furquim" userId="cb2f8acd-f477-4704-9f46-ae480f16722a" providerId="ADAL" clId="{D09E9578-3178-1548-9214-BF28F17ED0C3}" dt="2025-03-07T08:45:03.916" v="9755" actId="6549"/>
        <pc:sldMkLst>
          <pc:docMk/>
          <pc:sldMk cId="2608476424" sldId="4425"/>
        </pc:sldMkLst>
      </pc:sldChg>
      <pc:sldChg chg="modSp add mod ord">
        <pc:chgData name="Maynara de Almeida Furquim" userId="cb2f8acd-f477-4704-9f46-ae480f16722a" providerId="ADAL" clId="{D09E9578-3178-1548-9214-BF28F17ED0C3}" dt="2025-03-01T18:22:11.277" v="7973" actId="113"/>
        <pc:sldMkLst>
          <pc:docMk/>
          <pc:sldMk cId="1497489025" sldId="4426"/>
        </pc:sldMkLst>
      </pc:sldChg>
      <pc:sldChg chg="modSp add mod ord">
        <pc:chgData name="Maynara de Almeida Furquim" userId="cb2f8acd-f477-4704-9f46-ae480f16722a" providerId="ADAL" clId="{D09E9578-3178-1548-9214-BF28F17ED0C3}" dt="2025-03-01T18:32:09.274" v="8200" actId="20577"/>
        <pc:sldMkLst>
          <pc:docMk/>
          <pc:sldMk cId="3773208225" sldId="4427"/>
        </pc:sldMkLst>
      </pc:sldChg>
      <pc:sldChg chg="modSp add mod">
        <pc:chgData name="Maynara de Almeida Furquim" userId="cb2f8acd-f477-4704-9f46-ae480f16722a" providerId="ADAL" clId="{D09E9578-3178-1548-9214-BF28F17ED0C3}" dt="2025-03-01T18:28:30.797" v="8064" actId="113"/>
        <pc:sldMkLst>
          <pc:docMk/>
          <pc:sldMk cId="1302733269" sldId="4428"/>
        </pc:sldMkLst>
      </pc:sldChg>
      <pc:sldChg chg="add del">
        <pc:chgData name="Maynara de Almeida Furquim" userId="cb2f8acd-f477-4704-9f46-ae480f16722a" providerId="ADAL" clId="{D09E9578-3178-1548-9214-BF28F17ED0C3}" dt="2025-03-01T18:29:49.865" v="8068" actId="2696"/>
        <pc:sldMkLst>
          <pc:docMk/>
          <pc:sldMk cId="144501534" sldId="4429"/>
        </pc:sldMkLst>
      </pc:sldChg>
      <pc:sldChg chg="add del">
        <pc:chgData name="Maynara de Almeida Furquim" userId="cb2f8acd-f477-4704-9f46-ae480f16722a" providerId="ADAL" clId="{D09E9578-3178-1548-9214-BF28F17ED0C3}" dt="2025-03-01T18:33:32.497" v="8208" actId="2696"/>
        <pc:sldMkLst>
          <pc:docMk/>
          <pc:sldMk cId="327081462" sldId="4430"/>
        </pc:sldMkLst>
      </pc:sldChg>
      <pc:sldChg chg="add del">
        <pc:chgData name="Maynara de Almeida Furquim" userId="cb2f8acd-f477-4704-9f46-ae480f16722a" providerId="ADAL" clId="{D09E9578-3178-1548-9214-BF28F17ED0C3}" dt="2025-03-01T18:32:51.463" v="8203" actId="2696"/>
        <pc:sldMkLst>
          <pc:docMk/>
          <pc:sldMk cId="2753418955" sldId="4431"/>
        </pc:sldMkLst>
      </pc:sldChg>
      <pc:sldChg chg="add del">
        <pc:chgData name="Maynara de Almeida Furquim" userId="cb2f8acd-f477-4704-9f46-ae480f16722a" providerId="ADAL" clId="{D09E9578-3178-1548-9214-BF28F17ED0C3}" dt="2025-03-01T18:37:12.364" v="8386" actId="2696"/>
        <pc:sldMkLst>
          <pc:docMk/>
          <pc:sldMk cId="2724132598" sldId="4432"/>
        </pc:sldMkLst>
      </pc:sldChg>
      <pc:sldChg chg="add del">
        <pc:chgData name="Maynara de Almeida Furquim" userId="cb2f8acd-f477-4704-9f46-ae480f16722a" providerId="ADAL" clId="{D09E9578-3178-1548-9214-BF28F17ED0C3}" dt="2025-03-01T18:37:12.868" v="8387" actId="2696"/>
        <pc:sldMkLst>
          <pc:docMk/>
          <pc:sldMk cId="3424709951" sldId="4433"/>
        </pc:sldMkLst>
      </pc:sldChg>
      <pc:sldChg chg="add del ord">
        <pc:chgData name="Maynara de Almeida Furquim" userId="cb2f8acd-f477-4704-9f46-ae480f16722a" providerId="ADAL" clId="{D09E9578-3178-1548-9214-BF28F17ED0C3}" dt="2025-03-01T16:04:11.070" v="5224" actId="2696"/>
        <pc:sldMkLst>
          <pc:docMk/>
          <pc:sldMk cId="85201068" sldId="4434"/>
        </pc:sldMkLst>
      </pc:sldChg>
      <pc:sldChg chg="add del ord">
        <pc:chgData name="Maynara de Almeida Furquim" userId="cb2f8acd-f477-4704-9f46-ae480f16722a" providerId="ADAL" clId="{D09E9578-3178-1548-9214-BF28F17ED0C3}" dt="2025-03-01T16:04:10.160" v="5223" actId="2696"/>
        <pc:sldMkLst>
          <pc:docMk/>
          <pc:sldMk cId="1553012177" sldId="4435"/>
        </pc:sldMkLst>
      </pc:sldChg>
      <pc:sldChg chg="add del">
        <pc:chgData name="Maynara de Almeida Furquim" userId="cb2f8acd-f477-4704-9f46-ae480f16722a" providerId="ADAL" clId="{D09E9578-3178-1548-9214-BF28F17ED0C3}" dt="2025-03-02T09:56:58.975" v="8733" actId="2696"/>
        <pc:sldMkLst>
          <pc:docMk/>
          <pc:sldMk cId="2985818419" sldId="4436"/>
        </pc:sldMkLst>
      </pc:sldChg>
      <pc:sldChg chg="add del">
        <pc:chgData name="Maynara de Almeida Furquim" userId="cb2f8acd-f477-4704-9f46-ae480f16722a" providerId="ADAL" clId="{D09E9578-3178-1548-9214-BF28F17ED0C3}" dt="2025-03-02T09:56:59.887" v="8734" actId="2696"/>
        <pc:sldMkLst>
          <pc:docMk/>
          <pc:sldMk cId="1903615064" sldId="4437"/>
        </pc:sldMkLst>
      </pc:sldChg>
      <pc:sldChg chg="modSp add mod">
        <pc:chgData name="Maynara de Almeida Furquim" userId="cb2f8acd-f477-4704-9f46-ae480f16722a" providerId="ADAL" clId="{D09E9578-3178-1548-9214-BF28F17ED0C3}" dt="2025-03-02T09:56:40.673" v="8729" actId="20577"/>
        <pc:sldMkLst>
          <pc:docMk/>
          <pc:sldMk cId="1770553652" sldId="4438"/>
        </pc:sldMkLst>
      </pc:sldChg>
      <pc:sldChg chg="modSp add mod">
        <pc:chgData name="Maynara de Almeida Furquim" userId="cb2f8acd-f477-4704-9f46-ae480f16722a" providerId="ADAL" clId="{D09E9578-3178-1548-9214-BF28F17ED0C3}" dt="2025-03-02T09:54:07.673" v="8696" actId="20577"/>
        <pc:sldMkLst>
          <pc:docMk/>
          <pc:sldMk cId="325179555" sldId="4439"/>
        </pc:sldMkLst>
      </pc:sldChg>
      <pc:sldChg chg="modSp add mod ord">
        <pc:chgData name="Maynara de Almeida Furquim" userId="cb2f8acd-f477-4704-9f46-ae480f16722a" providerId="ADAL" clId="{D09E9578-3178-1548-9214-BF28F17ED0C3}" dt="2025-03-02T10:09:36.559" v="9206" actId="20577"/>
        <pc:sldMkLst>
          <pc:docMk/>
          <pc:sldMk cId="3380493049" sldId="4440"/>
        </pc:sldMkLst>
      </pc:sldChg>
      <pc:sldChg chg="add del">
        <pc:chgData name="Maynara de Almeida Furquim" userId="cb2f8acd-f477-4704-9f46-ae480f16722a" providerId="ADAL" clId="{D09E9578-3178-1548-9214-BF28F17ED0C3}" dt="2025-03-02T10:04:27.877" v="9003" actId="2696"/>
        <pc:sldMkLst>
          <pc:docMk/>
          <pc:sldMk cId="3605956224" sldId="4441"/>
        </pc:sldMkLst>
      </pc:sldChg>
      <pc:sldChg chg="modSp add mod">
        <pc:chgData name="Maynara de Almeida Furquim" userId="cb2f8acd-f477-4704-9f46-ae480f16722a" providerId="ADAL" clId="{D09E9578-3178-1548-9214-BF28F17ED0C3}" dt="2025-03-02T10:17:47.468" v="9269" actId="20577"/>
        <pc:sldMkLst>
          <pc:docMk/>
          <pc:sldMk cId="2146203750" sldId="4442"/>
        </pc:sldMkLst>
      </pc:sldChg>
      <pc:sldChg chg="add del">
        <pc:chgData name="Maynara de Almeida Furquim" userId="cb2f8acd-f477-4704-9f46-ae480f16722a" providerId="ADAL" clId="{D09E9578-3178-1548-9214-BF28F17ED0C3}" dt="2025-03-02T10:18:54.853" v="9274" actId="2696"/>
        <pc:sldMkLst>
          <pc:docMk/>
          <pc:sldMk cId="4142216742" sldId="4443"/>
        </pc:sldMkLst>
      </pc:sldChg>
      <pc:sldChg chg="addSp delSp modSp add mod">
        <pc:chgData name="Maynara de Almeida Furquim" userId="cb2f8acd-f477-4704-9f46-ae480f16722a" providerId="ADAL" clId="{D09E9578-3178-1548-9214-BF28F17ED0C3}" dt="2025-03-01T17:44:50.047" v="7310" actId="20577"/>
        <pc:sldMkLst>
          <pc:docMk/>
          <pc:sldMk cId="3729497543" sldId="4444"/>
        </pc:sldMkLst>
      </pc:sldChg>
      <pc:sldChg chg="add del">
        <pc:chgData name="Maynara de Almeida Furquim" userId="cb2f8acd-f477-4704-9f46-ae480f16722a" providerId="ADAL" clId="{D09E9578-3178-1548-9214-BF28F17ED0C3}" dt="2025-03-01T16:25:49.077" v="5625" actId="2696"/>
        <pc:sldMkLst>
          <pc:docMk/>
          <pc:sldMk cId="443044704" sldId="4445"/>
        </pc:sldMkLst>
      </pc:sldChg>
      <pc:sldChg chg="modSp new mod addCm modCm">
        <pc:chgData name="Maynara de Almeida Furquim" userId="cb2f8acd-f477-4704-9f46-ae480f16722a" providerId="ADAL" clId="{D09E9578-3178-1548-9214-BF28F17ED0C3}" dt="2025-03-07T10:29:49.280" v="9999"/>
        <pc:sldMkLst>
          <pc:docMk/>
          <pc:sldMk cId="898361627" sldId="4445"/>
        </pc:sldMkLst>
        <pc:extLst>
          <p:ext xmlns:p="http://schemas.openxmlformats.org/presentationml/2006/main" uri="{D6D511B9-2390-475A-947B-AFAB55BFBCF1}">
            <pc226:cmChg xmlns:pc226="http://schemas.microsoft.com/office/powerpoint/2022/06/main/command" chg="add mod">
              <pc226:chgData name="Maynara de Almeida Furquim" userId="cb2f8acd-f477-4704-9f46-ae480f16722a" providerId="ADAL" clId="{D09E9578-3178-1548-9214-BF28F17ED0C3}" dt="2025-03-07T10:29:49.280" v="9999"/>
              <pc2:cmMkLst xmlns:pc2="http://schemas.microsoft.com/office/powerpoint/2019/9/main/command">
                <pc:docMk/>
                <pc:sldMk cId="898361627" sldId="4445"/>
                <pc2:cmMk id="{8BA44526-6538-CE4C-86B1-277D0771C5D4}"/>
              </pc2:cmMkLst>
            </pc226:cmChg>
          </p:ext>
        </pc:extLst>
      </pc:sldChg>
      <pc:sldChg chg="add del">
        <pc:chgData name="Maynara de Almeida Furquim" userId="cb2f8acd-f477-4704-9f46-ae480f16722a" providerId="ADAL" clId="{D09E9578-3178-1548-9214-BF28F17ED0C3}" dt="2025-03-01T17:55:36.506" v="7586" actId="2696"/>
        <pc:sldMkLst>
          <pc:docMk/>
          <pc:sldMk cId="3947881110" sldId="4446"/>
        </pc:sldMkLst>
      </pc:sldChg>
      <pc:sldChg chg="add del">
        <pc:chgData name="Maynara de Almeida Furquim" userId="cb2f8acd-f477-4704-9f46-ae480f16722a" providerId="ADAL" clId="{D09E9578-3178-1548-9214-BF28F17ED0C3}" dt="2025-03-01T17:17:14.913" v="6618" actId="2696"/>
        <pc:sldMkLst>
          <pc:docMk/>
          <pc:sldMk cId="1972143972" sldId="4447"/>
        </pc:sldMkLst>
      </pc:sldChg>
      <pc:sldChg chg="delSp add del mod">
        <pc:chgData name="Maynara de Almeida Furquim" userId="cb2f8acd-f477-4704-9f46-ae480f16722a" providerId="ADAL" clId="{D09E9578-3178-1548-9214-BF28F17ED0C3}" dt="2025-03-01T17:11:10.582" v="6299" actId="2696"/>
        <pc:sldMkLst>
          <pc:docMk/>
          <pc:sldMk cId="61134206" sldId="4448"/>
        </pc:sldMkLst>
      </pc:sldChg>
      <pc:sldChg chg="delSp add del mod">
        <pc:chgData name="Maynara de Almeida Furquim" userId="cb2f8acd-f477-4704-9f46-ae480f16722a" providerId="ADAL" clId="{D09E9578-3178-1548-9214-BF28F17ED0C3}" dt="2025-03-01T17:02:45.026" v="6073" actId="2696"/>
        <pc:sldMkLst>
          <pc:docMk/>
          <pc:sldMk cId="986441784" sldId="4448"/>
        </pc:sldMkLst>
      </pc:sldChg>
      <pc:sldChg chg="addSp modSp add mod">
        <pc:chgData name="Maynara de Almeida Furquim" userId="cb2f8acd-f477-4704-9f46-ae480f16722a" providerId="ADAL" clId="{D09E9578-3178-1548-9214-BF28F17ED0C3}" dt="2025-03-01T17:18:33.733" v="6663" actId="20577"/>
        <pc:sldMkLst>
          <pc:docMk/>
          <pc:sldMk cId="1593050209" sldId="4448"/>
        </pc:sldMkLst>
      </pc:sldChg>
      <pc:sldChg chg="addSp delSp modSp add mod">
        <pc:chgData name="Maynara de Almeida Furquim" userId="cb2f8acd-f477-4704-9f46-ae480f16722a" providerId="ADAL" clId="{D09E9578-3178-1548-9214-BF28F17ED0C3}" dt="2025-03-01T17:49:32.239" v="7415" actId="20577"/>
        <pc:sldMkLst>
          <pc:docMk/>
          <pc:sldMk cId="3162608485" sldId="4449"/>
        </pc:sldMkLst>
      </pc:sldChg>
      <pc:sldChg chg="addSp delSp modSp add mod">
        <pc:chgData name="Maynara de Almeida Furquim" userId="cb2f8acd-f477-4704-9f46-ae480f16722a" providerId="ADAL" clId="{D09E9578-3178-1548-9214-BF28F17ED0C3}" dt="2025-03-01T17:45:06.337" v="7312" actId="20577"/>
        <pc:sldMkLst>
          <pc:docMk/>
          <pc:sldMk cId="3271555443" sldId="4450"/>
        </pc:sldMkLst>
      </pc:sldChg>
      <pc:sldChg chg="addSp delSp modSp add mod">
        <pc:chgData name="Maynara de Almeida Furquim" userId="cb2f8acd-f477-4704-9f46-ae480f16722a" providerId="ADAL" clId="{D09E9578-3178-1548-9214-BF28F17ED0C3}" dt="2025-03-01T17:49:27.234" v="7414" actId="20577"/>
        <pc:sldMkLst>
          <pc:docMk/>
          <pc:sldMk cId="2183976063" sldId="4451"/>
        </pc:sldMkLst>
      </pc:sldChg>
      <pc:sldChg chg="add del">
        <pc:chgData name="Maynara de Almeida Furquim" userId="cb2f8acd-f477-4704-9f46-ae480f16722a" providerId="ADAL" clId="{D09E9578-3178-1548-9214-BF28F17ED0C3}" dt="2025-03-01T17:19:49.492" v="6674" actId="2696"/>
        <pc:sldMkLst>
          <pc:docMk/>
          <pc:sldMk cId="3917363491" sldId="4451"/>
        </pc:sldMkLst>
      </pc:sldChg>
      <pc:sldChg chg="addSp delSp modSp add mod">
        <pc:chgData name="Maynara de Almeida Furquim" userId="cb2f8acd-f477-4704-9f46-ae480f16722a" providerId="ADAL" clId="{D09E9578-3178-1548-9214-BF28F17ED0C3}" dt="2025-03-01T17:54:06.795" v="7566" actId="207"/>
        <pc:sldMkLst>
          <pc:docMk/>
          <pc:sldMk cId="4114937243" sldId="4452"/>
        </pc:sldMkLst>
      </pc:sldChg>
      <pc:sldChg chg="addSp delSp modSp add mod">
        <pc:chgData name="Maynara de Almeida Furquim" userId="cb2f8acd-f477-4704-9f46-ae480f16722a" providerId="ADAL" clId="{D09E9578-3178-1548-9214-BF28F17ED0C3}" dt="2025-03-01T18:02:38.563" v="7616" actId="207"/>
        <pc:sldMkLst>
          <pc:docMk/>
          <pc:sldMk cId="3044600993" sldId="4453"/>
        </pc:sldMkLst>
      </pc:sldChg>
      <pc:sldChg chg="modSp add mod ord">
        <pc:chgData name="Maynara de Almeida Furquim" userId="cb2f8acd-f477-4704-9f46-ae480f16722a" providerId="ADAL" clId="{D09E9578-3178-1548-9214-BF28F17ED0C3}" dt="2025-03-01T18:36:12.097" v="8333" actId="20577"/>
        <pc:sldMkLst>
          <pc:docMk/>
          <pc:sldMk cId="3124885511" sldId="4454"/>
        </pc:sldMkLst>
      </pc:sldChg>
      <pc:sldChg chg="new del">
        <pc:chgData name="Maynara de Almeida Furquim" userId="cb2f8acd-f477-4704-9f46-ae480f16722a" providerId="ADAL" clId="{D09E9578-3178-1548-9214-BF28F17ED0C3}" dt="2025-03-01T17:25:09.891" v="7008" actId="680"/>
        <pc:sldMkLst>
          <pc:docMk/>
          <pc:sldMk cId="3171376742" sldId="4454"/>
        </pc:sldMkLst>
      </pc:sldChg>
      <pc:sldChg chg="modSp add del mod">
        <pc:chgData name="Maynara de Almeida Furquim" userId="cb2f8acd-f477-4704-9f46-ae480f16722a" providerId="ADAL" clId="{D09E9578-3178-1548-9214-BF28F17ED0C3}" dt="2025-03-01T18:10:52.439" v="7782" actId="2696"/>
        <pc:sldMkLst>
          <pc:docMk/>
          <pc:sldMk cId="3425137802" sldId="4454"/>
        </pc:sldMkLst>
      </pc:sldChg>
      <pc:sldChg chg="modSp add del mod">
        <pc:chgData name="Maynara de Almeida Furquim" userId="cb2f8acd-f477-4704-9f46-ae480f16722a" providerId="ADAL" clId="{D09E9578-3178-1548-9214-BF28F17ED0C3}" dt="2025-03-01T18:11:29.664" v="7790" actId="2696"/>
        <pc:sldMkLst>
          <pc:docMk/>
          <pc:sldMk cId="2805372453" sldId="4455"/>
        </pc:sldMkLst>
      </pc:sldChg>
      <pc:sldChg chg="modSp add mod">
        <pc:chgData name="Maynara de Almeida Furquim" userId="cb2f8acd-f477-4704-9f46-ae480f16722a" providerId="ADAL" clId="{D09E9578-3178-1548-9214-BF28F17ED0C3}" dt="2025-03-01T18:36:49.808" v="8381" actId="20577"/>
        <pc:sldMkLst>
          <pc:docMk/>
          <pc:sldMk cId="2952182933" sldId="4455"/>
        </pc:sldMkLst>
      </pc:sldChg>
      <pc:sldChg chg="modSp add del mod">
        <pc:chgData name="Maynara de Almeida Furquim" userId="cb2f8acd-f477-4704-9f46-ae480f16722a" providerId="ADAL" clId="{D09E9578-3178-1548-9214-BF28F17ED0C3}" dt="2025-03-01T18:11:27.838" v="7789" actId="2696"/>
        <pc:sldMkLst>
          <pc:docMk/>
          <pc:sldMk cId="222935492" sldId="4456"/>
        </pc:sldMkLst>
      </pc:sldChg>
      <pc:sldChg chg="modSp add mod ord">
        <pc:chgData name="Maynara de Almeida Furquim" userId="cb2f8acd-f477-4704-9f46-ae480f16722a" providerId="ADAL" clId="{D09E9578-3178-1548-9214-BF28F17ED0C3}" dt="2025-03-01T18:34:24.459" v="8245" actId="20577"/>
        <pc:sldMkLst>
          <pc:docMk/>
          <pc:sldMk cId="3981272398" sldId="4456"/>
        </pc:sldMkLst>
      </pc:sldChg>
      <pc:sldChg chg="modSp add mod ord">
        <pc:chgData name="Maynara de Almeida Furquim" userId="cb2f8acd-f477-4704-9f46-ae480f16722a" providerId="ADAL" clId="{D09E9578-3178-1548-9214-BF28F17ED0C3}" dt="2025-03-02T09:48:09.729" v="8513" actId="20577"/>
        <pc:sldMkLst>
          <pc:docMk/>
          <pc:sldMk cId="2822049117" sldId="4457"/>
        </pc:sldMkLst>
      </pc:sldChg>
      <pc:sldChg chg="add del">
        <pc:chgData name="Maynara de Almeida Furquim" userId="cb2f8acd-f477-4704-9f46-ae480f16722a" providerId="ADAL" clId="{D09E9578-3178-1548-9214-BF28F17ED0C3}" dt="2025-03-01T18:36:58.874" v="8383" actId="2696"/>
        <pc:sldMkLst>
          <pc:docMk/>
          <pc:sldMk cId="3416109848" sldId="4457"/>
        </pc:sldMkLst>
      </pc:sldChg>
      <pc:sldChg chg="modSp add mod ord">
        <pc:chgData name="Maynara de Almeida Furquim" userId="cb2f8acd-f477-4704-9f46-ae480f16722a" providerId="ADAL" clId="{D09E9578-3178-1548-9214-BF28F17ED0C3}" dt="2025-03-02T09:50:51.290" v="8605" actId="20577"/>
        <pc:sldMkLst>
          <pc:docMk/>
          <pc:sldMk cId="1351297579" sldId="4458"/>
        </pc:sldMkLst>
      </pc:sldChg>
      <pc:sldChg chg="modSp add mod">
        <pc:chgData name="Maynara de Almeida Furquim" userId="cb2f8acd-f477-4704-9f46-ae480f16722a" providerId="ADAL" clId="{D09E9578-3178-1548-9214-BF28F17ED0C3}" dt="2025-03-02T09:58:05.583" v="8787" actId="20577"/>
        <pc:sldMkLst>
          <pc:docMk/>
          <pc:sldMk cId="601926013" sldId="4459"/>
        </pc:sldMkLst>
      </pc:sldChg>
      <pc:sldChg chg="modSp add mod">
        <pc:chgData name="Maynara de Almeida Furquim" userId="cb2f8acd-f477-4704-9f46-ae480f16722a" providerId="ADAL" clId="{D09E9578-3178-1548-9214-BF28F17ED0C3}" dt="2025-03-02T10:02:08.749" v="8989" actId="790"/>
        <pc:sldMkLst>
          <pc:docMk/>
          <pc:sldMk cId="3489500381" sldId="4460"/>
        </pc:sldMkLst>
      </pc:sldChg>
      <pc:sldChg chg="modSp add mod">
        <pc:chgData name="Maynara de Almeida Furquim" userId="cb2f8acd-f477-4704-9f46-ae480f16722a" providerId="ADAL" clId="{D09E9578-3178-1548-9214-BF28F17ED0C3}" dt="2025-03-02T10:02:54.568" v="9000" actId="20577"/>
        <pc:sldMkLst>
          <pc:docMk/>
          <pc:sldMk cId="3199702283" sldId="4461"/>
        </pc:sldMkLst>
      </pc:sldChg>
      <pc:sldChg chg="modSp add mod addCm">
        <pc:chgData name="Maynara de Almeida Furquim" userId="cb2f8acd-f477-4704-9f46-ae480f16722a" providerId="ADAL" clId="{D09E9578-3178-1548-9214-BF28F17ED0C3}" dt="2025-03-07T10:35:45.568" v="10067"/>
        <pc:sldMkLst>
          <pc:docMk/>
          <pc:sldMk cId="1830114427" sldId="4462"/>
        </pc:sldMkLst>
        <pc:extLst>
          <p:ext xmlns:p="http://schemas.openxmlformats.org/presentationml/2006/main" uri="{D6D511B9-2390-475A-947B-AFAB55BFBCF1}">
            <pc226:cmChg xmlns:pc226="http://schemas.microsoft.com/office/powerpoint/2022/06/main/command" chg="add">
              <pc226:chgData name="Maynara de Almeida Furquim" userId="cb2f8acd-f477-4704-9f46-ae480f16722a" providerId="ADAL" clId="{D09E9578-3178-1548-9214-BF28F17ED0C3}" dt="2025-03-07T10:35:45.568" v="10067"/>
              <pc2:cmMkLst xmlns:pc2="http://schemas.microsoft.com/office/powerpoint/2019/9/main/command">
                <pc:docMk/>
                <pc:sldMk cId="1830114427" sldId="4462"/>
                <pc2:cmMk id="{F16493AB-04DB-FC4A-ADD1-1105CDE71AC2}"/>
              </pc2:cmMkLst>
            </pc226:cmChg>
          </p:ext>
        </pc:extLst>
      </pc:sldChg>
      <pc:sldChg chg="modSp add mod">
        <pc:chgData name="Maynara de Almeida Furquim" userId="cb2f8acd-f477-4704-9f46-ae480f16722a" providerId="ADAL" clId="{D09E9578-3178-1548-9214-BF28F17ED0C3}" dt="2025-03-02T10:17:57.166" v="9272" actId="113"/>
        <pc:sldMkLst>
          <pc:docMk/>
          <pc:sldMk cId="2875389022" sldId="4463"/>
        </pc:sldMkLst>
      </pc:sldChg>
      <pc:sldChg chg="modSp mod">
        <pc:chgData name="Maynara de Almeida Furquim" userId="cb2f8acd-f477-4704-9f46-ae480f16722a" providerId="ADAL" clId="{D09E9578-3178-1548-9214-BF28F17ED0C3}" dt="2025-03-07T08:41:28.849" v="9687" actId="20577"/>
        <pc:sldMkLst>
          <pc:docMk/>
          <pc:sldMk cId="1809345437" sldId="4464"/>
        </pc:sldMkLst>
      </pc:sldChg>
      <pc:sldChg chg="modSp mod">
        <pc:chgData name="Maynara de Almeida Furquim" userId="cb2f8acd-f477-4704-9f46-ae480f16722a" providerId="ADAL" clId="{D09E9578-3178-1548-9214-BF28F17ED0C3}" dt="2025-03-07T08:42:56.528" v="9713" actId="20577"/>
        <pc:sldMkLst>
          <pc:docMk/>
          <pc:sldMk cId="1000034599" sldId="4465"/>
        </pc:sldMkLst>
      </pc:sldChg>
      <pc:sldChg chg="modSp mod">
        <pc:chgData name="Maynara de Almeida Furquim" userId="cb2f8acd-f477-4704-9f46-ae480f16722a" providerId="ADAL" clId="{D09E9578-3178-1548-9214-BF28F17ED0C3}" dt="2025-03-07T08:44:15.676" v="9729" actId="207"/>
        <pc:sldMkLst>
          <pc:docMk/>
          <pc:sldMk cId="1438314831" sldId="4466"/>
        </pc:sldMkLst>
      </pc:sldChg>
      <pc:sldChg chg="modSp mod">
        <pc:chgData name="Maynara de Almeida Furquim" userId="cb2f8acd-f477-4704-9f46-ae480f16722a" providerId="ADAL" clId="{D09E9578-3178-1548-9214-BF28F17ED0C3}" dt="2025-03-07T08:45:22.153" v="9767" actId="207"/>
        <pc:sldMkLst>
          <pc:docMk/>
          <pc:sldMk cId="1746781036" sldId="4467"/>
        </pc:sldMkLst>
      </pc:sldChg>
      <pc:sldChg chg="modSp mod">
        <pc:chgData name="Maynara de Almeida Furquim" userId="cb2f8acd-f477-4704-9f46-ae480f16722a" providerId="ADAL" clId="{D09E9578-3178-1548-9214-BF28F17ED0C3}" dt="2025-03-07T08:29:31.138" v="9482" actId="1076"/>
        <pc:sldMkLst>
          <pc:docMk/>
          <pc:sldMk cId="2095864729" sldId="4468"/>
        </pc:sldMkLst>
      </pc:sldChg>
      <pc:sldChg chg="modSp mod">
        <pc:chgData name="Maynara de Almeida Furquim" userId="cb2f8acd-f477-4704-9f46-ae480f16722a" providerId="ADAL" clId="{D09E9578-3178-1548-9214-BF28F17ED0C3}" dt="2025-03-07T08:30:08.624" v="9483" actId="20577"/>
        <pc:sldMkLst>
          <pc:docMk/>
          <pc:sldMk cId="4261796101" sldId="4471"/>
        </pc:sldMkLst>
      </pc:sldChg>
      <pc:sldChg chg="modSp mod">
        <pc:chgData name="Maynara de Almeida Furquim" userId="cb2f8acd-f477-4704-9f46-ae480f16722a" providerId="ADAL" clId="{D09E9578-3178-1548-9214-BF28F17ED0C3}" dt="2025-03-07T08:31:32.666" v="9508" actId="20577"/>
        <pc:sldMkLst>
          <pc:docMk/>
          <pc:sldMk cId="2093839128" sldId="4472"/>
        </pc:sldMkLst>
      </pc:sldChg>
      <pc:sldChg chg="modSp mod">
        <pc:chgData name="Maynara de Almeida Furquim" userId="cb2f8acd-f477-4704-9f46-ae480f16722a" providerId="ADAL" clId="{D09E9578-3178-1548-9214-BF28F17ED0C3}" dt="2025-03-07T08:32:13.780" v="9531" actId="20577"/>
        <pc:sldMkLst>
          <pc:docMk/>
          <pc:sldMk cId="1244629573" sldId="4474"/>
        </pc:sldMkLst>
      </pc:sldChg>
      <pc:sldChg chg="modSp mod">
        <pc:chgData name="Maynara de Almeida Furquim" userId="cb2f8acd-f477-4704-9f46-ae480f16722a" providerId="ADAL" clId="{D09E9578-3178-1548-9214-BF28F17ED0C3}" dt="2025-03-07T08:30:46.383" v="9491" actId="20577"/>
        <pc:sldMkLst>
          <pc:docMk/>
          <pc:sldMk cId="551962043" sldId="4475"/>
        </pc:sldMkLst>
      </pc:sldChg>
      <pc:sldChg chg="modSp mod addCm modCm">
        <pc:chgData name="Maynara de Almeida Furquim" userId="cb2f8acd-f477-4704-9f46-ae480f16722a" providerId="ADAL" clId="{D09E9578-3178-1548-9214-BF28F17ED0C3}" dt="2025-03-07T09:10:02.856" v="9792" actId="20577"/>
        <pc:sldMkLst>
          <pc:docMk/>
          <pc:sldMk cId="1068432198" sldId="4513"/>
        </pc:sldMkLst>
        <pc:extLst>
          <p:ext xmlns:p="http://schemas.openxmlformats.org/presentationml/2006/main" uri="{D6D511B9-2390-475A-947B-AFAB55BFBCF1}">
            <pc226:cmChg xmlns:pc226="http://schemas.microsoft.com/office/powerpoint/2022/06/main/command" chg="add mod">
              <pc226:chgData name="Maynara de Almeida Furquim" userId="cb2f8acd-f477-4704-9f46-ae480f16722a" providerId="ADAL" clId="{D09E9578-3178-1548-9214-BF28F17ED0C3}" dt="2025-03-07T09:10:02.856" v="9792" actId="20577"/>
              <pc2:cmMkLst xmlns:pc2="http://schemas.microsoft.com/office/powerpoint/2019/9/main/command">
                <pc:docMk/>
                <pc:sldMk cId="1068432198" sldId="4513"/>
                <pc2:cmMk id="{7ED03811-468C-2048-907A-518BB123C706}"/>
              </pc2:cmMkLst>
            </pc226:cmChg>
          </p:ext>
        </pc:extLst>
      </pc:sldChg>
      <pc:sldChg chg="modSp mod">
        <pc:chgData name="Maynara de Almeida Furquim" userId="cb2f8acd-f477-4704-9f46-ae480f16722a" providerId="ADAL" clId="{D09E9578-3178-1548-9214-BF28F17ED0C3}" dt="2025-03-07T09:11:00.926" v="9801" actId="1076"/>
        <pc:sldMkLst>
          <pc:docMk/>
          <pc:sldMk cId="3847257871" sldId="4514"/>
        </pc:sldMkLst>
      </pc:sldChg>
      <pc:sldChg chg="modSp mod">
        <pc:chgData name="Maynara de Almeida Furquim" userId="cb2f8acd-f477-4704-9f46-ae480f16722a" providerId="ADAL" clId="{D09E9578-3178-1548-9214-BF28F17ED0C3}" dt="2025-03-07T09:12:07.383" v="9818" actId="20577"/>
        <pc:sldMkLst>
          <pc:docMk/>
          <pc:sldMk cId="2440535142" sldId="4517"/>
        </pc:sldMkLst>
      </pc:sldChg>
      <pc:sldChg chg="addSp delSp modSp mod">
        <pc:chgData name="Maynara de Almeida Furquim" userId="cb2f8acd-f477-4704-9f46-ae480f16722a" providerId="ADAL" clId="{D09E9578-3178-1548-9214-BF28F17ED0C3}" dt="2025-03-07T10:25:09.003" v="9925" actId="21"/>
        <pc:sldMkLst>
          <pc:docMk/>
          <pc:sldMk cId="2746593216" sldId="4518"/>
        </pc:sldMkLst>
      </pc:sldChg>
      <pc:sldChg chg="addSp modSp mod">
        <pc:chgData name="Maynara de Almeida Furquim" userId="cb2f8acd-f477-4704-9f46-ae480f16722a" providerId="ADAL" clId="{D09E9578-3178-1548-9214-BF28F17ED0C3}" dt="2025-03-07T10:27:22.745" v="9993" actId="20577"/>
        <pc:sldMkLst>
          <pc:docMk/>
          <pc:sldMk cId="2390099731" sldId="4519"/>
        </pc:sldMkLst>
      </pc:sldChg>
      <pc:sldChg chg="modSp del mod">
        <pc:chgData name="Maynara de Almeida Furquim" userId="cb2f8acd-f477-4704-9f46-ae480f16722a" providerId="ADAL" clId="{D09E9578-3178-1548-9214-BF28F17ED0C3}" dt="2025-03-07T09:29:03.976" v="9884" actId="2696"/>
        <pc:sldMkLst>
          <pc:docMk/>
          <pc:sldMk cId="2632549278" sldId="4520"/>
        </pc:sldMkLst>
      </pc:sldChg>
      <pc:sldChg chg="modSp del mod">
        <pc:chgData name="Maynara de Almeida Furquim" userId="cb2f8acd-f477-4704-9f46-ae480f16722a" providerId="ADAL" clId="{D09E9578-3178-1548-9214-BF28F17ED0C3}" dt="2025-03-07T09:42:32.593" v="9897" actId="2696"/>
        <pc:sldMkLst>
          <pc:docMk/>
          <pc:sldMk cId="2534494430" sldId="4521"/>
        </pc:sldMkLst>
      </pc:sldChg>
      <pc:sldChg chg="modSp mod addCm">
        <pc:chgData name="Maynara de Almeida Furquim" userId="cb2f8acd-f477-4704-9f46-ae480f16722a" providerId="ADAL" clId="{D09E9578-3178-1548-9214-BF28F17ED0C3}" dt="2025-03-07T15:35:44.448" v="10149" actId="404"/>
        <pc:sldMkLst>
          <pc:docMk/>
          <pc:sldMk cId="2608251600" sldId="4522"/>
        </pc:sldMkLst>
        <pc:extLst>
          <p:ext xmlns:p="http://schemas.openxmlformats.org/presentationml/2006/main" uri="{D6D511B9-2390-475A-947B-AFAB55BFBCF1}">
            <pc226:cmChg xmlns:pc226="http://schemas.microsoft.com/office/powerpoint/2022/06/main/command" chg="add">
              <pc226:chgData name="Maynara de Almeida Furquim" userId="cb2f8acd-f477-4704-9f46-ae480f16722a" providerId="ADAL" clId="{D09E9578-3178-1548-9214-BF28F17ED0C3}" dt="2025-03-07T09:59:12.600" v="9904"/>
              <pc2:cmMkLst xmlns:pc2="http://schemas.microsoft.com/office/powerpoint/2019/9/main/command">
                <pc:docMk/>
                <pc:sldMk cId="2608251600" sldId="4522"/>
                <pc2:cmMk id="{BF31A241-85A3-D44D-9826-92BE7E9A99E6}"/>
              </pc2:cmMkLst>
            </pc226:cmChg>
          </p:ext>
        </pc:extLst>
      </pc:sldChg>
      <pc:sldChg chg="del">
        <pc:chgData name="Maynara de Almeida Furquim" userId="cb2f8acd-f477-4704-9f46-ae480f16722a" providerId="ADAL" clId="{D09E9578-3178-1548-9214-BF28F17ED0C3}" dt="2025-03-07T09:59:25.562" v="9905" actId="2696"/>
        <pc:sldMkLst>
          <pc:docMk/>
          <pc:sldMk cId="873166283" sldId="4525"/>
        </pc:sldMkLst>
      </pc:sldChg>
      <pc:sldChg chg="modSp mod">
        <pc:chgData name="Maynara de Almeida Furquim" userId="cb2f8acd-f477-4704-9f46-ae480f16722a" providerId="ADAL" clId="{D09E9578-3178-1548-9214-BF28F17ED0C3}" dt="2025-03-07T10:30:18.451" v="10008" actId="1076"/>
        <pc:sldMkLst>
          <pc:docMk/>
          <pc:sldMk cId="2822728364" sldId="4526"/>
        </pc:sldMkLst>
      </pc:sldChg>
      <pc:sldChg chg="addSp delSp modSp mod">
        <pc:chgData name="Maynara de Almeida Furquim" userId="cb2f8acd-f477-4704-9f46-ae480f16722a" providerId="ADAL" clId="{D09E9578-3178-1548-9214-BF28F17ED0C3}" dt="2025-03-07T10:27:36.302" v="9994" actId="20577"/>
        <pc:sldMkLst>
          <pc:docMk/>
          <pc:sldMk cId="569823836" sldId="4528"/>
        </pc:sldMkLst>
      </pc:sldChg>
      <pc:sldChg chg="modSp mod">
        <pc:chgData name="Maynara de Almeida Furquim" userId="cb2f8acd-f477-4704-9f46-ae480f16722a" providerId="ADAL" clId="{D09E9578-3178-1548-9214-BF28F17ED0C3}" dt="2025-03-07T10:32:02.838" v="10033" actId="1076"/>
        <pc:sldMkLst>
          <pc:docMk/>
          <pc:sldMk cId="2593488250" sldId="4530"/>
        </pc:sldMkLst>
      </pc:sldChg>
      <pc:sldChg chg="modSp mod">
        <pc:chgData name="Maynara de Almeida Furquim" userId="cb2f8acd-f477-4704-9f46-ae480f16722a" providerId="ADAL" clId="{D09E9578-3178-1548-9214-BF28F17ED0C3}" dt="2025-03-07T10:32:29.859" v="10040" actId="1076"/>
        <pc:sldMkLst>
          <pc:docMk/>
          <pc:sldMk cId="76435887" sldId="4532"/>
        </pc:sldMkLst>
      </pc:sldChg>
      <pc:sldChg chg="modSp mod">
        <pc:chgData name="Maynara de Almeida Furquim" userId="cb2f8acd-f477-4704-9f46-ae480f16722a" providerId="ADAL" clId="{D09E9578-3178-1548-9214-BF28F17ED0C3}" dt="2025-03-07T10:33:17.579" v="10048" actId="179"/>
        <pc:sldMkLst>
          <pc:docMk/>
          <pc:sldMk cId="1608511392" sldId="4535"/>
        </pc:sldMkLst>
      </pc:sldChg>
      <pc:sldChg chg="modSp mod">
        <pc:chgData name="Maynara de Almeida Furquim" userId="cb2f8acd-f477-4704-9f46-ae480f16722a" providerId="ADAL" clId="{D09E9578-3178-1548-9214-BF28F17ED0C3}" dt="2025-03-07T10:34:12.309" v="10061" actId="207"/>
        <pc:sldMkLst>
          <pc:docMk/>
          <pc:sldMk cId="2820487082" sldId="4536"/>
        </pc:sldMkLst>
      </pc:sldChg>
      <pc:sldChg chg="modSp mod">
        <pc:chgData name="Maynara de Almeida Furquim" userId="cb2f8acd-f477-4704-9f46-ae480f16722a" providerId="ADAL" clId="{D09E9578-3178-1548-9214-BF28F17ED0C3}" dt="2025-03-07T09:42:49.074" v="9901" actId="20577"/>
        <pc:sldMkLst>
          <pc:docMk/>
          <pc:sldMk cId="2842016322" sldId="4538"/>
        </pc:sldMkLst>
      </pc:sldChg>
      <pc:sldChg chg="modSp mod">
        <pc:chgData name="Maynara de Almeida Furquim" userId="cb2f8acd-f477-4704-9f46-ae480f16722a" providerId="ADAL" clId="{D09E9578-3178-1548-9214-BF28F17ED0C3}" dt="2025-03-07T09:42:54.295" v="9903" actId="20577"/>
        <pc:sldMkLst>
          <pc:docMk/>
          <pc:sldMk cId="784173789" sldId="4539"/>
        </pc:sldMkLst>
      </pc:sldChg>
      <pc:sldChg chg="modSp mod">
        <pc:chgData name="Maynara de Almeida Furquim" userId="cb2f8acd-f477-4704-9f46-ae480f16722a" providerId="ADAL" clId="{D09E9578-3178-1548-9214-BF28F17ED0C3}" dt="2025-03-07T10:34:33.401" v="10062"/>
        <pc:sldMkLst>
          <pc:docMk/>
          <pc:sldMk cId="1435681881" sldId="4542"/>
        </pc:sldMkLst>
      </pc:sldChg>
      <pc:sldChg chg="modSp mod">
        <pc:chgData name="Maynara de Almeida Furquim" userId="cb2f8acd-f477-4704-9f46-ae480f16722a" providerId="ADAL" clId="{D09E9578-3178-1548-9214-BF28F17ED0C3}" dt="2025-03-07T10:34:50.057" v="10065" actId="179"/>
        <pc:sldMkLst>
          <pc:docMk/>
          <pc:sldMk cId="305677921" sldId="4543"/>
        </pc:sldMkLst>
      </pc:sldChg>
      <pc:sldChg chg="modSp mod">
        <pc:chgData name="Maynara de Almeida Furquim" userId="cb2f8acd-f477-4704-9f46-ae480f16722a" providerId="ADAL" clId="{D09E9578-3178-1548-9214-BF28F17ED0C3}" dt="2025-03-07T10:35:01.158" v="10066" actId="1076"/>
        <pc:sldMkLst>
          <pc:docMk/>
          <pc:sldMk cId="869463473" sldId="4544"/>
        </pc:sldMkLst>
      </pc:sldChg>
      <pc:sldChg chg="modSp">
        <pc:chgData name="Maynara de Almeida Furquim" userId="cb2f8acd-f477-4704-9f46-ae480f16722a" providerId="ADAL" clId="{D09E9578-3178-1548-9214-BF28F17ED0C3}" dt="2025-03-07T08:32:52.934" v="9532" actId="1076"/>
        <pc:sldMkLst>
          <pc:docMk/>
          <pc:sldMk cId="1080407047" sldId="4546"/>
        </pc:sldMkLst>
      </pc:sldChg>
      <pc:sldChg chg="modSp mod">
        <pc:chgData name="Maynara de Almeida Furquim" userId="cb2f8acd-f477-4704-9f46-ae480f16722a" providerId="ADAL" clId="{D09E9578-3178-1548-9214-BF28F17ED0C3}" dt="2025-03-07T08:33:55.649" v="9536" actId="20577"/>
        <pc:sldMkLst>
          <pc:docMk/>
          <pc:sldMk cId="854757866" sldId="4547"/>
        </pc:sldMkLst>
      </pc:sldChg>
      <pc:sldChg chg="modSp mod">
        <pc:chgData name="Maynara de Almeida Furquim" userId="cb2f8acd-f477-4704-9f46-ae480f16722a" providerId="ADAL" clId="{D09E9578-3178-1548-9214-BF28F17ED0C3}" dt="2025-03-07T08:35:58.960" v="9614" actId="6549"/>
        <pc:sldMkLst>
          <pc:docMk/>
          <pc:sldMk cId="1035987430" sldId="4549"/>
        </pc:sldMkLst>
      </pc:sldChg>
      <pc:sldChg chg="modSp mod">
        <pc:chgData name="Maynara de Almeida Furquim" userId="cb2f8acd-f477-4704-9f46-ae480f16722a" providerId="ADAL" clId="{D09E9578-3178-1548-9214-BF28F17ED0C3}" dt="2025-03-07T08:36:10.919" v="9620" actId="20577"/>
        <pc:sldMkLst>
          <pc:docMk/>
          <pc:sldMk cId="3007616990" sldId="4550"/>
        </pc:sldMkLst>
      </pc:sldChg>
      <pc:sldChg chg="modSp mod">
        <pc:chgData name="Maynara de Almeida Furquim" userId="cb2f8acd-f477-4704-9f46-ae480f16722a" providerId="ADAL" clId="{D09E9578-3178-1548-9214-BF28F17ED0C3}" dt="2025-03-07T08:28:59.669" v="9470" actId="207"/>
        <pc:sldMkLst>
          <pc:docMk/>
          <pc:sldMk cId="3632425744" sldId="4551"/>
        </pc:sldMkLst>
      </pc:sldChg>
      <pc:sldChg chg="modSp mod">
        <pc:chgData name="Maynara de Almeida Furquim" userId="cb2f8acd-f477-4704-9f46-ae480f16722a" providerId="ADAL" clId="{D09E9578-3178-1548-9214-BF28F17ED0C3}" dt="2025-03-07T08:39:58.717" v="9683" actId="1076"/>
        <pc:sldMkLst>
          <pc:docMk/>
          <pc:sldMk cId="544622901" sldId="4552"/>
        </pc:sldMkLst>
      </pc:sldChg>
      <pc:sldChg chg="modSp mod">
        <pc:chgData name="Maynara de Almeida Furquim" userId="cb2f8acd-f477-4704-9f46-ae480f16722a" providerId="ADAL" clId="{D09E9578-3178-1548-9214-BF28F17ED0C3}" dt="2025-03-07T08:26:06.699" v="9455" actId="20577"/>
        <pc:sldMkLst>
          <pc:docMk/>
          <pc:sldMk cId="3366574274" sldId="4553"/>
        </pc:sldMkLst>
      </pc:sldChg>
      <pc:sldChg chg="modSp mod">
        <pc:chgData name="Maynara de Almeida Furquim" userId="cb2f8acd-f477-4704-9f46-ae480f16722a" providerId="ADAL" clId="{D09E9578-3178-1548-9214-BF28F17ED0C3}" dt="2025-03-07T08:23:40.064" v="9435" actId="20577"/>
        <pc:sldMkLst>
          <pc:docMk/>
          <pc:sldMk cId="2295162382" sldId="4554"/>
        </pc:sldMkLst>
      </pc:sldChg>
      <pc:sldChg chg="modSp mod modCm">
        <pc:chgData name="Maynara de Almeida Furquim" userId="cb2f8acd-f477-4704-9f46-ae480f16722a" providerId="ADAL" clId="{D09E9578-3178-1548-9214-BF28F17ED0C3}" dt="2025-03-07T15:34:09.243" v="10112" actId="20577"/>
        <pc:sldMkLst>
          <pc:docMk/>
          <pc:sldMk cId="1665135139" sldId="4555"/>
        </pc:sldMkLst>
        <pc:extLst>
          <p:ext xmlns:p="http://schemas.openxmlformats.org/presentationml/2006/main" uri="{D6D511B9-2390-475A-947B-AFAB55BFBCF1}">
            <pc226:cmChg xmlns:pc226="http://schemas.microsoft.com/office/powerpoint/2022/06/main/command" chg="mod">
              <pc226:chgData name="Maynara de Almeida Furquim" userId="cb2f8acd-f477-4704-9f46-ae480f16722a" providerId="ADAL" clId="{D09E9578-3178-1548-9214-BF28F17ED0C3}" dt="2025-03-07T15:33:52.510" v="10108" actId="20577"/>
              <pc2:cmMkLst xmlns:pc2="http://schemas.microsoft.com/office/powerpoint/2019/9/main/command">
                <pc:docMk/>
                <pc:sldMk cId="1665135139" sldId="4555"/>
                <pc2:cmMk id="{8D8BB358-6313-49B2-9739-05CF83E2183E}"/>
              </pc2:cmMkLst>
            </pc226:cmChg>
          </p:ext>
        </pc:extLst>
      </pc:sldChg>
      <pc:sldChg chg="modSp mod">
        <pc:chgData name="Maynara de Almeida Furquim" userId="cb2f8acd-f477-4704-9f46-ae480f16722a" providerId="ADAL" clId="{D09E9578-3178-1548-9214-BF28F17ED0C3}" dt="2025-03-07T15:39:29.556" v="10172" actId="403"/>
        <pc:sldMkLst>
          <pc:docMk/>
          <pc:sldMk cId="2343727431" sldId="4557"/>
        </pc:sldMkLst>
      </pc:sldChg>
      <pc:sldMasterChg chg="modSldLayout">
        <pc:chgData name="Maynara de Almeida Furquim" userId="cb2f8acd-f477-4704-9f46-ae480f16722a" providerId="ADAL" clId="{D09E9578-3178-1548-9214-BF28F17ED0C3}" dt="2025-03-11T08:48:16.466" v="10174"/>
        <pc:sldMasterMkLst>
          <pc:docMk/>
          <pc:sldMasterMk cId="580465908" sldId="2147483828"/>
        </pc:sldMasterMkLst>
        <pc:sldLayoutChg chg="modSp mod">
          <pc:chgData name="Maynara de Almeida Furquim" userId="cb2f8acd-f477-4704-9f46-ae480f16722a" providerId="ADAL" clId="{D09E9578-3178-1548-9214-BF28F17ED0C3}" dt="2025-03-11T08:48:16.466" v="10174"/>
          <pc:sldLayoutMkLst>
            <pc:docMk/>
            <pc:sldMasterMk cId="580465908" sldId="2147483828"/>
            <pc:sldLayoutMk cId="2476502748" sldId="2147483842"/>
          </pc:sldLayoutMkLst>
        </pc:sldLayoutChg>
        <pc:sldLayoutChg chg="addSp delSp modSp mod">
          <pc:chgData name="Maynara de Almeida Furquim" userId="cb2f8acd-f477-4704-9f46-ae480f16722a" providerId="ADAL" clId="{D09E9578-3178-1548-9214-BF28F17ED0C3}" dt="2025-02-18T11:34:04.107" v="48" actId="1076"/>
          <pc:sldLayoutMkLst>
            <pc:docMk/>
            <pc:sldMasterMk cId="580465908" sldId="2147483828"/>
            <pc:sldLayoutMk cId="3097068291" sldId="2147483853"/>
          </pc:sldLayoutMkLst>
        </pc:sldLayoutChg>
        <pc:sldLayoutChg chg="addSp delSp modSp mod">
          <pc:chgData name="Maynara de Almeida Furquim" userId="cb2f8acd-f477-4704-9f46-ae480f16722a" providerId="ADAL" clId="{D09E9578-3178-1548-9214-BF28F17ED0C3}" dt="2025-02-18T11:33:09.391" v="38" actId="1076"/>
          <pc:sldLayoutMkLst>
            <pc:docMk/>
            <pc:sldMasterMk cId="580465908" sldId="2147483828"/>
            <pc:sldLayoutMk cId="3845830055" sldId="2147483881"/>
          </pc:sldLayoutMkLst>
        </pc:sldLayoutChg>
        <pc:sldLayoutChg chg="addSp delSp modSp mod">
          <pc:chgData name="Maynara de Almeida Furquim" userId="cb2f8acd-f477-4704-9f46-ae480f16722a" providerId="ADAL" clId="{D09E9578-3178-1548-9214-BF28F17ED0C3}" dt="2025-02-18T11:30:09.819" v="3" actId="478"/>
          <pc:sldLayoutMkLst>
            <pc:docMk/>
            <pc:sldMasterMk cId="580465908" sldId="2147483828"/>
            <pc:sldLayoutMk cId="612293060" sldId="2147483882"/>
          </pc:sldLayoutMkLst>
        </pc:sldLayoutChg>
        <pc:sldLayoutChg chg="addSp modSp mod">
          <pc:chgData name="Maynara de Almeida Furquim" userId="cb2f8acd-f477-4704-9f46-ae480f16722a" providerId="ADAL" clId="{D09E9578-3178-1548-9214-BF28F17ED0C3}" dt="2025-03-11T08:48:07.859" v="10173"/>
          <pc:sldLayoutMkLst>
            <pc:docMk/>
            <pc:sldMasterMk cId="580465908" sldId="2147483828"/>
            <pc:sldLayoutMk cId="4067597290" sldId="2147483897"/>
          </pc:sldLayoutMkLst>
        </pc:sldLayoutChg>
      </pc:sldMasterChg>
    </pc:docChg>
  </pc:docChgLst>
  <pc:docChgLst>
    <pc:chgData name="Maynara de Almeida Furquim" userId="S::md064157@fh-muenster.de::cb2f8acd-f477-4704-9f46-ae480f16722a" providerId="AD" clId="Web-{0E75E6B4-3B7C-4412-A1D2-CB6A0237C248}"/>
    <pc:docChg chg="addSld modSld">
      <pc:chgData name="Maynara de Almeida Furquim" userId="S::md064157@fh-muenster.de::cb2f8acd-f477-4704-9f46-ae480f16722a" providerId="AD" clId="Web-{0E75E6B4-3B7C-4412-A1D2-CB6A0237C248}" dt="2025-02-28T10:48:06.188" v="37" actId="20577"/>
      <pc:docMkLst>
        <pc:docMk/>
      </pc:docMkLst>
      <pc:sldChg chg="modSp">
        <pc:chgData name="Maynara de Almeida Furquim" userId="S::md064157@fh-muenster.de::cb2f8acd-f477-4704-9f46-ae480f16722a" providerId="AD" clId="Web-{0E75E6B4-3B7C-4412-A1D2-CB6A0237C248}" dt="2025-02-28T10:37:01.193" v="6" actId="20577"/>
        <pc:sldMkLst>
          <pc:docMk/>
          <pc:sldMk cId="4182630788" sldId="4395"/>
        </pc:sldMkLst>
      </pc:sldChg>
      <pc:sldChg chg="modSp new">
        <pc:chgData name="Maynara de Almeida Furquim" userId="S::md064157@fh-muenster.de::cb2f8acd-f477-4704-9f46-ae480f16722a" providerId="AD" clId="Web-{0E75E6B4-3B7C-4412-A1D2-CB6A0237C248}" dt="2025-02-28T10:40:37.264" v="34" actId="20577"/>
        <pc:sldMkLst>
          <pc:docMk/>
          <pc:sldMk cId="1590969963" sldId="4396"/>
        </pc:sldMkLst>
      </pc:sldChg>
      <pc:sldChg chg="modSp new">
        <pc:chgData name="Maynara de Almeida Furquim" userId="S::md064157@fh-muenster.de::cb2f8acd-f477-4704-9f46-ae480f16722a" providerId="AD" clId="Web-{0E75E6B4-3B7C-4412-A1D2-CB6A0237C248}" dt="2025-02-28T10:48:06.188" v="37" actId="20577"/>
        <pc:sldMkLst>
          <pc:docMk/>
          <pc:sldMk cId="469174218" sldId="4397"/>
        </pc:sldMkLst>
      </pc:sldChg>
    </pc:docChg>
  </pc:docChgLst>
  <pc:docChgLst>
    <pc:chgData name="Maynara de Almeida Furquim" userId="S::md064157@fh-muenster.de::cb2f8acd-f477-4704-9f46-ae480f16722a" providerId="AD" clId="Web-{D5418011-64A9-4026-AC48-CEFE4EB94CD2}"/>
    <pc:docChg chg="addSld modSld">
      <pc:chgData name="Maynara de Almeida Furquim" userId="S::md064157@fh-muenster.de::cb2f8acd-f477-4704-9f46-ae480f16722a" providerId="AD" clId="Web-{D5418011-64A9-4026-AC48-CEFE4EB94CD2}" dt="2025-02-28T11:08:22.982" v="13" actId="20577"/>
      <pc:docMkLst>
        <pc:docMk/>
      </pc:docMkLst>
      <pc:sldChg chg="modSp">
        <pc:chgData name="Maynara de Almeida Furquim" userId="S::md064157@fh-muenster.de::cb2f8acd-f477-4704-9f46-ae480f16722a" providerId="AD" clId="Web-{D5418011-64A9-4026-AC48-CEFE4EB94CD2}" dt="2025-02-28T11:00:20.948" v="11"/>
        <pc:sldMkLst>
          <pc:docMk/>
          <pc:sldMk cId="469174218" sldId="4397"/>
        </pc:sldMkLst>
      </pc:sldChg>
      <pc:sldChg chg="modSp new">
        <pc:chgData name="Maynara de Almeida Furquim" userId="S::md064157@fh-muenster.de::cb2f8acd-f477-4704-9f46-ae480f16722a" providerId="AD" clId="Web-{D5418011-64A9-4026-AC48-CEFE4EB94CD2}" dt="2025-02-28T11:08:22.982" v="13" actId="20577"/>
        <pc:sldMkLst>
          <pc:docMk/>
          <pc:sldMk cId="3015793550" sldId="4398"/>
        </pc:sldMkLst>
      </pc:sldChg>
    </pc:docChg>
  </pc:docChgLst>
  <pc:docChgLst>
    <pc:chgData name="Maynara de Almeida Furquim" userId="S::md064157@fh-muenster.de::cb2f8acd-f477-4704-9f46-ae480f16722a" providerId="AD" clId="Web-{5A7D618C-ECC8-4E30-8558-E8C3D476EBE3}"/>
    <pc:docChg chg="addSld modSld">
      <pc:chgData name="Maynara de Almeida Furquim" userId="S::md064157@fh-muenster.de::cb2f8acd-f477-4704-9f46-ae480f16722a" providerId="AD" clId="Web-{5A7D618C-ECC8-4E30-8558-E8C3D476EBE3}" dt="2025-02-27T16:01:27.723" v="16" actId="20577"/>
      <pc:docMkLst>
        <pc:docMk/>
      </pc:docMkLst>
      <pc:sldChg chg="modSp">
        <pc:chgData name="Maynara de Almeida Furquim" userId="S::md064157@fh-muenster.de::cb2f8acd-f477-4704-9f46-ae480f16722a" providerId="AD" clId="Web-{5A7D618C-ECC8-4E30-8558-E8C3D476EBE3}" dt="2025-02-27T15:51:19.561" v="14" actId="20577"/>
        <pc:sldMkLst>
          <pc:docMk/>
          <pc:sldMk cId="4159459676" sldId="4390"/>
        </pc:sldMkLst>
      </pc:sldChg>
      <pc:sldChg chg="modSp new">
        <pc:chgData name="Maynara de Almeida Furquim" userId="S::md064157@fh-muenster.de::cb2f8acd-f477-4704-9f46-ae480f16722a" providerId="AD" clId="Web-{5A7D618C-ECC8-4E30-8558-E8C3D476EBE3}" dt="2025-02-27T16:01:27.723" v="16" actId="20577"/>
        <pc:sldMkLst>
          <pc:docMk/>
          <pc:sldMk cId="3169594756" sldId="4391"/>
        </pc:sldMkLst>
      </pc:sldChg>
    </pc:docChg>
  </pc:docChgLst>
  <pc:docChgLst>
    <pc:chgData name="Maynara de Almeida Furquim" userId="S::md064157@fh-muenster.de::cb2f8acd-f477-4704-9f46-ae480f16722a" providerId="AD" clId="Web-{18C70762-7053-499A-A1A0-4C1BDBDF93B7}"/>
    <pc:docChg chg="addSld modSld">
      <pc:chgData name="Maynara de Almeida Furquim" userId="S::md064157@fh-muenster.de::cb2f8acd-f477-4704-9f46-ae480f16722a" providerId="AD" clId="Web-{18C70762-7053-499A-A1A0-4C1BDBDF93B7}" dt="2025-02-27T10:14:21.133" v="2" actId="20577"/>
      <pc:docMkLst>
        <pc:docMk/>
      </pc:docMkLst>
      <pc:sldChg chg="delSp modSp new mod modClrScheme chgLayout">
        <pc:chgData name="Maynara de Almeida Furquim" userId="S::md064157@fh-muenster.de::cb2f8acd-f477-4704-9f46-ae480f16722a" providerId="AD" clId="Web-{18C70762-7053-499A-A1A0-4C1BDBDF93B7}" dt="2025-02-27T10:14:21.133" v="2" actId="20577"/>
        <pc:sldMkLst>
          <pc:docMk/>
          <pc:sldMk cId="3045853204" sldId="4386"/>
        </pc:sldMkLst>
      </pc:sldChg>
    </pc:docChg>
  </pc:docChgLst>
  <pc:docChgLst>
    <pc:chgData name="Maynara de Almeida Furquim" userId="S::md064157@fh-muenster.de::cb2f8acd-f477-4704-9f46-ae480f16722a" providerId="AD" clId="Web-{FF08A34B-7F64-4568-959D-A9E3A82ACE85}"/>
    <pc:docChg chg="addSld modSld">
      <pc:chgData name="Maynara de Almeida Furquim" userId="S::md064157@fh-muenster.de::cb2f8acd-f477-4704-9f46-ae480f16722a" providerId="AD" clId="Web-{FF08A34B-7F64-4568-959D-A9E3A82ACE85}" dt="2025-02-27T15:11:02.150" v="11"/>
      <pc:docMkLst>
        <pc:docMk/>
      </pc:docMkLst>
      <pc:sldChg chg="modSp">
        <pc:chgData name="Maynara de Almeida Furquim" userId="S::md064157@fh-muenster.de::cb2f8acd-f477-4704-9f46-ae480f16722a" providerId="AD" clId="Web-{FF08A34B-7F64-4568-959D-A9E3A82ACE85}" dt="2025-02-27T15:10:56.556" v="9" actId="20577"/>
        <pc:sldMkLst>
          <pc:docMk/>
          <pc:sldMk cId="743310190" sldId="4385"/>
        </pc:sldMkLst>
      </pc:sldChg>
      <pc:sldChg chg="delSp modSp new mod modClrScheme chgLayout">
        <pc:chgData name="Maynara de Almeida Furquim" userId="S::md064157@fh-muenster.de::cb2f8acd-f477-4704-9f46-ae480f16722a" providerId="AD" clId="Web-{FF08A34B-7F64-4568-959D-A9E3A82ACE85}" dt="2025-02-27T15:11:02.150" v="11"/>
        <pc:sldMkLst>
          <pc:docMk/>
          <pc:sldMk cId="4159459676" sldId="4390"/>
        </pc:sldMkLst>
      </pc:sldChg>
    </pc:docChg>
  </pc:docChgLst>
  <pc:docChgLst>
    <pc:chgData name="Maynara de Almeida Furquim" userId="S::md064157@fh-muenster.de::cb2f8acd-f477-4704-9f46-ae480f16722a" providerId="AD" clId="Web-{D5E89A7B-7CA1-4035-8752-BFD0A58237E4}"/>
    <pc:docChg chg="modSld">
      <pc:chgData name="Maynara de Almeida Furquim" userId="S::md064157@fh-muenster.de::cb2f8acd-f477-4704-9f46-ae480f16722a" providerId="AD" clId="Web-{D5E89A7B-7CA1-4035-8752-BFD0A58237E4}" dt="2025-07-23T10:03:32.466" v="0" actId="20577"/>
      <pc:docMkLst>
        <pc:docMk/>
      </pc:docMkLst>
      <pc:sldChg chg="modSp">
        <pc:chgData name="Maynara de Almeida Furquim" userId="S::md064157@fh-muenster.de::cb2f8acd-f477-4704-9f46-ae480f16722a" providerId="AD" clId="Web-{D5E89A7B-7CA1-4035-8752-BFD0A58237E4}" dt="2025-07-23T10:03:32.466" v="0" actId="20577"/>
        <pc:sldMkLst>
          <pc:docMk/>
          <pc:sldMk cId="3635211118" sldId="4562"/>
        </pc:sldMkLst>
        <pc:spChg chg="mod">
          <ac:chgData name="Maynara de Almeida Furquim" userId="S::md064157@fh-muenster.de::cb2f8acd-f477-4704-9f46-ae480f16722a" providerId="AD" clId="Web-{D5E89A7B-7CA1-4035-8752-BFD0A58237E4}" dt="2025-07-23T10:03:32.466" v="0" actId="20577"/>
          <ac:spMkLst>
            <pc:docMk/>
            <pc:sldMk cId="3635211118" sldId="4562"/>
            <ac:spMk id="21" creationId="{E66C7987-60BB-DC47-A0C2-99C652EF4EF7}"/>
          </ac:spMkLst>
        </pc:spChg>
      </pc:sldChg>
    </pc:docChg>
  </pc:docChgLst>
  <pc:docChgLst>
    <pc:chgData name="Paula Schüppenhauer" userId="53231c67-f842-40ae-9d40-eec1b0ea5f50" providerId="ADAL" clId="{DB178CD7-6B8B-4D9A-B1AE-71886ABD857A}"/>
    <pc:docChg chg="undo redo custSel addSld delSld modSld sldOrd">
      <pc:chgData name="Paula Schüppenhauer" userId="53231c67-f842-40ae-9d40-eec1b0ea5f50" providerId="ADAL" clId="{DB178CD7-6B8B-4D9A-B1AE-71886ABD857A}" dt="2025-07-22T17:32:55.638" v="573" actId="18131"/>
      <pc:docMkLst>
        <pc:docMk/>
      </pc:docMkLst>
      <pc:sldChg chg="del ord">
        <pc:chgData name="Paula Schüppenhauer" userId="53231c67-f842-40ae-9d40-eec1b0ea5f50" providerId="ADAL" clId="{DB178CD7-6B8B-4D9A-B1AE-71886ABD857A}" dt="2025-07-16T14:08:29.881" v="3" actId="47"/>
        <pc:sldMkLst>
          <pc:docMk/>
          <pc:sldMk cId="30286005" sldId="4306"/>
        </pc:sldMkLst>
      </pc:sldChg>
      <pc:sldChg chg="del">
        <pc:chgData name="Paula Schüppenhauer" userId="53231c67-f842-40ae-9d40-eec1b0ea5f50" providerId="ADAL" clId="{DB178CD7-6B8B-4D9A-B1AE-71886ABD857A}" dt="2025-07-16T14:09:35.934" v="8" actId="47"/>
        <pc:sldMkLst>
          <pc:docMk/>
          <pc:sldMk cId="3600211200" sldId="4340"/>
        </pc:sldMkLst>
      </pc:sldChg>
      <pc:sldChg chg="modSp mod">
        <pc:chgData name="Paula Schüppenhauer" userId="53231c67-f842-40ae-9d40-eec1b0ea5f50" providerId="ADAL" clId="{DB178CD7-6B8B-4D9A-B1AE-71886ABD857A}" dt="2025-07-22T17:23:04.697" v="557" actId="14826"/>
        <pc:sldMkLst>
          <pc:docMk/>
          <pc:sldMk cId="3993980374" sldId="4347"/>
        </pc:sldMkLst>
        <pc:picChg chg="mod">
          <ac:chgData name="Paula Schüppenhauer" userId="53231c67-f842-40ae-9d40-eec1b0ea5f50" providerId="ADAL" clId="{DB178CD7-6B8B-4D9A-B1AE-71886ABD857A}" dt="2025-07-22T17:23:04.697" v="557" actId="14826"/>
          <ac:picMkLst>
            <pc:docMk/>
            <pc:sldMk cId="3993980374" sldId="4347"/>
            <ac:picMk id="5" creationId="{93B8B6A2-68AE-E363-E110-145DF0E68D05}"/>
          </ac:picMkLst>
        </pc:picChg>
      </pc:sldChg>
      <pc:sldChg chg="modSp mod">
        <pc:chgData name="Paula Schüppenhauer" userId="53231c67-f842-40ae-9d40-eec1b0ea5f50" providerId="ADAL" clId="{DB178CD7-6B8B-4D9A-B1AE-71886ABD857A}" dt="2025-07-22T17:22:04.370" v="556" actId="14826"/>
        <pc:sldMkLst>
          <pc:docMk/>
          <pc:sldMk cId="3559636693" sldId="4352"/>
        </pc:sldMkLst>
        <pc:picChg chg="mod">
          <ac:chgData name="Paula Schüppenhauer" userId="53231c67-f842-40ae-9d40-eec1b0ea5f50" providerId="ADAL" clId="{DB178CD7-6B8B-4D9A-B1AE-71886ABD857A}" dt="2025-07-22T17:22:04.370" v="556" actId="14826"/>
          <ac:picMkLst>
            <pc:docMk/>
            <pc:sldMk cId="3559636693" sldId="4352"/>
            <ac:picMk id="7" creationId="{CDAF4621-234A-1B3A-5C6E-4EC3C1BAECAC}"/>
          </ac:picMkLst>
        </pc:picChg>
      </pc:sldChg>
      <pc:sldChg chg="modSp mod">
        <pc:chgData name="Paula Schüppenhauer" userId="53231c67-f842-40ae-9d40-eec1b0ea5f50" providerId="ADAL" clId="{DB178CD7-6B8B-4D9A-B1AE-71886ABD857A}" dt="2025-07-22T17:19:47.543" v="547" actId="18131"/>
        <pc:sldMkLst>
          <pc:docMk/>
          <pc:sldMk cId="2167061073" sldId="4353"/>
        </pc:sldMkLst>
        <pc:picChg chg="mod modCrop">
          <ac:chgData name="Paula Schüppenhauer" userId="53231c67-f842-40ae-9d40-eec1b0ea5f50" providerId="ADAL" clId="{DB178CD7-6B8B-4D9A-B1AE-71886ABD857A}" dt="2025-07-22T17:19:47.543" v="547" actId="18131"/>
          <ac:picMkLst>
            <pc:docMk/>
            <pc:sldMk cId="2167061073" sldId="4353"/>
            <ac:picMk id="4" creationId="{75808DC6-BFF6-DCAA-42AF-0822E184EE02}"/>
          </ac:picMkLst>
        </pc:picChg>
      </pc:sldChg>
      <pc:sldChg chg="modSp mod">
        <pc:chgData name="Paula Schüppenhauer" userId="53231c67-f842-40ae-9d40-eec1b0ea5f50" providerId="ADAL" clId="{DB178CD7-6B8B-4D9A-B1AE-71886ABD857A}" dt="2025-07-22T17:25:52.823" v="561" actId="18131"/>
        <pc:sldMkLst>
          <pc:docMk/>
          <pc:sldMk cId="2095219051" sldId="4358"/>
        </pc:sldMkLst>
        <pc:picChg chg="mod modCrop">
          <ac:chgData name="Paula Schüppenhauer" userId="53231c67-f842-40ae-9d40-eec1b0ea5f50" providerId="ADAL" clId="{DB178CD7-6B8B-4D9A-B1AE-71886ABD857A}" dt="2025-07-22T17:25:52.823" v="561" actId="18131"/>
          <ac:picMkLst>
            <pc:docMk/>
            <pc:sldMk cId="2095219051" sldId="4358"/>
            <ac:picMk id="6" creationId="{DBA1CF19-C37D-DEAE-0FC7-5B89D243446A}"/>
          </ac:picMkLst>
        </pc:picChg>
      </pc:sldChg>
      <pc:sldChg chg="del">
        <pc:chgData name="Paula Schüppenhauer" userId="53231c67-f842-40ae-9d40-eec1b0ea5f50" providerId="ADAL" clId="{DB178CD7-6B8B-4D9A-B1AE-71886ABD857A}" dt="2025-07-16T14:09:34.520" v="7" actId="47"/>
        <pc:sldMkLst>
          <pc:docMk/>
          <pc:sldMk cId="24358105" sldId="4360"/>
        </pc:sldMkLst>
      </pc:sldChg>
      <pc:sldChg chg="del">
        <pc:chgData name="Paula Schüppenhauer" userId="53231c67-f842-40ae-9d40-eec1b0ea5f50" providerId="ADAL" clId="{DB178CD7-6B8B-4D9A-B1AE-71886ABD857A}" dt="2025-07-16T14:09:57.818" v="35" actId="47"/>
        <pc:sldMkLst>
          <pc:docMk/>
          <pc:sldMk cId="2569751629" sldId="4361"/>
        </pc:sldMkLst>
      </pc:sldChg>
      <pc:sldChg chg="modSp mod">
        <pc:chgData name="Paula Schüppenhauer" userId="53231c67-f842-40ae-9d40-eec1b0ea5f50" providerId="ADAL" clId="{DB178CD7-6B8B-4D9A-B1AE-71886ABD857A}" dt="2025-07-22T17:32:55.638" v="573" actId="18131"/>
        <pc:sldMkLst>
          <pc:docMk/>
          <pc:sldMk cId="2573948515" sldId="4362"/>
        </pc:sldMkLst>
        <pc:picChg chg="mod modCrop">
          <ac:chgData name="Paula Schüppenhauer" userId="53231c67-f842-40ae-9d40-eec1b0ea5f50" providerId="ADAL" clId="{DB178CD7-6B8B-4D9A-B1AE-71886ABD857A}" dt="2025-07-22T17:32:55.638" v="573" actId="18131"/>
          <ac:picMkLst>
            <pc:docMk/>
            <pc:sldMk cId="2573948515" sldId="4362"/>
            <ac:picMk id="6" creationId="{DBA1CF19-C37D-DEAE-0FC7-5B89D243446A}"/>
          </ac:picMkLst>
        </pc:picChg>
      </pc:sldChg>
      <pc:sldChg chg="del">
        <pc:chgData name="Paula Schüppenhauer" userId="53231c67-f842-40ae-9d40-eec1b0ea5f50" providerId="ADAL" clId="{DB178CD7-6B8B-4D9A-B1AE-71886ABD857A}" dt="2025-07-16T14:09:58.264" v="36" actId="47"/>
        <pc:sldMkLst>
          <pc:docMk/>
          <pc:sldMk cId="2840992419" sldId="4364"/>
        </pc:sldMkLst>
      </pc:sldChg>
      <pc:sldChg chg="del">
        <pc:chgData name="Paula Schüppenhauer" userId="53231c67-f842-40ae-9d40-eec1b0ea5f50" providerId="ADAL" clId="{DB178CD7-6B8B-4D9A-B1AE-71886ABD857A}" dt="2025-07-16T14:09:38.579" v="9" actId="47"/>
        <pc:sldMkLst>
          <pc:docMk/>
          <pc:sldMk cId="117442632" sldId="4366"/>
        </pc:sldMkLst>
      </pc:sldChg>
      <pc:sldChg chg="del">
        <pc:chgData name="Paula Schüppenhauer" userId="53231c67-f842-40ae-9d40-eec1b0ea5f50" providerId="ADAL" clId="{DB178CD7-6B8B-4D9A-B1AE-71886ABD857A}" dt="2025-07-16T14:09:58.750" v="37" actId="47"/>
        <pc:sldMkLst>
          <pc:docMk/>
          <pc:sldMk cId="1940534034" sldId="4367"/>
        </pc:sldMkLst>
      </pc:sldChg>
      <pc:sldChg chg="del">
        <pc:chgData name="Paula Schüppenhauer" userId="53231c67-f842-40ae-9d40-eec1b0ea5f50" providerId="ADAL" clId="{DB178CD7-6B8B-4D9A-B1AE-71886ABD857A}" dt="2025-07-16T14:09:40.555" v="10" actId="47"/>
        <pc:sldMkLst>
          <pc:docMk/>
          <pc:sldMk cId="3896579637" sldId="4369"/>
        </pc:sldMkLst>
      </pc:sldChg>
      <pc:sldChg chg="del">
        <pc:chgData name="Paula Schüppenhauer" userId="53231c67-f842-40ae-9d40-eec1b0ea5f50" providerId="ADAL" clId="{DB178CD7-6B8B-4D9A-B1AE-71886ABD857A}" dt="2025-07-16T14:09:49.508" v="23" actId="47"/>
        <pc:sldMkLst>
          <pc:docMk/>
          <pc:sldMk cId="2780186971" sldId="4370"/>
        </pc:sldMkLst>
      </pc:sldChg>
      <pc:sldChg chg="del">
        <pc:chgData name="Paula Schüppenhauer" userId="53231c67-f842-40ae-9d40-eec1b0ea5f50" providerId="ADAL" clId="{DB178CD7-6B8B-4D9A-B1AE-71886ABD857A}" dt="2025-07-16T14:09:53.356" v="29" actId="47"/>
        <pc:sldMkLst>
          <pc:docMk/>
          <pc:sldMk cId="2525538301" sldId="4371"/>
        </pc:sldMkLst>
      </pc:sldChg>
      <pc:sldChg chg="del">
        <pc:chgData name="Paula Schüppenhauer" userId="53231c67-f842-40ae-9d40-eec1b0ea5f50" providerId="ADAL" clId="{DB178CD7-6B8B-4D9A-B1AE-71886ABD857A}" dt="2025-07-16T14:09:59.357" v="38" actId="47"/>
        <pc:sldMkLst>
          <pc:docMk/>
          <pc:sldMk cId="3122648419" sldId="4372"/>
        </pc:sldMkLst>
      </pc:sldChg>
      <pc:sldChg chg="del">
        <pc:chgData name="Paula Schüppenhauer" userId="53231c67-f842-40ae-9d40-eec1b0ea5f50" providerId="ADAL" clId="{DB178CD7-6B8B-4D9A-B1AE-71886ABD857A}" dt="2025-07-16T14:10:04.341" v="45" actId="47"/>
        <pc:sldMkLst>
          <pc:docMk/>
          <pc:sldMk cId="2024639544" sldId="4373"/>
        </pc:sldMkLst>
      </pc:sldChg>
      <pc:sldChg chg="del">
        <pc:chgData name="Paula Schüppenhauer" userId="53231c67-f842-40ae-9d40-eec1b0ea5f50" providerId="ADAL" clId="{DB178CD7-6B8B-4D9A-B1AE-71886ABD857A}" dt="2025-07-16T14:10:08.912" v="52" actId="47"/>
        <pc:sldMkLst>
          <pc:docMk/>
          <pc:sldMk cId="3084522600" sldId="4374"/>
        </pc:sldMkLst>
      </pc:sldChg>
      <pc:sldChg chg="addSp modSp mod">
        <pc:chgData name="Paula Schüppenhauer" userId="53231c67-f842-40ae-9d40-eec1b0ea5f50" providerId="ADAL" clId="{DB178CD7-6B8B-4D9A-B1AE-71886ABD857A}" dt="2025-07-21T07:05:05.961" v="350" actId="1035"/>
        <pc:sldMkLst>
          <pc:docMk/>
          <pc:sldMk cId="2253308585" sldId="4375"/>
        </pc:sldMkLst>
        <pc:spChg chg="add mod">
          <ac:chgData name="Paula Schüppenhauer" userId="53231c67-f842-40ae-9d40-eec1b0ea5f50" providerId="ADAL" clId="{DB178CD7-6B8B-4D9A-B1AE-71886ABD857A}" dt="2025-07-21T07:04:02.705" v="237"/>
          <ac:spMkLst>
            <pc:docMk/>
            <pc:sldMk cId="2253308585" sldId="4375"/>
            <ac:spMk id="2" creationId="{9E5F4711-D1DC-3188-354B-C799980195B6}"/>
          </ac:spMkLst>
        </pc:spChg>
        <pc:spChg chg="add mod">
          <ac:chgData name="Paula Schüppenhauer" userId="53231c67-f842-40ae-9d40-eec1b0ea5f50" providerId="ADAL" clId="{DB178CD7-6B8B-4D9A-B1AE-71886ABD857A}" dt="2025-07-21T07:05:05.961" v="350" actId="1035"/>
          <ac:spMkLst>
            <pc:docMk/>
            <pc:sldMk cId="2253308585" sldId="4375"/>
            <ac:spMk id="5" creationId="{36C4E486-D9C1-BE13-C838-9782D3D04FFE}"/>
          </ac:spMkLst>
        </pc:spChg>
      </pc:sldChg>
      <pc:sldChg chg="addSp modSp mod">
        <pc:chgData name="Paula Schüppenhauer" userId="53231c67-f842-40ae-9d40-eec1b0ea5f50" providerId="ADAL" clId="{DB178CD7-6B8B-4D9A-B1AE-71886ABD857A}" dt="2025-07-21T07:18:07.772" v="417" actId="1036"/>
        <pc:sldMkLst>
          <pc:docMk/>
          <pc:sldMk cId="2541906210" sldId="4376"/>
        </pc:sldMkLst>
        <pc:spChg chg="add mod">
          <ac:chgData name="Paula Schüppenhauer" userId="53231c67-f842-40ae-9d40-eec1b0ea5f50" providerId="ADAL" clId="{DB178CD7-6B8B-4D9A-B1AE-71886ABD857A}" dt="2025-07-21T07:17:51.389" v="361"/>
          <ac:spMkLst>
            <pc:docMk/>
            <pc:sldMk cId="2541906210" sldId="4376"/>
            <ac:spMk id="2" creationId="{DB5F0BA3-E787-D9EB-CBAE-D675BC3640D6}"/>
          </ac:spMkLst>
        </pc:spChg>
        <pc:spChg chg="add mod">
          <ac:chgData name="Paula Schüppenhauer" userId="53231c67-f842-40ae-9d40-eec1b0ea5f50" providerId="ADAL" clId="{DB178CD7-6B8B-4D9A-B1AE-71886ABD857A}" dt="2025-07-21T07:18:07.772" v="417" actId="1036"/>
          <ac:spMkLst>
            <pc:docMk/>
            <pc:sldMk cId="2541906210" sldId="4376"/>
            <ac:spMk id="5" creationId="{364CEDA0-4836-FEC5-F627-E3C003A42094}"/>
          </ac:spMkLst>
        </pc:spChg>
      </pc:sldChg>
      <pc:sldChg chg="addSp modSp">
        <pc:chgData name="Paula Schüppenhauer" userId="53231c67-f842-40ae-9d40-eec1b0ea5f50" providerId="ADAL" clId="{DB178CD7-6B8B-4D9A-B1AE-71886ABD857A}" dt="2025-07-21T07:18:18.886" v="418"/>
        <pc:sldMkLst>
          <pc:docMk/>
          <pc:sldMk cId="1160628917" sldId="4377"/>
        </pc:sldMkLst>
        <pc:spChg chg="add mod">
          <ac:chgData name="Paula Schüppenhauer" userId="53231c67-f842-40ae-9d40-eec1b0ea5f50" providerId="ADAL" clId="{DB178CD7-6B8B-4D9A-B1AE-71886ABD857A}" dt="2025-07-21T07:18:18.886" v="418"/>
          <ac:spMkLst>
            <pc:docMk/>
            <pc:sldMk cId="1160628917" sldId="4377"/>
            <ac:spMk id="2" creationId="{D49A7D40-F499-64B7-AD64-276CC269588E}"/>
          </ac:spMkLst>
        </pc:spChg>
        <pc:spChg chg="add mod">
          <ac:chgData name="Paula Schüppenhauer" userId="53231c67-f842-40ae-9d40-eec1b0ea5f50" providerId="ADAL" clId="{DB178CD7-6B8B-4D9A-B1AE-71886ABD857A}" dt="2025-07-21T07:18:18.886" v="418"/>
          <ac:spMkLst>
            <pc:docMk/>
            <pc:sldMk cId="1160628917" sldId="4377"/>
            <ac:spMk id="5" creationId="{ACF0DD59-02C4-906C-3135-0028C23DC61A}"/>
          </ac:spMkLst>
        </pc:spChg>
      </pc:sldChg>
      <pc:sldChg chg="addSp modSp">
        <pc:chgData name="Paula Schüppenhauer" userId="53231c67-f842-40ae-9d40-eec1b0ea5f50" providerId="ADAL" clId="{DB178CD7-6B8B-4D9A-B1AE-71886ABD857A}" dt="2025-07-21T07:18:24.519" v="419"/>
        <pc:sldMkLst>
          <pc:docMk/>
          <pc:sldMk cId="2382583228" sldId="4378"/>
        </pc:sldMkLst>
        <pc:spChg chg="add mod">
          <ac:chgData name="Paula Schüppenhauer" userId="53231c67-f842-40ae-9d40-eec1b0ea5f50" providerId="ADAL" clId="{DB178CD7-6B8B-4D9A-B1AE-71886ABD857A}" dt="2025-07-21T07:18:24.519" v="419"/>
          <ac:spMkLst>
            <pc:docMk/>
            <pc:sldMk cId="2382583228" sldId="4378"/>
            <ac:spMk id="2" creationId="{A9A05807-B58A-74C8-0887-51166A49273D}"/>
          </ac:spMkLst>
        </pc:spChg>
        <pc:spChg chg="add mod">
          <ac:chgData name="Paula Schüppenhauer" userId="53231c67-f842-40ae-9d40-eec1b0ea5f50" providerId="ADAL" clId="{DB178CD7-6B8B-4D9A-B1AE-71886ABD857A}" dt="2025-07-21T07:18:24.519" v="419"/>
          <ac:spMkLst>
            <pc:docMk/>
            <pc:sldMk cId="2382583228" sldId="4378"/>
            <ac:spMk id="5" creationId="{B15D6301-3CD5-57C1-AC12-49CCB82ED404}"/>
          </ac:spMkLst>
        </pc:spChg>
      </pc:sldChg>
      <pc:sldChg chg="addSp modSp">
        <pc:chgData name="Paula Schüppenhauer" userId="53231c67-f842-40ae-9d40-eec1b0ea5f50" providerId="ADAL" clId="{DB178CD7-6B8B-4D9A-B1AE-71886ABD857A}" dt="2025-07-21T07:18:28.255" v="420"/>
        <pc:sldMkLst>
          <pc:docMk/>
          <pc:sldMk cId="2024320770" sldId="4379"/>
        </pc:sldMkLst>
        <pc:spChg chg="add mod">
          <ac:chgData name="Paula Schüppenhauer" userId="53231c67-f842-40ae-9d40-eec1b0ea5f50" providerId="ADAL" clId="{DB178CD7-6B8B-4D9A-B1AE-71886ABD857A}" dt="2025-07-21T07:18:28.255" v="420"/>
          <ac:spMkLst>
            <pc:docMk/>
            <pc:sldMk cId="2024320770" sldId="4379"/>
            <ac:spMk id="2" creationId="{BBC42C73-474A-9ED0-E38F-B3193154ED6A}"/>
          </ac:spMkLst>
        </pc:spChg>
        <pc:spChg chg="add mod">
          <ac:chgData name="Paula Schüppenhauer" userId="53231c67-f842-40ae-9d40-eec1b0ea5f50" providerId="ADAL" clId="{DB178CD7-6B8B-4D9A-B1AE-71886ABD857A}" dt="2025-07-21T07:18:28.255" v="420"/>
          <ac:spMkLst>
            <pc:docMk/>
            <pc:sldMk cId="2024320770" sldId="4379"/>
            <ac:spMk id="5" creationId="{BCE12398-8FEC-8EB8-01C8-6BA42A17F5BE}"/>
          </ac:spMkLst>
        </pc:spChg>
      </pc:sldChg>
      <pc:sldChg chg="addSp modSp">
        <pc:chgData name="Paula Schüppenhauer" userId="53231c67-f842-40ae-9d40-eec1b0ea5f50" providerId="ADAL" clId="{DB178CD7-6B8B-4D9A-B1AE-71886ABD857A}" dt="2025-07-21T07:18:31.686" v="421"/>
        <pc:sldMkLst>
          <pc:docMk/>
          <pc:sldMk cId="677900263" sldId="4380"/>
        </pc:sldMkLst>
        <pc:spChg chg="add mod">
          <ac:chgData name="Paula Schüppenhauer" userId="53231c67-f842-40ae-9d40-eec1b0ea5f50" providerId="ADAL" clId="{DB178CD7-6B8B-4D9A-B1AE-71886ABD857A}" dt="2025-07-21T07:18:31.686" v="421"/>
          <ac:spMkLst>
            <pc:docMk/>
            <pc:sldMk cId="677900263" sldId="4380"/>
            <ac:spMk id="2" creationId="{5E71E178-B3B9-B36C-C848-A8E2E45066A4}"/>
          </ac:spMkLst>
        </pc:spChg>
        <pc:spChg chg="add mod">
          <ac:chgData name="Paula Schüppenhauer" userId="53231c67-f842-40ae-9d40-eec1b0ea5f50" providerId="ADAL" clId="{DB178CD7-6B8B-4D9A-B1AE-71886ABD857A}" dt="2025-07-21T07:18:31.686" v="421"/>
          <ac:spMkLst>
            <pc:docMk/>
            <pc:sldMk cId="677900263" sldId="4380"/>
            <ac:spMk id="5" creationId="{E08C7AF8-0D6D-B13D-360B-3D5113F3884F}"/>
          </ac:spMkLst>
        </pc:spChg>
      </pc:sldChg>
      <pc:sldChg chg="addSp modSp">
        <pc:chgData name="Paula Schüppenhauer" userId="53231c67-f842-40ae-9d40-eec1b0ea5f50" providerId="ADAL" clId="{DB178CD7-6B8B-4D9A-B1AE-71886ABD857A}" dt="2025-07-21T07:18:35.071" v="422"/>
        <pc:sldMkLst>
          <pc:docMk/>
          <pc:sldMk cId="4049571944" sldId="4381"/>
        </pc:sldMkLst>
        <pc:spChg chg="add mod">
          <ac:chgData name="Paula Schüppenhauer" userId="53231c67-f842-40ae-9d40-eec1b0ea5f50" providerId="ADAL" clId="{DB178CD7-6B8B-4D9A-B1AE-71886ABD857A}" dt="2025-07-21T07:18:35.071" v="422"/>
          <ac:spMkLst>
            <pc:docMk/>
            <pc:sldMk cId="4049571944" sldId="4381"/>
            <ac:spMk id="2" creationId="{2C451861-7905-4055-33E4-8D1DB88B250A}"/>
          </ac:spMkLst>
        </pc:spChg>
        <pc:spChg chg="add mod">
          <ac:chgData name="Paula Schüppenhauer" userId="53231c67-f842-40ae-9d40-eec1b0ea5f50" providerId="ADAL" clId="{DB178CD7-6B8B-4D9A-B1AE-71886ABD857A}" dt="2025-07-21T07:18:35.071" v="422"/>
          <ac:spMkLst>
            <pc:docMk/>
            <pc:sldMk cId="4049571944" sldId="4381"/>
            <ac:spMk id="5" creationId="{D8A4A818-B975-78B5-C4ED-8EC7BB582356}"/>
          </ac:spMkLst>
        </pc:spChg>
      </pc:sldChg>
      <pc:sldChg chg="addSp modSp">
        <pc:chgData name="Paula Schüppenhauer" userId="53231c67-f842-40ae-9d40-eec1b0ea5f50" providerId="ADAL" clId="{DB178CD7-6B8B-4D9A-B1AE-71886ABD857A}" dt="2025-07-21T07:18:40.343" v="423"/>
        <pc:sldMkLst>
          <pc:docMk/>
          <pc:sldMk cId="3521630136" sldId="4382"/>
        </pc:sldMkLst>
      </pc:sldChg>
      <pc:sldChg chg="del">
        <pc:chgData name="Paula Schüppenhauer" userId="53231c67-f842-40ae-9d40-eec1b0ea5f50" providerId="ADAL" clId="{DB178CD7-6B8B-4D9A-B1AE-71886ABD857A}" dt="2025-07-16T14:09:41.995" v="11" actId="47"/>
        <pc:sldMkLst>
          <pc:docMk/>
          <pc:sldMk cId="3045853204" sldId="4386"/>
        </pc:sldMkLst>
      </pc:sldChg>
      <pc:sldChg chg="del">
        <pc:chgData name="Paula Schüppenhauer" userId="53231c67-f842-40ae-9d40-eec1b0ea5f50" providerId="ADAL" clId="{DB178CD7-6B8B-4D9A-B1AE-71886ABD857A}" dt="2025-07-16T14:09:54.428" v="31" actId="47"/>
        <pc:sldMkLst>
          <pc:docMk/>
          <pc:sldMk cId="1374461233" sldId="4388"/>
        </pc:sldMkLst>
      </pc:sldChg>
      <pc:sldChg chg="del">
        <pc:chgData name="Paula Schüppenhauer" userId="53231c67-f842-40ae-9d40-eec1b0ea5f50" providerId="ADAL" clId="{DB178CD7-6B8B-4D9A-B1AE-71886ABD857A}" dt="2025-07-16T14:09:47.728" v="21" actId="47"/>
        <pc:sldMkLst>
          <pc:docMk/>
          <pc:sldMk cId="2685419756" sldId="4399"/>
        </pc:sldMkLst>
      </pc:sldChg>
      <pc:sldChg chg="del">
        <pc:chgData name="Paula Schüppenhauer" userId="53231c67-f842-40ae-9d40-eec1b0ea5f50" providerId="ADAL" clId="{DB178CD7-6B8B-4D9A-B1AE-71886ABD857A}" dt="2025-07-16T14:09:48.288" v="22" actId="47"/>
        <pc:sldMkLst>
          <pc:docMk/>
          <pc:sldMk cId="1269555117" sldId="4400"/>
        </pc:sldMkLst>
      </pc:sldChg>
      <pc:sldChg chg="del">
        <pc:chgData name="Paula Schüppenhauer" userId="53231c67-f842-40ae-9d40-eec1b0ea5f50" providerId="ADAL" clId="{DB178CD7-6B8B-4D9A-B1AE-71886ABD857A}" dt="2025-07-16T14:09:51.241" v="26" actId="47"/>
        <pc:sldMkLst>
          <pc:docMk/>
          <pc:sldMk cId="968714905" sldId="4401"/>
        </pc:sldMkLst>
      </pc:sldChg>
      <pc:sldChg chg="del">
        <pc:chgData name="Paula Schüppenhauer" userId="53231c67-f842-40ae-9d40-eec1b0ea5f50" providerId="ADAL" clId="{DB178CD7-6B8B-4D9A-B1AE-71886ABD857A}" dt="2025-07-16T14:09:52.332" v="27" actId="47"/>
        <pc:sldMkLst>
          <pc:docMk/>
          <pc:sldMk cId="3491608811" sldId="4402"/>
        </pc:sldMkLst>
      </pc:sldChg>
      <pc:sldChg chg="del">
        <pc:chgData name="Paula Schüppenhauer" userId="53231c67-f842-40ae-9d40-eec1b0ea5f50" providerId="ADAL" clId="{DB178CD7-6B8B-4D9A-B1AE-71886ABD857A}" dt="2025-07-16T14:09:46.839" v="20" actId="47"/>
        <pc:sldMkLst>
          <pc:docMk/>
          <pc:sldMk cId="2422691862" sldId="4403"/>
        </pc:sldMkLst>
      </pc:sldChg>
      <pc:sldChg chg="del">
        <pc:chgData name="Paula Schüppenhauer" userId="53231c67-f842-40ae-9d40-eec1b0ea5f50" providerId="ADAL" clId="{DB178CD7-6B8B-4D9A-B1AE-71886ABD857A}" dt="2025-07-16T14:09:43.302" v="13" actId="47"/>
        <pc:sldMkLst>
          <pc:docMk/>
          <pc:sldMk cId="207878688" sldId="4404"/>
        </pc:sldMkLst>
      </pc:sldChg>
      <pc:sldChg chg="del">
        <pc:chgData name="Paula Schüppenhauer" userId="53231c67-f842-40ae-9d40-eec1b0ea5f50" providerId="ADAL" clId="{DB178CD7-6B8B-4D9A-B1AE-71886ABD857A}" dt="2025-07-16T14:09:55.536" v="33" actId="47"/>
        <pc:sldMkLst>
          <pc:docMk/>
          <pc:sldMk cId="651909781" sldId="4408"/>
        </pc:sldMkLst>
      </pc:sldChg>
      <pc:sldChg chg="del">
        <pc:chgData name="Paula Schüppenhauer" userId="53231c67-f842-40ae-9d40-eec1b0ea5f50" providerId="ADAL" clId="{DB178CD7-6B8B-4D9A-B1AE-71886ABD857A}" dt="2025-07-16T14:10:03.235" v="44" actId="47"/>
        <pc:sldMkLst>
          <pc:docMk/>
          <pc:sldMk cId="4118396270" sldId="4409"/>
        </pc:sldMkLst>
      </pc:sldChg>
      <pc:sldChg chg="del">
        <pc:chgData name="Paula Schüppenhauer" userId="53231c67-f842-40ae-9d40-eec1b0ea5f50" providerId="ADAL" clId="{DB178CD7-6B8B-4D9A-B1AE-71886ABD857A}" dt="2025-07-16T14:10:02.231" v="43" actId="47"/>
        <pc:sldMkLst>
          <pc:docMk/>
          <pc:sldMk cId="819452182" sldId="4410"/>
        </pc:sldMkLst>
      </pc:sldChg>
      <pc:sldChg chg="del">
        <pc:chgData name="Paula Schüppenhauer" userId="53231c67-f842-40ae-9d40-eec1b0ea5f50" providerId="ADAL" clId="{DB178CD7-6B8B-4D9A-B1AE-71886ABD857A}" dt="2025-07-16T14:10:07.995" v="51" actId="47"/>
        <pc:sldMkLst>
          <pc:docMk/>
          <pc:sldMk cId="169683045" sldId="4411"/>
        </pc:sldMkLst>
      </pc:sldChg>
      <pc:sldChg chg="del">
        <pc:chgData name="Paula Schüppenhauer" userId="53231c67-f842-40ae-9d40-eec1b0ea5f50" providerId="ADAL" clId="{DB178CD7-6B8B-4D9A-B1AE-71886ABD857A}" dt="2025-07-16T14:10:06.843" v="50" actId="47"/>
        <pc:sldMkLst>
          <pc:docMk/>
          <pc:sldMk cId="2613127463" sldId="4412"/>
        </pc:sldMkLst>
      </pc:sldChg>
      <pc:sldChg chg="del">
        <pc:chgData name="Paula Schüppenhauer" userId="53231c67-f842-40ae-9d40-eec1b0ea5f50" providerId="ADAL" clId="{DB178CD7-6B8B-4D9A-B1AE-71886ABD857A}" dt="2025-07-16T14:10:12.950" v="56" actId="47"/>
        <pc:sldMkLst>
          <pc:docMk/>
          <pc:sldMk cId="3234466040" sldId="4413"/>
        </pc:sldMkLst>
      </pc:sldChg>
      <pc:sldChg chg="del">
        <pc:chgData name="Paula Schüppenhauer" userId="53231c67-f842-40ae-9d40-eec1b0ea5f50" providerId="ADAL" clId="{DB178CD7-6B8B-4D9A-B1AE-71886ABD857A}" dt="2025-07-16T14:10:10.038" v="54" actId="47"/>
        <pc:sldMkLst>
          <pc:docMk/>
          <pc:sldMk cId="2441717163" sldId="4414"/>
        </pc:sldMkLst>
      </pc:sldChg>
      <pc:sldChg chg="del">
        <pc:chgData name="Paula Schüppenhauer" userId="53231c67-f842-40ae-9d40-eec1b0ea5f50" providerId="ADAL" clId="{DB178CD7-6B8B-4D9A-B1AE-71886ABD857A}" dt="2025-07-16T14:10:10.955" v="55" actId="47"/>
        <pc:sldMkLst>
          <pc:docMk/>
          <pc:sldMk cId="2350178249" sldId="4419"/>
        </pc:sldMkLst>
      </pc:sldChg>
      <pc:sldChg chg="del">
        <pc:chgData name="Paula Schüppenhauer" userId="53231c67-f842-40ae-9d40-eec1b0ea5f50" providerId="ADAL" clId="{DB178CD7-6B8B-4D9A-B1AE-71886ABD857A}" dt="2025-07-16T14:10:14.163" v="57" actId="47"/>
        <pc:sldMkLst>
          <pc:docMk/>
          <pc:sldMk cId="3355762186" sldId="4420"/>
        </pc:sldMkLst>
      </pc:sldChg>
      <pc:sldChg chg="del">
        <pc:chgData name="Paula Schüppenhauer" userId="53231c67-f842-40ae-9d40-eec1b0ea5f50" providerId="ADAL" clId="{DB178CD7-6B8B-4D9A-B1AE-71886ABD857A}" dt="2025-07-16T14:09:56.705" v="34" actId="47"/>
        <pc:sldMkLst>
          <pc:docMk/>
          <pc:sldMk cId="816927332" sldId="4421"/>
        </pc:sldMkLst>
      </pc:sldChg>
      <pc:sldChg chg="modSp mod">
        <pc:chgData name="Paula Schüppenhauer" userId="53231c67-f842-40ae-9d40-eec1b0ea5f50" providerId="ADAL" clId="{DB178CD7-6B8B-4D9A-B1AE-71886ABD857A}" dt="2025-07-22T17:17:16.334" v="542" actId="20577"/>
        <pc:sldMkLst>
          <pc:docMk/>
          <pc:sldMk cId="2608476424" sldId="4425"/>
        </pc:sldMkLst>
        <pc:spChg chg="mod">
          <ac:chgData name="Paula Schüppenhauer" userId="53231c67-f842-40ae-9d40-eec1b0ea5f50" providerId="ADAL" clId="{DB178CD7-6B8B-4D9A-B1AE-71886ABD857A}" dt="2025-07-22T17:17:16.334" v="542" actId="20577"/>
          <ac:spMkLst>
            <pc:docMk/>
            <pc:sldMk cId="2608476424" sldId="4425"/>
            <ac:spMk id="5" creationId="{F9B9B32B-ED9A-22CB-5D4A-89A4B4B2EC10}"/>
          </ac:spMkLst>
        </pc:spChg>
        <pc:picChg chg="mod">
          <ac:chgData name="Paula Schüppenhauer" userId="53231c67-f842-40ae-9d40-eec1b0ea5f50" providerId="ADAL" clId="{DB178CD7-6B8B-4D9A-B1AE-71886ABD857A}" dt="2025-07-22T17:16:30.450" v="424" actId="14826"/>
          <ac:picMkLst>
            <pc:docMk/>
            <pc:sldMk cId="2608476424" sldId="4425"/>
            <ac:picMk id="2" creationId="{CE983A6D-271C-9F19-4B9C-5CF8ABBE0846}"/>
          </ac:picMkLst>
        </pc:picChg>
      </pc:sldChg>
      <pc:sldChg chg="del">
        <pc:chgData name="Paula Schüppenhauer" userId="53231c67-f842-40ae-9d40-eec1b0ea5f50" providerId="ADAL" clId="{DB178CD7-6B8B-4D9A-B1AE-71886ABD857A}" dt="2025-07-16T14:09:43.956" v="14" actId="47"/>
        <pc:sldMkLst>
          <pc:docMk/>
          <pc:sldMk cId="3729497543" sldId="4444"/>
        </pc:sldMkLst>
      </pc:sldChg>
      <pc:sldChg chg="modSp mod">
        <pc:chgData name="Paula Schüppenhauer" userId="53231c67-f842-40ae-9d40-eec1b0ea5f50" providerId="ADAL" clId="{DB178CD7-6B8B-4D9A-B1AE-71886ABD857A}" dt="2025-07-22T17:20:53.094" v="551" actId="20577"/>
        <pc:sldMkLst>
          <pc:docMk/>
          <pc:sldMk cId="898361627" sldId="4445"/>
        </pc:sldMkLst>
        <pc:spChg chg="mod">
          <ac:chgData name="Paula Schüppenhauer" userId="53231c67-f842-40ae-9d40-eec1b0ea5f50" providerId="ADAL" clId="{DB178CD7-6B8B-4D9A-B1AE-71886ABD857A}" dt="2025-07-22T17:20:53.094" v="551" actId="20577"/>
          <ac:spMkLst>
            <pc:docMk/>
            <pc:sldMk cId="898361627" sldId="4445"/>
            <ac:spMk id="2" creationId="{29B4E04F-5559-3D72-E648-81767198F2D4}"/>
          </ac:spMkLst>
        </pc:spChg>
      </pc:sldChg>
      <pc:sldChg chg="del">
        <pc:chgData name="Paula Schüppenhauer" userId="53231c67-f842-40ae-9d40-eec1b0ea5f50" providerId="ADAL" clId="{DB178CD7-6B8B-4D9A-B1AE-71886ABD857A}" dt="2025-07-16T14:09:42.769" v="12" actId="47"/>
        <pc:sldMkLst>
          <pc:docMk/>
          <pc:sldMk cId="1593050209" sldId="4448"/>
        </pc:sldMkLst>
      </pc:sldChg>
      <pc:sldChg chg="del">
        <pc:chgData name="Paula Schüppenhauer" userId="53231c67-f842-40ae-9d40-eec1b0ea5f50" providerId="ADAL" clId="{DB178CD7-6B8B-4D9A-B1AE-71886ABD857A}" dt="2025-07-16T14:09:44.401" v="15" actId="47"/>
        <pc:sldMkLst>
          <pc:docMk/>
          <pc:sldMk cId="3162608485" sldId="4449"/>
        </pc:sldMkLst>
      </pc:sldChg>
      <pc:sldChg chg="del">
        <pc:chgData name="Paula Schüppenhauer" userId="53231c67-f842-40ae-9d40-eec1b0ea5f50" providerId="ADAL" clId="{DB178CD7-6B8B-4D9A-B1AE-71886ABD857A}" dt="2025-07-16T14:09:44.835" v="16" actId="47"/>
        <pc:sldMkLst>
          <pc:docMk/>
          <pc:sldMk cId="3271555443" sldId="4450"/>
        </pc:sldMkLst>
      </pc:sldChg>
      <pc:sldChg chg="del">
        <pc:chgData name="Paula Schüppenhauer" userId="53231c67-f842-40ae-9d40-eec1b0ea5f50" providerId="ADAL" clId="{DB178CD7-6B8B-4D9A-B1AE-71886ABD857A}" dt="2025-07-16T14:09:45.439" v="17" actId="47"/>
        <pc:sldMkLst>
          <pc:docMk/>
          <pc:sldMk cId="2183976063" sldId="4451"/>
        </pc:sldMkLst>
      </pc:sldChg>
      <pc:sldChg chg="del">
        <pc:chgData name="Paula Schüppenhauer" userId="53231c67-f842-40ae-9d40-eec1b0ea5f50" providerId="ADAL" clId="{DB178CD7-6B8B-4D9A-B1AE-71886ABD857A}" dt="2025-07-16T14:09:45.751" v="18" actId="47"/>
        <pc:sldMkLst>
          <pc:docMk/>
          <pc:sldMk cId="4114937243" sldId="4452"/>
        </pc:sldMkLst>
      </pc:sldChg>
      <pc:sldChg chg="del">
        <pc:chgData name="Paula Schüppenhauer" userId="53231c67-f842-40ae-9d40-eec1b0ea5f50" providerId="ADAL" clId="{DB178CD7-6B8B-4D9A-B1AE-71886ABD857A}" dt="2025-07-16T14:09:46.245" v="19" actId="47"/>
        <pc:sldMkLst>
          <pc:docMk/>
          <pc:sldMk cId="3044600993" sldId="4453"/>
        </pc:sldMkLst>
      </pc:sldChg>
      <pc:sldChg chg="addSp delSp modSp mod">
        <pc:chgData name="Paula Schüppenhauer" userId="53231c67-f842-40ae-9d40-eec1b0ea5f50" providerId="ADAL" clId="{DB178CD7-6B8B-4D9A-B1AE-71886ABD857A}" dt="2025-07-22T17:17:24.532" v="545"/>
        <pc:sldMkLst>
          <pc:docMk/>
          <pc:sldMk cId="1746781036" sldId="4467"/>
        </pc:sldMkLst>
        <pc:spChg chg="del">
          <ac:chgData name="Paula Schüppenhauer" userId="53231c67-f842-40ae-9d40-eec1b0ea5f50" providerId="ADAL" clId="{DB178CD7-6B8B-4D9A-B1AE-71886ABD857A}" dt="2025-07-22T17:17:22.879" v="543" actId="478"/>
          <ac:spMkLst>
            <pc:docMk/>
            <pc:sldMk cId="1746781036" sldId="4467"/>
            <ac:spMk id="5" creationId="{4F83BAD0-94C7-5C17-C4A8-76C1CFE95F2A}"/>
          </ac:spMkLst>
        </pc:spChg>
        <pc:spChg chg="add mod">
          <ac:chgData name="Paula Schüppenhauer" userId="53231c67-f842-40ae-9d40-eec1b0ea5f50" providerId="ADAL" clId="{DB178CD7-6B8B-4D9A-B1AE-71886ABD857A}" dt="2025-07-22T17:17:24.532" v="545"/>
          <ac:spMkLst>
            <pc:docMk/>
            <pc:sldMk cId="1746781036" sldId="4467"/>
            <ac:spMk id="8" creationId="{A56F73E9-FE20-D693-3525-B1D6227D1321}"/>
          </ac:spMkLst>
        </pc:spChg>
        <pc:picChg chg="del">
          <ac:chgData name="Paula Schüppenhauer" userId="53231c67-f842-40ae-9d40-eec1b0ea5f50" providerId="ADAL" clId="{DB178CD7-6B8B-4D9A-B1AE-71886ABD857A}" dt="2025-07-22T17:17:23.880" v="544" actId="478"/>
          <ac:picMkLst>
            <pc:docMk/>
            <pc:sldMk cId="1746781036" sldId="4467"/>
            <ac:picMk id="2" creationId="{75FD009B-EF9C-755D-083A-66D990451492}"/>
          </ac:picMkLst>
        </pc:picChg>
        <pc:picChg chg="add mod">
          <ac:chgData name="Paula Schüppenhauer" userId="53231c67-f842-40ae-9d40-eec1b0ea5f50" providerId="ADAL" clId="{DB178CD7-6B8B-4D9A-B1AE-71886ABD857A}" dt="2025-07-22T17:17:24.532" v="545"/>
          <ac:picMkLst>
            <pc:docMk/>
            <pc:sldMk cId="1746781036" sldId="4467"/>
            <ac:picMk id="6" creationId="{6D1BBEAD-F4CC-BD96-BD64-C194521D40DA}"/>
          </ac:picMkLst>
        </pc:picChg>
      </pc:sldChg>
      <pc:sldChg chg="del">
        <pc:chgData name="Paula Schüppenhauer" userId="53231c67-f842-40ae-9d40-eec1b0ea5f50" providerId="ADAL" clId="{DB178CD7-6B8B-4D9A-B1AE-71886ABD857A}" dt="2025-07-16T14:09:54.876" v="32" actId="47"/>
        <pc:sldMkLst>
          <pc:docMk/>
          <pc:sldMk cId="2095864729" sldId="4468"/>
        </pc:sldMkLst>
      </pc:sldChg>
      <pc:sldChg chg="del">
        <pc:chgData name="Paula Schüppenhauer" userId="53231c67-f842-40ae-9d40-eec1b0ea5f50" providerId="ADAL" clId="{DB178CD7-6B8B-4D9A-B1AE-71886ABD857A}" dt="2025-07-16T14:09:53.926" v="30" actId="47"/>
        <pc:sldMkLst>
          <pc:docMk/>
          <pc:sldMk cId="3217059816" sldId="4469"/>
        </pc:sldMkLst>
      </pc:sldChg>
      <pc:sldChg chg="del">
        <pc:chgData name="Paula Schüppenhauer" userId="53231c67-f842-40ae-9d40-eec1b0ea5f50" providerId="ADAL" clId="{DB178CD7-6B8B-4D9A-B1AE-71886ABD857A}" dt="2025-07-16T14:09:59.883" v="39" actId="47"/>
        <pc:sldMkLst>
          <pc:docMk/>
          <pc:sldMk cId="4261796101" sldId="4471"/>
        </pc:sldMkLst>
      </pc:sldChg>
      <pc:sldChg chg="del">
        <pc:chgData name="Paula Schüppenhauer" userId="53231c67-f842-40ae-9d40-eec1b0ea5f50" providerId="ADAL" clId="{DB178CD7-6B8B-4D9A-B1AE-71886ABD857A}" dt="2025-07-16T14:10:00.922" v="41" actId="47"/>
        <pc:sldMkLst>
          <pc:docMk/>
          <pc:sldMk cId="2093839128" sldId="4472"/>
        </pc:sldMkLst>
      </pc:sldChg>
      <pc:sldChg chg="del">
        <pc:chgData name="Paula Schüppenhauer" userId="53231c67-f842-40ae-9d40-eec1b0ea5f50" providerId="ADAL" clId="{DB178CD7-6B8B-4D9A-B1AE-71886ABD857A}" dt="2025-07-16T14:10:01.449" v="42" actId="47"/>
        <pc:sldMkLst>
          <pc:docMk/>
          <pc:sldMk cId="1244629573" sldId="4474"/>
        </pc:sldMkLst>
      </pc:sldChg>
      <pc:sldChg chg="del">
        <pc:chgData name="Paula Schüppenhauer" userId="53231c67-f842-40ae-9d40-eec1b0ea5f50" providerId="ADAL" clId="{DB178CD7-6B8B-4D9A-B1AE-71886ABD857A}" dt="2025-07-16T14:10:00.440" v="40" actId="47"/>
        <pc:sldMkLst>
          <pc:docMk/>
          <pc:sldMk cId="551962043" sldId="4475"/>
        </pc:sldMkLst>
      </pc:sldChg>
      <pc:sldChg chg="del">
        <pc:chgData name="Paula Schüppenhauer" userId="53231c67-f842-40ae-9d40-eec1b0ea5f50" providerId="ADAL" clId="{DB178CD7-6B8B-4D9A-B1AE-71886ABD857A}" dt="2025-07-16T14:10:04.713" v="46" actId="47"/>
        <pc:sldMkLst>
          <pc:docMk/>
          <pc:sldMk cId="1080407047" sldId="4546"/>
        </pc:sldMkLst>
      </pc:sldChg>
      <pc:sldChg chg="del">
        <pc:chgData name="Paula Schüppenhauer" userId="53231c67-f842-40ae-9d40-eec1b0ea5f50" providerId="ADAL" clId="{DB178CD7-6B8B-4D9A-B1AE-71886ABD857A}" dt="2025-07-16T14:10:05.111" v="47" actId="47"/>
        <pc:sldMkLst>
          <pc:docMk/>
          <pc:sldMk cId="854757866" sldId="4547"/>
        </pc:sldMkLst>
      </pc:sldChg>
      <pc:sldChg chg="del">
        <pc:chgData name="Paula Schüppenhauer" userId="53231c67-f842-40ae-9d40-eec1b0ea5f50" providerId="ADAL" clId="{DB178CD7-6B8B-4D9A-B1AE-71886ABD857A}" dt="2025-07-16T14:10:05.622" v="48" actId="47"/>
        <pc:sldMkLst>
          <pc:docMk/>
          <pc:sldMk cId="1035987430" sldId="4549"/>
        </pc:sldMkLst>
      </pc:sldChg>
      <pc:sldChg chg="del">
        <pc:chgData name="Paula Schüppenhauer" userId="53231c67-f842-40ae-9d40-eec1b0ea5f50" providerId="ADAL" clId="{DB178CD7-6B8B-4D9A-B1AE-71886ABD857A}" dt="2025-07-16T14:10:06.281" v="49" actId="47"/>
        <pc:sldMkLst>
          <pc:docMk/>
          <pc:sldMk cId="3007616990" sldId="4550"/>
        </pc:sldMkLst>
      </pc:sldChg>
      <pc:sldChg chg="del">
        <pc:chgData name="Paula Schüppenhauer" userId="53231c67-f842-40ae-9d40-eec1b0ea5f50" providerId="ADAL" clId="{DB178CD7-6B8B-4D9A-B1AE-71886ABD857A}" dt="2025-07-16T14:09:52.833" v="28" actId="47"/>
        <pc:sldMkLst>
          <pc:docMk/>
          <pc:sldMk cId="3632425744" sldId="4551"/>
        </pc:sldMkLst>
      </pc:sldChg>
      <pc:sldChg chg="del">
        <pc:chgData name="Paula Schüppenhauer" userId="53231c67-f842-40ae-9d40-eec1b0ea5f50" providerId="ADAL" clId="{DB178CD7-6B8B-4D9A-B1AE-71886ABD857A}" dt="2025-07-16T14:10:09.263" v="53" actId="47"/>
        <pc:sldMkLst>
          <pc:docMk/>
          <pc:sldMk cId="544622901" sldId="4552"/>
        </pc:sldMkLst>
      </pc:sldChg>
      <pc:sldChg chg="del">
        <pc:chgData name="Paula Schüppenhauer" userId="53231c67-f842-40ae-9d40-eec1b0ea5f50" providerId="ADAL" clId="{DB178CD7-6B8B-4D9A-B1AE-71886ABD857A}" dt="2025-07-16T14:09:49.823" v="24" actId="47"/>
        <pc:sldMkLst>
          <pc:docMk/>
          <pc:sldMk cId="3366574274" sldId="4553"/>
        </pc:sldMkLst>
      </pc:sldChg>
      <pc:sldChg chg="del">
        <pc:chgData name="Paula Schüppenhauer" userId="53231c67-f842-40ae-9d40-eec1b0ea5f50" providerId="ADAL" clId="{DB178CD7-6B8B-4D9A-B1AE-71886ABD857A}" dt="2025-07-16T14:09:50.361" v="25" actId="47"/>
        <pc:sldMkLst>
          <pc:docMk/>
          <pc:sldMk cId="2295162382" sldId="4554"/>
        </pc:sldMkLst>
      </pc:sldChg>
      <pc:sldChg chg="modSp add mod">
        <pc:chgData name="Paula Schüppenhauer" userId="53231c67-f842-40ae-9d40-eec1b0ea5f50" providerId="ADAL" clId="{DB178CD7-6B8B-4D9A-B1AE-71886ABD857A}" dt="2025-07-22T17:23:36.072" v="559" actId="18131"/>
        <pc:sldMkLst>
          <pc:docMk/>
          <pc:sldMk cId="3635211118" sldId="4562"/>
        </pc:sldMkLst>
        <pc:spChg chg="mod">
          <ac:chgData name="Paula Schüppenhauer" userId="53231c67-f842-40ae-9d40-eec1b0ea5f50" providerId="ADAL" clId="{DB178CD7-6B8B-4D9A-B1AE-71886ABD857A}" dt="2025-07-16T14:08:46.518" v="4" actId="207"/>
          <ac:spMkLst>
            <pc:docMk/>
            <pc:sldMk cId="3635211118" sldId="4562"/>
            <ac:spMk id="15" creationId="{C4E048F0-9773-C54B-A71E-3C9CFEB59C8E}"/>
          </ac:spMkLst>
        </pc:spChg>
        <pc:spChg chg="mod">
          <ac:chgData name="Paula Schüppenhauer" userId="53231c67-f842-40ae-9d40-eec1b0ea5f50" providerId="ADAL" clId="{DB178CD7-6B8B-4D9A-B1AE-71886ABD857A}" dt="2025-07-16T14:09:00.696" v="5" actId="207"/>
          <ac:spMkLst>
            <pc:docMk/>
            <pc:sldMk cId="3635211118" sldId="4562"/>
            <ac:spMk id="21" creationId="{E66C7987-60BB-DC47-A0C2-99C652EF4EF7}"/>
          </ac:spMkLst>
        </pc:spChg>
        <pc:spChg chg="mod">
          <ac:chgData name="Paula Schüppenhauer" userId="53231c67-f842-40ae-9d40-eec1b0ea5f50" providerId="ADAL" clId="{DB178CD7-6B8B-4D9A-B1AE-71886ABD857A}" dt="2025-07-16T14:09:10.258" v="6" actId="207"/>
          <ac:spMkLst>
            <pc:docMk/>
            <pc:sldMk cId="3635211118" sldId="4562"/>
            <ac:spMk id="23" creationId="{8343CF12-FDE6-8849-AC52-1E26D392F86A}"/>
          </ac:spMkLst>
        </pc:spChg>
        <pc:picChg chg="mod modCrop">
          <ac:chgData name="Paula Schüppenhauer" userId="53231c67-f842-40ae-9d40-eec1b0ea5f50" providerId="ADAL" clId="{DB178CD7-6B8B-4D9A-B1AE-71886ABD857A}" dt="2025-07-22T17:23:36.072" v="559" actId="18131"/>
          <ac:picMkLst>
            <pc:docMk/>
            <pc:sldMk cId="3635211118" sldId="4562"/>
            <ac:picMk id="4" creationId="{FB647937-82C5-B5B4-F7AA-90138ACB9C6B}"/>
          </ac:picMkLst>
        </pc:picChg>
      </pc:sldChg>
    </pc:docChg>
  </pc:docChgLst>
  <pc:docChgLst>
    <pc:chgData name="Maynara de Almeida Furquim" userId="S::md064157@fh-muenster.de::cb2f8acd-f477-4704-9f46-ae480f16722a" providerId="AD" clId="Web-{81E26475-0313-428F-A98E-2A0087FB9674}"/>
    <pc:docChg chg="addSld modSld">
      <pc:chgData name="Maynara de Almeida Furquim" userId="S::md064157@fh-muenster.de::cb2f8acd-f477-4704-9f46-ae480f16722a" providerId="AD" clId="Web-{81E26475-0313-428F-A98E-2A0087FB9674}" dt="2025-02-27T13:28:21.034" v="8" actId="20577"/>
      <pc:docMkLst>
        <pc:docMk/>
      </pc:docMkLst>
      <pc:sldChg chg="modSp new">
        <pc:chgData name="Maynara de Almeida Furquim" userId="S::md064157@fh-muenster.de::cb2f8acd-f477-4704-9f46-ae480f16722a" providerId="AD" clId="Web-{81E26475-0313-428F-A98E-2A0087FB9674}" dt="2025-02-27T13:28:21.034" v="8" actId="20577"/>
        <pc:sldMkLst>
          <pc:docMk/>
          <pc:sldMk cId="622386107" sldId="4389"/>
        </pc:sldMkLst>
      </pc:sldChg>
    </pc:docChg>
  </pc:docChgLst>
  <pc:docChgLst>
    <pc:chgData name="Maynara de Almeida Furquim" userId="S::md064157@fh-muenster.de::cb2f8acd-f477-4704-9f46-ae480f16722a" providerId="AD" clId="Web-{E8670DEB-E1B6-4E93-879B-2E33931E503E}"/>
    <pc:docChg chg="addSld modSld">
      <pc:chgData name="Maynara de Almeida Furquim" userId="S::md064157@fh-muenster.de::cb2f8acd-f477-4704-9f46-ae480f16722a" providerId="AD" clId="Web-{E8670DEB-E1B6-4E93-879B-2E33931E503E}" dt="2025-02-27T12:50:28.747" v="48" actId="20577"/>
      <pc:docMkLst>
        <pc:docMk/>
      </pc:docMkLst>
      <pc:sldChg chg="modSp">
        <pc:chgData name="Maynara de Almeida Furquim" userId="S::md064157@fh-muenster.de::cb2f8acd-f477-4704-9f46-ae480f16722a" providerId="AD" clId="Web-{E8670DEB-E1B6-4E93-879B-2E33931E503E}" dt="2025-02-27T10:23:12.880" v="18" actId="20577"/>
        <pc:sldMkLst>
          <pc:docMk/>
          <pc:sldMk cId="3045853204" sldId="4386"/>
        </pc:sldMkLst>
      </pc:sldChg>
      <pc:sldChg chg="modSp new mod modClrScheme chgLayout">
        <pc:chgData name="Maynara de Almeida Furquim" userId="S::md064157@fh-muenster.de::cb2f8acd-f477-4704-9f46-ae480f16722a" providerId="AD" clId="Web-{E8670DEB-E1B6-4E93-879B-2E33931E503E}" dt="2025-02-27T10:36:13.127" v="41" actId="20577"/>
        <pc:sldMkLst>
          <pc:docMk/>
          <pc:sldMk cId="769649442" sldId="4387"/>
        </pc:sldMkLst>
      </pc:sldChg>
      <pc:sldChg chg="modSp new">
        <pc:chgData name="Maynara de Almeida Furquim" userId="S::md064157@fh-muenster.de::cb2f8acd-f477-4704-9f46-ae480f16722a" providerId="AD" clId="Web-{E8670DEB-E1B6-4E93-879B-2E33931E503E}" dt="2025-02-27T12:50:28.747" v="48" actId="20577"/>
        <pc:sldMkLst>
          <pc:docMk/>
          <pc:sldMk cId="1374461233" sldId="4388"/>
        </pc:sldMkLst>
      </pc:sldChg>
    </pc:docChg>
  </pc:docChgLst>
  <pc:docChgLst>
    <pc:chgData name="Maynara de Almeida Furquim" userId="S::md064157@fh-muenster.de::cb2f8acd-f477-4704-9f46-ae480f16722a" providerId="AD" clId="Web-{3FDBD275-5B03-41C9-B3AF-8478247FA7F6}"/>
    <pc:docChg chg="modSld">
      <pc:chgData name="Maynara de Almeida Furquim" userId="S::md064157@fh-muenster.de::cb2f8acd-f477-4704-9f46-ae480f16722a" providerId="AD" clId="Web-{3FDBD275-5B03-41C9-B3AF-8478247FA7F6}" dt="2025-02-28T10:57:58.279" v="15" actId="20577"/>
      <pc:docMkLst>
        <pc:docMk/>
      </pc:docMkLst>
      <pc:sldChg chg="modSp">
        <pc:chgData name="Maynara de Almeida Furquim" userId="S::md064157@fh-muenster.de::cb2f8acd-f477-4704-9f46-ae480f16722a" providerId="AD" clId="Web-{3FDBD275-5B03-41C9-B3AF-8478247FA7F6}" dt="2025-02-28T10:57:58.279" v="15" actId="20577"/>
        <pc:sldMkLst>
          <pc:docMk/>
          <pc:sldMk cId="469174218" sldId="4397"/>
        </pc:sldMkLst>
      </pc:sldChg>
    </pc:docChg>
  </pc:docChgLst>
  <pc:docChgLst>
    <pc:chgData name="Maynara de Almeida Furquim" userId="S::md064157@fh-muenster.de::cb2f8acd-f477-4704-9f46-ae480f16722a" providerId="AD" clId="Web-{AE5D704A-31CA-4428-82B7-2398D0FAB837}"/>
    <pc:docChg chg="modSld">
      <pc:chgData name="Maynara de Almeida Furquim" userId="S::md064157@fh-muenster.de::cb2f8acd-f477-4704-9f46-ae480f16722a" providerId="AD" clId="Web-{AE5D704A-31CA-4428-82B7-2398D0FAB837}" dt="2025-02-27T13:53:09.338" v="44" actId="20577"/>
      <pc:docMkLst>
        <pc:docMk/>
      </pc:docMkLst>
      <pc:sldChg chg="modSp">
        <pc:chgData name="Maynara de Almeida Furquim" userId="S::md064157@fh-muenster.de::cb2f8acd-f477-4704-9f46-ae480f16722a" providerId="AD" clId="Web-{AE5D704A-31CA-4428-82B7-2398D0FAB837}" dt="2025-02-27T13:53:09.338" v="44" actId="20577"/>
        <pc:sldMkLst>
          <pc:docMk/>
          <pc:sldMk cId="99684886" sldId="4384"/>
        </pc:sldMkLst>
      </pc:sldChg>
      <pc:sldChg chg="modSp">
        <pc:chgData name="Maynara de Almeida Furquim" userId="S::md064157@fh-muenster.de::cb2f8acd-f477-4704-9f46-ae480f16722a" providerId="AD" clId="Web-{AE5D704A-31CA-4428-82B7-2398D0FAB837}" dt="2025-02-27T13:41:35.312" v="18"/>
        <pc:sldMkLst>
          <pc:docMk/>
          <pc:sldMk cId="622386107" sldId="4389"/>
        </pc:sldMkLst>
      </pc:sldChg>
    </pc:docChg>
  </pc:docChgLst>
  <pc:docChgLst>
    <pc:chgData name="Maynara de Almeida Furquim" userId="S::md064157@fh-muenster.de::cb2f8acd-f477-4704-9f46-ae480f16722a" providerId="AD" clId="Web-{30E3DAF4-B8A3-450C-80E7-FF7FB835B02F}"/>
    <pc:docChg chg="addSld modSld">
      <pc:chgData name="Maynara de Almeida Furquim" userId="S::md064157@fh-muenster.de::cb2f8acd-f477-4704-9f46-ae480f16722a" providerId="AD" clId="Web-{30E3DAF4-B8A3-450C-80E7-FF7FB835B02F}" dt="2025-02-28T09:10:35.534" v="10"/>
      <pc:docMkLst>
        <pc:docMk/>
      </pc:docMkLst>
      <pc:sldChg chg="modSp">
        <pc:chgData name="Maynara de Almeida Furquim" userId="S::md064157@fh-muenster.de::cb2f8acd-f477-4704-9f46-ae480f16722a" providerId="AD" clId="Web-{30E3DAF4-B8A3-450C-80E7-FF7FB835B02F}" dt="2025-02-28T09:10:32.816" v="9" actId="20577"/>
        <pc:sldMkLst>
          <pc:docMk/>
          <pc:sldMk cId="1160628917" sldId="4377"/>
        </pc:sldMkLst>
      </pc:sldChg>
      <pc:sldChg chg="modSp">
        <pc:chgData name="Maynara de Almeida Furquim" userId="S::md064157@fh-muenster.de::cb2f8acd-f477-4704-9f46-ae480f16722a" providerId="AD" clId="Web-{30E3DAF4-B8A3-450C-80E7-FF7FB835B02F}" dt="2025-02-28T09:10:23.925" v="6" actId="20577"/>
        <pc:sldMkLst>
          <pc:docMk/>
          <pc:sldMk cId="2382583228" sldId="4378"/>
        </pc:sldMkLst>
      </pc:sldChg>
      <pc:sldChg chg="modSp">
        <pc:chgData name="Maynara de Almeida Furquim" userId="S::md064157@fh-muenster.de::cb2f8acd-f477-4704-9f46-ae480f16722a" providerId="AD" clId="Web-{30E3DAF4-B8A3-450C-80E7-FF7FB835B02F}" dt="2025-02-28T09:10:19.487" v="4" actId="20577"/>
        <pc:sldMkLst>
          <pc:docMk/>
          <pc:sldMk cId="2024320770" sldId="4379"/>
        </pc:sldMkLst>
      </pc:sldChg>
      <pc:sldChg chg="modSp new">
        <pc:chgData name="Maynara de Almeida Furquim" userId="S::md064157@fh-muenster.de::cb2f8acd-f477-4704-9f46-ae480f16722a" providerId="AD" clId="Web-{30E3DAF4-B8A3-450C-80E7-FF7FB835B02F}" dt="2025-02-28T09:10:05.486" v="2" actId="20577"/>
        <pc:sldMkLst>
          <pc:docMk/>
          <pc:sldMk cId="3482163605" sldId="4394"/>
        </pc:sldMkLst>
      </pc:sldChg>
      <pc:sldChg chg="new">
        <pc:chgData name="Maynara de Almeida Furquim" userId="S::md064157@fh-muenster.de::cb2f8acd-f477-4704-9f46-ae480f16722a" providerId="AD" clId="Web-{30E3DAF4-B8A3-450C-80E7-FF7FB835B02F}" dt="2025-02-28T09:10:35.534" v="10"/>
        <pc:sldMkLst>
          <pc:docMk/>
          <pc:sldMk cId="4182630788" sldId="4395"/>
        </pc:sldMkLst>
      </pc:sldChg>
    </pc:docChg>
  </pc:docChgLst>
  <pc:docChgLst>
    <pc:chgData name="Paula Schüppenhauer" userId="53231c67-f842-40ae-9d40-eec1b0ea5f50" providerId="ADAL" clId="{9066D1B4-A477-4F04-9101-00A5A8E1B91A}"/>
    <pc:docChg chg="undo custSel addSld delSld modSld sldOrd">
      <pc:chgData name="Paula Schüppenhauer" userId="53231c67-f842-40ae-9d40-eec1b0ea5f50" providerId="ADAL" clId="{9066D1B4-A477-4F04-9101-00A5A8E1B91A}" dt="2025-03-07T13:55:18.184" v="4232" actId="20577"/>
      <pc:docMkLst>
        <pc:docMk/>
      </pc:docMkLst>
      <pc:sldChg chg="add del">
        <pc:chgData name="Paula Schüppenhauer" userId="53231c67-f842-40ae-9d40-eec1b0ea5f50" providerId="ADAL" clId="{9066D1B4-A477-4F04-9101-00A5A8E1B91A}" dt="2025-03-06T08:09:33.421" v="1381" actId="47"/>
        <pc:sldMkLst>
          <pc:docMk/>
          <pc:sldMk cId="4275749497" sldId="4356"/>
        </pc:sldMkLst>
      </pc:sldChg>
      <pc:sldChg chg="ord">
        <pc:chgData name="Paula Schüppenhauer" userId="53231c67-f842-40ae-9d40-eec1b0ea5f50" providerId="ADAL" clId="{9066D1B4-A477-4F04-9101-00A5A8E1B91A}" dt="2025-03-05T10:04:20.041" v="1"/>
        <pc:sldMkLst>
          <pc:docMk/>
          <pc:sldMk cId="2197716965" sldId="4368"/>
        </pc:sldMkLst>
      </pc:sldChg>
      <pc:sldChg chg="mod modShow">
        <pc:chgData name="Paula Schüppenhauer" userId="53231c67-f842-40ae-9d40-eec1b0ea5f50" providerId="ADAL" clId="{9066D1B4-A477-4F04-9101-00A5A8E1B91A}" dt="2025-03-06T09:37:36.805" v="2689" actId="729"/>
        <pc:sldMkLst>
          <pc:docMk/>
          <pc:sldMk cId="99684886" sldId="4384"/>
        </pc:sldMkLst>
      </pc:sldChg>
      <pc:sldChg chg="mod modShow">
        <pc:chgData name="Paula Schüppenhauer" userId="53231c67-f842-40ae-9d40-eec1b0ea5f50" providerId="ADAL" clId="{9066D1B4-A477-4F04-9101-00A5A8E1B91A}" dt="2025-03-06T10:02:10.413" v="2854" actId="729"/>
        <pc:sldMkLst>
          <pc:docMk/>
          <pc:sldMk cId="743310190" sldId="4385"/>
        </pc:sldMkLst>
      </pc:sldChg>
      <pc:sldChg chg="addSp modSp mod">
        <pc:chgData name="Paula Schüppenhauer" userId="53231c67-f842-40ae-9d40-eec1b0ea5f50" providerId="ADAL" clId="{9066D1B4-A477-4F04-9101-00A5A8E1B91A}" dt="2025-03-05T12:12:46.788" v="763" actId="113"/>
        <pc:sldMkLst>
          <pc:docMk/>
          <pc:sldMk cId="1374461233" sldId="4388"/>
        </pc:sldMkLst>
      </pc:sldChg>
      <pc:sldChg chg="mod modShow">
        <pc:chgData name="Paula Schüppenhauer" userId="53231c67-f842-40ae-9d40-eec1b0ea5f50" providerId="ADAL" clId="{9066D1B4-A477-4F04-9101-00A5A8E1B91A}" dt="2025-03-05T12:26:29.604" v="1247" actId="729"/>
        <pc:sldMkLst>
          <pc:docMk/>
          <pc:sldMk cId="622386107" sldId="4389"/>
        </pc:sldMkLst>
      </pc:sldChg>
      <pc:sldChg chg="addSp delSp modSp mod">
        <pc:chgData name="Paula Schüppenhauer" userId="53231c67-f842-40ae-9d40-eec1b0ea5f50" providerId="ADAL" clId="{9066D1B4-A477-4F04-9101-00A5A8E1B91A}" dt="2025-03-05T11:33:29.284" v="520" actId="207"/>
        <pc:sldMkLst>
          <pc:docMk/>
          <pc:sldMk cId="4159459676" sldId="4390"/>
        </pc:sldMkLst>
      </pc:sldChg>
      <pc:sldChg chg="del">
        <pc:chgData name="Paula Schüppenhauer" userId="53231c67-f842-40ae-9d40-eec1b0ea5f50" providerId="ADAL" clId="{9066D1B4-A477-4F04-9101-00A5A8E1B91A}" dt="2025-03-07T13:40:47.004" v="4179" actId="47"/>
        <pc:sldMkLst>
          <pc:docMk/>
          <pc:sldMk cId="3015793550" sldId="4398"/>
        </pc:sldMkLst>
      </pc:sldChg>
      <pc:sldChg chg="modSp mod modCm">
        <pc:chgData name="Paula Schüppenhauer" userId="53231c67-f842-40ae-9d40-eec1b0ea5f50" providerId="ADAL" clId="{9066D1B4-A477-4F04-9101-00A5A8E1B91A}" dt="2025-03-07T13:01:02.961" v="3370" actId="20577"/>
        <pc:sldMkLst>
          <pc:docMk/>
          <pc:sldMk cId="3491608811" sldId="4402"/>
        </pc:sldMkLst>
        <pc:extLst>
          <p:ext xmlns:p="http://schemas.openxmlformats.org/presentationml/2006/main" uri="{D6D511B9-2390-475A-947B-AFAB55BFBCF1}">
            <pc226:cmChg xmlns:pc226="http://schemas.microsoft.com/office/powerpoint/2022/06/main/command" chg="mod">
              <pc226:chgData name="Paula Schüppenhauer" userId="53231c67-f842-40ae-9d40-eec1b0ea5f50" providerId="ADAL" clId="{9066D1B4-A477-4F04-9101-00A5A8E1B91A}" dt="2025-03-07T13:01:02.961" v="3370" actId="20577"/>
              <pc2:cmMkLst xmlns:pc2="http://schemas.microsoft.com/office/powerpoint/2019/9/main/command">
                <pc:docMk/>
                <pc:sldMk cId="3491608811" sldId="4402"/>
                <pc2:cmMk id="{4DE8A83B-9C81-4540-8107-9D60535FBFD3}"/>
              </pc2:cmMkLst>
            </pc226:cmChg>
          </p:ext>
        </pc:extLst>
      </pc:sldChg>
      <pc:sldChg chg="del">
        <pc:chgData name="Paula Schüppenhauer" userId="53231c67-f842-40ae-9d40-eec1b0ea5f50" providerId="ADAL" clId="{9066D1B4-A477-4F04-9101-00A5A8E1B91A}" dt="2025-03-07T13:05:31.287" v="3695" actId="47"/>
        <pc:sldMkLst>
          <pc:docMk/>
          <pc:sldMk cId="3369689606" sldId="4406"/>
        </pc:sldMkLst>
      </pc:sldChg>
      <pc:sldChg chg="modSp mod">
        <pc:chgData name="Paula Schüppenhauer" userId="53231c67-f842-40ae-9d40-eec1b0ea5f50" providerId="ADAL" clId="{9066D1B4-A477-4F04-9101-00A5A8E1B91A}" dt="2025-03-05T11:11:25.126" v="195" actId="20577"/>
        <pc:sldMkLst>
          <pc:docMk/>
          <pc:sldMk cId="1649618614" sldId="4415"/>
        </pc:sldMkLst>
      </pc:sldChg>
      <pc:sldChg chg="del">
        <pc:chgData name="Paula Schüppenhauer" userId="53231c67-f842-40ae-9d40-eec1b0ea5f50" providerId="ADAL" clId="{9066D1B4-A477-4F04-9101-00A5A8E1B91A}" dt="2025-03-06T09:21:08.335" v="2474" actId="47"/>
        <pc:sldMkLst>
          <pc:docMk/>
          <pc:sldMk cId="722730609" sldId="4418"/>
        </pc:sldMkLst>
      </pc:sldChg>
      <pc:sldChg chg="addSp delSp modSp mod ord">
        <pc:chgData name="Paula Schüppenhauer" userId="53231c67-f842-40ae-9d40-eec1b0ea5f50" providerId="ADAL" clId="{9066D1B4-A477-4F04-9101-00A5A8E1B91A}" dt="2025-03-05T11:33:36.416" v="521" actId="207"/>
        <pc:sldMkLst>
          <pc:docMk/>
          <pc:sldMk cId="2748705481" sldId="4423"/>
        </pc:sldMkLst>
      </pc:sldChg>
      <pc:sldChg chg="addSp delSp modSp mod">
        <pc:chgData name="Paula Schüppenhauer" userId="53231c67-f842-40ae-9d40-eec1b0ea5f50" providerId="ADAL" clId="{9066D1B4-A477-4F04-9101-00A5A8E1B91A}" dt="2025-03-05T11:33:41.591" v="522" actId="207"/>
        <pc:sldMkLst>
          <pc:docMk/>
          <pc:sldMk cId="2304274481" sldId="4424"/>
        </pc:sldMkLst>
      </pc:sldChg>
      <pc:sldChg chg="addSp delSp modSp mod">
        <pc:chgData name="Paula Schüppenhauer" userId="53231c67-f842-40ae-9d40-eec1b0ea5f50" providerId="ADAL" clId="{9066D1B4-A477-4F04-9101-00A5A8E1B91A}" dt="2025-03-05T11:33:46.543" v="523" actId="207"/>
        <pc:sldMkLst>
          <pc:docMk/>
          <pc:sldMk cId="2608476424" sldId="4425"/>
        </pc:sldMkLst>
      </pc:sldChg>
      <pc:sldChg chg="add del">
        <pc:chgData name="Paula Schüppenhauer" userId="53231c67-f842-40ae-9d40-eec1b0ea5f50" providerId="ADAL" clId="{9066D1B4-A477-4F04-9101-00A5A8E1B91A}" dt="2025-03-06T08:09:18.411" v="1380" actId="47"/>
        <pc:sldMkLst>
          <pc:docMk/>
          <pc:sldMk cId="2421185919" sldId="4431"/>
        </pc:sldMkLst>
      </pc:sldChg>
      <pc:sldChg chg="add del">
        <pc:chgData name="Paula Schüppenhauer" userId="53231c67-f842-40ae-9d40-eec1b0ea5f50" providerId="ADAL" clId="{9066D1B4-A477-4F04-9101-00A5A8E1B91A}" dt="2025-03-06T08:11:46.323" v="1416" actId="47"/>
        <pc:sldMkLst>
          <pc:docMk/>
          <pc:sldMk cId="2115413893" sldId="4432"/>
        </pc:sldMkLst>
      </pc:sldChg>
      <pc:sldChg chg="add del">
        <pc:chgData name="Paula Schüppenhauer" userId="53231c67-f842-40ae-9d40-eec1b0ea5f50" providerId="ADAL" clId="{9066D1B4-A477-4F04-9101-00A5A8E1B91A}" dt="2025-03-06T08:15:02.917" v="1449" actId="47"/>
        <pc:sldMkLst>
          <pc:docMk/>
          <pc:sldMk cId="4052009269" sldId="4433"/>
        </pc:sldMkLst>
      </pc:sldChg>
      <pc:sldChg chg="add del">
        <pc:chgData name="Paula Schüppenhauer" userId="53231c67-f842-40ae-9d40-eec1b0ea5f50" providerId="ADAL" clId="{9066D1B4-A477-4F04-9101-00A5A8E1B91A}" dt="2025-03-06T08:14:39.859" v="1444" actId="47"/>
        <pc:sldMkLst>
          <pc:docMk/>
          <pc:sldMk cId="131138720" sldId="4434"/>
        </pc:sldMkLst>
      </pc:sldChg>
      <pc:sldChg chg="add del">
        <pc:chgData name="Paula Schüppenhauer" userId="53231c67-f842-40ae-9d40-eec1b0ea5f50" providerId="ADAL" clId="{9066D1B4-A477-4F04-9101-00A5A8E1B91A}" dt="2025-03-06T08:15:29.075" v="1456" actId="47"/>
        <pc:sldMkLst>
          <pc:docMk/>
          <pc:sldMk cId="3648034329" sldId="4435"/>
        </pc:sldMkLst>
      </pc:sldChg>
      <pc:sldChg chg="add del">
        <pc:chgData name="Paula Schüppenhauer" userId="53231c67-f842-40ae-9d40-eec1b0ea5f50" providerId="ADAL" clId="{9066D1B4-A477-4F04-9101-00A5A8E1B91A}" dt="2025-03-06T08:16:05.764" v="1465" actId="47"/>
        <pc:sldMkLst>
          <pc:docMk/>
          <pc:sldMk cId="3022752917" sldId="4436"/>
        </pc:sldMkLst>
      </pc:sldChg>
      <pc:sldChg chg="add del">
        <pc:chgData name="Paula Schüppenhauer" userId="53231c67-f842-40ae-9d40-eec1b0ea5f50" providerId="ADAL" clId="{9066D1B4-A477-4F04-9101-00A5A8E1B91A}" dt="2025-03-06T08:17:27.279" v="1480" actId="47"/>
        <pc:sldMkLst>
          <pc:docMk/>
          <pc:sldMk cId="616422227" sldId="4443"/>
        </pc:sldMkLst>
      </pc:sldChg>
      <pc:sldChg chg="modSp mod">
        <pc:chgData name="Paula Schüppenhauer" userId="53231c67-f842-40ae-9d40-eec1b0ea5f50" providerId="ADAL" clId="{9066D1B4-A477-4F04-9101-00A5A8E1B91A}" dt="2025-03-07T13:55:18.184" v="4232" actId="20577"/>
        <pc:sldMkLst>
          <pc:docMk/>
          <pc:sldMk cId="898361627" sldId="4445"/>
        </pc:sldMkLst>
      </pc:sldChg>
      <pc:sldChg chg="add del">
        <pc:chgData name="Paula Schüppenhauer" userId="53231c67-f842-40ae-9d40-eec1b0ea5f50" providerId="ADAL" clId="{9066D1B4-A477-4F04-9101-00A5A8E1B91A}" dt="2025-03-06T08:18:42.333" v="1515" actId="47"/>
        <pc:sldMkLst>
          <pc:docMk/>
          <pc:sldMk cId="3964520378" sldId="4446"/>
        </pc:sldMkLst>
      </pc:sldChg>
      <pc:sldChg chg="modSp add del mod">
        <pc:chgData name="Paula Schüppenhauer" userId="53231c67-f842-40ae-9d40-eec1b0ea5f50" providerId="ADAL" clId="{9066D1B4-A477-4F04-9101-00A5A8E1B91A}" dt="2025-03-06T08:19:05.221" v="1522" actId="47"/>
        <pc:sldMkLst>
          <pc:docMk/>
          <pc:sldMk cId="2614336613" sldId="4447"/>
        </pc:sldMkLst>
      </pc:sldChg>
      <pc:sldChg chg="modSp add del mod">
        <pc:chgData name="Paula Schüppenhauer" userId="53231c67-f842-40ae-9d40-eec1b0ea5f50" providerId="ADAL" clId="{9066D1B4-A477-4F04-9101-00A5A8E1B91A}" dt="2025-03-05T11:06:19.341" v="11" actId="47"/>
        <pc:sldMkLst>
          <pc:docMk/>
          <pc:sldMk cId="1175399237" sldId="4464"/>
        </pc:sldMkLst>
      </pc:sldChg>
      <pc:sldChg chg="add">
        <pc:chgData name="Paula Schüppenhauer" userId="53231c67-f842-40ae-9d40-eec1b0ea5f50" providerId="ADAL" clId="{9066D1B4-A477-4F04-9101-00A5A8E1B91A}" dt="2025-03-05T11:25:25.395" v="467"/>
        <pc:sldMkLst>
          <pc:docMk/>
          <pc:sldMk cId="1809345437" sldId="4464"/>
        </pc:sldMkLst>
      </pc:sldChg>
      <pc:sldChg chg="modSp add del mod ord">
        <pc:chgData name="Paula Schüppenhauer" userId="53231c67-f842-40ae-9d40-eec1b0ea5f50" providerId="ADAL" clId="{9066D1B4-A477-4F04-9101-00A5A8E1B91A}" dt="2025-03-05T11:11:31.521" v="196" actId="47"/>
        <pc:sldMkLst>
          <pc:docMk/>
          <pc:sldMk cId="1886851886" sldId="4464"/>
        </pc:sldMkLst>
      </pc:sldChg>
      <pc:sldChg chg="add">
        <pc:chgData name="Paula Schüppenhauer" userId="53231c67-f842-40ae-9d40-eec1b0ea5f50" providerId="ADAL" clId="{9066D1B4-A477-4F04-9101-00A5A8E1B91A}" dt="2025-03-05T11:27:18.567" v="481"/>
        <pc:sldMkLst>
          <pc:docMk/>
          <pc:sldMk cId="1000034599" sldId="4465"/>
        </pc:sldMkLst>
      </pc:sldChg>
      <pc:sldChg chg="add">
        <pc:chgData name="Paula Schüppenhauer" userId="53231c67-f842-40ae-9d40-eec1b0ea5f50" providerId="ADAL" clId="{9066D1B4-A477-4F04-9101-00A5A8E1B91A}" dt="2025-03-05T11:27:21.242" v="482"/>
        <pc:sldMkLst>
          <pc:docMk/>
          <pc:sldMk cId="1438314831" sldId="4466"/>
        </pc:sldMkLst>
      </pc:sldChg>
      <pc:sldChg chg="add">
        <pc:chgData name="Paula Schüppenhauer" userId="53231c67-f842-40ae-9d40-eec1b0ea5f50" providerId="ADAL" clId="{9066D1B4-A477-4F04-9101-00A5A8E1B91A}" dt="2025-03-05T11:27:23.149" v="483"/>
        <pc:sldMkLst>
          <pc:docMk/>
          <pc:sldMk cId="1746781036" sldId="4467"/>
        </pc:sldMkLst>
      </pc:sldChg>
      <pc:sldChg chg="delSp modSp add del mod ord">
        <pc:chgData name="Paula Schüppenhauer" userId="53231c67-f842-40ae-9d40-eec1b0ea5f50" providerId="ADAL" clId="{9066D1B4-A477-4F04-9101-00A5A8E1B91A}" dt="2025-03-05T12:01:05.770" v="606" actId="47"/>
        <pc:sldMkLst>
          <pc:docMk/>
          <pc:sldMk cId="463356620" sldId="4468"/>
        </pc:sldMkLst>
      </pc:sldChg>
      <pc:sldChg chg="addSp modSp add mod ord">
        <pc:chgData name="Paula Schüppenhauer" userId="53231c67-f842-40ae-9d40-eec1b0ea5f50" providerId="ADAL" clId="{9066D1B4-A477-4F04-9101-00A5A8E1B91A}" dt="2025-03-05T12:12:58.752" v="765"/>
        <pc:sldMkLst>
          <pc:docMk/>
          <pc:sldMk cId="2095864729" sldId="4468"/>
        </pc:sldMkLst>
      </pc:sldChg>
      <pc:sldChg chg="addSp delSp modSp add del mod">
        <pc:chgData name="Paula Schüppenhauer" userId="53231c67-f842-40ae-9d40-eec1b0ea5f50" providerId="ADAL" clId="{9066D1B4-A477-4F04-9101-00A5A8E1B91A}" dt="2025-03-05T12:05:07.870" v="701" actId="47"/>
        <pc:sldMkLst>
          <pc:docMk/>
          <pc:sldMk cId="249448643" sldId="4469"/>
        </pc:sldMkLst>
      </pc:sldChg>
      <pc:sldChg chg="modSp add mod">
        <pc:chgData name="Paula Schüppenhauer" userId="53231c67-f842-40ae-9d40-eec1b0ea5f50" providerId="ADAL" clId="{9066D1B4-A477-4F04-9101-00A5A8E1B91A}" dt="2025-03-07T13:05:23.593" v="3694" actId="14100"/>
        <pc:sldMkLst>
          <pc:docMk/>
          <pc:sldMk cId="3217059816" sldId="4469"/>
        </pc:sldMkLst>
      </pc:sldChg>
      <pc:sldChg chg="add del">
        <pc:chgData name="Paula Schüppenhauer" userId="53231c67-f842-40ae-9d40-eec1b0ea5f50" providerId="ADAL" clId="{9066D1B4-A477-4F04-9101-00A5A8E1B91A}" dt="2025-03-05T12:06:28.908" v="704"/>
        <pc:sldMkLst>
          <pc:docMk/>
          <pc:sldMk cId="3796031664" sldId="4469"/>
        </pc:sldMkLst>
      </pc:sldChg>
      <pc:sldChg chg="add del">
        <pc:chgData name="Paula Schüppenhauer" userId="53231c67-f842-40ae-9d40-eec1b0ea5f50" providerId="ADAL" clId="{9066D1B4-A477-4F04-9101-00A5A8E1B91A}" dt="2025-03-05T12:18:24.799" v="1178" actId="47"/>
        <pc:sldMkLst>
          <pc:docMk/>
          <pc:sldMk cId="1866967097" sldId="4470"/>
        </pc:sldMkLst>
      </pc:sldChg>
      <pc:sldChg chg="modSp add del mod">
        <pc:chgData name="Paula Schüppenhauer" userId="53231c67-f842-40ae-9d40-eec1b0ea5f50" providerId="ADAL" clId="{9066D1B4-A477-4F04-9101-00A5A8E1B91A}" dt="2025-03-05T12:05:05.443" v="700" actId="47"/>
        <pc:sldMkLst>
          <pc:docMk/>
          <pc:sldMk cId="2339995660" sldId="4470"/>
        </pc:sldMkLst>
      </pc:sldChg>
      <pc:sldChg chg="modSp add mod">
        <pc:chgData name="Paula Schüppenhauer" userId="53231c67-f842-40ae-9d40-eec1b0ea5f50" providerId="ADAL" clId="{9066D1B4-A477-4F04-9101-00A5A8E1B91A}" dt="2025-03-05T12:18:29.446" v="1187" actId="20577"/>
        <pc:sldMkLst>
          <pc:docMk/>
          <pc:sldMk cId="4261796101" sldId="4471"/>
        </pc:sldMkLst>
      </pc:sldChg>
      <pc:sldChg chg="addSp modSp add mod ord">
        <pc:chgData name="Paula Schüppenhauer" userId="53231c67-f842-40ae-9d40-eec1b0ea5f50" providerId="ADAL" clId="{9066D1B4-A477-4F04-9101-00A5A8E1B91A}" dt="2025-03-05T12:32:19.452" v="1307" actId="11"/>
        <pc:sldMkLst>
          <pc:docMk/>
          <pc:sldMk cId="2093839128" sldId="4472"/>
        </pc:sldMkLst>
      </pc:sldChg>
      <pc:sldChg chg="add del">
        <pc:chgData name="Paula Schüppenhauer" userId="53231c67-f842-40ae-9d40-eec1b0ea5f50" providerId="ADAL" clId="{9066D1B4-A477-4F04-9101-00A5A8E1B91A}" dt="2025-03-05T12:25:10.622" v="1234" actId="47"/>
        <pc:sldMkLst>
          <pc:docMk/>
          <pc:sldMk cId="2521071706" sldId="4473"/>
        </pc:sldMkLst>
      </pc:sldChg>
      <pc:sldChg chg="modSp add mod">
        <pc:chgData name="Paula Schüppenhauer" userId="53231c67-f842-40ae-9d40-eec1b0ea5f50" providerId="ADAL" clId="{9066D1B4-A477-4F04-9101-00A5A8E1B91A}" dt="2025-03-05T12:31:32.291" v="1295" actId="113"/>
        <pc:sldMkLst>
          <pc:docMk/>
          <pc:sldMk cId="1244629573" sldId="4474"/>
        </pc:sldMkLst>
      </pc:sldChg>
      <pc:sldChg chg="add del">
        <pc:chgData name="Paula Schüppenhauer" userId="53231c67-f842-40ae-9d40-eec1b0ea5f50" providerId="ADAL" clId="{9066D1B4-A477-4F04-9101-00A5A8E1B91A}" dt="2025-03-05T12:21:17.772" v="1193"/>
        <pc:sldMkLst>
          <pc:docMk/>
          <pc:sldMk cId="3166718564" sldId="4474"/>
        </pc:sldMkLst>
      </pc:sldChg>
      <pc:sldChg chg="modSp add mod ord">
        <pc:chgData name="Paula Schüppenhauer" userId="53231c67-f842-40ae-9d40-eec1b0ea5f50" providerId="ADAL" clId="{9066D1B4-A477-4F04-9101-00A5A8E1B91A}" dt="2025-03-05T12:32:29.937" v="1308" actId="20577"/>
        <pc:sldMkLst>
          <pc:docMk/>
          <pc:sldMk cId="551962043" sldId="4475"/>
        </pc:sldMkLst>
      </pc:sldChg>
      <pc:sldChg chg="add del">
        <pc:chgData name="Paula Schüppenhauer" userId="53231c67-f842-40ae-9d40-eec1b0ea5f50" providerId="ADAL" clId="{9066D1B4-A477-4F04-9101-00A5A8E1B91A}" dt="2025-03-06T08:12:51.084" v="1422" actId="47"/>
        <pc:sldMkLst>
          <pc:docMk/>
          <pc:sldMk cId="3292599244" sldId="4476"/>
        </pc:sldMkLst>
      </pc:sldChg>
      <pc:sldChg chg="add del">
        <pc:chgData name="Paula Schüppenhauer" userId="53231c67-f842-40ae-9d40-eec1b0ea5f50" providerId="ADAL" clId="{9066D1B4-A477-4F04-9101-00A5A8E1B91A}" dt="2025-03-06T08:13:31.570" v="1430" actId="47"/>
        <pc:sldMkLst>
          <pc:docMk/>
          <pc:sldMk cId="2427368520" sldId="4477"/>
        </pc:sldMkLst>
      </pc:sldChg>
      <pc:sldChg chg="add del">
        <pc:chgData name="Paula Schüppenhauer" userId="53231c67-f842-40ae-9d40-eec1b0ea5f50" providerId="ADAL" clId="{9066D1B4-A477-4F04-9101-00A5A8E1B91A}" dt="2025-03-06T08:14:08.936" v="1438" actId="47"/>
        <pc:sldMkLst>
          <pc:docMk/>
          <pc:sldMk cId="2088626984" sldId="4478"/>
        </pc:sldMkLst>
      </pc:sldChg>
      <pc:sldChg chg="add del">
        <pc:chgData name="Paula Schüppenhauer" userId="53231c67-f842-40ae-9d40-eec1b0ea5f50" providerId="ADAL" clId="{9066D1B4-A477-4F04-9101-00A5A8E1B91A}" dt="2025-03-06T08:10:02.767" v="1388" actId="47"/>
        <pc:sldMkLst>
          <pc:docMk/>
          <pc:sldMk cId="1875096443" sldId="4479"/>
        </pc:sldMkLst>
      </pc:sldChg>
      <pc:sldChg chg="add del">
        <pc:chgData name="Paula Schüppenhauer" userId="53231c67-f842-40ae-9d40-eec1b0ea5f50" providerId="ADAL" clId="{9066D1B4-A477-4F04-9101-00A5A8E1B91A}" dt="2025-03-06T08:09:05.876" v="1377" actId="47"/>
        <pc:sldMkLst>
          <pc:docMk/>
          <pc:sldMk cId="1171032270" sldId="4480"/>
        </pc:sldMkLst>
      </pc:sldChg>
      <pc:sldChg chg="addSp modSp add del">
        <pc:chgData name="Paula Schüppenhauer" userId="53231c67-f842-40ae-9d40-eec1b0ea5f50" providerId="ADAL" clId="{9066D1B4-A477-4F04-9101-00A5A8E1B91A}" dt="2025-03-06T08:11:26.820" v="1409" actId="47"/>
        <pc:sldMkLst>
          <pc:docMk/>
          <pc:sldMk cId="799577189" sldId="4481"/>
        </pc:sldMkLst>
      </pc:sldChg>
      <pc:sldChg chg="add del">
        <pc:chgData name="Paula Schüppenhauer" userId="53231c67-f842-40ae-9d40-eec1b0ea5f50" providerId="ADAL" clId="{9066D1B4-A477-4F04-9101-00A5A8E1B91A}" dt="2025-03-06T08:16:36.198" v="1470" actId="47"/>
        <pc:sldMkLst>
          <pc:docMk/>
          <pc:sldMk cId="3138438573" sldId="4482"/>
        </pc:sldMkLst>
      </pc:sldChg>
      <pc:sldChg chg="add del">
        <pc:chgData name="Paula Schüppenhauer" userId="53231c67-f842-40ae-9d40-eec1b0ea5f50" providerId="ADAL" clId="{9066D1B4-A477-4F04-9101-00A5A8E1B91A}" dt="2025-03-06T08:16:58.974" v="1474" actId="47"/>
        <pc:sldMkLst>
          <pc:docMk/>
          <pc:sldMk cId="1500673341" sldId="4483"/>
        </pc:sldMkLst>
      </pc:sldChg>
      <pc:sldChg chg="add del">
        <pc:chgData name="Paula Schüppenhauer" userId="53231c67-f842-40ae-9d40-eec1b0ea5f50" providerId="ADAL" clId="{9066D1B4-A477-4F04-9101-00A5A8E1B91A}" dt="2025-03-06T08:17:16.047" v="1477" actId="47"/>
        <pc:sldMkLst>
          <pc:docMk/>
          <pc:sldMk cId="961404241" sldId="4484"/>
        </pc:sldMkLst>
      </pc:sldChg>
      <pc:sldChg chg="add del">
        <pc:chgData name="Paula Schüppenhauer" userId="53231c67-f842-40ae-9d40-eec1b0ea5f50" providerId="ADAL" clId="{9066D1B4-A477-4F04-9101-00A5A8E1B91A}" dt="2025-03-06T08:17:39.499" v="1483" actId="47"/>
        <pc:sldMkLst>
          <pc:docMk/>
          <pc:sldMk cId="3368856264" sldId="4485"/>
        </pc:sldMkLst>
      </pc:sldChg>
      <pc:sldChg chg="add del">
        <pc:chgData name="Paula Schüppenhauer" userId="53231c67-f842-40ae-9d40-eec1b0ea5f50" providerId="ADAL" clId="{9066D1B4-A477-4F04-9101-00A5A8E1B91A}" dt="2025-03-06T08:18:23.322" v="1511" actId="47"/>
        <pc:sldMkLst>
          <pc:docMk/>
          <pc:sldMk cId="3102981668" sldId="4486"/>
        </pc:sldMkLst>
      </pc:sldChg>
      <pc:sldChg chg="add del">
        <pc:chgData name="Paula Schüppenhauer" userId="53231c67-f842-40ae-9d40-eec1b0ea5f50" providerId="ADAL" clId="{9066D1B4-A477-4F04-9101-00A5A8E1B91A}" dt="2025-03-06T08:19:26.758" v="1526" actId="47"/>
        <pc:sldMkLst>
          <pc:docMk/>
          <pc:sldMk cId="336318007" sldId="4487"/>
        </pc:sldMkLst>
      </pc:sldChg>
      <pc:sldChg chg="add del">
        <pc:chgData name="Paula Schüppenhauer" userId="53231c67-f842-40ae-9d40-eec1b0ea5f50" providerId="ADAL" clId="{9066D1B4-A477-4F04-9101-00A5A8E1B91A}" dt="2025-03-06T08:19:32.565" v="1527" actId="47"/>
        <pc:sldMkLst>
          <pc:docMk/>
          <pc:sldMk cId="253463751" sldId="4488"/>
        </pc:sldMkLst>
      </pc:sldChg>
      <pc:sldChg chg="add del">
        <pc:chgData name="Paula Schüppenhauer" userId="53231c67-f842-40ae-9d40-eec1b0ea5f50" providerId="ADAL" clId="{9066D1B4-A477-4F04-9101-00A5A8E1B91A}" dt="2025-03-06T08:08:56.238" v="1375" actId="47"/>
        <pc:sldMkLst>
          <pc:docMk/>
          <pc:sldMk cId="2277597089" sldId="4489"/>
        </pc:sldMkLst>
      </pc:sldChg>
      <pc:sldChg chg="add del">
        <pc:chgData name="Paula Schüppenhauer" userId="53231c67-f842-40ae-9d40-eec1b0ea5f50" providerId="ADAL" clId="{9066D1B4-A477-4F04-9101-00A5A8E1B91A}" dt="2025-03-06T08:11:05.906" v="1403" actId="47"/>
        <pc:sldMkLst>
          <pc:docMk/>
          <pc:sldMk cId="1340532036" sldId="4490"/>
        </pc:sldMkLst>
      </pc:sldChg>
      <pc:sldChg chg="modSp add del mod">
        <pc:chgData name="Paula Schüppenhauer" userId="53231c67-f842-40ae-9d40-eec1b0ea5f50" providerId="ADAL" clId="{9066D1B4-A477-4F04-9101-00A5A8E1B91A}" dt="2025-03-06T08:20:00.585" v="1533" actId="47"/>
        <pc:sldMkLst>
          <pc:docMk/>
          <pc:sldMk cId="439660627" sldId="4491"/>
        </pc:sldMkLst>
      </pc:sldChg>
      <pc:sldChg chg="add del">
        <pc:chgData name="Paula Schüppenhauer" userId="53231c67-f842-40ae-9d40-eec1b0ea5f50" providerId="ADAL" clId="{9066D1B4-A477-4F04-9101-00A5A8E1B91A}" dt="2025-03-06T08:20:18.965" v="1537" actId="47"/>
        <pc:sldMkLst>
          <pc:docMk/>
          <pc:sldMk cId="404596943" sldId="4492"/>
        </pc:sldMkLst>
      </pc:sldChg>
      <pc:sldChg chg="modSp add del mod">
        <pc:chgData name="Paula Schüppenhauer" userId="53231c67-f842-40ae-9d40-eec1b0ea5f50" providerId="ADAL" clId="{9066D1B4-A477-4F04-9101-00A5A8E1B91A}" dt="2025-03-06T08:20:39.114" v="1544" actId="47"/>
        <pc:sldMkLst>
          <pc:docMk/>
          <pc:sldMk cId="2760111286" sldId="4493"/>
        </pc:sldMkLst>
      </pc:sldChg>
      <pc:sldChg chg="add del">
        <pc:chgData name="Paula Schüppenhauer" userId="53231c67-f842-40ae-9d40-eec1b0ea5f50" providerId="ADAL" clId="{9066D1B4-A477-4F04-9101-00A5A8E1B91A}" dt="2025-03-06T08:20:58.679" v="1550" actId="47"/>
        <pc:sldMkLst>
          <pc:docMk/>
          <pc:sldMk cId="3805262008" sldId="4494"/>
        </pc:sldMkLst>
      </pc:sldChg>
      <pc:sldChg chg="add del">
        <pc:chgData name="Paula Schüppenhauer" userId="53231c67-f842-40ae-9d40-eec1b0ea5f50" providerId="ADAL" clId="{9066D1B4-A477-4F04-9101-00A5A8E1B91A}" dt="2025-03-06T08:21:15.210" v="1554" actId="47"/>
        <pc:sldMkLst>
          <pc:docMk/>
          <pc:sldMk cId="2835849352" sldId="4495"/>
        </pc:sldMkLst>
      </pc:sldChg>
      <pc:sldChg chg="add del">
        <pc:chgData name="Paula Schüppenhauer" userId="53231c67-f842-40ae-9d40-eec1b0ea5f50" providerId="ADAL" clId="{9066D1B4-A477-4F04-9101-00A5A8E1B91A}" dt="2025-03-06T08:08:43.583" v="1373" actId="47"/>
        <pc:sldMkLst>
          <pc:docMk/>
          <pc:sldMk cId="3896846680" sldId="4496"/>
        </pc:sldMkLst>
      </pc:sldChg>
      <pc:sldChg chg="add del">
        <pc:chgData name="Paula Schüppenhauer" userId="53231c67-f842-40ae-9d40-eec1b0ea5f50" providerId="ADAL" clId="{9066D1B4-A477-4F04-9101-00A5A8E1B91A}" dt="2025-03-06T08:10:45.274" v="1398" actId="47"/>
        <pc:sldMkLst>
          <pc:docMk/>
          <pc:sldMk cId="1331046088" sldId="4497"/>
        </pc:sldMkLst>
      </pc:sldChg>
      <pc:sldChg chg="add del">
        <pc:chgData name="Paula Schüppenhauer" userId="53231c67-f842-40ae-9d40-eec1b0ea5f50" providerId="ADAL" clId="{9066D1B4-A477-4F04-9101-00A5A8E1B91A}" dt="2025-03-06T08:21:38.780" v="1558" actId="47"/>
        <pc:sldMkLst>
          <pc:docMk/>
          <pc:sldMk cId="62255511" sldId="4498"/>
        </pc:sldMkLst>
      </pc:sldChg>
      <pc:sldChg chg="add del">
        <pc:chgData name="Paula Schüppenhauer" userId="53231c67-f842-40ae-9d40-eec1b0ea5f50" providerId="ADAL" clId="{9066D1B4-A477-4F04-9101-00A5A8E1B91A}" dt="2025-03-06T08:21:58.259" v="1562" actId="47"/>
        <pc:sldMkLst>
          <pc:docMk/>
          <pc:sldMk cId="3452909326" sldId="4499"/>
        </pc:sldMkLst>
      </pc:sldChg>
      <pc:sldChg chg="add del">
        <pc:chgData name="Paula Schüppenhauer" userId="53231c67-f842-40ae-9d40-eec1b0ea5f50" providerId="ADAL" clId="{9066D1B4-A477-4F04-9101-00A5A8E1B91A}" dt="2025-03-06T08:22:13.854" v="1566" actId="47"/>
        <pc:sldMkLst>
          <pc:docMk/>
          <pc:sldMk cId="688266569" sldId="4500"/>
        </pc:sldMkLst>
      </pc:sldChg>
      <pc:sldChg chg="addSp delSp modSp add del mod">
        <pc:chgData name="Paula Schüppenhauer" userId="53231c67-f842-40ae-9d40-eec1b0ea5f50" providerId="ADAL" clId="{9066D1B4-A477-4F04-9101-00A5A8E1B91A}" dt="2025-03-06T08:07:08.657" v="1357" actId="47"/>
        <pc:sldMkLst>
          <pc:docMk/>
          <pc:sldMk cId="1351058350" sldId="4501"/>
        </pc:sldMkLst>
      </pc:sldChg>
      <pc:sldChg chg="addSp delSp modSp add mod ord">
        <pc:chgData name="Paula Schüppenhauer" userId="53231c67-f842-40ae-9d40-eec1b0ea5f50" providerId="ADAL" clId="{9066D1B4-A477-4F04-9101-00A5A8E1B91A}" dt="2025-03-06T08:40:50.526" v="1822"/>
        <pc:sldMkLst>
          <pc:docMk/>
          <pc:sldMk cId="1282602441" sldId="4502"/>
        </pc:sldMkLst>
      </pc:sldChg>
      <pc:sldChg chg="modSp add mod ord">
        <pc:chgData name="Paula Schüppenhauer" userId="53231c67-f842-40ae-9d40-eec1b0ea5f50" providerId="ADAL" clId="{9066D1B4-A477-4F04-9101-00A5A8E1B91A}" dt="2025-03-06T08:41:50.403" v="1834" actId="1076"/>
        <pc:sldMkLst>
          <pc:docMk/>
          <pc:sldMk cId="224248754" sldId="4503"/>
        </pc:sldMkLst>
      </pc:sldChg>
      <pc:sldChg chg="modSp add mod ord">
        <pc:chgData name="Paula Schüppenhauer" userId="53231c67-f842-40ae-9d40-eec1b0ea5f50" providerId="ADAL" clId="{9066D1B4-A477-4F04-9101-00A5A8E1B91A}" dt="2025-03-06T08:42:20.597" v="1839"/>
        <pc:sldMkLst>
          <pc:docMk/>
          <pc:sldMk cId="1225619886" sldId="4504"/>
        </pc:sldMkLst>
      </pc:sldChg>
      <pc:sldChg chg="modSp add mod ord">
        <pc:chgData name="Paula Schüppenhauer" userId="53231c67-f842-40ae-9d40-eec1b0ea5f50" providerId="ADAL" clId="{9066D1B4-A477-4F04-9101-00A5A8E1B91A}" dt="2025-03-06T08:44:21.391" v="1886"/>
        <pc:sldMkLst>
          <pc:docMk/>
          <pc:sldMk cId="2486499315" sldId="4505"/>
        </pc:sldMkLst>
      </pc:sldChg>
      <pc:sldChg chg="modSp add mod ord">
        <pc:chgData name="Paula Schüppenhauer" userId="53231c67-f842-40ae-9d40-eec1b0ea5f50" providerId="ADAL" clId="{9066D1B4-A477-4F04-9101-00A5A8E1B91A}" dt="2025-03-06T08:45:10.082" v="1896"/>
        <pc:sldMkLst>
          <pc:docMk/>
          <pc:sldMk cId="3284633036" sldId="4506"/>
        </pc:sldMkLst>
      </pc:sldChg>
      <pc:sldChg chg="modSp add mod ord">
        <pc:chgData name="Paula Schüppenhauer" userId="53231c67-f842-40ae-9d40-eec1b0ea5f50" providerId="ADAL" clId="{9066D1B4-A477-4F04-9101-00A5A8E1B91A}" dt="2025-03-06T09:01:00.502" v="2093" actId="1076"/>
        <pc:sldMkLst>
          <pc:docMk/>
          <pc:sldMk cId="148814455" sldId="4507"/>
        </pc:sldMkLst>
      </pc:sldChg>
      <pc:sldChg chg="addSp delSp modSp add mod ord">
        <pc:chgData name="Paula Schüppenhauer" userId="53231c67-f842-40ae-9d40-eec1b0ea5f50" providerId="ADAL" clId="{9066D1B4-A477-4F04-9101-00A5A8E1B91A}" dt="2025-03-06T09:05:18.554" v="2113" actId="1076"/>
        <pc:sldMkLst>
          <pc:docMk/>
          <pc:sldMk cId="3565220567" sldId="4508"/>
        </pc:sldMkLst>
      </pc:sldChg>
      <pc:sldChg chg="addSp delSp modSp add mod ord">
        <pc:chgData name="Paula Schüppenhauer" userId="53231c67-f842-40ae-9d40-eec1b0ea5f50" providerId="ADAL" clId="{9066D1B4-A477-4F04-9101-00A5A8E1B91A}" dt="2025-03-06T09:04:44.630" v="2110" actId="1076"/>
        <pc:sldMkLst>
          <pc:docMk/>
          <pc:sldMk cId="2469201975" sldId="4509"/>
        </pc:sldMkLst>
      </pc:sldChg>
      <pc:sldChg chg="addSp delSp modSp add mod ord">
        <pc:chgData name="Paula Schüppenhauer" userId="53231c67-f842-40ae-9d40-eec1b0ea5f50" providerId="ADAL" clId="{9066D1B4-A477-4F04-9101-00A5A8E1B91A}" dt="2025-03-06T09:04:04.243" v="2105" actId="1076"/>
        <pc:sldMkLst>
          <pc:docMk/>
          <pc:sldMk cId="768232497" sldId="4510"/>
        </pc:sldMkLst>
      </pc:sldChg>
      <pc:sldChg chg="addSp delSp modSp add mod ord">
        <pc:chgData name="Paula Schüppenhauer" userId="53231c67-f842-40ae-9d40-eec1b0ea5f50" providerId="ADAL" clId="{9066D1B4-A477-4F04-9101-00A5A8E1B91A}" dt="2025-03-06T09:03:24.184" v="2102" actId="1076"/>
        <pc:sldMkLst>
          <pc:docMk/>
          <pc:sldMk cId="1722410887" sldId="4511"/>
        </pc:sldMkLst>
      </pc:sldChg>
      <pc:sldChg chg="addSp delSp modSp add mod ord">
        <pc:chgData name="Paula Schüppenhauer" userId="53231c67-f842-40ae-9d40-eec1b0ea5f50" providerId="ADAL" clId="{9066D1B4-A477-4F04-9101-00A5A8E1B91A}" dt="2025-03-06T09:02:37.429" v="2098" actId="1076"/>
        <pc:sldMkLst>
          <pc:docMk/>
          <pc:sldMk cId="3930177433" sldId="4512"/>
        </pc:sldMkLst>
      </pc:sldChg>
      <pc:sldChg chg="modSp add del mod">
        <pc:chgData name="Paula Schüppenhauer" userId="53231c67-f842-40ae-9d40-eec1b0ea5f50" providerId="ADAL" clId="{9066D1B4-A477-4F04-9101-00A5A8E1B91A}" dt="2025-03-07T13:11:55.097" v="3752" actId="47"/>
        <pc:sldMkLst>
          <pc:docMk/>
          <pc:sldMk cId="1068432198" sldId="4513"/>
        </pc:sldMkLst>
      </pc:sldChg>
      <pc:sldChg chg="addSp delSp modSp add mod">
        <pc:chgData name="Paula Schüppenhauer" userId="53231c67-f842-40ae-9d40-eec1b0ea5f50" providerId="ADAL" clId="{9066D1B4-A477-4F04-9101-00A5A8E1B91A}" dt="2025-03-06T08:48:56.054" v="2004" actId="948"/>
        <pc:sldMkLst>
          <pc:docMk/>
          <pc:sldMk cId="3847257871" sldId="4514"/>
        </pc:sldMkLst>
      </pc:sldChg>
      <pc:sldChg chg="addSp delSp modSp add del mod modShow">
        <pc:chgData name="Paula Schüppenhauer" userId="53231c67-f842-40ae-9d40-eec1b0ea5f50" providerId="ADAL" clId="{9066D1B4-A477-4F04-9101-00A5A8E1B91A}" dt="2025-03-06T08:41:34.971" v="1829" actId="47"/>
        <pc:sldMkLst>
          <pc:docMk/>
          <pc:sldMk cId="2685692976" sldId="4515"/>
        </pc:sldMkLst>
      </pc:sldChg>
      <pc:sldChg chg="delSp modSp add del mod">
        <pc:chgData name="Paula Schüppenhauer" userId="53231c67-f842-40ae-9d40-eec1b0ea5f50" providerId="ADAL" clId="{9066D1B4-A477-4F04-9101-00A5A8E1B91A}" dt="2025-03-06T08:26:45.540" v="1608" actId="47"/>
        <pc:sldMkLst>
          <pc:docMk/>
          <pc:sldMk cId="326704431" sldId="4516"/>
        </pc:sldMkLst>
      </pc:sldChg>
      <pc:sldChg chg="modSp add mod">
        <pc:chgData name="Paula Schüppenhauer" userId="53231c67-f842-40ae-9d40-eec1b0ea5f50" providerId="ADAL" clId="{9066D1B4-A477-4F04-9101-00A5A8E1B91A}" dt="2025-03-06T08:48:43.232" v="2003" actId="1076"/>
        <pc:sldMkLst>
          <pc:docMk/>
          <pc:sldMk cId="2440535142" sldId="4517"/>
        </pc:sldMkLst>
      </pc:sldChg>
      <pc:sldChg chg="addSp modSp add mod">
        <pc:chgData name="Paula Schüppenhauer" userId="53231c67-f842-40ae-9d40-eec1b0ea5f50" providerId="ADAL" clId="{9066D1B4-A477-4F04-9101-00A5A8E1B91A}" dt="2025-03-06T08:42:10.803" v="1837" actId="207"/>
        <pc:sldMkLst>
          <pc:docMk/>
          <pc:sldMk cId="2746593216" sldId="4518"/>
        </pc:sldMkLst>
      </pc:sldChg>
      <pc:sldChg chg="addSp delSp modSp add mod">
        <pc:chgData name="Paula Schüppenhauer" userId="53231c67-f842-40ae-9d40-eec1b0ea5f50" providerId="ADAL" clId="{9066D1B4-A477-4F04-9101-00A5A8E1B91A}" dt="2025-03-06T08:36:12.858" v="1759" actId="207"/>
        <pc:sldMkLst>
          <pc:docMk/>
          <pc:sldMk cId="2390099731" sldId="4519"/>
        </pc:sldMkLst>
      </pc:sldChg>
      <pc:sldChg chg="delSp modSp add mod">
        <pc:chgData name="Paula Schüppenhauer" userId="53231c67-f842-40ae-9d40-eec1b0ea5f50" providerId="ADAL" clId="{9066D1B4-A477-4F04-9101-00A5A8E1B91A}" dt="2025-03-06T08:48:12.306" v="1999" actId="948"/>
        <pc:sldMkLst>
          <pc:docMk/>
          <pc:sldMk cId="2632549278" sldId="4520"/>
        </pc:sldMkLst>
      </pc:sldChg>
      <pc:sldChg chg="modSp add mod">
        <pc:chgData name="Paula Schüppenhauer" userId="53231c67-f842-40ae-9d40-eec1b0ea5f50" providerId="ADAL" clId="{9066D1B4-A477-4F04-9101-00A5A8E1B91A}" dt="2025-03-06T08:48:02.149" v="1998" actId="948"/>
        <pc:sldMkLst>
          <pc:docMk/>
          <pc:sldMk cId="2534494430" sldId="4521"/>
        </pc:sldMkLst>
      </pc:sldChg>
      <pc:sldChg chg="addSp modSp add mod">
        <pc:chgData name="Paula Schüppenhauer" userId="53231c67-f842-40ae-9d40-eec1b0ea5f50" providerId="ADAL" clId="{9066D1B4-A477-4F04-9101-00A5A8E1B91A}" dt="2025-03-07T13:16:05.380" v="3811" actId="14100"/>
        <pc:sldMkLst>
          <pc:docMk/>
          <pc:sldMk cId="2608251600" sldId="4522"/>
        </pc:sldMkLst>
      </pc:sldChg>
      <pc:sldChg chg="modSp add del mod">
        <pc:chgData name="Paula Schüppenhauer" userId="53231c67-f842-40ae-9d40-eec1b0ea5f50" providerId="ADAL" clId="{9066D1B4-A477-4F04-9101-00A5A8E1B91A}" dt="2025-03-06T08:29:33.276" v="1623" actId="47"/>
        <pc:sldMkLst>
          <pc:docMk/>
          <pc:sldMk cId="3303773404" sldId="4523"/>
        </pc:sldMkLst>
      </pc:sldChg>
      <pc:sldChg chg="modSp add del mod">
        <pc:chgData name="Paula Schüppenhauer" userId="53231c67-f842-40ae-9d40-eec1b0ea5f50" providerId="ADAL" clId="{9066D1B4-A477-4F04-9101-00A5A8E1B91A}" dt="2025-03-06T08:29:34.666" v="1624" actId="47"/>
        <pc:sldMkLst>
          <pc:docMk/>
          <pc:sldMk cId="1791969440" sldId="4524"/>
        </pc:sldMkLst>
      </pc:sldChg>
      <pc:sldChg chg="addSp delSp modSp new mod">
        <pc:chgData name="Paula Schüppenhauer" userId="53231c67-f842-40ae-9d40-eec1b0ea5f50" providerId="ADAL" clId="{9066D1B4-A477-4F04-9101-00A5A8E1B91A}" dt="2025-03-06T08:38:16.785" v="1787" actId="1076"/>
        <pc:sldMkLst>
          <pc:docMk/>
          <pc:sldMk cId="873166283" sldId="4525"/>
        </pc:sldMkLst>
      </pc:sldChg>
      <pc:sldChg chg="addSp delSp modSp add mod">
        <pc:chgData name="Paula Schüppenhauer" userId="53231c67-f842-40ae-9d40-eec1b0ea5f50" providerId="ADAL" clId="{9066D1B4-A477-4F04-9101-00A5A8E1B91A}" dt="2025-03-06T08:47:12.734" v="1991" actId="948"/>
        <pc:sldMkLst>
          <pc:docMk/>
          <pc:sldMk cId="2822728364" sldId="4526"/>
        </pc:sldMkLst>
      </pc:sldChg>
      <pc:sldChg chg="addSp delSp modSp add del mod">
        <pc:chgData name="Paula Schüppenhauer" userId="53231c67-f842-40ae-9d40-eec1b0ea5f50" providerId="ADAL" clId="{9066D1B4-A477-4F04-9101-00A5A8E1B91A}" dt="2025-03-06T08:38:46.142" v="1795" actId="47"/>
        <pc:sldMkLst>
          <pc:docMk/>
          <pc:sldMk cId="3108956253" sldId="4527"/>
        </pc:sldMkLst>
      </pc:sldChg>
      <pc:sldChg chg="addSp modSp add mod">
        <pc:chgData name="Paula Schüppenhauer" userId="53231c67-f842-40ae-9d40-eec1b0ea5f50" providerId="ADAL" clId="{9066D1B4-A477-4F04-9101-00A5A8E1B91A}" dt="2025-03-06T08:51:06.390" v="2020" actId="20577"/>
        <pc:sldMkLst>
          <pc:docMk/>
          <pc:sldMk cId="569823836" sldId="4528"/>
        </pc:sldMkLst>
      </pc:sldChg>
      <pc:sldChg chg="modSp add del mod">
        <pc:chgData name="Paula Schüppenhauer" userId="53231c67-f842-40ae-9d40-eec1b0ea5f50" providerId="ADAL" clId="{9066D1B4-A477-4F04-9101-00A5A8E1B91A}" dt="2025-03-06T08:51:37.064" v="2025" actId="47"/>
        <pc:sldMkLst>
          <pc:docMk/>
          <pc:sldMk cId="62443732" sldId="4529"/>
        </pc:sldMkLst>
      </pc:sldChg>
      <pc:sldChg chg="addSp modSp add mod">
        <pc:chgData name="Paula Schüppenhauer" userId="53231c67-f842-40ae-9d40-eec1b0ea5f50" providerId="ADAL" clId="{9066D1B4-A477-4F04-9101-00A5A8E1B91A}" dt="2025-03-06T08:46:42.929" v="1987" actId="948"/>
        <pc:sldMkLst>
          <pc:docMk/>
          <pc:sldMk cId="2593488250" sldId="4530"/>
        </pc:sldMkLst>
      </pc:sldChg>
      <pc:sldChg chg="addSp delSp modSp add del mod">
        <pc:chgData name="Paula Schüppenhauer" userId="53231c67-f842-40ae-9d40-eec1b0ea5f50" providerId="ADAL" clId="{9066D1B4-A477-4F04-9101-00A5A8E1B91A}" dt="2025-03-06T08:32:49.191" v="1731" actId="47"/>
        <pc:sldMkLst>
          <pc:docMk/>
          <pc:sldMk cId="4219360960" sldId="4531"/>
        </pc:sldMkLst>
      </pc:sldChg>
      <pc:sldChg chg="modSp add mod ord">
        <pc:chgData name="Paula Schüppenhauer" userId="53231c67-f842-40ae-9d40-eec1b0ea5f50" providerId="ADAL" clId="{9066D1B4-A477-4F04-9101-00A5A8E1B91A}" dt="2025-03-06T08:52:40.075" v="2075" actId="113"/>
        <pc:sldMkLst>
          <pc:docMk/>
          <pc:sldMk cId="76435887" sldId="4532"/>
        </pc:sldMkLst>
      </pc:sldChg>
      <pc:sldChg chg="modSp add del mod">
        <pc:chgData name="Paula Schüppenhauer" userId="53231c67-f842-40ae-9d40-eec1b0ea5f50" providerId="ADAL" clId="{9066D1B4-A477-4F04-9101-00A5A8E1B91A}" dt="2025-03-06T08:52:41.219" v="2076" actId="47"/>
        <pc:sldMkLst>
          <pc:docMk/>
          <pc:sldMk cId="1978977617" sldId="4533"/>
        </pc:sldMkLst>
      </pc:sldChg>
      <pc:sldChg chg="modSp add del mod">
        <pc:chgData name="Paula Schüppenhauer" userId="53231c67-f842-40ae-9d40-eec1b0ea5f50" providerId="ADAL" clId="{9066D1B4-A477-4F04-9101-00A5A8E1B91A}" dt="2025-03-06T08:52:49.315" v="2077" actId="47"/>
        <pc:sldMkLst>
          <pc:docMk/>
          <pc:sldMk cId="1099365373" sldId="4534"/>
        </pc:sldMkLst>
      </pc:sldChg>
      <pc:sldChg chg="modSp add mod">
        <pc:chgData name="Paula Schüppenhauer" userId="53231c67-f842-40ae-9d40-eec1b0ea5f50" providerId="ADAL" clId="{9066D1B4-A477-4F04-9101-00A5A8E1B91A}" dt="2025-03-06T08:53:07.654" v="2084" actId="5793"/>
        <pc:sldMkLst>
          <pc:docMk/>
          <pc:sldMk cId="1608511392" sldId="4535"/>
        </pc:sldMkLst>
      </pc:sldChg>
      <pc:sldChg chg="modSp add mod">
        <pc:chgData name="Paula Schüppenhauer" userId="53231c67-f842-40ae-9d40-eec1b0ea5f50" providerId="ADAL" clId="{9066D1B4-A477-4F04-9101-00A5A8E1B91A}" dt="2025-03-06T08:52:57.266" v="2080" actId="12"/>
        <pc:sldMkLst>
          <pc:docMk/>
          <pc:sldMk cId="2820487082" sldId="4536"/>
        </pc:sldMkLst>
      </pc:sldChg>
      <pc:sldChg chg="modSp add del mod">
        <pc:chgData name="Paula Schüppenhauer" userId="53231c67-f842-40ae-9d40-eec1b0ea5f50" providerId="ADAL" clId="{9066D1B4-A477-4F04-9101-00A5A8E1B91A}" dt="2025-03-06T08:50:59.206" v="2019" actId="47"/>
        <pc:sldMkLst>
          <pc:docMk/>
          <pc:sldMk cId="2409229051" sldId="4537"/>
        </pc:sldMkLst>
      </pc:sldChg>
      <pc:sldChg chg="modSp add del mod">
        <pc:chgData name="Paula Schüppenhauer" userId="53231c67-f842-40ae-9d40-eec1b0ea5f50" providerId="ADAL" clId="{9066D1B4-A477-4F04-9101-00A5A8E1B91A}" dt="2025-03-07T13:16:15.175" v="3812" actId="47"/>
        <pc:sldMkLst>
          <pc:docMk/>
          <pc:sldMk cId="2842016322" sldId="4538"/>
        </pc:sldMkLst>
      </pc:sldChg>
      <pc:sldChg chg="modSp add del mod">
        <pc:chgData name="Paula Schüppenhauer" userId="53231c67-f842-40ae-9d40-eec1b0ea5f50" providerId="ADAL" clId="{9066D1B4-A477-4F04-9101-00A5A8E1B91A}" dt="2025-03-07T13:16:15.834" v="3813" actId="47"/>
        <pc:sldMkLst>
          <pc:docMk/>
          <pc:sldMk cId="784173789" sldId="4539"/>
        </pc:sldMkLst>
      </pc:sldChg>
      <pc:sldChg chg="modSp add del mod">
        <pc:chgData name="Paula Schüppenhauer" userId="53231c67-f842-40ae-9d40-eec1b0ea5f50" providerId="ADAL" clId="{9066D1B4-A477-4F04-9101-00A5A8E1B91A}" dt="2025-03-07T13:16:16.762" v="3814" actId="47"/>
        <pc:sldMkLst>
          <pc:docMk/>
          <pc:sldMk cId="2728149014" sldId="4540"/>
        </pc:sldMkLst>
      </pc:sldChg>
      <pc:sldChg chg="add del">
        <pc:chgData name="Paula Schüppenhauer" userId="53231c67-f842-40ae-9d40-eec1b0ea5f50" providerId="ADAL" clId="{9066D1B4-A477-4F04-9101-00A5A8E1B91A}" dt="2025-03-06T08:38:09.180" v="1784" actId="47"/>
        <pc:sldMkLst>
          <pc:docMk/>
          <pc:sldMk cId="1395275911" sldId="4541"/>
        </pc:sldMkLst>
      </pc:sldChg>
      <pc:sldChg chg="addSp delSp modSp add mod">
        <pc:chgData name="Paula Schüppenhauer" userId="53231c67-f842-40ae-9d40-eec1b0ea5f50" providerId="ADAL" clId="{9066D1B4-A477-4F04-9101-00A5A8E1B91A}" dt="2025-03-06T09:06:03.999" v="2121" actId="1076"/>
        <pc:sldMkLst>
          <pc:docMk/>
          <pc:sldMk cId="1757912259" sldId="4541"/>
        </pc:sldMkLst>
      </pc:sldChg>
      <pc:sldChg chg="modSp add mod">
        <pc:chgData name="Paula Schüppenhauer" userId="53231c67-f842-40ae-9d40-eec1b0ea5f50" providerId="ADAL" clId="{9066D1B4-A477-4F04-9101-00A5A8E1B91A}" dt="2025-03-06T09:12:37.566" v="2271" actId="20577"/>
        <pc:sldMkLst>
          <pc:docMk/>
          <pc:sldMk cId="1435681881" sldId="4542"/>
        </pc:sldMkLst>
      </pc:sldChg>
      <pc:sldChg chg="add del">
        <pc:chgData name="Paula Schüppenhauer" userId="53231c67-f842-40ae-9d40-eec1b0ea5f50" providerId="ADAL" clId="{9066D1B4-A477-4F04-9101-00A5A8E1B91A}" dt="2025-03-06T09:00:46.372" v="2091" actId="47"/>
        <pc:sldMkLst>
          <pc:docMk/>
          <pc:sldMk cId="1775972213" sldId="4542"/>
        </pc:sldMkLst>
      </pc:sldChg>
      <pc:sldChg chg="add del">
        <pc:chgData name="Paula Schüppenhauer" userId="53231c67-f842-40ae-9d40-eec1b0ea5f50" providerId="ADAL" clId="{9066D1B4-A477-4F04-9101-00A5A8E1B91A}" dt="2025-03-06T08:38:10.005" v="1785" actId="47"/>
        <pc:sldMkLst>
          <pc:docMk/>
          <pc:sldMk cId="1788146903" sldId="4542"/>
        </pc:sldMkLst>
      </pc:sldChg>
      <pc:sldChg chg="addSp modSp add mod">
        <pc:chgData name="Paula Schüppenhauer" userId="53231c67-f842-40ae-9d40-eec1b0ea5f50" providerId="ADAL" clId="{9066D1B4-A477-4F04-9101-00A5A8E1B91A}" dt="2025-03-06T09:14:09.322" v="2291" actId="1076"/>
        <pc:sldMkLst>
          <pc:docMk/>
          <pc:sldMk cId="305677921" sldId="4543"/>
        </pc:sldMkLst>
      </pc:sldChg>
      <pc:sldChg chg="add del">
        <pc:chgData name="Paula Schüppenhauer" userId="53231c67-f842-40ae-9d40-eec1b0ea5f50" providerId="ADAL" clId="{9066D1B4-A477-4F04-9101-00A5A8E1B91A}" dt="2025-03-06T09:08:47.539" v="2162"/>
        <pc:sldMkLst>
          <pc:docMk/>
          <pc:sldMk cId="3321179962" sldId="4543"/>
        </pc:sldMkLst>
      </pc:sldChg>
      <pc:sldChg chg="delSp modSp add mod">
        <pc:chgData name="Paula Schüppenhauer" userId="53231c67-f842-40ae-9d40-eec1b0ea5f50" providerId="ADAL" clId="{9066D1B4-A477-4F04-9101-00A5A8E1B91A}" dt="2025-03-06T09:15:06.182" v="2360" actId="12"/>
        <pc:sldMkLst>
          <pc:docMk/>
          <pc:sldMk cId="869463473" sldId="4544"/>
        </pc:sldMkLst>
      </pc:sldChg>
      <pc:sldChg chg="add del">
        <pc:chgData name="Paula Schüppenhauer" userId="53231c67-f842-40ae-9d40-eec1b0ea5f50" providerId="ADAL" clId="{9066D1B4-A477-4F04-9101-00A5A8E1B91A}" dt="2025-03-06T09:13:00.827" v="2274"/>
        <pc:sldMkLst>
          <pc:docMk/>
          <pc:sldMk cId="3459886050" sldId="4544"/>
        </pc:sldMkLst>
      </pc:sldChg>
      <pc:sldChg chg="add del">
        <pc:chgData name="Paula Schüppenhauer" userId="53231c67-f842-40ae-9d40-eec1b0ea5f50" providerId="ADAL" clId="{9066D1B4-A477-4F04-9101-00A5A8E1B91A}" dt="2025-03-06T09:17:59.314" v="2362"/>
        <pc:sldMkLst>
          <pc:docMk/>
          <pc:sldMk cId="3581493404" sldId="4545"/>
        </pc:sldMkLst>
      </pc:sldChg>
      <pc:sldChg chg="add del">
        <pc:chgData name="Paula Schüppenhauer" userId="53231c67-f842-40ae-9d40-eec1b0ea5f50" providerId="ADAL" clId="{9066D1B4-A477-4F04-9101-00A5A8E1B91A}" dt="2025-03-06T09:18:02.825" v="2364"/>
        <pc:sldMkLst>
          <pc:docMk/>
          <pc:sldMk cId="3656972771" sldId="4545"/>
        </pc:sldMkLst>
      </pc:sldChg>
      <pc:sldChg chg="modSp add mod">
        <pc:chgData name="Paula Schüppenhauer" userId="53231c67-f842-40ae-9d40-eec1b0ea5f50" providerId="ADAL" clId="{9066D1B4-A477-4F04-9101-00A5A8E1B91A}" dt="2025-03-06T09:19:04.572" v="2473" actId="20577"/>
        <pc:sldMkLst>
          <pc:docMk/>
          <pc:sldMk cId="3873960613" sldId="4545"/>
        </pc:sldMkLst>
      </pc:sldChg>
      <pc:sldChg chg="addSp delSp modSp add mod">
        <pc:chgData name="Paula Schüppenhauer" userId="53231c67-f842-40ae-9d40-eec1b0ea5f50" providerId="ADAL" clId="{9066D1B4-A477-4F04-9101-00A5A8E1B91A}" dt="2025-03-06T09:22:42.157" v="2482" actId="732"/>
        <pc:sldMkLst>
          <pc:docMk/>
          <pc:sldMk cId="1080407047" sldId="4546"/>
        </pc:sldMkLst>
      </pc:sldChg>
      <pc:sldChg chg="modSp add mod ord">
        <pc:chgData name="Paula Schüppenhauer" userId="53231c67-f842-40ae-9d40-eec1b0ea5f50" providerId="ADAL" clId="{9066D1B4-A477-4F04-9101-00A5A8E1B91A}" dt="2025-03-06T09:35:46.253" v="2686" actId="207"/>
        <pc:sldMkLst>
          <pc:docMk/>
          <pc:sldMk cId="854757866" sldId="4547"/>
        </pc:sldMkLst>
      </pc:sldChg>
      <pc:sldChg chg="addSp modSp add del mod">
        <pc:chgData name="Paula Schüppenhauer" userId="53231c67-f842-40ae-9d40-eec1b0ea5f50" providerId="ADAL" clId="{9066D1B4-A477-4F04-9101-00A5A8E1B91A}" dt="2025-03-06T09:34:37.245" v="2658" actId="47"/>
        <pc:sldMkLst>
          <pc:docMk/>
          <pc:sldMk cId="3053214812" sldId="4548"/>
        </pc:sldMkLst>
      </pc:sldChg>
      <pc:sldChg chg="modSp add mod">
        <pc:chgData name="Paula Schüppenhauer" userId="53231c67-f842-40ae-9d40-eec1b0ea5f50" providerId="ADAL" clId="{9066D1B4-A477-4F04-9101-00A5A8E1B91A}" dt="2025-03-06T09:35:51.613" v="2687" actId="207"/>
        <pc:sldMkLst>
          <pc:docMk/>
          <pc:sldMk cId="1035987430" sldId="4549"/>
        </pc:sldMkLst>
      </pc:sldChg>
      <pc:sldChg chg="add del">
        <pc:chgData name="Paula Schüppenhauer" userId="53231c67-f842-40ae-9d40-eec1b0ea5f50" providerId="ADAL" clId="{9066D1B4-A477-4F04-9101-00A5A8E1B91A}" dt="2025-03-06T09:29:22.730" v="2614" actId="47"/>
        <pc:sldMkLst>
          <pc:docMk/>
          <pc:sldMk cId="2279204259" sldId="4549"/>
        </pc:sldMkLst>
      </pc:sldChg>
      <pc:sldChg chg="modSp add mod">
        <pc:chgData name="Paula Schüppenhauer" userId="53231c67-f842-40ae-9d40-eec1b0ea5f50" providerId="ADAL" clId="{9066D1B4-A477-4F04-9101-00A5A8E1B91A}" dt="2025-03-06T09:35:54.861" v="2688" actId="207"/>
        <pc:sldMkLst>
          <pc:docMk/>
          <pc:sldMk cId="3007616990" sldId="4550"/>
        </pc:sldMkLst>
      </pc:sldChg>
      <pc:sldChg chg="addSp modSp add mod ord">
        <pc:chgData name="Paula Schüppenhauer" userId="53231c67-f842-40ae-9d40-eec1b0ea5f50" providerId="ADAL" clId="{9066D1B4-A477-4F04-9101-00A5A8E1B91A}" dt="2025-03-06T09:51:32.860" v="2782" actId="1076"/>
        <pc:sldMkLst>
          <pc:docMk/>
          <pc:sldMk cId="3632425744" sldId="4551"/>
        </pc:sldMkLst>
      </pc:sldChg>
      <pc:sldChg chg="modSp add mod">
        <pc:chgData name="Paula Schüppenhauer" userId="53231c67-f842-40ae-9d40-eec1b0ea5f50" providerId="ADAL" clId="{9066D1B4-A477-4F04-9101-00A5A8E1B91A}" dt="2025-03-06T10:02:23.305" v="2855" actId="207"/>
        <pc:sldMkLst>
          <pc:docMk/>
          <pc:sldMk cId="544622901" sldId="4552"/>
        </pc:sldMkLst>
      </pc:sldChg>
      <pc:sldChg chg="addSp modSp add mod">
        <pc:chgData name="Paula Schüppenhauer" userId="53231c67-f842-40ae-9d40-eec1b0ea5f50" providerId="ADAL" clId="{9066D1B4-A477-4F04-9101-00A5A8E1B91A}" dt="2025-03-06T10:29:02.415" v="3288" actId="20577"/>
        <pc:sldMkLst>
          <pc:docMk/>
          <pc:sldMk cId="3366574274" sldId="4553"/>
        </pc:sldMkLst>
      </pc:sldChg>
      <pc:sldChg chg="delSp modSp add mod">
        <pc:chgData name="Paula Schüppenhauer" userId="53231c67-f842-40ae-9d40-eec1b0ea5f50" providerId="ADAL" clId="{9066D1B4-A477-4F04-9101-00A5A8E1B91A}" dt="2025-03-06T10:30:59.054" v="3328" actId="20577"/>
        <pc:sldMkLst>
          <pc:docMk/>
          <pc:sldMk cId="2295162382" sldId="4554"/>
        </pc:sldMkLst>
      </pc:sldChg>
      <pc:sldChg chg="addSp modSp add mod">
        <pc:chgData name="Paula Schüppenhauer" userId="53231c67-f842-40ae-9d40-eec1b0ea5f50" providerId="ADAL" clId="{9066D1B4-A477-4F04-9101-00A5A8E1B91A}" dt="2025-03-07T13:11:49.433" v="3751" actId="1076"/>
        <pc:sldMkLst>
          <pc:docMk/>
          <pc:sldMk cId="1665135139" sldId="4555"/>
        </pc:sldMkLst>
      </pc:sldChg>
      <pc:sldChg chg="add del">
        <pc:chgData name="Paula Schüppenhauer" userId="53231c67-f842-40ae-9d40-eec1b0ea5f50" providerId="ADAL" clId="{9066D1B4-A477-4F04-9101-00A5A8E1B91A}" dt="2025-03-07T13:06:57.284" v="3700"/>
        <pc:sldMkLst>
          <pc:docMk/>
          <pc:sldMk cId="992798359" sldId="4556"/>
        </pc:sldMkLst>
      </pc:sldChg>
      <pc:sldChg chg="addSp delSp modSp add mod">
        <pc:chgData name="Paula Schüppenhauer" userId="53231c67-f842-40ae-9d40-eec1b0ea5f50" providerId="ADAL" clId="{9066D1B4-A477-4F04-9101-00A5A8E1B91A}" dt="2025-03-07T13:26:46.988" v="3854" actId="207"/>
        <pc:sldMkLst>
          <pc:docMk/>
          <pc:sldMk cId="2428052289" sldId="4556"/>
        </pc:sldMkLst>
      </pc:sldChg>
      <pc:sldChg chg="modSp add mod">
        <pc:chgData name="Paula Schüppenhauer" userId="53231c67-f842-40ae-9d40-eec1b0ea5f50" providerId="ADAL" clId="{9066D1B4-A477-4F04-9101-00A5A8E1B91A}" dt="2025-03-07T13:40:32.457" v="4177" actId="20577"/>
        <pc:sldMkLst>
          <pc:docMk/>
          <pc:sldMk cId="2343727431" sldId="4557"/>
        </pc:sldMkLst>
      </pc:sldChg>
      <pc:sldChg chg="add del">
        <pc:chgData name="Paula Schüppenhauer" userId="53231c67-f842-40ae-9d40-eec1b0ea5f50" providerId="ADAL" clId="{9066D1B4-A477-4F04-9101-00A5A8E1B91A}" dt="2025-03-07T13:40:41.189" v="4178" actId="47"/>
        <pc:sldMkLst>
          <pc:docMk/>
          <pc:sldMk cId="1699562179" sldId="4558"/>
        </pc:sldMkLst>
      </pc:sldChg>
      <pc:sldChg chg="add del">
        <pc:chgData name="Paula Schüppenhauer" userId="53231c67-f842-40ae-9d40-eec1b0ea5f50" providerId="ADAL" clId="{9066D1B4-A477-4F04-9101-00A5A8E1B91A}" dt="2025-03-07T13:36:47.323" v="3949" actId="2890"/>
        <pc:sldMkLst>
          <pc:docMk/>
          <pc:sldMk cId="1123882570" sldId="4559"/>
        </pc:sldMkLst>
      </pc:sldChg>
      <pc:sldMasterChg chg="delSldLayout">
        <pc:chgData name="Paula Schüppenhauer" userId="53231c67-f842-40ae-9d40-eec1b0ea5f50" providerId="ADAL" clId="{9066D1B4-A477-4F04-9101-00A5A8E1B91A}" dt="2025-03-06T08:22:13.854" v="1566" actId="47"/>
        <pc:sldMasterMkLst>
          <pc:docMk/>
          <pc:sldMasterMk cId="580465908" sldId="2147483828"/>
        </pc:sldMasterMkLst>
        <pc:sldLayoutChg chg="del">
          <pc:chgData name="Paula Schüppenhauer" userId="53231c67-f842-40ae-9d40-eec1b0ea5f50" providerId="ADAL" clId="{9066D1B4-A477-4F04-9101-00A5A8E1B91A}" dt="2025-03-06T08:22:13.854" v="1566" actId="47"/>
          <pc:sldLayoutMkLst>
            <pc:docMk/>
            <pc:sldMasterMk cId="580465908" sldId="2147483828"/>
            <pc:sldLayoutMk cId="3393581349" sldId="2147483898"/>
          </pc:sldLayoutMkLst>
        </pc:sldLayoutChg>
        <pc:sldLayoutChg chg="del">
          <pc:chgData name="Paula Schüppenhauer" userId="53231c67-f842-40ae-9d40-eec1b0ea5f50" providerId="ADAL" clId="{9066D1B4-A477-4F04-9101-00A5A8E1B91A}" dt="2025-03-06T08:19:32.565" v="1527" actId="47"/>
          <pc:sldLayoutMkLst>
            <pc:docMk/>
            <pc:sldMasterMk cId="580465908" sldId="2147483828"/>
            <pc:sldLayoutMk cId="2704376917" sldId="2147483899"/>
          </pc:sldLayoutMkLst>
        </pc:sldLayoutChg>
        <pc:sldLayoutChg chg="del">
          <pc:chgData name="Paula Schüppenhauer" userId="53231c67-f842-40ae-9d40-eec1b0ea5f50" providerId="ADAL" clId="{9066D1B4-A477-4F04-9101-00A5A8E1B91A}" dt="2025-03-06T08:21:15.210" v="1554" actId="47"/>
          <pc:sldLayoutMkLst>
            <pc:docMk/>
            <pc:sldMasterMk cId="580465908" sldId="2147483828"/>
            <pc:sldLayoutMk cId="2590253524" sldId="2147483900"/>
          </pc:sldLayoutMkLst>
        </pc:sldLayoutChg>
      </pc:sldMasterChg>
    </pc:docChg>
  </pc:docChgLst>
  <pc:docChgLst>
    <pc:chgData name="Maynara de Almeida Furquim" userId="S::md064157@fh-muenster.de::cb2f8acd-f477-4704-9f46-ae480f16722a" providerId="AD" clId="Web-{C2DE09D5-E3C7-4D84-87D0-C170B5BFB1CE}"/>
    <pc:docChg chg="addSld modSld">
      <pc:chgData name="Maynara de Almeida Furquim" userId="S::md064157@fh-muenster.de::cb2f8acd-f477-4704-9f46-ae480f16722a" providerId="AD" clId="Web-{C2DE09D5-E3C7-4D84-87D0-C170B5BFB1CE}" dt="2025-02-25T14:03:00.620" v="1" actId="20577"/>
      <pc:docMkLst>
        <pc:docMk/>
      </pc:docMkLst>
      <pc:sldChg chg="modSp new">
        <pc:chgData name="Maynara de Almeida Furquim" userId="S::md064157@fh-muenster.de::cb2f8acd-f477-4704-9f46-ae480f16722a" providerId="AD" clId="Web-{C2DE09D5-E3C7-4D84-87D0-C170B5BFB1CE}" dt="2025-02-25T14:03:00.620" v="1" actId="20577"/>
        <pc:sldMkLst>
          <pc:docMk/>
          <pc:sldMk cId="99684886" sldId="4384"/>
        </pc:sldMkLst>
      </pc:sldChg>
    </pc:docChg>
  </pc:docChgLst>
</pc:chgInfo>
</file>

<file path=ppt/notesMasters/_rels/notesMaster1.xml.rels>&#65279;<?xml version="1.0" encoding="utf-8"?><Relationships xmlns="http://schemas.openxmlformats.org/package/2006/relationships"><Relationship Type="http://schemas.openxmlformats.org/officeDocument/2006/relationships/theme" Target="/ppt/theme/theme2.xml" Id="rId1"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8/12/25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&#65279;<?xml version="1.0" encoding="utf-8"?><Relationships xmlns="http://schemas.openxmlformats.org/package/2006/relationships"><Relationship Type="http://schemas.openxmlformats.org/officeDocument/2006/relationships/slide" Target="/ppt/slides/slide1.xml" Id="rId2" /><Relationship Type="http://schemas.openxmlformats.org/officeDocument/2006/relationships/notesMaster" Target="/ppt/notesMasters/notesMaster1.xml" Id="rId1" /></Relationships>
</file>

<file path=ppt/notesSlides/_rels/notesSlide10.xml.rels>&#65279;<?xml version="1.0" encoding="utf-8"?><Relationships xmlns="http://schemas.openxmlformats.org/package/2006/relationships"><Relationship Type="http://schemas.openxmlformats.org/officeDocument/2006/relationships/slide" Target="/ppt/slides/slide34.xml" Id="rId2" /><Relationship Type="http://schemas.openxmlformats.org/officeDocument/2006/relationships/notesMaster" Target="/ppt/notesMasters/notesMaster1.xml" Id="rId1" /></Relationships>
</file>

<file path=ppt/notesSlides/_rels/notesSlide11.xml.rels>&#65279;<?xml version="1.0" encoding="utf-8"?><Relationships xmlns="http://schemas.openxmlformats.org/package/2006/relationships"><Relationship Type="http://schemas.openxmlformats.org/officeDocument/2006/relationships/slide" Target="/ppt/slides/slide35.xml" Id="rId2" /><Relationship Type="http://schemas.openxmlformats.org/officeDocument/2006/relationships/notesMaster" Target="/ppt/notesMasters/notesMaster1.xml" Id="rId1" /></Relationships>
</file>

<file path=ppt/notesSlides/_rels/notesSlide12.xml.rels>&#65279;<?xml version="1.0" encoding="utf-8"?><Relationships xmlns="http://schemas.openxmlformats.org/package/2006/relationships"><Relationship Type="http://schemas.openxmlformats.org/officeDocument/2006/relationships/slide" Target="/ppt/slides/slide42.xml" Id="rId2" /><Relationship Type="http://schemas.openxmlformats.org/officeDocument/2006/relationships/notesMaster" Target="/ppt/notesMasters/notesMaster1.xml" Id="rId1" /></Relationships>
</file>

<file path=ppt/notesSlides/_rels/notesSlide13.xml.rels>&#65279;<?xml version="1.0" encoding="utf-8"?><Relationships xmlns="http://schemas.openxmlformats.org/package/2006/relationships"><Relationship Type="http://schemas.openxmlformats.org/officeDocument/2006/relationships/slide" Target="/ppt/slides/slide43.xml" Id="rId2" /><Relationship Type="http://schemas.openxmlformats.org/officeDocument/2006/relationships/notesMaster" Target="/ppt/notesMasters/notesMaster1.xml" Id="rId1" /></Relationships>
</file>

<file path=ppt/notesSlides/_rels/notesSlide14.xml.rels>&#65279;<?xml version="1.0" encoding="utf-8"?><Relationships xmlns="http://schemas.openxmlformats.org/package/2006/relationships"><Relationship Type="http://schemas.openxmlformats.org/officeDocument/2006/relationships/slide" Target="/ppt/slides/slide49.xml" Id="rId2" /><Relationship Type="http://schemas.openxmlformats.org/officeDocument/2006/relationships/notesMaster" Target="/ppt/notesMasters/notesMaster1.xml" Id="rId1" /></Relationships>
</file>

<file path=ppt/notesSlides/_rels/notesSlide15.xml.rels>&#65279;<?xml version="1.0" encoding="utf-8"?><Relationships xmlns="http://schemas.openxmlformats.org/package/2006/relationships"><Relationship Type="http://schemas.openxmlformats.org/officeDocument/2006/relationships/slide" Target="/ppt/slides/slide50.xml" Id="rId2" /><Relationship Type="http://schemas.openxmlformats.org/officeDocument/2006/relationships/notesMaster" Target="/ppt/notesMasters/notesMaster1.xml" Id="rId1" /></Relationships>
</file>

<file path=ppt/notesSlides/_rels/notesSlide16.xml.rels>&#65279;<?xml version="1.0" encoding="utf-8"?><Relationships xmlns="http://schemas.openxmlformats.org/package/2006/relationships"><Relationship Type="http://schemas.openxmlformats.org/officeDocument/2006/relationships/slide" Target="/ppt/slides/slide57.xml" Id="rId2" /><Relationship Type="http://schemas.openxmlformats.org/officeDocument/2006/relationships/notesMaster" Target="/ppt/notesMasters/notesMaster1.xml" Id="rId1" /></Relationships>
</file>

<file path=ppt/notesSlides/_rels/notesSlide17.xml.rels>&#65279;<?xml version="1.0" encoding="utf-8"?><Relationships xmlns="http://schemas.openxmlformats.org/package/2006/relationships"><Relationship Type="http://schemas.openxmlformats.org/officeDocument/2006/relationships/slide" Target="/ppt/slides/slide58.xml" Id="rId2" /><Relationship Type="http://schemas.openxmlformats.org/officeDocument/2006/relationships/notesMaster" Target="/ppt/notesMasters/notesMaster1.xml" Id="rId1" /></Relationships>
</file>

<file path=ppt/notesSlides/_rels/notesSlide18.xml.rels>&#65279;<?xml version="1.0" encoding="utf-8"?><Relationships xmlns="http://schemas.openxmlformats.org/package/2006/relationships"><Relationship Type="http://schemas.openxmlformats.org/officeDocument/2006/relationships/slide" Target="/ppt/slides/slide64.xml" Id="rId2" /><Relationship Type="http://schemas.openxmlformats.org/officeDocument/2006/relationships/notesMaster" Target="/ppt/notesMasters/notesMaster1.xml" Id="rId1" /></Relationships>
</file>

<file path=ppt/notesSlides/_rels/notesSlide19.xml.rels>&#65279;<?xml version="1.0" encoding="utf-8"?><Relationships xmlns="http://schemas.openxmlformats.org/package/2006/relationships"><Relationship Type="http://schemas.openxmlformats.org/officeDocument/2006/relationships/slide" Target="/ppt/slides/slide65.xml" Id="rId2" /><Relationship Type="http://schemas.openxmlformats.org/officeDocument/2006/relationships/notesMaster" Target="/ppt/notesMasters/notesMaster1.xml" Id="rId1" /></Relationships>
</file>

<file path=ppt/notesSlides/_rels/notesSlide2.xml.rels>&#65279;<?xml version="1.0" encoding="utf-8"?><Relationships xmlns="http://schemas.openxmlformats.org/package/2006/relationships"><Relationship Type="http://schemas.openxmlformats.org/officeDocument/2006/relationships/slide" Target="/ppt/slides/slide2.xml" Id="rId2" /><Relationship Type="http://schemas.openxmlformats.org/officeDocument/2006/relationships/notesMaster" Target="/ppt/notesMasters/notesMaster1.xml" Id="rId1" /></Relationships>
</file>

<file path=ppt/notesSlides/_rels/notesSlide20.xml.rels>&#65279;<?xml version="1.0" encoding="utf-8"?><Relationships xmlns="http://schemas.openxmlformats.org/package/2006/relationships"><Relationship Type="http://schemas.openxmlformats.org/officeDocument/2006/relationships/slide" Target="/ppt/slides/slide82.xml" Id="rId2" /><Relationship Type="http://schemas.openxmlformats.org/officeDocument/2006/relationships/notesMaster" Target="/ppt/notesMasters/notesMaster1.xml" Id="rId1" /></Relationships>
</file>

<file path=ppt/notesSlides/_rels/notesSlide3.xml.rels>&#65279;<?xml version="1.0" encoding="utf-8"?><Relationships xmlns="http://schemas.openxmlformats.org/package/2006/relationships"><Relationship Type="http://schemas.openxmlformats.org/officeDocument/2006/relationships/slide" Target="/ppt/slides/slide3.xml" Id="rId2" /><Relationship Type="http://schemas.openxmlformats.org/officeDocument/2006/relationships/notesMaster" Target="/ppt/notesMasters/notesMaster1.xml" Id="rId1" /></Relationships>
</file>

<file path=ppt/notesSlides/_rels/notesSlide4.xml.rels>&#65279;<?xml version="1.0" encoding="utf-8"?><Relationships xmlns="http://schemas.openxmlformats.org/package/2006/relationships"><Relationship Type="http://schemas.openxmlformats.org/officeDocument/2006/relationships/slide" Target="/ppt/slides/slide4.xml" Id="rId2" /><Relationship Type="http://schemas.openxmlformats.org/officeDocument/2006/relationships/notesMaster" Target="/ppt/notesMasters/notesMaster1.xml" Id="rId1" /></Relationships>
</file>

<file path=ppt/notesSlides/_rels/notesSlide5.xml.rels>&#65279;<?xml version="1.0" encoding="utf-8"?><Relationships xmlns="http://schemas.openxmlformats.org/package/2006/relationships"><Relationship Type="http://schemas.openxmlformats.org/officeDocument/2006/relationships/slide" Target="/ppt/slides/slide6.xml" Id="rId2" /><Relationship Type="http://schemas.openxmlformats.org/officeDocument/2006/relationships/notesMaster" Target="/ppt/notesMasters/notesMaster1.xml" Id="rId1" /></Relationships>
</file>

<file path=ppt/notesSlides/_rels/notesSlide6.xml.rels>&#65279;<?xml version="1.0" encoding="utf-8"?><Relationships xmlns="http://schemas.openxmlformats.org/package/2006/relationships"><Relationship Type="http://schemas.openxmlformats.org/officeDocument/2006/relationships/slide" Target="/ppt/slides/slide7.xml" Id="rId2" /><Relationship Type="http://schemas.openxmlformats.org/officeDocument/2006/relationships/notesMaster" Target="/ppt/notesMasters/notesMaster1.xml" Id="rId1" /></Relationships>
</file>

<file path=ppt/notesSlides/_rels/notesSlide7.xml.rels>&#65279;<?xml version="1.0" encoding="utf-8"?><Relationships xmlns="http://schemas.openxmlformats.org/package/2006/relationships"><Relationship Type="http://schemas.openxmlformats.org/officeDocument/2006/relationships/slide" Target="/ppt/slides/slide9.xml" Id="rId2" /><Relationship Type="http://schemas.openxmlformats.org/officeDocument/2006/relationships/notesMaster" Target="/ppt/notesMasters/notesMaster1.xml" Id="rId1" /></Relationships>
</file>

<file path=ppt/notesSlides/_rels/notesSlide8.xml.rels>&#65279;<?xml version="1.0" encoding="utf-8"?><Relationships xmlns="http://schemas.openxmlformats.org/package/2006/relationships"><Relationship Type="http://schemas.openxmlformats.org/officeDocument/2006/relationships/slide" Target="/ppt/slides/slide26.xml" Id="rId2" /><Relationship Type="http://schemas.openxmlformats.org/officeDocument/2006/relationships/notesMaster" Target="/ppt/notesMasters/notesMaster1.xml" Id="rId1" /></Relationships>
</file>

<file path=ppt/notesSlides/_rels/notesSlide9.xml.rels>&#65279;<?xml version="1.0" encoding="utf-8"?><Relationships xmlns="http://schemas.openxmlformats.org/package/2006/relationships"><Relationship Type="http://schemas.openxmlformats.org/officeDocument/2006/relationships/slide" Target="/ppt/slides/slide27.xml" Id="rId2" /><Relationship Type="http://schemas.openxmlformats.org/officeDocument/2006/relationships/notesMaster" Target="/ppt/notesMasters/notesMaster1.xml" Id="rId1"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28265844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26CB95-E6EC-5239-F671-6DD51B6F0F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56D425-FC6F-0963-6D11-D81229CC6FE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D70866A-A007-9E1D-DDD0-FF6CE3AE4970}"/>
              </a:ext>
            </a:extLst>
          </p:cNvPr>
          <p:cNvSpPr>
            <a:spLocks noGrp="1"/>
          </p:cNvSpPr>
          <p:nvPr>
            <p:ph type="body" idx="1"/>
          </p:nvPr>
        </p:nvSpPr>
        <p:spPr/>
        <p:txBody>
          <a:bodyPr/>
          <a:lstStyle/>
          <a:p>
            <a:r>
              <a:rPr lang="en-GB"/>
              <a:t>21</a:t>
            </a:r>
          </a:p>
        </p:txBody>
      </p:sp>
      <p:sp>
        <p:nvSpPr>
          <p:cNvPr id="4" name="Slide Number Placeholder 3">
            <a:extLst>
              <a:ext uri="{FF2B5EF4-FFF2-40B4-BE49-F238E27FC236}">
                <a16:creationId xmlns:a16="http://schemas.microsoft.com/office/drawing/2014/main" id="{93EDB5AF-A0ED-04E1-3C05-9410591DE029}"/>
              </a:ext>
            </a:extLst>
          </p:cNvPr>
          <p:cNvSpPr>
            <a:spLocks noGrp="1"/>
          </p:cNvSpPr>
          <p:nvPr>
            <p:ph type="sldNum" sz="quarter" idx="5"/>
          </p:nvPr>
        </p:nvSpPr>
        <p:spPr/>
        <p:txBody>
          <a:bodyPr/>
          <a:lstStyle/>
          <a:p>
            <a:fld id="{4BE5DE82-CF29-044D-9158-06A811149881}" type="slidenum">
              <a:rPr lang="en-US" smtClean="0"/>
              <a:t>34</a:t>
            </a:fld>
            <a:endParaRPr lang="en-US"/>
          </a:p>
        </p:txBody>
      </p:sp>
    </p:spTree>
    <p:extLst>
      <p:ext uri="{BB962C8B-B14F-4D97-AF65-F5344CB8AC3E}">
        <p14:creationId xmlns:p14="http://schemas.microsoft.com/office/powerpoint/2010/main" val="21739352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9F4F06-A3CF-25CF-6442-2448A14EE2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BEBC34-E19B-DAA0-9D04-1F17AECCF9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3C9F69E-CB85-6866-9C71-C1442D08FA0B}"/>
              </a:ext>
            </a:extLst>
          </p:cNvPr>
          <p:cNvSpPr>
            <a:spLocks noGrp="1"/>
          </p:cNvSpPr>
          <p:nvPr>
            <p:ph type="body" idx="1"/>
          </p:nvPr>
        </p:nvSpPr>
        <p:spPr/>
        <p:txBody>
          <a:bodyPr/>
          <a:lstStyle/>
          <a:p>
            <a:r>
              <a:rPr lang="en-GB"/>
              <a:t>21</a:t>
            </a:r>
          </a:p>
        </p:txBody>
      </p:sp>
      <p:sp>
        <p:nvSpPr>
          <p:cNvPr id="4" name="Slide Number Placeholder 3">
            <a:extLst>
              <a:ext uri="{FF2B5EF4-FFF2-40B4-BE49-F238E27FC236}">
                <a16:creationId xmlns:a16="http://schemas.microsoft.com/office/drawing/2014/main" id="{A79A030F-1CBA-0FA5-9BC3-4E0A0EFB79FD}"/>
              </a:ext>
            </a:extLst>
          </p:cNvPr>
          <p:cNvSpPr>
            <a:spLocks noGrp="1"/>
          </p:cNvSpPr>
          <p:nvPr>
            <p:ph type="sldNum" sz="quarter" idx="5"/>
          </p:nvPr>
        </p:nvSpPr>
        <p:spPr/>
        <p:txBody>
          <a:bodyPr/>
          <a:lstStyle/>
          <a:p>
            <a:fld id="{4BE5DE82-CF29-044D-9158-06A811149881}" type="slidenum">
              <a:rPr lang="en-US" smtClean="0"/>
              <a:t>35</a:t>
            </a:fld>
            <a:endParaRPr lang="en-US"/>
          </a:p>
        </p:txBody>
      </p:sp>
    </p:spTree>
    <p:extLst>
      <p:ext uri="{BB962C8B-B14F-4D97-AF65-F5344CB8AC3E}">
        <p14:creationId xmlns:p14="http://schemas.microsoft.com/office/powerpoint/2010/main" val="18603433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895358-8AE5-2B4D-F6D7-98455845A6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4D27531-2DEF-205E-30BD-2EE098F7B93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36C3A2C-4115-EAF3-A28E-67FE13EE8224}"/>
              </a:ext>
            </a:extLst>
          </p:cNvPr>
          <p:cNvSpPr>
            <a:spLocks noGrp="1"/>
          </p:cNvSpPr>
          <p:nvPr>
            <p:ph type="body" idx="1"/>
          </p:nvPr>
        </p:nvSpPr>
        <p:spPr/>
        <p:txBody>
          <a:bodyPr/>
          <a:lstStyle/>
          <a:p>
            <a:r>
              <a:rPr lang="en-GB"/>
              <a:t>21</a:t>
            </a:r>
          </a:p>
        </p:txBody>
      </p:sp>
      <p:sp>
        <p:nvSpPr>
          <p:cNvPr id="4" name="Slide Number Placeholder 3">
            <a:extLst>
              <a:ext uri="{FF2B5EF4-FFF2-40B4-BE49-F238E27FC236}">
                <a16:creationId xmlns:a16="http://schemas.microsoft.com/office/drawing/2014/main" id="{4123270F-D679-EC6B-999A-62884FC51FE2}"/>
              </a:ext>
            </a:extLst>
          </p:cNvPr>
          <p:cNvSpPr>
            <a:spLocks noGrp="1"/>
          </p:cNvSpPr>
          <p:nvPr>
            <p:ph type="sldNum" sz="quarter" idx="5"/>
          </p:nvPr>
        </p:nvSpPr>
        <p:spPr/>
        <p:txBody>
          <a:bodyPr/>
          <a:lstStyle/>
          <a:p>
            <a:fld id="{4BE5DE82-CF29-044D-9158-06A811149881}" type="slidenum">
              <a:rPr lang="en-US" smtClean="0"/>
              <a:t>42</a:t>
            </a:fld>
            <a:endParaRPr lang="en-US"/>
          </a:p>
        </p:txBody>
      </p:sp>
    </p:spTree>
    <p:extLst>
      <p:ext uri="{BB962C8B-B14F-4D97-AF65-F5344CB8AC3E}">
        <p14:creationId xmlns:p14="http://schemas.microsoft.com/office/powerpoint/2010/main" val="12469600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7BE428-1D91-E7A0-66AB-88D03A1033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657563-D73F-8183-2609-8001D83303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D31F2F-1AAD-2D37-E343-85EBDE55A864}"/>
              </a:ext>
            </a:extLst>
          </p:cNvPr>
          <p:cNvSpPr>
            <a:spLocks noGrp="1"/>
          </p:cNvSpPr>
          <p:nvPr>
            <p:ph type="body" idx="1"/>
          </p:nvPr>
        </p:nvSpPr>
        <p:spPr/>
        <p:txBody>
          <a:bodyPr/>
          <a:lstStyle/>
          <a:p>
            <a:r>
              <a:rPr lang="en-GB"/>
              <a:t>21</a:t>
            </a:r>
          </a:p>
        </p:txBody>
      </p:sp>
      <p:sp>
        <p:nvSpPr>
          <p:cNvPr id="4" name="Slide Number Placeholder 3">
            <a:extLst>
              <a:ext uri="{FF2B5EF4-FFF2-40B4-BE49-F238E27FC236}">
                <a16:creationId xmlns:a16="http://schemas.microsoft.com/office/drawing/2014/main" id="{918E3609-648E-8C99-E3EF-393737DF5A8C}"/>
              </a:ext>
            </a:extLst>
          </p:cNvPr>
          <p:cNvSpPr>
            <a:spLocks noGrp="1"/>
          </p:cNvSpPr>
          <p:nvPr>
            <p:ph type="sldNum" sz="quarter" idx="5"/>
          </p:nvPr>
        </p:nvSpPr>
        <p:spPr/>
        <p:txBody>
          <a:bodyPr/>
          <a:lstStyle/>
          <a:p>
            <a:fld id="{4BE5DE82-CF29-044D-9158-06A811149881}" type="slidenum">
              <a:rPr lang="en-US" smtClean="0"/>
              <a:t>43</a:t>
            </a:fld>
            <a:endParaRPr lang="en-US"/>
          </a:p>
        </p:txBody>
      </p:sp>
    </p:spTree>
    <p:extLst>
      <p:ext uri="{BB962C8B-B14F-4D97-AF65-F5344CB8AC3E}">
        <p14:creationId xmlns:p14="http://schemas.microsoft.com/office/powerpoint/2010/main" val="26261395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A48E31-F529-B659-12EB-15D69317F54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E24FA6-4833-26AA-CE20-20BFC1A5D5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CF4CEEF-094D-2C3A-B788-E64D557E9420}"/>
              </a:ext>
            </a:extLst>
          </p:cNvPr>
          <p:cNvSpPr>
            <a:spLocks noGrp="1"/>
          </p:cNvSpPr>
          <p:nvPr>
            <p:ph type="body" idx="1"/>
          </p:nvPr>
        </p:nvSpPr>
        <p:spPr/>
        <p:txBody>
          <a:bodyPr/>
          <a:lstStyle/>
          <a:p>
            <a:r>
              <a:rPr lang="en-GB"/>
              <a:t>21</a:t>
            </a:r>
          </a:p>
        </p:txBody>
      </p:sp>
      <p:sp>
        <p:nvSpPr>
          <p:cNvPr id="4" name="Slide Number Placeholder 3">
            <a:extLst>
              <a:ext uri="{FF2B5EF4-FFF2-40B4-BE49-F238E27FC236}">
                <a16:creationId xmlns:a16="http://schemas.microsoft.com/office/drawing/2014/main" id="{461B9B95-7ED2-D822-063D-E8A55371407E}"/>
              </a:ext>
            </a:extLst>
          </p:cNvPr>
          <p:cNvSpPr>
            <a:spLocks noGrp="1"/>
          </p:cNvSpPr>
          <p:nvPr>
            <p:ph type="sldNum" sz="quarter" idx="5"/>
          </p:nvPr>
        </p:nvSpPr>
        <p:spPr/>
        <p:txBody>
          <a:bodyPr/>
          <a:lstStyle/>
          <a:p>
            <a:fld id="{4BE5DE82-CF29-044D-9158-06A811149881}" type="slidenum">
              <a:rPr lang="en-US" smtClean="0"/>
              <a:t>49</a:t>
            </a:fld>
            <a:endParaRPr lang="en-US"/>
          </a:p>
        </p:txBody>
      </p:sp>
    </p:spTree>
    <p:extLst>
      <p:ext uri="{BB962C8B-B14F-4D97-AF65-F5344CB8AC3E}">
        <p14:creationId xmlns:p14="http://schemas.microsoft.com/office/powerpoint/2010/main" val="37707299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66B653-A2C9-9512-7258-6C8BE5EFE6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C3F1A2-07A4-1E49-E268-37BFB98DFFF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4A9D345-5F2F-1228-D6FB-8BFB33F22DF7}"/>
              </a:ext>
            </a:extLst>
          </p:cNvPr>
          <p:cNvSpPr>
            <a:spLocks noGrp="1"/>
          </p:cNvSpPr>
          <p:nvPr>
            <p:ph type="body" idx="1"/>
          </p:nvPr>
        </p:nvSpPr>
        <p:spPr/>
        <p:txBody>
          <a:bodyPr/>
          <a:lstStyle/>
          <a:p>
            <a:r>
              <a:rPr lang="en-GB"/>
              <a:t>21</a:t>
            </a:r>
          </a:p>
        </p:txBody>
      </p:sp>
      <p:sp>
        <p:nvSpPr>
          <p:cNvPr id="4" name="Slide Number Placeholder 3">
            <a:extLst>
              <a:ext uri="{FF2B5EF4-FFF2-40B4-BE49-F238E27FC236}">
                <a16:creationId xmlns:a16="http://schemas.microsoft.com/office/drawing/2014/main" id="{8B06C2E1-76C6-DD96-A4CE-5DA34E3A1A99}"/>
              </a:ext>
            </a:extLst>
          </p:cNvPr>
          <p:cNvSpPr>
            <a:spLocks noGrp="1"/>
          </p:cNvSpPr>
          <p:nvPr>
            <p:ph type="sldNum" sz="quarter" idx="5"/>
          </p:nvPr>
        </p:nvSpPr>
        <p:spPr/>
        <p:txBody>
          <a:bodyPr/>
          <a:lstStyle/>
          <a:p>
            <a:fld id="{4BE5DE82-CF29-044D-9158-06A811149881}" type="slidenum">
              <a:rPr lang="en-US" smtClean="0"/>
              <a:t>50</a:t>
            </a:fld>
            <a:endParaRPr lang="en-US"/>
          </a:p>
        </p:txBody>
      </p:sp>
    </p:spTree>
    <p:extLst>
      <p:ext uri="{BB962C8B-B14F-4D97-AF65-F5344CB8AC3E}">
        <p14:creationId xmlns:p14="http://schemas.microsoft.com/office/powerpoint/2010/main" val="36565206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9219D3-8949-A5EF-07FD-9B2F765F59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C94D32-D177-7335-0676-67BC4144365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9741AF6-D709-AA5A-1F93-FBE4ED035F76}"/>
              </a:ext>
            </a:extLst>
          </p:cNvPr>
          <p:cNvSpPr>
            <a:spLocks noGrp="1"/>
          </p:cNvSpPr>
          <p:nvPr>
            <p:ph type="body" idx="1"/>
          </p:nvPr>
        </p:nvSpPr>
        <p:spPr/>
        <p:txBody>
          <a:bodyPr/>
          <a:lstStyle/>
          <a:p>
            <a:r>
              <a:rPr lang="en-GB"/>
              <a:t>21</a:t>
            </a:r>
          </a:p>
        </p:txBody>
      </p:sp>
      <p:sp>
        <p:nvSpPr>
          <p:cNvPr id="4" name="Slide Number Placeholder 3">
            <a:extLst>
              <a:ext uri="{FF2B5EF4-FFF2-40B4-BE49-F238E27FC236}">
                <a16:creationId xmlns:a16="http://schemas.microsoft.com/office/drawing/2014/main" id="{1CB408E3-C417-C390-56FE-8ADB4E6C1DEE}"/>
              </a:ext>
            </a:extLst>
          </p:cNvPr>
          <p:cNvSpPr>
            <a:spLocks noGrp="1"/>
          </p:cNvSpPr>
          <p:nvPr>
            <p:ph type="sldNum" sz="quarter" idx="5"/>
          </p:nvPr>
        </p:nvSpPr>
        <p:spPr/>
        <p:txBody>
          <a:bodyPr/>
          <a:lstStyle/>
          <a:p>
            <a:fld id="{4BE5DE82-CF29-044D-9158-06A811149881}" type="slidenum">
              <a:rPr lang="en-US" smtClean="0"/>
              <a:t>57</a:t>
            </a:fld>
            <a:endParaRPr lang="en-US"/>
          </a:p>
        </p:txBody>
      </p:sp>
    </p:spTree>
    <p:extLst>
      <p:ext uri="{BB962C8B-B14F-4D97-AF65-F5344CB8AC3E}">
        <p14:creationId xmlns:p14="http://schemas.microsoft.com/office/powerpoint/2010/main" val="392278052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488EFB-8DA7-0212-08E0-DDE2613D5A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6A8F6C-8DE5-E85C-932A-035E45675D1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B17543D-80B7-9846-8BA1-B29541998BB3}"/>
              </a:ext>
            </a:extLst>
          </p:cNvPr>
          <p:cNvSpPr>
            <a:spLocks noGrp="1"/>
          </p:cNvSpPr>
          <p:nvPr>
            <p:ph type="body" idx="1"/>
          </p:nvPr>
        </p:nvSpPr>
        <p:spPr/>
        <p:txBody>
          <a:bodyPr/>
          <a:lstStyle/>
          <a:p>
            <a:r>
              <a:rPr lang="en-GB"/>
              <a:t>21</a:t>
            </a:r>
          </a:p>
        </p:txBody>
      </p:sp>
      <p:sp>
        <p:nvSpPr>
          <p:cNvPr id="4" name="Slide Number Placeholder 3">
            <a:extLst>
              <a:ext uri="{FF2B5EF4-FFF2-40B4-BE49-F238E27FC236}">
                <a16:creationId xmlns:a16="http://schemas.microsoft.com/office/drawing/2014/main" id="{8D16177A-A7CA-CAA3-3F60-1AA6F6FB14D6}"/>
              </a:ext>
            </a:extLst>
          </p:cNvPr>
          <p:cNvSpPr>
            <a:spLocks noGrp="1"/>
          </p:cNvSpPr>
          <p:nvPr>
            <p:ph type="sldNum" sz="quarter" idx="5"/>
          </p:nvPr>
        </p:nvSpPr>
        <p:spPr/>
        <p:txBody>
          <a:bodyPr/>
          <a:lstStyle/>
          <a:p>
            <a:fld id="{4BE5DE82-CF29-044D-9158-06A811149881}" type="slidenum">
              <a:rPr lang="en-US" smtClean="0"/>
              <a:t>58</a:t>
            </a:fld>
            <a:endParaRPr lang="en-US"/>
          </a:p>
        </p:txBody>
      </p:sp>
    </p:spTree>
    <p:extLst>
      <p:ext uri="{BB962C8B-B14F-4D97-AF65-F5344CB8AC3E}">
        <p14:creationId xmlns:p14="http://schemas.microsoft.com/office/powerpoint/2010/main" val="357962368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56DC1E-D7E4-FA6E-9FBB-5D969FD272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ED4F96-F246-2216-AFE0-D9CD06E4A48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19102DE-C9F4-9A67-AA24-3B984EEA9C81}"/>
              </a:ext>
            </a:extLst>
          </p:cNvPr>
          <p:cNvSpPr>
            <a:spLocks noGrp="1"/>
          </p:cNvSpPr>
          <p:nvPr>
            <p:ph type="body" idx="1"/>
          </p:nvPr>
        </p:nvSpPr>
        <p:spPr/>
        <p:txBody>
          <a:bodyPr/>
          <a:lstStyle/>
          <a:p>
            <a:r>
              <a:rPr lang="en-GB"/>
              <a:t>21</a:t>
            </a:r>
          </a:p>
        </p:txBody>
      </p:sp>
      <p:sp>
        <p:nvSpPr>
          <p:cNvPr id="4" name="Slide Number Placeholder 3">
            <a:extLst>
              <a:ext uri="{FF2B5EF4-FFF2-40B4-BE49-F238E27FC236}">
                <a16:creationId xmlns:a16="http://schemas.microsoft.com/office/drawing/2014/main" id="{DAC737B2-E870-F014-9E7E-D5E1D774AEEA}"/>
              </a:ext>
            </a:extLst>
          </p:cNvPr>
          <p:cNvSpPr>
            <a:spLocks noGrp="1"/>
          </p:cNvSpPr>
          <p:nvPr>
            <p:ph type="sldNum" sz="quarter" idx="5"/>
          </p:nvPr>
        </p:nvSpPr>
        <p:spPr/>
        <p:txBody>
          <a:bodyPr/>
          <a:lstStyle/>
          <a:p>
            <a:fld id="{4BE5DE82-CF29-044D-9158-06A811149881}" type="slidenum">
              <a:rPr lang="en-US" smtClean="0"/>
              <a:t>64</a:t>
            </a:fld>
            <a:endParaRPr lang="en-US"/>
          </a:p>
        </p:txBody>
      </p:sp>
    </p:spTree>
    <p:extLst>
      <p:ext uri="{BB962C8B-B14F-4D97-AF65-F5344CB8AC3E}">
        <p14:creationId xmlns:p14="http://schemas.microsoft.com/office/powerpoint/2010/main" val="154104290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494D29-A475-7EDB-3DCB-EBC3199FDD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B82C3E-43B3-C257-6046-E32819B393B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35433D7-05F4-4FF2-2C0C-6FC3F01F2292}"/>
              </a:ext>
            </a:extLst>
          </p:cNvPr>
          <p:cNvSpPr>
            <a:spLocks noGrp="1"/>
          </p:cNvSpPr>
          <p:nvPr>
            <p:ph type="body" idx="1"/>
          </p:nvPr>
        </p:nvSpPr>
        <p:spPr/>
        <p:txBody>
          <a:bodyPr/>
          <a:lstStyle/>
          <a:p>
            <a:r>
              <a:rPr lang="en-GB"/>
              <a:t>21</a:t>
            </a:r>
          </a:p>
        </p:txBody>
      </p:sp>
      <p:sp>
        <p:nvSpPr>
          <p:cNvPr id="4" name="Slide Number Placeholder 3">
            <a:extLst>
              <a:ext uri="{FF2B5EF4-FFF2-40B4-BE49-F238E27FC236}">
                <a16:creationId xmlns:a16="http://schemas.microsoft.com/office/drawing/2014/main" id="{0F34AB16-C047-E265-8695-1F6C6B3E9215}"/>
              </a:ext>
            </a:extLst>
          </p:cNvPr>
          <p:cNvSpPr>
            <a:spLocks noGrp="1"/>
          </p:cNvSpPr>
          <p:nvPr>
            <p:ph type="sldNum" sz="quarter" idx="5"/>
          </p:nvPr>
        </p:nvSpPr>
        <p:spPr/>
        <p:txBody>
          <a:bodyPr/>
          <a:lstStyle/>
          <a:p>
            <a:fld id="{4BE5DE82-CF29-044D-9158-06A811149881}" type="slidenum">
              <a:rPr lang="en-US" smtClean="0"/>
              <a:t>65</a:t>
            </a:fld>
            <a:endParaRPr lang="en-US"/>
          </a:p>
        </p:txBody>
      </p:sp>
    </p:spTree>
    <p:extLst>
      <p:ext uri="{BB962C8B-B14F-4D97-AF65-F5344CB8AC3E}">
        <p14:creationId xmlns:p14="http://schemas.microsoft.com/office/powerpoint/2010/main" val="5208828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2</a:t>
            </a:fld>
            <a:endParaRPr lang="en-US"/>
          </a:p>
        </p:txBody>
      </p:sp>
    </p:spTree>
    <p:extLst>
      <p:ext uri="{BB962C8B-B14F-4D97-AF65-F5344CB8AC3E}">
        <p14:creationId xmlns:p14="http://schemas.microsoft.com/office/powerpoint/2010/main" val="120867889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82</a:t>
            </a:fld>
            <a:endParaRPr lang="en-US"/>
          </a:p>
        </p:txBody>
      </p:sp>
    </p:spTree>
    <p:extLst>
      <p:ext uri="{BB962C8B-B14F-4D97-AF65-F5344CB8AC3E}">
        <p14:creationId xmlns:p14="http://schemas.microsoft.com/office/powerpoint/2010/main" val="7172193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3</a:t>
            </a:fld>
            <a:endParaRPr lang="en-US"/>
          </a:p>
        </p:txBody>
      </p:sp>
    </p:spTree>
    <p:extLst>
      <p:ext uri="{BB962C8B-B14F-4D97-AF65-F5344CB8AC3E}">
        <p14:creationId xmlns:p14="http://schemas.microsoft.com/office/powerpoint/2010/main" val="42264682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4</a:t>
            </a:fld>
            <a:endParaRPr lang="en-US"/>
          </a:p>
        </p:txBody>
      </p:sp>
    </p:spTree>
    <p:extLst>
      <p:ext uri="{BB962C8B-B14F-4D97-AF65-F5344CB8AC3E}">
        <p14:creationId xmlns:p14="http://schemas.microsoft.com/office/powerpoint/2010/main" val="31980282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6</a:t>
            </a:fld>
            <a:endParaRPr lang="en-US"/>
          </a:p>
        </p:txBody>
      </p:sp>
    </p:spTree>
    <p:extLst>
      <p:ext uri="{BB962C8B-B14F-4D97-AF65-F5344CB8AC3E}">
        <p14:creationId xmlns:p14="http://schemas.microsoft.com/office/powerpoint/2010/main" val="18528081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7</a:t>
            </a:fld>
            <a:endParaRPr lang="en-US"/>
          </a:p>
        </p:txBody>
      </p:sp>
    </p:spTree>
    <p:extLst>
      <p:ext uri="{BB962C8B-B14F-4D97-AF65-F5344CB8AC3E}">
        <p14:creationId xmlns:p14="http://schemas.microsoft.com/office/powerpoint/2010/main" val="41929031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9</a:t>
            </a:fld>
            <a:endParaRPr lang="en-US"/>
          </a:p>
        </p:txBody>
      </p:sp>
    </p:spTree>
    <p:extLst>
      <p:ext uri="{BB962C8B-B14F-4D97-AF65-F5344CB8AC3E}">
        <p14:creationId xmlns:p14="http://schemas.microsoft.com/office/powerpoint/2010/main" val="15681675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5B7D7D-2CCD-36E6-039F-AD2BBD31A4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2C0634-A14B-7A42-522E-FB5E6E34A4A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A0F0F66-95A7-DB0C-45EE-3EE09DDDE220}"/>
              </a:ext>
            </a:extLst>
          </p:cNvPr>
          <p:cNvSpPr>
            <a:spLocks noGrp="1"/>
          </p:cNvSpPr>
          <p:nvPr>
            <p:ph type="body" idx="1"/>
          </p:nvPr>
        </p:nvSpPr>
        <p:spPr/>
        <p:txBody>
          <a:bodyPr/>
          <a:lstStyle/>
          <a:p>
            <a:r>
              <a:rPr lang="en-GB"/>
              <a:t>21</a:t>
            </a:r>
          </a:p>
        </p:txBody>
      </p:sp>
      <p:sp>
        <p:nvSpPr>
          <p:cNvPr id="4" name="Slide Number Placeholder 3">
            <a:extLst>
              <a:ext uri="{FF2B5EF4-FFF2-40B4-BE49-F238E27FC236}">
                <a16:creationId xmlns:a16="http://schemas.microsoft.com/office/drawing/2014/main" id="{F6F7E145-16DC-8D8E-CE4A-7D24736F7C75}"/>
              </a:ext>
            </a:extLst>
          </p:cNvPr>
          <p:cNvSpPr>
            <a:spLocks noGrp="1"/>
          </p:cNvSpPr>
          <p:nvPr>
            <p:ph type="sldNum" sz="quarter" idx="5"/>
          </p:nvPr>
        </p:nvSpPr>
        <p:spPr/>
        <p:txBody>
          <a:bodyPr/>
          <a:lstStyle/>
          <a:p>
            <a:fld id="{4BE5DE82-CF29-044D-9158-06A811149881}" type="slidenum">
              <a:rPr lang="en-US" smtClean="0"/>
              <a:t>26</a:t>
            </a:fld>
            <a:endParaRPr lang="en-US"/>
          </a:p>
        </p:txBody>
      </p:sp>
    </p:spTree>
    <p:extLst>
      <p:ext uri="{BB962C8B-B14F-4D97-AF65-F5344CB8AC3E}">
        <p14:creationId xmlns:p14="http://schemas.microsoft.com/office/powerpoint/2010/main" val="26672390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81ED72-2E4A-19E3-4899-594BA25A8C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CED188-69E7-15DD-1D54-3FECC6A5E57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D0A718-7054-8A71-0352-B6B81D80427B}"/>
              </a:ext>
            </a:extLst>
          </p:cNvPr>
          <p:cNvSpPr>
            <a:spLocks noGrp="1"/>
          </p:cNvSpPr>
          <p:nvPr>
            <p:ph type="body" idx="1"/>
          </p:nvPr>
        </p:nvSpPr>
        <p:spPr/>
        <p:txBody>
          <a:bodyPr/>
          <a:lstStyle/>
          <a:p>
            <a:r>
              <a:rPr lang="en-GB"/>
              <a:t>21</a:t>
            </a:r>
          </a:p>
        </p:txBody>
      </p:sp>
      <p:sp>
        <p:nvSpPr>
          <p:cNvPr id="4" name="Slide Number Placeholder 3">
            <a:extLst>
              <a:ext uri="{FF2B5EF4-FFF2-40B4-BE49-F238E27FC236}">
                <a16:creationId xmlns:a16="http://schemas.microsoft.com/office/drawing/2014/main" id="{46D846C1-182E-A15E-EA82-5B52DAB9CF01}"/>
              </a:ext>
            </a:extLst>
          </p:cNvPr>
          <p:cNvSpPr>
            <a:spLocks noGrp="1"/>
          </p:cNvSpPr>
          <p:nvPr>
            <p:ph type="sldNum" sz="quarter" idx="5"/>
          </p:nvPr>
        </p:nvSpPr>
        <p:spPr/>
        <p:txBody>
          <a:bodyPr/>
          <a:lstStyle/>
          <a:p>
            <a:fld id="{4BE5DE82-CF29-044D-9158-06A811149881}" type="slidenum">
              <a:rPr lang="en-US" smtClean="0"/>
              <a:t>27</a:t>
            </a:fld>
            <a:endParaRPr lang="en-US"/>
          </a:p>
        </p:txBody>
      </p:sp>
    </p:spTree>
    <p:extLst>
      <p:ext uri="{BB962C8B-B14F-4D97-AF65-F5344CB8AC3E}">
        <p14:creationId xmlns:p14="http://schemas.microsoft.com/office/powerpoint/2010/main" val="1664693603"/>
      </p:ext>
    </p:extLst>
  </p:cSld>
  <p:clrMapOvr>
    <a:masterClrMapping/>
  </p:clrMapOvr>
</p:notes>
</file>

<file path=ppt/slideLayouts/_rels/slideLayout10.xml.rels>&#65279;<?xml version="1.0" encoding="utf-8"?><Relationships xmlns="http://schemas.openxmlformats.org/package/2006/relationships"><Relationship Type="http://schemas.openxmlformats.org/officeDocument/2006/relationships/slideMaster" Target="/ppt/slideMasters/slideMaster1.xml" Id="rId1" /></Relationships>
</file>

<file path=ppt/slideLayouts/_rels/slideLayout11.xml.rels>&#65279;<?xml version="1.0" encoding="utf-8"?><Relationships xmlns="http://schemas.openxmlformats.org/package/2006/relationships"><Relationship Type="http://schemas.openxmlformats.org/officeDocument/2006/relationships/image" Target="/ppt/media/image1.png" Id="rId2" /><Relationship Type="http://schemas.openxmlformats.org/officeDocument/2006/relationships/slideMaster" Target="/ppt/slideMasters/slideMaster1.xml" Id="rId1" /></Relationships>
</file>

<file path=ppt/slideLayouts/_rels/slideLayout12.xml.rels>&#65279;<?xml version="1.0" encoding="utf-8"?><Relationships xmlns="http://schemas.openxmlformats.org/package/2006/relationships"><Relationship Type="http://schemas.openxmlformats.org/officeDocument/2006/relationships/slideMaster" Target="/ppt/slideMasters/slideMaster1.xml" Id="rId1" /></Relationships>
</file>

<file path=ppt/slideLayouts/_rels/slideLayout13.xml.rels>&#65279;<?xml version="1.0" encoding="utf-8"?><Relationships xmlns="http://schemas.openxmlformats.org/package/2006/relationships"><Relationship Type="http://schemas.openxmlformats.org/officeDocument/2006/relationships/image" Target="/ppt/media/image1.png" Id="rId2" /><Relationship Type="http://schemas.openxmlformats.org/officeDocument/2006/relationships/slideMaster" Target="/ppt/slideMasters/slideMaster1.xml" Id="rId1" /></Relationships>
</file>

<file path=ppt/slideLayouts/_rels/slideLayout14.xml.rels>&#65279;<?xml version="1.0" encoding="utf-8"?><Relationships xmlns="http://schemas.openxmlformats.org/package/2006/relationships"><Relationship Type="http://schemas.openxmlformats.org/officeDocument/2006/relationships/slideMaster" Target="/ppt/slideMasters/slideMaster1.xml" Id="rId1" /></Relationships>
</file>

<file path=ppt/slideLayouts/_rels/slideLayout16.xml.rels>&#65279;<?xml version="1.0" encoding="utf-8"?><Relationships xmlns="http://schemas.openxmlformats.org/package/2006/relationships"><Relationship Type="http://schemas.openxmlformats.org/officeDocument/2006/relationships/image" Target="/ppt/media/image1.png" Id="rId3" /><Relationship Type="http://schemas.openxmlformats.org/officeDocument/2006/relationships/image" Target="/ppt/media/image4.png" Id="rId2" /><Relationship Type="http://schemas.openxmlformats.org/officeDocument/2006/relationships/slideMaster" Target="/ppt/slideMasters/slideMaster1.xml" Id="rId1" /></Relationships>
</file>

<file path=ppt/slideLayouts/_rels/slideLayout17.xml.rels>&#65279;<?xml version="1.0" encoding="utf-8"?><Relationships xmlns="http://schemas.openxmlformats.org/package/2006/relationships"><Relationship Type="http://schemas.openxmlformats.org/officeDocument/2006/relationships/image" Target="/ppt/media/image1.png" Id="rId3" /><Relationship Type="http://schemas.openxmlformats.org/officeDocument/2006/relationships/image" Target="/ppt/media/image2.png" Id="rId2" /><Relationship Type="http://schemas.openxmlformats.org/officeDocument/2006/relationships/slideMaster" Target="/ppt/slideMasters/slideMaster1.xml" Id="rId1" /></Relationships>
</file>

<file path=ppt/slideLayouts/_rels/slideLayout3.xml.rels>&#65279;<?xml version="1.0" encoding="utf-8"?><Relationships xmlns="http://schemas.openxmlformats.org/package/2006/relationships"><Relationship Type="http://schemas.openxmlformats.org/officeDocument/2006/relationships/image" Target="/ppt/media/image1.png" Id="rId3" /><Relationship Type="http://schemas.openxmlformats.org/officeDocument/2006/relationships/image" Target="/ppt/media/image2.png" Id="rId2" /><Relationship Type="http://schemas.openxmlformats.org/officeDocument/2006/relationships/slideMaster" Target="/ppt/slideMasters/slideMaster1.xml" Id="rId1" /></Relationships>
</file>

<file path=ppt/slideLayouts/_rels/slideLayout4.xml.rels>&#65279;<?xml version="1.0" encoding="utf-8"?><Relationships xmlns="http://schemas.openxmlformats.org/package/2006/relationships"><Relationship Type="http://schemas.openxmlformats.org/officeDocument/2006/relationships/slideMaster" Target="/ppt/slideMasters/slideMaster1.xml" Id="rId1" /></Relationships>
</file>

<file path=ppt/slideLayouts/_rels/slideLayout5.xml.rels>&#65279;<?xml version="1.0" encoding="utf-8"?><Relationships xmlns="http://schemas.openxmlformats.org/package/2006/relationships"><Relationship Type="http://schemas.openxmlformats.org/officeDocument/2006/relationships/image" Target="/ppt/media/image2.png" Id="rId2" /><Relationship Type="http://schemas.openxmlformats.org/officeDocument/2006/relationships/slideMaster" Target="/ppt/slideMasters/slideMaster1.xml" Id="rId1" /></Relationships>
</file>

<file path=ppt/slideLayouts/_rels/slideLayout6.xml.rels>&#65279;<?xml version="1.0" encoding="utf-8"?><Relationships xmlns="http://schemas.openxmlformats.org/package/2006/relationships"><Relationship Type="http://schemas.openxmlformats.org/officeDocument/2006/relationships/image" Target="/ppt/media/image1.png" Id="rId2" /><Relationship Type="http://schemas.openxmlformats.org/officeDocument/2006/relationships/slideMaster" Target="/ppt/slideMasters/slideMaster1.xml" Id="rId1" /></Relationships>
</file>

<file path=ppt/slideLayouts/_rels/slideLayout7.xml.rels>&#65279;<?xml version="1.0" encoding="utf-8"?><Relationships xmlns="http://schemas.openxmlformats.org/package/2006/relationships"><Relationship Type="http://schemas.openxmlformats.org/officeDocument/2006/relationships/slideMaster" Target="/ppt/slideMasters/slideMaster1.xml" Id="rId1" /></Relationships>
</file>

<file path=ppt/slideLayouts/_rels/slideLayout8.xml.rels>&#65279;<?xml version="1.0" encoding="utf-8"?><Relationships xmlns="http://schemas.openxmlformats.org/package/2006/relationships"><Relationship Type="http://schemas.openxmlformats.org/officeDocument/2006/relationships/slideMaster" Target="/ppt/slideMasters/slideMaster1.xml" Id="rId1" /></Relationships>
</file>

<file path=ppt/slideLayouts/_rels/slideLayout9.xml.rels>&#65279;<?xml version="1.0" encoding="utf-8"?><Relationships xmlns="http://schemas.openxmlformats.org/package/2006/relationships"><Relationship Type="http://schemas.openxmlformats.org/officeDocument/2006/relationships/slideMaster" Target="/ppt/slideMasters/slideMaster1.xml" Id="rId1" /></Relationships>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 Slide - Navy">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0" y="-1"/>
            <a:ext cx="6096000" cy="6844027"/>
          </a:xfrm>
          <a:prstGeom prst="rect">
            <a:avLst/>
          </a:prstGeom>
          <a:solidFill>
            <a:srgbClr val="1739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7">
            <a:extLst>
              <a:ext uri="{FF2B5EF4-FFF2-40B4-BE49-F238E27FC236}">
                <a16:creationId xmlns:a16="http://schemas.microsoft.com/office/drawing/2014/main" id="{3333EE0C-C40D-F34B-991A-191081D0246E}"/>
              </a:ext>
            </a:extLst>
          </p:cNvPr>
          <p:cNvSpPr>
            <a:spLocks noGrp="1"/>
          </p:cNvSpPr>
          <p:nvPr userDrawn="1">
            <p:ph type="body" sz="quarter" idx="18" hasCustomPrompt="1"/>
          </p:nvPr>
        </p:nvSpPr>
        <p:spPr>
          <a:xfrm>
            <a:off x="701135" y="2344759"/>
            <a:ext cx="4867011" cy="366657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 name="Text Placeholder 23">
            <a:extLst>
              <a:ext uri="{FF2B5EF4-FFF2-40B4-BE49-F238E27FC236}">
                <a16:creationId xmlns:a16="http://schemas.microsoft.com/office/drawing/2014/main" id="{DE6190BE-8380-7B4A-9311-9BD61AE07324}"/>
              </a:ext>
            </a:extLst>
          </p:cNvPr>
          <p:cNvSpPr>
            <a:spLocks noGrp="1"/>
          </p:cNvSpPr>
          <p:nvPr userDrawn="1">
            <p:ph type="body" sz="quarter" idx="16" hasCustomPrompt="1"/>
          </p:nvPr>
        </p:nvSpPr>
        <p:spPr>
          <a:xfrm>
            <a:off x="701136" y="650590"/>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6083676"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Tree>
    <p:extLst>
      <p:ext uri="{BB962C8B-B14F-4D97-AF65-F5344CB8AC3E}">
        <p14:creationId xmlns:p14="http://schemas.microsoft.com/office/powerpoint/2010/main" val="492094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01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1739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10" name="Text Placeholder 17">
            <a:extLst>
              <a:ext uri="{FF2B5EF4-FFF2-40B4-BE49-F238E27FC236}">
                <a16:creationId xmlns:a16="http://schemas.microsoft.com/office/drawing/2014/main" id="{71025D5F-47AA-FBBA-2FE0-7693F9B58131}"/>
              </a:ext>
            </a:extLst>
          </p:cNvPr>
          <p:cNvSpPr>
            <a:spLocks noGrp="1"/>
          </p:cNvSpPr>
          <p:nvPr>
            <p:ph type="body" sz="quarter" idx="19" hasCustomPrompt="1"/>
          </p:nvPr>
        </p:nvSpPr>
        <p:spPr>
          <a:xfrm>
            <a:off x="904856" y="1989039"/>
            <a:ext cx="10052954" cy="4250335"/>
          </a:xfrm>
          <a:prstGeom prst="rect">
            <a:avLst/>
          </a:prstGeom>
        </p:spPr>
        <p:txBody>
          <a:bodyPr/>
          <a:lstStyle>
            <a:lvl1pPr algn="l">
              <a:lnSpc>
                <a:spcPts val="2480"/>
              </a:lnSpc>
              <a:spcBef>
                <a:spcPts val="0"/>
              </a:spcBef>
              <a:buNone/>
              <a:defRPr sz="2400" b="0" i="0" spc="0">
                <a:solidFill>
                  <a:srgbClr val="17396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2" name="Group 1">
            <a:extLst>
              <a:ext uri="{FF2B5EF4-FFF2-40B4-BE49-F238E27FC236}">
                <a16:creationId xmlns:a16="http://schemas.microsoft.com/office/drawing/2014/main" id="{E3EB4386-1FE4-3E46-30FB-5F10E6881C85}"/>
              </a:ext>
            </a:extLst>
          </p:cNvPr>
          <p:cNvGrpSpPr>
            <a:grpSpLocks noChangeAspect="1"/>
          </p:cNvGrpSpPr>
          <p:nvPr userDrawn="1"/>
        </p:nvGrpSpPr>
        <p:grpSpPr>
          <a:xfrm rot="16200000">
            <a:off x="10140828" y="4703902"/>
            <a:ext cx="3303216" cy="288000"/>
            <a:chOff x="3684958" y="6608690"/>
            <a:chExt cx="2059860" cy="179595"/>
          </a:xfrm>
        </p:grpSpPr>
        <p:pic>
          <p:nvPicPr>
            <p:cNvPr id="3" name="Picture 2">
              <a:extLst>
                <a:ext uri="{FF2B5EF4-FFF2-40B4-BE49-F238E27FC236}">
                  <a16:creationId xmlns:a16="http://schemas.microsoft.com/office/drawing/2014/main" id="{75A2D335-B836-8F10-9708-BA891429684A}"/>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l="23671" t="58569" r="16067" b="33319"/>
            <a:stretch/>
          </p:blipFill>
          <p:spPr>
            <a:xfrm>
              <a:off x="3849757" y="6632227"/>
              <a:ext cx="1895061" cy="132522"/>
            </a:xfrm>
            <a:prstGeom prst="rect">
              <a:avLst/>
            </a:prstGeom>
          </p:spPr>
        </p:pic>
        <p:pic>
          <p:nvPicPr>
            <p:cNvPr id="4" name="Picture 3">
              <a:extLst>
                <a:ext uri="{FF2B5EF4-FFF2-40B4-BE49-F238E27FC236}">
                  <a16:creationId xmlns:a16="http://schemas.microsoft.com/office/drawing/2014/main" id="{FACB7C73-B76A-59E7-A9F7-839B27B9A0B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80983" t="7869" r="7850" b="69418"/>
            <a:stretch/>
          </p:blipFill>
          <p:spPr>
            <a:xfrm rot="7811057">
              <a:off x="3690040" y="6603608"/>
              <a:ext cx="179595" cy="189760"/>
            </a:xfrm>
            <a:prstGeom prst="rect">
              <a:avLst/>
            </a:prstGeom>
          </p:spPr>
        </p:pic>
      </p:grpSp>
      <p:sp>
        <p:nvSpPr>
          <p:cNvPr id="5" name="Text Placeholder 23">
            <a:extLst>
              <a:ext uri="{FF2B5EF4-FFF2-40B4-BE49-F238E27FC236}">
                <a16:creationId xmlns:a16="http://schemas.microsoft.com/office/drawing/2014/main" id="{B696F233-6A6C-1DB1-136F-205CFEE9631C}"/>
              </a:ext>
            </a:extLst>
          </p:cNvPr>
          <p:cNvSpPr>
            <a:spLocks noGrp="1"/>
          </p:cNvSpPr>
          <p:nvPr>
            <p:ph type="body" sz="quarter" idx="16" hasCustomPrompt="1"/>
          </p:nvPr>
        </p:nvSpPr>
        <p:spPr>
          <a:xfrm>
            <a:off x="1" y="780079"/>
            <a:ext cx="3096126" cy="647667"/>
          </a:xfrm>
          <a:prstGeom prst="rect">
            <a:avLst/>
          </a:prstGeom>
          <a:gradFill>
            <a:gsLst>
              <a:gs pos="0">
                <a:srgbClr val="8551A1"/>
              </a:gs>
              <a:gs pos="35350">
                <a:srgbClr val="6363AC"/>
              </a:gs>
              <a:gs pos="100000">
                <a:srgbClr val="26C4F4"/>
              </a:gs>
            </a:gsLst>
            <a:lin ang="0" scaled="0"/>
          </a:gradFill>
        </p:spPr>
        <p:txBody>
          <a:bodyPr anchor="ctr">
            <a:noAutofit/>
          </a:bodyPr>
          <a:lstStyle>
            <a:lvl1pPr marL="635000" indent="0" algn="l">
              <a:buNone/>
              <a:tabLst/>
              <a:defRPr sz="3600" b="1" i="0">
                <a:solidFill>
                  <a:schemeClr val="bg1"/>
                </a:solidFill>
                <a:latin typeface="+mn-lt"/>
              </a:defRPr>
            </a:lvl1pPr>
          </a:lstStyle>
          <a:p>
            <a:pPr lvl="0"/>
            <a:r>
              <a:rPr lang="en-US"/>
              <a:t>HEADING</a:t>
            </a:r>
          </a:p>
        </p:txBody>
      </p:sp>
    </p:spTree>
    <p:extLst>
      <p:ext uri="{BB962C8B-B14F-4D97-AF65-F5344CB8AC3E}">
        <p14:creationId xmlns:p14="http://schemas.microsoft.com/office/powerpoint/2010/main" val="27615240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Slide 02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5088466" y="-5088468"/>
            <a:ext cx="2015069" cy="12191999"/>
          </a:xfrm>
          <a:prstGeom prst="rect">
            <a:avLst/>
          </a:prstGeom>
          <a:solidFill>
            <a:srgbClr val="1739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479218" cy="803654"/>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
        <p:nvSpPr>
          <p:cNvPr id="9" name="Text Placeholder 17">
            <a:extLst>
              <a:ext uri="{FF2B5EF4-FFF2-40B4-BE49-F238E27FC236}">
                <a16:creationId xmlns:a16="http://schemas.microsoft.com/office/drawing/2014/main" id="{F5EF1E6A-D856-4FE0-238B-7C2B7B463D34}"/>
              </a:ext>
            </a:extLst>
          </p:cNvPr>
          <p:cNvSpPr>
            <a:spLocks noGrp="1"/>
          </p:cNvSpPr>
          <p:nvPr>
            <p:ph type="body" sz="quarter" idx="19" hasCustomPrompt="1"/>
          </p:nvPr>
        </p:nvSpPr>
        <p:spPr>
          <a:xfrm>
            <a:off x="904856" y="2457445"/>
            <a:ext cx="10479218" cy="3781929"/>
          </a:xfrm>
          <a:prstGeom prst="rect">
            <a:avLst/>
          </a:prstGeom>
        </p:spPr>
        <p:txBody>
          <a:bodyPr/>
          <a:lstStyle>
            <a:lvl1pPr algn="l">
              <a:lnSpc>
                <a:spcPts val="2480"/>
              </a:lnSpc>
              <a:spcBef>
                <a:spcPts val="0"/>
              </a:spcBef>
              <a:buNone/>
              <a:defRPr sz="2400" b="0" i="0" spc="0">
                <a:solidFill>
                  <a:srgbClr val="17396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32448100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03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1739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4865194" y="-19370"/>
            <a:ext cx="6141020" cy="68967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16" name="Text Placeholder 17">
            <a:extLst>
              <a:ext uri="{FF2B5EF4-FFF2-40B4-BE49-F238E27FC236}">
                <a16:creationId xmlns:a16="http://schemas.microsoft.com/office/drawing/2014/main" id="{D0B40E03-4D53-DB4A-A30A-ADFB290F4B3E}"/>
              </a:ext>
            </a:extLst>
          </p:cNvPr>
          <p:cNvSpPr>
            <a:spLocks noGrp="1"/>
          </p:cNvSpPr>
          <p:nvPr>
            <p:ph type="body" sz="quarter" idx="18" hasCustomPrompt="1"/>
          </p:nvPr>
        </p:nvSpPr>
        <p:spPr>
          <a:xfrm>
            <a:off x="4825907" y="826894"/>
            <a:ext cx="6341766" cy="5166427"/>
          </a:xfrm>
          <a:prstGeom prst="rect">
            <a:avLst/>
          </a:prstGeom>
        </p:spPr>
        <p:txBody>
          <a:bodyPr/>
          <a:lstStyle>
            <a:lvl1pPr algn="l">
              <a:lnSpc>
                <a:spcPts val="2480"/>
              </a:lnSpc>
              <a:spcBef>
                <a:spcPts val="0"/>
              </a:spcBef>
              <a:buNone/>
              <a:defRPr sz="2400" b="0" i="0" spc="0">
                <a:solidFill>
                  <a:srgbClr val="1D4C6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2" name="Group 1">
            <a:extLst>
              <a:ext uri="{FF2B5EF4-FFF2-40B4-BE49-F238E27FC236}">
                <a16:creationId xmlns:a16="http://schemas.microsoft.com/office/drawing/2014/main" id="{B5888E2A-E793-CCF6-0247-D10FA4B84251}"/>
              </a:ext>
            </a:extLst>
          </p:cNvPr>
          <p:cNvGrpSpPr>
            <a:grpSpLocks noChangeAspect="1"/>
          </p:cNvGrpSpPr>
          <p:nvPr userDrawn="1"/>
        </p:nvGrpSpPr>
        <p:grpSpPr>
          <a:xfrm rot="16200000">
            <a:off x="10140828" y="4703902"/>
            <a:ext cx="3303216" cy="288000"/>
            <a:chOff x="3684958" y="6608690"/>
            <a:chExt cx="2059860" cy="179595"/>
          </a:xfrm>
        </p:grpSpPr>
        <p:pic>
          <p:nvPicPr>
            <p:cNvPr id="3" name="Picture 2">
              <a:extLst>
                <a:ext uri="{FF2B5EF4-FFF2-40B4-BE49-F238E27FC236}">
                  <a16:creationId xmlns:a16="http://schemas.microsoft.com/office/drawing/2014/main" id="{C38B4411-A9D5-4967-5C61-2B6D9AD7EC3F}"/>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l="23671" t="58569" r="16067" b="33319"/>
            <a:stretch/>
          </p:blipFill>
          <p:spPr>
            <a:xfrm>
              <a:off x="3849757" y="6632227"/>
              <a:ext cx="1895061" cy="132522"/>
            </a:xfrm>
            <a:prstGeom prst="rect">
              <a:avLst/>
            </a:prstGeom>
          </p:spPr>
        </p:pic>
        <p:pic>
          <p:nvPicPr>
            <p:cNvPr id="4" name="Picture 3">
              <a:extLst>
                <a:ext uri="{FF2B5EF4-FFF2-40B4-BE49-F238E27FC236}">
                  <a16:creationId xmlns:a16="http://schemas.microsoft.com/office/drawing/2014/main" id="{63A7920B-D714-1F65-9C40-7C3FB88D355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80983" t="7869" r="7850" b="69418"/>
            <a:stretch/>
          </p:blipFill>
          <p:spPr>
            <a:xfrm rot="7811057">
              <a:off x="3690040" y="6603608"/>
              <a:ext cx="179595" cy="189760"/>
            </a:xfrm>
            <a:prstGeom prst="rect">
              <a:avLst/>
            </a:prstGeom>
          </p:spPr>
        </p:pic>
      </p:grpSp>
      <p:sp>
        <p:nvSpPr>
          <p:cNvPr id="5" name="Text Placeholder 23">
            <a:extLst>
              <a:ext uri="{FF2B5EF4-FFF2-40B4-BE49-F238E27FC236}">
                <a16:creationId xmlns:a16="http://schemas.microsoft.com/office/drawing/2014/main" id="{6CE87934-957D-780A-47F4-21E1733CBABE}"/>
              </a:ext>
            </a:extLst>
          </p:cNvPr>
          <p:cNvSpPr>
            <a:spLocks noGrp="1"/>
          </p:cNvSpPr>
          <p:nvPr>
            <p:ph type="body" sz="quarter" idx="16" hasCustomPrompt="1"/>
          </p:nvPr>
        </p:nvSpPr>
        <p:spPr>
          <a:xfrm>
            <a:off x="1" y="587575"/>
            <a:ext cx="3096126" cy="647667"/>
          </a:xfrm>
          <a:prstGeom prst="rect">
            <a:avLst/>
          </a:prstGeom>
          <a:gradFill>
            <a:gsLst>
              <a:gs pos="0">
                <a:srgbClr val="8551A1"/>
              </a:gs>
              <a:gs pos="35350">
                <a:srgbClr val="6363AC"/>
              </a:gs>
              <a:gs pos="100000">
                <a:srgbClr val="26C4F4"/>
              </a:gs>
            </a:gsLst>
            <a:lin ang="0" scaled="0"/>
          </a:gradFill>
        </p:spPr>
        <p:txBody>
          <a:bodyPr anchor="ctr">
            <a:noAutofit/>
          </a:bodyPr>
          <a:lstStyle>
            <a:lvl1pPr marL="635000" indent="0" algn="l">
              <a:buNone/>
              <a:tabLst/>
              <a:defRPr sz="3600" b="1" i="0">
                <a:solidFill>
                  <a:schemeClr val="bg1"/>
                </a:solidFill>
                <a:latin typeface="+mn-lt"/>
              </a:defRPr>
            </a:lvl1pPr>
          </a:lstStyle>
          <a:p>
            <a:pPr lvl="0"/>
            <a:r>
              <a:rPr lang="en-US"/>
              <a:t>HEADING</a:t>
            </a:r>
          </a:p>
        </p:txBody>
      </p:sp>
    </p:spTree>
    <p:extLst>
      <p:ext uri="{BB962C8B-B14F-4D97-AF65-F5344CB8AC3E}">
        <p14:creationId xmlns:p14="http://schemas.microsoft.com/office/powerpoint/2010/main" val="4806024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Divider - Nav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982690" y="527858"/>
            <a:ext cx="4721156" cy="5802284"/>
          </a:xfrm>
          <a:prstGeom prst="rect">
            <a:avLst/>
          </a:prstGeom>
          <a:solidFill>
            <a:srgbClr val="1739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7276362"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Tree>
    <p:extLst>
      <p:ext uri="{BB962C8B-B14F-4D97-AF65-F5344CB8AC3E}">
        <p14:creationId xmlns:p14="http://schemas.microsoft.com/office/powerpoint/2010/main" val="2204121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ne Slide - Navy">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1" y="587575"/>
            <a:ext cx="3096126" cy="647667"/>
          </a:xfrm>
          <a:prstGeom prst="rect">
            <a:avLst/>
          </a:prstGeom>
          <a:gradFill>
            <a:gsLst>
              <a:gs pos="0">
                <a:srgbClr val="8551A1"/>
              </a:gs>
              <a:gs pos="35350">
                <a:srgbClr val="6363AC"/>
              </a:gs>
              <a:gs pos="100000">
                <a:srgbClr val="26C4F4"/>
              </a:gs>
            </a:gsLst>
            <a:lin ang="0" scaled="0"/>
          </a:gradFill>
        </p:spPr>
        <p:txBody>
          <a:bodyPr anchor="ctr">
            <a:noAutofit/>
          </a:bodyPr>
          <a:lstStyle>
            <a:lvl1pPr marL="635000" indent="0" algn="l">
              <a:buNone/>
              <a:tabLst/>
              <a:defRPr sz="3600" b="1" i="0">
                <a:solidFill>
                  <a:schemeClr val="bg1"/>
                </a:solidFill>
                <a:latin typeface="+mn-lt"/>
              </a:defRPr>
            </a:lvl1pPr>
          </a:lstStyle>
          <a:p>
            <a:pPr lvl="0"/>
            <a:r>
              <a:rPr lang="en-US"/>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332565" y="0"/>
            <a:ext cx="853286" cy="6858002"/>
          </a:xfrm>
          <a:prstGeom prst="rect">
            <a:avLst/>
          </a:prstGeom>
          <a:solidFill>
            <a:srgbClr val="1739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Picture 27" descr="iPhone6_mockup_front_white.png">
            <a:extLst>
              <a:ext uri="{FF2B5EF4-FFF2-40B4-BE49-F238E27FC236}">
                <a16:creationId xmlns:a16="http://schemas.microsoft.com/office/drawing/2014/main" id="{2E93F037-6935-B341-918A-EA899250876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920581" y="354148"/>
            <a:ext cx="4094254" cy="6404164"/>
          </a:xfrm>
          <a:prstGeom prst="rect">
            <a:avLst/>
          </a:prstGeom>
        </p:spPr>
      </p:pic>
      <p:sp>
        <p:nvSpPr>
          <p:cNvPr id="29" name="Picture Placeholder 17">
            <a:extLst>
              <a:ext uri="{FF2B5EF4-FFF2-40B4-BE49-F238E27FC236}">
                <a16:creationId xmlns:a16="http://schemas.microsoft.com/office/drawing/2014/main" id="{004A5DED-3F17-794E-9C41-7AB99A6F7EC3}"/>
              </a:ext>
            </a:extLst>
          </p:cNvPr>
          <p:cNvSpPr>
            <a:spLocks noGrp="1"/>
          </p:cNvSpPr>
          <p:nvPr>
            <p:ph type="pic" sz="quarter" idx="10"/>
          </p:nvPr>
        </p:nvSpPr>
        <p:spPr>
          <a:xfrm>
            <a:off x="7735037" y="1373925"/>
            <a:ext cx="2444127" cy="4336988"/>
          </a:xfrm>
          <a:prstGeom prst="rect">
            <a:avLst/>
          </a:prstGeom>
          <a:solidFill>
            <a:schemeClr val="bg1">
              <a:lumMod val="85000"/>
            </a:schemeClr>
          </a:solidFill>
          <a:ln>
            <a:noFill/>
          </a:ln>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3" y="2016633"/>
            <a:ext cx="5881763" cy="4102937"/>
          </a:xfrm>
          <a:prstGeom prst="rect">
            <a:avLst/>
          </a:prstGeom>
        </p:spPr>
        <p:txBody>
          <a:bodyPr/>
          <a:lstStyle>
            <a:lvl1pPr algn="l">
              <a:lnSpc>
                <a:spcPts val="2480"/>
              </a:lnSpc>
              <a:spcBef>
                <a:spcPts val="0"/>
              </a:spcBef>
              <a:buNone/>
              <a:defRPr sz="2400" b="0" i="0" spc="0">
                <a:solidFill>
                  <a:srgbClr val="17396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E919B062-8B1A-C56F-D4BF-1AED26299F60}"/>
              </a:ext>
            </a:extLst>
          </p:cNvPr>
          <p:cNvGrpSpPr>
            <a:grpSpLocks noChangeAspect="1"/>
          </p:cNvGrpSpPr>
          <p:nvPr userDrawn="1"/>
        </p:nvGrpSpPr>
        <p:grpSpPr>
          <a:xfrm rot="16200000">
            <a:off x="10121373" y="4703902"/>
            <a:ext cx="3303216" cy="288000"/>
            <a:chOff x="3684958" y="6608690"/>
            <a:chExt cx="2059860" cy="179595"/>
          </a:xfrm>
        </p:grpSpPr>
        <p:pic>
          <p:nvPicPr>
            <p:cNvPr id="5" name="Picture 4">
              <a:extLst>
                <a:ext uri="{FF2B5EF4-FFF2-40B4-BE49-F238E27FC236}">
                  <a16:creationId xmlns:a16="http://schemas.microsoft.com/office/drawing/2014/main" id="{8DA6CF01-D086-14C8-9FBB-1C032B49B0C3}"/>
                </a:ext>
              </a:extLst>
            </p:cNvPr>
            <p:cNvPicPr>
              <a:picLocks noChangeAspect="1"/>
            </p:cNvPicPr>
            <p:nvPr userDrawn="1"/>
          </p:nvPicPr>
          <p:blipFill rotWithShape="1">
            <a:blip r:embed="rId3">
              <a:lum bright="70000" contrast="-70000"/>
              <a:extLst>
                <a:ext uri="{28A0092B-C50C-407E-A947-70E740481C1C}">
                  <a14:useLocalDpi xmlns:a14="http://schemas.microsoft.com/office/drawing/2010/main" val="0"/>
                </a:ext>
              </a:extLst>
            </a:blip>
            <a:srcRect l="23671" t="58569" r="16067" b="33319"/>
            <a:stretch/>
          </p:blipFill>
          <p:spPr>
            <a:xfrm>
              <a:off x="3849757" y="6632227"/>
              <a:ext cx="1895061" cy="132522"/>
            </a:xfrm>
            <a:prstGeom prst="rect">
              <a:avLst/>
            </a:prstGeom>
          </p:spPr>
        </p:pic>
        <p:pic>
          <p:nvPicPr>
            <p:cNvPr id="6" name="Picture 5">
              <a:extLst>
                <a:ext uri="{FF2B5EF4-FFF2-40B4-BE49-F238E27FC236}">
                  <a16:creationId xmlns:a16="http://schemas.microsoft.com/office/drawing/2014/main" id="{D5C85503-E83E-A5C6-ED74-82ED0767D1EB}"/>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80983" t="7869" r="7850" b="69418"/>
            <a:stretch/>
          </p:blipFill>
          <p:spPr>
            <a:xfrm rot="7811057">
              <a:off x="3690040" y="6603608"/>
              <a:ext cx="179595" cy="189760"/>
            </a:xfrm>
            <a:prstGeom prst="rect">
              <a:avLst/>
            </a:prstGeom>
          </p:spPr>
        </p:pic>
      </p:grpSp>
    </p:spTree>
    <p:extLst>
      <p:ext uri="{BB962C8B-B14F-4D97-AF65-F5344CB8AC3E}">
        <p14:creationId xmlns:p14="http://schemas.microsoft.com/office/powerpoint/2010/main" val="41087756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F1089737-A92C-2C8D-8446-C3C90AD74B99}"/>
              </a:ext>
            </a:extLst>
          </p:cNvPr>
          <p:cNvSpPr/>
          <p:nvPr userDrawn="1"/>
        </p:nvSpPr>
        <p:spPr>
          <a:xfrm>
            <a:off x="7396842" y="5431639"/>
            <a:ext cx="4795157" cy="697353"/>
          </a:xfrm>
          <a:prstGeom prst="rect">
            <a:avLst/>
          </a:prstGeom>
          <a:gradFill>
            <a:gsLst>
              <a:gs pos="0">
                <a:srgbClr val="8551A1"/>
              </a:gs>
              <a:gs pos="35350">
                <a:srgbClr val="6363AC"/>
              </a:gs>
              <a:gs pos="100000">
                <a:srgbClr val="26C4F4"/>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5" name="Picture Placeholder 4">
            <a:extLst>
              <a:ext uri="{FF2B5EF4-FFF2-40B4-BE49-F238E27FC236}">
                <a16:creationId xmlns:a16="http://schemas.microsoft.com/office/drawing/2014/main" id="{8B95630A-922C-E1F5-608E-86FDE7EFC01E}"/>
              </a:ext>
            </a:extLst>
          </p:cNvPr>
          <p:cNvSpPr>
            <a:spLocks noGrp="1"/>
          </p:cNvSpPr>
          <p:nvPr>
            <p:ph type="pic" sz="quarter" idx="11"/>
          </p:nvPr>
        </p:nvSpPr>
        <p:spPr>
          <a:xfrm>
            <a:off x="0" y="2355802"/>
            <a:ext cx="12192000" cy="3265057"/>
          </a:xfrm>
          <a:custGeom>
            <a:avLst/>
            <a:gdLst>
              <a:gd name="connsiteX0" fmla="*/ 0 w 12192000"/>
              <a:gd name="connsiteY0" fmla="*/ 0 h 3265057"/>
              <a:gd name="connsiteX1" fmla="*/ 12192000 w 12192000"/>
              <a:gd name="connsiteY1" fmla="*/ 0 h 3265057"/>
              <a:gd name="connsiteX2" fmla="*/ 12192000 w 12192000"/>
              <a:gd name="connsiteY2" fmla="*/ 2162507 h 3265057"/>
              <a:gd name="connsiteX3" fmla="*/ 12192000 w 12192000"/>
              <a:gd name="connsiteY3" fmla="*/ 3105601 h 3265057"/>
              <a:gd name="connsiteX4" fmla="*/ 12192000 w 12192000"/>
              <a:gd name="connsiteY4" fmla="*/ 3265057 h 3265057"/>
              <a:gd name="connsiteX5" fmla="*/ 12191999 w 12192000"/>
              <a:gd name="connsiteY5" fmla="*/ 3265057 h 3265057"/>
              <a:gd name="connsiteX6" fmla="*/ 12191999 w 12192000"/>
              <a:gd name="connsiteY6" fmla="*/ 3075838 h 3265057"/>
              <a:gd name="connsiteX7" fmla="*/ 7396842 w 12192000"/>
              <a:gd name="connsiteY7" fmla="*/ 3075838 h 3265057"/>
              <a:gd name="connsiteX8" fmla="*/ 7396842 w 12192000"/>
              <a:gd name="connsiteY8" fmla="*/ 3265057 h 3265057"/>
              <a:gd name="connsiteX9" fmla="*/ 1 w 12192000"/>
              <a:gd name="connsiteY9" fmla="*/ 3265057 h 3265057"/>
              <a:gd name="connsiteX10" fmla="*/ 1 w 12192000"/>
              <a:gd name="connsiteY10" fmla="*/ 1187807 h 3265057"/>
              <a:gd name="connsiteX11" fmla="*/ 0 w 12192000"/>
              <a:gd name="connsiteY11" fmla="*/ 1187807 h 3265057"/>
              <a:gd name="connsiteX12" fmla="*/ 0 w 12192000"/>
              <a:gd name="connsiteY12" fmla="*/ 244713 h 3265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3265057">
                <a:moveTo>
                  <a:pt x="0" y="0"/>
                </a:moveTo>
                <a:lnTo>
                  <a:pt x="12192000" y="0"/>
                </a:lnTo>
                <a:lnTo>
                  <a:pt x="12192000" y="2162507"/>
                </a:lnTo>
                <a:lnTo>
                  <a:pt x="12192000" y="3105601"/>
                </a:lnTo>
                <a:lnTo>
                  <a:pt x="12192000" y="3265057"/>
                </a:lnTo>
                <a:lnTo>
                  <a:pt x="12191999" y="3265057"/>
                </a:lnTo>
                <a:lnTo>
                  <a:pt x="12191999" y="3075838"/>
                </a:lnTo>
                <a:lnTo>
                  <a:pt x="7396842" y="3075838"/>
                </a:lnTo>
                <a:lnTo>
                  <a:pt x="7396842" y="3265057"/>
                </a:lnTo>
                <a:lnTo>
                  <a:pt x="1" y="3265057"/>
                </a:lnTo>
                <a:lnTo>
                  <a:pt x="1" y="1187807"/>
                </a:lnTo>
                <a:lnTo>
                  <a:pt x="0" y="1187807"/>
                </a:lnTo>
                <a:lnTo>
                  <a:pt x="0" y="244713"/>
                </a:lnTo>
                <a:close/>
              </a:path>
            </a:pathLst>
          </a:custGeom>
          <a:solidFill>
            <a:schemeClr val="bg1">
              <a:lumMod val="85000"/>
            </a:schemeClr>
          </a:solidFill>
        </p:spPr>
        <p:txBody>
          <a:bodyPr wrap="square">
            <a:noAutofit/>
          </a:bodyPr>
          <a:lstStyle>
            <a:lvl1pPr marL="0" indent="0" algn="ctr">
              <a:buNone/>
              <a:defRPr sz="1000">
                <a:solidFill>
                  <a:srgbClr val="000000"/>
                </a:solidFill>
              </a:defRPr>
            </a:lvl1pPr>
          </a:lstStyle>
          <a:p>
            <a:endParaRPr lang="en-US"/>
          </a:p>
        </p:txBody>
      </p:sp>
      <p:sp>
        <p:nvSpPr>
          <p:cNvPr id="145" name="Text Placeholder 32">
            <a:extLst>
              <a:ext uri="{FF2B5EF4-FFF2-40B4-BE49-F238E27FC236}">
                <a16:creationId xmlns:a16="http://schemas.microsoft.com/office/drawing/2014/main" id="{A4B843D6-D64E-B84C-9B42-CB0537BA840E}"/>
              </a:ext>
            </a:extLst>
          </p:cNvPr>
          <p:cNvSpPr>
            <a:spLocks noGrp="1"/>
          </p:cNvSpPr>
          <p:nvPr>
            <p:ph type="body" sz="quarter" idx="13" hasCustomPrompt="1"/>
          </p:nvPr>
        </p:nvSpPr>
        <p:spPr>
          <a:xfrm>
            <a:off x="7551945" y="5547251"/>
            <a:ext cx="4381736" cy="466127"/>
          </a:xfrm>
          <a:prstGeom prst="rect">
            <a:avLst/>
          </a:prstGeom>
        </p:spPr>
        <p:txBody>
          <a:bodyPr>
            <a:noAutofit/>
          </a:bodyPr>
          <a:lstStyle>
            <a:lvl1pPr marL="0" indent="0" algn="r">
              <a:lnSpc>
                <a:spcPct val="100000"/>
              </a:lnSpc>
              <a:spcBef>
                <a:spcPts val="0"/>
              </a:spcBef>
              <a:buNone/>
              <a:defRPr sz="24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err="1"/>
              <a:t>www.website.eu</a:t>
            </a:r>
            <a:endParaRPr lang="en-US"/>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639015" y="3790144"/>
            <a:ext cx="5881764" cy="634242"/>
          </a:xfrm>
          <a:prstGeom prst="rect">
            <a:avLst/>
          </a:prstGeom>
        </p:spPr>
        <p:txBody>
          <a:bodyPr>
            <a:noAutofit/>
          </a:bodyPr>
          <a:lstStyle>
            <a:lvl1pPr marL="0" indent="0" algn="l">
              <a:buNone/>
              <a:defRPr sz="3600" b="1" i="0">
                <a:solidFill>
                  <a:schemeClr val="bg1"/>
                </a:solidFill>
                <a:latin typeface="+mn-lt"/>
              </a:defRPr>
            </a:lvl1pPr>
          </a:lstStyle>
          <a:p>
            <a:pPr lvl="0"/>
            <a:r>
              <a:rPr lang="en-US"/>
              <a:t>Follow Our Journey</a:t>
            </a:r>
          </a:p>
        </p:txBody>
      </p:sp>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a:stretch>
            <a:fillRect/>
          </a:stretch>
        </p:blipFill>
        <p:spPr>
          <a:xfrm>
            <a:off x="565420" y="5916072"/>
            <a:ext cx="2054262" cy="457426"/>
          </a:xfrm>
          <a:prstGeom prst="rect">
            <a:avLst/>
          </a:prstGeom>
        </p:spPr>
      </p:pic>
      <p:pic>
        <p:nvPicPr>
          <p:cNvPr id="3" name="Picture 2">
            <a:extLst>
              <a:ext uri="{FF2B5EF4-FFF2-40B4-BE49-F238E27FC236}">
                <a16:creationId xmlns:a16="http://schemas.microsoft.com/office/drawing/2014/main" id="{37633D73-07E7-F6C2-ECE2-B1424780DBB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186849" y="280389"/>
            <a:ext cx="3617368" cy="1879152"/>
          </a:xfrm>
          <a:prstGeom prst="rect">
            <a:avLst/>
          </a:prstGeom>
        </p:spPr>
      </p:pic>
      <p:sp>
        <p:nvSpPr>
          <p:cNvPr id="6" name="TextBox 5">
            <a:extLst>
              <a:ext uri="{FF2B5EF4-FFF2-40B4-BE49-F238E27FC236}">
                <a16:creationId xmlns:a16="http://schemas.microsoft.com/office/drawing/2014/main" id="{A6F9AC2B-CE3A-9282-4832-63B6A420C5DC}"/>
              </a:ext>
            </a:extLst>
          </p:cNvPr>
          <p:cNvSpPr txBox="1"/>
          <p:nvPr userDrawn="1"/>
        </p:nvSpPr>
        <p:spPr>
          <a:xfrm>
            <a:off x="3665981" y="6347193"/>
            <a:ext cx="8267700" cy="253916"/>
          </a:xfrm>
          <a:prstGeom prst="rect">
            <a:avLst/>
          </a:prstGeom>
          <a:noFill/>
        </p:spPr>
        <p:txBody>
          <a:bodyPr wrap="square">
            <a:spAutoFit/>
          </a:bodyPr>
          <a:lstStyle/>
          <a:p>
            <a:pPr algn="r"/>
            <a:r>
              <a:rPr lang="en-US" sz="1050" b="0" i="0" dirty="0">
                <a:solidFill>
                  <a:srgbClr val="0B3A5B"/>
                </a:solidFill>
                <a:effectLst/>
              </a:rPr>
              <a:t>Slide Deck © 2025 by Project EARTH is licensed under CC BY 4.0. To view a copy of this license, visit https://creativecommons.org/licenses/by/4.0/</a:t>
            </a:r>
            <a:endParaRPr lang="en-GB" sz="1050" dirty="0">
              <a:solidFill>
                <a:srgbClr val="0B3A5B"/>
              </a:solidFill>
            </a:endParaRPr>
          </a:p>
        </p:txBody>
      </p:sp>
    </p:spTree>
    <p:extLst>
      <p:ext uri="{BB962C8B-B14F-4D97-AF65-F5344CB8AC3E}">
        <p14:creationId xmlns:p14="http://schemas.microsoft.com/office/powerpoint/2010/main" val="30970682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02">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a:stretch>
            <a:fillRect/>
          </a:stretch>
        </p:blipFill>
        <p:spPr>
          <a:xfrm>
            <a:off x="500106" y="6030484"/>
            <a:ext cx="2054262" cy="457426"/>
          </a:xfrm>
          <a:prstGeom prst="rect">
            <a:avLst/>
          </a:prstGeom>
        </p:spPr>
      </p:pic>
      <p:sp>
        <p:nvSpPr>
          <p:cNvPr id="2" name="Picture Placeholder 3">
            <a:extLst>
              <a:ext uri="{FF2B5EF4-FFF2-40B4-BE49-F238E27FC236}">
                <a16:creationId xmlns:a16="http://schemas.microsoft.com/office/drawing/2014/main" id="{452F375B-3C38-D5D7-426A-5036F173DC4C}"/>
              </a:ext>
            </a:extLst>
          </p:cNvPr>
          <p:cNvSpPr>
            <a:spLocks noGrp="1"/>
          </p:cNvSpPr>
          <p:nvPr>
            <p:ph type="pic" sz="quarter" idx="11"/>
          </p:nvPr>
        </p:nvSpPr>
        <p:spPr>
          <a:xfrm>
            <a:off x="0" y="2159541"/>
            <a:ext cx="12192000" cy="3655594"/>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pic>
        <p:nvPicPr>
          <p:cNvPr id="3" name="Picture 2">
            <a:extLst>
              <a:ext uri="{FF2B5EF4-FFF2-40B4-BE49-F238E27FC236}">
                <a16:creationId xmlns:a16="http://schemas.microsoft.com/office/drawing/2014/main" id="{53C11D06-92A8-B4DA-CC8D-711BCD42E6E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186849" y="280389"/>
            <a:ext cx="3617368" cy="1879152"/>
          </a:xfrm>
          <a:prstGeom prst="rect">
            <a:avLst/>
          </a:prstGeom>
        </p:spPr>
      </p:pic>
      <p:sp>
        <p:nvSpPr>
          <p:cNvPr id="4" name="TextBox 3">
            <a:extLst>
              <a:ext uri="{FF2B5EF4-FFF2-40B4-BE49-F238E27FC236}">
                <a16:creationId xmlns:a16="http://schemas.microsoft.com/office/drawing/2014/main" id="{7862C40F-5DFE-0876-5327-300D3498009B}"/>
              </a:ext>
            </a:extLst>
          </p:cNvPr>
          <p:cNvSpPr txBox="1"/>
          <p:nvPr userDrawn="1"/>
        </p:nvSpPr>
        <p:spPr>
          <a:xfrm>
            <a:off x="2801302" y="6030484"/>
            <a:ext cx="8890592" cy="400110"/>
          </a:xfrm>
          <a:prstGeom prst="rect">
            <a:avLst/>
          </a:prstGeom>
          <a:noFill/>
        </p:spPr>
        <p:txBody>
          <a:bodyPr wrap="square">
            <a:spAutoFit/>
          </a:bodyPr>
          <a:lstStyle/>
          <a:p>
            <a:pPr algn="just"/>
            <a:r>
              <a:rPr lang="en-US" sz="1000" b="0" i="0" u="none" strike="noStrike">
                <a:solidFill>
                  <a:srgbClr val="0B3A5B"/>
                </a:solidFill>
                <a:effectLst/>
                <a:latin typeface="Calibri" panose="020F0502020204030204" pitchFamily="34" charset="0"/>
                <a:cs typeface="Calibri" panose="020F0502020204030204" pitchFamily="34" charset="0"/>
              </a:rPr>
              <a:t>Co-funded by the European Union. Views and opinions expressed are however those of the author or authors only and do not necessarily reflect those of the European Union or the Foundation for the Development of the Education System. Neither the European Union nor the entity providing the grant can be held responsible for them.</a:t>
            </a:r>
          </a:p>
        </p:txBody>
      </p:sp>
      <p:sp>
        <p:nvSpPr>
          <p:cNvPr id="5" name="TextBox 4">
            <a:extLst>
              <a:ext uri="{FF2B5EF4-FFF2-40B4-BE49-F238E27FC236}">
                <a16:creationId xmlns:a16="http://schemas.microsoft.com/office/drawing/2014/main" id="{0C08CD1E-C3E2-BA25-B99C-3FD914920116}"/>
              </a:ext>
            </a:extLst>
          </p:cNvPr>
          <p:cNvSpPr txBox="1"/>
          <p:nvPr userDrawn="1"/>
        </p:nvSpPr>
        <p:spPr>
          <a:xfrm>
            <a:off x="2801302" y="6430594"/>
            <a:ext cx="8476745" cy="246221"/>
          </a:xfrm>
          <a:prstGeom prst="rect">
            <a:avLst/>
          </a:prstGeom>
          <a:noFill/>
        </p:spPr>
        <p:txBody>
          <a:bodyPr wrap="square">
            <a:spAutoFit/>
          </a:bodyPr>
          <a:lstStyle/>
          <a:p>
            <a:r>
              <a:rPr lang="en-US" sz="1000" b="0" i="0" dirty="0">
                <a:solidFill>
                  <a:srgbClr val="0B3A5B"/>
                </a:solidFill>
                <a:effectLst/>
              </a:rPr>
              <a:t>Slide Deck © 2025 by Project EARTH is licensed under CC BY 4.0. To view a copy of this license, visit https://creativecommons.org/licenses/by/4.0/</a:t>
            </a:r>
            <a:endParaRPr lang="en-GB" sz="1000" dirty="0">
              <a:solidFill>
                <a:srgbClr val="0B3A5B"/>
              </a:solidFill>
            </a:endParaRPr>
          </a:p>
        </p:txBody>
      </p:sp>
    </p:spTree>
    <p:extLst>
      <p:ext uri="{BB962C8B-B14F-4D97-AF65-F5344CB8AC3E}">
        <p14:creationId xmlns:p14="http://schemas.microsoft.com/office/powerpoint/2010/main" val="40675972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Intro - Navy ">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151BFCDB-CADF-EC47-BAA7-197F619A3BA2}"/>
              </a:ext>
            </a:extLst>
          </p:cNvPr>
          <p:cNvSpPr/>
          <p:nvPr userDrawn="1"/>
        </p:nvSpPr>
        <p:spPr>
          <a:xfrm>
            <a:off x="2167324" y="772371"/>
            <a:ext cx="9503744" cy="5063164"/>
          </a:xfrm>
          <a:prstGeom prst="rect">
            <a:avLst/>
          </a:prstGeom>
          <a:solidFill>
            <a:srgbClr val="1739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47" name="Picture Placeholder 3">
            <a:extLst>
              <a:ext uri="{FF2B5EF4-FFF2-40B4-BE49-F238E27FC236}">
                <a16:creationId xmlns:a16="http://schemas.microsoft.com/office/drawing/2014/main" id="{CFFAA2CE-68E3-2F4C-B815-5E56A1944D9F}"/>
              </a:ext>
            </a:extLst>
          </p:cNvPr>
          <p:cNvSpPr>
            <a:spLocks noGrp="1"/>
          </p:cNvSpPr>
          <p:nvPr>
            <p:ph type="pic" sz="quarter" idx="10"/>
          </p:nvPr>
        </p:nvSpPr>
        <p:spPr>
          <a:xfrm>
            <a:off x="388401" y="385460"/>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49" name="Text Placeholder 17">
            <a:extLst>
              <a:ext uri="{FF2B5EF4-FFF2-40B4-BE49-F238E27FC236}">
                <a16:creationId xmlns:a16="http://schemas.microsoft.com/office/drawing/2014/main" id="{69A6005D-0B69-4B46-8775-6C9D41A6536B}"/>
              </a:ext>
            </a:extLst>
          </p:cNvPr>
          <p:cNvSpPr>
            <a:spLocks noGrp="1"/>
          </p:cNvSpPr>
          <p:nvPr>
            <p:ph type="body" sz="quarter" idx="18" hasCustomPrompt="1"/>
          </p:nvPr>
        </p:nvSpPr>
        <p:spPr>
          <a:xfrm>
            <a:off x="4940626" y="3429001"/>
            <a:ext cx="6414559" cy="2123902"/>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6122930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0" y="-2"/>
            <a:ext cx="1378111" cy="6858002"/>
          </a:xfrm>
          <a:prstGeom prst="rect">
            <a:avLst/>
          </a:prstGeom>
          <a:solidFill>
            <a:srgbClr val="1739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2267191" y="2545559"/>
            <a:ext cx="700387" cy="566443"/>
          </a:xfrm>
          <a:prstGeom prst="rect">
            <a:avLst/>
          </a:prstGeom>
          <a:noFill/>
        </p:spPr>
        <p:txBody>
          <a:bodyPr anchor="ctr">
            <a:noAutofit/>
          </a:bodyPr>
          <a:lstStyle>
            <a:lvl1pPr marL="0" indent="0" algn="ctr">
              <a:buNone/>
              <a:defRPr sz="3200" b="1" baseline="0">
                <a:solidFill>
                  <a:srgbClr val="29C5F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3102488" y="2545560"/>
            <a:ext cx="7646734" cy="566444"/>
          </a:xfrm>
          <a:prstGeom prst="rect">
            <a:avLst/>
          </a:prstGeom>
        </p:spPr>
        <p:txBody>
          <a:bodyPr anchor="ctr">
            <a:noAutofit/>
          </a:bodyPr>
          <a:lstStyle>
            <a:lvl1pPr marL="0" indent="0" algn="l">
              <a:lnSpc>
                <a:spcPct val="100000"/>
              </a:lnSpc>
              <a:spcBef>
                <a:spcPts val="0"/>
              </a:spcBef>
              <a:buNone/>
              <a:defRPr sz="2200" baseline="0">
                <a:solidFill>
                  <a:srgbClr val="17396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2267191" y="3123421"/>
            <a:ext cx="700387" cy="566443"/>
          </a:xfrm>
          <a:prstGeom prst="rect">
            <a:avLst/>
          </a:prstGeom>
          <a:noFill/>
        </p:spPr>
        <p:txBody>
          <a:bodyPr anchor="ctr">
            <a:noAutofit/>
          </a:bodyPr>
          <a:lstStyle>
            <a:lvl1pPr marL="0" indent="0" algn="ctr">
              <a:buNone/>
              <a:defRPr sz="3200" b="1" baseline="0">
                <a:solidFill>
                  <a:srgbClr val="29C5F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3102488" y="3123422"/>
            <a:ext cx="7646734" cy="566444"/>
          </a:xfrm>
          <a:prstGeom prst="rect">
            <a:avLst/>
          </a:prstGeom>
        </p:spPr>
        <p:txBody>
          <a:bodyPr anchor="ctr">
            <a:noAutofit/>
          </a:bodyPr>
          <a:lstStyle>
            <a:lvl1pPr marL="0" indent="0" algn="l">
              <a:lnSpc>
                <a:spcPct val="100000"/>
              </a:lnSpc>
              <a:spcBef>
                <a:spcPts val="0"/>
              </a:spcBef>
              <a:buNone/>
              <a:defRPr sz="2200" baseline="0">
                <a:solidFill>
                  <a:srgbClr val="17396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2267191" y="3702490"/>
            <a:ext cx="700387" cy="566443"/>
          </a:xfrm>
          <a:prstGeom prst="rect">
            <a:avLst/>
          </a:prstGeom>
          <a:noFill/>
        </p:spPr>
        <p:txBody>
          <a:bodyPr anchor="ctr">
            <a:noAutofit/>
          </a:bodyPr>
          <a:lstStyle>
            <a:lvl1pPr marL="0" indent="0" algn="ctr">
              <a:buNone/>
              <a:defRPr sz="3200" b="1" baseline="0">
                <a:solidFill>
                  <a:srgbClr val="29C5F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3102488" y="3702491"/>
            <a:ext cx="7646734" cy="566444"/>
          </a:xfrm>
          <a:prstGeom prst="rect">
            <a:avLst/>
          </a:prstGeom>
        </p:spPr>
        <p:txBody>
          <a:bodyPr anchor="ctr">
            <a:noAutofit/>
          </a:bodyPr>
          <a:lstStyle>
            <a:lvl1pPr marL="0" indent="0" algn="l">
              <a:lnSpc>
                <a:spcPct val="100000"/>
              </a:lnSpc>
              <a:spcBef>
                <a:spcPts val="0"/>
              </a:spcBef>
              <a:buNone/>
              <a:defRPr sz="2200" baseline="0">
                <a:solidFill>
                  <a:srgbClr val="17396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2267191" y="4284816"/>
            <a:ext cx="700387" cy="566443"/>
          </a:xfrm>
          <a:prstGeom prst="rect">
            <a:avLst/>
          </a:prstGeom>
          <a:noFill/>
        </p:spPr>
        <p:txBody>
          <a:bodyPr anchor="ctr">
            <a:noAutofit/>
          </a:bodyPr>
          <a:lstStyle>
            <a:lvl1pPr marL="0" indent="0" algn="ctr">
              <a:buNone/>
              <a:defRPr sz="3200" b="1" baseline="0">
                <a:solidFill>
                  <a:srgbClr val="29C5F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3102488" y="4284817"/>
            <a:ext cx="7646734" cy="566444"/>
          </a:xfrm>
          <a:prstGeom prst="rect">
            <a:avLst/>
          </a:prstGeom>
        </p:spPr>
        <p:txBody>
          <a:bodyPr anchor="ctr">
            <a:noAutofit/>
          </a:bodyPr>
          <a:lstStyle>
            <a:lvl1pPr marL="0" indent="0" algn="l">
              <a:lnSpc>
                <a:spcPct val="100000"/>
              </a:lnSpc>
              <a:spcBef>
                <a:spcPts val="0"/>
              </a:spcBef>
              <a:buNone/>
              <a:defRPr sz="2200" baseline="0">
                <a:solidFill>
                  <a:srgbClr val="17396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2267191" y="4863915"/>
            <a:ext cx="700387" cy="566443"/>
          </a:xfrm>
          <a:prstGeom prst="rect">
            <a:avLst/>
          </a:prstGeom>
          <a:noFill/>
        </p:spPr>
        <p:txBody>
          <a:bodyPr anchor="ctr">
            <a:noAutofit/>
          </a:bodyPr>
          <a:lstStyle>
            <a:lvl1pPr marL="0" indent="0" algn="ctr">
              <a:buNone/>
              <a:defRPr sz="3200" b="1" baseline="0">
                <a:solidFill>
                  <a:srgbClr val="29C5F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3102488" y="4863916"/>
            <a:ext cx="7646734" cy="566444"/>
          </a:xfrm>
          <a:prstGeom prst="rect">
            <a:avLst/>
          </a:prstGeom>
        </p:spPr>
        <p:txBody>
          <a:bodyPr anchor="ctr">
            <a:noAutofit/>
          </a:bodyPr>
          <a:lstStyle>
            <a:lvl1pPr marL="0" indent="0" algn="l">
              <a:lnSpc>
                <a:spcPct val="100000"/>
              </a:lnSpc>
              <a:spcBef>
                <a:spcPts val="0"/>
              </a:spcBef>
              <a:buNone/>
              <a:defRPr sz="2200" baseline="0">
                <a:solidFill>
                  <a:srgbClr val="17396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6" name="Rectangle 35">
            <a:extLst>
              <a:ext uri="{FF2B5EF4-FFF2-40B4-BE49-F238E27FC236}">
                <a16:creationId xmlns:a16="http://schemas.microsoft.com/office/drawing/2014/main" id="{27BC3113-E3C6-5349-8D68-5760D4A8C23B}"/>
              </a:ext>
            </a:extLst>
          </p:cNvPr>
          <p:cNvSpPr/>
          <p:nvPr userDrawn="1"/>
        </p:nvSpPr>
        <p:spPr>
          <a:xfrm>
            <a:off x="4388307" y="5855031"/>
            <a:ext cx="6907221" cy="577081"/>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US" sz="1050" b="0" i="0">
                <a:solidFill>
                  <a:srgbClr val="0B3A5B"/>
                </a:solidFill>
                <a:latin typeface="Calibri" panose="020F0502020204030204" pitchFamily="34" charset="0"/>
                <a:ea typeface="Open Sans" panose="020B0606030504020204" pitchFamily="34" charset="0"/>
                <a:cs typeface="Calibri" panose="020F0502020204030204" pitchFamily="34" charset="0"/>
              </a:rPr>
              <a:t>Co-funded by the European Union. Views and opinions expressed are however those of the author or authors only and do not necessarily reflect those of the European Union or the Foundation for the Development of the Education System. Neither the European Union nor the entity providing the grant can be held responsible for them.</a:t>
            </a:r>
          </a:p>
        </p:txBody>
      </p:sp>
      <p:sp>
        <p:nvSpPr>
          <p:cNvPr id="3" name="Picture Placeholder 3">
            <a:extLst>
              <a:ext uri="{FF2B5EF4-FFF2-40B4-BE49-F238E27FC236}">
                <a16:creationId xmlns:a16="http://schemas.microsoft.com/office/drawing/2014/main" id="{EF376128-3D56-39EB-B878-881E313032D4}"/>
              </a:ext>
            </a:extLst>
          </p:cNvPr>
          <p:cNvSpPr>
            <a:spLocks noGrp="1"/>
          </p:cNvSpPr>
          <p:nvPr>
            <p:ph type="pic" sz="quarter" idx="11"/>
          </p:nvPr>
        </p:nvSpPr>
        <p:spPr>
          <a:xfrm>
            <a:off x="788894" y="340862"/>
            <a:ext cx="11403106" cy="190369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pic>
        <p:nvPicPr>
          <p:cNvPr id="4" name="Picture 3">
            <a:extLst>
              <a:ext uri="{FF2B5EF4-FFF2-40B4-BE49-F238E27FC236}">
                <a16:creationId xmlns:a16="http://schemas.microsoft.com/office/drawing/2014/main" id="{D704BAEF-03F0-744A-90FB-0A1EF03B5F62}"/>
              </a:ext>
            </a:extLst>
          </p:cNvPr>
          <p:cNvPicPr>
            <a:picLocks noChangeAspect="1"/>
          </p:cNvPicPr>
          <p:nvPr userDrawn="1"/>
        </p:nvPicPr>
        <p:blipFill>
          <a:blip r:embed="rId2"/>
          <a:stretch>
            <a:fillRect/>
          </a:stretch>
        </p:blipFill>
        <p:spPr>
          <a:xfrm>
            <a:off x="2303050" y="5867924"/>
            <a:ext cx="2054262" cy="457426"/>
          </a:xfrm>
          <a:prstGeom prst="rect">
            <a:avLst/>
          </a:prstGeom>
        </p:spPr>
      </p:pic>
      <p:cxnSp>
        <p:nvCxnSpPr>
          <p:cNvPr id="11" name="Straight Connector 10">
            <a:extLst>
              <a:ext uri="{FF2B5EF4-FFF2-40B4-BE49-F238E27FC236}">
                <a16:creationId xmlns:a16="http://schemas.microsoft.com/office/drawing/2014/main" id="{4344D256-A31B-BC2F-4B9A-43E1183BF608}"/>
              </a:ext>
            </a:extLst>
          </p:cNvPr>
          <p:cNvCxnSpPr>
            <a:cxnSpLocks/>
          </p:cNvCxnSpPr>
          <p:nvPr userDrawn="1"/>
        </p:nvCxnSpPr>
        <p:spPr>
          <a:xfrm flipV="1">
            <a:off x="2156224" y="3114739"/>
            <a:ext cx="8867227" cy="14543"/>
          </a:xfrm>
          <a:prstGeom prst="line">
            <a:avLst/>
          </a:prstGeom>
          <a:ln w="19050">
            <a:solidFill>
              <a:srgbClr val="8652A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37184EE-77EA-7EB6-556C-9284576B774E}"/>
              </a:ext>
            </a:extLst>
          </p:cNvPr>
          <p:cNvCxnSpPr>
            <a:cxnSpLocks/>
          </p:cNvCxnSpPr>
          <p:nvPr userDrawn="1"/>
        </p:nvCxnSpPr>
        <p:spPr>
          <a:xfrm flipV="1">
            <a:off x="2156224" y="3692562"/>
            <a:ext cx="8867227" cy="14543"/>
          </a:xfrm>
          <a:prstGeom prst="line">
            <a:avLst/>
          </a:prstGeom>
          <a:ln w="19050">
            <a:solidFill>
              <a:srgbClr val="8652A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E695D3F-90BB-714D-905E-359A8A6F977A}"/>
              </a:ext>
            </a:extLst>
          </p:cNvPr>
          <p:cNvCxnSpPr>
            <a:cxnSpLocks/>
          </p:cNvCxnSpPr>
          <p:nvPr userDrawn="1"/>
        </p:nvCxnSpPr>
        <p:spPr>
          <a:xfrm flipV="1">
            <a:off x="2156224" y="4270385"/>
            <a:ext cx="8867227" cy="14543"/>
          </a:xfrm>
          <a:prstGeom prst="line">
            <a:avLst/>
          </a:prstGeom>
          <a:ln w="19050">
            <a:solidFill>
              <a:srgbClr val="8652A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030A6276-CB75-B53D-5CED-F7679BCF3899}"/>
              </a:ext>
            </a:extLst>
          </p:cNvPr>
          <p:cNvCxnSpPr>
            <a:cxnSpLocks/>
          </p:cNvCxnSpPr>
          <p:nvPr userDrawn="1"/>
        </p:nvCxnSpPr>
        <p:spPr>
          <a:xfrm flipV="1">
            <a:off x="2156224" y="4848208"/>
            <a:ext cx="8867227" cy="14543"/>
          </a:xfrm>
          <a:prstGeom prst="line">
            <a:avLst/>
          </a:prstGeom>
          <a:ln w="19050">
            <a:solidFill>
              <a:srgbClr val="8652A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765027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Photo Slide 01 - Navy">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BE1630F-ABE3-454E-AF33-B76A322BEE73}"/>
              </a:ext>
            </a:extLst>
          </p:cNvPr>
          <p:cNvSpPr/>
          <p:nvPr userDrawn="1"/>
        </p:nvSpPr>
        <p:spPr>
          <a:xfrm rot="16200000">
            <a:off x="2667000" y="-2667000"/>
            <a:ext cx="6858001" cy="12191999"/>
          </a:xfrm>
          <a:prstGeom prst="rect">
            <a:avLst/>
          </a:prstGeom>
          <a:solidFill>
            <a:srgbClr val="1739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FF6A92F6-7AEB-B44D-810F-0ECFA12BA532}"/>
              </a:ext>
            </a:extLst>
          </p:cNvPr>
          <p:cNvSpPr/>
          <p:nvPr userDrawn="1"/>
        </p:nvSpPr>
        <p:spPr>
          <a:xfrm rot="16200000">
            <a:off x="2862666" y="-2030696"/>
            <a:ext cx="6141020" cy="10919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31" name="Picture Placeholder 3">
            <a:extLst>
              <a:ext uri="{FF2B5EF4-FFF2-40B4-BE49-F238E27FC236}">
                <a16:creationId xmlns:a16="http://schemas.microsoft.com/office/drawing/2014/main" id="{E95453CA-7B4E-0746-91B4-37426B27DE91}"/>
              </a:ext>
            </a:extLst>
          </p:cNvPr>
          <p:cNvSpPr>
            <a:spLocks noGrp="1"/>
          </p:cNvSpPr>
          <p:nvPr>
            <p:ph type="pic" sz="quarter" idx="11"/>
          </p:nvPr>
        </p:nvSpPr>
        <p:spPr>
          <a:xfrm>
            <a:off x="799128" y="746272"/>
            <a:ext cx="1020365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grpSp>
        <p:nvGrpSpPr>
          <p:cNvPr id="4" name="Group 3">
            <a:extLst>
              <a:ext uri="{FF2B5EF4-FFF2-40B4-BE49-F238E27FC236}">
                <a16:creationId xmlns:a16="http://schemas.microsoft.com/office/drawing/2014/main" id="{93B0DE3E-03D1-9A83-A385-35608BC44E35}"/>
              </a:ext>
            </a:extLst>
          </p:cNvPr>
          <p:cNvGrpSpPr>
            <a:grpSpLocks noChangeAspect="1"/>
          </p:cNvGrpSpPr>
          <p:nvPr userDrawn="1"/>
        </p:nvGrpSpPr>
        <p:grpSpPr>
          <a:xfrm rot="16200000">
            <a:off x="10140828" y="4703902"/>
            <a:ext cx="3303216" cy="288000"/>
            <a:chOff x="3684958" y="6608690"/>
            <a:chExt cx="2059860" cy="179595"/>
          </a:xfrm>
        </p:grpSpPr>
        <p:pic>
          <p:nvPicPr>
            <p:cNvPr id="5" name="Picture 4">
              <a:extLst>
                <a:ext uri="{FF2B5EF4-FFF2-40B4-BE49-F238E27FC236}">
                  <a16:creationId xmlns:a16="http://schemas.microsoft.com/office/drawing/2014/main" id="{16454C85-3CC3-50F0-2A78-55C74BA44334}"/>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l="23671" t="58569" r="16067" b="33319"/>
            <a:stretch/>
          </p:blipFill>
          <p:spPr>
            <a:xfrm>
              <a:off x="3849757" y="6632227"/>
              <a:ext cx="1895061" cy="132522"/>
            </a:xfrm>
            <a:prstGeom prst="rect">
              <a:avLst/>
            </a:prstGeom>
          </p:spPr>
        </p:pic>
        <p:pic>
          <p:nvPicPr>
            <p:cNvPr id="6" name="Picture 5">
              <a:extLst>
                <a:ext uri="{FF2B5EF4-FFF2-40B4-BE49-F238E27FC236}">
                  <a16:creationId xmlns:a16="http://schemas.microsoft.com/office/drawing/2014/main" id="{C54006EF-FCB0-A205-4ABB-4ED1BAB10BD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80983" t="7869" r="7850" b="69418"/>
            <a:stretch/>
          </p:blipFill>
          <p:spPr>
            <a:xfrm rot="7811057">
              <a:off x="3690040" y="6603608"/>
              <a:ext cx="179595" cy="189760"/>
            </a:xfrm>
            <a:prstGeom prst="rect">
              <a:avLst/>
            </a:prstGeom>
          </p:spPr>
        </p:pic>
      </p:grpSp>
    </p:spTree>
    <p:extLst>
      <p:ext uri="{BB962C8B-B14F-4D97-AF65-F5344CB8AC3E}">
        <p14:creationId xmlns:p14="http://schemas.microsoft.com/office/powerpoint/2010/main" val="649323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Photo Slide 02 - Navy">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A64D667-BE72-C24D-B0CC-AD31B56CD27C}"/>
              </a:ext>
            </a:extLst>
          </p:cNvPr>
          <p:cNvSpPr/>
          <p:nvPr userDrawn="1"/>
        </p:nvSpPr>
        <p:spPr>
          <a:xfrm rot="16200000">
            <a:off x="4192375" y="-642572"/>
            <a:ext cx="3807250" cy="8129849"/>
          </a:xfrm>
          <a:prstGeom prst="rect">
            <a:avLst/>
          </a:prstGeom>
          <a:solidFill>
            <a:srgbClr val="1739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a16="http://schemas.microsoft.com/office/drawing/2014/main" id="{B6E1D271-A54F-3142-9810-88EAA303CC9C}"/>
              </a:ext>
            </a:extLst>
          </p:cNvPr>
          <p:cNvSpPr>
            <a:spLocks noGrp="1"/>
          </p:cNvSpPr>
          <p:nvPr>
            <p:ph type="body" sz="quarter" idx="18" hasCustomPrompt="1"/>
          </p:nvPr>
        </p:nvSpPr>
        <p:spPr>
          <a:xfrm>
            <a:off x="4063536" y="4285031"/>
            <a:ext cx="4064926" cy="577734"/>
          </a:xfrm>
          <a:prstGeom prst="rect">
            <a:avLst/>
          </a:prstGeom>
          <a:gradFill>
            <a:gsLst>
              <a:gs pos="0">
                <a:srgbClr val="8551A1"/>
              </a:gs>
              <a:gs pos="35350">
                <a:srgbClr val="6363AC"/>
              </a:gs>
              <a:gs pos="100000">
                <a:srgbClr val="26C4F4"/>
              </a:gs>
            </a:gsLst>
            <a:lin ang="0" scaled="0"/>
          </a:gra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Name</a:t>
            </a:r>
            <a:endParaRPr lang="en-US"/>
          </a:p>
        </p:txBody>
      </p:sp>
      <p:sp>
        <p:nvSpPr>
          <p:cNvPr id="18" name="Text Placeholder 17">
            <a:extLst>
              <a:ext uri="{FF2B5EF4-FFF2-40B4-BE49-F238E27FC236}">
                <a16:creationId xmlns:a16="http://schemas.microsoft.com/office/drawing/2014/main" id="{4CD73164-A5CD-B44E-851C-2983ED5519FA}"/>
              </a:ext>
            </a:extLst>
          </p:cNvPr>
          <p:cNvSpPr>
            <a:spLocks noGrp="1"/>
          </p:cNvSpPr>
          <p:nvPr>
            <p:ph type="body" sz="quarter" idx="19" hasCustomPrompt="1"/>
          </p:nvPr>
        </p:nvSpPr>
        <p:spPr>
          <a:xfrm>
            <a:off x="2031074" y="2022793"/>
            <a:ext cx="8129850" cy="1985691"/>
          </a:xfrm>
          <a:prstGeom prst="rect">
            <a:avLst/>
          </a:prstGeom>
          <a:noFill/>
          <a:ln>
            <a:noFill/>
          </a:ln>
        </p:spPr>
        <p:txBody>
          <a:bodyPr anchor="ctr"/>
          <a:lstStyle>
            <a:lvl1pPr algn="ctr">
              <a:buNone/>
              <a:defRPr sz="3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QUOTE</a:t>
            </a:r>
            <a:endParaRPr lang="en-US"/>
          </a:p>
        </p:txBody>
      </p:sp>
      <p:sp>
        <p:nvSpPr>
          <p:cNvPr id="30" name="Picture Placeholder 29">
            <a:extLst>
              <a:ext uri="{FF2B5EF4-FFF2-40B4-BE49-F238E27FC236}">
                <a16:creationId xmlns:a16="http://schemas.microsoft.com/office/drawing/2014/main" id="{C6C7483F-9D23-2345-991A-9E887BE50E14}"/>
              </a:ext>
            </a:extLst>
          </p:cNvPr>
          <p:cNvSpPr>
            <a:spLocks noGrp="1"/>
          </p:cNvSpPr>
          <p:nvPr>
            <p:ph type="pic" sz="quarter" idx="20"/>
          </p:nvPr>
        </p:nvSpPr>
        <p:spPr>
          <a:xfrm>
            <a:off x="-2" y="-7299"/>
            <a:ext cx="12192002" cy="6865298"/>
          </a:xfrm>
          <a:custGeom>
            <a:avLst/>
            <a:gdLst>
              <a:gd name="connsiteX0" fmla="*/ 2031077 w 12192002"/>
              <a:gd name="connsiteY0" fmla="*/ 1509985 h 6865298"/>
              <a:gd name="connsiteX1" fmla="*/ 2031077 w 12192002"/>
              <a:gd name="connsiteY1" fmla="*/ 5275310 h 6865298"/>
              <a:gd name="connsiteX2" fmla="*/ 10160926 w 12192002"/>
              <a:gd name="connsiteY2" fmla="*/ 5275310 h 6865298"/>
              <a:gd name="connsiteX3" fmla="*/ 10160926 w 12192002"/>
              <a:gd name="connsiteY3" fmla="*/ 1509985 h 6865298"/>
              <a:gd name="connsiteX4" fmla="*/ 0 w 12192002"/>
              <a:gd name="connsiteY4" fmla="*/ 0 h 6865298"/>
              <a:gd name="connsiteX5" fmla="*/ 12192002 w 12192002"/>
              <a:gd name="connsiteY5" fmla="*/ 0 h 6865298"/>
              <a:gd name="connsiteX6" fmla="*/ 12192002 w 12192002"/>
              <a:gd name="connsiteY6" fmla="*/ 5795417 h 6865298"/>
              <a:gd name="connsiteX7" fmla="*/ 12192002 w 12192002"/>
              <a:gd name="connsiteY7" fmla="*/ 6785294 h 6865298"/>
              <a:gd name="connsiteX8" fmla="*/ 12192002 w 12192002"/>
              <a:gd name="connsiteY8" fmla="*/ 6865298 h 6865298"/>
              <a:gd name="connsiteX9" fmla="*/ 0 w 12192002"/>
              <a:gd name="connsiteY9" fmla="*/ 6865298 h 6865298"/>
              <a:gd name="connsiteX10" fmla="*/ 0 w 12192002"/>
              <a:gd name="connsiteY10" fmla="*/ 6785294 h 6865298"/>
              <a:gd name="connsiteX11" fmla="*/ 0 w 12192002"/>
              <a:gd name="connsiteY11" fmla="*/ 5795417 h 6865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2" h="6865298">
                <a:moveTo>
                  <a:pt x="2031077" y="1509985"/>
                </a:moveTo>
                <a:lnTo>
                  <a:pt x="2031077" y="5275310"/>
                </a:lnTo>
                <a:lnTo>
                  <a:pt x="10160926" y="5275310"/>
                </a:lnTo>
                <a:lnTo>
                  <a:pt x="10160926" y="1509985"/>
                </a:lnTo>
                <a:close/>
                <a:moveTo>
                  <a:pt x="0" y="0"/>
                </a:moveTo>
                <a:lnTo>
                  <a:pt x="12192002" y="0"/>
                </a:lnTo>
                <a:lnTo>
                  <a:pt x="12192002" y="5795417"/>
                </a:lnTo>
                <a:lnTo>
                  <a:pt x="12192002" y="6785294"/>
                </a:lnTo>
                <a:lnTo>
                  <a:pt x="12192002" y="6865298"/>
                </a:lnTo>
                <a:lnTo>
                  <a:pt x="0" y="6865298"/>
                </a:lnTo>
                <a:lnTo>
                  <a:pt x="0" y="6785294"/>
                </a:lnTo>
                <a:lnTo>
                  <a:pt x="0" y="579541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Tree>
    <p:extLst>
      <p:ext uri="{BB962C8B-B14F-4D97-AF65-F5344CB8AC3E}">
        <p14:creationId xmlns:p14="http://schemas.microsoft.com/office/powerpoint/2010/main" val="38191297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Photo Slide 03">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C25ED91B-E72D-454A-96A2-6160C2712A09}"/>
              </a:ext>
            </a:extLst>
          </p:cNvPr>
          <p:cNvSpPr>
            <a:spLocks noGrp="1"/>
          </p:cNvSpPr>
          <p:nvPr>
            <p:ph type="pic" sz="quarter" idx="11"/>
          </p:nvPr>
        </p:nvSpPr>
        <p:spPr>
          <a:xfrm>
            <a:off x="0" y="-12469"/>
            <a:ext cx="12192000" cy="6870469"/>
          </a:xfrm>
          <a:custGeom>
            <a:avLst/>
            <a:gdLst>
              <a:gd name="connsiteX0" fmla="*/ 593490 w 12192000"/>
              <a:gd name="connsiteY0" fmla="*/ 490474 h 6870469"/>
              <a:gd name="connsiteX1" fmla="*/ 593490 w 12192000"/>
              <a:gd name="connsiteY1" fmla="*/ 6379996 h 6870469"/>
              <a:gd name="connsiteX2" fmla="*/ 11598512 w 12192000"/>
              <a:gd name="connsiteY2" fmla="*/ 6379996 h 6870469"/>
              <a:gd name="connsiteX3" fmla="*/ 11598512 w 12192000"/>
              <a:gd name="connsiteY3" fmla="*/ 490474 h 6870469"/>
              <a:gd name="connsiteX4" fmla="*/ 0 w 12192000"/>
              <a:gd name="connsiteY4" fmla="*/ 0 h 6870469"/>
              <a:gd name="connsiteX5" fmla="*/ 12192000 w 12192000"/>
              <a:gd name="connsiteY5" fmla="*/ 0 h 6870469"/>
              <a:gd name="connsiteX6" fmla="*/ 12192000 w 12192000"/>
              <a:gd name="connsiteY6" fmla="*/ 6870469 h 6870469"/>
              <a:gd name="connsiteX7" fmla="*/ 0 w 12192000"/>
              <a:gd name="connsiteY7" fmla="*/ 6870469 h 6870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70469">
                <a:moveTo>
                  <a:pt x="593490" y="490474"/>
                </a:moveTo>
                <a:lnTo>
                  <a:pt x="593490" y="6379996"/>
                </a:lnTo>
                <a:lnTo>
                  <a:pt x="11598512" y="6379996"/>
                </a:lnTo>
                <a:lnTo>
                  <a:pt x="11598512" y="490474"/>
                </a:lnTo>
                <a:close/>
                <a:moveTo>
                  <a:pt x="0" y="0"/>
                </a:moveTo>
                <a:lnTo>
                  <a:pt x="12192000" y="0"/>
                </a:lnTo>
                <a:lnTo>
                  <a:pt x="12192000" y="6870469"/>
                </a:lnTo>
                <a:lnTo>
                  <a:pt x="0" y="6870469"/>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7" name="Text Placeholder 17">
            <a:extLst>
              <a:ext uri="{FF2B5EF4-FFF2-40B4-BE49-F238E27FC236}">
                <a16:creationId xmlns:a16="http://schemas.microsoft.com/office/drawing/2014/main" id="{074C7853-7CB6-7746-BAFE-C9DCDB2DED13}"/>
              </a:ext>
            </a:extLst>
          </p:cNvPr>
          <p:cNvSpPr>
            <a:spLocks noGrp="1"/>
          </p:cNvSpPr>
          <p:nvPr>
            <p:ph type="body" sz="quarter" idx="18" hasCustomPrompt="1"/>
          </p:nvPr>
        </p:nvSpPr>
        <p:spPr>
          <a:xfrm>
            <a:off x="4063536" y="4333157"/>
            <a:ext cx="4064926" cy="577734"/>
          </a:xfrm>
          <a:prstGeom prst="rect">
            <a:avLst/>
          </a:prstGeom>
          <a:gradFill>
            <a:gsLst>
              <a:gs pos="0">
                <a:srgbClr val="8551A1"/>
              </a:gs>
              <a:gs pos="35350">
                <a:srgbClr val="6363AC"/>
              </a:gs>
              <a:gs pos="100000">
                <a:srgbClr val="26C4F4"/>
              </a:gs>
            </a:gsLst>
            <a:lin ang="0" scaled="0"/>
          </a:gra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Name</a:t>
            </a:r>
            <a:endParaRPr lang="en-US"/>
          </a:p>
        </p:txBody>
      </p:sp>
      <p:sp>
        <p:nvSpPr>
          <p:cNvPr id="8" name="Text Placeholder 17">
            <a:extLst>
              <a:ext uri="{FF2B5EF4-FFF2-40B4-BE49-F238E27FC236}">
                <a16:creationId xmlns:a16="http://schemas.microsoft.com/office/drawing/2014/main" id="{B7076A1A-EEF6-B84F-88E3-91A2A97935FC}"/>
              </a:ext>
            </a:extLst>
          </p:cNvPr>
          <p:cNvSpPr>
            <a:spLocks noGrp="1"/>
          </p:cNvSpPr>
          <p:nvPr>
            <p:ph type="body" sz="quarter" idx="19" hasCustomPrompt="1"/>
          </p:nvPr>
        </p:nvSpPr>
        <p:spPr>
          <a:xfrm>
            <a:off x="2031074" y="2070919"/>
            <a:ext cx="8129850" cy="1985691"/>
          </a:xfrm>
          <a:prstGeom prst="rect">
            <a:avLst/>
          </a:prstGeom>
          <a:noFill/>
          <a:ln>
            <a:noFill/>
          </a:ln>
        </p:spPr>
        <p:txBody>
          <a:bodyPr anchor="ctr"/>
          <a:lstStyle>
            <a:lvl1pPr algn="ctr">
              <a:buNone/>
              <a:defRPr sz="3000" b="0" i="0" spc="0">
                <a:solidFill>
                  <a:srgbClr val="17396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QUOTE</a:t>
            </a:r>
            <a:endParaRPr lang="en-US"/>
          </a:p>
        </p:txBody>
      </p:sp>
    </p:spTree>
    <p:extLst>
      <p:ext uri="{BB962C8B-B14F-4D97-AF65-F5344CB8AC3E}">
        <p14:creationId xmlns:p14="http://schemas.microsoft.com/office/powerpoint/2010/main" val="15769583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 Nav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B7E66DD-F23B-014C-B0A0-143429C57BC5}"/>
              </a:ext>
            </a:extLst>
          </p:cNvPr>
          <p:cNvSpPr/>
          <p:nvPr userDrawn="1"/>
        </p:nvSpPr>
        <p:spPr>
          <a:xfrm>
            <a:off x="0" y="16329"/>
            <a:ext cx="4780547" cy="6858000"/>
          </a:xfrm>
          <a:prstGeom prst="rect">
            <a:avLst/>
          </a:prstGeom>
          <a:solidFill>
            <a:srgbClr val="17396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l">
              <a:lnSpc>
                <a:spcPct val="100000"/>
              </a:lnSpc>
              <a:spcBef>
                <a:spcPts val="0"/>
              </a:spcBef>
              <a:buNone/>
              <a:defRPr sz="2400" b="1" i="0">
                <a:solidFill>
                  <a:srgbClr val="29C5F4"/>
                </a:solidFill>
                <a:latin typeface="Calibri" panose="020F0502020204030204" pitchFamily="34" charset="0"/>
                <a:cs typeface="Calibri" panose="020F0502020204030204" pitchFamily="34" charset="0"/>
              </a:defRPr>
            </a:lvl1pPr>
          </a:lstStyle>
          <a:p>
            <a:pPr lvl="0"/>
            <a:r>
              <a:rPr lang="en-US"/>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173965"/>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880331" y="614396"/>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01</a:t>
            </a:r>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l">
              <a:lnSpc>
                <a:spcPct val="100000"/>
              </a:lnSpc>
              <a:spcBef>
                <a:spcPts val="0"/>
              </a:spcBef>
              <a:buNone/>
              <a:defRPr sz="2400" b="1" i="0">
                <a:solidFill>
                  <a:srgbClr val="29C5F4"/>
                </a:solidFill>
                <a:latin typeface="Calibri" panose="020F0502020204030204" pitchFamily="34" charset="0"/>
                <a:cs typeface="Calibri" panose="020F0502020204030204" pitchFamily="34" charset="0"/>
              </a:defRPr>
            </a:lvl1pPr>
          </a:lstStyle>
          <a:p>
            <a:pPr lvl="0"/>
            <a:r>
              <a:rPr lang="en-US"/>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l">
              <a:lnSpc>
                <a:spcPct val="100000"/>
              </a:lnSpc>
              <a:spcBef>
                <a:spcPts val="0"/>
              </a:spcBef>
              <a:buNone/>
              <a:defRPr lang="en-US" sz="2200" b="0" i="0" smtClean="0">
                <a:solidFill>
                  <a:srgbClr val="173965"/>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l">
              <a:lnSpc>
                <a:spcPct val="100000"/>
              </a:lnSpc>
              <a:spcBef>
                <a:spcPts val="0"/>
              </a:spcBef>
              <a:buNone/>
              <a:defRPr sz="2400" b="1" i="0">
                <a:solidFill>
                  <a:srgbClr val="29C5F4"/>
                </a:solidFill>
                <a:latin typeface="Calibri" panose="020F0502020204030204" pitchFamily="34" charset="0"/>
                <a:cs typeface="Calibri" panose="020F0502020204030204" pitchFamily="34" charset="0"/>
              </a:defRPr>
            </a:lvl1pPr>
          </a:lstStyle>
          <a:p>
            <a:pPr lvl="0"/>
            <a:r>
              <a:rPr lang="en-US"/>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173965"/>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35" name="Picture Placeholder 2">
            <a:extLst>
              <a:ext uri="{FF2B5EF4-FFF2-40B4-BE49-F238E27FC236}">
                <a16:creationId xmlns:a16="http://schemas.microsoft.com/office/drawing/2014/main" id="{BD59DABF-111E-2D4A-BE64-98DAA5D97CFE}"/>
              </a:ext>
            </a:extLst>
          </p:cNvPr>
          <p:cNvSpPr>
            <a:spLocks noGrp="1"/>
          </p:cNvSpPr>
          <p:nvPr>
            <p:ph type="pic" sz="quarter" idx="19"/>
          </p:nvPr>
        </p:nvSpPr>
        <p:spPr>
          <a:xfrm>
            <a:off x="-48344" y="0"/>
            <a:ext cx="3570477"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
        <p:nvSpPr>
          <p:cNvPr id="36" name="Text Placeholder 8">
            <a:extLst>
              <a:ext uri="{FF2B5EF4-FFF2-40B4-BE49-F238E27FC236}">
                <a16:creationId xmlns:a16="http://schemas.microsoft.com/office/drawing/2014/main" id="{E363E5FA-4BBA-1F46-9E5A-62305F8A9CF0}"/>
              </a:ext>
            </a:extLst>
          </p:cNvPr>
          <p:cNvSpPr>
            <a:spLocks noGrp="1"/>
          </p:cNvSpPr>
          <p:nvPr>
            <p:ph type="body" sz="quarter" idx="47" hasCustomPrompt="1"/>
          </p:nvPr>
        </p:nvSpPr>
        <p:spPr>
          <a:xfrm>
            <a:off x="3918849" y="2558717"/>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02</a:t>
            </a:r>
          </a:p>
        </p:txBody>
      </p:sp>
      <p:sp>
        <p:nvSpPr>
          <p:cNvPr id="37" name="Text Placeholder 8">
            <a:extLst>
              <a:ext uri="{FF2B5EF4-FFF2-40B4-BE49-F238E27FC236}">
                <a16:creationId xmlns:a16="http://schemas.microsoft.com/office/drawing/2014/main" id="{0F5BA730-D07C-7641-9007-3F26BB35EE73}"/>
              </a:ext>
            </a:extLst>
          </p:cNvPr>
          <p:cNvSpPr>
            <a:spLocks noGrp="1"/>
          </p:cNvSpPr>
          <p:nvPr>
            <p:ph type="body" sz="quarter" idx="48" hasCustomPrompt="1"/>
          </p:nvPr>
        </p:nvSpPr>
        <p:spPr>
          <a:xfrm>
            <a:off x="3918849" y="4410972"/>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03</a:t>
            </a:r>
          </a:p>
        </p:txBody>
      </p:sp>
    </p:spTree>
    <p:extLst>
      <p:ext uri="{BB962C8B-B14F-4D97-AF65-F5344CB8AC3E}">
        <p14:creationId xmlns:p14="http://schemas.microsoft.com/office/powerpoint/2010/main" val="1996454653"/>
      </p:ext>
    </p:extLst>
  </p:cSld>
  <p:clrMapOvr>
    <a:masterClrMapping/>
  </p:clrMapOvr>
</p:sldLayout>
</file>

<file path=ppt/slideMasters/_rels/slideMaster1.xml.rels>&#65279;<?xml version="1.0" encoding="utf-8"?><Relationships xmlns="http://schemas.openxmlformats.org/package/2006/relationships"><Relationship Type="http://schemas.openxmlformats.org/officeDocument/2006/relationships/slideLayout" Target="/ppt/slideLayouts/slideLayout8.xml" Id="rId8" /><Relationship Type="http://schemas.openxmlformats.org/officeDocument/2006/relationships/slideLayout" Target="/ppt/slideLayouts/slideLayout13.xml" Id="rId13" /><Relationship Type="http://schemas.openxmlformats.org/officeDocument/2006/relationships/theme" Target="/ppt/theme/theme1.xml" Id="rId18" /><Relationship Type="http://schemas.openxmlformats.org/officeDocument/2006/relationships/slideLayout" Target="/ppt/slideLayouts/slideLayout3.xml" Id="rId3" /><Relationship Type="http://schemas.openxmlformats.org/officeDocument/2006/relationships/slideLayout" Target="/ppt/slideLayouts/slideLayout7.xml" Id="rId7" /><Relationship Type="http://schemas.openxmlformats.org/officeDocument/2006/relationships/slideLayout" Target="/ppt/slideLayouts/slideLayout12.xml" Id="rId12" /><Relationship Type="http://schemas.openxmlformats.org/officeDocument/2006/relationships/slideLayout" Target="/ppt/slideLayouts/slideLayout17.xml" Id="rId17" /><Relationship Type="http://schemas.openxmlformats.org/officeDocument/2006/relationships/slideLayout" Target="/ppt/slideLayouts/slideLayout16.xml" Id="rId16" /><Relationship Type="http://schemas.openxmlformats.org/officeDocument/2006/relationships/slideLayout" Target="/ppt/slideLayouts/slideLayout6.xml" Id="rId6" /><Relationship Type="http://schemas.openxmlformats.org/officeDocument/2006/relationships/slideLayout" Target="/ppt/slideLayouts/slideLayout11.xml" Id="rId11" /><Relationship Type="http://schemas.openxmlformats.org/officeDocument/2006/relationships/slideLayout" Target="/ppt/slideLayouts/slideLayout5.xml" Id="rId5" /><Relationship Type="http://schemas.openxmlformats.org/officeDocument/2006/relationships/slideLayout" Target="/ppt/slideLayouts/slideLayout10.xml" Id="rId10" /><Relationship Type="http://schemas.openxmlformats.org/officeDocument/2006/relationships/image" Target="/ppt/media/image1.png" Id="rId19" /><Relationship Type="http://schemas.openxmlformats.org/officeDocument/2006/relationships/slideLayout" Target="/ppt/slideLayouts/slideLayout4.xml" Id="rId4" /><Relationship Type="http://schemas.openxmlformats.org/officeDocument/2006/relationships/slideLayout" Target="/ppt/slideLayouts/slideLayout9.xml" Id="rId9" /><Relationship Type="http://schemas.openxmlformats.org/officeDocument/2006/relationships/slideLayout" Target="/ppt/slideLayouts/slideLayout14.xml" Id="rId14" /></Relationships>
</file>

<file path=ppt/slideMasters/slideMaster1.xml><?xml version="1.0" encoding="utf-8"?>
<p:sldMaster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A34B1C33-F974-20C4-511D-AE6182F906AD}"/>
              </a:ext>
            </a:extLst>
          </p:cNvPr>
          <p:cNvGrpSpPr>
            <a:grpSpLocks noChangeAspect="1"/>
          </p:cNvGrpSpPr>
          <p:nvPr userDrawn="1"/>
        </p:nvGrpSpPr>
        <p:grpSpPr>
          <a:xfrm rot="16200000">
            <a:off x="10577953" y="5328809"/>
            <a:ext cx="2477412" cy="216000"/>
            <a:chOff x="3684958" y="6608690"/>
            <a:chExt cx="2059860" cy="179595"/>
          </a:xfrm>
        </p:grpSpPr>
        <p:pic>
          <p:nvPicPr>
            <p:cNvPr id="8" name="Picture 7">
              <a:extLst>
                <a:ext uri="{FF2B5EF4-FFF2-40B4-BE49-F238E27FC236}">
                  <a16:creationId xmlns:a16="http://schemas.microsoft.com/office/drawing/2014/main" id="{63DEEDA8-2327-E89F-D2D7-1D12020B69DA}"/>
                </a:ext>
              </a:extLst>
            </p:cNvPr>
            <p:cNvPicPr>
              <a:picLocks noChangeAspect="1"/>
            </p:cNvPicPr>
            <p:nvPr userDrawn="1"/>
          </p:nvPicPr>
          <p:blipFill rotWithShape="1">
            <a:blip r:embed="rId19">
              <a:extLst>
                <a:ext uri="{28A0092B-C50C-407E-A947-70E740481C1C}">
                  <a14:useLocalDpi xmlns:a14="http://schemas.microsoft.com/office/drawing/2010/main" val="0"/>
                </a:ext>
              </a:extLst>
            </a:blip>
            <a:srcRect l="23671" t="58569" r="16067" b="33319"/>
            <a:stretch/>
          </p:blipFill>
          <p:spPr>
            <a:xfrm>
              <a:off x="3849757" y="6632227"/>
              <a:ext cx="1895061" cy="132522"/>
            </a:xfrm>
            <a:prstGeom prst="rect">
              <a:avLst/>
            </a:prstGeom>
          </p:spPr>
        </p:pic>
        <p:pic>
          <p:nvPicPr>
            <p:cNvPr id="9" name="Picture 8">
              <a:extLst>
                <a:ext uri="{FF2B5EF4-FFF2-40B4-BE49-F238E27FC236}">
                  <a16:creationId xmlns:a16="http://schemas.microsoft.com/office/drawing/2014/main" id="{DEFF0995-F91A-8B34-AE13-1187C7F15492}"/>
                </a:ext>
              </a:extLst>
            </p:cNvPr>
            <p:cNvPicPr>
              <a:picLocks noChangeAspect="1"/>
            </p:cNvPicPr>
            <p:nvPr userDrawn="1"/>
          </p:nvPicPr>
          <p:blipFill rotWithShape="1">
            <a:blip r:embed="rId19">
              <a:extLst>
                <a:ext uri="{28A0092B-C50C-407E-A947-70E740481C1C}">
                  <a14:useLocalDpi xmlns:a14="http://schemas.microsoft.com/office/drawing/2010/main" val="0"/>
                </a:ext>
              </a:extLst>
            </a:blip>
            <a:srcRect l="80983" t="7869" r="7850" b="69418"/>
            <a:stretch/>
          </p:blipFill>
          <p:spPr>
            <a:xfrm rot="7811057">
              <a:off x="3690040" y="6603608"/>
              <a:ext cx="179595" cy="189760"/>
            </a:xfrm>
            <a:prstGeom prst="rect">
              <a:avLst/>
            </a:prstGeom>
          </p:spPr>
        </p:pic>
      </p:gr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97" r:id="rId3"/>
    <p:sldLayoutId id="2147483882" r:id="rId4"/>
    <p:sldLayoutId id="2147483842" r:id="rId5"/>
    <p:sldLayoutId id="2147483840" r:id="rId6"/>
    <p:sldLayoutId id="2147483884" r:id="rId7"/>
    <p:sldLayoutId id="2147483883" r:id="rId8"/>
    <p:sldLayoutId id="2147483877" r:id="rId9"/>
    <p:sldLayoutId id="2147483841" r:id="rId10"/>
    <p:sldLayoutId id="2147483885" r:id="rId11"/>
    <p:sldLayoutId id="2147483886" r:id="rId12"/>
    <p:sldLayoutId id="2147483878" r:id="rId13"/>
    <p:sldLayoutId id="2147483861" r:id="rId14"/>
    <p:sldLayoutId id="2147483847" r:id="rId16"/>
    <p:sldLayoutId id="2147483853"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&#65279;<?xml version="1.0" encoding="utf-8"?><Relationships xmlns="http://schemas.openxmlformats.org/package/2006/relationships"><Relationship Type="http://schemas.openxmlformats.org/officeDocument/2006/relationships/image" Target="/ppt/media/image5.png" Id="rId3" /><Relationship Type="http://schemas.openxmlformats.org/officeDocument/2006/relationships/notesSlide" Target="/ppt/notesSlides/notesSlide1.xml" Id="rId2" /><Relationship Type="http://schemas.openxmlformats.org/officeDocument/2006/relationships/slideLayout" Target="/ppt/slideLayouts/slideLayout3.xml" Id="rId1" /></Relationships>
</file>

<file path=ppt/slides/_rels/slide10.xml.rels>&#65279;<?xml version="1.0" encoding="utf-8"?><Relationships xmlns="http://schemas.openxmlformats.org/package/2006/relationships"><Relationship Type="http://schemas.openxmlformats.org/officeDocument/2006/relationships/slideLayout" Target="/ppt/slideLayouts/slideLayout13.xml" Id="rId1" /></Relationships>
</file>

<file path=ppt/slides/_rels/slide11.xml.rels>&#65279;<?xml version="1.0" encoding="utf-8"?><Relationships xmlns="http://schemas.openxmlformats.org/package/2006/relationships"><Relationship Type="http://schemas.openxmlformats.org/officeDocument/2006/relationships/slideLayout" Target="/ppt/slideLayouts/slideLayout12.xml" Id="rId1" /></Relationships>
</file>

<file path=ppt/slides/_rels/slide12.xml.rels>&#65279;<?xml version="1.0" encoding="utf-8"?><Relationships xmlns="http://schemas.openxmlformats.org/package/2006/relationships"><Relationship Type="http://schemas.openxmlformats.org/officeDocument/2006/relationships/image" Target="/ppt/media/image13.jpeg" Id="rId2" /><Relationship Type="http://schemas.openxmlformats.org/officeDocument/2006/relationships/slideLayout" Target="/ppt/slideLayouts/slideLayout8.xml" Id="rId1" /></Relationships>
</file>

<file path=ppt/slides/_rels/slide13.xml.rels>&#65279;<?xml version="1.0" encoding="utf-8"?><Relationships xmlns="http://schemas.openxmlformats.org/package/2006/relationships"><Relationship Type="http://schemas.openxmlformats.org/officeDocument/2006/relationships/image" Target="/ppt/media/image14.png" Id="rId2" /><Relationship Type="http://schemas.openxmlformats.org/officeDocument/2006/relationships/slideLayout" Target="/ppt/slideLayouts/slideLayout12.xml" Id="rId1" /><Relationship Type="http://schemas.openxmlformats.org/officeDocument/2006/relationships/image" Target="/ppt/media/image16.svg" Id="rId5" /><Relationship Type="http://schemas.openxmlformats.org/officeDocument/2006/relationships/image" Target="/ppt/media/image15.png" Id="rId4" /><Relationship Type="http://schemas.openxmlformats.org/officeDocument/2006/relationships/hyperlink" Target="https://youtu.be/iYH7jExleM4?si=g_4gHKgM4_axq7cd" TargetMode="External" Id="rId3" /></Relationships>
</file>

<file path=ppt/slides/_rels/slide14.xml.rels>&#65279;<?xml version="1.0" encoding="utf-8"?><Relationships xmlns="http://schemas.openxmlformats.org/package/2006/relationships"><Relationship Type="http://schemas.openxmlformats.org/officeDocument/2006/relationships/image" Target="/ppt/media/image14.png" Id="rId2" /><Relationship Type="http://schemas.openxmlformats.org/officeDocument/2006/relationships/slideLayout" Target="/ppt/slideLayouts/slideLayout12.xml" Id="rId1" /><Relationship Type="http://schemas.openxmlformats.org/officeDocument/2006/relationships/image" Target="/ppt/media/image16.svg" Id="rId5" /><Relationship Type="http://schemas.openxmlformats.org/officeDocument/2006/relationships/image" Target="/ppt/media/image15.png" Id="rId4" /><Relationship Type="http://schemas.openxmlformats.org/officeDocument/2006/relationships/hyperlink" Target="https://youtu.be/iYH7jExleM4?si=g_4gHKgM4_axq7cd" TargetMode="External" Id="rId3" /></Relationships>
</file>

<file path=ppt/slides/_rels/slide15.xml.rels>&#65279;<?xml version="1.0" encoding="utf-8"?><Relationships xmlns="http://schemas.openxmlformats.org/package/2006/relationships"><Relationship Type="http://schemas.openxmlformats.org/officeDocument/2006/relationships/image" Target="/ppt/media/image17.png" Id="rId2" /><Relationship Type="http://schemas.openxmlformats.org/officeDocument/2006/relationships/slideLayout" Target="/ppt/slideLayouts/slideLayout12.xml" Id="rId1" /><Relationship Type="http://schemas.openxmlformats.org/officeDocument/2006/relationships/image" Target="/ppt/media/image19.svg" Id="rId5" /><Relationship Type="http://schemas.openxmlformats.org/officeDocument/2006/relationships/image" Target="/ppt/media/image18.png" Id="rId4" /><Relationship Type="http://schemas.openxmlformats.org/officeDocument/2006/relationships/hyperlink" Target="https://youtu.be/xvumiNYvOlo?si=lW59Xgp8nJyuxI3E" TargetMode="External" Id="rId3" /></Relationships>
</file>

<file path=ppt/slides/_rels/slide16.xml.rels>&#65279;<?xml version="1.0" encoding="utf-8"?><Relationships xmlns="http://schemas.openxmlformats.org/package/2006/relationships"><Relationship Type="http://schemas.openxmlformats.org/officeDocument/2006/relationships/image" Target="/ppt/media/image17.png" Id="rId2" /><Relationship Type="http://schemas.openxmlformats.org/officeDocument/2006/relationships/slideLayout" Target="/ppt/slideLayouts/slideLayout12.xml" Id="rId1" /><Relationship Type="http://schemas.openxmlformats.org/officeDocument/2006/relationships/image" Target="/ppt/media/image19.svg" Id="rId5" /><Relationship Type="http://schemas.openxmlformats.org/officeDocument/2006/relationships/image" Target="/ppt/media/image18.png" Id="rId4" /><Relationship Type="http://schemas.openxmlformats.org/officeDocument/2006/relationships/hyperlink" Target="https://youtu.be/xvumiNYvOlo?si=lW59Xgp8nJyuxI3E" TargetMode="External" Id="rId3" /></Relationships>
</file>

<file path=ppt/slides/_rels/slide17.xml.rels>&#65279;<?xml version="1.0" encoding="utf-8"?><Relationships xmlns="http://schemas.openxmlformats.org/package/2006/relationships"><Relationship Type="http://schemas.openxmlformats.org/officeDocument/2006/relationships/image" Target="/ppt/media/image20.png" Id="rId2" /><Relationship Type="http://schemas.openxmlformats.org/officeDocument/2006/relationships/slideLayout" Target="/ppt/slideLayouts/slideLayout12.xml" Id="rId1" /><Relationship Type="http://schemas.openxmlformats.org/officeDocument/2006/relationships/image" Target="/ppt/media/image22.svg" Id="rId5" /><Relationship Type="http://schemas.openxmlformats.org/officeDocument/2006/relationships/image" Target="/ppt/media/image21.png" Id="rId4" /><Relationship Type="http://schemas.openxmlformats.org/officeDocument/2006/relationships/hyperlink" Target="https://youtu.be/-tKaGL39qmE?si=KavYmZkS0uBoa6OJ" TargetMode="External" Id="rId3" /></Relationships>
</file>

<file path=ppt/slides/_rels/slide18.xml.rels>&#65279;<?xml version="1.0" encoding="utf-8"?><Relationships xmlns="http://schemas.openxmlformats.org/package/2006/relationships"><Relationship Type="http://schemas.openxmlformats.org/officeDocument/2006/relationships/image" Target="/ppt/media/image20.png" Id="rId2" /><Relationship Type="http://schemas.openxmlformats.org/officeDocument/2006/relationships/slideLayout" Target="/ppt/slideLayouts/slideLayout12.xml" Id="rId1" /><Relationship Type="http://schemas.openxmlformats.org/officeDocument/2006/relationships/image" Target="/ppt/media/image22.svg" Id="rId5" /><Relationship Type="http://schemas.openxmlformats.org/officeDocument/2006/relationships/image" Target="/ppt/media/image21.png" Id="rId4" /><Relationship Type="http://schemas.openxmlformats.org/officeDocument/2006/relationships/hyperlink" Target="https://youtu.be/-tKaGL39qmE?si=KavYmZkS0uBoa6OJ" TargetMode="External" Id="rId3" /></Relationships>
</file>

<file path=ppt/slides/_rels/slide19.xml.rels>&#65279;<?xml version="1.0" encoding="utf-8"?><Relationships xmlns="http://schemas.openxmlformats.org/package/2006/relationships"><Relationship Type="http://schemas.openxmlformats.org/officeDocument/2006/relationships/image" Target="/ppt/media/image23.jpeg" Id="rId2" /><Relationship Type="http://schemas.openxmlformats.org/officeDocument/2006/relationships/slideLayout" Target="/ppt/slideLayouts/slideLayout12.xml" Id="rId1" /><Relationship Type="http://schemas.openxmlformats.org/officeDocument/2006/relationships/image" Target="/ppt/media/image25.svg" Id="rId5" /><Relationship Type="http://schemas.openxmlformats.org/officeDocument/2006/relationships/image" Target="/ppt/media/image24.png" Id="rId4" /><Relationship Type="http://schemas.openxmlformats.org/officeDocument/2006/relationships/hyperlink" Target="https://www.youtube.com/watch?v=DzaN15_NxBQ" TargetMode="External" Id="rId3" /></Relationships>
</file>

<file path=ppt/slides/_rels/slide2.xml.rels>&#65279;<?xml version="1.0" encoding="utf-8"?><Relationships xmlns="http://schemas.openxmlformats.org/package/2006/relationships"><Relationship Type="http://schemas.openxmlformats.org/officeDocument/2006/relationships/image" Target="/ppt/media/image6.png" Id="rId3" /><Relationship Type="http://schemas.openxmlformats.org/officeDocument/2006/relationships/notesSlide" Target="/ppt/notesSlides/notesSlide2.xml" Id="rId2" /><Relationship Type="http://schemas.openxmlformats.org/officeDocument/2006/relationships/slideLayout" Target="/ppt/slideLayouts/slideLayout4.xml" Id="rId1" /></Relationships>
</file>

<file path=ppt/slides/_rels/slide20.xml.rels>&#65279;<?xml version="1.0" encoding="utf-8"?><Relationships xmlns="http://schemas.openxmlformats.org/package/2006/relationships"><Relationship Type="http://schemas.openxmlformats.org/officeDocument/2006/relationships/image" Target="/ppt/media/image25.svg" Id="rId3" /><Relationship Type="http://schemas.openxmlformats.org/officeDocument/2006/relationships/image" Target="/ppt/media/image24.png" Id="rId2" /><Relationship Type="http://schemas.openxmlformats.org/officeDocument/2006/relationships/slideLayout" Target="/ppt/slideLayouts/slideLayout12.xml" Id="rId1" /><Relationship Type="http://schemas.openxmlformats.org/officeDocument/2006/relationships/image" Target="/ppt/media/image23.jpeg" Id="rId4" /><Relationship Type="http://schemas.openxmlformats.org/officeDocument/2006/relationships/hyperlink" Target="https://www.youtube.com/watch?v=DzaN15_NxBQ" TargetMode="External" Id="rId5" /></Relationships>
</file>

<file path=ppt/slides/_rels/slide21.xml.rels>&#65279;<?xml version="1.0" encoding="utf-8"?><Relationships xmlns="http://schemas.openxmlformats.org/package/2006/relationships"><Relationship Type="http://schemas.openxmlformats.org/officeDocument/2006/relationships/image" Target="/ppt/media/image26.jpeg" Id="rId2" /><Relationship Type="http://schemas.openxmlformats.org/officeDocument/2006/relationships/slideLayout" Target="/ppt/slideLayouts/slideLayout12.xml" Id="rId1" /><Relationship Type="http://schemas.openxmlformats.org/officeDocument/2006/relationships/image" Target="/ppt/media/image27.png" Id="rId4" /><Relationship Type="http://schemas.openxmlformats.org/officeDocument/2006/relationships/hyperlink" Target="https://www.youtube.com/watch?v=_NTuLuhGLWw" TargetMode="External" Id="rId3" /></Relationships>
</file>

<file path=ppt/slides/_rels/slide22.xml.rels>&#65279;<?xml version="1.0" encoding="utf-8"?><Relationships xmlns="http://schemas.openxmlformats.org/package/2006/relationships"><Relationship Type="http://schemas.openxmlformats.org/officeDocument/2006/relationships/image" Target="/ppt/media/image26.jpeg" Id="rId2" /><Relationship Type="http://schemas.openxmlformats.org/officeDocument/2006/relationships/slideLayout" Target="/ppt/slideLayouts/slideLayout12.xml" Id="rId1" /><Relationship Type="http://schemas.openxmlformats.org/officeDocument/2006/relationships/image" Target="/ppt/media/image27.png" Id="rId4" /><Relationship Type="http://schemas.openxmlformats.org/officeDocument/2006/relationships/hyperlink" Target="https://www.youtube.com/watch?v=_NTuLuhGLWw" TargetMode="External" Id="rId3" /></Relationships>
</file>

<file path=ppt/slides/_rels/slide23.xml.rels>&#65279;<?xml version="1.0" encoding="utf-8"?><Relationships xmlns="http://schemas.openxmlformats.org/package/2006/relationships"><Relationship Type="http://schemas.openxmlformats.org/officeDocument/2006/relationships/image" Target="/ppt/media/image28.jpeg" Id="rId2" /><Relationship Type="http://schemas.openxmlformats.org/officeDocument/2006/relationships/slideLayout" Target="/ppt/slideLayouts/slideLayout7.xml" Id="rId1" /></Relationships>
</file>

<file path=ppt/slides/_rels/slide24.xml.rels>&#65279;<?xml version="1.0" encoding="utf-8"?><Relationships xmlns="http://schemas.openxmlformats.org/package/2006/relationships"><Relationship Type="http://schemas.openxmlformats.org/officeDocument/2006/relationships/image" Target="/ppt/media/image29.jpeg" Id="rId2" /><Relationship Type="http://schemas.openxmlformats.org/officeDocument/2006/relationships/slideLayout" Target="/ppt/slideLayouts/slideLayout10.xml" Id="rId1" /></Relationships>
</file>

<file path=ppt/slides/_rels/slide25.xml.rels>&#65279;<?xml version="1.0" encoding="utf-8"?><Relationships xmlns="http://schemas.openxmlformats.org/package/2006/relationships"><Relationship Type="http://schemas.openxmlformats.org/officeDocument/2006/relationships/image" Target="/ppt/media/image13.jpeg" Id="rId2" /><Relationship Type="http://schemas.openxmlformats.org/officeDocument/2006/relationships/slideLayout" Target="/ppt/slideLayouts/slideLayout8.xml" Id="rId1" /></Relationships>
</file>

<file path=ppt/slides/_rels/slide26.xml.rels>&#65279;<?xml version="1.0" encoding="utf-8"?><Relationships xmlns="http://schemas.openxmlformats.org/package/2006/relationships"><Relationship Type="http://schemas.openxmlformats.org/officeDocument/2006/relationships/image" Target="/ppt/media/image30.emf" Id="rId3" /><Relationship Type="http://schemas.openxmlformats.org/officeDocument/2006/relationships/notesSlide" Target="/ppt/notesSlides/notesSlide8.xml" Id="rId2" /><Relationship Type="http://schemas.openxmlformats.org/officeDocument/2006/relationships/slideLayout" Target="/ppt/slideLayouts/slideLayout12.xml" Id="rId1" /></Relationships>
</file>

<file path=ppt/slides/_rels/slide27.xml.rels>&#65279;<?xml version="1.0" encoding="utf-8"?><Relationships xmlns="http://schemas.openxmlformats.org/package/2006/relationships"><Relationship Type="http://schemas.openxmlformats.org/officeDocument/2006/relationships/image" Target="/ppt/media/image31.png" Id="rId3" /><Relationship Type="http://schemas.openxmlformats.org/officeDocument/2006/relationships/notesSlide" Target="/ppt/notesSlides/notesSlide9.xml" Id="rId2" /><Relationship Type="http://schemas.openxmlformats.org/officeDocument/2006/relationships/slideLayout" Target="/ppt/slideLayouts/slideLayout12.xml" Id="rId1" /></Relationships>
</file>

<file path=ppt/slides/_rels/slide28.xml.rels>&#65279;<?xml version="1.0" encoding="utf-8"?><Relationships xmlns="http://schemas.openxmlformats.org/package/2006/relationships"><Relationship Type="http://schemas.openxmlformats.org/officeDocument/2006/relationships/image" Target="/ppt/media/image28.jpeg" Id="rId2" /><Relationship Type="http://schemas.openxmlformats.org/officeDocument/2006/relationships/slideLayout" Target="/ppt/slideLayouts/slideLayout7.xml" Id="rId1" /></Relationships>
</file>

<file path=ppt/slides/_rels/slide29.xml.rels>&#65279;<?xml version="1.0" encoding="utf-8"?><Relationships xmlns="http://schemas.openxmlformats.org/package/2006/relationships"><Relationship Type="http://schemas.openxmlformats.org/officeDocument/2006/relationships/image" Target="/ppt/media/image29.jpeg" Id="rId2" /><Relationship Type="http://schemas.openxmlformats.org/officeDocument/2006/relationships/slideLayout" Target="/ppt/slideLayouts/slideLayout10.xml" Id="rId1" /></Relationships>
</file>

<file path=ppt/slides/_rels/slide3.xml.rels>&#65279;<?xml version="1.0" encoding="utf-8"?><Relationships xmlns="http://schemas.openxmlformats.org/package/2006/relationships"><Relationship Type="http://schemas.openxmlformats.org/officeDocument/2006/relationships/image" Target="/ppt/media/image7.png" Id="rId3" /><Relationship Type="http://schemas.openxmlformats.org/officeDocument/2006/relationships/notesSlide" Target="/ppt/notesSlides/notesSlide3.xml" Id="rId2" /><Relationship Type="http://schemas.openxmlformats.org/officeDocument/2006/relationships/slideLayout" Target="/ppt/slideLayouts/slideLayout5.xml" Id="rId1" /><Relationship Type="http://schemas.openxmlformats.org/officeDocument/2006/relationships/slide" Target="/ppt/slides/slide9.xml" Id="rId6" /><Relationship Type="http://schemas.openxmlformats.org/officeDocument/2006/relationships/slide" Target="/ppt/slides/slide6.xml" Id="rId5" /><Relationship Type="http://schemas.openxmlformats.org/officeDocument/2006/relationships/slide" Target="/ppt/slides/slide4.xml" Id="rId4" /></Relationships>
</file>

<file path=ppt/slides/_rels/slide30.xml.rels>&#65279;<?xml version="1.0" encoding="utf-8"?><Relationships xmlns="http://schemas.openxmlformats.org/package/2006/relationships"><Relationship Type="http://schemas.openxmlformats.org/officeDocument/2006/relationships/image" Target="/ppt/media/image32.jpeg" Id="rId3" /><Relationship Type="http://schemas.openxmlformats.org/officeDocument/2006/relationships/slideLayout" Target="/ppt/slideLayouts/slideLayout12.xml" Id="rId1" /><Relationship Type="http://schemas.openxmlformats.org/officeDocument/2006/relationships/hyperlink" Target="https://www.youtube.com/watch?v=SAAVuSdSZ3A&amp;t=7s" TargetMode="External" Id="rId2" /></Relationships>
</file>

<file path=ppt/slides/_rels/slide31.xml.rels>&#65279;<?xml version="1.0" encoding="utf-8"?><Relationships xmlns="http://schemas.openxmlformats.org/package/2006/relationships"><Relationship Type="http://schemas.openxmlformats.org/officeDocument/2006/relationships/slideLayout" Target="/ppt/slideLayouts/slideLayout12.xml" Id="rId1" /><Relationship Type="http://schemas.openxmlformats.org/officeDocument/2006/relationships/image" Target="/ppt/media/image33.png" Id="rId4" /><Relationship Type="http://schemas.openxmlformats.org/officeDocument/2006/relationships/hyperlink" Target="https://miro.com/templates/jobs-to-be-done/" TargetMode="External" Id="rId3" /><Relationship Type="http://schemas.openxmlformats.org/officeDocument/2006/relationships/hyperlink" Target="https://www.youtube.com/watch?v=dbVN6EYql6k" TargetMode="External" Id="rId2" /></Relationships>
</file>

<file path=ppt/slides/_rels/slide32.xml.rels>&#65279;<?xml version="1.0" encoding="utf-8"?><Relationships xmlns="http://schemas.openxmlformats.org/package/2006/relationships"><Relationship Type="http://schemas.openxmlformats.org/officeDocument/2006/relationships/image" Target="/ppt/media/image34.png" Id="rId2" /><Relationship Type="http://schemas.openxmlformats.org/officeDocument/2006/relationships/slideLayout" Target="/ppt/slideLayouts/slideLayout12.xml" Id="rId1" /></Relationships>
</file>

<file path=ppt/slides/_rels/slide33.xml.rels>&#65279;<?xml version="1.0" encoding="utf-8"?><Relationships xmlns="http://schemas.openxmlformats.org/package/2006/relationships"><Relationship Type="http://schemas.openxmlformats.org/officeDocument/2006/relationships/image" Target="/ppt/media/image13.jpeg" Id="rId2" /><Relationship Type="http://schemas.openxmlformats.org/officeDocument/2006/relationships/slideLayout" Target="/ppt/slideLayouts/slideLayout8.xml" Id="rId1" /></Relationships>
</file>

<file path=ppt/slides/_rels/slide34.xml.rels>&#65279;<?xml version="1.0" encoding="utf-8"?><Relationships xmlns="http://schemas.openxmlformats.org/package/2006/relationships"><Relationship Type="http://schemas.openxmlformats.org/officeDocument/2006/relationships/image" Target="/ppt/media/image30.emf" Id="rId3" /><Relationship Type="http://schemas.openxmlformats.org/officeDocument/2006/relationships/notesSlide" Target="/ppt/notesSlides/notesSlide10.xml" Id="rId2" /><Relationship Type="http://schemas.openxmlformats.org/officeDocument/2006/relationships/slideLayout" Target="/ppt/slideLayouts/slideLayout12.xml" Id="rId1" /></Relationships>
</file>

<file path=ppt/slides/_rels/slide35.xml.rels>&#65279;<?xml version="1.0" encoding="utf-8"?><Relationships xmlns="http://schemas.openxmlformats.org/package/2006/relationships"><Relationship Type="http://schemas.openxmlformats.org/officeDocument/2006/relationships/image" Target="/ppt/media/image35.png" Id="rId3" /><Relationship Type="http://schemas.openxmlformats.org/officeDocument/2006/relationships/notesSlide" Target="/ppt/notesSlides/notesSlide11.xml" Id="rId2" /><Relationship Type="http://schemas.openxmlformats.org/officeDocument/2006/relationships/slideLayout" Target="/ppt/slideLayouts/slideLayout12.xml" Id="rId1" /></Relationships>
</file>

<file path=ppt/slides/_rels/slide36.xml.rels>&#65279;<?xml version="1.0" encoding="utf-8"?><Relationships xmlns="http://schemas.openxmlformats.org/package/2006/relationships"><Relationship Type="http://schemas.openxmlformats.org/officeDocument/2006/relationships/image" Target="/ppt/media/image28.jpeg" Id="rId2" /><Relationship Type="http://schemas.openxmlformats.org/officeDocument/2006/relationships/slideLayout" Target="/ppt/slideLayouts/slideLayout7.xml" Id="rId1" /></Relationships>
</file>

<file path=ppt/slides/_rels/slide37.xml.rels>&#65279;<?xml version="1.0" encoding="utf-8"?><Relationships xmlns="http://schemas.openxmlformats.org/package/2006/relationships"><Relationship Type="http://schemas.openxmlformats.org/officeDocument/2006/relationships/image" Target="/ppt/media/image29.jpeg" Id="rId2" /><Relationship Type="http://schemas.openxmlformats.org/officeDocument/2006/relationships/slideLayout" Target="/ppt/slideLayouts/slideLayout10.xml" Id="rId1" /></Relationships>
</file>

<file path=ppt/slides/_rels/slide38.xml.rels>&#65279;<?xml version="1.0" encoding="utf-8"?><Relationships xmlns="http://schemas.openxmlformats.org/package/2006/relationships"><Relationship Type="http://schemas.openxmlformats.org/officeDocument/2006/relationships/slideLayout" Target="/ppt/slideLayouts/slideLayout12.xml" Id="rId1" /><Relationship Type="http://schemas.openxmlformats.org/officeDocument/2006/relationships/hyperlink" Target="https://miro.com/templates/mind-map-basic/" TargetMode="External" Id="rId3" /><Relationship Type="http://schemas.openxmlformats.org/officeDocument/2006/relationships/hyperlink" Target="https://miro.com/templates/brainwriting/" TargetMode="External" Id="rId2" /></Relationships>
</file>

<file path=ppt/slides/_rels/slide39.xml.rels>&#65279;<?xml version="1.0" encoding="utf-8"?><Relationships xmlns="http://schemas.openxmlformats.org/package/2006/relationships"><Relationship Type="http://schemas.openxmlformats.org/officeDocument/2006/relationships/slideLayout" Target="/ppt/slideLayouts/slideLayout12.xml" Id="rId1" /><Relationship Type="http://schemas.openxmlformats.org/officeDocument/2006/relationships/image" Target="/ppt/media/image36.jpeg" Id="rId5" /><Relationship Type="http://schemas.openxmlformats.org/officeDocument/2006/relationships/hyperlink" Target="https://miro.com/templates/brainwriting/" TargetMode="External" Id="rId3" /><Relationship Type="http://schemas.openxmlformats.org/officeDocument/2006/relationships/hyperlink" Target="https://gamestorming.com/how-now-wow-matrix/" TargetMode="External" Id="rId2" /><Relationship Type="http://schemas.openxmlformats.org/officeDocument/2006/relationships/hyperlink" Target="https://miro.com/templates/how-now-wow-matrix/" TargetMode="External" Id="rId4" /></Relationships>
</file>

<file path=ppt/slides/_rels/slide4.xml.rels>&#65279;<?xml version="1.0" encoding="utf-8"?><Relationships xmlns="http://schemas.openxmlformats.org/package/2006/relationships"><Relationship Type="http://schemas.openxmlformats.org/officeDocument/2006/relationships/image" Target="/ppt/media/image8.png" Id="rId3" /><Relationship Type="http://schemas.openxmlformats.org/officeDocument/2006/relationships/notesSlide" Target="/ppt/notesSlides/notesSlide4.xml" Id="rId2" /><Relationship Type="http://schemas.openxmlformats.org/officeDocument/2006/relationships/slideLayout" Target="/ppt/slideLayouts/slideLayout14.xml" Id="rId1" /></Relationships>
</file>

<file path=ppt/slides/_rels/slide40.xml.rels>&#65279;<?xml version="1.0" encoding="utf-8"?><Relationships xmlns="http://schemas.openxmlformats.org/package/2006/relationships"><Relationship Type="http://schemas.openxmlformats.org/officeDocument/2006/relationships/slideLayout" Target="/ppt/slideLayouts/slideLayout12.xml" Id="rId1" /></Relationships>
</file>

<file path=ppt/slides/_rels/slide41.xml.rels>&#65279;<?xml version="1.0" encoding="utf-8"?><Relationships xmlns="http://schemas.openxmlformats.org/package/2006/relationships"><Relationship Type="http://schemas.openxmlformats.org/officeDocument/2006/relationships/image" Target="/ppt/media/image13.jpeg" Id="rId2" /><Relationship Type="http://schemas.openxmlformats.org/officeDocument/2006/relationships/slideLayout" Target="/ppt/slideLayouts/slideLayout8.xml" Id="rId1" /></Relationships>
</file>

<file path=ppt/slides/_rels/slide42.xml.rels>&#65279;<?xml version="1.0" encoding="utf-8"?><Relationships xmlns="http://schemas.openxmlformats.org/package/2006/relationships"><Relationship Type="http://schemas.openxmlformats.org/officeDocument/2006/relationships/image" Target="/ppt/media/image30.emf" Id="rId3" /><Relationship Type="http://schemas.openxmlformats.org/officeDocument/2006/relationships/notesSlide" Target="/ppt/notesSlides/notesSlide12.xml" Id="rId2" /><Relationship Type="http://schemas.openxmlformats.org/officeDocument/2006/relationships/slideLayout" Target="/ppt/slideLayouts/slideLayout12.xml" Id="rId1" /></Relationships>
</file>

<file path=ppt/slides/_rels/slide43.xml.rels>&#65279;<?xml version="1.0" encoding="utf-8"?><Relationships xmlns="http://schemas.openxmlformats.org/package/2006/relationships"><Relationship Type="http://schemas.openxmlformats.org/officeDocument/2006/relationships/image" Target="/ppt/media/image37.png" Id="rId3" /><Relationship Type="http://schemas.openxmlformats.org/officeDocument/2006/relationships/notesSlide" Target="/ppt/notesSlides/notesSlide13.xml" Id="rId2" /><Relationship Type="http://schemas.openxmlformats.org/officeDocument/2006/relationships/slideLayout" Target="/ppt/slideLayouts/slideLayout12.xml" Id="rId1" /></Relationships>
</file>

<file path=ppt/slides/_rels/slide44.xml.rels>&#65279;<?xml version="1.0" encoding="utf-8"?><Relationships xmlns="http://schemas.openxmlformats.org/package/2006/relationships"><Relationship Type="http://schemas.openxmlformats.org/officeDocument/2006/relationships/image" Target="/ppt/media/image28.jpeg" Id="rId2" /><Relationship Type="http://schemas.openxmlformats.org/officeDocument/2006/relationships/slideLayout" Target="/ppt/slideLayouts/slideLayout7.xml" Id="rId1" /></Relationships>
</file>

<file path=ppt/slides/_rels/slide45.xml.rels>&#65279;<?xml version="1.0" encoding="utf-8"?><Relationships xmlns="http://schemas.openxmlformats.org/package/2006/relationships"><Relationship Type="http://schemas.openxmlformats.org/officeDocument/2006/relationships/image" Target="/ppt/media/image29.jpeg" Id="rId2" /><Relationship Type="http://schemas.openxmlformats.org/officeDocument/2006/relationships/slideLayout" Target="/ppt/slideLayouts/slideLayout10.xml" Id="rId1" /></Relationships>
</file>

<file path=ppt/slides/_rels/slide46.xml.rels>&#65279;<?xml version="1.0" encoding="utf-8"?><Relationships xmlns="http://schemas.openxmlformats.org/package/2006/relationships"><Relationship Type="http://schemas.openxmlformats.org/officeDocument/2006/relationships/slideLayout" Target="/ppt/slideLayouts/slideLayout12.xml" Id="rId1" /><Relationship Type="http://schemas.openxmlformats.org/officeDocument/2006/relationships/hyperlink" Target="https://miro.com/templates/service-blueprint-template/" TargetMode="External" Id="rId3" /><Relationship Type="http://schemas.openxmlformats.org/officeDocument/2006/relationships/hyperlink" Target="https://www.nngroup.com/articles/service-blueprints-definition/" TargetMode="External" Id="rId2" /><Relationship Type="http://schemas.openxmlformats.org/officeDocument/2006/relationships/hyperlink" Target="https://www.mural.co/templates/service-blueprint" TargetMode="External" Id="rId4" /></Relationships>
</file>

<file path=ppt/slides/_rels/slide47.xml.rels>&#65279;<?xml version="1.0" encoding="utf-8"?><Relationships xmlns="http://schemas.openxmlformats.org/package/2006/relationships"><Relationship Type="http://schemas.openxmlformats.org/officeDocument/2006/relationships/image" Target="/ppt/media/image38.png" Id="rId3" /><Relationship Type="http://schemas.openxmlformats.org/officeDocument/2006/relationships/slideLayout" Target="/ppt/slideLayouts/slideLayout12.xml" Id="rId1" /><Relationship Type="http://schemas.openxmlformats.org/officeDocument/2006/relationships/hyperlink" Target="https://www.scribd.com/document/191700424/A-Business-is-a-Value-Delivery-System" TargetMode="External" Id="rId2" /></Relationships>
</file>

<file path=ppt/slides/_rels/slide48.xml.rels>&#65279;<?xml version="1.0" encoding="utf-8"?><Relationships xmlns="http://schemas.openxmlformats.org/package/2006/relationships"><Relationship Type="http://schemas.openxmlformats.org/officeDocument/2006/relationships/image" Target="/ppt/media/image13.jpeg" Id="rId2" /><Relationship Type="http://schemas.openxmlformats.org/officeDocument/2006/relationships/slideLayout" Target="/ppt/slideLayouts/slideLayout8.xml" Id="rId1" /></Relationships>
</file>

<file path=ppt/slides/_rels/slide49.xml.rels>&#65279;<?xml version="1.0" encoding="utf-8"?><Relationships xmlns="http://schemas.openxmlformats.org/package/2006/relationships"><Relationship Type="http://schemas.openxmlformats.org/officeDocument/2006/relationships/image" Target="/ppt/media/image30.emf" Id="rId3" /><Relationship Type="http://schemas.openxmlformats.org/officeDocument/2006/relationships/notesSlide" Target="/ppt/notesSlides/notesSlide14.xml" Id="rId2" /><Relationship Type="http://schemas.openxmlformats.org/officeDocument/2006/relationships/slideLayout" Target="/ppt/slideLayouts/slideLayout12.xml" Id="rId1" /></Relationships>
</file>

<file path=ppt/slides/_rels/slide5.xml.rels>&#65279;<?xml version="1.0" encoding="utf-8"?><Relationships xmlns="http://schemas.openxmlformats.org/package/2006/relationships"><Relationship Type="http://schemas.openxmlformats.org/officeDocument/2006/relationships/slideLayout" Target="/ppt/slideLayouts/slideLayout11.xml" Id="rId1" /></Relationships>
</file>

<file path=ppt/slides/_rels/slide50.xml.rels>&#65279;<?xml version="1.0" encoding="utf-8"?><Relationships xmlns="http://schemas.openxmlformats.org/package/2006/relationships"><Relationship Type="http://schemas.openxmlformats.org/officeDocument/2006/relationships/image" Target="/ppt/media/image39.png" Id="rId3" /><Relationship Type="http://schemas.openxmlformats.org/officeDocument/2006/relationships/notesSlide" Target="/ppt/notesSlides/notesSlide15.xml" Id="rId2" /><Relationship Type="http://schemas.openxmlformats.org/officeDocument/2006/relationships/slideLayout" Target="/ppt/slideLayouts/slideLayout12.xml" Id="rId1" /></Relationships>
</file>

<file path=ppt/slides/_rels/slide51.xml.rels>&#65279;<?xml version="1.0" encoding="utf-8"?><Relationships xmlns="http://schemas.openxmlformats.org/package/2006/relationships"><Relationship Type="http://schemas.openxmlformats.org/officeDocument/2006/relationships/image" Target="/ppt/media/image28.jpeg" Id="rId2" /><Relationship Type="http://schemas.openxmlformats.org/officeDocument/2006/relationships/slideLayout" Target="/ppt/slideLayouts/slideLayout7.xml" Id="rId1" /></Relationships>
</file>

<file path=ppt/slides/_rels/slide52.xml.rels>&#65279;<?xml version="1.0" encoding="utf-8"?><Relationships xmlns="http://schemas.openxmlformats.org/package/2006/relationships"><Relationship Type="http://schemas.openxmlformats.org/officeDocument/2006/relationships/image" Target="/ppt/media/image29.jpeg" Id="rId2" /><Relationship Type="http://schemas.openxmlformats.org/officeDocument/2006/relationships/slideLayout" Target="/ppt/slideLayouts/slideLayout10.xml" Id="rId1" /></Relationships>
</file>

<file path=ppt/slides/_rels/slide53.xml.rels>&#65279;<?xml version="1.0" encoding="utf-8"?><Relationships xmlns="http://schemas.openxmlformats.org/package/2006/relationships"><Relationship Type="http://schemas.openxmlformats.org/officeDocument/2006/relationships/image" Target="/ppt/media/image40.png" Id="rId3" /><Relationship Type="http://schemas.openxmlformats.org/officeDocument/2006/relationships/slideLayout" Target="/ppt/slideLayouts/slideLayout12.xml" Id="rId1" /><Relationship Type="http://schemas.openxmlformats.org/officeDocument/2006/relationships/hyperlink" Target="https://miro.com/templates/moscow-matrix/" TargetMode="External" Id="rId2" /></Relationships>
</file>

<file path=ppt/slides/_rels/slide54.xml.rels>&#65279;<?xml version="1.0" encoding="utf-8"?><Relationships xmlns="http://schemas.openxmlformats.org/package/2006/relationships"><Relationship Type="http://schemas.openxmlformats.org/officeDocument/2006/relationships/slideLayout" Target="/ppt/slideLayouts/slideLayout12.xml" Id="rId1" /><Relationship Type="http://schemas.openxmlformats.org/officeDocument/2006/relationships/hyperlink" Target="https://www.canva.com/prototypes/templates/" TargetMode="External" Id="rId2" /></Relationships>
</file>

<file path=ppt/slides/_rels/slide55.xml.rels>&#65279;<?xml version="1.0" encoding="utf-8"?><Relationships xmlns="http://schemas.openxmlformats.org/package/2006/relationships"><Relationship Type="http://schemas.openxmlformats.org/officeDocument/2006/relationships/slideLayout" Target="/ppt/slideLayouts/slideLayout12.xml" Id="rId1" /></Relationships>
</file>

<file path=ppt/slides/_rels/slide56.xml.rels>&#65279;<?xml version="1.0" encoding="utf-8"?><Relationships xmlns="http://schemas.openxmlformats.org/package/2006/relationships"><Relationship Type="http://schemas.openxmlformats.org/officeDocument/2006/relationships/image" Target="/ppt/media/image13.jpeg" Id="rId2" /><Relationship Type="http://schemas.openxmlformats.org/officeDocument/2006/relationships/slideLayout" Target="/ppt/slideLayouts/slideLayout8.xml" Id="rId1" /></Relationships>
</file>

<file path=ppt/slides/_rels/slide57.xml.rels>&#65279;<?xml version="1.0" encoding="utf-8"?><Relationships xmlns="http://schemas.openxmlformats.org/package/2006/relationships"><Relationship Type="http://schemas.openxmlformats.org/officeDocument/2006/relationships/image" Target="/ppt/media/image30.emf" Id="rId3" /><Relationship Type="http://schemas.openxmlformats.org/officeDocument/2006/relationships/notesSlide" Target="/ppt/notesSlides/notesSlide16.xml" Id="rId2" /><Relationship Type="http://schemas.openxmlformats.org/officeDocument/2006/relationships/slideLayout" Target="/ppt/slideLayouts/slideLayout12.xml" Id="rId1" /></Relationships>
</file>

<file path=ppt/slides/_rels/slide58.xml.rels>&#65279;<?xml version="1.0" encoding="utf-8"?><Relationships xmlns="http://schemas.openxmlformats.org/package/2006/relationships"><Relationship Type="http://schemas.openxmlformats.org/officeDocument/2006/relationships/image" Target="/ppt/media/image41.png" Id="rId3" /><Relationship Type="http://schemas.openxmlformats.org/officeDocument/2006/relationships/notesSlide" Target="/ppt/notesSlides/notesSlide17.xml" Id="rId2" /><Relationship Type="http://schemas.openxmlformats.org/officeDocument/2006/relationships/slideLayout" Target="/ppt/slideLayouts/slideLayout12.xml" Id="rId1" /></Relationships>
</file>

<file path=ppt/slides/_rels/slide59.xml.rels>&#65279;<?xml version="1.0" encoding="utf-8"?><Relationships xmlns="http://schemas.openxmlformats.org/package/2006/relationships"><Relationship Type="http://schemas.openxmlformats.org/officeDocument/2006/relationships/image" Target="/ppt/media/image28.jpeg" Id="rId2" /><Relationship Type="http://schemas.openxmlformats.org/officeDocument/2006/relationships/slideLayout" Target="/ppt/slideLayouts/slideLayout7.xml" Id="rId1" /></Relationships>
</file>

<file path=ppt/slides/_rels/slide6.xml.rels>&#65279;<?xml version="1.0" encoding="utf-8"?><Relationships xmlns="http://schemas.openxmlformats.org/package/2006/relationships"><Relationship Type="http://schemas.openxmlformats.org/officeDocument/2006/relationships/image" Target="/ppt/media/image9.png" Id="rId3" /><Relationship Type="http://schemas.openxmlformats.org/officeDocument/2006/relationships/notesSlide" Target="/ppt/notesSlides/notesSlide5.xml" Id="rId2" /><Relationship Type="http://schemas.openxmlformats.org/officeDocument/2006/relationships/slideLayout" Target="/ppt/slideLayouts/slideLayout14.xml" Id="rId1" /></Relationships>
</file>

<file path=ppt/slides/_rels/slide60.xml.rels>&#65279;<?xml version="1.0" encoding="utf-8"?><Relationships xmlns="http://schemas.openxmlformats.org/package/2006/relationships"><Relationship Type="http://schemas.openxmlformats.org/officeDocument/2006/relationships/image" Target="/ppt/media/image29.jpeg" Id="rId2" /><Relationship Type="http://schemas.openxmlformats.org/officeDocument/2006/relationships/slideLayout" Target="/ppt/slideLayouts/slideLayout10.xml" Id="rId1" /></Relationships>
</file>

<file path=ppt/slides/_rels/slide61.xml.rels>&#65279;<?xml version="1.0" encoding="utf-8"?><Relationships xmlns="http://schemas.openxmlformats.org/package/2006/relationships"><Relationship Type="http://schemas.openxmlformats.org/officeDocument/2006/relationships/slideLayout" Target="/ppt/slideLayouts/slideLayout12.xml" Id="rId1" /></Relationships>
</file>

<file path=ppt/slides/_rels/slide62.xml.rels>&#65279;<?xml version="1.0" encoding="utf-8"?><Relationships xmlns="http://schemas.openxmlformats.org/package/2006/relationships"><Relationship Type="http://schemas.openxmlformats.org/officeDocument/2006/relationships/slideLayout" Target="/ppt/slideLayouts/slideLayout12.xml" Id="rId1" /><Relationship Type="http://schemas.openxmlformats.org/officeDocument/2006/relationships/hyperlink" Target="http://www.forms.office.com/" TargetMode="External" Id="rId3" /><Relationship Type="http://schemas.openxmlformats.org/officeDocument/2006/relationships/hyperlink" Target="http://www.qualtrics.com/" TargetMode="External" Id="rId2" /></Relationships>
</file>

<file path=ppt/slides/_rels/slide63.xml.rels>&#65279;<?xml version="1.0" encoding="utf-8"?><Relationships xmlns="http://schemas.openxmlformats.org/package/2006/relationships"><Relationship Type="http://schemas.openxmlformats.org/officeDocument/2006/relationships/image" Target="/ppt/media/image13.jpeg" Id="rId2" /><Relationship Type="http://schemas.openxmlformats.org/officeDocument/2006/relationships/slideLayout" Target="/ppt/slideLayouts/slideLayout8.xml" Id="rId1" /></Relationships>
</file>

<file path=ppt/slides/_rels/slide64.xml.rels>&#65279;<?xml version="1.0" encoding="utf-8"?><Relationships xmlns="http://schemas.openxmlformats.org/package/2006/relationships"><Relationship Type="http://schemas.openxmlformats.org/officeDocument/2006/relationships/image" Target="/ppt/media/image30.emf" Id="rId3" /><Relationship Type="http://schemas.openxmlformats.org/officeDocument/2006/relationships/notesSlide" Target="/ppt/notesSlides/notesSlide18.xml" Id="rId2" /><Relationship Type="http://schemas.openxmlformats.org/officeDocument/2006/relationships/slideLayout" Target="/ppt/slideLayouts/slideLayout12.xml" Id="rId1" /></Relationships>
</file>

<file path=ppt/slides/_rels/slide65.xml.rels>&#65279;<?xml version="1.0" encoding="utf-8"?><Relationships xmlns="http://schemas.openxmlformats.org/package/2006/relationships"><Relationship Type="http://schemas.openxmlformats.org/officeDocument/2006/relationships/image" Target="/ppt/media/image42.png" Id="rId3" /><Relationship Type="http://schemas.openxmlformats.org/officeDocument/2006/relationships/notesSlide" Target="/ppt/notesSlides/notesSlide19.xml" Id="rId2" /><Relationship Type="http://schemas.openxmlformats.org/officeDocument/2006/relationships/slideLayout" Target="/ppt/slideLayouts/slideLayout12.xml" Id="rId1" /></Relationships>
</file>

<file path=ppt/slides/_rels/slide66.xml.rels>&#65279;<?xml version="1.0" encoding="utf-8"?><Relationships xmlns="http://schemas.openxmlformats.org/package/2006/relationships"><Relationship Type="http://schemas.openxmlformats.org/officeDocument/2006/relationships/image" Target="/ppt/media/image28.jpeg" Id="rId2" /><Relationship Type="http://schemas.openxmlformats.org/officeDocument/2006/relationships/slideLayout" Target="/ppt/slideLayouts/slideLayout7.xml" Id="rId1" /></Relationships>
</file>

<file path=ppt/slides/_rels/slide67.xml.rels>&#65279;<?xml version="1.0" encoding="utf-8"?><Relationships xmlns="http://schemas.openxmlformats.org/package/2006/relationships"><Relationship Type="http://schemas.openxmlformats.org/officeDocument/2006/relationships/image" Target="/ppt/media/image29.jpeg" Id="rId2" /><Relationship Type="http://schemas.openxmlformats.org/officeDocument/2006/relationships/slideLayout" Target="/ppt/slideLayouts/slideLayout10.xml" Id="rId1" /></Relationships>
</file>

<file path=ppt/slides/_rels/slide68.xml.rels>&#65279;<?xml version="1.0" encoding="utf-8"?><Relationships xmlns="http://schemas.openxmlformats.org/package/2006/relationships"><Relationship Type="http://schemas.openxmlformats.org/officeDocument/2006/relationships/slideLayout" Target="/ppt/slideLayouts/slideLayout12.xml" Id="rId1" /></Relationships>
</file>

<file path=ppt/slides/_rels/slide69.xml.rels>&#65279;<?xml version="1.0" encoding="utf-8"?><Relationships xmlns="http://schemas.openxmlformats.org/package/2006/relationships"><Relationship Type="http://schemas.openxmlformats.org/officeDocument/2006/relationships/image" Target="/ppt/media/image43.png" Id="rId2" /><Relationship Type="http://schemas.openxmlformats.org/officeDocument/2006/relationships/slideLayout" Target="/ppt/slideLayouts/slideLayout12.xml" Id="rId1" /></Relationships>
</file>

<file path=ppt/slides/_rels/slide7.xml.rels>&#65279;<?xml version="1.0" encoding="utf-8"?><Relationships xmlns="http://schemas.openxmlformats.org/package/2006/relationships"><Relationship Type="http://schemas.openxmlformats.org/officeDocument/2006/relationships/image" Target="/ppt/media/image10.jpeg" Id="rId3" /><Relationship Type="http://schemas.openxmlformats.org/officeDocument/2006/relationships/notesSlide" Target="/ppt/notesSlides/notesSlide6.xml" Id="rId2" /><Relationship Type="http://schemas.openxmlformats.org/officeDocument/2006/relationships/slideLayout" Target="/ppt/slideLayouts/slideLayout9.xml" Id="rId1" /></Relationships>
</file>

<file path=ppt/slides/_rels/slide70.xml.rels>&#65279;<?xml version="1.0" encoding="utf-8"?><Relationships xmlns="http://schemas.openxmlformats.org/package/2006/relationships"><Relationship Type="http://schemas.openxmlformats.org/officeDocument/2006/relationships/slideLayout" Target="/ppt/slideLayouts/slideLayout12.xml" Id="rId1" /></Relationships>
</file>

<file path=ppt/slides/_rels/slide71.xml.rels>&#65279;<?xml version="1.0" encoding="utf-8"?><Relationships xmlns="http://schemas.openxmlformats.org/package/2006/relationships"><Relationship Type="http://schemas.openxmlformats.org/officeDocument/2006/relationships/image" Target="/ppt/media/image13.jpeg" Id="rId2" /><Relationship Type="http://schemas.openxmlformats.org/officeDocument/2006/relationships/slideLayout" Target="/ppt/slideLayouts/slideLayout8.xml" Id="rId1" /></Relationships>
</file>

<file path=ppt/slides/_rels/slide72.xml.rels>&#65279;<?xml version="1.0" encoding="utf-8"?><Relationships xmlns="http://schemas.openxmlformats.org/package/2006/relationships"><Relationship Type="http://schemas.openxmlformats.org/officeDocument/2006/relationships/image" Target="/ppt/media/image29.jpeg" Id="rId2" /><Relationship Type="http://schemas.openxmlformats.org/officeDocument/2006/relationships/slideLayout" Target="/ppt/slideLayouts/slideLayout10.xml" Id="rId1" /></Relationships>
</file>

<file path=ppt/slides/_rels/slide73.xml.rels>&#65279;<?xml version="1.0" encoding="utf-8"?><Relationships xmlns="http://schemas.openxmlformats.org/package/2006/relationships"><Relationship Type="http://schemas.openxmlformats.org/officeDocument/2006/relationships/slideLayout" Target="/ppt/slideLayouts/slideLayout12.xml" Id="rId1" /></Relationships>
</file>

<file path=ppt/slides/_rels/slide74.xml.rels>&#65279;<?xml version="1.0" encoding="utf-8"?><Relationships xmlns="http://schemas.openxmlformats.org/package/2006/relationships"><Relationship Type="http://schemas.openxmlformats.org/officeDocument/2006/relationships/image" Target="/ppt/media/image44.jpeg" Id="rId2" /><Relationship Type="http://schemas.openxmlformats.org/officeDocument/2006/relationships/slideLayout" Target="/ppt/slideLayouts/slideLayout6.xml" Id="rId1" /></Relationships>
</file>

<file path=ppt/slides/_rels/slide75.xml.rels>&#65279;<?xml version="1.0" encoding="utf-8"?><Relationships xmlns="http://schemas.openxmlformats.org/package/2006/relationships"><Relationship Type="http://schemas.openxmlformats.org/officeDocument/2006/relationships/image" Target="/ppt/media/image28.jpeg" Id="rId2" /><Relationship Type="http://schemas.openxmlformats.org/officeDocument/2006/relationships/slideLayout" Target="/ppt/slideLayouts/slideLayout7.xml" Id="rId1" /></Relationships>
</file>

<file path=ppt/slides/_rels/slide76.xml.rels>&#65279;<?xml version="1.0" encoding="utf-8"?><Relationships xmlns="http://schemas.openxmlformats.org/package/2006/relationships"><Relationship Type="http://schemas.openxmlformats.org/officeDocument/2006/relationships/image" Target="/ppt/media/image13.jpeg" Id="rId2" /><Relationship Type="http://schemas.openxmlformats.org/officeDocument/2006/relationships/slideLayout" Target="/ppt/slideLayouts/slideLayout8.xml" Id="rId1" /></Relationships>
</file>

<file path=ppt/slides/_rels/slide77.xml.rels>&#65279;<?xml version="1.0" encoding="utf-8"?><Relationships xmlns="http://schemas.openxmlformats.org/package/2006/relationships"><Relationship Type="http://schemas.openxmlformats.org/officeDocument/2006/relationships/slideLayout" Target="/ppt/slideLayouts/slideLayout12.xml" Id="rId1" /></Relationships>
</file>

<file path=ppt/slides/_rels/slide78.xml.rels>&#65279;<?xml version="1.0" encoding="utf-8"?><Relationships xmlns="http://schemas.openxmlformats.org/package/2006/relationships"><Relationship Type="http://schemas.openxmlformats.org/officeDocument/2006/relationships/image" Target="/ppt/media/image28.jpeg" Id="rId2" /><Relationship Type="http://schemas.openxmlformats.org/officeDocument/2006/relationships/slideLayout" Target="/ppt/slideLayouts/slideLayout7.xml" Id="rId1" /></Relationships>
</file>

<file path=ppt/slides/_rels/slide79.xml.rels>&#65279;<?xml version="1.0" encoding="utf-8"?><Relationships xmlns="http://schemas.openxmlformats.org/package/2006/relationships"><Relationship Type="http://schemas.openxmlformats.org/officeDocument/2006/relationships/image" Target="/ppt/media/image28.jpeg" Id="rId2" /><Relationship Type="http://schemas.openxmlformats.org/officeDocument/2006/relationships/slideLayout" Target="/ppt/slideLayouts/slideLayout7.xml" Id="rId1" /></Relationships>
</file>

<file path=ppt/slides/_rels/slide8.xml.rels>&#65279;<?xml version="1.0" encoding="utf-8"?><Relationships xmlns="http://schemas.openxmlformats.org/package/2006/relationships"><Relationship Type="http://schemas.openxmlformats.org/officeDocument/2006/relationships/image" Target="/ppt/media/image11.jpeg" Id="rId2" /><Relationship Type="http://schemas.openxmlformats.org/officeDocument/2006/relationships/slideLayout" Target="/ppt/slideLayouts/slideLayout7.xml" Id="rId1" /></Relationships>
</file>

<file path=ppt/slides/_rels/slide80.xml.rels>&#65279;<?xml version="1.0" encoding="utf-8"?><Relationships xmlns="http://schemas.openxmlformats.org/package/2006/relationships"><Relationship Type="http://schemas.openxmlformats.org/officeDocument/2006/relationships/image" Target="/ppt/media/image28.jpeg" Id="rId2" /><Relationship Type="http://schemas.openxmlformats.org/officeDocument/2006/relationships/slideLayout" Target="/ppt/slideLayouts/slideLayout7.xml" Id="rId1" /></Relationships>
</file>

<file path=ppt/slides/_rels/slide81.xml.rels>&#65279;<?xml version="1.0" encoding="utf-8"?><Relationships xmlns="http://schemas.openxmlformats.org/package/2006/relationships"><Relationship Type="http://schemas.openxmlformats.org/officeDocument/2006/relationships/image" Target="/ppt/media/image45.jpeg" Id="rId2" /><Relationship Type="http://schemas.openxmlformats.org/officeDocument/2006/relationships/slideLayout" Target="/ppt/slideLayouts/slideLayout16.xml" Id="rId1" /></Relationships>
</file>

<file path=ppt/slides/_rels/slide82.xml.rels>&#65279;<?xml version="1.0" encoding="utf-8"?><Relationships xmlns="http://schemas.openxmlformats.org/package/2006/relationships"><Relationship Type="http://schemas.openxmlformats.org/officeDocument/2006/relationships/image" Target="/ppt/media/image46.jpeg" Id="rId3" /><Relationship Type="http://schemas.openxmlformats.org/officeDocument/2006/relationships/notesSlide" Target="/ppt/notesSlides/notesSlide20.xml" Id="rId2" /><Relationship Type="http://schemas.openxmlformats.org/officeDocument/2006/relationships/slideLayout" Target="/ppt/slideLayouts/slideLayout17.xml" Id="rId1" /><Relationship Type="http://schemas.openxmlformats.org/officeDocument/2006/relationships/image" Target="/ppt/media/image47.png" Id="rId4" /></Relationships>
</file>

<file path=ppt/slides/_rels/slide83.xml.rels>&#65279;<?xml version="1.0" encoding="utf-8"?><Relationships xmlns="http://schemas.openxmlformats.org/package/2006/relationships"><Relationship Type="http://schemas.openxmlformats.org/officeDocument/2006/relationships/slideLayout" Target="/ppt/slideLayouts/slideLayout11.xml" Id="rId1" /><Relationship Type="http://schemas.openxmlformats.org/officeDocument/2006/relationships/hyperlink" Target="https://www.youtube.com/watch?v=DzaN15_NxBQ" TargetMode="External" Id="rId8" /><Relationship Type="http://schemas.openxmlformats.org/officeDocument/2006/relationships/hyperlink" Target="https://www.youtube.com/watch?v=iYH7jExleM4" TargetMode="External" Id="rId3" /><Relationship Type="http://schemas.openxmlformats.org/officeDocument/2006/relationships/hyperlink" Target="https://www.youtube.com/watch?v=-tKaGL39qmE" TargetMode="External" Id="rId7" /><Relationship Type="http://schemas.openxmlformats.org/officeDocument/2006/relationships/hyperlink" Target="https://www.youtube.com/watch?v=_NTuLuhGLWw" TargetMode="External" Id="rId2" /><Relationship Type="http://schemas.openxmlformats.org/officeDocument/2006/relationships/hyperlink" Target="https://www.scribd.com/document/191700424/A-Business-is-a-Value-Delivery-System" TargetMode="External" Id="rId6" /><Relationship Type="http://schemas.openxmlformats.org/officeDocument/2006/relationships/hyperlink" Target="https://www.innovatingdigitally.eu/audit/" TargetMode="External" Id="rId5" /><Relationship Type="http://schemas.openxmlformats.org/officeDocument/2006/relationships/hyperlink" Target="https://gamestorming.com/how-now-wow-matrix/" TargetMode="External" Id="rId4" /><Relationship Type="http://schemas.openxmlformats.org/officeDocument/2006/relationships/hyperlink" Target="https://www.youtube.com/watch?v=xvumiNYvOlo" TargetMode="External" Id="rId9" /></Relationships>
</file>

<file path=ppt/slides/_rels/slide9.xml.rels>&#65279;<?xml version="1.0" encoding="utf-8"?><Relationships xmlns="http://schemas.openxmlformats.org/package/2006/relationships"><Relationship Type="http://schemas.openxmlformats.org/officeDocument/2006/relationships/image" Target="/ppt/media/image12.png" Id="rId3" /><Relationship Type="http://schemas.openxmlformats.org/officeDocument/2006/relationships/notesSlide" Target="/ppt/notesSlides/notesSlide7.xml" Id="rId2" /><Relationship Type="http://schemas.openxmlformats.org/officeDocument/2006/relationships/slideLayout" Target="/ppt/slideLayouts/slideLayout14.xml" Id="rId1"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7">
            <a:extLst>
              <a:ext uri="{FF2B5EF4-FFF2-40B4-BE49-F238E27FC236}">
                <a16:creationId xmlns:a16="http://schemas.microsoft.com/office/drawing/2014/main" id="{75808DC6-BFF6-DCAA-42AF-0822E184EE02}"/>
              </a:ext>
            </a:extLst>
          </p:cNvPr>
          <p:cNvPicPr>
            <a:picLocks noGrp="1" noChangeAspect="1"/>
          </p:cNvPicPr>
          <p:nvPr>
            <p:ph type="pic" sz="quarter" idx="11"/>
          </p:nvPr>
        </p:nvPicPr>
        <p:blipFill rotWithShape="1">
          <a:blip r:embed="rId3"/>
          <a:srcRect l="309" t="34384" r="-309" b="20646"/>
          <a:stretch>
            <a:fillRect/>
          </a:stretch>
        </p:blipFill>
        <p:spPr>
          <a:xfrm>
            <a:off x="0" y="2159541"/>
            <a:ext cx="12192000" cy="3655594"/>
          </a:xfrm>
        </p:spPr>
      </p:pic>
      <p:sp>
        <p:nvSpPr>
          <p:cNvPr id="11" name="Rectangle 10">
            <a:extLst>
              <a:ext uri="{FF2B5EF4-FFF2-40B4-BE49-F238E27FC236}">
                <a16:creationId xmlns:a16="http://schemas.microsoft.com/office/drawing/2014/main" id="{E862DA92-75B3-EDFF-451D-922101B52A31}"/>
              </a:ext>
            </a:extLst>
          </p:cNvPr>
          <p:cNvSpPr/>
          <p:nvPr/>
        </p:nvSpPr>
        <p:spPr>
          <a:xfrm>
            <a:off x="-21229" y="4536638"/>
            <a:ext cx="3653137" cy="682242"/>
          </a:xfrm>
          <a:prstGeom prst="rect">
            <a:avLst/>
          </a:prstGeom>
          <a:gradFill>
            <a:gsLst>
              <a:gs pos="0">
                <a:srgbClr val="8551A1"/>
              </a:gs>
              <a:gs pos="35350">
                <a:srgbClr val="6363AC"/>
              </a:gs>
              <a:gs pos="100000">
                <a:srgbClr val="26C4F4"/>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2" name="TextBox 11">
            <a:extLst>
              <a:ext uri="{FF2B5EF4-FFF2-40B4-BE49-F238E27FC236}">
                <a16:creationId xmlns:a16="http://schemas.microsoft.com/office/drawing/2014/main" id="{CFDAC885-5122-2B70-DF6B-97876FD446B2}"/>
              </a:ext>
            </a:extLst>
          </p:cNvPr>
          <p:cNvSpPr txBox="1"/>
          <p:nvPr/>
        </p:nvSpPr>
        <p:spPr>
          <a:xfrm>
            <a:off x="470187" y="4564356"/>
            <a:ext cx="2584938" cy="646331"/>
          </a:xfrm>
          <a:prstGeom prst="rect">
            <a:avLst/>
          </a:prstGeom>
          <a:noFill/>
        </p:spPr>
        <p:txBody>
          <a:bodyPr wrap="none" lIns="91440" tIns="45720" rIns="91440" bIns="45720" rtlCol="0" anchor="t">
            <a:spAutoFit/>
          </a:bodyPr>
          <a:lstStyle/>
          <a:p>
            <a:r>
              <a:rPr lang="en-US" sz="3600" b="1" spc="324">
                <a:solidFill>
                  <a:schemeClr val="bg1"/>
                </a:solidFill>
                <a:latin typeface="Calibri"/>
                <a:ea typeface="Calibri"/>
                <a:cs typeface="Calibri"/>
              </a:rPr>
              <a:t>MODULE 3</a:t>
            </a:r>
            <a:endParaRPr lang="en-US"/>
          </a:p>
        </p:txBody>
      </p:sp>
      <p:sp>
        <p:nvSpPr>
          <p:cNvPr id="13" name="Rectangle 12">
            <a:extLst>
              <a:ext uri="{FF2B5EF4-FFF2-40B4-BE49-F238E27FC236}">
                <a16:creationId xmlns:a16="http://schemas.microsoft.com/office/drawing/2014/main" id="{955757E0-6307-8B57-DC11-A519D076BBAB}"/>
              </a:ext>
            </a:extLst>
          </p:cNvPr>
          <p:cNvSpPr/>
          <p:nvPr/>
        </p:nvSpPr>
        <p:spPr>
          <a:xfrm>
            <a:off x="-37616" y="3624943"/>
            <a:ext cx="3781007" cy="698629"/>
          </a:xfrm>
          <a:prstGeom prst="rect">
            <a:avLst/>
          </a:prstGeom>
          <a:gradFill>
            <a:gsLst>
              <a:gs pos="0">
                <a:srgbClr val="8551A1"/>
              </a:gs>
              <a:gs pos="35350">
                <a:srgbClr val="6363AC"/>
              </a:gs>
              <a:gs pos="100000">
                <a:srgbClr val="26C4F4"/>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5" name="TextBox 14">
            <a:extLst>
              <a:ext uri="{FF2B5EF4-FFF2-40B4-BE49-F238E27FC236}">
                <a16:creationId xmlns:a16="http://schemas.microsoft.com/office/drawing/2014/main" id="{7E31D9CB-74F2-0A15-79D3-9598920466C3}"/>
              </a:ext>
            </a:extLst>
          </p:cNvPr>
          <p:cNvSpPr txBox="1"/>
          <p:nvPr/>
        </p:nvSpPr>
        <p:spPr>
          <a:xfrm>
            <a:off x="470187" y="3677241"/>
            <a:ext cx="2763898" cy="646331"/>
          </a:xfrm>
          <a:prstGeom prst="rect">
            <a:avLst/>
          </a:prstGeom>
          <a:noFill/>
        </p:spPr>
        <p:txBody>
          <a:bodyPr wrap="none" rtlCol="0">
            <a:spAutoFit/>
          </a:bodyPr>
          <a:lstStyle/>
          <a:p>
            <a:r>
              <a:rPr lang="en-US" sz="3600" b="1" spc="324">
                <a:solidFill>
                  <a:schemeClr val="bg1"/>
                </a:solidFill>
                <a:latin typeface="Calibri" panose="020F0502020204030204" pitchFamily="34" charset="0"/>
                <a:cs typeface="Calibri" panose="020F0502020204030204" pitchFamily="34" charset="0"/>
              </a:rPr>
              <a:t>SLIDE DECK</a:t>
            </a:r>
          </a:p>
        </p:txBody>
      </p:sp>
      <p:sp>
        <p:nvSpPr>
          <p:cNvPr id="16" name="Text Placeholder 2">
            <a:extLst>
              <a:ext uri="{FF2B5EF4-FFF2-40B4-BE49-F238E27FC236}">
                <a16:creationId xmlns:a16="http://schemas.microsoft.com/office/drawing/2014/main" id="{64DC978F-DB3A-B405-611C-CF3B1D2F083B}"/>
              </a:ext>
            </a:extLst>
          </p:cNvPr>
          <p:cNvSpPr txBox="1">
            <a:spLocks/>
          </p:cNvSpPr>
          <p:nvPr/>
        </p:nvSpPr>
        <p:spPr>
          <a:xfrm>
            <a:off x="8071272" y="5210687"/>
            <a:ext cx="4120728" cy="669473"/>
          </a:xfrm>
          <a:prstGeom prst="rect">
            <a:avLst/>
          </a:prstGeom>
          <a:gradFill>
            <a:gsLst>
              <a:gs pos="0">
                <a:srgbClr val="8551A1"/>
              </a:gs>
              <a:gs pos="35350">
                <a:srgbClr val="6363AC"/>
              </a:gs>
              <a:gs pos="100000">
                <a:srgbClr val="26C4F4"/>
              </a:gs>
            </a:gsLst>
            <a:lin ang="0" scaled="0"/>
          </a:gradFill>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400" dirty="0">
                <a:solidFill>
                  <a:schemeClr val="bg1"/>
                </a:solidFill>
              </a:rPr>
              <a:t>www.</a:t>
            </a:r>
            <a:r>
              <a:rPr lang="en-US" sz="2400" b="1" dirty="0">
                <a:solidFill>
                  <a:schemeClr val="bg1"/>
                </a:solidFill>
              </a:rPr>
              <a:t>innovating4earth</a:t>
            </a:r>
            <a:r>
              <a:rPr lang="en-US" sz="2400" dirty="0">
                <a:solidFill>
                  <a:schemeClr val="bg1"/>
                </a:solidFill>
              </a:rPr>
              <a:t>.eu</a:t>
            </a:r>
          </a:p>
        </p:txBody>
      </p:sp>
      <p:sp>
        <p:nvSpPr>
          <p:cNvPr id="5" name="Freeform 4">
            <a:extLst>
              <a:ext uri="{FF2B5EF4-FFF2-40B4-BE49-F238E27FC236}">
                <a16:creationId xmlns:a16="http://schemas.microsoft.com/office/drawing/2014/main" id="{D3052147-F22A-7732-5088-762854425C5D}"/>
              </a:ext>
            </a:extLst>
          </p:cNvPr>
          <p:cNvSpPr/>
          <p:nvPr/>
        </p:nvSpPr>
        <p:spPr>
          <a:xfrm rot="11124034">
            <a:off x="-3124707" y="-1996831"/>
            <a:ext cx="5327283" cy="5759323"/>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6801AA59-D168-10DF-3329-CB57EA0993AC}"/>
              </a:ext>
            </a:extLst>
          </p:cNvPr>
          <p:cNvSpPr/>
          <p:nvPr/>
        </p:nvSpPr>
        <p:spPr>
          <a:xfrm>
            <a:off x="5903487" y="4966210"/>
            <a:ext cx="951659" cy="1006025"/>
          </a:xfrm>
          <a:custGeom>
            <a:avLst/>
            <a:gdLst>
              <a:gd name="connsiteX0" fmla="*/ 122815 w 256549"/>
              <a:gd name="connsiteY0" fmla="*/ 237884 h 271205"/>
              <a:gd name="connsiteX1" fmla="*/ 36337 w 256549"/>
              <a:gd name="connsiteY1" fmla="*/ 262605 h 271205"/>
              <a:gd name="connsiteX2" fmla="*/ 6877 w 256549"/>
              <a:gd name="connsiteY2" fmla="*/ 175131 h 271205"/>
              <a:gd name="connsiteX3" fmla="*/ 92405 w 256549"/>
              <a:gd name="connsiteY3" fmla="*/ 152312 h 271205"/>
              <a:gd name="connsiteX4" fmla="*/ 122815 w 256549"/>
              <a:gd name="connsiteY4" fmla="*/ 237884 h 271205"/>
              <a:gd name="connsiteX5" fmla="*/ 150374 w 256549"/>
              <a:gd name="connsiteY5" fmla="*/ 72444 h 271205"/>
              <a:gd name="connsiteX6" fmla="*/ 83853 w 256549"/>
              <a:gd name="connsiteY6" fmla="*/ 91460 h 271205"/>
              <a:gd name="connsiteX7" fmla="*/ 61045 w 256549"/>
              <a:gd name="connsiteY7" fmla="*/ 23953 h 271205"/>
              <a:gd name="connsiteX8" fmla="*/ 127567 w 256549"/>
              <a:gd name="connsiteY8" fmla="*/ 5888 h 271205"/>
              <a:gd name="connsiteX9" fmla="*/ 150374 w 256549"/>
              <a:gd name="connsiteY9" fmla="*/ 72444 h 271205"/>
              <a:gd name="connsiteX10" fmla="*/ 253958 w 256549"/>
              <a:gd name="connsiteY10" fmla="*/ 102870 h 271205"/>
              <a:gd name="connsiteX11" fmla="*/ 212145 w 256549"/>
              <a:gd name="connsiteY11" fmla="*/ 115230 h 271205"/>
              <a:gd name="connsiteX12" fmla="*/ 197890 w 256549"/>
              <a:gd name="connsiteY12" fmla="*/ 72444 h 271205"/>
              <a:gd name="connsiteX13" fmla="*/ 239703 w 256549"/>
              <a:gd name="connsiteY13" fmla="*/ 61035 h 271205"/>
              <a:gd name="connsiteX14" fmla="*/ 253958 w 256549"/>
              <a:gd name="connsiteY14" fmla="*/ 102870 h 271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56549" h="271205">
                <a:moveTo>
                  <a:pt x="122815" y="237884"/>
                </a:moveTo>
                <a:cubicBezTo>
                  <a:pt x="107610" y="269260"/>
                  <a:pt x="68648" y="280670"/>
                  <a:pt x="36337" y="262605"/>
                </a:cubicBezTo>
                <a:cubicBezTo>
                  <a:pt x="4027" y="245490"/>
                  <a:pt x="-9278" y="205557"/>
                  <a:pt x="6877" y="175131"/>
                </a:cubicBezTo>
                <a:cubicBezTo>
                  <a:pt x="23033" y="144705"/>
                  <a:pt x="61045" y="135197"/>
                  <a:pt x="92405" y="152312"/>
                </a:cubicBezTo>
                <a:cubicBezTo>
                  <a:pt x="124716" y="169426"/>
                  <a:pt x="138020" y="207458"/>
                  <a:pt x="122815" y="237884"/>
                </a:cubicBezTo>
                <a:close/>
                <a:moveTo>
                  <a:pt x="150374" y="72444"/>
                </a:moveTo>
                <a:cubicBezTo>
                  <a:pt x="138020" y="96214"/>
                  <a:pt x="108561" y="104772"/>
                  <a:pt x="83853" y="91460"/>
                </a:cubicBezTo>
                <a:cubicBezTo>
                  <a:pt x="59144" y="78149"/>
                  <a:pt x="48691" y="47723"/>
                  <a:pt x="61045" y="23953"/>
                </a:cubicBezTo>
                <a:cubicBezTo>
                  <a:pt x="73399" y="1134"/>
                  <a:pt x="102859" y="-6472"/>
                  <a:pt x="127567" y="5888"/>
                </a:cubicBezTo>
                <a:cubicBezTo>
                  <a:pt x="152275" y="19199"/>
                  <a:pt x="161778" y="48674"/>
                  <a:pt x="150374" y="72444"/>
                </a:cubicBezTo>
                <a:close/>
                <a:moveTo>
                  <a:pt x="253958" y="102870"/>
                </a:moveTo>
                <a:cubicBezTo>
                  <a:pt x="246356" y="118083"/>
                  <a:pt x="228300" y="123788"/>
                  <a:pt x="212145" y="115230"/>
                </a:cubicBezTo>
                <a:cubicBezTo>
                  <a:pt x="196939" y="106673"/>
                  <a:pt x="190287" y="87657"/>
                  <a:pt x="197890" y="72444"/>
                </a:cubicBezTo>
                <a:cubicBezTo>
                  <a:pt x="205492" y="58182"/>
                  <a:pt x="224498" y="53428"/>
                  <a:pt x="239703" y="61035"/>
                </a:cubicBezTo>
                <a:cubicBezTo>
                  <a:pt x="253958" y="69592"/>
                  <a:pt x="260610" y="88608"/>
                  <a:pt x="253958" y="102870"/>
                </a:cubicBezTo>
                <a:close/>
              </a:path>
            </a:pathLst>
          </a:custGeom>
          <a:gradFill>
            <a:gsLst>
              <a:gs pos="0">
                <a:srgbClr val="8551A1"/>
              </a:gs>
              <a:gs pos="35350">
                <a:srgbClr val="6363AC"/>
              </a:gs>
              <a:gs pos="100000">
                <a:srgbClr val="26C4F4"/>
              </a:gs>
            </a:gsLst>
            <a:lin ang="0" scaled="1"/>
          </a:gradFill>
          <a:ln w="9492" cap="flat">
            <a:noFill/>
            <a:prstDash val="solid"/>
            <a:miter/>
          </a:ln>
        </p:spPr>
        <p:txBody>
          <a:bodyPr rtlCol="0" anchor="ctr"/>
          <a:lstStyle/>
          <a:p>
            <a:endParaRPr lang="en-US"/>
          </a:p>
        </p:txBody>
      </p:sp>
    </p:spTree>
    <p:extLst>
      <p:ext uri="{BB962C8B-B14F-4D97-AF65-F5344CB8AC3E}">
        <p14:creationId xmlns:p14="http://schemas.microsoft.com/office/powerpoint/2010/main" val="21670610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18"/>
          </p:nvPr>
        </p:nvSpPr>
        <p:spPr>
          <a:xfrm>
            <a:off x="4825907" y="587575"/>
            <a:ext cx="6341766" cy="5166427"/>
          </a:xfrm>
          <a:prstGeom prst="rect">
            <a:avLst/>
          </a:prstGeom>
        </p:spPr>
        <p:txBody>
          <a:bodyPr/>
          <a:lstStyle/>
          <a:p>
            <a:pPr marL="9525" indent="-9525" algn="just"/>
            <a:r>
              <a:rPr lang="en-US" sz="1800" b="1"/>
              <a:t>Duration: </a:t>
            </a:r>
            <a:r>
              <a:rPr lang="en-US" sz="1800"/>
              <a:t>9 weeks – each two-hour classroom exposure + readings + task completion.</a:t>
            </a:r>
          </a:p>
          <a:p>
            <a:pPr marL="9525" indent="-9525" algn="just"/>
            <a:endParaRPr lang="en-US" sz="1800"/>
          </a:p>
          <a:p>
            <a:pPr marL="9525" indent="-9525" algn="just"/>
            <a:r>
              <a:rPr lang="en-US" sz="1800" b="1"/>
              <a:t>Goal: </a:t>
            </a:r>
            <a:r>
              <a:rPr lang="en-US" sz="1800"/>
              <a:t>Apply the six-stage innovation management process to a real-world logistics challenge, integrating digital tools, the SDGs, and sustainability principles.</a:t>
            </a:r>
          </a:p>
          <a:p>
            <a:pPr marL="9525" indent="-9525" algn="just"/>
            <a:endParaRPr lang="en-US" sz="1800"/>
          </a:p>
          <a:p>
            <a:pPr marL="9525" indent="-9525" algn="just"/>
            <a:r>
              <a:rPr lang="en-US" sz="1800" b="1"/>
              <a:t>Description: </a:t>
            </a:r>
            <a:r>
              <a:rPr lang="en-US" sz="1800"/>
              <a:t>This module is divided into six stages of the innovation management process. The work will be based on a specific case study, in which students propose digital solutions for the innovation management stages of their selected companies, recommending relevant digital tools and arguing for the support of sustainability implementation.</a:t>
            </a:r>
          </a:p>
          <a:p>
            <a:pPr marL="9525" indent="-9525" algn="just"/>
            <a:endParaRPr lang="en-US" sz="1800"/>
          </a:p>
          <a:p>
            <a:pPr marL="9525" indent="-9525" algn="just"/>
            <a:r>
              <a:rPr lang="en-US" sz="1800" b="1"/>
              <a:t>Evaluation: </a:t>
            </a:r>
            <a:r>
              <a:rPr lang="en-US" sz="1800"/>
              <a:t>students’ participation in module activities, peer feedback on the final presentation, reflective blogs about lessons learned, and final quantitative feedback to assess the module’s learning outcomes achievement (via online questionnaire).</a:t>
            </a:r>
            <a:endParaRPr lang="en-US" sz="2000"/>
          </a:p>
        </p:txBody>
      </p:sp>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6"/>
          </p:nvPr>
        </p:nvSpPr>
        <p:spPr>
          <a:xfrm>
            <a:off x="0" y="587575"/>
            <a:ext cx="4358639" cy="647667"/>
          </a:xfrm>
          <a:prstGeom prst="rect">
            <a:avLst/>
          </a:prstGeom>
        </p:spPr>
        <p:txBody>
          <a:bodyPr/>
          <a:lstStyle/>
          <a:p>
            <a:r>
              <a:rPr lang="en-US"/>
              <a:t>WHAT TO EXPECT</a:t>
            </a:r>
          </a:p>
        </p:txBody>
      </p:sp>
      <p:sp>
        <p:nvSpPr>
          <p:cNvPr id="2" name="Freeform 1">
            <a:extLst>
              <a:ext uri="{FF2B5EF4-FFF2-40B4-BE49-F238E27FC236}">
                <a16:creationId xmlns:a16="http://schemas.microsoft.com/office/drawing/2014/main" id="{AC3D4745-9DF0-9E7C-E9BE-C759A2C6E2E1}"/>
              </a:ext>
            </a:extLst>
          </p:cNvPr>
          <p:cNvSpPr/>
          <p:nvPr/>
        </p:nvSpPr>
        <p:spPr>
          <a:xfrm rot="9239258">
            <a:off x="-3429451" y="2063944"/>
            <a:ext cx="5327283" cy="5759323"/>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3EA7E2AE-9B5D-DA28-2B18-85EECA3324C9}"/>
              </a:ext>
            </a:extLst>
          </p:cNvPr>
          <p:cNvSpPr/>
          <p:nvPr/>
        </p:nvSpPr>
        <p:spPr>
          <a:xfrm>
            <a:off x="11167673" y="1252797"/>
            <a:ext cx="951659" cy="1006025"/>
          </a:xfrm>
          <a:custGeom>
            <a:avLst/>
            <a:gdLst>
              <a:gd name="connsiteX0" fmla="*/ 122815 w 256549"/>
              <a:gd name="connsiteY0" fmla="*/ 237884 h 271205"/>
              <a:gd name="connsiteX1" fmla="*/ 36337 w 256549"/>
              <a:gd name="connsiteY1" fmla="*/ 262605 h 271205"/>
              <a:gd name="connsiteX2" fmla="*/ 6877 w 256549"/>
              <a:gd name="connsiteY2" fmla="*/ 175131 h 271205"/>
              <a:gd name="connsiteX3" fmla="*/ 92405 w 256549"/>
              <a:gd name="connsiteY3" fmla="*/ 152312 h 271205"/>
              <a:gd name="connsiteX4" fmla="*/ 122815 w 256549"/>
              <a:gd name="connsiteY4" fmla="*/ 237884 h 271205"/>
              <a:gd name="connsiteX5" fmla="*/ 150374 w 256549"/>
              <a:gd name="connsiteY5" fmla="*/ 72444 h 271205"/>
              <a:gd name="connsiteX6" fmla="*/ 83853 w 256549"/>
              <a:gd name="connsiteY6" fmla="*/ 91460 h 271205"/>
              <a:gd name="connsiteX7" fmla="*/ 61045 w 256549"/>
              <a:gd name="connsiteY7" fmla="*/ 23953 h 271205"/>
              <a:gd name="connsiteX8" fmla="*/ 127567 w 256549"/>
              <a:gd name="connsiteY8" fmla="*/ 5888 h 271205"/>
              <a:gd name="connsiteX9" fmla="*/ 150374 w 256549"/>
              <a:gd name="connsiteY9" fmla="*/ 72444 h 271205"/>
              <a:gd name="connsiteX10" fmla="*/ 253958 w 256549"/>
              <a:gd name="connsiteY10" fmla="*/ 102870 h 271205"/>
              <a:gd name="connsiteX11" fmla="*/ 212145 w 256549"/>
              <a:gd name="connsiteY11" fmla="*/ 115230 h 271205"/>
              <a:gd name="connsiteX12" fmla="*/ 197890 w 256549"/>
              <a:gd name="connsiteY12" fmla="*/ 72444 h 271205"/>
              <a:gd name="connsiteX13" fmla="*/ 239703 w 256549"/>
              <a:gd name="connsiteY13" fmla="*/ 61035 h 271205"/>
              <a:gd name="connsiteX14" fmla="*/ 253958 w 256549"/>
              <a:gd name="connsiteY14" fmla="*/ 102870 h 271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56549" h="271205">
                <a:moveTo>
                  <a:pt x="122815" y="237884"/>
                </a:moveTo>
                <a:cubicBezTo>
                  <a:pt x="107610" y="269260"/>
                  <a:pt x="68648" y="280670"/>
                  <a:pt x="36337" y="262605"/>
                </a:cubicBezTo>
                <a:cubicBezTo>
                  <a:pt x="4027" y="245490"/>
                  <a:pt x="-9278" y="205557"/>
                  <a:pt x="6877" y="175131"/>
                </a:cubicBezTo>
                <a:cubicBezTo>
                  <a:pt x="23033" y="144705"/>
                  <a:pt x="61045" y="135197"/>
                  <a:pt x="92405" y="152312"/>
                </a:cubicBezTo>
                <a:cubicBezTo>
                  <a:pt x="124716" y="169426"/>
                  <a:pt x="138020" y="207458"/>
                  <a:pt x="122815" y="237884"/>
                </a:cubicBezTo>
                <a:close/>
                <a:moveTo>
                  <a:pt x="150374" y="72444"/>
                </a:moveTo>
                <a:cubicBezTo>
                  <a:pt x="138020" y="96214"/>
                  <a:pt x="108561" y="104772"/>
                  <a:pt x="83853" y="91460"/>
                </a:cubicBezTo>
                <a:cubicBezTo>
                  <a:pt x="59144" y="78149"/>
                  <a:pt x="48691" y="47723"/>
                  <a:pt x="61045" y="23953"/>
                </a:cubicBezTo>
                <a:cubicBezTo>
                  <a:pt x="73399" y="1134"/>
                  <a:pt x="102859" y="-6472"/>
                  <a:pt x="127567" y="5888"/>
                </a:cubicBezTo>
                <a:cubicBezTo>
                  <a:pt x="152275" y="19199"/>
                  <a:pt x="161778" y="48674"/>
                  <a:pt x="150374" y="72444"/>
                </a:cubicBezTo>
                <a:close/>
                <a:moveTo>
                  <a:pt x="253958" y="102870"/>
                </a:moveTo>
                <a:cubicBezTo>
                  <a:pt x="246356" y="118083"/>
                  <a:pt x="228300" y="123788"/>
                  <a:pt x="212145" y="115230"/>
                </a:cubicBezTo>
                <a:cubicBezTo>
                  <a:pt x="196939" y="106673"/>
                  <a:pt x="190287" y="87657"/>
                  <a:pt x="197890" y="72444"/>
                </a:cubicBezTo>
                <a:cubicBezTo>
                  <a:pt x="205492" y="58182"/>
                  <a:pt x="224498" y="53428"/>
                  <a:pt x="239703" y="61035"/>
                </a:cubicBezTo>
                <a:cubicBezTo>
                  <a:pt x="253958" y="69592"/>
                  <a:pt x="260610" y="88608"/>
                  <a:pt x="253958" y="102870"/>
                </a:cubicBezTo>
                <a:close/>
              </a:path>
            </a:pathLst>
          </a:custGeom>
          <a:gradFill>
            <a:gsLst>
              <a:gs pos="0">
                <a:srgbClr val="8551A1"/>
              </a:gs>
              <a:gs pos="35350">
                <a:srgbClr val="6363AC"/>
              </a:gs>
              <a:gs pos="100000">
                <a:srgbClr val="26C4F4"/>
              </a:gs>
            </a:gsLst>
            <a:lin ang="0" scaled="1"/>
          </a:gradFill>
          <a:ln w="9492" cap="flat">
            <a:noFill/>
            <a:prstDash val="solid"/>
            <a:miter/>
          </a:ln>
        </p:spPr>
        <p:txBody>
          <a:bodyPr rtlCol="0" anchor="ctr"/>
          <a:lstStyle/>
          <a:p>
            <a:endParaRPr lang="en-US"/>
          </a:p>
        </p:txBody>
      </p:sp>
      <p:sp>
        <p:nvSpPr>
          <p:cNvPr id="6" name="Rechteck 5">
            <a:extLst>
              <a:ext uri="{FF2B5EF4-FFF2-40B4-BE49-F238E27FC236}">
                <a16:creationId xmlns:a16="http://schemas.microsoft.com/office/drawing/2014/main" id="{010680E2-8C82-073E-F3D2-264783CD814B}"/>
              </a:ext>
            </a:extLst>
          </p:cNvPr>
          <p:cNvSpPr/>
          <p:nvPr/>
        </p:nvSpPr>
        <p:spPr>
          <a:xfrm>
            <a:off x="0" y="1589350"/>
            <a:ext cx="4495800" cy="1338943"/>
          </a:xfrm>
          <a:prstGeom prst="rect">
            <a:avLst/>
          </a:prstGeom>
          <a:solidFill>
            <a:srgbClr val="29C5F4"/>
          </a:solidFill>
          <a:ln>
            <a:solidFill>
              <a:srgbClr val="29C5F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feld 7">
            <a:extLst>
              <a:ext uri="{FF2B5EF4-FFF2-40B4-BE49-F238E27FC236}">
                <a16:creationId xmlns:a16="http://schemas.microsoft.com/office/drawing/2014/main" id="{C93193BA-77B1-5987-E5A3-3C409F3F777B}"/>
              </a:ext>
            </a:extLst>
          </p:cNvPr>
          <p:cNvSpPr txBox="1"/>
          <p:nvPr/>
        </p:nvSpPr>
        <p:spPr>
          <a:xfrm>
            <a:off x="200296" y="1843322"/>
            <a:ext cx="4158343" cy="830997"/>
          </a:xfrm>
          <a:prstGeom prst="rect">
            <a:avLst/>
          </a:prstGeom>
          <a:noFill/>
        </p:spPr>
        <p:txBody>
          <a:bodyPr wrap="square" rtlCol="0">
            <a:spAutoFit/>
          </a:bodyPr>
          <a:lstStyle/>
          <a:p>
            <a:pPr algn="ctr"/>
            <a:r>
              <a:rPr lang="en-GB" sz="2400" b="1" dirty="0">
                <a:solidFill>
                  <a:srgbClr val="FF0000"/>
                </a:solidFill>
              </a:rPr>
              <a:t>Teacher Instructions – </a:t>
            </a:r>
          </a:p>
          <a:p>
            <a:pPr algn="ctr"/>
            <a:r>
              <a:rPr lang="en-GB" sz="2400" b="1" dirty="0">
                <a:solidFill>
                  <a:srgbClr val="FF0000"/>
                </a:solidFill>
              </a:rPr>
              <a:t>Adapt/Remove Before Use</a:t>
            </a:r>
          </a:p>
        </p:txBody>
      </p:sp>
    </p:spTree>
    <p:extLst>
      <p:ext uri="{BB962C8B-B14F-4D97-AF65-F5344CB8AC3E}">
        <p14:creationId xmlns:p14="http://schemas.microsoft.com/office/powerpoint/2010/main" val="8610809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9FF14C2-0E70-BEDF-07B3-38D9D6A0180D}"/>
              </a:ext>
            </a:extLst>
          </p:cNvPr>
          <p:cNvSpPr>
            <a:spLocks noGrp="1"/>
          </p:cNvSpPr>
          <p:nvPr>
            <p:ph type="body" sz="quarter" idx="16"/>
          </p:nvPr>
        </p:nvSpPr>
        <p:spPr/>
        <p:txBody>
          <a:bodyPr/>
          <a:lstStyle/>
          <a:p>
            <a:r>
              <a:rPr lang="en-GB"/>
              <a:t>INTRODUCTION MODULE 3</a:t>
            </a:r>
          </a:p>
        </p:txBody>
      </p:sp>
      <p:sp>
        <p:nvSpPr>
          <p:cNvPr id="4" name="Freeform 3">
            <a:extLst>
              <a:ext uri="{FF2B5EF4-FFF2-40B4-BE49-F238E27FC236}">
                <a16:creationId xmlns:a16="http://schemas.microsoft.com/office/drawing/2014/main" id="{2B1D112A-CCA0-EF6F-21D9-E06429BC97EF}"/>
              </a:ext>
            </a:extLst>
          </p:cNvPr>
          <p:cNvSpPr/>
          <p:nvPr/>
        </p:nvSpPr>
        <p:spPr>
          <a:xfrm rot="18158388">
            <a:off x="9828571" y="-2204385"/>
            <a:ext cx="5327283" cy="5759323"/>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graphicFrame>
        <p:nvGraphicFramePr>
          <p:cNvPr id="5" name="Table 4">
            <a:extLst>
              <a:ext uri="{FF2B5EF4-FFF2-40B4-BE49-F238E27FC236}">
                <a16:creationId xmlns:a16="http://schemas.microsoft.com/office/drawing/2014/main" id="{FF41ED0B-BDBF-557A-3F16-7BDCD1439261}"/>
              </a:ext>
            </a:extLst>
          </p:cNvPr>
          <p:cNvGraphicFramePr>
            <a:graphicFrameLocks noGrp="1"/>
          </p:cNvGraphicFramePr>
          <p:nvPr>
            <p:extLst>
              <p:ext uri="{D42A27DB-BD31-4B8C-83A1-F6EECF244321}">
                <p14:modId xmlns:p14="http://schemas.microsoft.com/office/powerpoint/2010/main" val="969042698"/>
              </p:ext>
            </p:extLst>
          </p:nvPr>
        </p:nvGraphicFramePr>
        <p:xfrm>
          <a:off x="376822" y="2490233"/>
          <a:ext cx="10999956" cy="3962400"/>
        </p:xfrm>
        <a:graphic>
          <a:graphicData uri="http://schemas.openxmlformats.org/drawingml/2006/table">
            <a:tbl>
              <a:tblPr firstRow="1" bandRow="1">
                <a:tableStyleId>{2D5ABB26-0587-4C30-8999-92F81FD0307C}</a:tableStyleId>
              </a:tblPr>
              <a:tblGrid>
                <a:gridCol w="487956">
                  <a:extLst>
                    <a:ext uri="{9D8B030D-6E8A-4147-A177-3AD203B41FA5}">
                      <a16:colId xmlns:a16="http://schemas.microsoft.com/office/drawing/2014/main" val="2837649412"/>
                    </a:ext>
                  </a:extLst>
                </a:gridCol>
                <a:gridCol w="4752000">
                  <a:extLst>
                    <a:ext uri="{9D8B030D-6E8A-4147-A177-3AD203B41FA5}">
                      <a16:colId xmlns:a16="http://schemas.microsoft.com/office/drawing/2014/main" val="498806747"/>
                    </a:ext>
                  </a:extLst>
                </a:gridCol>
                <a:gridCol w="5760000">
                  <a:extLst>
                    <a:ext uri="{9D8B030D-6E8A-4147-A177-3AD203B41FA5}">
                      <a16:colId xmlns:a16="http://schemas.microsoft.com/office/drawing/2014/main" val="1859676247"/>
                    </a:ext>
                  </a:extLst>
                </a:gridCol>
              </a:tblGrid>
              <a:tr h="370840">
                <a:tc>
                  <a:txBody>
                    <a:bodyPr/>
                    <a:lstStyle/>
                    <a:p>
                      <a:pPr algn="ctr"/>
                      <a:r>
                        <a:rPr lang="en-GB" sz="2000" b="1" dirty="0">
                          <a:solidFill>
                            <a:srgbClr val="173965"/>
                          </a:solidFill>
                        </a:rPr>
                        <a:t>#</a:t>
                      </a:r>
                    </a:p>
                  </a:txBody>
                  <a:tcPr anchor="ctr">
                    <a:lnR w="12700" cap="flat" cmpd="sng" algn="ctr">
                      <a:solidFill>
                        <a:srgbClr val="29C5F4"/>
                      </a:solidFill>
                      <a:prstDash val="solid"/>
                      <a:round/>
                      <a:headEnd type="none" w="med" len="med"/>
                      <a:tailEnd type="none" w="med" len="med"/>
                    </a:lnR>
                    <a:lnB w="12700" cap="flat" cmpd="sng" algn="ctr">
                      <a:solidFill>
                        <a:srgbClr val="29C5F4"/>
                      </a:solidFill>
                      <a:prstDash val="solid"/>
                      <a:round/>
                      <a:headEnd type="none" w="med" len="med"/>
                      <a:tailEnd type="none" w="med" len="med"/>
                    </a:lnB>
                  </a:tcPr>
                </a:tc>
                <a:tc>
                  <a:txBody>
                    <a:bodyPr/>
                    <a:lstStyle/>
                    <a:p>
                      <a:pPr algn="ctr"/>
                      <a:r>
                        <a:rPr lang="en-GB" sz="2000" b="1">
                          <a:solidFill>
                            <a:srgbClr val="173965"/>
                          </a:solidFill>
                        </a:rPr>
                        <a:t>WEEK’S TOPIC</a:t>
                      </a:r>
                    </a:p>
                  </a:txBody>
                  <a:tcPr anchor="ctr">
                    <a:lnL w="12700" cap="flat" cmpd="sng" algn="ctr">
                      <a:solidFill>
                        <a:srgbClr val="29C5F4"/>
                      </a:solidFill>
                      <a:prstDash val="solid"/>
                      <a:round/>
                      <a:headEnd type="none" w="med" len="med"/>
                      <a:tailEnd type="none" w="med" len="med"/>
                    </a:lnL>
                    <a:lnR w="12700" cap="flat" cmpd="sng" algn="ctr">
                      <a:solidFill>
                        <a:srgbClr val="29C5F4"/>
                      </a:solidFill>
                      <a:prstDash val="solid"/>
                      <a:round/>
                      <a:headEnd type="none" w="med" len="med"/>
                      <a:tailEnd type="none" w="med" len="med"/>
                    </a:lnR>
                    <a:lnB w="12700" cap="flat" cmpd="sng" algn="ctr">
                      <a:solidFill>
                        <a:srgbClr val="29C5F4"/>
                      </a:solidFill>
                      <a:prstDash val="solid"/>
                      <a:round/>
                      <a:headEnd type="none" w="med" len="med"/>
                      <a:tailEnd type="none" w="med" len="med"/>
                    </a:lnB>
                  </a:tcPr>
                </a:tc>
                <a:tc>
                  <a:txBody>
                    <a:bodyPr/>
                    <a:lstStyle/>
                    <a:p>
                      <a:pPr algn="ctr"/>
                      <a:r>
                        <a:rPr lang="en-GB" sz="2000" b="1">
                          <a:solidFill>
                            <a:srgbClr val="173965"/>
                          </a:solidFill>
                        </a:rPr>
                        <a:t>LEARNING OBJECTIVES</a:t>
                      </a:r>
                    </a:p>
                  </a:txBody>
                  <a:tcPr anchor="ctr">
                    <a:lnL w="12700" cap="flat" cmpd="sng" algn="ctr">
                      <a:solidFill>
                        <a:srgbClr val="29C5F4"/>
                      </a:solidFill>
                      <a:prstDash val="solid"/>
                      <a:round/>
                      <a:headEnd type="none" w="med" len="med"/>
                      <a:tailEnd type="none" w="med" len="med"/>
                    </a:lnL>
                    <a:lnB w="12700" cap="flat" cmpd="sng" algn="ctr">
                      <a:solidFill>
                        <a:srgbClr val="29C5F4"/>
                      </a:solidFill>
                      <a:prstDash val="solid"/>
                      <a:round/>
                      <a:headEnd type="none" w="med" len="med"/>
                      <a:tailEnd type="none" w="med" len="med"/>
                    </a:lnB>
                  </a:tcPr>
                </a:tc>
                <a:extLst>
                  <a:ext uri="{0D108BD9-81ED-4DB2-BD59-A6C34878D82A}">
                    <a16:rowId xmlns:a16="http://schemas.microsoft.com/office/drawing/2014/main" val="2151612233"/>
                  </a:ext>
                </a:extLst>
              </a:tr>
              <a:tr h="370840">
                <a:tc>
                  <a:txBody>
                    <a:bodyPr/>
                    <a:lstStyle/>
                    <a:p>
                      <a:pPr algn="ctr"/>
                      <a:r>
                        <a:rPr lang="en-GB" sz="2000" b="1">
                          <a:solidFill>
                            <a:srgbClr val="173965"/>
                          </a:solidFill>
                        </a:rPr>
                        <a:t>7</a:t>
                      </a:r>
                    </a:p>
                  </a:txBody>
                  <a:tcPr anchor="ctr">
                    <a:lnR w="12700" cap="flat" cmpd="sng" algn="ctr">
                      <a:solidFill>
                        <a:srgbClr val="29C5F4"/>
                      </a:solidFill>
                      <a:prstDash val="solid"/>
                      <a:round/>
                      <a:headEnd type="none" w="med" len="med"/>
                      <a:tailEnd type="none" w="med" len="med"/>
                    </a:lnR>
                    <a:lnT w="12700" cap="flat" cmpd="sng" algn="ctr">
                      <a:solidFill>
                        <a:srgbClr val="29C5F4"/>
                      </a:solidFill>
                      <a:prstDash val="solid"/>
                      <a:round/>
                      <a:headEnd type="none" w="med" len="med"/>
                      <a:tailEnd type="none" w="med" len="med"/>
                    </a:lnT>
                    <a:lnB w="12700" cap="flat" cmpd="sng" algn="ctr">
                      <a:solidFill>
                        <a:srgbClr val="29C5F4"/>
                      </a:solidFill>
                      <a:prstDash val="solid"/>
                      <a:round/>
                      <a:headEnd type="none" w="med" len="med"/>
                      <a:tailEnd type="none" w="med" len="med"/>
                    </a:lnB>
                  </a:tcPr>
                </a:tc>
                <a:tc>
                  <a:txBody>
                    <a:bodyPr/>
                    <a:lstStyle/>
                    <a:p>
                      <a:r>
                        <a:rPr lang="en-GB" sz="2000">
                          <a:solidFill>
                            <a:srgbClr val="173965"/>
                          </a:solidFill>
                        </a:rPr>
                        <a:t>Introduction to the Challenge</a:t>
                      </a:r>
                    </a:p>
                  </a:txBody>
                  <a:tcPr anchor="ctr">
                    <a:lnL w="12700" cap="flat" cmpd="sng" algn="ctr">
                      <a:solidFill>
                        <a:srgbClr val="29C5F4"/>
                      </a:solidFill>
                      <a:prstDash val="solid"/>
                      <a:round/>
                      <a:headEnd type="none" w="med" len="med"/>
                      <a:tailEnd type="none" w="med" len="med"/>
                    </a:lnL>
                    <a:lnR w="12700" cap="flat" cmpd="sng" algn="ctr">
                      <a:solidFill>
                        <a:srgbClr val="29C5F4"/>
                      </a:solidFill>
                      <a:prstDash val="solid"/>
                      <a:round/>
                      <a:headEnd type="none" w="med" len="med"/>
                      <a:tailEnd type="none" w="med" len="med"/>
                    </a:lnR>
                    <a:lnT w="12700" cap="flat" cmpd="sng" algn="ctr">
                      <a:solidFill>
                        <a:srgbClr val="29C5F4"/>
                      </a:solidFill>
                      <a:prstDash val="solid"/>
                      <a:round/>
                      <a:headEnd type="none" w="med" len="med"/>
                      <a:tailEnd type="none" w="med" len="med"/>
                    </a:lnT>
                    <a:lnB w="12700" cap="flat" cmpd="sng" algn="ctr">
                      <a:solidFill>
                        <a:srgbClr val="29C5F4"/>
                      </a:solidFill>
                      <a:prstDash val="solid"/>
                      <a:round/>
                      <a:headEnd type="none" w="med" len="med"/>
                      <a:tailEnd type="none" w="med" len="med"/>
                    </a:lnB>
                  </a:tcPr>
                </a:tc>
                <a:tc rowSpan="9">
                  <a:txBody>
                    <a:bodyPr/>
                    <a:lstStyle/>
                    <a:p>
                      <a:pPr marL="342900" indent="-342900">
                        <a:buFont typeface="Arial" panose="020B0604020202020204" pitchFamily="34" charset="0"/>
                        <a:buChar char="•"/>
                      </a:pPr>
                      <a:r>
                        <a:rPr lang="en-GB" sz="2000">
                          <a:solidFill>
                            <a:srgbClr val="173965"/>
                          </a:solidFill>
                        </a:rPr>
                        <a:t>Students to be able to manage the innovation development systematically, based on the 6-step innovation process approach.</a:t>
                      </a:r>
                    </a:p>
                    <a:p>
                      <a:pPr marL="342900" indent="-342900">
                        <a:buFont typeface="Arial" panose="020B0604020202020204" pitchFamily="34" charset="0"/>
                        <a:buChar char="•"/>
                      </a:pPr>
                      <a:r>
                        <a:rPr lang="en-GB" sz="2000">
                          <a:solidFill>
                            <a:srgbClr val="173965"/>
                          </a:solidFill>
                        </a:rPr>
                        <a:t>Students to apply digital tools to manage innovation development. </a:t>
                      </a:r>
                    </a:p>
                    <a:p>
                      <a:pPr marL="342900" indent="-342900">
                        <a:buFont typeface="Arial" panose="020B0604020202020204" pitchFamily="34" charset="0"/>
                        <a:buChar char="•"/>
                      </a:pPr>
                      <a:r>
                        <a:rPr lang="en-GB" sz="2000">
                          <a:solidFill>
                            <a:srgbClr val="173965"/>
                          </a:solidFill>
                        </a:rPr>
                        <a:t>Students to know how to prioritise and address sustainability issues through innovative activities in logistics.</a:t>
                      </a:r>
                    </a:p>
                    <a:p>
                      <a:pPr marL="342900" indent="-342900">
                        <a:buFont typeface="Arial" panose="020B0604020202020204" pitchFamily="34" charset="0"/>
                        <a:buChar char="•"/>
                      </a:pPr>
                      <a:r>
                        <a:rPr lang="en-GB" sz="2000">
                          <a:solidFill>
                            <a:srgbClr val="173965"/>
                          </a:solidFill>
                        </a:rPr>
                        <a:t>Students to identify opportunities to implement digital strategies in sustainable logistics.</a:t>
                      </a:r>
                    </a:p>
                  </a:txBody>
                  <a:tcPr anchor="ctr">
                    <a:lnL w="12700" cap="flat" cmpd="sng" algn="ctr">
                      <a:solidFill>
                        <a:srgbClr val="29C5F4"/>
                      </a:solidFill>
                      <a:prstDash val="solid"/>
                      <a:round/>
                      <a:headEnd type="none" w="med" len="med"/>
                      <a:tailEnd type="none" w="med" len="med"/>
                    </a:lnL>
                    <a:lnT w="12700" cap="flat" cmpd="sng" algn="ctr">
                      <a:solidFill>
                        <a:srgbClr val="29C5F4"/>
                      </a:solidFill>
                      <a:prstDash val="solid"/>
                      <a:round/>
                      <a:headEnd type="none" w="med" len="med"/>
                      <a:tailEnd type="none" w="med" len="med"/>
                    </a:lnT>
                  </a:tcPr>
                </a:tc>
                <a:extLst>
                  <a:ext uri="{0D108BD9-81ED-4DB2-BD59-A6C34878D82A}">
                    <a16:rowId xmlns:a16="http://schemas.microsoft.com/office/drawing/2014/main" val="2902156136"/>
                  </a:ext>
                </a:extLst>
              </a:tr>
              <a:tr h="370840">
                <a:tc>
                  <a:txBody>
                    <a:bodyPr/>
                    <a:lstStyle/>
                    <a:p>
                      <a:pPr algn="ctr"/>
                      <a:r>
                        <a:rPr lang="en-GB" sz="2000" b="1">
                          <a:solidFill>
                            <a:srgbClr val="173965"/>
                          </a:solidFill>
                        </a:rPr>
                        <a:t>8</a:t>
                      </a:r>
                    </a:p>
                  </a:txBody>
                  <a:tcPr anchor="ctr">
                    <a:lnR w="12700" cap="flat" cmpd="sng" algn="ctr">
                      <a:solidFill>
                        <a:srgbClr val="29C5F4"/>
                      </a:solidFill>
                      <a:prstDash val="solid"/>
                      <a:round/>
                      <a:headEnd type="none" w="med" len="med"/>
                      <a:tailEnd type="none" w="med" len="med"/>
                    </a:lnR>
                    <a:lnT w="12700" cap="flat" cmpd="sng" algn="ctr">
                      <a:solidFill>
                        <a:srgbClr val="29C5F4"/>
                      </a:solidFill>
                      <a:prstDash val="solid"/>
                      <a:round/>
                      <a:headEnd type="none" w="med" len="med"/>
                      <a:tailEnd type="none" w="med" len="med"/>
                    </a:lnT>
                    <a:lnB w="12700" cap="flat" cmpd="sng" algn="ctr">
                      <a:solidFill>
                        <a:srgbClr val="29C5F4"/>
                      </a:solidFill>
                      <a:prstDash val="solid"/>
                      <a:round/>
                      <a:headEnd type="none" w="med" len="med"/>
                      <a:tailEnd type="none" w="med" len="med"/>
                    </a:lnB>
                  </a:tcPr>
                </a:tc>
                <a:tc>
                  <a:txBody>
                    <a:bodyPr/>
                    <a:lstStyle/>
                    <a:p>
                      <a:r>
                        <a:rPr lang="en-GB" sz="2000">
                          <a:solidFill>
                            <a:srgbClr val="173965"/>
                          </a:solidFill>
                        </a:rPr>
                        <a:t>Stage 1 – Opportunity Identification</a:t>
                      </a:r>
                    </a:p>
                  </a:txBody>
                  <a:tcPr anchor="ctr">
                    <a:lnL w="12700" cap="flat" cmpd="sng" algn="ctr">
                      <a:solidFill>
                        <a:srgbClr val="29C5F4"/>
                      </a:solidFill>
                      <a:prstDash val="solid"/>
                      <a:round/>
                      <a:headEnd type="none" w="med" len="med"/>
                      <a:tailEnd type="none" w="med" len="med"/>
                    </a:lnL>
                    <a:lnR w="12700" cap="flat" cmpd="sng" algn="ctr">
                      <a:solidFill>
                        <a:srgbClr val="29C5F4"/>
                      </a:solidFill>
                      <a:prstDash val="solid"/>
                      <a:round/>
                      <a:headEnd type="none" w="med" len="med"/>
                      <a:tailEnd type="none" w="med" len="med"/>
                    </a:lnR>
                    <a:lnT w="12700" cap="flat" cmpd="sng" algn="ctr">
                      <a:solidFill>
                        <a:srgbClr val="29C5F4"/>
                      </a:solidFill>
                      <a:prstDash val="solid"/>
                      <a:round/>
                      <a:headEnd type="none" w="med" len="med"/>
                      <a:tailEnd type="none" w="med" len="med"/>
                    </a:lnT>
                    <a:lnB w="12700" cap="flat" cmpd="sng" algn="ctr">
                      <a:solidFill>
                        <a:srgbClr val="29C5F4"/>
                      </a:solidFill>
                      <a:prstDash val="solid"/>
                      <a:round/>
                      <a:headEnd type="none" w="med" len="med"/>
                      <a:tailEnd type="none" w="med" len="med"/>
                    </a:lnB>
                  </a:tcPr>
                </a:tc>
                <a:tc vMerge="1">
                  <a:txBody>
                    <a:bodyPr/>
                    <a:lstStyle/>
                    <a:p>
                      <a:pPr marL="0" indent="0">
                        <a:buNone/>
                      </a:pPr>
                      <a:endParaRPr lang="en-GB" sz="2200">
                        <a:solidFill>
                          <a:srgbClr val="173965"/>
                        </a:solidFill>
                      </a:endParaRPr>
                    </a:p>
                  </a:txBody>
                  <a:tcPr anchor="ctr">
                    <a:lnL w="12700" cap="flat" cmpd="sng" algn="ctr">
                      <a:solidFill>
                        <a:srgbClr val="29C5F4"/>
                      </a:solidFill>
                      <a:prstDash val="solid"/>
                      <a:round/>
                      <a:headEnd type="none" w="med" len="med"/>
                      <a:tailEnd type="none" w="med" len="med"/>
                    </a:lnL>
                    <a:lnT w="12700" cap="flat" cmpd="sng" algn="ctr">
                      <a:solidFill>
                        <a:srgbClr val="29C5F4"/>
                      </a:solidFill>
                      <a:prstDash val="solid"/>
                      <a:round/>
                      <a:headEnd type="none" w="med" len="med"/>
                      <a:tailEnd type="none" w="med" len="med"/>
                    </a:lnT>
                    <a:lnB w="12700" cap="flat" cmpd="sng" algn="ctr">
                      <a:solidFill>
                        <a:srgbClr val="29C5F4"/>
                      </a:solidFill>
                      <a:prstDash val="solid"/>
                      <a:round/>
                      <a:headEnd type="none" w="med" len="med"/>
                      <a:tailEnd type="none" w="med" len="med"/>
                    </a:lnB>
                  </a:tcPr>
                </a:tc>
                <a:extLst>
                  <a:ext uri="{0D108BD9-81ED-4DB2-BD59-A6C34878D82A}">
                    <a16:rowId xmlns:a16="http://schemas.microsoft.com/office/drawing/2014/main" val="3536510382"/>
                  </a:ext>
                </a:extLst>
              </a:tr>
              <a:tr h="370840">
                <a:tc>
                  <a:txBody>
                    <a:bodyPr/>
                    <a:lstStyle/>
                    <a:p>
                      <a:pPr algn="ctr"/>
                      <a:r>
                        <a:rPr lang="en-GB" sz="2000" b="1">
                          <a:solidFill>
                            <a:srgbClr val="173965"/>
                          </a:solidFill>
                        </a:rPr>
                        <a:t>9</a:t>
                      </a:r>
                    </a:p>
                  </a:txBody>
                  <a:tcPr anchor="ctr">
                    <a:lnR w="12700" cap="flat" cmpd="sng" algn="ctr">
                      <a:solidFill>
                        <a:srgbClr val="29C5F4"/>
                      </a:solidFill>
                      <a:prstDash val="solid"/>
                      <a:round/>
                      <a:headEnd type="none" w="med" len="med"/>
                      <a:tailEnd type="none" w="med" len="med"/>
                    </a:lnR>
                    <a:lnT w="12700" cap="flat" cmpd="sng" algn="ctr">
                      <a:solidFill>
                        <a:srgbClr val="29C5F4"/>
                      </a:solidFill>
                      <a:prstDash val="solid"/>
                      <a:round/>
                      <a:headEnd type="none" w="med" len="med"/>
                      <a:tailEnd type="none" w="med" len="med"/>
                    </a:lnT>
                    <a:lnB w="12700" cap="flat" cmpd="sng" algn="ctr">
                      <a:solidFill>
                        <a:srgbClr val="29C5F4"/>
                      </a:solidFill>
                      <a:prstDash val="solid"/>
                      <a:round/>
                      <a:headEnd type="none" w="med" len="med"/>
                      <a:tailEnd type="none" w="med" len="med"/>
                    </a:lnB>
                  </a:tcPr>
                </a:tc>
                <a:tc>
                  <a:txBody>
                    <a:bodyPr/>
                    <a:lstStyle/>
                    <a:p>
                      <a:r>
                        <a:rPr lang="en-GB" sz="2000">
                          <a:solidFill>
                            <a:srgbClr val="173965"/>
                          </a:solidFill>
                        </a:rPr>
                        <a:t>Stage 2 – Ideation and Idea Management</a:t>
                      </a:r>
                    </a:p>
                  </a:txBody>
                  <a:tcPr anchor="ctr">
                    <a:lnL w="12700" cap="flat" cmpd="sng" algn="ctr">
                      <a:solidFill>
                        <a:srgbClr val="29C5F4"/>
                      </a:solidFill>
                      <a:prstDash val="solid"/>
                      <a:round/>
                      <a:headEnd type="none" w="med" len="med"/>
                      <a:tailEnd type="none" w="med" len="med"/>
                    </a:lnL>
                    <a:lnR w="12700" cap="flat" cmpd="sng" algn="ctr">
                      <a:solidFill>
                        <a:srgbClr val="29C5F4"/>
                      </a:solidFill>
                      <a:prstDash val="solid"/>
                      <a:round/>
                      <a:headEnd type="none" w="med" len="med"/>
                      <a:tailEnd type="none" w="med" len="med"/>
                    </a:lnR>
                    <a:lnT w="12700" cap="flat" cmpd="sng" algn="ctr">
                      <a:solidFill>
                        <a:srgbClr val="29C5F4"/>
                      </a:solidFill>
                      <a:prstDash val="solid"/>
                      <a:round/>
                      <a:headEnd type="none" w="med" len="med"/>
                      <a:tailEnd type="none" w="med" len="med"/>
                    </a:lnT>
                    <a:lnB w="12700" cap="flat" cmpd="sng" algn="ctr">
                      <a:solidFill>
                        <a:srgbClr val="29C5F4"/>
                      </a:solidFill>
                      <a:prstDash val="solid"/>
                      <a:round/>
                      <a:headEnd type="none" w="med" len="med"/>
                      <a:tailEnd type="none" w="med" len="med"/>
                    </a:lnB>
                  </a:tcPr>
                </a:tc>
                <a:tc v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sz="2200">
                        <a:solidFill>
                          <a:srgbClr val="173965"/>
                        </a:solidFill>
                      </a:endParaRPr>
                    </a:p>
                  </a:txBody>
                  <a:tcPr anchor="ctr">
                    <a:lnL w="12700" cap="flat" cmpd="sng" algn="ctr">
                      <a:solidFill>
                        <a:srgbClr val="29C5F4"/>
                      </a:solidFill>
                      <a:prstDash val="solid"/>
                      <a:round/>
                      <a:headEnd type="none" w="med" len="med"/>
                      <a:tailEnd type="none" w="med" len="med"/>
                    </a:lnL>
                    <a:lnT w="12700" cap="flat" cmpd="sng" algn="ctr">
                      <a:solidFill>
                        <a:srgbClr val="29C5F4"/>
                      </a:solidFill>
                      <a:prstDash val="solid"/>
                      <a:round/>
                      <a:headEnd type="none" w="med" len="med"/>
                      <a:tailEnd type="none" w="med" len="med"/>
                    </a:lnT>
                    <a:lnB w="12700" cap="flat" cmpd="sng" algn="ctr">
                      <a:solidFill>
                        <a:srgbClr val="29C5F4"/>
                      </a:solidFill>
                      <a:prstDash val="solid"/>
                      <a:round/>
                      <a:headEnd type="none" w="med" len="med"/>
                      <a:tailEnd type="none" w="med" len="med"/>
                    </a:lnB>
                  </a:tcPr>
                </a:tc>
                <a:extLst>
                  <a:ext uri="{0D108BD9-81ED-4DB2-BD59-A6C34878D82A}">
                    <a16:rowId xmlns:a16="http://schemas.microsoft.com/office/drawing/2014/main" val="3556199825"/>
                  </a:ext>
                </a:extLst>
              </a:tr>
              <a:tr h="370840">
                <a:tc>
                  <a:txBody>
                    <a:bodyPr/>
                    <a:lstStyle/>
                    <a:p>
                      <a:pPr algn="ctr"/>
                      <a:r>
                        <a:rPr lang="en-GB" sz="2000" b="1" dirty="0">
                          <a:solidFill>
                            <a:srgbClr val="173965"/>
                          </a:solidFill>
                        </a:rPr>
                        <a:t>10</a:t>
                      </a:r>
                    </a:p>
                  </a:txBody>
                  <a:tcPr anchor="ctr">
                    <a:lnR w="12700" cap="flat" cmpd="sng" algn="ctr">
                      <a:solidFill>
                        <a:srgbClr val="29C5F4"/>
                      </a:solidFill>
                      <a:prstDash val="solid"/>
                      <a:round/>
                      <a:headEnd type="none" w="med" len="med"/>
                      <a:tailEnd type="none" w="med" len="med"/>
                    </a:lnR>
                    <a:lnT w="12700" cap="flat" cmpd="sng" algn="ctr">
                      <a:solidFill>
                        <a:srgbClr val="29C5F4"/>
                      </a:solidFill>
                      <a:prstDash val="solid"/>
                      <a:round/>
                      <a:headEnd type="none" w="med" len="med"/>
                      <a:tailEnd type="none" w="med" len="med"/>
                    </a:lnT>
                    <a:lnB w="12700" cap="flat" cmpd="sng" algn="ctr">
                      <a:solidFill>
                        <a:srgbClr val="29C5F4"/>
                      </a:solidFill>
                      <a:prstDash val="solid"/>
                      <a:round/>
                      <a:headEnd type="none" w="med" len="med"/>
                      <a:tailEnd type="none" w="med" len="med"/>
                    </a:lnB>
                  </a:tcPr>
                </a:tc>
                <a:tc>
                  <a:txBody>
                    <a:bodyPr/>
                    <a:lstStyle/>
                    <a:p>
                      <a:r>
                        <a:rPr lang="en-GB" sz="2000">
                          <a:solidFill>
                            <a:srgbClr val="173965"/>
                          </a:solidFill>
                        </a:rPr>
                        <a:t>Stage 3 – Concept Development</a:t>
                      </a:r>
                    </a:p>
                  </a:txBody>
                  <a:tcPr anchor="ctr">
                    <a:lnL w="12700" cap="flat" cmpd="sng" algn="ctr">
                      <a:solidFill>
                        <a:srgbClr val="29C5F4"/>
                      </a:solidFill>
                      <a:prstDash val="solid"/>
                      <a:round/>
                      <a:headEnd type="none" w="med" len="med"/>
                      <a:tailEnd type="none" w="med" len="med"/>
                    </a:lnL>
                    <a:lnR w="12700" cap="flat" cmpd="sng" algn="ctr">
                      <a:solidFill>
                        <a:srgbClr val="29C5F4"/>
                      </a:solidFill>
                      <a:prstDash val="solid"/>
                      <a:round/>
                      <a:headEnd type="none" w="med" len="med"/>
                      <a:tailEnd type="none" w="med" len="med"/>
                    </a:lnR>
                    <a:lnT w="12700" cap="flat" cmpd="sng" algn="ctr">
                      <a:solidFill>
                        <a:srgbClr val="29C5F4"/>
                      </a:solidFill>
                      <a:prstDash val="solid"/>
                      <a:round/>
                      <a:headEnd type="none" w="med" len="med"/>
                      <a:tailEnd type="none" w="med" len="med"/>
                    </a:lnT>
                    <a:lnB w="12700" cap="flat" cmpd="sng" algn="ctr">
                      <a:solidFill>
                        <a:srgbClr val="29C5F4"/>
                      </a:solidFill>
                      <a:prstDash val="solid"/>
                      <a:round/>
                      <a:headEnd type="none" w="med" len="med"/>
                      <a:tailEnd type="none" w="med" len="med"/>
                    </a:lnB>
                  </a:tcPr>
                </a:tc>
                <a:tc v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sz="2200">
                        <a:solidFill>
                          <a:srgbClr val="173965"/>
                        </a:solidFill>
                      </a:endParaRPr>
                    </a:p>
                  </a:txBody>
                  <a:tcPr anchor="ctr">
                    <a:lnL w="12700" cap="flat" cmpd="sng" algn="ctr">
                      <a:solidFill>
                        <a:srgbClr val="29C5F4"/>
                      </a:solidFill>
                      <a:prstDash val="solid"/>
                      <a:round/>
                      <a:headEnd type="none" w="med" len="med"/>
                      <a:tailEnd type="none" w="med" len="med"/>
                    </a:lnL>
                    <a:lnT w="12700" cap="flat" cmpd="sng" algn="ctr">
                      <a:solidFill>
                        <a:srgbClr val="29C5F4"/>
                      </a:solidFill>
                      <a:prstDash val="solid"/>
                      <a:round/>
                      <a:headEnd type="none" w="med" len="med"/>
                      <a:tailEnd type="none" w="med" len="med"/>
                    </a:lnT>
                    <a:lnB w="12700" cap="flat" cmpd="sng" algn="ctr">
                      <a:solidFill>
                        <a:srgbClr val="29C5F4"/>
                      </a:solidFill>
                      <a:prstDash val="solid"/>
                      <a:round/>
                      <a:headEnd type="none" w="med" len="med"/>
                      <a:tailEnd type="none" w="med" len="med"/>
                    </a:lnB>
                  </a:tcPr>
                </a:tc>
                <a:extLst>
                  <a:ext uri="{0D108BD9-81ED-4DB2-BD59-A6C34878D82A}">
                    <a16:rowId xmlns:a16="http://schemas.microsoft.com/office/drawing/2014/main" val="708163547"/>
                  </a:ext>
                </a:extLst>
              </a:tr>
              <a:tr h="370840">
                <a:tc>
                  <a:txBody>
                    <a:bodyPr/>
                    <a:lstStyle/>
                    <a:p>
                      <a:pPr algn="ctr"/>
                      <a:r>
                        <a:rPr lang="en-GB" sz="2000" b="1">
                          <a:solidFill>
                            <a:srgbClr val="173965"/>
                          </a:solidFill>
                        </a:rPr>
                        <a:t>11</a:t>
                      </a:r>
                    </a:p>
                  </a:txBody>
                  <a:tcPr anchor="ctr">
                    <a:lnR w="12700" cap="flat" cmpd="sng" algn="ctr">
                      <a:solidFill>
                        <a:srgbClr val="29C5F4"/>
                      </a:solidFill>
                      <a:prstDash val="solid"/>
                      <a:round/>
                      <a:headEnd type="none" w="med" len="med"/>
                      <a:tailEnd type="none" w="med" len="med"/>
                    </a:lnR>
                    <a:lnT w="12700" cap="flat" cmpd="sng" algn="ctr">
                      <a:solidFill>
                        <a:srgbClr val="29C5F4"/>
                      </a:solidFill>
                      <a:prstDash val="solid"/>
                      <a:round/>
                      <a:headEnd type="none" w="med" len="med"/>
                      <a:tailEnd type="none" w="med" len="med"/>
                    </a:lnT>
                    <a:lnB w="12700" cap="flat" cmpd="sng" algn="ctr">
                      <a:solidFill>
                        <a:srgbClr val="29C5F4"/>
                      </a:solidFill>
                      <a:prstDash val="solid"/>
                      <a:round/>
                      <a:headEnd type="none" w="med" len="med"/>
                      <a:tailEnd type="none" w="med" len="med"/>
                    </a:lnB>
                  </a:tcPr>
                </a:tc>
                <a:tc>
                  <a:txBody>
                    <a:bodyPr/>
                    <a:lstStyle/>
                    <a:p>
                      <a:r>
                        <a:rPr lang="en-GB" sz="2000">
                          <a:solidFill>
                            <a:srgbClr val="173965"/>
                          </a:solidFill>
                        </a:rPr>
                        <a:t>Stage 4 – Service Development</a:t>
                      </a:r>
                    </a:p>
                  </a:txBody>
                  <a:tcPr anchor="ctr">
                    <a:lnL w="12700" cap="flat" cmpd="sng" algn="ctr">
                      <a:solidFill>
                        <a:srgbClr val="29C5F4"/>
                      </a:solidFill>
                      <a:prstDash val="solid"/>
                      <a:round/>
                      <a:headEnd type="none" w="med" len="med"/>
                      <a:tailEnd type="none" w="med" len="med"/>
                    </a:lnL>
                    <a:lnR w="12700" cap="flat" cmpd="sng" algn="ctr">
                      <a:solidFill>
                        <a:srgbClr val="29C5F4"/>
                      </a:solidFill>
                      <a:prstDash val="solid"/>
                      <a:round/>
                      <a:headEnd type="none" w="med" len="med"/>
                      <a:tailEnd type="none" w="med" len="med"/>
                    </a:lnR>
                    <a:lnT w="12700" cap="flat" cmpd="sng" algn="ctr">
                      <a:solidFill>
                        <a:srgbClr val="29C5F4"/>
                      </a:solidFill>
                      <a:prstDash val="solid"/>
                      <a:round/>
                      <a:headEnd type="none" w="med" len="med"/>
                      <a:tailEnd type="none" w="med" len="med"/>
                    </a:lnT>
                    <a:lnB w="12700" cap="flat" cmpd="sng" algn="ctr">
                      <a:solidFill>
                        <a:srgbClr val="29C5F4"/>
                      </a:solidFill>
                      <a:prstDash val="solid"/>
                      <a:round/>
                      <a:headEnd type="none" w="med" len="med"/>
                      <a:tailEnd type="none" w="med" len="med"/>
                    </a:lnB>
                  </a:tcPr>
                </a:tc>
                <a:tc v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sz="2200">
                        <a:solidFill>
                          <a:srgbClr val="173965"/>
                        </a:solidFill>
                      </a:endParaRPr>
                    </a:p>
                  </a:txBody>
                  <a:tcPr anchor="ctr">
                    <a:lnL w="12700" cap="flat" cmpd="sng" algn="ctr">
                      <a:solidFill>
                        <a:srgbClr val="29C5F4"/>
                      </a:solidFill>
                      <a:prstDash val="solid"/>
                      <a:round/>
                      <a:headEnd type="none" w="med" len="med"/>
                      <a:tailEnd type="none" w="med" len="med"/>
                    </a:lnL>
                    <a:lnT w="12700" cap="flat" cmpd="sng" algn="ctr">
                      <a:solidFill>
                        <a:srgbClr val="29C5F4"/>
                      </a:solidFill>
                      <a:prstDash val="solid"/>
                      <a:round/>
                      <a:headEnd type="none" w="med" len="med"/>
                      <a:tailEnd type="none" w="med" len="med"/>
                    </a:lnT>
                    <a:lnB w="12700" cap="flat" cmpd="sng" algn="ctr">
                      <a:solidFill>
                        <a:srgbClr val="29C5F4"/>
                      </a:solidFill>
                      <a:prstDash val="solid"/>
                      <a:round/>
                      <a:headEnd type="none" w="med" len="med"/>
                      <a:tailEnd type="none" w="med" len="med"/>
                    </a:lnB>
                  </a:tcPr>
                </a:tc>
                <a:extLst>
                  <a:ext uri="{0D108BD9-81ED-4DB2-BD59-A6C34878D82A}">
                    <a16:rowId xmlns:a16="http://schemas.microsoft.com/office/drawing/2014/main" val="2692153084"/>
                  </a:ext>
                </a:extLst>
              </a:tr>
              <a:tr h="370840">
                <a:tc>
                  <a:txBody>
                    <a:bodyPr/>
                    <a:lstStyle/>
                    <a:p>
                      <a:pPr algn="ctr"/>
                      <a:r>
                        <a:rPr lang="en-GB" sz="2000" b="1">
                          <a:solidFill>
                            <a:srgbClr val="173965"/>
                          </a:solidFill>
                        </a:rPr>
                        <a:t>12</a:t>
                      </a:r>
                    </a:p>
                  </a:txBody>
                  <a:tcPr anchor="ctr">
                    <a:lnR w="12700" cap="flat" cmpd="sng" algn="ctr">
                      <a:solidFill>
                        <a:srgbClr val="29C5F4"/>
                      </a:solidFill>
                      <a:prstDash val="solid"/>
                      <a:round/>
                      <a:headEnd type="none" w="med" len="med"/>
                      <a:tailEnd type="none" w="med" len="med"/>
                    </a:lnR>
                    <a:lnT w="12700" cap="flat" cmpd="sng" algn="ctr">
                      <a:solidFill>
                        <a:srgbClr val="29C5F4"/>
                      </a:solidFill>
                      <a:prstDash val="solid"/>
                      <a:round/>
                      <a:headEnd type="none" w="med" len="med"/>
                      <a:tailEnd type="none" w="med" len="med"/>
                    </a:lnT>
                    <a:lnB w="12700" cap="flat" cmpd="sng" algn="ctr">
                      <a:solidFill>
                        <a:srgbClr val="29C5F4"/>
                      </a:solidFill>
                      <a:prstDash val="solid"/>
                      <a:round/>
                      <a:headEnd type="none" w="med" len="med"/>
                      <a:tailEnd type="none" w="med" len="med"/>
                    </a:lnB>
                  </a:tcPr>
                </a:tc>
                <a:tc>
                  <a:txBody>
                    <a:bodyPr/>
                    <a:lstStyle/>
                    <a:p>
                      <a:r>
                        <a:rPr lang="en-GB" sz="2000">
                          <a:solidFill>
                            <a:srgbClr val="173965"/>
                          </a:solidFill>
                        </a:rPr>
                        <a:t>Stage 5 – Testing and Validating Pilot Service </a:t>
                      </a:r>
                    </a:p>
                  </a:txBody>
                  <a:tcPr anchor="ctr">
                    <a:lnL w="12700" cap="flat" cmpd="sng" algn="ctr">
                      <a:solidFill>
                        <a:srgbClr val="29C5F4"/>
                      </a:solidFill>
                      <a:prstDash val="solid"/>
                      <a:round/>
                      <a:headEnd type="none" w="med" len="med"/>
                      <a:tailEnd type="none" w="med" len="med"/>
                    </a:lnL>
                    <a:lnR w="12700" cap="flat" cmpd="sng" algn="ctr">
                      <a:solidFill>
                        <a:srgbClr val="29C5F4"/>
                      </a:solidFill>
                      <a:prstDash val="solid"/>
                      <a:round/>
                      <a:headEnd type="none" w="med" len="med"/>
                      <a:tailEnd type="none" w="med" len="med"/>
                    </a:lnR>
                    <a:lnT w="12700" cap="flat" cmpd="sng" algn="ctr">
                      <a:solidFill>
                        <a:srgbClr val="29C5F4"/>
                      </a:solidFill>
                      <a:prstDash val="solid"/>
                      <a:round/>
                      <a:headEnd type="none" w="med" len="med"/>
                      <a:tailEnd type="none" w="med" len="med"/>
                    </a:lnT>
                    <a:lnB w="12700" cap="flat" cmpd="sng" algn="ctr">
                      <a:solidFill>
                        <a:srgbClr val="29C5F4"/>
                      </a:solidFill>
                      <a:prstDash val="solid"/>
                      <a:round/>
                      <a:headEnd type="none" w="med" len="med"/>
                      <a:tailEnd type="none" w="med" len="med"/>
                    </a:lnB>
                  </a:tcPr>
                </a:tc>
                <a:tc v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sz="2200">
                        <a:solidFill>
                          <a:srgbClr val="173965"/>
                        </a:solidFill>
                      </a:endParaRPr>
                    </a:p>
                  </a:txBody>
                  <a:tcPr anchor="ctr">
                    <a:lnL w="12700" cap="flat" cmpd="sng" algn="ctr">
                      <a:solidFill>
                        <a:srgbClr val="29C5F4"/>
                      </a:solidFill>
                      <a:prstDash val="solid"/>
                      <a:round/>
                      <a:headEnd type="none" w="med" len="med"/>
                      <a:tailEnd type="none" w="med" len="med"/>
                    </a:lnL>
                    <a:lnT w="12700" cap="flat" cmpd="sng" algn="ctr">
                      <a:solidFill>
                        <a:srgbClr val="29C5F4"/>
                      </a:solidFill>
                      <a:prstDash val="solid"/>
                      <a:round/>
                      <a:headEnd type="none" w="med" len="med"/>
                      <a:tailEnd type="none" w="med" len="med"/>
                    </a:lnT>
                    <a:lnB w="12700" cap="flat" cmpd="sng" algn="ctr">
                      <a:solidFill>
                        <a:srgbClr val="29C5F4"/>
                      </a:solidFill>
                      <a:prstDash val="solid"/>
                      <a:round/>
                      <a:headEnd type="none" w="med" len="med"/>
                      <a:tailEnd type="none" w="med" len="med"/>
                    </a:lnB>
                  </a:tcPr>
                </a:tc>
                <a:extLst>
                  <a:ext uri="{0D108BD9-81ED-4DB2-BD59-A6C34878D82A}">
                    <a16:rowId xmlns:a16="http://schemas.microsoft.com/office/drawing/2014/main" val="237053785"/>
                  </a:ext>
                </a:extLst>
              </a:tr>
              <a:tr h="370840">
                <a:tc>
                  <a:txBody>
                    <a:bodyPr/>
                    <a:lstStyle/>
                    <a:p>
                      <a:pPr algn="ctr"/>
                      <a:r>
                        <a:rPr lang="en-GB" sz="2000" b="1">
                          <a:solidFill>
                            <a:srgbClr val="173965"/>
                          </a:solidFill>
                        </a:rPr>
                        <a:t>13</a:t>
                      </a:r>
                    </a:p>
                  </a:txBody>
                  <a:tcPr anchor="ctr">
                    <a:lnR w="12700" cap="flat" cmpd="sng" algn="ctr">
                      <a:solidFill>
                        <a:srgbClr val="29C5F4"/>
                      </a:solidFill>
                      <a:prstDash val="solid"/>
                      <a:round/>
                      <a:headEnd type="none" w="med" len="med"/>
                      <a:tailEnd type="none" w="med" len="med"/>
                    </a:lnR>
                    <a:lnT w="12700" cap="flat" cmpd="sng" algn="ctr">
                      <a:solidFill>
                        <a:srgbClr val="29C5F4"/>
                      </a:solidFill>
                      <a:prstDash val="solid"/>
                      <a:round/>
                      <a:headEnd type="none" w="med" len="med"/>
                      <a:tailEnd type="none" w="med" len="med"/>
                    </a:lnT>
                    <a:lnB w="12700" cap="flat" cmpd="sng" algn="ctr">
                      <a:solidFill>
                        <a:srgbClr val="29C5F4"/>
                      </a:solidFill>
                      <a:prstDash val="solid"/>
                      <a:round/>
                      <a:headEnd type="none" w="med" len="med"/>
                      <a:tailEnd type="none" w="med" len="med"/>
                    </a:lnB>
                  </a:tcPr>
                </a:tc>
                <a:tc>
                  <a:txBody>
                    <a:bodyPr/>
                    <a:lstStyle/>
                    <a:p>
                      <a:r>
                        <a:rPr lang="en-GB" sz="2000">
                          <a:solidFill>
                            <a:srgbClr val="173965"/>
                          </a:solidFill>
                        </a:rPr>
                        <a:t>Stage 6 – Launch </a:t>
                      </a:r>
                    </a:p>
                  </a:txBody>
                  <a:tcPr anchor="ctr">
                    <a:lnL w="12700" cap="flat" cmpd="sng" algn="ctr">
                      <a:solidFill>
                        <a:srgbClr val="29C5F4"/>
                      </a:solidFill>
                      <a:prstDash val="solid"/>
                      <a:round/>
                      <a:headEnd type="none" w="med" len="med"/>
                      <a:tailEnd type="none" w="med" len="med"/>
                    </a:lnL>
                    <a:lnR w="12700" cap="flat" cmpd="sng" algn="ctr">
                      <a:solidFill>
                        <a:srgbClr val="29C5F4"/>
                      </a:solidFill>
                      <a:prstDash val="solid"/>
                      <a:round/>
                      <a:headEnd type="none" w="med" len="med"/>
                      <a:tailEnd type="none" w="med" len="med"/>
                    </a:lnR>
                    <a:lnT w="12700" cap="flat" cmpd="sng" algn="ctr">
                      <a:solidFill>
                        <a:srgbClr val="29C5F4"/>
                      </a:solidFill>
                      <a:prstDash val="solid"/>
                      <a:round/>
                      <a:headEnd type="none" w="med" len="med"/>
                      <a:tailEnd type="none" w="med" len="med"/>
                    </a:lnT>
                    <a:lnB w="12700" cap="flat" cmpd="sng" algn="ctr">
                      <a:solidFill>
                        <a:srgbClr val="29C5F4"/>
                      </a:solidFill>
                      <a:prstDash val="solid"/>
                      <a:round/>
                      <a:headEnd type="none" w="med" len="med"/>
                      <a:tailEnd type="none" w="med" len="med"/>
                    </a:lnB>
                  </a:tcPr>
                </a:tc>
                <a:tc v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sz="2200">
                        <a:solidFill>
                          <a:srgbClr val="173965"/>
                        </a:solidFill>
                      </a:endParaRPr>
                    </a:p>
                  </a:txBody>
                  <a:tcPr anchor="ctr">
                    <a:lnL w="12700" cap="flat" cmpd="sng" algn="ctr">
                      <a:solidFill>
                        <a:srgbClr val="29C5F4"/>
                      </a:solidFill>
                      <a:prstDash val="solid"/>
                      <a:round/>
                      <a:headEnd type="none" w="med" len="med"/>
                      <a:tailEnd type="none" w="med" len="med"/>
                    </a:lnL>
                    <a:lnT w="12700" cap="flat" cmpd="sng" algn="ctr">
                      <a:solidFill>
                        <a:srgbClr val="29C5F4"/>
                      </a:solidFill>
                      <a:prstDash val="solid"/>
                      <a:round/>
                      <a:headEnd type="none" w="med" len="med"/>
                      <a:tailEnd type="none" w="med" len="med"/>
                    </a:lnT>
                    <a:lnB w="12700" cap="flat" cmpd="sng" algn="ctr">
                      <a:solidFill>
                        <a:srgbClr val="29C5F4"/>
                      </a:solidFill>
                      <a:prstDash val="solid"/>
                      <a:round/>
                      <a:headEnd type="none" w="med" len="med"/>
                      <a:tailEnd type="none" w="med" len="med"/>
                    </a:lnB>
                  </a:tcPr>
                </a:tc>
                <a:extLst>
                  <a:ext uri="{0D108BD9-81ED-4DB2-BD59-A6C34878D82A}">
                    <a16:rowId xmlns:a16="http://schemas.microsoft.com/office/drawing/2014/main" val="2655906624"/>
                  </a:ext>
                </a:extLst>
              </a:tr>
              <a:tr h="370840">
                <a:tc>
                  <a:txBody>
                    <a:bodyPr/>
                    <a:lstStyle/>
                    <a:p>
                      <a:pPr algn="ctr"/>
                      <a:r>
                        <a:rPr lang="en-GB" sz="2000" b="1">
                          <a:solidFill>
                            <a:srgbClr val="173965"/>
                          </a:solidFill>
                        </a:rPr>
                        <a:t>14</a:t>
                      </a:r>
                    </a:p>
                  </a:txBody>
                  <a:tcPr anchor="ctr">
                    <a:lnR w="12700" cap="flat" cmpd="sng" algn="ctr">
                      <a:solidFill>
                        <a:srgbClr val="29C5F4"/>
                      </a:solidFill>
                      <a:prstDash val="solid"/>
                      <a:round/>
                      <a:headEnd type="none" w="med" len="med"/>
                      <a:tailEnd type="none" w="med" len="med"/>
                    </a:lnR>
                    <a:lnT w="12700" cap="flat" cmpd="sng" algn="ctr">
                      <a:solidFill>
                        <a:srgbClr val="29C5F4"/>
                      </a:solidFill>
                      <a:prstDash val="solid"/>
                      <a:round/>
                      <a:headEnd type="none" w="med" len="med"/>
                      <a:tailEnd type="none" w="med" len="med"/>
                    </a:lnT>
                    <a:lnB w="12700" cap="flat" cmpd="sng" algn="ctr">
                      <a:solidFill>
                        <a:srgbClr val="29C5F4"/>
                      </a:solidFill>
                      <a:prstDash val="solid"/>
                      <a:round/>
                      <a:headEnd type="none" w="med" len="med"/>
                      <a:tailEnd type="none" w="med" len="med"/>
                    </a:lnB>
                  </a:tcPr>
                </a:tc>
                <a:tc>
                  <a:txBody>
                    <a:bodyPr/>
                    <a:lstStyle/>
                    <a:p>
                      <a:r>
                        <a:rPr lang="en-GB" sz="2000">
                          <a:solidFill>
                            <a:srgbClr val="173965"/>
                          </a:solidFill>
                        </a:rPr>
                        <a:t>Final Presentations and Discussions </a:t>
                      </a:r>
                    </a:p>
                  </a:txBody>
                  <a:tcPr anchor="ctr">
                    <a:lnL w="12700" cap="flat" cmpd="sng" algn="ctr">
                      <a:solidFill>
                        <a:srgbClr val="29C5F4"/>
                      </a:solidFill>
                      <a:prstDash val="solid"/>
                      <a:round/>
                      <a:headEnd type="none" w="med" len="med"/>
                      <a:tailEnd type="none" w="med" len="med"/>
                    </a:lnL>
                    <a:lnR w="12700" cap="flat" cmpd="sng" algn="ctr">
                      <a:solidFill>
                        <a:srgbClr val="29C5F4"/>
                      </a:solidFill>
                      <a:prstDash val="solid"/>
                      <a:round/>
                      <a:headEnd type="none" w="med" len="med"/>
                      <a:tailEnd type="none" w="med" len="med"/>
                    </a:lnR>
                    <a:lnT w="12700" cap="flat" cmpd="sng" algn="ctr">
                      <a:solidFill>
                        <a:srgbClr val="29C5F4"/>
                      </a:solidFill>
                      <a:prstDash val="solid"/>
                      <a:round/>
                      <a:headEnd type="none" w="med" len="med"/>
                      <a:tailEnd type="none" w="med" len="med"/>
                    </a:lnT>
                    <a:lnB w="12700" cap="flat" cmpd="sng" algn="ctr">
                      <a:solidFill>
                        <a:srgbClr val="29C5F4"/>
                      </a:solidFill>
                      <a:prstDash val="solid"/>
                      <a:round/>
                      <a:headEnd type="none" w="med" len="med"/>
                      <a:tailEnd type="none" w="med" len="med"/>
                    </a:lnB>
                  </a:tcPr>
                </a:tc>
                <a:tc v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sz="2200">
                        <a:solidFill>
                          <a:srgbClr val="173965"/>
                        </a:solidFill>
                      </a:endParaRPr>
                    </a:p>
                  </a:txBody>
                  <a:tcPr anchor="ctr">
                    <a:lnL w="12700" cap="flat" cmpd="sng" algn="ctr">
                      <a:solidFill>
                        <a:srgbClr val="29C5F4"/>
                      </a:solidFill>
                      <a:prstDash val="solid"/>
                      <a:round/>
                      <a:headEnd type="none" w="med" len="med"/>
                      <a:tailEnd type="none" w="med" len="med"/>
                    </a:lnL>
                    <a:lnT w="12700" cap="flat" cmpd="sng" algn="ctr">
                      <a:solidFill>
                        <a:srgbClr val="29C5F4"/>
                      </a:solidFill>
                      <a:prstDash val="solid"/>
                      <a:round/>
                      <a:headEnd type="none" w="med" len="med"/>
                      <a:tailEnd type="none" w="med" len="med"/>
                    </a:lnT>
                    <a:lnB w="12700" cap="flat" cmpd="sng" algn="ctr">
                      <a:solidFill>
                        <a:srgbClr val="29C5F4"/>
                      </a:solidFill>
                      <a:prstDash val="solid"/>
                      <a:round/>
                      <a:headEnd type="none" w="med" len="med"/>
                      <a:tailEnd type="none" w="med" len="med"/>
                    </a:lnB>
                  </a:tcPr>
                </a:tc>
                <a:extLst>
                  <a:ext uri="{0D108BD9-81ED-4DB2-BD59-A6C34878D82A}">
                    <a16:rowId xmlns:a16="http://schemas.microsoft.com/office/drawing/2014/main" val="3313435658"/>
                  </a:ext>
                </a:extLst>
              </a:tr>
              <a:tr h="370840">
                <a:tc>
                  <a:txBody>
                    <a:bodyPr/>
                    <a:lstStyle/>
                    <a:p>
                      <a:pPr algn="ctr"/>
                      <a:r>
                        <a:rPr lang="en-GB" sz="2000" b="1">
                          <a:solidFill>
                            <a:srgbClr val="173965"/>
                          </a:solidFill>
                        </a:rPr>
                        <a:t>15</a:t>
                      </a:r>
                    </a:p>
                  </a:txBody>
                  <a:tcPr anchor="ctr">
                    <a:lnR w="12700" cap="flat" cmpd="sng" algn="ctr">
                      <a:solidFill>
                        <a:srgbClr val="29C5F4"/>
                      </a:solidFill>
                      <a:prstDash val="solid"/>
                      <a:round/>
                      <a:headEnd type="none" w="med" len="med"/>
                      <a:tailEnd type="none" w="med" len="med"/>
                    </a:lnR>
                    <a:lnT w="12700" cap="flat" cmpd="sng" algn="ctr">
                      <a:solidFill>
                        <a:srgbClr val="29C5F4"/>
                      </a:solidFill>
                      <a:prstDash val="solid"/>
                      <a:round/>
                      <a:headEnd type="none" w="med" len="med"/>
                      <a:tailEnd type="none" w="med" len="med"/>
                    </a:lnT>
                  </a:tcPr>
                </a:tc>
                <a:tc>
                  <a:txBody>
                    <a:bodyPr/>
                    <a:lstStyle/>
                    <a:p>
                      <a:r>
                        <a:rPr lang="en-GB" sz="2000">
                          <a:solidFill>
                            <a:srgbClr val="173965"/>
                          </a:solidFill>
                        </a:rPr>
                        <a:t>Reflection and Learning Conclusion </a:t>
                      </a:r>
                    </a:p>
                  </a:txBody>
                  <a:tcPr anchor="ctr">
                    <a:lnL w="12700" cap="flat" cmpd="sng" algn="ctr">
                      <a:solidFill>
                        <a:srgbClr val="29C5F4"/>
                      </a:solidFill>
                      <a:prstDash val="solid"/>
                      <a:round/>
                      <a:headEnd type="none" w="med" len="med"/>
                      <a:tailEnd type="none" w="med" len="med"/>
                    </a:lnL>
                    <a:lnR w="12700" cap="flat" cmpd="sng" algn="ctr">
                      <a:solidFill>
                        <a:srgbClr val="29C5F4"/>
                      </a:solidFill>
                      <a:prstDash val="solid"/>
                      <a:round/>
                      <a:headEnd type="none" w="med" len="med"/>
                      <a:tailEnd type="none" w="med" len="med"/>
                    </a:lnR>
                    <a:lnT w="12700" cap="flat" cmpd="sng" algn="ctr">
                      <a:solidFill>
                        <a:srgbClr val="29C5F4"/>
                      </a:solidFill>
                      <a:prstDash val="solid"/>
                      <a:round/>
                      <a:headEnd type="none" w="med" len="med"/>
                      <a:tailEnd type="none" w="med" len="med"/>
                    </a:lnT>
                  </a:tcPr>
                </a:tc>
                <a:tc v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sz="2200">
                        <a:solidFill>
                          <a:srgbClr val="173965"/>
                        </a:solidFill>
                      </a:endParaRPr>
                    </a:p>
                  </a:txBody>
                  <a:tcPr anchor="ctr">
                    <a:lnL w="12700" cap="flat" cmpd="sng" algn="ctr">
                      <a:solidFill>
                        <a:srgbClr val="29C5F4"/>
                      </a:solidFill>
                      <a:prstDash val="solid"/>
                      <a:round/>
                      <a:headEnd type="none" w="med" len="med"/>
                      <a:tailEnd type="none" w="med" len="med"/>
                    </a:lnL>
                    <a:lnT w="12700" cap="flat" cmpd="sng" algn="ctr">
                      <a:solidFill>
                        <a:srgbClr val="29C5F4"/>
                      </a:solidFill>
                      <a:prstDash val="solid"/>
                      <a:round/>
                      <a:headEnd type="none" w="med" len="med"/>
                      <a:tailEnd type="none" w="med" len="med"/>
                    </a:lnT>
                  </a:tcPr>
                </a:tc>
                <a:extLst>
                  <a:ext uri="{0D108BD9-81ED-4DB2-BD59-A6C34878D82A}">
                    <a16:rowId xmlns:a16="http://schemas.microsoft.com/office/drawing/2014/main" val="3075457463"/>
                  </a:ext>
                </a:extLst>
              </a:tr>
            </a:tbl>
          </a:graphicData>
        </a:graphic>
      </p:graphicFrame>
      <p:sp>
        <p:nvSpPr>
          <p:cNvPr id="3" name="Rechteck 2">
            <a:extLst>
              <a:ext uri="{FF2B5EF4-FFF2-40B4-BE49-F238E27FC236}">
                <a16:creationId xmlns:a16="http://schemas.microsoft.com/office/drawing/2014/main" id="{156177F8-E6FB-B31F-816D-425384DDBE70}"/>
              </a:ext>
            </a:extLst>
          </p:cNvPr>
          <p:cNvSpPr/>
          <p:nvPr/>
        </p:nvSpPr>
        <p:spPr>
          <a:xfrm>
            <a:off x="7696199" y="217713"/>
            <a:ext cx="4495800" cy="1338943"/>
          </a:xfrm>
          <a:prstGeom prst="rect">
            <a:avLst/>
          </a:prstGeom>
          <a:solidFill>
            <a:srgbClr val="29C5F4"/>
          </a:solidFill>
          <a:ln>
            <a:solidFill>
              <a:srgbClr val="29C5F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feld 6">
            <a:extLst>
              <a:ext uri="{FF2B5EF4-FFF2-40B4-BE49-F238E27FC236}">
                <a16:creationId xmlns:a16="http://schemas.microsoft.com/office/drawing/2014/main" id="{4C9D874A-E653-0549-1E21-9DAF535E4F5D}"/>
              </a:ext>
            </a:extLst>
          </p:cNvPr>
          <p:cNvSpPr txBox="1"/>
          <p:nvPr/>
        </p:nvSpPr>
        <p:spPr>
          <a:xfrm>
            <a:off x="7864927" y="471685"/>
            <a:ext cx="4158343" cy="830997"/>
          </a:xfrm>
          <a:prstGeom prst="rect">
            <a:avLst/>
          </a:prstGeom>
          <a:noFill/>
        </p:spPr>
        <p:txBody>
          <a:bodyPr wrap="square" rtlCol="0">
            <a:spAutoFit/>
          </a:bodyPr>
          <a:lstStyle/>
          <a:p>
            <a:pPr algn="ctr"/>
            <a:r>
              <a:rPr lang="en-GB" sz="2400" b="1" dirty="0">
                <a:solidFill>
                  <a:srgbClr val="FF0000"/>
                </a:solidFill>
              </a:rPr>
              <a:t>Teacher Instructions – </a:t>
            </a:r>
          </a:p>
          <a:p>
            <a:pPr algn="ctr"/>
            <a:r>
              <a:rPr lang="en-GB" sz="2400" b="1" dirty="0">
                <a:solidFill>
                  <a:srgbClr val="FF0000"/>
                </a:solidFill>
              </a:rPr>
              <a:t>Adapt/Remove Before Use</a:t>
            </a:r>
          </a:p>
        </p:txBody>
      </p:sp>
    </p:spTree>
    <p:extLst>
      <p:ext uri="{BB962C8B-B14F-4D97-AF65-F5344CB8AC3E}">
        <p14:creationId xmlns:p14="http://schemas.microsoft.com/office/powerpoint/2010/main" val="21977169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17">
            <a:extLst>
              <a:ext uri="{FF2B5EF4-FFF2-40B4-BE49-F238E27FC236}">
                <a16:creationId xmlns:a16="http://schemas.microsoft.com/office/drawing/2014/main" id="{BCE9C753-B344-7A74-3192-E14C32B94B65}"/>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t="12604" b="12604"/>
          <a:stretch>
            <a:fillRect/>
          </a:stretch>
        </p:blipFill>
        <p:spPr/>
      </p:pic>
      <p:sp>
        <p:nvSpPr>
          <p:cNvPr id="3" name="Text Placeholder 2">
            <a:extLst>
              <a:ext uri="{FF2B5EF4-FFF2-40B4-BE49-F238E27FC236}">
                <a16:creationId xmlns:a16="http://schemas.microsoft.com/office/drawing/2014/main" id="{3BF66C96-1058-77E4-C13D-E0B188DFF45B}"/>
              </a:ext>
            </a:extLst>
          </p:cNvPr>
          <p:cNvSpPr>
            <a:spLocks noGrp="1"/>
          </p:cNvSpPr>
          <p:nvPr>
            <p:ph type="body" sz="quarter" idx="18"/>
          </p:nvPr>
        </p:nvSpPr>
        <p:spPr>
          <a:xfrm>
            <a:off x="4063536" y="4333156"/>
            <a:ext cx="4064926" cy="850665"/>
          </a:xfrm>
        </p:spPr>
        <p:txBody>
          <a:bodyPr/>
          <a:lstStyle/>
          <a:p>
            <a:r>
              <a:rPr lang="en-US" sz="4000" b="1"/>
              <a:t>WEEK 7</a:t>
            </a:r>
          </a:p>
        </p:txBody>
      </p:sp>
      <p:sp>
        <p:nvSpPr>
          <p:cNvPr id="4" name="Text Placeholder 3">
            <a:extLst>
              <a:ext uri="{FF2B5EF4-FFF2-40B4-BE49-F238E27FC236}">
                <a16:creationId xmlns:a16="http://schemas.microsoft.com/office/drawing/2014/main" id="{49DD019E-4F9C-358B-A64A-BC6FBC5F0A5D}"/>
              </a:ext>
            </a:extLst>
          </p:cNvPr>
          <p:cNvSpPr>
            <a:spLocks noGrp="1"/>
          </p:cNvSpPr>
          <p:nvPr>
            <p:ph type="body" sz="quarter" idx="19"/>
          </p:nvPr>
        </p:nvSpPr>
        <p:spPr>
          <a:xfrm>
            <a:off x="3262458" y="1674178"/>
            <a:ext cx="5667082" cy="1748587"/>
          </a:xfrm>
        </p:spPr>
        <p:txBody>
          <a:bodyPr/>
          <a:lstStyle/>
          <a:p>
            <a:r>
              <a:rPr lang="en-GB" sz="4800" b="1"/>
              <a:t>INTRODUCTION TO THE CHALLENGE</a:t>
            </a:r>
          </a:p>
        </p:txBody>
      </p:sp>
      <p:sp>
        <p:nvSpPr>
          <p:cNvPr id="2" name="Rechteck 1">
            <a:extLst>
              <a:ext uri="{FF2B5EF4-FFF2-40B4-BE49-F238E27FC236}">
                <a16:creationId xmlns:a16="http://schemas.microsoft.com/office/drawing/2014/main" id="{9E5F4711-D1DC-3188-354B-C799980195B6}"/>
              </a:ext>
            </a:extLst>
          </p:cNvPr>
          <p:cNvSpPr/>
          <p:nvPr/>
        </p:nvSpPr>
        <p:spPr>
          <a:xfrm>
            <a:off x="7696199" y="217713"/>
            <a:ext cx="4495800" cy="1338943"/>
          </a:xfrm>
          <a:prstGeom prst="rect">
            <a:avLst/>
          </a:prstGeom>
          <a:solidFill>
            <a:srgbClr val="29C5F4"/>
          </a:solidFill>
          <a:ln>
            <a:solidFill>
              <a:srgbClr val="29C5F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feld 4">
            <a:extLst>
              <a:ext uri="{FF2B5EF4-FFF2-40B4-BE49-F238E27FC236}">
                <a16:creationId xmlns:a16="http://schemas.microsoft.com/office/drawing/2014/main" id="{36C4E486-D9C1-BE13-C838-9782D3D04FFE}"/>
              </a:ext>
            </a:extLst>
          </p:cNvPr>
          <p:cNvSpPr txBox="1"/>
          <p:nvPr/>
        </p:nvSpPr>
        <p:spPr>
          <a:xfrm>
            <a:off x="7864927" y="288805"/>
            <a:ext cx="4158343" cy="1200329"/>
          </a:xfrm>
          <a:prstGeom prst="rect">
            <a:avLst/>
          </a:prstGeom>
          <a:noFill/>
        </p:spPr>
        <p:txBody>
          <a:bodyPr wrap="square" rtlCol="0">
            <a:spAutoFit/>
          </a:bodyPr>
          <a:lstStyle/>
          <a:p>
            <a:pPr algn="ctr"/>
            <a:r>
              <a:rPr lang="en-GB" sz="2400" b="1" dirty="0">
                <a:solidFill>
                  <a:srgbClr val="FF0000"/>
                </a:solidFill>
              </a:rPr>
              <a:t>Choose a case study! You may adapt it as needed or present an original case.</a:t>
            </a:r>
          </a:p>
        </p:txBody>
      </p:sp>
    </p:spTree>
    <p:extLst>
      <p:ext uri="{BB962C8B-B14F-4D97-AF65-F5344CB8AC3E}">
        <p14:creationId xmlns:p14="http://schemas.microsoft.com/office/powerpoint/2010/main" val="22533085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A98DE47-F233-1BCF-9463-D18341DC3832}"/>
              </a:ext>
            </a:extLst>
          </p:cNvPr>
          <p:cNvSpPr>
            <a:spLocks noGrp="1"/>
          </p:cNvSpPr>
          <p:nvPr>
            <p:ph type="body" sz="quarter" idx="16"/>
          </p:nvPr>
        </p:nvSpPr>
        <p:spPr/>
        <p:txBody>
          <a:bodyPr/>
          <a:lstStyle/>
          <a:p>
            <a:r>
              <a:rPr lang="en-US"/>
              <a:t>DHL – CASE STUDY</a:t>
            </a:r>
          </a:p>
        </p:txBody>
      </p:sp>
      <p:sp>
        <p:nvSpPr>
          <p:cNvPr id="4" name="Text Placeholder 3">
            <a:extLst>
              <a:ext uri="{FF2B5EF4-FFF2-40B4-BE49-F238E27FC236}">
                <a16:creationId xmlns:a16="http://schemas.microsoft.com/office/drawing/2014/main" id="{6F5E3CEF-5D82-9245-39C0-D03CBFB93500}"/>
              </a:ext>
            </a:extLst>
          </p:cNvPr>
          <p:cNvSpPr>
            <a:spLocks noGrp="1"/>
          </p:cNvSpPr>
          <p:nvPr>
            <p:ph type="body" sz="quarter" idx="19"/>
          </p:nvPr>
        </p:nvSpPr>
        <p:spPr>
          <a:xfrm>
            <a:off x="904856" y="2268222"/>
            <a:ext cx="10479218" cy="3781929"/>
          </a:xfrm>
        </p:spPr>
        <p:txBody>
          <a:bodyPr lIns="91440" tIns="45720" rIns="91440" bIns="45720" numCol="3" spcCol="288000" anchor="t"/>
          <a:lstStyle/>
          <a:p>
            <a:pPr marL="0" indent="0" algn="just">
              <a:lnSpc>
                <a:spcPct val="100000"/>
              </a:lnSpc>
            </a:pPr>
            <a:r>
              <a:rPr lang="en-GB" sz="1200" dirty="0"/>
              <a:t>DHL is one of the </a:t>
            </a:r>
            <a:r>
              <a:rPr lang="en-GB" sz="1200" b="1" dirty="0"/>
              <a:t>world’s leading logistics and supply chain management companies</a:t>
            </a:r>
            <a:r>
              <a:rPr lang="en-GB" sz="1200" dirty="0"/>
              <a:t>, specialising in international shipping, courier services, and freight transportation. As part of the Deutsche Post DHL Group, it operates in more than 220 countries and territories, providing comprehensive services that span the entire supply chain. These include parcel delivery, express services, freight forwarding (by air, sea, road, and rail), warehousing, distribution, and specialised supply chain management solutions tailored to diverse industries such as retail, automotive, healthcare, and technology.</a:t>
            </a:r>
          </a:p>
          <a:p>
            <a:pPr marL="0" indent="0" algn="just">
              <a:lnSpc>
                <a:spcPct val="100000"/>
              </a:lnSpc>
            </a:pPr>
            <a:endParaRPr lang="en-GB" sz="1200" dirty="0"/>
          </a:p>
          <a:p>
            <a:pPr marL="0" indent="0" algn="just">
              <a:lnSpc>
                <a:spcPct val="100000"/>
              </a:lnSpc>
            </a:pPr>
            <a:r>
              <a:rPr lang="en-GB" sz="1200" dirty="0"/>
              <a:t>In Europe, DHL plays a crucial role in facilitating </a:t>
            </a:r>
            <a:r>
              <a:rPr lang="en-GB" sz="1200" b="1" dirty="0"/>
              <a:t>cross-border trade</a:t>
            </a:r>
            <a:r>
              <a:rPr lang="en-GB" sz="1200" dirty="0"/>
              <a:t>, supporting the seamless movement of goods across the continent. With a strategic presence in major European markets and an extensive transportation network, DHL ensures fast, reliable, and flexible logistics solutions. Its operations cover all stages of the supply chain – from </a:t>
            </a:r>
            <a:r>
              <a:rPr lang="en-GB" sz="1200" b="1" dirty="0"/>
              <a:t>inbound logistics</a:t>
            </a:r>
            <a:r>
              <a:rPr lang="en-GB" sz="1200" dirty="0"/>
              <a:t> and </a:t>
            </a:r>
            <a:r>
              <a:rPr lang="en-GB" sz="1200" b="1" dirty="0"/>
              <a:t>inventory management</a:t>
            </a:r>
            <a:r>
              <a:rPr lang="en-GB" sz="1200" dirty="0"/>
              <a:t> to </a:t>
            </a:r>
            <a:r>
              <a:rPr lang="en-GB" sz="1200" b="1" dirty="0"/>
              <a:t>warehousing</a:t>
            </a:r>
            <a:r>
              <a:rPr lang="en-GB" sz="1200" dirty="0"/>
              <a:t>, </a:t>
            </a:r>
            <a:r>
              <a:rPr lang="en-GB" sz="1200" b="1" dirty="0"/>
              <a:t>order fulfilment</a:t>
            </a:r>
            <a:r>
              <a:rPr lang="en-GB" sz="1200" dirty="0"/>
              <a:t>, and </a:t>
            </a:r>
            <a:r>
              <a:rPr lang="en-GB" sz="1200" b="1" dirty="0"/>
              <a:t>last-mile delivery. </a:t>
            </a:r>
            <a:r>
              <a:rPr lang="en-GB" sz="1200" dirty="0"/>
              <a:t>The company’s expertise in navigating Europe’s complex regulatory landscape and diverse customs procedures underscores its ability to manage cross-border logistics efficiently.</a:t>
            </a:r>
          </a:p>
          <a:p>
            <a:pPr marL="0" indent="0" algn="just">
              <a:lnSpc>
                <a:spcPct val="100000"/>
              </a:lnSpc>
            </a:pPr>
            <a:endParaRPr lang="en-GB" sz="1200" dirty="0"/>
          </a:p>
          <a:p>
            <a:pPr marL="0" indent="0" algn="just">
              <a:lnSpc>
                <a:spcPct val="100000"/>
              </a:lnSpc>
            </a:pPr>
            <a:r>
              <a:rPr lang="en-GB" sz="1200" dirty="0"/>
              <a:t>DHL’s integrated logistics services enable businesses to </a:t>
            </a:r>
            <a:r>
              <a:rPr lang="en-GB" sz="1200" b="1" dirty="0"/>
              <a:t>streamline supply chains, improve operational efficiency, </a:t>
            </a:r>
            <a:r>
              <a:rPr lang="en-GB" sz="1200" dirty="0"/>
              <a:t>and</a:t>
            </a:r>
            <a:r>
              <a:rPr lang="en-GB" sz="1200" b="1" dirty="0"/>
              <a:t> optimise inventory</a:t>
            </a:r>
            <a:r>
              <a:rPr lang="en-GB" sz="1200" dirty="0"/>
              <a:t>. Its freight services ensure timely transportation, while its supply chain consulting supports businesses in developing effective logistics strategies. Known for its reliability, speed, and flexibility, DHL continuously adapts to changing market conditions and customer demands, making it a trusted partner for companies looking to enhance their logistics operations across Europe and beyond. </a:t>
            </a:r>
          </a:p>
          <a:p>
            <a:pPr marL="0" indent="0" algn="just">
              <a:lnSpc>
                <a:spcPct val="100000"/>
              </a:lnSpc>
            </a:pPr>
            <a:endParaRPr lang="en-GB" sz="1200" dirty="0"/>
          </a:p>
          <a:p>
            <a:pPr marL="0" indent="0" algn="just">
              <a:lnSpc>
                <a:spcPct val="100000"/>
              </a:lnSpc>
            </a:pPr>
            <a:r>
              <a:rPr lang="en-GB" sz="1200" dirty="0"/>
              <a:t>In addition to its extensive logistics capabilities, DHL collaborates closely with businesses to </a:t>
            </a:r>
            <a:r>
              <a:rPr lang="en-GB" sz="1200" b="1" dirty="0"/>
              <a:t>develop customised supply chain solutions </a:t>
            </a:r>
            <a:r>
              <a:rPr lang="en-GB" sz="1200" dirty="0"/>
              <a:t>that enhance efficiency and support growth. Its combination of a global network and local expertise allows the company to address diverse operational challenges, from managing seasonal demand fluctuations to ensuring smooth entry into new markets. This ability to provide tailored, end-to-end logistics solutions positions DHL as a key partner for companies seeking to optimise their supply chains and maintain a competitive edge in the dynamic European market.</a:t>
            </a:r>
          </a:p>
          <a:p>
            <a:pPr marL="0" indent="0" algn="just">
              <a:lnSpc>
                <a:spcPct val="100000"/>
              </a:lnSpc>
            </a:pPr>
            <a:endParaRPr lang="en-GB" sz="1200" dirty="0"/>
          </a:p>
          <a:p>
            <a:pPr marL="0" indent="0" algn="just">
              <a:lnSpc>
                <a:spcPct val="100000"/>
              </a:lnSpc>
            </a:pPr>
            <a:r>
              <a:rPr lang="en-GB" sz="1200" dirty="0"/>
              <a:t>DHL is also </a:t>
            </a:r>
            <a:r>
              <a:rPr lang="en-GB" sz="1200" b="1" dirty="0"/>
              <a:t>a leader in sustainability</a:t>
            </a:r>
            <a:r>
              <a:rPr lang="en-GB" sz="1200" dirty="0"/>
              <a:t>, integrating green logistics into its operations to reduce environmental impact. The company has committed to achieving </a:t>
            </a:r>
            <a:r>
              <a:rPr lang="en-GB" sz="1200" b="1" dirty="0"/>
              <a:t>net-zero emissions by 2050 </a:t>
            </a:r>
            <a:r>
              <a:rPr lang="en-GB" sz="1200" dirty="0"/>
              <a:t>through initiatives such as the use of electric delivery vehicles, alternative fuels, and carbon-neutral shipping options. DHL’s </a:t>
            </a:r>
            <a:r>
              <a:rPr lang="en-GB" sz="1200" dirty="0" err="1"/>
              <a:t>GoGreen</a:t>
            </a:r>
            <a:r>
              <a:rPr lang="en-GB" sz="1200" dirty="0"/>
              <a:t> programme focuses on energy efficiency, sustainable packaging, and eco-friendly supply chain solutions, helping businesses lower their carbon footprint while maintaining efficient logistics operations.</a:t>
            </a:r>
          </a:p>
          <a:p>
            <a:pPr indent="0" algn="just">
              <a:lnSpc>
                <a:spcPct val="100000"/>
              </a:lnSpc>
            </a:pPr>
            <a:endParaRPr lang="en-US" sz="1200" b="1" dirty="0">
              <a:ea typeface="Calibri"/>
              <a:cs typeface="Calibri"/>
            </a:endParaRPr>
          </a:p>
          <a:p>
            <a:pPr algn="just"/>
            <a:endParaRPr lang="en-US" sz="1200" dirty="0">
              <a:ea typeface="Calibri"/>
              <a:cs typeface="Calibri"/>
            </a:endParaRPr>
          </a:p>
        </p:txBody>
      </p:sp>
      <p:pic>
        <p:nvPicPr>
          <p:cNvPr id="7" name="Grafik 6" descr="Ein Bild, das Muster, Quadrat, Pixel, Design enthält.&#10;&#10;Automatisch generierte Beschreibung">
            <a:extLst>
              <a:ext uri="{FF2B5EF4-FFF2-40B4-BE49-F238E27FC236}">
                <a16:creationId xmlns:a16="http://schemas.microsoft.com/office/drawing/2014/main" id="{34B40DAD-9750-5432-DE0A-DDC3BB59090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23831" y="88503"/>
            <a:ext cx="1355162" cy="1355162"/>
          </a:xfrm>
          <a:prstGeom prst="rect">
            <a:avLst/>
          </a:prstGeom>
        </p:spPr>
      </p:pic>
      <p:sp>
        <p:nvSpPr>
          <p:cNvPr id="9" name="Textfeld 8">
            <a:extLst>
              <a:ext uri="{FF2B5EF4-FFF2-40B4-BE49-F238E27FC236}">
                <a16:creationId xmlns:a16="http://schemas.microsoft.com/office/drawing/2014/main" id="{60AB52ED-CE44-878C-2A97-64193F91FAF2}"/>
              </a:ext>
            </a:extLst>
          </p:cNvPr>
          <p:cNvSpPr txBox="1"/>
          <p:nvPr/>
        </p:nvSpPr>
        <p:spPr>
          <a:xfrm>
            <a:off x="5464991" y="1443665"/>
            <a:ext cx="3672841" cy="584775"/>
          </a:xfrm>
          <a:prstGeom prst="rect">
            <a:avLst/>
          </a:prstGeom>
          <a:noFill/>
        </p:spPr>
        <p:txBody>
          <a:bodyPr wrap="square">
            <a:spAutoFit/>
          </a:bodyPr>
          <a:lstStyle/>
          <a:p>
            <a:pPr algn="ctr"/>
            <a:r>
              <a:rPr lang="de-DE" sz="1600" b="1">
                <a:solidFill>
                  <a:schemeClr val="bg1"/>
                </a:solidFill>
                <a:latin typeface="Calibri" panose="020F0502020204030204" pitchFamily="34" charset="0"/>
                <a:ea typeface="Open Sans" panose="020B0606030504020204" pitchFamily="34" charset="0"/>
                <a:cs typeface="Calibri" panose="020F0502020204030204" pitchFamily="34" charset="0"/>
              </a:rPr>
              <a:t>Watch: </a:t>
            </a:r>
            <a:r>
              <a:rPr lang="de-DE" sz="1600" b="1">
                <a:solidFill>
                  <a:schemeClr val="bg1"/>
                </a:solidFill>
                <a:latin typeface="Calibri" panose="020F0502020204030204" pitchFamily="34" charset="0"/>
                <a:ea typeface="Open Sans" panose="020B060603050402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DHL Supply Chain Iberia: Innovation, Excellence, </a:t>
            </a:r>
            <a:r>
              <a:rPr lang="de-DE" sz="1600" b="1" err="1">
                <a:solidFill>
                  <a:schemeClr val="bg1"/>
                </a:solidFill>
                <a:latin typeface="Calibri" panose="020F0502020204030204" pitchFamily="34" charset="0"/>
                <a:ea typeface="Open Sans" panose="020B060603050402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Sustainability</a:t>
            </a:r>
            <a:endParaRPr lang="en-GB" sz="1600" b="1">
              <a:solidFill>
                <a:schemeClr val="bg1"/>
              </a:solidFill>
              <a:latin typeface="Calibri" panose="020F0502020204030204" pitchFamily="34" charset="0"/>
              <a:ea typeface="Open Sans" panose="020B0606030504020204" pitchFamily="34" charset="0"/>
              <a:cs typeface="Calibri" panose="020F0502020204030204" pitchFamily="34" charset="0"/>
            </a:endParaRPr>
          </a:p>
        </p:txBody>
      </p:sp>
      <p:pic>
        <p:nvPicPr>
          <p:cNvPr id="11" name="Grafik 10">
            <a:extLst>
              <a:ext uri="{FF2B5EF4-FFF2-40B4-BE49-F238E27FC236}">
                <a16:creationId xmlns:a16="http://schemas.microsoft.com/office/drawing/2014/main" id="{6D53E6CB-43C6-BD6F-C69B-BDC6D86B054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054538" y="-4951"/>
            <a:ext cx="3137462" cy="2001701"/>
          </a:xfrm>
          <a:prstGeom prst="rect">
            <a:avLst/>
          </a:prstGeom>
        </p:spPr>
      </p:pic>
    </p:spTree>
    <p:extLst>
      <p:ext uri="{BB962C8B-B14F-4D97-AF65-F5344CB8AC3E}">
        <p14:creationId xmlns:p14="http://schemas.microsoft.com/office/powerpoint/2010/main" val="41594596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4982A5-4F6C-CE3D-214B-B0DE01C38E5C}"/>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CB2BA7B1-58D9-E48E-7F8D-D18EA350A91E}"/>
              </a:ext>
            </a:extLst>
          </p:cNvPr>
          <p:cNvSpPr>
            <a:spLocks noGrp="1"/>
          </p:cNvSpPr>
          <p:nvPr>
            <p:ph type="body" sz="quarter" idx="16"/>
          </p:nvPr>
        </p:nvSpPr>
        <p:spPr/>
        <p:txBody>
          <a:bodyPr/>
          <a:lstStyle/>
          <a:p>
            <a:r>
              <a:rPr lang="en-US"/>
              <a:t>DHL – CASE STUDY</a:t>
            </a:r>
          </a:p>
        </p:txBody>
      </p:sp>
      <p:sp>
        <p:nvSpPr>
          <p:cNvPr id="4" name="Text Placeholder 3">
            <a:extLst>
              <a:ext uri="{FF2B5EF4-FFF2-40B4-BE49-F238E27FC236}">
                <a16:creationId xmlns:a16="http://schemas.microsoft.com/office/drawing/2014/main" id="{92FEA933-525B-1A64-1A32-624648DC2A38}"/>
              </a:ext>
            </a:extLst>
          </p:cNvPr>
          <p:cNvSpPr>
            <a:spLocks noGrp="1"/>
          </p:cNvSpPr>
          <p:nvPr>
            <p:ph type="body" sz="quarter" idx="19"/>
          </p:nvPr>
        </p:nvSpPr>
        <p:spPr>
          <a:xfrm>
            <a:off x="904856" y="2268222"/>
            <a:ext cx="10479218" cy="3781929"/>
          </a:xfrm>
        </p:spPr>
        <p:txBody>
          <a:bodyPr lIns="91440" tIns="45720" rIns="91440" bIns="45720" anchor="t"/>
          <a:lstStyle/>
          <a:p>
            <a:pPr algn="just"/>
            <a:r>
              <a:rPr lang="en-US" sz="1600">
                <a:ea typeface="Calibri"/>
                <a:cs typeface="Calibri"/>
              </a:rPr>
              <a:t>Read the DHL case study and discuss potential logistics problems. These prompts could help you find them:</a:t>
            </a:r>
          </a:p>
          <a:p>
            <a:pPr algn="just"/>
            <a:endParaRPr lang="en-US" sz="1600">
              <a:ea typeface="Calibri"/>
              <a:cs typeface="Calibri"/>
            </a:endParaRPr>
          </a:p>
          <a:p>
            <a:pPr marL="285750" indent="-285750" algn="just">
              <a:buFont typeface="Wingdings" panose="05000000000000000000" pitchFamily="2" charset="2"/>
              <a:buChar char="q"/>
            </a:pPr>
            <a:r>
              <a:rPr lang="en-US" sz="1600" b="1">
                <a:latin typeface="Calibri"/>
                <a:ea typeface="Calibri"/>
                <a:cs typeface="Calibri"/>
              </a:rPr>
              <a:t>DHL</a:t>
            </a:r>
            <a:r>
              <a:rPr lang="en-US" sz="1600">
                <a:latin typeface="Calibri"/>
                <a:ea typeface="Calibri"/>
                <a:cs typeface="Calibri"/>
              </a:rPr>
              <a:t> is expanding its</a:t>
            </a:r>
            <a:r>
              <a:rPr lang="en-US" sz="1600" b="1">
                <a:latin typeface="Calibri"/>
                <a:ea typeface="Calibri"/>
                <a:cs typeface="Calibri"/>
              </a:rPr>
              <a:t> </a:t>
            </a:r>
            <a:r>
              <a:rPr lang="en-US" sz="1600" b="1" err="1">
                <a:latin typeface="Calibri"/>
                <a:ea typeface="Calibri"/>
                <a:cs typeface="Calibri"/>
              </a:rPr>
              <a:t>GoGreen</a:t>
            </a:r>
            <a:r>
              <a:rPr lang="en-US" sz="1600" b="1">
                <a:latin typeface="Calibri"/>
                <a:ea typeface="Calibri"/>
                <a:cs typeface="Calibri"/>
              </a:rPr>
              <a:t> </a:t>
            </a:r>
            <a:r>
              <a:rPr lang="en-US" sz="1600">
                <a:latin typeface="Calibri"/>
                <a:ea typeface="Calibri"/>
                <a:cs typeface="Calibri"/>
              </a:rPr>
              <a:t>initiatives, including carbon-neutral shipping and electric delivery fleets. What challenges arise when scaling these solutions across </a:t>
            </a:r>
            <a:r>
              <a:rPr lang="en-US" sz="1600" b="1">
                <a:latin typeface="Calibri"/>
                <a:ea typeface="Calibri"/>
                <a:cs typeface="Calibri"/>
              </a:rPr>
              <a:t>different regions with varying infrastructure and regulations</a:t>
            </a:r>
            <a:r>
              <a:rPr lang="en-US" sz="1600">
                <a:latin typeface="Calibri"/>
                <a:ea typeface="Calibri"/>
                <a:cs typeface="Calibri"/>
              </a:rPr>
              <a:t>?</a:t>
            </a:r>
            <a:endParaRPr lang="en-US" sz="1600"/>
          </a:p>
          <a:p>
            <a:pPr marL="285750" indent="-285750" algn="just">
              <a:buFont typeface="Wingdings" panose="05000000000000000000" pitchFamily="2" charset="2"/>
              <a:buChar char="q"/>
            </a:pPr>
            <a:r>
              <a:rPr lang="en-US" sz="1600">
                <a:latin typeface="Calibri"/>
                <a:ea typeface="Calibri"/>
                <a:cs typeface="Calibri"/>
              </a:rPr>
              <a:t>How can </a:t>
            </a:r>
            <a:r>
              <a:rPr lang="en-US" sz="1600" b="1">
                <a:latin typeface="Calibri"/>
                <a:ea typeface="Calibri"/>
                <a:cs typeface="Calibri"/>
              </a:rPr>
              <a:t>AI-driven route </a:t>
            </a:r>
            <a:r>
              <a:rPr lang="en-US" sz="1600" b="1" err="1">
                <a:latin typeface="Calibri"/>
                <a:ea typeface="Calibri"/>
                <a:cs typeface="Calibri"/>
              </a:rPr>
              <a:t>optimisation</a:t>
            </a:r>
            <a:r>
              <a:rPr lang="en-US" sz="1600" b="1">
                <a:latin typeface="Calibri"/>
                <a:ea typeface="Calibri"/>
                <a:cs typeface="Calibri"/>
              </a:rPr>
              <a:t> </a:t>
            </a:r>
            <a:r>
              <a:rPr lang="en-US" sz="1600">
                <a:latin typeface="Calibri"/>
                <a:ea typeface="Calibri"/>
                <a:cs typeface="Calibri"/>
              </a:rPr>
              <a:t>help logistics companies like DHL reduce emissions, and what barriers (e.g., </a:t>
            </a:r>
            <a:r>
              <a:rPr lang="en-US" sz="1600" b="1">
                <a:latin typeface="Calibri"/>
                <a:ea typeface="Calibri"/>
                <a:cs typeface="Calibri"/>
              </a:rPr>
              <a:t>cost, implementation complexity, data security concerns</a:t>
            </a:r>
            <a:r>
              <a:rPr lang="en-US" sz="1600">
                <a:latin typeface="Calibri"/>
                <a:ea typeface="Calibri"/>
                <a:cs typeface="Calibri"/>
              </a:rPr>
              <a:t>) might prevent widespread adoption?</a:t>
            </a:r>
            <a:endParaRPr lang="en-US" sz="1600"/>
          </a:p>
          <a:p>
            <a:pPr marL="285750" indent="-285750" algn="just">
              <a:buFont typeface="Wingdings" panose="05000000000000000000" pitchFamily="2" charset="2"/>
              <a:buChar char="q"/>
            </a:pPr>
            <a:r>
              <a:rPr lang="en-US" sz="1600">
                <a:latin typeface="Calibri"/>
                <a:ea typeface="Calibri"/>
                <a:cs typeface="Calibri"/>
              </a:rPr>
              <a:t>Many companies are transitioning to </a:t>
            </a:r>
            <a:r>
              <a:rPr lang="en-US" sz="1600" b="1">
                <a:latin typeface="Calibri"/>
                <a:ea typeface="Calibri"/>
                <a:cs typeface="Calibri"/>
              </a:rPr>
              <a:t>alternative fuels </a:t>
            </a:r>
            <a:r>
              <a:rPr lang="en-US" sz="1600">
                <a:latin typeface="Calibri"/>
                <a:ea typeface="Calibri"/>
                <a:cs typeface="Calibri"/>
              </a:rPr>
              <a:t>(e.g., biofuels, hydrogen, electric vehicles) to reduce carbon emissions. What are the </a:t>
            </a:r>
            <a:r>
              <a:rPr lang="en-US" sz="1600" b="1">
                <a:latin typeface="Calibri"/>
                <a:ea typeface="Calibri"/>
                <a:cs typeface="Calibri"/>
              </a:rPr>
              <a:t>logistical and technological challenges</a:t>
            </a:r>
            <a:r>
              <a:rPr lang="en-US" sz="1600">
                <a:latin typeface="Calibri"/>
                <a:ea typeface="Calibri"/>
                <a:cs typeface="Calibri"/>
              </a:rPr>
              <a:t> in scaling these fuel sources for supply chain operations?</a:t>
            </a:r>
            <a:endParaRPr lang="en-US" sz="1600"/>
          </a:p>
          <a:p>
            <a:pPr marL="285750" indent="-285750" algn="just">
              <a:buFont typeface="Wingdings" panose="05000000000000000000" pitchFamily="2" charset="2"/>
              <a:buChar char="q"/>
            </a:pPr>
            <a:r>
              <a:rPr lang="en-US" sz="1600">
                <a:latin typeface="Calibri"/>
                <a:ea typeface="Calibri"/>
                <a:cs typeface="Calibri"/>
              </a:rPr>
              <a:t>Large corporations often work with </a:t>
            </a:r>
            <a:r>
              <a:rPr lang="en-US" sz="1600" b="1">
                <a:latin typeface="Calibri"/>
                <a:ea typeface="Calibri"/>
                <a:cs typeface="Calibri"/>
              </a:rPr>
              <a:t>third-party logistics</a:t>
            </a:r>
            <a:r>
              <a:rPr lang="en-US" sz="1600">
                <a:latin typeface="Calibri"/>
                <a:ea typeface="Calibri"/>
                <a:cs typeface="Calibri"/>
              </a:rPr>
              <a:t> providers. How can they ensure their </a:t>
            </a:r>
            <a:r>
              <a:rPr lang="en-US" sz="1600" b="1">
                <a:latin typeface="Calibri"/>
                <a:ea typeface="Calibri"/>
                <a:cs typeface="Calibri"/>
              </a:rPr>
              <a:t>sustainability standards </a:t>
            </a:r>
            <a:r>
              <a:rPr lang="en-US" sz="1600">
                <a:latin typeface="Calibri"/>
                <a:ea typeface="Calibri"/>
                <a:cs typeface="Calibri"/>
              </a:rPr>
              <a:t>are upheld throughout outsourced logistics processes?</a:t>
            </a:r>
            <a:endParaRPr lang="en-US" sz="1600"/>
          </a:p>
          <a:p>
            <a:pPr marL="285750" indent="-285750" algn="just">
              <a:buFont typeface="Wingdings" panose="05000000000000000000" pitchFamily="2" charset="2"/>
              <a:buChar char="q"/>
            </a:pPr>
            <a:r>
              <a:rPr lang="en-US" sz="1600">
                <a:latin typeface="Calibri"/>
                <a:ea typeface="Calibri"/>
                <a:cs typeface="Calibri"/>
              </a:rPr>
              <a:t>With </a:t>
            </a:r>
            <a:r>
              <a:rPr lang="en-US" sz="1600" b="1">
                <a:latin typeface="Calibri"/>
                <a:ea typeface="Calibri"/>
                <a:cs typeface="Calibri"/>
              </a:rPr>
              <a:t>growing e-commerce demand</a:t>
            </a:r>
            <a:r>
              <a:rPr lang="en-US" sz="1600">
                <a:latin typeface="Calibri"/>
                <a:ea typeface="Calibri"/>
                <a:cs typeface="Calibri"/>
              </a:rPr>
              <a:t>, companies face pressure to deliver products faster while remaining sustainable. What are the challenges in balancing </a:t>
            </a:r>
            <a:r>
              <a:rPr lang="en-US" sz="1600" b="1">
                <a:latin typeface="Calibri"/>
                <a:ea typeface="Calibri"/>
                <a:cs typeface="Calibri"/>
              </a:rPr>
              <a:t>consumer expectations for speed with environmental responsibility</a:t>
            </a:r>
            <a:r>
              <a:rPr lang="en-US" sz="1600">
                <a:latin typeface="Calibri"/>
                <a:ea typeface="Calibri"/>
                <a:cs typeface="Calibri"/>
              </a:rPr>
              <a:t>?</a:t>
            </a:r>
            <a:endParaRPr lang="en-US" sz="1600"/>
          </a:p>
          <a:p>
            <a:pPr algn="just"/>
            <a:endParaRPr lang="en-US" sz="1100" b="1">
              <a:latin typeface="Calibri"/>
              <a:ea typeface="Calibri"/>
              <a:cs typeface="Calibri"/>
            </a:endParaRPr>
          </a:p>
          <a:p>
            <a:pPr algn="just"/>
            <a:endParaRPr lang="en-US" sz="1100">
              <a:ea typeface="Calibri"/>
              <a:cs typeface="Calibri"/>
            </a:endParaRPr>
          </a:p>
        </p:txBody>
      </p:sp>
      <p:pic>
        <p:nvPicPr>
          <p:cNvPr id="7" name="Grafik 6" descr="Ein Bild, das Muster, Quadrat, Pixel, Design enthält.&#10;&#10;Automatisch generierte Beschreibung">
            <a:extLst>
              <a:ext uri="{FF2B5EF4-FFF2-40B4-BE49-F238E27FC236}">
                <a16:creationId xmlns:a16="http://schemas.microsoft.com/office/drawing/2014/main" id="{BBA53E45-B1C4-3E9D-6841-279F2C5744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23831" y="88503"/>
            <a:ext cx="1355162" cy="1355162"/>
          </a:xfrm>
          <a:prstGeom prst="rect">
            <a:avLst/>
          </a:prstGeom>
        </p:spPr>
      </p:pic>
      <p:sp>
        <p:nvSpPr>
          <p:cNvPr id="9" name="Textfeld 8">
            <a:extLst>
              <a:ext uri="{FF2B5EF4-FFF2-40B4-BE49-F238E27FC236}">
                <a16:creationId xmlns:a16="http://schemas.microsoft.com/office/drawing/2014/main" id="{3C56E48F-BD94-B8BA-039B-8B111906946B}"/>
              </a:ext>
            </a:extLst>
          </p:cNvPr>
          <p:cNvSpPr txBox="1"/>
          <p:nvPr/>
        </p:nvSpPr>
        <p:spPr>
          <a:xfrm>
            <a:off x="5464991" y="1443665"/>
            <a:ext cx="3672841" cy="584775"/>
          </a:xfrm>
          <a:prstGeom prst="rect">
            <a:avLst/>
          </a:prstGeom>
          <a:noFill/>
        </p:spPr>
        <p:txBody>
          <a:bodyPr wrap="square">
            <a:spAutoFit/>
          </a:bodyPr>
          <a:lstStyle/>
          <a:p>
            <a:pPr algn="ctr"/>
            <a:r>
              <a:rPr lang="de-DE" sz="1600" b="1">
                <a:solidFill>
                  <a:schemeClr val="bg1"/>
                </a:solidFill>
                <a:latin typeface="Calibri" panose="020F0502020204030204" pitchFamily="34" charset="0"/>
                <a:ea typeface="Open Sans" panose="020B0606030504020204" pitchFamily="34" charset="0"/>
                <a:cs typeface="Calibri" panose="020F0502020204030204" pitchFamily="34" charset="0"/>
              </a:rPr>
              <a:t>Watch: </a:t>
            </a:r>
            <a:r>
              <a:rPr lang="de-DE" sz="1600" b="1">
                <a:solidFill>
                  <a:schemeClr val="bg1"/>
                </a:solidFill>
                <a:latin typeface="Calibri" panose="020F0502020204030204" pitchFamily="34" charset="0"/>
                <a:ea typeface="Open Sans" panose="020B060603050402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DHL Supply Chain Iberia: Innovation, Excellence, </a:t>
            </a:r>
            <a:r>
              <a:rPr lang="de-DE" sz="1600" b="1" err="1">
                <a:solidFill>
                  <a:schemeClr val="bg1"/>
                </a:solidFill>
                <a:latin typeface="Calibri" panose="020F0502020204030204" pitchFamily="34" charset="0"/>
                <a:ea typeface="Open Sans" panose="020B060603050402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Sustainability</a:t>
            </a:r>
            <a:endParaRPr lang="en-GB" sz="1600" b="1">
              <a:solidFill>
                <a:schemeClr val="bg1"/>
              </a:solidFill>
              <a:latin typeface="Calibri" panose="020F0502020204030204" pitchFamily="34" charset="0"/>
              <a:ea typeface="Open Sans" panose="020B0606030504020204" pitchFamily="34" charset="0"/>
              <a:cs typeface="Calibri" panose="020F0502020204030204" pitchFamily="34" charset="0"/>
            </a:endParaRPr>
          </a:p>
        </p:txBody>
      </p:sp>
      <p:pic>
        <p:nvPicPr>
          <p:cNvPr id="11" name="Grafik 10">
            <a:extLst>
              <a:ext uri="{FF2B5EF4-FFF2-40B4-BE49-F238E27FC236}">
                <a16:creationId xmlns:a16="http://schemas.microsoft.com/office/drawing/2014/main" id="{EAD8E939-DA40-1CFC-AC6A-252D32EAA83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054538" y="-4951"/>
            <a:ext cx="3137462" cy="2001701"/>
          </a:xfrm>
          <a:prstGeom prst="rect">
            <a:avLst/>
          </a:prstGeom>
        </p:spPr>
      </p:pic>
    </p:spTree>
    <p:extLst>
      <p:ext uri="{BB962C8B-B14F-4D97-AF65-F5344CB8AC3E}">
        <p14:creationId xmlns:p14="http://schemas.microsoft.com/office/powerpoint/2010/main" val="18093454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A98DE47-F233-1BCF-9463-D18341DC3832}"/>
              </a:ext>
            </a:extLst>
          </p:cNvPr>
          <p:cNvSpPr>
            <a:spLocks noGrp="1"/>
          </p:cNvSpPr>
          <p:nvPr>
            <p:ph type="body" sz="quarter" idx="16"/>
          </p:nvPr>
        </p:nvSpPr>
        <p:spPr/>
        <p:txBody>
          <a:bodyPr/>
          <a:lstStyle/>
          <a:p>
            <a:r>
              <a:rPr lang="en-US"/>
              <a:t>UNILEVER – CASE STUDY</a:t>
            </a:r>
          </a:p>
        </p:txBody>
      </p:sp>
      <p:pic>
        <p:nvPicPr>
          <p:cNvPr id="2" name="Grafik 1">
            <a:extLst>
              <a:ext uri="{FF2B5EF4-FFF2-40B4-BE49-F238E27FC236}">
                <a16:creationId xmlns:a16="http://schemas.microsoft.com/office/drawing/2014/main" id="{80A31CAE-F1B3-9B3B-41B7-73EF78429C9E}"/>
              </a:ext>
            </a:extLst>
          </p:cNvPr>
          <p:cNvPicPr>
            <a:picLocks noChangeAspect="1"/>
          </p:cNvPicPr>
          <p:nvPr/>
        </p:nvPicPr>
        <p:blipFill>
          <a:blip r:embed="rId2"/>
          <a:srcRect/>
          <a:stretch/>
        </p:blipFill>
        <p:spPr>
          <a:xfrm>
            <a:off x="6628602" y="88503"/>
            <a:ext cx="1345619" cy="1355162"/>
          </a:xfrm>
          <a:prstGeom prst="rect">
            <a:avLst/>
          </a:prstGeom>
        </p:spPr>
      </p:pic>
      <p:sp>
        <p:nvSpPr>
          <p:cNvPr id="5" name="Textfeld 4">
            <a:extLst>
              <a:ext uri="{FF2B5EF4-FFF2-40B4-BE49-F238E27FC236}">
                <a16:creationId xmlns:a16="http://schemas.microsoft.com/office/drawing/2014/main" id="{8185ADCB-BC94-A1DE-DBB4-B32DD3F91D89}"/>
              </a:ext>
            </a:extLst>
          </p:cNvPr>
          <p:cNvSpPr txBox="1"/>
          <p:nvPr/>
        </p:nvSpPr>
        <p:spPr>
          <a:xfrm>
            <a:off x="5464991" y="1443665"/>
            <a:ext cx="3672841" cy="584775"/>
          </a:xfrm>
          <a:prstGeom prst="rect">
            <a:avLst/>
          </a:prstGeom>
          <a:noFill/>
        </p:spPr>
        <p:txBody>
          <a:bodyPr wrap="square">
            <a:spAutoFit/>
          </a:bodyPr>
          <a:lstStyle/>
          <a:p>
            <a:pPr algn="ctr"/>
            <a:r>
              <a:rPr lang="de-DE" sz="1600" b="1" dirty="0">
                <a:solidFill>
                  <a:schemeClr val="bg1"/>
                </a:solidFill>
                <a:latin typeface="Calibri" panose="020F0502020204030204" pitchFamily="34" charset="0"/>
                <a:ea typeface="Open Sans" panose="020B0606030504020204" pitchFamily="34" charset="0"/>
                <a:cs typeface="Calibri" panose="020F0502020204030204" pitchFamily="34" charset="0"/>
              </a:rPr>
              <a:t>Watch: </a:t>
            </a:r>
            <a:r>
              <a:rPr lang="de-DE" sz="1600" b="1" dirty="0" err="1">
                <a:solidFill>
                  <a:schemeClr val="bg1"/>
                </a:solidFill>
                <a:latin typeface="Calibri" panose="020F0502020204030204" pitchFamily="34" charset="0"/>
                <a:ea typeface="Open Sans" panose="020B060603050402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Unilever‘s</a:t>
            </a:r>
            <a:r>
              <a:rPr lang="de-DE" sz="1600" b="1" dirty="0">
                <a:solidFill>
                  <a:schemeClr val="bg1"/>
                </a:solidFill>
                <a:latin typeface="Calibri" panose="020F0502020204030204" pitchFamily="34" charset="0"/>
                <a:ea typeface="Open Sans" panose="020B060603050402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 Supply Chain Reboot: Zero100 Case Study</a:t>
            </a:r>
            <a:endParaRPr lang="en-GB" sz="1600" b="1" dirty="0">
              <a:solidFill>
                <a:schemeClr val="bg1"/>
              </a:solidFill>
              <a:latin typeface="Calibri" panose="020F0502020204030204" pitchFamily="34" charset="0"/>
              <a:ea typeface="Open Sans" panose="020B0606030504020204" pitchFamily="34" charset="0"/>
              <a:cs typeface="Calibri" panose="020F0502020204030204" pitchFamily="34" charset="0"/>
            </a:endParaRPr>
          </a:p>
        </p:txBody>
      </p:sp>
      <p:pic>
        <p:nvPicPr>
          <p:cNvPr id="8" name="Grafik 7">
            <a:extLst>
              <a:ext uri="{FF2B5EF4-FFF2-40B4-BE49-F238E27FC236}">
                <a16:creationId xmlns:a16="http://schemas.microsoft.com/office/drawing/2014/main" id="{0FF0A5A5-22BA-4E83-191C-9C971AB31BC1}"/>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9965322" y="88503"/>
            <a:ext cx="1794602" cy="1794602"/>
          </a:xfrm>
          <a:prstGeom prst="rect">
            <a:avLst/>
          </a:prstGeom>
        </p:spPr>
      </p:pic>
      <p:sp>
        <p:nvSpPr>
          <p:cNvPr id="11" name="Text Placeholder 3">
            <a:extLst>
              <a:ext uri="{FF2B5EF4-FFF2-40B4-BE49-F238E27FC236}">
                <a16:creationId xmlns:a16="http://schemas.microsoft.com/office/drawing/2014/main" id="{65F372CC-FDF6-3FA3-41AE-5AD4F143FEF2}"/>
              </a:ext>
            </a:extLst>
          </p:cNvPr>
          <p:cNvSpPr>
            <a:spLocks noGrp="1"/>
          </p:cNvSpPr>
          <p:nvPr>
            <p:ph type="body" sz="quarter" idx="19"/>
          </p:nvPr>
        </p:nvSpPr>
        <p:spPr>
          <a:xfrm>
            <a:off x="904856" y="2268222"/>
            <a:ext cx="10479218" cy="4399706"/>
          </a:xfrm>
        </p:spPr>
        <p:txBody>
          <a:bodyPr lIns="91440" tIns="45720" rIns="91440" bIns="45720" numCol="3" spcCol="288000" anchor="t"/>
          <a:lstStyle/>
          <a:p>
            <a:pPr marL="0" indent="0" algn="just">
              <a:lnSpc>
                <a:spcPct val="100000"/>
              </a:lnSpc>
            </a:pPr>
            <a:r>
              <a:rPr lang="en-GB" sz="1400" dirty="0"/>
              <a:t>Unilever is one of the </a:t>
            </a:r>
            <a:r>
              <a:rPr lang="en-GB" sz="1400" b="1" dirty="0"/>
              <a:t>world’s largest consumer goods companies</a:t>
            </a:r>
            <a:r>
              <a:rPr lang="en-GB" sz="1400" dirty="0"/>
              <a:t>, operating in over 190 countries with a diverse portfolio of brands across food, beverages, home care, and personal care. The company manages a vast and complex supply chain that connects thousands of suppliers, manufacturers, and distributors to ensure the seamless delivery of products to millions of consumers. Unilever’s </a:t>
            </a:r>
            <a:r>
              <a:rPr lang="en-GB" sz="1400" b="1" dirty="0"/>
              <a:t>logistics operations </a:t>
            </a:r>
            <a:r>
              <a:rPr lang="en-GB" sz="1400" dirty="0"/>
              <a:t>are highly optimised, incorporating </a:t>
            </a:r>
            <a:r>
              <a:rPr lang="en-GB" sz="1400" b="1" dirty="0"/>
              <a:t>advanced digital technologies </a:t>
            </a:r>
            <a:r>
              <a:rPr lang="en-GB" sz="1400" dirty="0"/>
              <a:t>to enhance efficiency, reduce costs, and ensure timely delivery.</a:t>
            </a:r>
          </a:p>
          <a:p>
            <a:pPr marL="0" indent="0" algn="just">
              <a:lnSpc>
                <a:spcPct val="100000"/>
              </a:lnSpc>
            </a:pPr>
            <a:endParaRPr lang="en-GB" sz="1400" dirty="0"/>
          </a:p>
          <a:p>
            <a:pPr marL="0" indent="0" algn="just">
              <a:lnSpc>
                <a:spcPct val="100000"/>
              </a:lnSpc>
            </a:pPr>
            <a:r>
              <a:rPr lang="en-GB" sz="1400" dirty="0"/>
              <a:t>In Europe, Unilever utilises </a:t>
            </a:r>
            <a:r>
              <a:rPr lang="en-GB" sz="1400" b="1" dirty="0"/>
              <a:t>strategically positioned </a:t>
            </a:r>
            <a:r>
              <a:rPr lang="en-GB" sz="1400" dirty="0"/>
              <a:t>distribution centres to maintain a responsive and agile supply chain. The company integrates AI-driven demand forecasting, automated warehousing, and</a:t>
            </a:r>
          </a:p>
          <a:p>
            <a:pPr marL="0" indent="0" algn="just">
              <a:lnSpc>
                <a:spcPct val="100000"/>
              </a:lnSpc>
            </a:pPr>
            <a:endParaRPr lang="en-GB" sz="1400" dirty="0"/>
          </a:p>
          <a:p>
            <a:pPr marL="0" indent="0" algn="just">
              <a:lnSpc>
                <a:spcPct val="100000"/>
              </a:lnSpc>
            </a:pPr>
            <a:endParaRPr lang="en-GB" sz="1400" dirty="0"/>
          </a:p>
          <a:p>
            <a:pPr marL="0" indent="0" algn="just">
              <a:lnSpc>
                <a:spcPct val="100000"/>
              </a:lnSpc>
            </a:pPr>
            <a:endParaRPr lang="en-GB" sz="1400" dirty="0"/>
          </a:p>
          <a:p>
            <a:pPr marL="0" indent="0" algn="just">
              <a:lnSpc>
                <a:spcPct val="100000"/>
              </a:lnSpc>
            </a:pPr>
            <a:r>
              <a:rPr lang="en-GB" sz="1400" dirty="0"/>
              <a:t>blockchain technology to track supplier interactions and improve transparency. These innovations enable Unilever to </a:t>
            </a:r>
            <a:r>
              <a:rPr lang="en-GB" sz="1400" b="1" dirty="0"/>
              <a:t>adapt to fluctuating consumer demand </a:t>
            </a:r>
            <a:r>
              <a:rPr lang="en-GB" sz="1400" dirty="0"/>
              <a:t>while minimising waste and optimising inventory levels. Its sophisticated </a:t>
            </a:r>
            <a:r>
              <a:rPr lang="en-GB" sz="1400" b="1" dirty="0"/>
              <a:t>logistics network </a:t>
            </a:r>
            <a:r>
              <a:rPr lang="en-GB" sz="1400" dirty="0"/>
              <a:t>spans multiple modes of transportation, including road, rail, sea, and air freight, ensuring that products reach retailers and consumers efficiently. Unilever collaborates closely with third-party logistics providers and local distributors to navigate Europe’s diverse regulatory and customs requirements, facilitating seamless cross-border trade.</a:t>
            </a:r>
          </a:p>
          <a:p>
            <a:pPr marL="0" indent="0" algn="just">
              <a:lnSpc>
                <a:spcPct val="100000"/>
              </a:lnSpc>
            </a:pPr>
            <a:endParaRPr lang="en-GB" sz="1400" dirty="0"/>
          </a:p>
          <a:p>
            <a:pPr marL="0" indent="0" algn="just">
              <a:lnSpc>
                <a:spcPct val="100000"/>
              </a:lnSpc>
            </a:pPr>
            <a:r>
              <a:rPr lang="en-GB" sz="1400" dirty="0"/>
              <a:t>The company has also made significant investments in </a:t>
            </a:r>
            <a:r>
              <a:rPr lang="en-GB" sz="1400" b="1" dirty="0"/>
              <a:t>supply chain sustainability</a:t>
            </a:r>
            <a:r>
              <a:rPr lang="en-GB" sz="1400" dirty="0"/>
              <a:t>, aiming to achieve </a:t>
            </a:r>
            <a:r>
              <a:rPr lang="en-GB" sz="1400" b="1" dirty="0"/>
              <a:t>net-zero emissions </a:t>
            </a:r>
            <a:r>
              <a:rPr lang="en-GB" sz="1400" dirty="0"/>
              <a:t>across its entire value chain by 2030. Initiatives</a:t>
            </a:r>
          </a:p>
          <a:p>
            <a:pPr marL="0" indent="0" algn="just">
              <a:lnSpc>
                <a:spcPct val="100000"/>
              </a:lnSpc>
            </a:pPr>
            <a:endParaRPr lang="en-GB" sz="1400" dirty="0"/>
          </a:p>
          <a:p>
            <a:pPr marL="0" indent="0" algn="just">
              <a:lnSpc>
                <a:spcPct val="100000"/>
              </a:lnSpc>
            </a:pPr>
            <a:endParaRPr lang="en-GB" sz="1400" dirty="0"/>
          </a:p>
          <a:p>
            <a:pPr marL="0" indent="0" algn="just">
              <a:lnSpc>
                <a:spcPct val="100000"/>
              </a:lnSpc>
            </a:pPr>
            <a:endParaRPr lang="en-GB" sz="1400" dirty="0"/>
          </a:p>
          <a:p>
            <a:pPr marL="0" indent="0" algn="just">
              <a:lnSpc>
                <a:spcPct val="100000"/>
              </a:lnSpc>
            </a:pPr>
            <a:r>
              <a:rPr lang="en-GB" sz="1400" dirty="0"/>
              <a:t>such as </a:t>
            </a:r>
            <a:r>
              <a:rPr lang="en-GB" sz="1400" b="1" dirty="0"/>
              <a:t>eco-friendly transportation, carbon-neutral production sites, and the use of sustainable packaging</a:t>
            </a:r>
            <a:r>
              <a:rPr lang="en-GB" sz="1400" dirty="0"/>
              <a:t> help reduce Unilever’s environmental footprint. The company has implemented </a:t>
            </a:r>
            <a:r>
              <a:rPr lang="en-GB" sz="1400" b="1" dirty="0"/>
              <a:t>digital tracking systems </a:t>
            </a:r>
            <a:r>
              <a:rPr lang="en-GB" sz="1400" dirty="0"/>
              <a:t>to monitor and optimise energy consumption while also investing in </a:t>
            </a:r>
            <a:r>
              <a:rPr lang="en-GB" sz="1400" b="1" dirty="0"/>
              <a:t>circular economy initiatives </a:t>
            </a:r>
            <a:r>
              <a:rPr lang="en-GB" sz="1400" dirty="0"/>
              <a:t>that reduce waste. </a:t>
            </a:r>
          </a:p>
          <a:p>
            <a:pPr marL="0" indent="0" algn="just">
              <a:lnSpc>
                <a:spcPct val="100000"/>
              </a:lnSpc>
            </a:pPr>
            <a:endParaRPr lang="en-GB" sz="1400" dirty="0"/>
          </a:p>
          <a:p>
            <a:pPr marL="0" indent="0" algn="just">
              <a:lnSpc>
                <a:spcPct val="100000"/>
              </a:lnSpc>
            </a:pPr>
            <a:r>
              <a:rPr lang="en-GB" sz="1400" dirty="0"/>
              <a:t>However, Unilever faces </a:t>
            </a:r>
            <a:r>
              <a:rPr lang="en-GB" sz="1400" b="1" dirty="0"/>
              <a:t>challenges</a:t>
            </a:r>
            <a:r>
              <a:rPr lang="en-GB" sz="1400" dirty="0"/>
              <a:t> such as fluctuating raw material costs, geopolitical trade uncertainties, and ensuring supplier compliance with ethical sourcing standards. Additionally, the increasing demand for </a:t>
            </a:r>
            <a:r>
              <a:rPr lang="en-GB" sz="1400" b="1" dirty="0"/>
              <a:t>sustainable and locally </a:t>
            </a:r>
            <a:r>
              <a:rPr lang="en-GB" sz="1400" dirty="0"/>
              <a:t>sourced ingredients puts pressure on the company to continuously evolve its logistics and procurement strategies. </a:t>
            </a:r>
          </a:p>
          <a:p>
            <a:pPr indent="0" algn="just">
              <a:lnSpc>
                <a:spcPct val="100000"/>
              </a:lnSpc>
            </a:pPr>
            <a:endParaRPr lang="en-US" sz="1400" b="1" dirty="0">
              <a:ea typeface="Calibri"/>
              <a:cs typeface="Calibri"/>
            </a:endParaRPr>
          </a:p>
          <a:p>
            <a:pPr algn="just"/>
            <a:endParaRPr lang="en-US" sz="1200" dirty="0">
              <a:ea typeface="Calibri"/>
              <a:cs typeface="Calibri"/>
            </a:endParaRPr>
          </a:p>
        </p:txBody>
      </p:sp>
    </p:spTree>
    <p:extLst>
      <p:ext uri="{BB962C8B-B14F-4D97-AF65-F5344CB8AC3E}">
        <p14:creationId xmlns:p14="http://schemas.microsoft.com/office/powerpoint/2010/main" val="27487054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638FCA-2E6B-A993-E655-253E3F7E56DC}"/>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AC056C70-D832-4532-B160-A454A021EC6F}"/>
              </a:ext>
            </a:extLst>
          </p:cNvPr>
          <p:cNvSpPr>
            <a:spLocks noGrp="1"/>
          </p:cNvSpPr>
          <p:nvPr>
            <p:ph type="body" sz="quarter" idx="16"/>
          </p:nvPr>
        </p:nvSpPr>
        <p:spPr/>
        <p:txBody>
          <a:bodyPr/>
          <a:lstStyle/>
          <a:p>
            <a:r>
              <a:rPr lang="en-US"/>
              <a:t>UNILEVER – CASE STUDY</a:t>
            </a:r>
          </a:p>
        </p:txBody>
      </p:sp>
      <p:sp>
        <p:nvSpPr>
          <p:cNvPr id="4" name="Text Placeholder 3">
            <a:extLst>
              <a:ext uri="{FF2B5EF4-FFF2-40B4-BE49-F238E27FC236}">
                <a16:creationId xmlns:a16="http://schemas.microsoft.com/office/drawing/2014/main" id="{0509A90A-AB3D-E34A-F34D-E4609B13368F}"/>
              </a:ext>
            </a:extLst>
          </p:cNvPr>
          <p:cNvSpPr>
            <a:spLocks noGrp="1"/>
          </p:cNvSpPr>
          <p:nvPr>
            <p:ph type="body" sz="quarter" idx="19"/>
          </p:nvPr>
        </p:nvSpPr>
        <p:spPr/>
        <p:txBody>
          <a:bodyPr lIns="91440" tIns="45720" rIns="91440" bIns="45720" anchor="t"/>
          <a:lstStyle/>
          <a:p>
            <a:pPr algn="just"/>
            <a:r>
              <a:rPr lang="en-US" sz="1600">
                <a:ea typeface="Calibri"/>
                <a:cs typeface="Calibri"/>
              </a:rPr>
              <a:t>Read the Unilever case study and discuss potential logistics problems. These prompts could help you find them:</a:t>
            </a:r>
          </a:p>
          <a:p>
            <a:pPr algn="just"/>
            <a:endParaRPr lang="en-US" sz="1600">
              <a:ea typeface="Calibri"/>
              <a:cs typeface="Calibri"/>
            </a:endParaRPr>
          </a:p>
          <a:p>
            <a:pPr marL="285750" indent="-285750" algn="just">
              <a:buFont typeface="Wingdings" panose="05000000000000000000" pitchFamily="2" charset="2"/>
              <a:buChar char="q"/>
            </a:pPr>
            <a:r>
              <a:rPr lang="en-US" sz="1600" b="1">
                <a:ea typeface="Calibri"/>
                <a:cs typeface="Calibri"/>
              </a:rPr>
              <a:t>Unilever</a:t>
            </a:r>
            <a:r>
              <a:rPr lang="en-US" sz="1600">
                <a:ea typeface="Calibri"/>
                <a:cs typeface="Calibri"/>
              </a:rPr>
              <a:t> integrates </a:t>
            </a:r>
            <a:r>
              <a:rPr lang="en-US" sz="1600" b="1">
                <a:ea typeface="Calibri"/>
                <a:cs typeface="Calibri"/>
              </a:rPr>
              <a:t>blockchain technology </a:t>
            </a:r>
            <a:r>
              <a:rPr lang="en-US" sz="1600">
                <a:ea typeface="Calibri"/>
                <a:cs typeface="Calibri"/>
              </a:rPr>
              <a:t>to improve supply chain transparency and ethical sourcing. What are the </a:t>
            </a:r>
            <a:r>
              <a:rPr lang="en-US" sz="1600" b="1">
                <a:ea typeface="Calibri"/>
                <a:cs typeface="Calibri"/>
              </a:rPr>
              <a:t>potential barriers </a:t>
            </a:r>
            <a:r>
              <a:rPr lang="en-US" sz="1600">
                <a:ea typeface="Calibri"/>
                <a:cs typeface="Calibri"/>
              </a:rPr>
              <a:t>(e.g., cost, adoption, supplier cooperation) that could hinder the effectiveness of this digital innovation in making logistics more sustainable?</a:t>
            </a:r>
            <a:endParaRPr lang="en-US" sz="1600"/>
          </a:p>
          <a:p>
            <a:pPr marL="285750" indent="-285750" algn="just">
              <a:buFont typeface="Wingdings" panose="05000000000000000000" pitchFamily="2" charset="2"/>
              <a:buChar char="q"/>
            </a:pPr>
            <a:r>
              <a:rPr lang="en-US" sz="1600">
                <a:ea typeface="Calibri"/>
                <a:cs typeface="Calibri"/>
              </a:rPr>
              <a:t>How can </a:t>
            </a:r>
            <a:r>
              <a:rPr lang="en-US" sz="1600" b="1">
                <a:ea typeface="Calibri"/>
                <a:cs typeface="Calibri"/>
              </a:rPr>
              <a:t>AI-driven route </a:t>
            </a:r>
            <a:r>
              <a:rPr lang="en-US" sz="1600" b="1" err="1">
                <a:ea typeface="Calibri"/>
                <a:cs typeface="Calibri"/>
              </a:rPr>
              <a:t>optimisation</a:t>
            </a:r>
            <a:r>
              <a:rPr lang="en-US" sz="1600" b="1">
                <a:ea typeface="Calibri"/>
                <a:cs typeface="Calibri"/>
              </a:rPr>
              <a:t> </a:t>
            </a:r>
            <a:r>
              <a:rPr lang="en-US" sz="1600">
                <a:ea typeface="Calibri"/>
                <a:cs typeface="Calibri"/>
              </a:rPr>
              <a:t>help logistics companies like Unilever reduce emissions, and what barriers (e.g., </a:t>
            </a:r>
            <a:r>
              <a:rPr lang="en-US" sz="1600" b="1">
                <a:ea typeface="Calibri"/>
                <a:cs typeface="Calibri"/>
              </a:rPr>
              <a:t>cost, implementation complexity, data security concerns</a:t>
            </a:r>
            <a:r>
              <a:rPr lang="en-US" sz="1600">
                <a:ea typeface="Calibri"/>
                <a:cs typeface="Calibri"/>
              </a:rPr>
              <a:t>) might prevent widespread adoption?</a:t>
            </a:r>
            <a:endParaRPr lang="en-US" sz="1600"/>
          </a:p>
          <a:p>
            <a:pPr marL="285750" indent="-285750" algn="just">
              <a:buFont typeface="Wingdings" panose="05000000000000000000" pitchFamily="2" charset="2"/>
              <a:buChar char="q"/>
            </a:pPr>
            <a:r>
              <a:rPr lang="en-US" sz="1600">
                <a:ea typeface="Calibri"/>
                <a:cs typeface="Calibri"/>
              </a:rPr>
              <a:t>Many companies are transitioning to </a:t>
            </a:r>
            <a:r>
              <a:rPr lang="en-US" sz="1600" b="1">
                <a:ea typeface="Calibri"/>
                <a:cs typeface="Calibri"/>
              </a:rPr>
              <a:t>alternative fuels </a:t>
            </a:r>
            <a:r>
              <a:rPr lang="en-US" sz="1600">
                <a:ea typeface="Calibri"/>
                <a:cs typeface="Calibri"/>
              </a:rPr>
              <a:t>(e.g., biofuels, hydrogen, electric vehicles) to reduce carbon emissions. What are the </a:t>
            </a:r>
            <a:r>
              <a:rPr lang="en-US" sz="1600" b="1">
                <a:ea typeface="Calibri"/>
                <a:cs typeface="Calibri"/>
              </a:rPr>
              <a:t>logistical and technological challenges</a:t>
            </a:r>
            <a:r>
              <a:rPr lang="en-US" sz="1600">
                <a:ea typeface="Calibri"/>
                <a:cs typeface="Calibri"/>
              </a:rPr>
              <a:t> in scaling these fuel sources for supply chain operations?</a:t>
            </a:r>
            <a:endParaRPr lang="en-US" sz="1600"/>
          </a:p>
          <a:p>
            <a:pPr marL="285750" indent="-285750" algn="just">
              <a:buFont typeface="Wingdings" panose="05000000000000000000" pitchFamily="2" charset="2"/>
              <a:buChar char="q"/>
            </a:pPr>
            <a:r>
              <a:rPr lang="en-US" sz="1600">
                <a:ea typeface="Calibri"/>
                <a:cs typeface="Calibri"/>
              </a:rPr>
              <a:t>Unilever and other large corporations work with </a:t>
            </a:r>
            <a:r>
              <a:rPr lang="en-US" sz="1600" b="1">
                <a:ea typeface="Calibri"/>
                <a:cs typeface="Calibri"/>
              </a:rPr>
              <a:t>third-party logistics</a:t>
            </a:r>
            <a:r>
              <a:rPr lang="en-US" sz="1600">
                <a:ea typeface="Calibri"/>
                <a:cs typeface="Calibri"/>
              </a:rPr>
              <a:t> providers. How can they ensure their </a:t>
            </a:r>
            <a:r>
              <a:rPr lang="en-US" sz="1600" b="1">
                <a:ea typeface="Calibri"/>
                <a:cs typeface="Calibri"/>
              </a:rPr>
              <a:t>sustainability standards </a:t>
            </a:r>
            <a:r>
              <a:rPr lang="en-US" sz="1600">
                <a:ea typeface="Calibri"/>
                <a:cs typeface="Calibri"/>
              </a:rPr>
              <a:t>are upheld throughout outsourced logistics processes?</a:t>
            </a:r>
            <a:endParaRPr lang="en-US" sz="1600"/>
          </a:p>
          <a:p>
            <a:pPr marL="285750" indent="-285750" algn="just">
              <a:buFont typeface="Wingdings" panose="05000000000000000000" pitchFamily="2" charset="2"/>
              <a:buChar char="q"/>
            </a:pPr>
            <a:r>
              <a:rPr lang="en-US" sz="1600">
                <a:ea typeface="Calibri"/>
                <a:cs typeface="Calibri"/>
              </a:rPr>
              <a:t>With </a:t>
            </a:r>
            <a:r>
              <a:rPr lang="en-US" sz="1600" b="1">
                <a:ea typeface="Calibri"/>
                <a:cs typeface="Calibri"/>
              </a:rPr>
              <a:t>growing e-commerce demand</a:t>
            </a:r>
            <a:r>
              <a:rPr lang="en-US" sz="1600">
                <a:ea typeface="Calibri"/>
                <a:cs typeface="Calibri"/>
              </a:rPr>
              <a:t>, companies face pressure to deliver products faster while remaining sustainable. What are the challenges in balancing </a:t>
            </a:r>
            <a:r>
              <a:rPr lang="en-US" sz="1600" b="1">
                <a:ea typeface="Calibri"/>
                <a:cs typeface="Calibri"/>
              </a:rPr>
              <a:t>consumer expectations for speed with environmental responsibility</a:t>
            </a:r>
            <a:r>
              <a:rPr lang="en-US" sz="1600">
                <a:ea typeface="Calibri"/>
                <a:cs typeface="Calibri"/>
              </a:rPr>
              <a:t>?</a:t>
            </a:r>
            <a:endParaRPr lang="en-US" sz="1600"/>
          </a:p>
        </p:txBody>
      </p:sp>
      <p:pic>
        <p:nvPicPr>
          <p:cNvPr id="2" name="Grafik 1">
            <a:extLst>
              <a:ext uri="{FF2B5EF4-FFF2-40B4-BE49-F238E27FC236}">
                <a16:creationId xmlns:a16="http://schemas.microsoft.com/office/drawing/2014/main" id="{4EDA8655-C98E-8523-2743-4AD868089D67}"/>
              </a:ext>
            </a:extLst>
          </p:cNvPr>
          <p:cNvPicPr>
            <a:picLocks noChangeAspect="1"/>
          </p:cNvPicPr>
          <p:nvPr/>
        </p:nvPicPr>
        <p:blipFill>
          <a:blip r:embed="rId2"/>
          <a:srcRect/>
          <a:stretch/>
        </p:blipFill>
        <p:spPr>
          <a:xfrm>
            <a:off x="6628602" y="88503"/>
            <a:ext cx="1345619" cy="1355162"/>
          </a:xfrm>
          <a:prstGeom prst="rect">
            <a:avLst/>
          </a:prstGeom>
        </p:spPr>
      </p:pic>
      <p:sp>
        <p:nvSpPr>
          <p:cNvPr id="5" name="Textfeld 4">
            <a:extLst>
              <a:ext uri="{FF2B5EF4-FFF2-40B4-BE49-F238E27FC236}">
                <a16:creationId xmlns:a16="http://schemas.microsoft.com/office/drawing/2014/main" id="{C176F49F-DD46-E5E3-9580-EE8A9FF3A037}"/>
              </a:ext>
            </a:extLst>
          </p:cNvPr>
          <p:cNvSpPr txBox="1"/>
          <p:nvPr/>
        </p:nvSpPr>
        <p:spPr>
          <a:xfrm>
            <a:off x="5464991" y="1443665"/>
            <a:ext cx="3672841" cy="584775"/>
          </a:xfrm>
          <a:prstGeom prst="rect">
            <a:avLst/>
          </a:prstGeom>
          <a:noFill/>
        </p:spPr>
        <p:txBody>
          <a:bodyPr wrap="square">
            <a:spAutoFit/>
          </a:bodyPr>
          <a:lstStyle/>
          <a:p>
            <a:pPr algn="ctr"/>
            <a:r>
              <a:rPr lang="de-DE" sz="1600" b="1" dirty="0">
                <a:solidFill>
                  <a:schemeClr val="bg1"/>
                </a:solidFill>
                <a:latin typeface="Calibri" panose="020F0502020204030204" pitchFamily="34" charset="0"/>
                <a:ea typeface="Open Sans" panose="020B0606030504020204" pitchFamily="34" charset="0"/>
                <a:cs typeface="Calibri" panose="020F0502020204030204" pitchFamily="34" charset="0"/>
              </a:rPr>
              <a:t>Watch: </a:t>
            </a:r>
            <a:r>
              <a:rPr lang="de-DE" sz="1600" b="1" dirty="0" err="1">
                <a:solidFill>
                  <a:schemeClr val="bg1"/>
                </a:solidFill>
                <a:latin typeface="Calibri" panose="020F0502020204030204" pitchFamily="34" charset="0"/>
                <a:ea typeface="Open Sans" panose="020B060603050402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Unilever‘s</a:t>
            </a:r>
            <a:r>
              <a:rPr lang="de-DE" sz="1600" b="1" dirty="0">
                <a:solidFill>
                  <a:schemeClr val="bg1"/>
                </a:solidFill>
                <a:latin typeface="Calibri" panose="020F0502020204030204" pitchFamily="34" charset="0"/>
                <a:ea typeface="Open Sans" panose="020B060603050402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 Supply Chain Reboot: Zero100 Case Study</a:t>
            </a:r>
            <a:endParaRPr lang="en-GB" sz="1600" b="1" dirty="0">
              <a:solidFill>
                <a:schemeClr val="bg1"/>
              </a:solidFill>
              <a:latin typeface="Calibri" panose="020F0502020204030204" pitchFamily="34" charset="0"/>
              <a:ea typeface="Open Sans" panose="020B0606030504020204" pitchFamily="34" charset="0"/>
              <a:cs typeface="Calibri" panose="020F0502020204030204" pitchFamily="34" charset="0"/>
            </a:endParaRPr>
          </a:p>
        </p:txBody>
      </p:sp>
      <p:pic>
        <p:nvPicPr>
          <p:cNvPr id="8" name="Grafik 7">
            <a:extLst>
              <a:ext uri="{FF2B5EF4-FFF2-40B4-BE49-F238E27FC236}">
                <a16:creationId xmlns:a16="http://schemas.microsoft.com/office/drawing/2014/main" id="{0E2794DE-DBED-7465-E071-B0933B04B3AA}"/>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9965322" y="88503"/>
            <a:ext cx="1794602" cy="1794602"/>
          </a:xfrm>
          <a:prstGeom prst="rect">
            <a:avLst/>
          </a:prstGeom>
        </p:spPr>
      </p:pic>
    </p:spTree>
    <p:extLst>
      <p:ext uri="{BB962C8B-B14F-4D97-AF65-F5344CB8AC3E}">
        <p14:creationId xmlns:p14="http://schemas.microsoft.com/office/powerpoint/2010/main" val="10000345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A98DE47-F233-1BCF-9463-D18341DC3832}"/>
              </a:ext>
            </a:extLst>
          </p:cNvPr>
          <p:cNvSpPr>
            <a:spLocks noGrp="1"/>
          </p:cNvSpPr>
          <p:nvPr>
            <p:ph type="body" sz="quarter" idx="16"/>
          </p:nvPr>
        </p:nvSpPr>
        <p:spPr/>
        <p:txBody>
          <a:bodyPr/>
          <a:lstStyle/>
          <a:p>
            <a:r>
              <a:rPr lang="en-US"/>
              <a:t>H&amp;M – CASE STUDY</a:t>
            </a:r>
          </a:p>
        </p:txBody>
      </p:sp>
      <p:pic>
        <p:nvPicPr>
          <p:cNvPr id="6" name="Grafik 5">
            <a:extLst>
              <a:ext uri="{FF2B5EF4-FFF2-40B4-BE49-F238E27FC236}">
                <a16:creationId xmlns:a16="http://schemas.microsoft.com/office/drawing/2014/main" id="{85239EE0-16CD-E8BF-F101-6507AE1B27A0}"/>
              </a:ext>
            </a:extLst>
          </p:cNvPr>
          <p:cNvPicPr>
            <a:picLocks noChangeAspect="1"/>
          </p:cNvPicPr>
          <p:nvPr/>
        </p:nvPicPr>
        <p:blipFill>
          <a:blip r:embed="rId2"/>
          <a:srcRect/>
          <a:stretch/>
        </p:blipFill>
        <p:spPr>
          <a:xfrm>
            <a:off x="6628602" y="88503"/>
            <a:ext cx="1345619" cy="1355162"/>
          </a:xfrm>
          <a:prstGeom prst="rect">
            <a:avLst/>
          </a:prstGeom>
        </p:spPr>
      </p:pic>
      <p:sp>
        <p:nvSpPr>
          <p:cNvPr id="7" name="Textfeld 6">
            <a:extLst>
              <a:ext uri="{FF2B5EF4-FFF2-40B4-BE49-F238E27FC236}">
                <a16:creationId xmlns:a16="http://schemas.microsoft.com/office/drawing/2014/main" id="{B427CCA5-8EFA-3F73-DA4C-509FA54389B3}"/>
              </a:ext>
            </a:extLst>
          </p:cNvPr>
          <p:cNvSpPr txBox="1"/>
          <p:nvPr/>
        </p:nvSpPr>
        <p:spPr>
          <a:xfrm>
            <a:off x="5464991" y="1443665"/>
            <a:ext cx="3672841" cy="584775"/>
          </a:xfrm>
          <a:prstGeom prst="rect">
            <a:avLst/>
          </a:prstGeom>
          <a:noFill/>
        </p:spPr>
        <p:txBody>
          <a:bodyPr wrap="square">
            <a:spAutoFit/>
          </a:bodyPr>
          <a:lstStyle/>
          <a:p>
            <a:pPr algn="ctr"/>
            <a:r>
              <a:rPr lang="de-DE" sz="1600" b="1">
                <a:solidFill>
                  <a:schemeClr val="bg1"/>
                </a:solidFill>
                <a:latin typeface="Calibri" panose="020F0502020204030204" pitchFamily="34" charset="0"/>
                <a:ea typeface="Open Sans" panose="020B0606030504020204" pitchFamily="34" charset="0"/>
                <a:cs typeface="Calibri" panose="020F0502020204030204" pitchFamily="34" charset="0"/>
              </a:rPr>
              <a:t>Watch: </a:t>
            </a:r>
            <a:r>
              <a:rPr lang="de-DE" sz="1600" b="1">
                <a:solidFill>
                  <a:schemeClr val="bg1"/>
                </a:solidFill>
                <a:latin typeface="Calibri" panose="020F0502020204030204" pitchFamily="34" charset="0"/>
                <a:ea typeface="Open Sans" panose="020B060603050402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H&amp;M </a:t>
            </a:r>
            <a:r>
              <a:rPr lang="de-DE" sz="1600" b="1" err="1">
                <a:solidFill>
                  <a:schemeClr val="bg1"/>
                </a:solidFill>
                <a:latin typeface="Calibri" panose="020F0502020204030204" pitchFamily="34" charset="0"/>
                <a:ea typeface="Open Sans" panose="020B060603050402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Reduces</a:t>
            </a:r>
            <a:r>
              <a:rPr lang="de-DE" sz="1600" b="1">
                <a:solidFill>
                  <a:schemeClr val="bg1"/>
                </a:solidFill>
                <a:latin typeface="Calibri" panose="020F0502020204030204" pitchFamily="34" charset="0"/>
                <a:ea typeface="Open Sans" panose="020B060603050402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 Carbon Footprint </a:t>
            </a:r>
            <a:r>
              <a:rPr lang="de-DE" sz="1600" b="1" err="1">
                <a:solidFill>
                  <a:schemeClr val="bg1"/>
                </a:solidFill>
                <a:latin typeface="Calibri" panose="020F0502020204030204" pitchFamily="34" charset="0"/>
                <a:ea typeface="Open Sans" panose="020B060603050402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through</a:t>
            </a:r>
            <a:r>
              <a:rPr lang="de-DE" sz="1600" b="1">
                <a:solidFill>
                  <a:schemeClr val="bg1"/>
                </a:solidFill>
                <a:latin typeface="Calibri" panose="020F0502020204030204" pitchFamily="34" charset="0"/>
                <a:ea typeface="Open Sans" panose="020B060603050402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 Maersk Eco </a:t>
            </a:r>
            <a:r>
              <a:rPr lang="de-DE" sz="1600" b="1" err="1">
                <a:solidFill>
                  <a:schemeClr val="bg1"/>
                </a:solidFill>
                <a:latin typeface="Calibri" panose="020F0502020204030204" pitchFamily="34" charset="0"/>
                <a:ea typeface="Open Sans" panose="020B060603050402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Delivery</a:t>
            </a:r>
            <a:endParaRPr lang="en-GB" sz="1600" b="1">
              <a:solidFill>
                <a:schemeClr val="bg1"/>
              </a:solidFill>
              <a:latin typeface="Calibri" panose="020F0502020204030204" pitchFamily="34" charset="0"/>
              <a:ea typeface="Open Sans" panose="020B0606030504020204" pitchFamily="34" charset="0"/>
              <a:cs typeface="Calibri" panose="020F0502020204030204" pitchFamily="34" charset="0"/>
            </a:endParaRPr>
          </a:p>
        </p:txBody>
      </p:sp>
      <p:pic>
        <p:nvPicPr>
          <p:cNvPr id="9" name="Grafik 8">
            <a:extLst>
              <a:ext uri="{FF2B5EF4-FFF2-40B4-BE49-F238E27FC236}">
                <a16:creationId xmlns:a16="http://schemas.microsoft.com/office/drawing/2014/main" id="{6C5BC2D0-8A55-43E7-4FA9-E242449D05C5}"/>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9548669" y="153799"/>
            <a:ext cx="2420809" cy="1635499"/>
          </a:xfrm>
          <a:prstGeom prst="rect">
            <a:avLst/>
          </a:prstGeom>
        </p:spPr>
      </p:pic>
      <p:sp>
        <p:nvSpPr>
          <p:cNvPr id="12" name="Text Placeholder 3">
            <a:extLst>
              <a:ext uri="{FF2B5EF4-FFF2-40B4-BE49-F238E27FC236}">
                <a16:creationId xmlns:a16="http://schemas.microsoft.com/office/drawing/2014/main" id="{F885D6AD-86C8-5014-D189-304C46879DAD}"/>
              </a:ext>
            </a:extLst>
          </p:cNvPr>
          <p:cNvSpPr>
            <a:spLocks noGrp="1"/>
          </p:cNvSpPr>
          <p:nvPr>
            <p:ph type="body" sz="quarter" idx="19"/>
          </p:nvPr>
        </p:nvSpPr>
        <p:spPr>
          <a:xfrm>
            <a:off x="904856" y="2268222"/>
            <a:ext cx="10479218" cy="4081207"/>
          </a:xfrm>
        </p:spPr>
        <p:txBody>
          <a:bodyPr lIns="91440" tIns="45720" rIns="91440" bIns="45720" numCol="3" spcCol="288000" anchor="t"/>
          <a:lstStyle/>
          <a:p>
            <a:pPr marL="0" indent="0" algn="just">
              <a:lnSpc>
                <a:spcPct val="100000"/>
              </a:lnSpc>
            </a:pPr>
            <a:r>
              <a:rPr lang="en-GB" sz="1400" dirty="0"/>
              <a:t>H&amp;M is one of the </a:t>
            </a:r>
            <a:r>
              <a:rPr lang="en-GB" sz="1400" b="1" dirty="0"/>
              <a:t>world's largest fashion retailers</a:t>
            </a:r>
            <a:r>
              <a:rPr lang="en-GB" sz="1400" dirty="0"/>
              <a:t>, recognised for its extensive global presence and fast-fashion business model. The company operates in more than 70 countries and manages a complex logistics network to ensure its </a:t>
            </a:r>
            <a:r>
              <a:rPr lang="en-GB" sz="1400" b="1" dirty="0"/>
              <a:t>stores and e-commerce channels </a:t>
            </a:r>
            <a:r>
              <a:rPr lang="en-GB" sz="1400" dirty="0"/>
              <a:t>remain stocked with trendy, affordable apparel. The </a:t>
            </a:r>
            <a:r>
              <a:rPr lang="en-GB" sz="1400" b="1" dirty="0"/>
              <a:t>efficiency of</a:t>
            </a:r>
            <a:r>
              <a:rPr lang="en-GB" sz="1400" dirty="0"/>
              <a:t> </a:t>
            </a:r>
            <a:r>
              <a:rPr lang="en-GB" sz="1400" b="1" dirty="0"/>
              <a:t>H&amp;M’s logistics </a:t>
            </a:r>
            <a:r>
              <a:rPr lang="en-GB" sz="1400" dirty="0"/>
              <a:t>is critical to maintaining the speed and flexibility needed in the fast fashion industry.</a:t>
            </a:r>
          </a:p>
          <a:p>
            <a:pPr marL="0" indent="0" algn="just">
              <a:lnSpc>
                <a:spcPct val="100000"/>
              </a:lnSpc>
            </a:pPr>
            <a:endParaRPr lang="en-GB" sz="1400" dirty="0"/>
          </a:p>
          <a:p>
            <a:pPr marL="0" indent="0" algn="just">
              <a:lnSpc>
                <a:spcPct val="100000"/>
              </a:lnSpc>
            </a:pPr>
            <a:r>
              <a:rPr lang="en-GB" sz="1400" dirty="0"/>
              <a:t>In Europe, H&amp;M strategically places </a:t>
            </a:r>
            <a:r>
              <a:rPr lang="en-GB" sz="1400" b="1" dirty="0"/>
              <a:t>fulfilment centres </a:t>
            </a:r>
            <a:r>
              <a:rPr lang="en-GB" sz="1400" dirty="0"/>
              <a:t>close to key markets, leveraging </a:t>
            </a:r>
            <a:r>
              <a:rPr lang="en-GB" sz="1400" b="1" dirty="0"/>
              <a:t>automated sorting systems </a:t>
            </a:r>
            <a:r>
              <a:rPr lang="en-GB" sz="1400" dirty="0"/>
              <a:t>and </a:t>
            </a:r>
            <a:r>
              <a:rPr lang="en-GB" sz="1400" b="1" dirty="0"/>
              <a:t>AI-powered logistics planning </a:t>
            </a:r>
            <a:r>
              <a:rPr lang="en-GB" sz="1400" dirty="0"/>
              <a:t>to streamline distribution. By employing real-time inventory tracking, predictive analytics, and data-driven demand forecasting, H&amp;M can adjust </a:t>
            </a:r>
            <a:r>
              <a:rPr lang="en-GB" sz="1400" b="1" dirty="0"/>
              <a:t>stock levels dynamically </a:t>
            </a:r>
            <a:r>
              <a:rPr lang="en-GB" sz="1400" dirty="0"/>
              <a:t>and </a:t>
            </a:r>
            <a:r>
              <a:rPr lang="en-GB" sz="1400" b="1" dirty="0"/>
              <a:t>avoid excess production</a:t>
            </a:r>
            <a:r>
              <a:rPr lang="en-GB" sz="1400" dirty="0"/>
              <a:t>. The company’s logistics infrastructure </a:t>
            </a:r>
            <a:r>
              <a:rPr lang="en-GB" sz="1400" b="1" dirty="0"/>
              <a:t>includes regional distribution hubs </a:t>
            </a:r>
            <a:r>
              <a:rPr lang="en-GB" sz="1400" dirty="0"/>
              <a:t>that serve as key nodes for both physical store replenishment and e-commerce order fulfilment, ensuring </a:t>
            </a:r>
            <a:r>
              <a:rPr lang="en-GB" sz="1400" b="1" dirty="0"/>
              <a:t>rapid delivery times across the continent</a:t>
            </a:r>
            <a:r>
              <a:rPr lang="en-GB" sz="1400" dirty="0"/>
              <a:t>. H&amp;M’s ability to balance cost-effective bulk transportation with the need for swift last-mile delivery plays a critical role in its </a:t>
            </a:r>
            <a:r>
              <a:rPr lang="en-GB" sz="1400" b="1" dirty="0"/>
              <a:t>supply chain efficiency</a:t>
            </a:r>
            <a:r>
              <a:rPr lang="en-GB" sz="1400" dirty="0"/>
              <a:t>.</a:t>
            </a:r>
          </a:p>
          <a:p>
            <a:pPr marL="0" indent="0" algn="just">
              <a:lnSpc>
                <a:spcPct val="100000"/>
              </a:lnSpc>
            </a:pPr>
            <a:r>
              <a:rPr lang="en-GB" sz="1400" dirty="0"/>
              <a:t>Sustainability is a key priority for H&amp;M, as it actively works to </a:t>
            </a:r>
            <a:r>
              <a:rPr lang="en-GB" sz="1400" b="1" dirty="0"/>
              <a:t>reduce the environmental impact of its supply chain </a:t>
            </a:r>
            <a:r>
              <a:rPr lang="en-GB" sz="1400" dirty="0"/>
              <a:t>through the use of alternative transportation methods, low-impact packaging, and closed-loop recycling programs. The company has committed to becoming </a:t>
            </a:r>
            <a:r>
              <a:rPr lang="en-GB" sz="1400" b="1" dirty="0"/>
              <a:t>climate-positive by 2040 </a:t>
            </a:r>
            <a:r>
              <a:rPr lang="en-GB" sz="1400" dirty="0"/>
              <a:t>and has introduced various initiatives, such as </a:t>
            </a:r>
            <a:r>
              <a:rPr lang="en-GB" sz="1400" b="1" dirty="0"/>
              <a:t>reducing water consumption </a:t>
            </a:r>
            <a:r>
              <a:rPr lang="en-GB" sz="1400" dirty="0"/>
              <a:t>in textile production and </a:t>
            </a:r>
            <a:r>
              <a:rPr lang="en-GB" sz="1400" b="1" dirty="0"/>
              <a:t>sourcing sustainable materials</a:t>
            </a:r>
            <a:r>
              <a:rPr lang="en-GB" sz="1400" dirty="0"/>
              <a:t>. </a:t>
            </a:r>
          </a:p>
          <a:p>
            <a:pPr marL="0" indent="0" algn="just">
              <a:lnSpc>
                <a:spcPct val="100000"/>
              </a:lnSpc>
            </a:pPr>
            <a:endParaRPr lang="en-GB" sz="1400" dirty="0"/>
          </a:p>
          <a:p>
            <a:pPr marL="0" indent="0" algn="just">
              <a:lnSpc>
                <a:spcPct val="100000"/>
              </a:lnSpc>
            </a:pPr>
            <a:r>
              <a:rPr lang="en-GB" sz="1400" dirty="0"/>
              <a:t>However, the </a:t>
            </a:r>
            <a:r>
              <a:rPr lang="en-GB" sz="1400" b="1" dirty="0"/>
              <a:t>fast fashion model </a:t>
            </a:r>
            <a:r>
              <a:rPr lang="en-GB" sz="1400" dirty="0"/>
              <a:t>inherently presents </a:t>
            </a:r>
            <a:r>
              <a:rPr lang="en-GB" sz="1400" b="1" dirty="0"/>
              <a:t>challenges</a:t>
            </a:r>
            <a:r>
              <a:rPr lang="en-GB" sz="1400" dirty="0"/>
              <a:t> in achieving full sustainability, as high turnover rates and frequent product launches require </a:t>
            </a:r>
            <a:r>
              <a:rPr lang="en-GB" sz="1400" b="1" dirty="0"/>
              <a:t>constant logistics adjustments</a:t>
            </a:r>
            <a:r>
              <a:rPr lang="en-GB" sz="1400" dirty="0"/>
              <a:t>. Additionally, H&amp;M faces operational challenges related to </a:t>
            </a:r>
            <a:r>
              <a:rPr lang="en-GB" sz="1400" b="1" dirty="0"/>
              <a:t>balancing just-in-time inventory </a:t>
            </a:r>
            <a:r>
              <a:rPr lang="en-GB" sz="1400" dirty="0"/>
              <a:t>management with unpredictable fluctuations in fashion trends and consumer behaviour, which can create inefficiencies in warehousing and distribution.</a:t>
            </a:r>
          </a:p>
          <a:p>
            <a:pPr indent="0" algn="just">
              <a:lnSpc>
                <a:spcPct val="100000"/>
              </a:lnSpc>
            </a:pPr>
            <a:endParaRPr lang="en-US" sz="1400" b="1" dirty="0">
              <a:ea typeface="Calibri"/>
              <a:cs typeface="Calibri"/>
            </a:endParaRPr>
          </a:p>
          <a:p>
            <a:pPr algn="just"/>
            <a:endParaRPr lang="en-US" sz="1200" dirty="0">
              <a:ea typeface="Calibri"/>
              <a:cs typeface="Calibri"/>
            </a:endParaRPr>
          </a:p>
        </p:txBody>
      </p:sp>
    </p:spTree>
    <p:extLst>
      <p:ext uri="{BB962C8B-B14F-4D97-AF65-F5344CB8AC3E}">
        <p14:creationId xmlns:p14="http://schemas.microsoft.com/office/powerpoint/2010/main" val="23042744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D23E84-E154-7D98-F310-89F9222D78C8}"/>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B00EB03D-35A8-C2F4-C617-44B4E57E0064}"/>
              </a:ext>
            </a:extLst>
          </p:cNvPr>
          <p:cNvSpPr>
            <a:spLocks noGrp="1"/>
          </p:cNvSpPr>
          <p:nvPr>
            <p:ph type="body" sz="quarter" idx="16"/>
          </p:nvPr>
        </p:nvSpPr>
        <p:spPr/>
        <p:txBody>
          <a:bodyPr/>
          <a:lstStyle/>
          <a:p>
            <a:r>
              <a:rPr lang="en-US"/>
              <a:t>H&amp;M – CASE STUDY</a:t>
            </a:r>
          </a:p>
        </p:txBody>
      </p:sp>
      <p:sp>
        <p:nvSpPr>
          <p:cNvPr id="4" name="Text Placeholder 3">
            <a:extLst>
              <a:ext uri="{FF2B5EF4-FFF2-40B4-BE49-F238E27FC236}">
                <a16:creationId xmlns:a16="http://schemas.microsoft.com/office/drawing/2014/main" id="{BE5772DE-8782-B225-8449-1BD6F3326B48}"/>
              </a:ext>
            </a:extLst>
          </p:cNvPr>
          <p:cNvSpPr>
            <a:spLocks noGrp="1"/>
          </p:cNvSpPr>
          <p:nvPr>
            <p:ph type="body" sz="quarter" idx="19"/>
          </p:nvPr>
        </p:nvSpPr>
        <p:spPr/>
        <p:txBody>
          <a:bodyPr lIns="91440" tIns="45720" rIns="91440" bIns="45720" anchor="t"/>
          <a:lstStyle/>
          <a:p>
            <a:pPr algn="just"/>
            <a:r>
              <a:rPr lang="en-US" sz="1600">
                <a:ea typeface="Calibri"/>
                <a:cs typeface="Calibri"/>
              </a:rPr>
              <a:t>Read the H&amp;M case study and discuss potential logistics problems. These prompts could help you find them:</a:t>
            </a:r>
          </a:p>
          <a:p>
            <a:pPr algn="just"/>
            <a:endParaRPr lang="en-US" sz="1600">
              <a:ea typeface="Calibri"/>
              <a:cs typeface="Calibri"/>
            </a:endParaRPr>
          </a:p>
          <a:p>
            <a:pPr marL="285750" indent="-285750" algn="just">
              <a:buFont typeface="Wingdings" panose="05000000000000000000" pitchFamily="2" charset="2"/>
              <a:buChar char="q"/>
            </a:pPr>
            <a:r>
              <a:rPr lang="en-US" sz="1600" b="1">
                <a:ea typeface="Calibri"/>
                <a:cs typeface="Calibri"/>
              </a:rPr>
              <a:t>H&amp;M</a:t>
            </a:r>
            <a:r>
              <a:rPr lang="en-US" sz="1600">
                <a:ea typeface="Calibri"/>
                <a:cs typeface="Calibri"/>
              </a:rPr>
              <a:t> is committed to </a:t>
            </a:r>
            <a:r>
              <a:rPr lang="en-US" sz="1600" b="1">
                <a:ea typeface="Calibri"/>
                <a:cs typeface="Calibri"/>
              </a:rPr>
              <a:t>closed-loop recycling </a:t>
            </a:r>
            <a:r>
              <a:rPr lang="en-US" sz="1600">
                <a:ea typeface="Calibri"/>
                <a:cs typeface="Calibri"/>
              </a:rPr>
              <a:t>and sustainable textile sourcing. How can logistics operations support this goal while maintaining </a:t>
            </a:r>
            <a:r>
              <a:rPr lang="en-US" sz="1600" b="1">
                <a:ea typeface="Calibri"/>
                <a:cs typeface="Calibri"/>
              </a:rPr>
              <a:t>fast production cycles and </a:t>
            </a:r>
            <a:r>
              <a:rPr lang="en-US" sz="1600" b="1" err="1">
                <a:ea typeface="Calibri"/>
                <a:cs typeface="Calibri"/>
              </a:rPr>
              <a:t>minimising</a:t>
            </a:r>
            <a:r>
              <a:rPr lang="en-US" sz="1600" b="1">
                <a:ea typeface="Calibri"/>
                <a:cs typeface="Calibri"/>
              </a:rPr>
              <a:t> transportation emissions</a:t>
            </a:r>
            <a:r>
              <a:rPr lang="en-US" sz="1600">
                <a:ea typeface="Calibri"/>
                <a:cs typeface="Calibri"/>
              </a:rPr>
              <a:t>?</a:t>
            </a:r>
            <a:endParaRPr lang="en-US" sz="1600"/>
          </a:p>
          <a:p>
            <a:pPr marL="285750" indent="-285750" algn="just">
              <a:buFont typeface="Wingdings" panose="05000000000000000000" pitchFamily="2" charset="2"/>
              <a:buChar char="q"/>
            </a:pPr>
            <a:r>
              <a:rPr lang="en-US" sz="1600">
                <a:ea typeface="Calibri"/>
                <a:cs typeface="Calibri"/>
              </a:rPr>
              <a:t>How can </a:t>
            </a:r>
            <a:r>
              <a:rPr lang="en-US" sz="1600" b="1">
                <a:ea typeface="Calibri"/>
                <a:cs typeface="Calibri"/>
              </a:rPr>
              <a:t>AI-driven route </a:t>
            </a:r>
            <a:r>
              <a:rPr lang="en-US" sz="1600" b="1" err="1">
                <a:ea typeface="Calibri"/>
                <a:cs typeface="Calibri"/>
              </a:rPr>
              <a:t>optimisation</a:t>
            </a:r>
            <a:r>
              <a:rPr lang="en-US" sz="1600" b="1">
                <a:ea typeface="Calibri"/>
                <a:cs typeface="Calibri"/>
              </a:rPr>
              <a:t> </a:t>
            </a:r>
            <a:r>
              <a:rPr lang="en-US" sz="1600">
                <a:ea typeface="Calibri"/>
                <a:cs typeface="Calibri"/>
              </a:rPr>
              <a:t>help logistics companies like H&amp;M reduce emissions, and what barriers (e.g., </a:t>
            </a:r>
            <a:r>
              <a:rPr lang="en-US" sz="1600" b="1">
                <a:ea typeface="Calibri"/>
                <a:cs typeface="Calibri"/>
              </a:rPr>
              <a:t>cost, implementation complexity, data security concerns</a:t>
            </a:r>
            <a:r>
              <a:rPr lang="en-US" sz="1600">
                <a:ea typeface="Calibri"/>
                <a:cs typeface="Calibri"/>
              </a:rPr>
              <a:t>) might prevent widespread adoption?</a:t>
            </a:r>
            <a:endParaRPr lang="en-US" sz="1600"/>
          </a:p>
          <a:p>
            <a:pPr marL="285750" indent="-285750" algn="just">
              <a:buFont typeface="Wingdings" panose="05000000000000000000" pitchFamily="2" charset="2"/>
              <a:buChar char="q"/>
            </a:pPr>
            <a:r>
              <a:rPr lang="en-US" sz="1600">
                <a:ea typeface="Calibri"/>
                <a:cs typeface="Calibri"/>
              </a:rPr>
              <a:t>Many companies are transitioning to </a:t>
            </a:r>
            <a:r>
              <a:rPr lang="en-US" sz="1600" b="1">
                <a:ea typeface="Calibri"/>
                <a:cs typeface="Calibri"/>
              </a:rPr>
              <a:t>alternative fuels </a:t>
            </a:r>
            <a:r>
              <a:rPr lang="en-US" sz="1600">
                <a:ea typeface="Calibri"/>
                <a:cs typeface="Calibri"/>
              </a:rPr>
              <a:t>(e.g., biofuels, hydrogen, electric vehicles) to reduce carbon emissions. What are the </a:t>
            </a:r>
            <a:r>
              <a:rPr lang="en-US" sz="1600" b="1">
                <a:ea typeface="Calibri"/>
                <a:cs typeface="Calibri"/>
              </a:rPr>
              <a:t>logistical and technological challenges</a:t>
            </a:r>
            <a:r>
              <a:rPr lang="en-US" sz="1600">
                <a:ea typeface="Calibri"/>
                <a:cs typeface="Calibri"/>
              </a:rPr>
              <a:t> in scaling these fuel sources for supply chain operations?</a:t>
            </a:r>
            <a:endParaRPr lang="en-US" sz="1600"/>
          </a:p>
          <a:p>
            <a:pPr marL="285750" indent="-285750" algn="just">
              <a:buFont typeface="Wingdings" panose="05000000000000000000" pitchFamily="2" charset="2"/>
              <a:buChar char="q"/>
            </a:pPr>
            <a:r>
              <a:rPr lang="en-US" sz="1600">
                <a:ea typeface="Calibri"/>
                <a:cs typeface="Calibri"/>
              </a:rPr>
              <a:t>Large corporations often work with </a:t>
            </a:r>
            <a:r>
              <a:rPr lang="en-US" sz="1600" b="1">
                <a:ea typeface="Calibri"/>
                <a:cs typeface="Calibri"/>
              </a:rPr>
              <a:t>third-party logistics</a:t>
            </a:r>
            <a:r>
              <a:rPr lang="en-US" sz="1600">
                <a:ea typeface="Calibri"/>
                <a:cs typeface="Calibri"/>
              </a:rPr>
              <a:t> providers. How can they ensure their </a:t>
            </a:r>
            <a:r>
              <a:rPr lang="en-US" sz="1600" b="1">
                <a:ea typeface="Calibri"/>
                <a:cs typeface="Calibri"/>
              </a:rPr>
              <a:t>sustainability standards </a:t>
            </a:r>
            <a:r>
              <a:rPr lang="en-US" sz="1600">
                <a:ea typeface="Calibri"/>
                <a:cs typeface="Calibri"/>
              </a:rPr>
              <a:t>are upheld throughout outsourced logistics processes?</a:t>
            </a:r>
            <a:endParaRPr lang="en-US" sz="1600"/>
          </a:p>
          <a:p>
            <a:pPr marL="285750" indent="-285750" algn="just">
              <a:buFont typeface="Wingdings" panose="05000000000000000000" pitchFamily="2" charset="2"/>
              <a:buChar char="q"/>
            </a:pPr>
            <a:r>
              <a:rPr lang="en-US" sz="1600">
                <a:ea typeface="Calibri"/>
                <a:cs typeface="Calibri"/>
              </a:rPr>
              <a:t>With </a:t>
            </a:r>
            <a:r>
              <a:rPr lang="en-US" sz="1600" b="1">
                <a:ea typeface="Calibri"/>
                <a:cs typeface="Calibri"/>
              </a:rPr>
              <a:t>growing e-commerce demand</a:t>
            </a:r>
            <a:r>
              <a:rPr lang="en-US" sz="1600">
                <a:ea typeface="Calibri"/>
                <a:cs typeface="Calibri"/>
              </a:rPr>
              <a:t>, companies face pressure to deliver products faster while remaining sustainable. What are the challenges in balancing </a:t>
            </a:r>
            <a:r>
              <a:rPr lang="en-US" sz="1600" b="1">
                <a:ea typeface="Calibri"/>
                <a:cs typeface="Calibri"/>
              </a:rPr>
              <a:t>consumer expectations for speed with environmental responsibility</a:t>
            </a:r>
            <a:r>
              <a:rPr lang="en-US" sz="1600">
                <a:ea typeface="Calibri"/>
                <a:cs typeface="Calibri"/>
              </a:rPr>
              <a:t>?</a:t>
            </a:r>
            <a:endParaRPr lang="en-US" sz="1600"/>
          </a:p>
        </p:txBody>
      </p:sp>
      <p:pic>
        <p:nvPicPr>
          <p:cNvPr id="6" name="Grafik 5">
            <a:extLst>
              <a:ext uri="{FF2B5EF4-FFF2-40B4-BE49-F238E27FC236}">
                <a16:creationId xmlns:a16="http://schemas.microsoft.com/office/drawing/2014/main" id="{D91AC6BE-3F85-16C5-9B5A-1A1380433FAE}"/>
              </a:ext>
            </a:extLst>
          </p:cNvPr>
          <p:cNvPicPr>
            <a:picLocks noChangeAspect="1"/>
          </p:cNvPicPr>
          <p:nvPr/>
        </p:nvPicPr>
        <p:blipFill>
          <a:blip r:embed="rId2"/>
          <a:srcRect/>
          <a:stretch/>
        </p:blipFill>
        <p:spPr>
          <a:xfrm>
            <a:off x="6628602" y="88503"/>
            <a:ext cx="1345619" cy="1355162"/>
          </a:xfrm>
          <a:prstGeom prst="rect">
            <a:avLst/>
          </a:prstGeom>
        </p:spPr>
      </p:pic>
      <p:sp>
        <p:nvSpPr>
          <p:cNvPr id="7" name="Textfeld 6">
            <a:extLst>
              <a:ext uri="{FF2B5EF4-FFF2-40B4-BE49-F238E27FC236}">
                <a16:creationId xmlns:a16="http://schemas.microsoft.com/office/drawing/2014/main" id="{91FDF310-BB16-8E39-8912-B9AF88142622}"/>
              </a:ext>
            </a:extLst>
          </p:cNvPr>
          <p:cNvSpPr txBox="1"/>
          <p:nvPr/>
        </p:nvSpPr>
        <p:spPr>
          <a:xfrm>
            <a:off x="5464991" y="1443665"/>
            <a:ext cx="3672841" cy="584775"/>
          </a:xfrm>
          <a:prstGeom prst="rect">
            <a:avLst/>
          </a:prstGeom>
          <a:noFill/>
        </p:spPr>
        <p:txBody>
          <a:bodyPr wrap="square">
            <a:spAutoFit/>
          </a:bodyPr>
          <a:lstStyle/>
          <a:p>
            <a:pPr algn="ctr"/>
            <a:r>
              <a:rPr lang="de-DE" sz="1600" b="1">
                <a:solidFill>
                  <a:schemeClr val="bg1"/>
                </a:solidFill>
                <a:latin typeface="Calibri" panose="020F0502020204030204" pitchFamily="34" charset="0"/>
                <a:ea typeface="Open Sans" panose="020B0606030504020204" pitchFamily="34" charset="0"/>
                <a:cs typeface="Calibri" panose="020F0502020204030204" pitchFamily="34" charset="0"/>
              </a:rPr>
              <a:t>Watch: </a:t>
            </a:r>
            <a:r>
              <a:rPr lang="de-DE" sz="1600" b="1">
                <a:solidFill>
                  <a:schemeClr val="bg1"/>
                </a:solidFill>
                <a:latin typeface="Calibri" panose="020F0502020204030204" pitchFamily="34" charset="0"/>
                <a:ea typeface="Open Sans" panose="020B060603050402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H&amp;M Reduces Carbon Footprint through Eco Delivery</a:t>
            </a:r>
            <a:endParaRPr lang="en-GB" sz="1600" b="1">
              <a:solidFill>
                <a:schemeClr val="bg1"/>
              </a:solidFill>
              <a:latin typeface="Calibri" panose="020F0502020204030204" pitchFamily="34" charset="0"/>
              <a:ea typeface="Open Sans" panose="020B0606030504020204" pitchFamily="34" charset="0"/>
              <a:cs typeface="Calibri" panose="020F0502020204030204" pitchFamily="34" charset="0"/>
            </a:endParaRPr>
          </a:p>
        </p:txBody>
      </p:sp>
      <p:pic>
        <p:nvPicPr>
          <p:cNvPr id="9" name="Grafik 8">
            <a:extLst>
              <a:ext uri="{FF2B5EF4-FFF2-40B4-BE49-F238E27FC236}">
                <a16:creationId xmlns:a16="http://schemas.microsoft.com/office/drawing/2014/main" id="{2A6846F1-C274-BAFD-7D07-08A10B6D7D20}"/>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9548669" y="153799"/>
            <a:ext cx="2420809" cy="1635499"/>
          </a:xfrm>
          <a:prstGeom prst="rect">
            <a:avLst/>
          </a:prstGeom>
        </p:spPr>
      </p:pic>
    </p:spTree>
    <p:extLst>
      <p:ext uri="{BB962C8B-B14F-4D97-AF65-F5344CB8AC3E}">
        <p14:creationId xmlns:p14="http://schemas.microsoft.com/office/powerpoint/2010/main" val="14383148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A98DE47-F233-1BCF-9463-D18341DC3832}"/>
              </a:ext>
            </a:extLst>
          </p:cNvPr>
          <p:cNvSpPr>
            <a:spLocks noGrp="1"/>
          </p:cNvSpPr>
          <p:nvPr>
            <p:ph type="body" sz="quarter" idx="16"/>
          </p:nvPr>
        </p:nvSpPr>
        <p:spPr/>
        <p:txBody>
          <a:bodyPr/>
          <a:lstStyle/>
          <a:p>
            <a:r>
              <a:rPr lang="en-US"/>
              <a:t>TESLA – CASE STUDY</a:t>
            </a:r>
          </a:p>
        </p:txBody>
      </p:sp>
      <p:pic>
        <p:nvPicPr>
          <p:cNvPr id="2" name="Grafik 1">
            <a:extLst>
              <a:ext uri="{FF2B5EF4-FFF2-40B4-BE49-F238E27FC236}">
                <a16:creationId xmlns:a16="http://schemas.microsoft.com/office/drawing/2014/main" id="{CE983A6D-271C-9F19-4B9C-5CF8ABBE0846}"/>
              </a:ext>
            </a:extLst>
          </p:cNvPr>
          <p:cNvPicPr>
            <a:picLocks noChangeAspect="1"/>
          </p:cNvPicPr>
          <p:nvPr/>
        </p:nvPicPr>
        <p:blipFill>
          <a:blip r:embed="rId2"/>
          <a:srcRect/>
          <a:stretch/>
        </p:blipFill>
        <p:spPr>
          <a:xfrm>
            <a:off x="6628602" y="93274"/>
            <a:ext cx="1345619" cy="1345619"/>
          </a:xfrm>
          <a:prstGeom prst="rect">
            <a:avLst/>
          </a:prstGeom>
        </p:spPr>
      </p:pic>
      <p:sp>
        <p:nvSpPr>
          <p:cNvPr id="5" name="Textfeld 4">
            <a:extLst>
              <a:ext uri="{FF2B5EF4-FFF2-40B4-BE49-F238E27FC236}">
                <a16:creationId xmlns:a16="http://schemas.microsoft.com/office/drawing/2014/main" id="{F9B9B32B-ED9A-22CB-5D4A-89A4B4B2EC10}"/>
              </a:ext>
            </a:extLst>
          </p:cNvPr>
          <p:cNvSpPr txBox="1"/>
          <p:nvPr/>
        </p:nvSpPr>
        <p:spPr>
          <a:xfrm>
            <a:off x="5464991" y="1443665"/>
            <a:ext cx="3672841" cy="584775"/>
          </a:xfrm>
          <a:prstGeom prst="rect">
            <a:avLst/>
          </a:prstGeom>
          <a:noFill/>
        </p:spPr>
        <p:txBody>
          <a:bodyPr wrap="square">
            <a:spAutoFit/>
          </a:bodyPr>
          <a:lstStyle/>
          <a:p>
            <a:pPr algn="ctr"/>
            <a:r>
              <a:rPr lang="de-DE" sz="1600" b="1" dirty="0">
                <a:solidFill>
                  <a:schemeClr val="bg1"/>
                </a:solidFill>
                <a:latin typeface="Calibri" panose="020F0502020204030204" pitchFamily="34" charset="0"/>
                <a:ea typeface="Open Sans" panose="020B0606030504020204" pitchFamily="34" charset="0"/>
                <a:cs typeface="Calibri" panose="020F0502020204030204" pitchFamily="34" charset="0"/>
              </a:rPr>
              <a:t>WATCH: T</a:t>
            </a:r>
            <a:r>
              <a:rPr lang="de-DE" sz="1600" b="1" dirty="0">
                <a:solidFill>
                  <a:schemeClr val="bg1"/>
                </a:solidFill>
                <a:latin typeface="Calibri" panose="020F0502020204030204" pitchFamily="34" charset="0"/>
                <a:ea typeface="Open Sans" panose="020B060603050402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he Incredible </a:t>
            </a:r>
            <a:r>
              <a:rPr lang="de-DE" sz="1600" b="1" dirty="0" err="1">
                <a:solidFill>
                  <a:schemeClr val="bg1"/>
                </a:solidFill>
                <a:latin typeface="Calibri" panose="020F0502020204030204" pitchFamily="34" charset="0"/>
                <a:ea typeface="Open Sans" panose="020B060603050402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Logistics</a:t>
            </a:r>
            <a:r>
              <a:rPr lang="de-DE" sz="1600" b="1" dirty="0">
                <a:solidFill>
                  <a:schemeClr val="bg1"/>
                </a:solidFill>
                <a:latin typeface="Calibri" panose="020F0502020204030204" pitchFamily="34" charset="0"/>
                <a:ea typeface="Open Sans" panose="020B060603050402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 </a:t>
            </a:r>
            <a:r>
              <a:rPr lang="de-DE" sz="1600" b="1" dirty="0" err="1">
                <a:solidFill>
                  <a:schemeClr val="bg1"/>
                </a:solidFill>
                <a:latin typeface="Calibri" panose="020F0502020204030204" pitchFamily="34" charset="0"/>
                <a:ea typeface="Open Sans" panose="020B060603050402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Of</a:t>
            </a:r>
            <a:r>
              <a:rPr lang="de-DE" sz="1600" b="1" dirty="0">
                <a:solidFill>
                  <a:schemeClr val="bg1"/>
                </a:solidFill>
                <a:latin typeface="Calibri" panose="020F0502020204030204" pitchFamily="34" charset="0"/>
                <a:ea typeface="Open Sans" panose="020B060603050402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 The Tesla Gigafactory!</a:t>
            </a:r>
            <a:endParaRPr lang="en-GB" sz="1600" b="1" dirty="0">
              <a:solidFill>
                <a:schemeClr val="bg1"/>
              </a:solidFill>
              <a:latin typeface="Calibri" panose="020F0502020204030204" pitchFamily="34" charset="0"/>
              <a:ea typeface="Open Sans" panose="020B0606030504020204" pitchFamily="34" charset="0"/>
              <a:cs typeface="Calibri" panose="020F0502020204030204" pitchFamily="34" charset="0"/>
            </a:endParaRPr>
          </a:p>
        </p:txBody>
      </p:sp>
      <p:pic>
        <p:nvPicPr>
          <p:cNvPr id="7" name="Grafik 6">
            <a:extLst>
              <a:ext uri="{FF2B5EF4-FFF2-40B4-BE49-F238E27FC236}">
                <a16:creationId xmlns:a16="http://schemas.microsoft.com/office/drawing/2014/main" id="{8FBC88AD-CA3D-61B8-D3E2-3162F678B8C0}"/>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10099935" y="88503"/>
            <a:ext cx="1215522" cy="1757551"/>
          </a:xfrm>
          <a:prstGeom prst="rect">
            <a:avLst/>
          </a:prstGeom>
        </p:spPr>
      </p:pic>
      <p:sp>
        <p:nvSpPr>
          <p:cNvPr id="10" name="Text Placeholder 3">
            <a:extLst>
              <a:ext uri="{FF2B5EF4-FFF2-40B4-BE49-F238E27FC236}">
                <a16:creationId xmlns:a16="http://schemas.microsoft.com/office/drawing/2014/main" id="{1ABA0C74-A3FE-337C-84DC-6CCBB3D3B1F7}"/>
              </a:ext>
            </a:extLst>
          </p:cNvPr>
          <p:cNvSpPr>
            <a:spLocks noGrp="1"/>
          </p:cNvSpPr>
          <p:nvPr>
            <p:ph type="body" sz="quarter" idx="19"/>
          </p:nvPr>
        </p:nvSpPr>
        <p:spPr>
          <a:xfrm>
            <a:off x="904856" y="2268222"/>
            <a:ext cx="10479218" cy="3781929"/>
          </a:xfrm>
        </p:spPr>
        <p:txBody>
          <a:bodyPr lIns="91440" tIns="45720" rIns="91440" bIns="45720" numCol="3" spcCol="288000" anchor="t"/>
          <a:lstStyle/>
          <a:p>
            <a:pPr marL="0" indent="0" algn="just">
              <a:lnSpc>
                <a:spcPct val="100000"/>
              </a:lnSpc>
            </a:pPr>
            <a:r>
              <a:rPr lang="en-GB" sz="1400"/>
              <a:t>Tesla is a </a:t>
            </a:r>
            <a:r>
              <a:rPr lang="en-GB" sz="1400" b="1"/>
              <a:t>leading manufacturer of electric vehicles</a:t>
            </a:r>
            <a:r>
              <a:rPr lang="en-GB" sz="1400"/>
              <a:t>, renowned for its innovation in automotive technology and commitment to sustainability. The company has revolutionised the automotive industry by integrating </a:t>
            </a:r>
            <a:r>
              <a:rPr lang="en-GB" sz="1400" b="1"/>
              <a:t>cutting-edge battery technology</a:t>
            </a:r>
            <a:r>
              <a:rPr lang="en-GB" sz="1400"/>
              <a:t>, </a:t>
            </a:r>
            <a:r>
              <a:rPr lang="en-GB" sz="1400" b="1"/>
              <a:t>self-driving capabilities</a:t>
            </a:r>
            <a:r>
              <a:rPr lang="en-GB" sz="1400"/>
              <a:t>, and </a:t>
            </a:r>
            <a:r>
              <a:rPr lang="en-GB" sz="1400" b="1"/>
              <a:t>renewable energy solutions </a:t>
            </a:r>
            <a:r>
              <a:rPr lang="en-GB" sz="1400"/>
              <a:t>into its operations. Tesla’s logistics network is integral to its success, as it must manage </a:t>
            </a:r>
            <a:r>
              <a:rPr lang="en-GB" sz="1400" b="1"/>
              <a:t>complex supply chain operations </a:t>
            </a:r>
            <a:r>
              <a:rPr lang="en-GB" sz="1400"/>
              <a:t>across multiple continents to source critical materials, manufacture vehicles, and deliver them efficiently to customers.</a:t>
            </a:r>
          </a:p>
          <a:p>
            <a:pPr marL="0" indent="0" algn="just">
              <a:lnSpc>
                <a:spcPct val="100000"/>
              </a:lnSpc>
            </a:pPr>
            <a:endParaRPr lang="en-GB" sz="1400"/>
          </a:p>
          <a:p>
            <a:pPr marL="0" indent="0" algn="just">
              <a:lnSpc>
                <a:spcPct val="100000"/>
              </a:lnSpc>
            </a:pPr>
            <a:r>
              <a:rPr lang="en-GB" sz="1400"/>
              <a:t>In Europe, Tesla has strengthened its logistics capabilities through the </a:t>
            </a:r>
            <a:r>
              <a:rPr lang="en-GB" sz="1400" b="1"/>
              <a:t>establishment of Gigafactory Berlin</a:t>
            </a:r>
            <a:r>
              <a:rPr lang="en-GB" sz="1400"/>
              <a:t>, reducing reliance on long-distance transportation and improving production</a:t>
            </a:r>
          </a:p>
          <a:p>
            <a:pPr marL="0" indent="0" algn="just">
              <a:lnSpc>
                <a:spcPct val="100000"/>
              </a:lnSpc>
            </a:pPr>
            <a:endParaRPr lang="en-GB" sz="1400"/>
          </a:p>
          <a:p>
            <a:pPr marL="0" indent="0" algn="just">
              <a:lnSpc>
                <a:spcPct val="100000"/>
              </a:lnSpc>
            </a:pPr>
            <a:r>
              <a:rPr lang="en-GB" sz="1400"/>
              <a:t>efficiency. By </a:t>
            </a:r>
            <a:r>
              <a:rPr lang="en-GB" sz="1400" b="1"/>
              <a:t>localising production</a:t>
            </a:r>
            <a:r>
              <a:rPr lang="en-GB" sz="1400"/>
              <a:t>, Tesla has significantly reduced lead times and transportation costs, allowing it to scale its operations in the European market </a:t>
            </a:r>
            <a:r>
              <a:rPr lang="en-GB" sz="1400" b="1"/>
              <a:t>more effectively</a:t>
            </a:r>
            <a:r>
              <a:rPr lang="en-GB" sz="1400"/>
              <a:t>. The company employs </a:t>
            </a:r>
            <a:r>
              <a:rPr lang="en-GB" sz="1400" b="1"/>
              <a:t>AI-driven supply chain analytics</a:t>
            </a:r>
            <a:r>
              <a:rPr lang="en-GB" sz="1400"/>
              <a:t>, </a:t>
            </a:r>
            <a:r>
              <a:rPr lang="en-GB" sz="1400" b="1"/>
              <a:t>real-time route optimisation</a:t>
            </a:r>
            <a:r>
              <a:rPr lang="en-GB" sz="1400"/>
              <a:t>, and </a:t>
            </a:r>
            <a:r>
              <a:rPr lang="en-GB" sz="1400" b="1"/>
              <a:t>just-in-time manufacturing practices </a:t>
            </a:r>
            <a:r>
              <a:rPr lang="en-GB" sz="1400"/>
              <a:t>to mitigate supply chain disruptions and enhance delivery speeds. </a:t>
            </a:r>
            <a:r>
              <a:rPr lang="en-GB" sz="1400" b="1"/>
              <a:t>Tesla’s vertically integrated approach</a:t>
            </a:r>
            <a:r>
              <a:rPr lang="en-GB" sz="1400"/>
              <a:t>, which includes in-house battery production and direct vehicle distribution, allows it to maintain </a:t>
            </a:r>
            <a:r>
              <a:rPr lang="en-GB" sz="1400" b="1"/>
              <a:t>tighter control </a:t>
            </a:r>
            <a:r>
              <a:rPr lang="en-GB" sz="1400"/>
              <a:t>over its supply chain compared to traditional automakers.</a:t>
            </a:r>
          </a:p>
          <a:p>
            <a:pPr marL="0" indent="0" algn="just">
              <a:lnSpc>
                <a:spcPct val="100000"/>
              </a:lnSpc>
            </a:pPr>
            <a:r>
              <a:rPr lang="en-GB" sz="1400"/>
              <a:t>Tesla also prioritises </a:t>
            </a:r>
            <a:r>
              <a:rPr lang="en-GB" sz="1400" b="1"/>
              <a:t>sustainability</a:t>
            </a:r>
            <a:r>
              <a:rPr lang="en-GB" sz="1400"/>
              <a:t> by sourcing materials locally, investing in energy-efficient production methods, and developing battery recycling programmes to </a:t>
            </a:r>
            <a:r>
              <a:rPr lang="en-GB" sz="1400" b="1"/>
              <a:t>minimise environmental impact</a:t>
            </a:r>
            <a:r>
              <a:rPr lang="en-GB" sz="1400"/>
              <a:t>. The</a:t>
            </a:r>
          </a:p>
          <a:p>
            <a:pPr marL="0" indent="0" algn="just">
              <a:lnSpc>
                <a:spcPct val="100000"/>
              </a:lnSpc>
            </a:pPr>
            <a:endParaRPr lang="en-GB" sz="1400"/>
          </a:p>
          <a:p>
            <a:pPr marL="0" indent="0" algn="just">
              <a:lnSpc>
                <a:spcPct val="100000"/>
              </a:lnSpc>
            </a:pPr>
            <a:r>
              <a:rPr lang="en-GB" sz="1400"/>
              <a:t>company has implemented </a:t>
            </a:r>
            <a:r>
              <a:rPr lang="en-GB" sz="1400" b="1"/>
              <a:t>renewable energy sources </a:t>
            </a:r>
            <a:r>
              <a:rPr lang="en-GB" sz="1400"/>
              <a:t>at its Gigafactories and is continuously working on </a:t>
            </a:r>
            <a:r>
              <a:rPr lang="en-GB" sz="1400" b="1"/>
              <a:t>reducing its reliance on rare earth metals </a:t>
            </a:r>
            <a:r>
              <a:rPr lang="en-GB" sz="1400"/>
              <a:t>in battery production. </a:t>
            </a:r>
          </a:p>
          <a:p>
            <a:pPr marL="0" indent="0" algn="just">
              <a:lnSpc>
                <a:spcPct val="100000"/>
              </a:lnSpc>
            </a:pPr>
            <a:endParaRPr lang="en-GB" sz="1400"/>
          </a:p>
          <a:p>
            <a:pPr marL="0" indent="0" algn="just">
              <a:lnSpc>
                <a:spcPct val="100000"/>
              </a:lnSpc>
            </a:pPr>
            <a:r>
              <a:rPr lang="en-GB" sz="1400"/>
              <a:t>However, Tesla faces</a:t>
            </a:r>
            <a:r>
              <a:rPr lang="en-GB" sz="1400" b="1"/>
              <a:t> logistical challenges</a:t>
            </a:r>
            <a:r>
              <a:rPr lang="en-GB" sz="1400"/>
              <a:t>, including semiconductor shortages, fluctuating raw material prices, and the need for further infrastructure development to support its growing market presence. The company’s </a:t>
            </a:r>
            <a:r>
              <a:rPr lang="en-GB" sz="1400" b="1"/>
              <a:t>direct-to-consumer model</a:t>
            </a:r>
            <a:r>
              <a:rPr lang="en-GB" sz="1400"/>
              <a:t>, while innovative, presents additional logistics complexities, as Tesla must manage its </a:t>
            </a:r>
            <a:r>
              <a:rPr lang="en-GB" sz="1400" b="1"/>
              <a:t>own vehicle delivery operations </a:t>
            </a:r>
            <a:r>
              <a:rPr lang="en-GB" sz="1400"/>
              <a:t>rather than relying on third-party dealerships. Despite these hurdles, Tesla continues to push forward, refining its logistics operations to support its ambitious growth plans in Europe and beyond.</a:t>
            </a:r>
          </a:p>
        </p:txBody>
      </p:sp>
    </p:spTree>
    <p:extLst>
      <p:ext uri="{BB962C8B-B14F-4D97-AF65-F5344CB8AC3E}">
        <p14:creationId xmlns:p14="http://schemas.microsoft.com/office/powerpoint/2010/main" val="26084764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14">
            <a:extLst>
              <a:ext uri="{FF2B5EF4-FFF2-40B4-BE49-F238E27FC236}">
                <a16:creationId xmlns:a16="http://schemas.microsoft.com/office/drawing/2014/main" id="{93B8B6A2-68AE-E363-E110-145DF0E68D05}"/>
              </a:ext>
            </a:extLst>
          </p:cNvPr>
          <p:cNvPicPr>
            <a:picLocks noGrp="1" noChangeAspect="1"/>
          </p:cNvPicPr>
          <p:nvPr>
            <p:ph type="pic" sz="quarter" idx="10"/>
          </p:nvPr>
        </p:nvPicPr>
        <p:blipFill>
          <a:blip r:embed="rId3"/>
          <a:srcRect l="27545" r="27545"/>
          <a:stretch/>
        </p:blipFill>
        <p:spPr/>
      </p:pic>
      <p:sp>
        <p:nvSpPr>
          <p:cNvPr id="9" name="Text Placeholder 8">
            <a:extLst>
              <a:ext uri="{FF2B5EF4-FFF2-40B4-BE49-F238E27FC236}">
                <a16:creationId xmlns:a16="http://schemas.microsoft.com/office/drawing/2014/main" id="{4BCA7494-017B-CC48-9BEC-8F31D90E2329}"/>
              </a:ext>
            </a:extLst>
          </p:cNvPr>
          <p:cNvSpPr>
            <a:spLocks noGrp="1"/>
          </p:cNvSpPr>
          <p:nvPr>
            <p:ph type="body" sz="quarter" idx="18"/>
          </p:nvPr>
        </p:nvSpPr>
        <p:spPr>
          <a:xfrm>
            <a:off x="4940624" y="2131276"/>
            <a:ext cx="6299717" cy="2123902"/>
          </a:xfrm>
        </p:spPr>
        <p:txBody>
          <a:bodyPr/>
          <a:lstStyle/>
          <a:p>
            <a:pPr marL="11113" indent="-11113" algn="just">
              <a:lnSpc>
                <a:spcPct val="100000"/>
              </a:lnSpc>
            </a:pPr>
            <a:r>
              <a:rPr lang="en-US" sz="2200" dirty="0"/>
              <a:t>The EARTH project's </a:t>
            </a:r>
            <a:r>
              <a:rPr lang="en-US" sz="2200" b="1" dirty="0"/>
              <a:t>mission</a:t>
            </a:r>
            <a:r>
              <a:rPr lang="en-US" sz="2200" dirty="0"/>
              <a:t> is to enhance the </a:t>
            </a:r>
            <a:r>
              <a:rPr lang="en-US" sz="2200" b="1" dirty="0"/>
              <a:t>sustainability</a:t>
            </a:r>
            <a:r>
              <a:rPr lang="en-US" sz="2200" dirty="0"/>
              <a:t> focus on </a:t>
            </a:r>
            <a:r>
              <a:rPr lang="en-US" sz="2200" b="1" dirty="0"/>
              <a:t>logistics</a:t>
            </a:r>
            <a:r>
              <a:rPr lang="en-US" sz="2200" dirty="0"/>
              <a:t> through integrating digital approaches to </a:t>
            </a:r>
            <a:r>
              <a:rPr lang="en-US" sz="2200" b="1" dirty="0"/>
              <a:t>innovation management </a:t>
            </a:r>
            <a:r>
              <a:rPr lang="en-US" sz="2200" dirty="0"/>
              <a:t>practices.</a:t>
            </a:r>
          </a:p>
          <a:p>
            <a:pPr marL="11113" indent="-11113" algn="just">
              <a:lnSpc>
                <a:spcPct val="100000"/>
              </a:lnSpc>
            </a:pPr>
            <a:r>
              <a:rPr lang="en-US" sz="2200" dirty="0"/>
              <a:t>To achieve the project’s aims, a comprehensive </a:t>
            </a:r>
            <a:r>
              <a:rPr lang="en-US" sz="2200" b="1" dirty="0"/>
              <a:t>Educational Framework and Open Education Resources (OERs) </a:t>
            </a:r>
            <a:r>
              <a:rPr lang="en-US" sz="2200" dirty="0"/>
              <a:t>incorporate SDGs and sustainability into innovation management for the logistics operations, offering a </a:t>
            </a:r>
            <a:r>
              <a:rPr lang="en-US" sz="2200" b="1" dirty="0"/>
              <a:t>structured and innovative approach</a:t>
            </a:r>
            <a:r>
              <a:rPr lang="en-US" sz="2200" dirty="0"/>
              <a:t> to advance sustainability goals.</a:t>
            </a:r>
          </a:p>
          <a:p>
            <a:pPr algn="just">
              <a:lnSpc>
                <a:spcPct val="100000"/>
              </a:lnSpc>
            </a:pPr>
            <a:endParaRPr lang="en-US" sz="2200" dirty="0"/>
          </a:p>
        </p:txBody>
      </p:sp>
      <p:sp>
        <p:nvSpPr>
          <p:cNvPr id="13" name="Rectangle 12">
            <a:extLst>
              <a:ext uri="{FF2B5EF4-FFF2-40B4-BE49-F238E27FC236}">
                <a16:creationId xmlns:a16="http://schemas.microsoft.com/office/drawing/2014/main" id="{F5B3DF5B-B659-D26B-965C-36176B3B9B03}"/>
              </a:ext>
            </a:extLst>
          </p:cNvPr>
          <p:cNvSpPr/>
          <p:nvPr/>
        </p:nvSpPr>
        <p:spPr>
          <a:xfrm>
            <a:off x="3926747" y="1252799"/>
            <a:ext cx="5192509" cy="698629"/>
          </a:xfrm>
          <a:prstGeom prst="rect">
            <a:avLst/>
          </a:prstGeom>
          <a:gradFill>
            <a:gsLst>
              <a:gs pos="0">
                <a:srgbClr val="8551A1"/>
              </a:gs>
              <a:gs pos="35350">
                <a:srgbClr val="6363AC"/>
              </a:gs>
              <a:gs pos="100000">
                <a:srgbClr val="26C4F4"/>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4" name="TextBox 13">
            <a:extLst>
              <a:ext uri="{FF2B5EF4-FFF2-40B4-BE49-F238E27FC236}">
                <a16:creationId xmlns:a16="http://schemas.microsoft.com/office/drawing/2014/main" id="{789EB091-9909-434F-09BC-37EEDA80CBFB}"/>
              </a:ext>
            </a:extLst>
          </p:cNvPr>
          <p:cNvSpPr txBox="1"/>
          <p:nvPr/>
        </p:nvSpPr>
        <p:spPr>
          <a:xfrm>
            <a:off x="4110770" y="1305097"/>
            <a:ext cx="5008487" cy="646331"/>
          </a:xfrm>
          <a:prstGeom prst="rect">
            <a:avLst/>
          </a:prstGeom>
          <a:noFill/>
        </p:spPr>
        <p:txBody>
          <a:bodyPr wrap="none" rtlCol="0">
            <a:spAutoFit/>
          </a:bodyPr>
          <a:lstStyle/>
          <a:p>
            <a:r>
              <a:rPr lang="en-US" sz="3600" b="1" spc="324">
                <a:solidFill>
                  <a:schemeClr val="bg1"/>
                </a:solidFill>
                <a:latin typeface="Calibri" panose="020F0502020204030204" pitchFamily="34" charset="0"/>
                <a:cs typeface="Calibri" panose="020F0502020204030204" pitchFamily="34" charset="0"/>
              </a:rPr>
              <a:t>ABOUT OUR PROJECT</a:t>
            </a:r>
          </a:p>
        </p:txBody>
      </p:sp>
      <p:sp>
        <p:nvSpPr>
          <p:cNvPr id="6" name="Freeform 5">
            <a:extLst>
              <a:ext uri="{FF2B5EF4-FFF2-40B4-BE49-F238E27FC236}">
                <a16:creationId xmlns:a16="http://schemas.microsoft.com/office/drawing/2014/main" id="{F8C66793-2EC9-51EF-45DD-DA3FB13BBF09}"/>
              </a:ext>
            </a:extLst>
          </p:cNvPr>
          <p:cNvSpPr/>
          <p:nvPr/>
        </p:nvSpPr>
        <p:spPr>
          <a:xfrm rot="11124034">
            <a:off x="-3948435" y="1490712"/>
            <a:ext cx="5327283" cy="5759323"/>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3F30ABA5-E35D-9388-BF2D-D906C926D845}"/>
              </a:ext>
            </a:extLst>
          </p:cNvPr>
          <p:cNvSpPr/>
          <p:nvPr/>
        </p:nvSpPr>
        <p:spPr>
          <a:xfrm>
            <a:off x="11240341" y="2187202"/>
            <a:ext cx="951659" cy="1006025"/>
          </a:xfrm>
          <a:custGeom>
            <a:avLst/>
            <a:gdLst>
              <a:gd name="connsiteX0" fmla="*/ 122815 w 256549"/>
              <a:gd name="connsiteY0" fmla="*/ 237884 h 271205"/>
              <a:gd name="connsiteX1" fmla="*/ 36337 w 256549"/>
              <a:gd name="connsiteY1" fmla="*/ 262605 h 271205"/>
              <a:gd name="connsiteX2" fmla="*/ 6877 w 256549"/>
              <a:gd name="connsiteY2" fmla="*/ 175131 h 271205"/>
              <a:gd name="connsiteX3" fmla="*/ 92405 w 256549"/>
              <a:gd name="connsiteY3" fmla="*/ 152312 h 271205"/>
              <a:gd name="connsiteX4" fmla="*/ 122815 w 256549"/>
              <a:gd name="connsiteY4" fmla="*/ 237884 h 271205"/>
              <a:gd name="connsiteX5" fmla="*/ 150374 w 256549"/>
              <a:gd name="connsiteY5" fmla="*/ 72444 h 271205"/>
              <a:gd name="connsiteX6" fmla="*/ 83853 w 256549"/>
              <a:gd name="connsiteY6" fmla="*/ 91460 h 271205"/>
              <a:gd name="connsiteX7" fmla="*/ 61045 w 256549"/>
              <a:gd name="connsiteY7" fmla="*/ 23953 h 271205"/>
              <a:gd name="connsiteX8" fmla="*/ 127567 w 256549"/>
              <a:gd name="connsiteY8" fmla="*/ 5888 h 271205"/>
              <a:gd name="connsiteX9" fmla="*/ 150374 w 256549"/>
              <a:gd name="connsiteY9" fmla="*/ 72444 h 271205"/>
              <a:gd name="connsiteX10" fmla="*/ 253958 w 256549"/>
              <a:gd name="connsiteY10" fmla="*/ 102870 h 271205"/>
              <a:gd name="connsiteX11" fmla="*/ 212145 w 256549"/>
              <a:gd name="connsiteY11" fmla="*/ 115230 h 271205"/>
              <a:gd name="connsiteX12" fmla="*/ 197890 w 256549"/>
              <a:gd name="connsiteY12" fmla="*/ 72444 h 271205"/>
              <a:gd name="connsiteX13" fmla="*/ 239703 w 256549"/>
              <a:gd name="connsiteY13" fmla="*/ 61035 h 271205"/>
              <a:gd name="connsiteX14" fmla="*/ 253958 w 256549"/>
              <a:gd name="connsiteY14" fmla="*/ 102870 h 271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56549" h="271205">
                <a:moveTo>
                  <a:pt x="122815" y="237884"/>
                </a:moveTo>
                <a:cubicBezTo>
                  <a:pt x="107610" y="269260"/>
                  <a:pt x="68648" y="280670"/>
                  <a:pt x="36337" y="262605"/>
                </a:cubicBezTo>
                <a:cubicBezTo>
                  <a:pt x="4027" y="245490"/>
                  <a:pt x="-9278" y="205557"/>
                  <a:pt x="6877" y="175131"/>
                </a:cubicBezTo>
                <a:cubicBezTo>
                  <a:pt x="23033" y="144705"/>
                  <a:pt x="61045" y="135197"/>
                  <a:pt x="92405" y="152312"/>
                </a:cubicBezTo>
                <a:cubicBezTo>
                  <a:pt x="124716" y="169426"/>
                  <a:pt x="138020" y="207458"/>
                  <a:pt x="122815" y="237884"/>
                </a:cubicBezTo>
                <a:close/>
                <a:moveTo>
                  <a:pt x="150374" y="72444"/>
                </a:moveTo>
                <a:cubicBezTo>
                  <a:pt x="138020" y="96214"/>
                  <a:pt x="108561" y="104772"/>
                  <a:pt x="83853" y="91460"/>
                </a:cubicBezTo>
                <a:cubicBezTo>
                  <a:pt x="59144" y="78149"/>
                  <a:pt x="48691" y="47723"/>
                  <a:pt x="61045" y="23953"/>
                </a:cubicBezTo>
                <a:cubicBezTo>
                  <a:pt x="73399" y="1134"/>
                  <a:pt x="102859" y="-6472"/>
                  <a:pt x="127567" y="5888"/>
                </a:cubicBezTo>
                <a:cubicBezTo>
                  <a:pt x="152275" y="19199"/>
                  <a:pt x="161778" y="48674"/>
                  <a:pt x="150374" y="72444"/>
                </a:cubicBezTo>
                <a:close/>
                <a:moveTo>
                  <a:pt x="253958" y="102870"/>
                </a:moveTo>
                <a:cubicBezTo>
                  <a:pt x="246356" y="118083"/>
                  <a:pt x="228300" y="123788"/>
                  <a:pt x="212145" y="115230"/>
                </a:cubicBezTo>
                <a:cubicBezTo>
                  <a:pt x="196939" y="106673"/>
                  <a:pt x="190287" y="87657"/>
                  <a:pt x="197890" y="72444"/>
                </a:cubicBezTo>
                <a:cubicBezTo>
                  <a:pt x="205492" y="58182"/>
                  <a:pt x="224498" y="53428"/>
                  <a:pt x="239703" y="61035"/>
                </a:cubicBezTo>
                <a:cubicBezTo>
                  <a:pt x="253958" y="69592"/>
                  <a:pt x="260610" y="88608"/>
                  <a:pt x="253958" y="102870"/>
                </a:cubicBezTo>
                <a:close/>
              </a:path>
            </a:pathLst>
          </a:custGeom>
          <a:gradFill>
            <a:gsLst>
              <a:gs pos="0">
                <a:srgbClr val="8551A1"/>
              </a:gs>
              <a:gs pos="35350">
                <a:srgbClr val="6363AC"/>
              </a:gs>
              <a:gs pos="100000">
                <a:srgbClr val="26C4F4"/>
              </a:gs>
            </a:gsLst>
            <a:lin ang="0" scaled="1"/>
          </a:gradFill>
          <a:ln w="9492" cap="flat">
            <a:noFill/>
            <a:prstDash val="solid"/>
            <a:miter/>
          </a:ln>
        </p:spPr>
        <p:txBody>
          <a:bodyPr rtlCol="0" anchor="ctr"/>
          <a:lstStyle/>
          <a:p>
            <a:endParaRPr lang="en-US"/>
          </a:p>
        </p:txBody>
      </p:sp>
      <p:sp>
        <p:nvSpPr>
          <p:cNvPr id="2" name="TextBox 1">
            <a:extLst>
              <a:ext uri="{FF2B5EF4-FFF2-40B4-BE49-F238E27FC236}">
                <a16:creationId xmlns:a16="http://schemas.microsoft.com/office/drawing/2014/main" id="{59F713B4-9139-0A89-55D8-C6F50F3BD13A}"/>
              </a:ext>
            </a:extLst>
          </p:cNvPr>
          <p:cNvSpPr txBox="1"/>
          <p:nvPr/>
        </p:nvSpPr>
        <p:spPr>
          <a:xfrm>
            <a:off x="4592382" y="5964708"/>
            <a:ext cx="6996199" cy="507831"/>
          </a:xfrm>
          <a:prstGeom prst="rect">
            <a:avLst/>
          </a:prstGeom>
          <a:noFill/>
        </p:spPr>
        <p:txBody>
          <a:bodyPr wrap="square">
            <a:spAutoFit/>
          </a:bodyPr>
          <a:lstStyle/>
          <a:p>
            <a:pPr algn="just"/>
            <a:r>
              <a:rPr lang="en-US" sz="900" i="1">
                <a:solidFill>
                  <a:srgbClr val="173965"/>
                </a:solidFill>
              </a:rPr>
              <a:t>This Problem-Based Learning Open Educational Resource, a part of the Erasmus+ Cooperation Partnerships Project “Ethical and Responsible Transportation and Handling”, was </a:t>
            </a:r>
            <a:r>
              <a:rPr lang="en-US" sz="900" i="1" err="1">
                <a:solidFill>
                  <a:srgbClr val="173965"/>
                </a:solidFill>
              </a:rPr>
              <a:t>conceptualised</a:t>
            </a:r>
            <a:r>
              <a:rPr lang="en-US" sz="900" i="1">
                <a:solidFill>
                  <a:srgbClr val="173965"/>
                </a:solidFill>
              </a:rPr>
              <a:t> and produced by Maynara Furquim and Paula </a:t>
            </a:r>
            <a:r>
              <a:rPr lang="en-US" sz="900" i="1" err="1">
                <a:solidFill>
                  <a:srgbClr val="173965"/>
                </a:solidFill>
              </a:rPr>
              <a:t>Schüppenhauer</a:t>
            </a:r>
            <a:r>
              <a:rPr lang="en-US" sz="900" i="1">
                <a:solidFill>
                  <a:srgbClr val="173965"/>
                </a:solidFill>
              </a:rPr>
              <a:t>, FH Münster University of Applied Sciences, in collaboration with the EARTH Project Partnership.</a:t>
            </a:r>
          </a:p>
        </p:txBody>
      </p:sp>
    </p:spTree>
    <p:extLst>
      <p:ext uri="{BB962C8B-B14F-4D97-AF65-F5344CB8AC3E}">
        <p14:creationId xmlns:p14="http://schemas.microsoft.com/office/powerpoint/2010/main" val="39939803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029B41-9713-0DB9-3962-DC647FA11A51}"/>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4E30AE9A-7441-A5D3-7F2D-53D0FFB46BE8}"/>
              </a:ext>
            </a:extLst>
          </p:cNvPr>
          <p:cNvSpPr>
            <a:spLocks noGrp="1"/>
          </p:cNvSpPr>
          <p:nvPr>
            <p:ph type="body" sz="quarter" idx="16"/>
          </p:nvPr>
        </p:nvSpPr>
        <p:spPr/>
        <p:txBody>
          <a:bodyPr/>
          <a:lstStyle/>
          <a:p>
            <a:r>
              <a:rPr lang="en-US"/>
              <a:t>TESLA – CASE STUDY</a:t>
            </a:r>
          </a:p>
        </p:txBody>
      </p:sp>
      <p:sp>
        <p:nvSpPr>
          <p:cNvPr id="4" name="Text Placeholder 3">
            <a:extLst>
              <a:ext uri="{FF2B5EF4-FFF2-40B4-BE49-F238E27FC236}">
                <a16:creationId xmlns:a16="http://schemas.microsoft.com/office/drawing/2014/main" id="{153C2DDE-5365-A725-A35A-8A63C7673895}"/>
              </a:ext>
            </a:extLst>
          </p:cNvPr>
          <p:cNvSpPr>
            <a:spLocks noGrp="1"/>
          </p:cNvSpPr>
          <p:nvPr>
            <p:ph type="body" sz="quarter" idx="19"/>
          </p:nvPr>
        </p:nvSpPr>
        <p:spPr/>
        <p:txBody>
          <a:bodyPr lIns="91440" tIns="45720" rIns="91440" bIns="45720" anchor="t"/>
          <a:lstStyle/>
          <a:p>
            <a:pPr marL="0" indent="0" algn="just"/>
            <a:r>
              <a:rPr lang="en-US" sz="1600">
                <a:ea typeface="Calibri"/>
                <a:cs typeface="Calibri"/>
              </a:rPr>
              <a:t>Read the Tesla case study and discuss potential logistics problems. These prompts could help you find them:</a:t>
            </a:r>
          </a:p>
          <a:p>
            <a:pPr marL="0" indent="0" algn="just"/>
            <a:endParaRPr lang="en-US" sz="1600">
              <a:ea typeface="Calibri"/>
              <a:cs typeface="Calibri"/>
            </a:endParaRPr>
          </a:p>
          <a:p>
            <a:pPr marL="285750" indent="-285750" algn="just">
              <a:buFont typeface="Wingdings" panose="05000000000000000000" pitchFamily="2" charset="2"/>
              <a:buChar char="q"/>
            </a:pPr>
            <a:r>
              <a:rPr lang="en-US" sz="1600" b="1">
                <a:ea typeface="Calibri"/>
                <a:cs typeface="Calibri"/>
              </a:rPr>
              <a:t>Tesla’s</a:t>
            </a:r>
            <a:r>
              <a:rPr lang="en-US" sz="1600">
                <a:ea typeface="Calibri"/>
                <a:cs typeface="Calibri"/>
              </a:rPr>
              <a:t> direct-to-consumer sales model eliminates traditional dealerships, requiring the company to </a:t>
            </a:r>
            <a:r>
              <a:rPr lang="en-US" sz="1600" b="1">
                <a:ea typeface="Calibri"/>
                <a:cs typeface="Calibri"/>
              </a:rPr>
              <a:t>manage vehicle deliveries independently</a:t>
            </a:r>
            <a:r>
              <a:rPr lang="en-US" sz="1600">
                <a:ea typeface="Calibri"/>
                <a:cs typeface="Calibri"/>
              </a:rPr>
              <a:t>. What are the sustainability and logistical challenges of delivering </a:t>
            </a:r>
            <a:r>
              <a:rPr lang="en-US" sz="1600" b="1">
                <a:ea typeface="Calibri"/>
                <a:cs typeface="Calibri"/>
              </a:rPr>
              <a:t>electric vehicles efficiently while reducing the carbon footprint</a:t>
            </a:r>
            <a:r>
              <a:rPr lang="en-US" sz="1600">
                <a:ea typeface="Calibri"/>
                <a:cs typeface="Calibri"/>
              </a:rPr>
              <a:t>?</a:t>
            </a:r>
            <a:endParaRPr lang="en-US" sz="1600"/>
          </a:p>
          <a:p>
            <a:pPr marL="285750" indent="-285750" algn="just">
              <a:buFont typeface="Wingdings" panose="05000000000000000000" pitchFamily="2" charset="2"/>
              <a:buChar char="q"/>
            </a:pPr>
            <a:r>
              <a:rPr lang="en-US" sz="1600">
                <a:ea typeface="Calibri"/>
                <a:cs typeface="Calibri"/>
              </a:rPr>
              <a:t>How can </a:t>
            </a:r>
            <a:r>
              <a:rPr lang="en-US" sz="1600" b="1">
                <a:ea typeface="Calibri"/>
                <a:cs typeface="Calibri"/>
              </a:rPr>
              <a:t>AI-driven route </a:t>
            </a:r>
            <a:r>
              <a:rPr lang="en-US" sz="1600" b="1" err="1">
                <a:ea typeface="Calibri"/>
                <a:cs typeface="Calibri"/>
              </a:rPr>
              <a:t>optimisation</a:t>
            </a:r>
            <a:r>
              <a:rPr lang="en-US" sz="1600" b="1">
                <a:ea typeface="Calibri"/>
                <a:cs typeface="Calibri"/>
              </a:rPr>
              <a:t> </a:t>
            </a:r>
            <a:r>
              <a:rPr lang="en-US" sz="1600">
                <a:ea typeface="Calibri"/>
                <a:cs typeface="Calibri"/>
              </a:rPr>
              <a:t>help logistics companies like Tesla reduce emissions, and what barriers (e.g., </a:t>
            </a:r>
            <a:r>
              <a:rPr lang="en-US" sz="1600" b="1">
                <a:ea typeface="Calibri"/>
                <a:cs typeface="Calibri"/>
              </a:rPr>
              <a:t>cost, implementation complexity, data security concerns</a:t>
            </a:r>
            <a:r>
              <a:rPr lang="en-US" sz="1600">
                <a:ea typeface="Calibri"/>
                <a:cs typeface="Calibri"/>
              </a:rPr>
              <a:t>) might prevent widespread adoption?</a:t>
            </a:r>
            <a:endParaRPr lang="en-US" sz="1600"/>
          </a:p>
          <a:p>
            <a:pPr marL="285750" indent="-285750" algn="just">
              <a:buFont typeface="Wingdings" panose="05000000000000000000" pitchFamily="2" charset="2"/>
              <a:buChar char="q"/>
            </a:pPr>
            <a:r>
              <a:rPr lang="en-US" sz="1600">
                <a:ea typeface="Calibri"/>
                <a:cs typeface="Calibri"/>
              </a:rPr>
              <a:t>Many companies are transitioning to </a:t>
            </a:r>
            <a:r>
              <a:rPr lang="en-US" sz="1600" b="1">
                <a:ea typeface="Calibri"/>
                <a:cs typeface="Calibri"/>
              </a:rPr>
              <a:t>alternative</a:t>
            </a:r>
            <a:r>
              <a:rPr lang="en-US" sz="1600">
                <a:ea typeface="Calibri"/>
                <a:cs typeface="Calibri"/>
              </a:rPr>
              <a:t> </a:t>
            </a:r>
            <a:r>
              <a:rPr lang="en-US" sz="1600" b="1">
                <a:ea typeface="Calibri"/>
                <a:cs typeface="Calibri"/>
              </a:rPr>
              <a:t>fuels</a:t>
            </a:r>
            <a:r>
              <a:rPr lang="en-US" sz="1600">
                <a:ea typeface="Calibri"/>
                <a:cs typeface="Calibri"/>
              </a:rPr>
              <a:t> (e.g., biofuels, hydrogen, electric vehicles) to reduce carbon emissions. What are the </a:t>
            </a:r>
            <a:r>
              <a:rPr lang="en-US" sz="1600" b="1">
                <a:ea typeface="Calibri"/>
                <a:cs typeface="Calibri"/>
              </a:rPr>
              <a:t>logistical and technological challenges</a:t>
            </a:r>
            <a:r>
              <a:rPr lang="en-US" sz="1600">
                <a:ea typeface="Calibri"/>
                <a:cs typeface="Calibri"/>
              </a:rPr>
              <a:t> in scaling these fuel sources for supply chain operations?</a:t>
            </a:r>
            <a:endParaRPr lang="en-US" sz="1600"/>
          </a:p>
          <a:p>
            <a:pPr marL="285750" indent="-285750" algn="just">
              <a:buFont typeface="Wingdings" panose="05000000000000000000" pitchFamily="2" charset="2"/>
              <a:buChar char="q"/>
            </a:pPr>
            <a:r>
              <a:rPr lang="en-US" sz="1600">
                <a:ea typeface="Calibri"/>
                <a:cs typeface="Calibri"/>
              </a:rPr>
              <a:t>Large corporations often work with </a:t>
            </a:r>
            <a:r>
              <a:rPr lang="en-US" sz="1600" b="1">
                <a:ea typeface="Calibri"/>
                <a:cs typeface="Calibri"/>
              </a:rPr>
              <a:t>third-party logistics</a:t>
            </a:r>
            <a:r>
              <a:rPr lang="en-US" sz="1600">
                <a:ea typeface="Calibri"/>
                <a:cs typeface="Calibri"/>
              </a:rPr>
              <a:t> providers. How can they ensure their </a:t>
            </a:r>
            <a:r>
              <a:rPr lang="en-US" sz="1600" b="1">
                <a:ea typeface="Calibri"/>
                <a:cs typeface="Calibri"/>
              </a:rPr>
              <a:t>sustainability standards </a:t>
            </a:r>
            <a:r>
              <a:rPr lang="en-US" sz="1600">
                <a:ea typeface="Calibri"/>
                <a:cs typeface="Calibri"/>
              </a:rPr>
              <a:t>are upheld throughout outsourced logistics processes?</a:t>
            </a:r>
            <a:endParaRPr lang="en-US" sz="1600"/>
          </a:p>
          <a:p>
            <a:pPr marL="285750" indent="-285750" algn="just">
              <a:buFont typeface="Wingdings" panose="05000000000000000000" pitchFamily="2" charset="2"/>
              <a:buChar char="q"/>
            </a:pPr>
            <a:r>
              <a:rPr lang="en-US" sz="1600">
                <a:ea typeface="Calibri"/>
                <a:cs typeface="Calibri"/>
              </a:rPr>
              <a:t>With </a:t>
            </a:r>
            <a:r>
              <a:rPr lang="en-US" sz="1600" b="1">
                <a:ea typeface="Calibri"/>
                <a:cs typeface="Calibri"/>
              </a:rPr>
              <a:t>growing e-commerce demand</a:t>
            </a:r>
            <a:r>
              <a:rPr lang="en-US" sz="1600">
                <a:ea typeface="Calibri"/>
                <a:cs typeface="Calibri"/>
              </a:rPr>
              <a:t>, companies face pressure to deliver products faster while remaining sustainable. What are the challenges in balancing </a:t>
            </a:r>
            <a:r>
              <a:rPr lang="en-US" sz="1600" b="1">
                <a:ea typeface="Calibri"/>
                <a:cs typeface="Calibri"/>
              </a:rPr>
              <a:t>consumer expectations for speed with environmental responsibility</a:t>
            </a:r>
            <a:r>
              <a:rPr lang="en-US" sz="1600">
                <a:ea typeface="Calibri"/>
                <a:cs typeface="Calibri"/>
              </a:rPr>
              <a:t>?</a:t>
            </a:r>
            <a:endParaRPr lang="en-US" sz="1600"/>
          </a:p>
          <a:p>
            <a:pPr algn="just"/>
            <a:endParaRPr lang="en-US" sz="1100" b="1">
              <a:latin typeface="Calibri"/>
              <a:ea typeface="Calibri"/>
              <a:cs typeface="Calibri"/>
            </a:endParaRPr>
          </a:p>
        </p:txBody>
      </p:sp>
      <p:pic>
        <p:nvPicPr>
          <p:cNvPr id="7" name="Grafik 6">
            <a:extLst>
              <a:ext uri="{FF2B5EF4-FFF2-40B4-BE49-F238E27FC236}">
                <a16:creationId xmlns:a16="http://schemas.microsoft.com/office/drawing/2014/main" id="{87144EC7-1573-BD58-634D-6F05A78353C3}"/>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0099935" y="88503"/>
            <a:ext cx="1215522" cy="1757551"/>
          </a:xfrm>
          <a:prstGeom prst="rect">
            <a:avLst/>
          </a:prstGeom>
        </p:spPr>
      </p:pic>
      <p:pic>
        <p:nvPicPr>
          <p:cNvPr id="6" name="Grafik 5">
            <a:extLst>
              <a:ext uri="{FF2B5EF4-FFF2-40B4-BE49-F238E27FC236}">
                <a16:creationId xmlns:a16="http://schemas.microsoft.com/office/drawing/2014/main" id="{6D1BBEAD-F4CC-BD96-BD64-C194521D40DA}"/>
              </a:ext>
            </a:extLst>
          </p:cNvPr>
          <p:cNvPicPr>
            <a:picLocks noChangeAspect="1"/>
          </p:cNvPicPr>
          <p:nvPr/>
        </p:nvPicPr>
        <p:blipFill>
          <a:blip r:embed="rId4"/>
          <a:srcRect/>
          <a:stretch/>
        </p:blipFill>
        <p:spPr>
          <a:xfrm>
            <a:off x="6628602" y="93274"/>
            <a:ext cx="1345619" cy="1345619"/>
          </a:xfrm>
          <a:prstGeom prst="rect">
            <a:avLst/>
          </a:prstGeom>
        </p:spPr>
      </p:pic>
      <p:sp>
        <p:nvSpPr>
          <p:cNvPr id="8" name="Textfeld 7">
            <a:extLst>
              <a:ext uri="{FF2B5EF4-FFF2-40B4-BE49-F238E27FC236}">
                <a16:creationId xmlns:a16="http://schemas.microsoft.com/office/drawing/2014/main" id="{A56F73E9-FE20-D693-3525-B1D6227D1321}"/>
              </a:ext>
            </a:extLst>
          </p:cNvPr>
          <p:cNvSpPr txBox="1"/>
          <p:nvPr/>
        </p:nvSpPr>
        <p:spPr>
          <a:xfrm>
            <a:off x="5464991" y="1443665"/>
            <a:ext cx="3672841" cy="584775"/>
          </a:xfrm>
          <a:prstGeom prst="rect">
            <a:avLst/>
          </a:prstGeom>
          <a:noFill/>
        </p:spPr>
        <p:txBody>
          <a:bodyPr wrap="square">
            <a:spAutoFit/>
          </a:bodyPr>
          <a:lstStyle/>
          <a:p>
            <a:pPr algn="ctr"/>
            <a:r>
              <a:rPr lang="de-DE" sz="1600" b="1" dirty="0">
                <a:solidFill>
                  <a:schemeClr val="bg1"/>
                </a:solidFill>
                <a:latin typeface="Calibri" panose="020F0502020204030204" pitchFamily="34" charset="0"/>
                <a:ea typeface="Open Sans" panose="020B0606030504020204" pitchFamily="34" charset="0"/>
                <a:cs typeface="Calibri" panose="020F0502020204030204" pitchFamily="34" charset="0"/>
              </a:rPr>
              <a:t>WATCH: T</a:t>
            </a:r>
            <a:r>
              <a:rPr lang="de-DE" sz="1600" b="1" dirty="0">
                <a:solidFill>
                  <a:schemeClr val="bg1"/>
                </a:solidFill>
                <a:latin typeface="Calibri" panose="020F0502020204030204" pitchFamily="34" charset="0"/>
                <a:ea typeface="Open Sans" panose="020B060603050402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he Incredible </a:t>
            </a:r>
            <a:r>
              <a:rPr lang="de-DE" sz="1600" b="1" dirty="0" err="1">
                <a:solidFill>
                  <a:schemeClr val="bg1"/>
                </a:solidFill>
                <a:latin typeface="Calibri" panose="020F0502020204030204" pitchFamily="34" charset="0"/>
                <a:ea typeface="Open Sans" panose="020B060603050402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Logistics</a:t>
            </a:r>
            <a:r>
              <a:rPr lang="de-DE" sz="1600" b="1" dirty="0">
                <a:solidFill>
                  <a:schemeClr val="bg1"/>
                </a:solidFill>
                <a:latin typeface="Calibri" panose="020F0502020204030204" pitchFamily="34" charset="0"/>
                <a:ea typeface="Open Sans" panose="020B060603050402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 </a:t>
            </a:r>
            <a:r>
              <a:rPr lang="de-DE" sz="1600" b="1" dirty="0" err="1">
                <a:solidFill>
                  <a:schemeClr val="bg1"/>
                </a:solidFill>
                <a:latin typeface="Calibri" panose="020F0502020204030204" pitchFamily="34" charset="0"/>
                <a:ea typeface="Open Sans" panose="020B060603050402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Of</a:t>
            </a:r>
            <a:r>
              <a:rPr lang="de-DE" sz="1600" b="1" dirty="0">
                <a:solidFill>
                  <a:schemeClr val="bg1"/>
                </a:solidFill>
                <a:latin typeface="Calibri" panose="020F0502020204030204" pitchFamily="34" charset="0"/>
                <a:ea typeface="Open Sans" panose="020B060603050402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 The Tesla Gigafactory!</a:t>
            </a:r>
            <a:endParaRPr lang="en-GB" sz="1600" b="1" dirty="0">
              <a:solidFill>
                <a:schemeClr val="bg1"/>
              </a:solidFill>
              <a:latin typeface="Calibri" panose="020F0502020204030204" pitchFamily="34" charset="0"/>
              <a:ea typeface="Open Sans" panose="020B0606030504020204" pitchFamily="34" charset="0"/>
              <a:cs typeface="Calibri" panose="020F0502020204030204" pitchFamily="34" charset="0"/>
            </a:endParaRPr>
          </a:p>
        </p:txBody>
      </p:sp>
    </p:spTree>
    <p:extLst>
      <p:ext uri="{BB962C8B-B14F-4D97-AF65-F5344CB8AC3E}">
        <p14:creationId xmlns:p14="http://schemas.microsoft.com/office/powerpoint/2010/main" val="17467810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A875E5-8E8D-1F7D-1929-EDB9C9BECC99}"/>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9A6D31D8-0304-7024-7AD7-FE3AF9F7F312}"/>
              </a:ext>
            </a:extLst>
          </p:cNvPr>
          <p:cNvSpPr>
            <a:spLocks noGrp="1"/>
          </p:cNvSpPr>
          <p:nvPr>
            <p:ph type="body" sz="quarter" idx="16"/>
          </p:nvPr>
        </p:nvSpPr>
        <p:spPr/>
        <p:txBody>
          <a:bodyPr/>
          <a:lstStyle/>
          <a:p>
            <a:r>
              <a:rPr lang="en-US"/>
              <a:t>HAVI – CASE STUDY</a:t>
            </a:r>
          </a:p>
        </p:txBody>
      </p:sp>
      <p:pic>
        <p:nvPicPr>
          <p:cNvPr id="2" name="Grafik 1">
            <a:extLst>
              <a:ext uri="{FF2B5EF4-FFF2-40B4-BE49-F238E27FC236}">
                <a16:creationId xmlns:a16="http://schemas.microsoft.com/office/drawing/2014/main" id="{29EE13AF-FB47-F21E-9C10-F13F28563A97}"/>
              </a:ext>
            </a:extLst>
          </p:cNvPr>
          <p:cNvPicPr>
            <a:picLocks noChangeAspect="1"/>
          </p:cNvPicPr>
          <p:nvPr/>
        </p:nvPicPr>
        <p:blipFill>
          <a:blip r:embed="rId2"/>
          <a:srcRect/>
          <a:stretch/>
        </p:blipFill>
        <p:spPr>
          <a:xfrm>
            <a:off x="6454428" y="93274"/>
            <a:ext cx="1345619" cy="1345619"/>
          </a:xfrm>
          <a:prstGeom prst="rect">
            <a:avLst/>
          </a:prstGeom>
        </p:spPr>
      </p:pic>
      <p:sp>
        <p:nvSpPr>
          <p:cNvPr id="5" name="Textfeld 4">
            <a:extLst>
              <a:ext uri="{FF2B5EF4-FFF2-40B4-BE49-F238E27FC236}">
                <a16:creationId xmlns:a16="http://schemas.microsoft.com/office/drawing/2014/main" id="{5D143AE8-A430-DDA7-EE77-B93073928A6B}"/>
              </a:ext>
            </a:extLst>
          </p:cNvPr>
          <p:cNvSpPr txBox="1"/>
          <p:nvPr/>
        </p:nvSpPr>
        <p:spPr>
          <a:xfrm>
            <a:off x="4605013" y="1443665"/>
            <a:ext cx="5039723" cy="830997"/>
          </a:xfrm>
          <a:prstGeom prst="rect">
            <a:avLst/>
          </a:prstGeom>
          <a:noFill/>
        </p:spPr>
        <p:txBody>
          <a:bodyPr wrap="square">
            <a:spAutoFit/>
          </a:bodyPr>
          <a:lstStyle/>
          <a:p>
            <a:pPr algn="ctr"/>
            <a:r>
              <a:rPr lang="de-DE" sz="1600" b="1">
                <a:solidFill>
                  <a:schemeClr val="bg1"/>
                </a:solidFill>
                <a:latin typeface="Calibri" panose="020F0502020204030204" pitchFamily="34" charset="0"/>
                <a:ea typeface="Open Sans" panose="020B0606030504020204" pitchFamily="34" charset="0"/>
                <a:cs typeface="Calibri" panose="020F0502020204030204" pitchFamily="34" charset="0"/>
              </a:rPr>
              <a:t>WATCH: </a:t>
            </a:r>
            <a:r>
              <a:rPr lang="en-GB" sz="1600" b="1">
                <a:solidFill>
                  <a:schemeClr val="bg1"/>
                </a:solidFill>
                <a:hlinkClick r:id="rId3">
                  <a:extLst>
                    <a:ext uri="{A12FA001-AC4F-418D-AE19-62706E023703}">
                      <ahyp:hlinkClr xmlns:ahyp="http://schemas.microsoft.com/office/drawing/2018/hyperlinkcolor" val="tx"/>
                    </a:ext>
                  </a:extLst>
                </a:hlinkClick>
              </a:rPr>
              <a:t>HAVI Supply Chain Ensures Global Logistics with B2B Integration in Axway Cloud Managed Services</a:t>
            </a:r>
            <a:endParaRPr lang="en-GB" sz="1600" b="1">
              <a:solidFill>
                <a:schemeClr val="bg1"/>
              </a:solidFill>
            </a:endParaRPr>
          </a:p>
          <a:p>
            <a:pPr algn="ctr"/>
            <a:endParaRPr lang="de-DE" sz="1600" b="1">
              <a:solidFill>
                <a:schemeClr val="bg1"/>
              </a:solidFill>
              <a:latin typeface="Calibri" panose="020F0502020204030204" pitchFamily="34" charset="0"/>
              <a:ea typeface="Open Sans" panose="020B0606030504020204" pitchFamily="34" charset="0"/>
              <a:cs typeface="Calibri" panose="020F0502020204030204" pitchFamily="34" charset="0"/>
            </a:endParaRPr>
          </a:p>
        </p:txBody>
      </p:sp>
      <p:sp>
        <p:nvSpPr>
          <p:cNvPr id="10" name="Text Placeholder 3">
            <a:extLst>
              <a:ext uri="{FF2B5EF4-FFF2-40B4-BE49-F238E27FC236}">
                <a16:creationId xmlns:a16="http://schemas.microsoft.com/office/drawing/2014/main" id="{F2575661-2757-B04B-034E-2B407845918B}"/>
              </a:ext>
            </a:extLst>
          </p:cNvPr>
          <p:cNvSpPr>
            <a:spLocks noGrp="1"/>
          </p:cNvSpPr>
          <p:nvPr>
            <p:ph type="body" sz="quarter" idx="19"/>
          </p:nvPr>
        </p:nvSpPr>
        <p:spPr>
          <a:xfrm>
            <a:off x="904856" y="2268222"/>
            <a:ext cx="10479218" cy="4389432"/>
          </a:xfrm>
        </p:spPr>
        <p:txBody>
          <a:bodyPr lIns="91440" tIns="45720" rIns="91440" bIns="45720" numCol="3" spcCol="288000" anchor="t"/>
          <a:lstStyle/>
          <a:p>
            <a:pPr marL="72000" indent="0" algn="just">
              <a:lnSpc>
                <a:spcPct val="100000"/>
              </a:lnSpc>
            </a:pPr>
            <a:r>
              <a:rPr lang="en-GB" sz="1400" dirty="0"/>
              <a:t>HAVI is a global supply chain solutions provider specialising in the </a:t>
            </a:r>
            <a:r>
              <a:rPr lang="en-GB" sz="1400" b="1" dirty="0"/>
              <a:t>foodservice industry</a:t>
            </a:r>
            <a:r>
              <a:rPr lang="en-GB" sz="1400" dirty="0"/>
              <a:t>. Operating in </a:t>
            </a:r>
            <a:r>
              <a:rPr lang="en-GB" sz="1400" b="1" dirty="0"/>
              <a:t>over 100 countries</a:t>
            </a:r>
            <a:r>
              <a:rPr lang="en-GB" sz="1400" dirty="0"/>
              <a:t>, the company supports major brands, including McDonald’s, with integrated </a:t>
            </a:r>
            <a:r>
              <a:rPr lang="en-GB" sz="1400" b="1" dirty="0"/>
              <a:t>logistics, packaging, and analytics</a:t>
            </a:r>
            <a:r>
              <a:rPr lang="en-GB" sz="1400" dirty="0"/>
              <a:t> services. From temperature-controlled warehousing and real-time demand forecasting to last-mile delivery, HAVI’s end-to-end solutions ensure </a:t>
            </a:r>
            <a:r>
              <a:rPr lang="en-GB" sz="1400" b="1" dirty="0"/>
              <a:t>product freshness, safety, and availability</a:t>
            </a:r>
            <a:r>
              <a:rPr lang="en-GB" sz="1400" dirty="0"/>
              <a:t> across diverse markets.</a:t>
            </a:r>
          </a:p>
          <a:p>
            <a:pPr marL="72000" indent="0" algn="just">
              <a:lnSpc>
                <a:spcPct val="100000"/>
              </a:lnSpc>
            </a:pPr>
            <a:r>
              <a:rPr lang="en-GB" sz="1400" dirty="0"/>
              <a:t>In Europe, HAVI focuses on building </a:t>
            </a:r>
            <a:r>
              <a:rPr lang="en-GB" sz="1400" b="1" dirty="0"/>
              <a:t>efficient, responsive supply chains</a:t>
            </a:r>
            <a:r>
              <a:rPr lang="en-GB" sz="1400" dirty="0"/>
              <a:t> tailored to the needs of quick-service restaurant (QSR) networks. By combining </a:t>
            </a:r>
            <a:r>
              <a:rPr lang="en-GB" sz="1400" b="1" dirty="0"/>
              <a:t>AI-powered logistics planning</a:t>
            </a:r>
            <a:r>
              <a:rPr lang="en-GB" sz="1400" dirty="0"/>
              <a:t>, </a:t>
            </a:r>
            <a:r>
              <a:rPr lang="en-GB" sz="1400" b="1" dirty="0"/>
              <a:t>route optimisation</a:t>
            </a:r>
            <a:r>
              <a:rPr lang="en-GB" sz="1400" dirty="0"/>
              <a:t>, and </a:t>
            </a:r>
            <a:r>
              <a:rPr lang="en-GB" sz="1400" b="1" dirty="0"/>
              <a:t>cold-chain technologies</a:t>
            </a:r>
            <a:r>
              <a:rPr lang="en-GB" sz="1400" dirty="0"/>
              <a:t>, HAVI can provide just-in-time deliveries while maintaining high service quality. Its network of </a:t>
            </a:r>
            <a:r>
              <a:rPr lang="en-GB" sz="1400" b="1" dirty="0"/>
              <a:t>regional distribution centres</a:t>
            </a:r>
            <a:r>
              <a:rPr lang="en-GB" sz="1400" dirty="0"/>
              <a:t> and </a:t>
            </a:r>
            <a:r>
              <a:rPr lang="en-GB" sz="1400" b="1" dirty="0"/>
              <a:t>local delivery fleets</a:t>
            </a:r>
            <a:r>
              <a:rPr lang="en-GB" sz="1400" dirty="0"/>
              <a:t> supports </a:t>
            </a:r>
            <a:r>
              <a:rPr lang="en-GB" sz="1400" b="1" dirty="0"/>
              <a:t>flexibility and scalability</a:t>
            </a:r>
            <a:r>
              <a:rPr lang="en-GB" sz="1400" dirty="0"/>
              <a:t> in complex regulatory environments.</a:t>
            </a:r>
          </a:p>
          <a:p>
            <a:pPr marL="72000" indent="0" algn="just">
              <a:lnSpc>
                <a:spcPct val="100000"/>
              </a:lnSpc>
            </a:pPr>
            <a:r>
              <a:rPr lang="en-GB" sz="1400" dirty="0"/>
              <a:t>To strengthen </a:t>
            </a:r>
            <a:r>
              <a:rPr lang="en-GB" sz="1400" b="1" dirty="0"/>
              <a:t>partner collaboration</a:t>
            </a:r>
            <a:r>
              <a:rPr lang="en-GB" sz="1400" dirty="0"/>
              <a:t> and increase </a:t>
            </a:r>
            <a:r>
              <a:rPr lang="en-GB" sz="1400" b="1" dirty="0"/>
              <a:t>agility</a:t>
            </a:r>
            <a:r>
              <a:rPr lang="en-GB" sz="1400" dirty="0"/>
              <a:t>, HAVI migrated its B2B operations to Axway Cloud Managed Services. This </a:t>
            </a:r>
            <a:r>
              <a:rPr lang="en-GB" sz="1400" b="1" dirty="0"/>
              <a:t>API-driven, cloud-based infrastructure</a:t>
            </a:r>
            <a:r>
              <a:rPr lang="en-GB" sz="1400" dirty="0"/>
              <a:t> enables </a:t>
            </a:r>
            <a:r>
              <a:rPr lang="en-GB" sz="1400" b="1" dirty="0"/>
              <a:t>secure, real-time data exchange</a:t>
            </a:r>
            <a:r>
              <a:rPr lang="en-GB" sz="1400" dirty="0"/>
              <a:t> with hundreds of suppliers and distributors. The platform allows for faster partner onboarding, provides better visibility into transactions, and enhances responsiveness to disruptions, helping HAVI’s supply chain adapt quickly to </a:t>
            </a:r>
            <a:r>
              <a:rPr lang="en-GB" sz="1400" b="1" dirty="0"/>
              <a:t>dynamic foodservice demands</a:t>
            </a:r>
            <a:r>
              <a:rPr lang="en-GB" sz="1400" dirty="0"/>
              <a:t>.</a:t>
            </a:r>
          </a:p>
          <a:p>
            <a:pPr marL="72000" indent="0" algn="just">
              <a:lnSpc>
                <a:spcPct val="100000"/>
              </a:lnSpc>
            </a:pPr>
            <a:r>
              <a:rPr lang="en-GB" sz="1400" b="1" dirty="0"/>
              <a:t>Sustainability</a:t>
            </a:r>
            <a:r>
              <a:rPr lang="en-GB" sz="1400" dirty="0"/>
              <a:t> is embedded into HAVI’s logistics strategy. The company is actively reducing its </a:t>
            </a:r>
            <a:r>
              <a:rPr lang="en-GB" sz="1400" b="1" dirty="0"/>
              <a:t>environmental footprint </a:t>
            </a:r>
            <a:r>
              <a:rPr lang="en-GB" sz="1400" dirty="0"/>
              <a:t>through the use of </a:t>
            </a:r>
            <a:r>
              <a:rPr lang="en-GB" sz="1400" b="1" dirty="0"/>
              <a:t>low-emission delivery fleets</a:t>
            </a:r>
            <a:r>
              <a:rPr lang="en-GB" sz="1400" dirty="0"/>
              <a:t>, </a:t>
            </a:r>
            <a:r>
              <a:rPr lang="en-GB" sz="1400" b="1" dirty="0"/>
              <a:t>renewable energy-powered warehouses</a:t>
            </a:r>
            <a:r>
              <a:rPr lang="en-GB" sz="1400" dirty="0"/>
              <a:t>, and </a:t>
            </a:r>
            <a:r>
              <a:rPr lang="en-GB" sz="1400" b="1" dirty="0"/>
              <a:t>sustainable packaging initiatives</a:t>
            </a:r>
            <a:r>
              <a:rPr lang="en-GB" sz="1400" dirty="0"/>
              <a:t>. Its long-term partnership with McDonald’s has produced results such as eco-driving programs, route optimisation for fuel savings, and reusable delivery materials. HAVI is also involved in </a:t>
            </a:r>
            <a:r>
              <a:rPr lang="en-GB" sz="1400" b="1" dirty="0"/>
              <a:t>pilot programs</a:t>
            </a:r>
            <a:r>
              <a:rPr lang="en-GB" sz="1400" dirty="0"/>
              <a:t> exploring </a:t>
            </a:r>
            <a:r>
              <a:rPr lang="en-GB" sz="1400" b="1" dirty="0"/>
              <a:t>hydrogen and electric vehicle technologies</a:t>
            </a:r>
            <a:r>
              <a:rPr lang="en-GB" sz="1400" dirty="0"/>
              <a:t> as part of its emissions reduction roadmap.</a:t>
            </a:r>
          </a:p>
          <a:p>
            <a:pPr marL="72000" indent="0" algn="just">
              <a:lnSpc>
                <a:spcPct val="100000"/>
              </a:lnSpc>
            </a:pPr>
            <a:r>
              <a:rPr lang="en-GB" sz="1400" dirty="0"/>
              <a:t>Despite </a:t>
            </a:r>
            <a:r>
              <a:rPr lang="en-GB" sz="1400" b="1" dirty="0"/>
              <a:t>ongoing challe</a:t>
            </a:r>
            <a:r>
              <a:rPr lang="en-GB" sz="1400" dirty="0"/>
              <a:t>nges like temperature compliance, cost pressures, and urban delivery restrictions, HAVI continues to lead through </a:t>
            </a:r>
            <a:r>
              <a:rPr lang="en-GB" sz="1400" b="1" dirty="0"/>
              <a:t>digital innovation</a:t>
            </a:r>
            <a:r>
              <a:rPr lang="en-GB" sz="1400" dirty="0"/>
              <a:t> and </a:t>
            </a:r>
            <a:r>
              <a:rPr lang="en-GB" sz="1400" b="1" dirty="0"/>
              <a:t>sustainability</a:t>
            </a:r>
            <a:r>
              <a:rPr lang="en-GB" sz="1400" dirty="0"/>
              <a:t>. By integrating cloud-based systems, data-driven optimisation, and environmental best practices, HAVI positions itself as a </a:t>
            </a:r>
            <a:r>
              <a:rPr lang="en-GB" sz="1400" b="1" dirty="0"/>
              <a:t>key partner</a:t>
            </a:r>
            <a:r>
              <a:rPr lang="en-GB" sz="1400" dirty="0"/>
              <a:t> for foodservice brands aiming to build </a:t>
            </a:r>
            <a:r>
              <a:rPr lang="en-GB" sz="1400" b="1" dirty="0"/>
              <a:t>smarter and greener supply chains</a:t>
            </a:r>
            <a:r>
              <a:rPr lang="en-GB" sz="1400" dirty="0"/>
              <a:t> across Europe and beyond.</a:t>
            </a:r>
          </a:p>
        </p:txBody>
      </p:sp>
      <p:pic>
        <p:nvPicPr>
          <p:cNvPr id="1026" name="Picture 2" descr="HAVI Logistics GmbH">
            <a:extLst>
              <a:ext uri="{FF2B5EF4-FFF2-40B4-BE49-F238E27FC236}">
                <a16:creationId xmlns:a16="http://schemas.microsoft.com/office/drawing/2014/main" id="{5D21D28B-D7EE-3E67-1BCA-989D6BDB1E3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593582" y="334496"/>
            <a:ext cx="2393320" cy="13456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62452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00B89A-7396-254A-6819-4238EC3E2F5C}"/>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EE7B6473-8B77-C32E-4BDC-50455705A892}"/>
              </a:ext>
            </a:extLst>
          </p:cNvPr>
          <p:cNvSpPr>
            <a:spLocks noGrp="1"/>
          </p:cNvSpPr>
          <p:nvPr>
            <p:ph type="body" sz="quarter" idx="19"/>
          </p:nvPr>
        </p:nvSpPr>
        <p:spPr/>
        <p:txBody>
          <a:bodyPr lIns="91440" tIns="45720" rIns="91440" bIns="45720" anchor="t"/>
          <a:lstStyle/>
          <a:p>
            <a:pPr marL="0" indent="0" algn="just"/>
            <a:r>
              <a:rPr lang="en-US" sz="1600">
                <a:ea typeface="Calibri"/>
                <a:cs typeface="Calibri"/>
              </a:rPr>
              <a:t>Read the </a:t>
            </a:r>
            <a:r>
              <a:rPr lang="en-US" sz="1600" err="1">
                <a:ea typeface="Calibri"/>
                <a:cs typeface="Calibri"/>
              </a:rPr>
              <a:t>Havi</a:t>
            </a:r>
            <a:r>
              <a:rPr lang="en-US" sz="1600">
                <a:ea typeface="Calibri"/>
                <a:cs typeface="Calibri"/>
              </a:rPr>
              <a:t> case study and discuss potential logistics problems. These prompts could help you find them:</a:t>
            </a:r>
          </a:p>
          <a:p>
            <a:pPr marL="0" indent="0" algn="just"/>
            <a:endParaRPr lang="en-US" sz="1600">
              <a:ea typeface="Calibri"/>
              <a:cs typeface="Calibri"/>
            </a:endParaRPr>
          </a:p>
          <a:p>
            <a:pPr algn="just"/>
            <a:r>
              <a:rPr lang="en-GB" sz="1600"/>
              <a:t>☐ HAVI invests in </a:t>
            </a:r>
            <a:r>
              <a:rPr lang="en-GB" sz="1600" b="1"/>
              <a:t>AI-powered forecasting and route optimisation</a:t>
            </a:r>
            <a:r>
              <a:rPr lang="en-GB" sz="1600"/>
              <a:t> to reduce food waste and improve delivery efficiency. What are the </a:t>
            </a:r>
            <a:r>
              <a:rPr lang="en-GB" sz="1600" b="1"/>
              <a:t>technological or organisational challenges</a:t>
            </a:r>
            <a:r>
              <a:rPr lang="en-GB" sz="1600"/>
              <a:t> in implementing these tools across </a:t>
            </a:r>
            <a:r>
              <a:rPr lang="en-GB" sz="1600" b="1"/>
              <a:t>cold chains and multi-regional logistics networks</a:t>
            </a:r>
            <a:r>
              <a:rPr lang="en-GB" sz="1600"/>
              <a:t>?</a:t>
            </a:r>
          </a:p>
          <a:p>
            <a:pPr algn="just"/>
            <a:r>
              <a:rPr lang="en-GB" sz="1600"/>
              <a:t>☐ As HAVI expands its </a:t>
            </a:r>
            <a:r>
              <a:rPr lang="en-GB" sz="1600" b="1"/>
              <a:t>low-emission fleet</a:t>
            </a:r>
            <a:r>
              <a:rPr lang="en-GB" sz="1600"/>
              <a:t> using electric, gas, and hydrogen vehicles, what are the </a:t>
            </a:r>
            <a:r>
              <a:rPr lang="en-GB" sz="1600" b="1"/>
              <a:t>infrastructure and cost challenges</a:t>
            </a:r>
            <a:r>
              <a:rPr lang="en-GB" sz="1600"/>
              <a:t> involved in transitioning to a </a:t>
            </a:r>
            <a:r>
              <a:rPr lang="en-GB" sz="1600" b="1"/>
              <a:t>sustainable delivery system</a:t>
            </a:r>
            <a:r>
              <a:rPr lang="en-GB" sz="1600"/>
              <a:t>?</a:t>
            </a:r>
          </a:p>
          <a:p>
            <a:pPr algn="just"/>
            <a:r>
              <a:rPr lang="en-GB" sz="1600"/>
              <a:t>☐ HAVI works closely with </a:t>
            </a:r>
            <a:r>
              <a:rPr lang="en-GB" sz="1600" b="1"/>
              <a:t>quick-service restaurant (QSR) clients</a:t>
            </a:r>
            <a:r>
              <a:rPr lang="en-GB" sz="1600"/>
              <a:t> to align on logistics KPIs and environmental goals. What are the challenges in ensuring that </a:t>
            </a:r>
            <a:r>
              <a:rPr lang="en-GB" sz="1600" b="1"/>
              <a:t>sustainability targets are consistently met</a:t>
            </a:r>
            <a:r>
              <a:rPr lang="en-GB" sz="1600"/>
              <a:t> across different countries, suppliers, and distribution models?</a:t>
            </a:r>
          </a:p>
          <a:p>
            <a:pPr algn="just"/>
            <a:r>
              <a:rPr lang="en-GB" sz="1600"/>
              <a:t>☐ In the fast-paced foodservice industry, HAVI must ensure </a:t>
            </a:r>
            <a:r>
              <a:rPr lang="en-GB" sz="1600" b="1"/>
              <a:t>freshness and punctuality</a:t>
            </a:r>
            <a:r>
              <a:rPr lang="en-GB" sz="1600"/>
              <a:t> while reducing emissions. What are the difficulties in balancing </a:t>
            </a:r>
            <a:r>
              <a:rPr lang="en-GB" sz="1600" b="1"/>
              <a:t>strict cold chain requirements</a:t>
            </a:r>
            <a:r>
              <a:rPr lang="en-GB" sz="1600"/>
              <a:t> with </a:t>
            </a:r>
            <a:r>
              <a:rPr lang="en-GB" sz="1600" b="1"/>
              <a:t>environmental sustainability and cost control</a:t>
            </a:r>
            <a:r>
              <a:rPr lang="en-GB" sz="1600"/>
              <a:t>?</a:t>
            </a:r>
          </a:p>
          <a:p>
            <a:pPr algn="just"/>
            <a:endParaRPr lang="en-US" sz="1100" b="1">
              <a:latin typeface="Calibri"/>
              <a:ea typeface="Calibri"/>
              <a:cs typeface="Calibri"/>
            </a:endParaRPr>
          </a:p>
        </p:txBody>
      </p:sp>
      <p:sp>
        <p:nvSpPr>
          <p:cNvPr id="9" name="Text Placeholder 2">
            <a:extLst>
              <a:ext uri="{FF2B5EF4-FFF2-40B4-BE49-F238E27FC236}">
                <a16:creationId xmlns:a16="http://schemas.microsoft.com/office/drawing/2014/main" id="{B6A97A11-EAFD-FE89-CDB1-6F14ACA726E1}"/>
              </a:ext>
            </a:extLst>
          </p:cNvPr>
          <p:cNvSpPr>
            <a:spLocks noGrp="1"/>
          </p:cNvSpPr>
          <p:nvPr>
            <p:ph type="body" sz="quarter" idx="16"/>
          </p:nvPr>
        </p:nvSpPr>
        <p:spPr>
          <a:xfrm>
            <a:off x="904856" y="826894"/>
            <a:ext cx="10479218" cy="803654"/>
          </a:xfrm>
        </p:spPr>
        <p:txBody>
          <a:bodyPr/>
          <a:lstStyle/>
          <a:p>
            <a:r>
              <a:rPr lang="en-US"/>
              <a:t>HAVI – CASE STUDY</a:t>
            </a:r>
          </a:p>
        </p:txBody>
      </p:sp>
      <p:pic>
        <p:nvPicPr>
          <p:cNvPr id="10" name="Grafik 9">
            <a:extLst>
              <a:ext uri="{FF2B5EF4-FFF2-40B4-BE49-F238E27FC236}">
                <a16:creationId xmlns:a16="http://schemas.microsoft.com/office/drawing/2014/main" id="{841B767C-6755-CE96-B417-5FFD40AD71B8}"/>
              </a:ext>
            </a:extLst>
          </p:cNvPr>
          <p:cNvPicPr>
            <a:picLocks noChangeAspect="1"/>
          </p:cNvPicPr>
          <p:nvPr/>
        </p:nvPicPr>
        <p:blipFill>
          <a:blip r:embed="rId2"/>
          <a:srcRect/>
          <a:stretch/>
        </p:blipFill>
        <p:spPr>
          <a:xfrm>
            <a:off x="6454428" y="93274"/>
            <a:ext cx="1345619" cy="1345619"/>
          </a:xfrm>
          <a:prstGeom prst="rect">
            <a:avLst/>
          </a:prstGeom>
        </p:spPr>
      </p:pic>
      <p:sp>
        <p:nvSpPr>
          <p:cNvPr id="11" name="Textfeld 10">
            <a:extLst>
              <a:ext uri="{FF2B5EF4-FFF2-40B4-BE49-F238E27FC236}">
                <a16:creationId xmlns:a16="http://schemas.microsoft.com/office/drawing/2014/main" id="{43BE6F5D-71DE-F99A-6203-97D76337D9E6}"/>
              </a:ext>
            </a:extLst>
          </p:cNvPr>
          <p:cNvSpPr txBox="1"/>
          <p:nvPr/>
        </p:nvSpPr>
        <p:spPr>
          <a:xfrm>
            <a:off x="4605013" y="1443665"/>
            <a:ext cx="5039723" cy="830997"/>
          </a:xfrm>
          <a:prstGeom prst="rect">
            <a:avLst/>
          </a:prstGeom>
          <a:noFill/>
        </p:spPr>
        <p:txBody>
          <a:bodyPr wrap="square">
            <a:spAutoFit/>
          </a:bodyPr>
          <a:lstStyle/>
          <a:p>
            <a:pPr algn="ctr"/>
            <a:r>
              <a:rPr lang="de-DE" sz="1600" b="1">
                <a:solidFill>
                  <a:schemeClr val="bg1"/>
                </a:solidFill>
                <a:latin typeface="Calibri" panose="020F0502020204030204" pitchFamily="34" charset="0"/>
                <a:ea typeface="Open Sans" panose="020B0606030504020204" pitchFamily="34" charset="0"/>
                <a:cs typeface="Calibri" panose="020F0502020204030204" pitchFamily="34" charset="0"/>
              </a:rPr>
              <a:t>WATCH: </a:t>
            </a:r>
            <a:r>
              <a:rPr lang="en-GB" sz="1600" b="1">
                <a:solidFill>
                  <a:schemeClr val="bg1"/>
                </a:solidFill>
                <a:hlinkClick r:id="rId3">
                  <a:extLst>
                    <a:ext uri="{A12FA001-AC4F-418D-AE19-62706E023703}">
                      <ahyp:hlinkClr xmlns:ahyp="http://schemas.microsoft.com/office/drawing/2018/hyperlinkcolor" val="tx"/>
                    </a:ext>
                  </a:extLst>
                </a:hlinkClick>
              </a:rPr>
              <a:t>HAVI Supply Chain Ensures Global Logistics with B2B Integration in Axway Cloud Managed Services</a:t>
            </a:r>
            <a:endParaRPr lang="en-GB" sz="1600" b="1">
              <a:solidFill>
                <a:schemeClr val="bg1"/>
              </a:solidFill>
            </a:endParaRPr>
          </a:p>
          <a:p>
            <a:pPr algn="ctr"/>
            <a:endParaRPr lang="de-DE" sz="1600" b="1">
              <a:solidFill>
                <a:schemeClr val="bg1"/>
              </a:solidFill>
              <a:latin typeface="Calibri" panose="020F0502020204030204" pitchFamily="34" charset="0"/>
              <a:ea typeface="Open Sans" panose="020B0606030504020204" pitchFamily="34" charset="0"/>
              <a:cs typeface="Calibri" panose="020F0502020204030204" pitchFamily="34" charset="0"/>
            </a:endParaRPr>
          </a:p>
        </p:txBody>
      </p:sp>
      <p:pic>
        <p:nvPicPr>
          <p:cNvPr id="12" name="Picture 2" descr="HAVI Logistics GmbH">
            <a:extLst>
              <a:ext uri="{FF2B5EF4-FFF2-40B4-BE49-F238E27FC236}">
                <a16:creationId xmlns:a16="http://schemas.microsoft.com/office/drawing/2014/main" id="{CFB80085-9C4B-31CE-9CB3-449AB0FFFDD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593582" y="334496"/>
            <a:ext cx="2393320" cy="13456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003441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9BA0BD5-FB6C-65C4-714A-C3A354BCA1E5}"/>
              </a:ext>
            </a:extLst>
          </p:cNvPr>
          <p:cNvSpPr>
            <a:spLocks noGrp="1"/>
          </p:cNvSpPr>
          <p:nvPr>
            <p:ph type="body" sz="quarter" idx="18"/>
          </p:nvPr>
        </p:nvSpPr>
        <p:spPr>
          <a:xfrm>
            <a:off x="4063536" y="4181707"/>
            <a:ext cx="4064926" cy="681058"/>
          </a:xfrm>
        </p:spPr>
        <p:txBody>
          <a:bodyPr/>
          <a:lstStyle/>
          <a:p>
            <a:r>
              <a:rPr lang="en-GB" sz="3600" b="1"/>
              <a:t>DISCUSSION</a:t>
            </a:r>
          </a:p>
        </p:txBody>
      </p:sp>
      <p:sp>
        <p:nvSpPr>
          <p:cNvPr id="2" name="Text Placeholder 1">
            <a:extLst>
              <a:ext uri="{FF2B5EF4-FFF2-40B4-BE49-F238E27FC236}">
                <a16:creationId xmlns:a16="http://schemas.microsoft.com/office/drawing/2014/main" id="{5A2D6460-EE22-E394-E430-9843E4A1D13F}"/>
              </a:ext>
            </a:extLst>
          </p:cNvPr>
          <p:cNvSpPr>
            <a:spLocks noGrp="1"/>
          </p:cNvSpPr>
          <p:nvPr>
            <p:ph type="body" sz="quarter" idx="19"/>
          </p:nvPr>
        </p:nvSpPr>
        <p:spPr/>
        <p:txBody>
          <a:bodyPr/>
          <a:lstStyle/>
          <a:p>
            <a:r>
              <a:rPr lang="en-US" sz="3200">
                <a:ea typeface="Calibri"/>
                <a:cs typeface="Calibri"/>
              </a:rPr>
              <a:t>What potential </a:t>
            </a:r>
            <a:r>
              <a:rPr lang="en-US" sz="3200" b="1">
                <a:ea typeface="Calibri"/>
                <a:cs typeface="Calibri"/>
              </a:rPr>
              <a:t>logistics problems</a:t>
            </a:r>
            <a:br>
              <a:rPr lang="en-US" sz="3200">
                <a:ea typeface="Calibri"/>
                <a:cs typeface="Calibri"/>
              </a:rPr>
            </a:br>
            <a:r>
              <a:rPr lang="en-US" sz="3200">
                <a:ea typeface="Calibri"/>
                <a:cs typeface="Calibri"/>
              </a:rPr>
              <a:t>may the company face?</a:t>
            </a:r>
            <a:endParaRPr lang="en-GB"/>
          </a:p>
        </p:txBody>
      </p:sp>
      <p:pic>
        <p:nvPicPr>
          <p:cNvPr id="6" name="Picture Placeholder 5">
            <a:extLst>
              <a:ext uri="{FF2B5EF4-FFF2-40B4-BE49-F238E27FC236}">
                <a16:creationId xmlns:a16="http://schemas.microsoft.com/office/drawing/2014/main" id="{00169770-BBCB-FDFC-3A82-3D0C5C5963AB}"/>
              </a:ext>
            </a:extLst>
          </p:cNvPr>
          <p:cNvPicPr>
            <a:picLocks noGrp="1" noChangeAspect="1"/>
          </p:cNvPicPr>
          <p:nvPr>
            <p:ph type="pic" sz="quarter" idx="20"/>
          </p:nvPr>
        </p:nvPicPr>
        <p:blipFill>
          <a:blip r:embed="rId2"/>
          <a:srcRect t="2853" b="2853"/>
          <a:stretch/>
        </p:blipFill>
        <p:spPr/>
      </p:pic>
    </p:spTree>
    <p:extLst>
      <p:ext uri="{BB962C8B-B14F-4D97-AF65-F5344CB8AC3E}">
        <p14:creationId xmlns:p14="http://schemas.microsoft.com/office/powerpoint/2010/main" val="16496186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4383B3B-68DF-92D1-3C49-06776337C23C}"/>
              </a:ext>
            </a:extLst>
          </p:cNvPr>
          <p:cNvSpPr>
            <a:spLocks noGrp="1"/>
          </p:cNvSpPr>
          <p:nvPr>
            <p:ph type="body" sz="quarter" idx="18"/>
          </p:nvPr>
        </p:nvSpPr>
        <p:spPr>
          <a:xfrm>
            <a:off x="701135" y="2344758"/>
            <a:ext cx="4867011" cy="4111797"/>
          </a:xfrm>
        </p:spPr>
        <p:txBody>
          <a:bodyPr/>
          <a:lstStyle/>
          <a:p>
            <a:pPr marL="9525" indent="-9525"/>
            <a:r>
              <a:rPr lang="en-US" sz="2400">
                <a:ea typeface="Calibri"/>
                <a:cs typeface="Calibri"/>
              </a:rPr>
              <a:t>Identify relevant </a:t>
            </a:r>
            <a:r>
              <a:rPr lang="en-US" sz="2400" b="1">
                <a:ea typeface="Calibri"/>
                <a:cs typeface="Calibri"/>
              </a:rPr>
              <a:t>SDGs</a:t>
            </a:r>
            <a:r>
              <a:rPr lang="en-US" sz="2400">
                <a:ea typeface="Calibri"/>
                <a:cs typeface="Calibri"/>
              </a:rPr>
              <a:t> to the company, applicable innovative logistics practices, and digital tools that could be used to facilitate innovation management. </a:t>
            </a:r>
          </a:p>
          <a:p>
            <a:pPr marL="9525" indent="-9525"/>
            <a:endParaRPr lang="en-US" sz="2400">
              <a:ea typeface="Calibri"/>
              <a:cs typeface="Calibri"/>
            </a:endParaRPr>
          </a:p>
          <a:p>
            <a:pPr marL="342900" indent="-342900">
              <a:buFont typeface="Wingdings" pitchFamily="2" charset="2"/>
              <a:buChar char="q"/>
            </a:pPr>
            <a:r>
              <a:rPr lang="en-US" sz="2400">
                <a:ea typeface="Calibri"/>
                <a:cs typeface="Calibri"/>
              </a:rPr>
              <a:t>Develop a comprehensive team action plan outlining a structured approach to address the challenge using the innovation management process.</a:t>
            </a:r>
          </a:p>
          <a:p>
            <a:pPr marL="9525" indent="-9525"/>
            <a:endParaRPr lang="en-US" sz="2400">
              <a:ea typeface="Calibri"/>
              <a:cs typeface="Calibri"/>
            </a:endParaRPr>
          </a:p>
          <a:p>
            <a:endParaRPr lang="en-GB"/>
          </a:p>
        </p:txBody>
      </p:sp>
      <p:sp>
        <p:nvSpPr>
          <p:cNvPr id="3" name="Text Placeholder 2">
            <a:extLst>
              <a:ext uri="{FF2B5EF4-FFF2-40B4-BE49-F238E27FC236}">
                <a16:creationId xmlns:a16="http://schemas.microsoft.com/office/drawing/2014/main" id="{E6431C77-655A-4F6C-DB55-B331647CB94F}"/>
              </a:ext>
            </a:extLst>
          </p:cNvPr>
          <p:cNvSpPr>
            <a:spLocks noGrp="1"/>
          </p:cNvSpPr>
          <p:nvPr>
            <p:ph type="body" sz="quarter" idx="16"/>
          </p:nvPr>
        </p:nvSpPr>
        <p:spPr/>
        <p:txBody>
          <a:bodyPr/>
          <a:lstStyle/>
          <a:p>
            <a:r>
              <a:rPr lang="en-GB"/>
              <a:t>PROBLEM-BASED</a:t>
            </a:r>
          </a:p>
          <a:p>
            <a:r>
              <a:rPr lang="en-GB"/>
              <a:t>ACTIVITY</a:t>
            </a:r>
          </a:p>
        </p:txBody>
      </p:sp>
      <p:pic>
        <p:nvPicPr>
          <p:cNvPr id="6" name="Picture Placeholder 5" descr="A hand holding a pen&#10;&#10;Description automatically generated">
            <a:extLst>
              <a:ext uri="{FF2B5EF4-FFF2-40B4-BE49-F238E27FC236}">
                <a16:creationId xmlns:a16="http://schemas.microsoft.com/office/drawing/2014/main" id="{E6FD4D46-E491-73D9-8964-8127691D3513}"/>
              </a:ext>
            </a:extLst>
          </p:cNvPr>
          <p:cNvPicPr>
            <a:picLocks noGrp="1" noChangeAspect="1"/>
          </p:cNvPicPr>
          <p:nvPr>
            <p:ph type="pic" sz="quarter" idx="19"/>
          </p:nvPr>
        </p:nvPicPr>
        <p:blipFill>
          <a:blip r:embed="rId2"/>
          <a:srcRect t="7354" b="7354"/>
          <a:stretch>
            <a:fillRect/>
          </a:stretch>
        </p:blipFill>
        <p:spPr/>
      </p:pic>
    </p:spTree>
    <p:extLst>
      <p:ext uri="{BB962C8B-B14F-4D97-AF65-F5344CB8AC3E}">
        <p14:creationId xmlns:p14="http://schemas.microsoft.com/office/powerpoint/2010/main" val="12667374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17">
            <a:extLst>
              <a:ext uri="{FF2B5EF4-FFF2-40B4-BE49-F238E27FC236}">
                <a16:creationId xmlns:a16="http://schemas.microsoft.com/office/drawing/2014/main" id="{BCE9C753-B344-7A74-3192-E14C32B94B65}"/>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t="12604" b="12604"/>
          <a:stretch>
            <a:fillRect/>
          </a:stretch>
        </p:blipFill>
        <p:spPr/>
      </p:pic>
      <p:sp>
        <p:nvSpPr>
          <p:cNvPr id="3" name="Text Placeholder 2">
            <a:extLst>
              <a:ext uri="{FF2B5EF4-FFF2-40B4-BE49-F238E27FC236}">
                <a16:creationId xmlns:a16="http://schemas.microsoft.com/office/drawing/2014/main" id="{3BF66C96-1058-77E4-C13D-E0B188DFF45B}"/>
              </a:ext>
            </a:extLst>
          </p:cNvPr>
          <p:cNvSpPr>
            <a:spLocks noGrp="1"/>
          </p:cNvSpPr>
          <p:nvPr>
            <p:ph type="body" sz="quarter" idx="18"/>
          </p:nvPr>
        </p:nvSpPr>
        <p:spPr>
          <a:xfrm>
            <a:off x="4063536" y="4333156"/>
            <a:ext cx="4064926" cy="850665"/>
          </a:xfrm>
        </p:spPr>
        <p:txBody>
          <a:bodyPr/>
          <a:lstStyle/>
          <a:p>
            <a:r>
              <a:rPr lang="en-US" sz="4000" b="1"/>
              <a:t>WEEK 8</a:t>
            </a:r>
          </a:p>
        </p:txBody>
      </p:sp>
      <p:sp>
        <p:nvSpPr>
          <p:cNvPr id="4" name="Text Placeholder 3">
            <a:extLst>
              <a:ext uri="{FF2B5EF4-FFF2-40B4-BE49-F238E27FC236}">
                <a16:creationId xmlns:a16="http://schemas.microsoft.com/office/drawing/2014/main" id="{49DD019E-4F9C-358B-A64A-BC6FBC5F0A5D}"/>
              </a:ext>
            </a:extLst>
          </p:cNvPr>
          <p:cNvSpPr>
            <a:spLocks noGrp="1"/>
          </p:cNvSpPr>
          <p:nvPr>
            <p:ph type="body" sz="quarter" idx="19"/>
          </p:nvPr>
        </p:nvSpPr>
        <p:spPr>
          <a:xfrm>
            <a:off x="3262458" y="1674178"/>
            <a:ext cx="5667082" cy="1748587"/>
          </a:xfrm>
        </p:spPr>
        <p:txBody>
          <a:bodyPr/>
          <a:lstStyle/>
          <a:p>
            <a:r>
              <a:rPr lang="en-GB" sz="4800" b="1"/>
              <a:t>STAGE 1 – OPPORTUNITY IDENTIFICATION</a:t>
            </a:r>
          </a:p>
        </p:txBody>
      </p:sp>
      <p:sp>
        <p:nvSpPr>
          <p:cNvPr id="2" name="Rechteck 1">
            <a:extLst>
              <a:ext uri="{FF2B5EF4-FFF2-40B4-BE49-F238E27FC236}">
                <a16:creationId xmlns:a16="http://schemas.microsoft.com/office/drawing/2014/main" id="{DB5F0BA3-E787-D9EB-CBAE-D675BC3640D6}"/>
              </a:ext>
            </a:extLst>
          </p:cNvPr>
          <p:cNvSpPr/>
          <p:nvPr/>
        </p:nvSpPr>
        <p:spPr>
          <a:xfrm>
            <a:off x="7696199" y="217713"/>
            <a:ext cx="4495800" cy="1338943"/>
          </a:xfrm>
          <a:prstGeom prst="rect">
            <a:avLst/>
          </a:prstGeom>
          <a:solidFill>
            <a:srgbClr val="29C5F4"/>
          </a:solidFill>
          <a:ln>
            <a:solidFill>
              <a:srgbClr val="29C5F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feld 4">
            <a:extLst>
              <a:ext uri="{FF2B5EF4-FFF2-40B4-BE49-F238E27FC236}">
                <a16:creationId xmlns:a16="http://schemas.microsoft.com/office/drawing/2014/main" id="{364CEDA0-4836-FEC5-F627-E3C003A42094}"/>
              </a:ext>
            </a:extLst>
          </p:cNvPr>
          <p:cNvSpPr txBox="1"/>
          <p:nvPr/>
        </p:nvSpPr>
        <p:spPr>
          <a:xfrm>
            <a:off x="7864927" y="604499"/>
            <a:ext cx="4158343" cy="461665"/>
          </a:xfrm>
          <a:prstGeom prst="rect">
            <a:avLst/>
          </a:prstGeom>
          <a:noFill/>
        </p:spPr>
        <p:txBody>
          <a:bodyPr wrap="square" rtlCol="0">
            <a:spAutoFit/>
          </a:bodyPr>
          <a:lstStyle/>
          <a:p>
            <a:pPr algn="ctr"/>
            <a:r>
              <a:rPr lang="en-GB" sz="2400" b="1" dirty="0">
                <a:solidFill>
                  <a:srgbClr val="FF0000"/>
                </a:solidFill>
              </a:rPr>
              <a:t>Adapt activities as needed</a:t>
            </a:r>
          </a:p>
        </p:txBody>
      </p:sp>
    </p:spTree>
    <p:extLst>
      <p:ext uri="{BB962C8B-B14F-4D97-AF65-F5344CB8AC3E}">
        <p14:creationId xmlns:p14="http://schemas.microsoft.com/office/powerpoint/2010/main" val="25419062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D03CFD-D438-B874-2426-1C6CFBF314F2}"/>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EB4DDF29-44E8-2FBA-50A8-F62B85BE18D8}"/>
              </a:ext>
            </a:extLst>
          </p:cNvPr>
          <p:cNvSpPr>
            <a:spLocks noGrp="1"/>
          </p:cNvSpPr>
          <p:nvPr>
            <p:ph type="body" sz="quarter" idx="16"/>
          </p:nvPr>
        </p:nvSpPr>
        <p:spPr/>
        <p:txBody>
          <a:bodyPr/>
          <a:lstStyle/>
          <a:p>
            <a:r>
              <a:rPr lang="en-US"/>
              <a:t>SIX STAGES OF INNOVATION MANAGEMENT</a:t>
            </a:r>
          </a:p>
        </p:txBody>
      </p:sp>
      <p:sp>
        <p:nvSpPr>
          <p:cNvPr id="4" name="Text Placeholder 3">
            <a:extLst>
              <a:ext uri="{FF2B5EF4-FFF2-40B4-BE49-F238E27FC236}">
                <a16:creationId xmlns:a16="http://schemas.microsoft.com/office/drawing/2014/main" id="{AF5B83E9-9E34-FE0E-8685-372BB17F33A0}"/>
              </a:ext>
            </a:extLst>
          </p:cNvPr>
          <p:cNvSpPr>
            <a:spLocks noGrp="1"/>
          </p:cNvSpPr>
          <p:nvPr>
            <p:ph type="body" sz="quarter" idx="19"/>
          </p:nvPr>
        </p:nvSpPr>
        <p:spPr/>
        <p:txBody>
          <a:bodyPr lIns="91440" tIns="45720" rIns="91440" bIns="45720" anchor="t"/>
          <a:lstStyle/>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a:ea typeface="Calibri"/>
              <a:cs typeface="Calibri"/>
            </a:endParaRPr>
          </a:p>
        </p:txBody>
      </p:sp>
      <p:pic>
        <p:nvPicPr>
          <p:cNvPr id="5" name="Picture 4">
            <a:extLst>
              <a:ext uri="{FF2B5EF4-FFF2-40B4-BE49-F238E27FC236}">
                <a16:creationId xmlns:a16="http://schemas.microsoft.com/office/drawing/2014/main" id="{186D4579-715E-377C-D6B2-1326FCFBD479}"/>
              </a:ext>
            </a:extLst>
          </p:cNvPr>
          <p:cNvPicPr>
            <a:picLocks noChangeAspect="1"/>
          </p:cNvPicPr>
          <p:nvPr/>
        </p:nvPicPr>
        <p:blipFill rotWithShape="1">
          <a:blip r:embed="rId3"/>
          <a:srcRect l="12699" t="23776" r="7669" b="51407"/>
          <a:stretch/>
        </p:blipFill>
        <p:spPr>
          <a:xfrm>
            <a:off x="1958987" y="2524714"/>
            <a:ext cx="8274025" cy="3647389"/>
          </a:xfrm>
          <a:prstGeom prst="rect">
            <a:avLst/>
          </a:prstGeom>
        </p:spPr>
      </p:pic>
      <p:sp>
        <p:nvSpPr>
          <p:cNvPr id="2" name="Rechteck 1">
            <a:extLst>
              <a:ext uri="{FF2B5EF4-FFF2-40B4-BE49-F238E27FC236}">
                <a16:creationId xmlns:a16="http://schemas.microsoft.com/office/drawing/2014/main" id="{5CFFB8B9-4E60-49B0-7CF5-4481F1130041}"/>
              </a:ext>
            </a:extLst>
          </p:cNvPr>
          <p:cNvSpPr/>
          <p:nvPr/>
        </p:nvSpPr>
        <p:spPr>
          <a:xfrm>
            <a:off x="2060543" y="2457443"/>
            <a:ext cx="1849243" cy="2683640"/>
          </a:xfrm>
          <a:prstGeom prst="rect">
            <a:avLst/>
          </a:prstGeom>
          <a:noFill/>
          <a:ln w="57150">
            <a:solidFill>
              <a:srgbClr val="8652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2826024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B03E5B-EF01-C3E6-0113-402B0EB969EC}"/>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FAD0EB5D-E435-4D8B-8F60-E46B985AB11C}"/>
              </a:ext>
            </a:extLst>
          </p:cNvPr>
          <p:cNvSpPr>
            <a:spLocks noGrp="1"/>
          </p:cNvSpPr>
          <p:nvPr>
            <p:ph type="body" sz="quarter" idx="16"/>
          </p:nvPr>
        </p:nvSpPr>
        <p:spPr/>
        <p:txBody>
          <a:bodyPr/>
          <a:lstStyle/>
          <a:p>
            <a:r>
              <a:rPr lang="en-US"/>
              <a:t>SIX STAGES OF INNOVATION MANAGEMENT</a:t>
            </a:r>
          </a:p>
        </p:txBody>
      </p:sp>
      <p:sp>
        <p:nvSpPr>
          <p:cNvPr id="4" name="Text Placeholder 3">
            <a:extLst>
              <a:ext uri="{FF2B5EF4-FFF2-40B4-BE49-F238E27FC236}">
                <a16:creationId xmlns:a16="http://schemas.microsoft.com/office/drawing/2014/main" id="{4FD112AB-B283-B79A-196B-0500676FD8B2}"/>
              </a:ext>
            </a:extLst>
          </p:cNvPr>
          <p:cNvSpPr>
            <a:spLocks noGrp="1"/>
          </p:cNvSpPr>
          <p:nvPr>
            <p:ph type="body" sz="quarter" idx="19"/>
          </p:nvPr>
        </p:nvSpPr>
        <p:spPr/>
        <p:txBody>
          <a:bodyPr lIns="91440" tIns="45720" rIns="91440" bIns="45720" anchor="t"/>
          <a:lstStyle/>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a:ea typeface="Calibri"/>
              <a:cs typeface="Calibri"/>
            </a:endParaRPr>
          </a:p>
        </p:txBody>
      </p:sp>
      <p:pic>
        <p:nvPicPr>
          <p:cNvPr id="8" name="Grafik 7">
            <a:extLst>
              <a:ext uri="{FF2B5EF4-FFF2-40B4-BE49-F238E27FC236}">
                <a16:creationId xmlns:a16="http://schemas.microsoft.com/office/drawing/2014/main" id="{B6CF116C-13FC-4BB7-94FF-53DF57A4134C}"/>
              </a:ext>
            </a:extLst>
          </p:cNvPr>
          <p:cNvPicPr>
            <a:picLocks noChangeAspect="1"/>
          </p:cNvPicPr>
          <p:nvPr/>
        </p:nvPicPr>
        <p:blipFill>
          <a:blip r:embed="rId3"/>
          <a:stretch>
            <a:fillRect/>
          </a:stretch>
        </p:blipFill>
        <p:spPr>
          <a:xfrm>
            <a:off x="2562565" y="2233564"/>
            <a:ext cx="7163800" cy="4229690"/>
          </a:xfrm>
          <a:prstGeom prst="rect">
            <a:avLst/>
          </a:prstGeom>
        </p:spPr>
      </p:pic>
    </p:spTree>
    <p:extLst>
      <p:ext uri="{BB962C8B-B14F-4D97-AF65-F5344CB8AC3E}">
        <p14:creationId xmlns:p14="http://schemas.microsoft.com/office/powerpoint/2010/main" val="35652205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9BA0BD5-FB6C-65C4-714A-C3A354BCA1E5}"/>
              </a:ext>
            </a:extLst>
          </p:cNvPr>
          <p:cNvSpPr>
            <a:spLocks noGrp="1"/>
          </p:cNvSpPr>
          <p:nvPr>
            <p:ph type="body" sz="quarter" idx="18"/>
          </p:nvPr>
        </p:nvSpPr>
        <p:spPr>
          <a:xfrm>
            <a:off x="4063536" y="4181707"/>
            <a:ext cx="4064926" cy="681058"/>
          </a:xfrm>
        </p:spPr>
        <p:txBody>
          <a:bodyPr/>
          <a:lstStyle/>
          <a:p>
            <a:r>
              <a:rPr lang="en-GB" sz="3600" b="1"/>
              <a:t>DISCUSSION</a:t>
            </a:r>
          </a:p>
        </p:txBody>
      </p:sp>
      <p:sp>
        <p:nvSpPr>
          <p:cNvPr id="2" name="Text Placeholder 1">
            <a:extLst>
              <a:ext uri="{FF2B5EF4-FFF2-40B4-BE49-F238E27FC236}">
                <a16:creationId xmlns:a16="http://schemas.microsoft.com/office/drawing/2014/main" id="{5A2D6460-EE22-E394-E430-9843E4A1D13F}"/>
              </a:ext>
            </a:extLst>
          </p:cNvPr>
          <p:cNvSpPr>
            <a:spLocks noGrp="1"/>
          </p:cNvSpPr>
          <p:nvPr>
            <p:ph type="body" sz="quarter" idx="19"/>
          </p:nvPr>
        </p:nvSpPr>
        <p:spPr/>
        <p:txBody>
          <a:bodyPr/>
          <a:lstStyle/>
          <a:p>
            <a:r>
              <a:rPr lang="en-US" sz="3200">
                <a:ea typeface="Calibri"/>
                <a:cs typeface="Calibri"/>
              </a:rPr>
              <a:t>Which </a:t>
            </a:r>
            <a:r>
              <a:rPr lang="en-US" sz="3200" b="1">
                <a:ea typeface="Calibri"/>
                <a:cs typeface="Calibri"/>
              </a:rPr>
              <a:t>digital tool </a:t>
            </a:r>
            <a:r>
              <a:rPr lang="en-US" sz="3200">
                <a:ea typeface="Calibri"/>
                <a:cs typeface="Calibri"/>
              </a:rPr>
              <a:t>can support the</a:t>
            </a:r>
            <a:br>
              <a:rPr lang="en-US" sz="3200">
                <a:ea typeface="Calibri"/>
                <a:cs typeface="Calibri"/>
              </a:rPr>
            </a:br>
            <a:r>
              <a:rPr lang="en-US" sz="3200">
                <a:ea typeface="Calibri"/>
                <a:cs typeface="Calibri"/>
              </a:rPr>
              <a:t>execution of Stage 1 – </a:t>
            </a:r>
            <a:br>
              <a:rPr lang="en-US" sz="3200">
                <a:ea typeface="Calibri"/>
                <a:cs typeface="Calibri"/>
              </a:rPr>
            </a:br>
            <a:r>
              <a:rPr lang="en-US" sz="3200">
                <a:ea typeface="Calibri"/>
                <a:cs typeface="Calibri"/>
              </a:rPr>
              <a:t>Opportunity Identification?</a:t>
            </a:r>
            <a:endParaRPr lang="en-GB"/>
          </a:p>
        </p:txBody>
      </p:sp>
      <p:pic>
        <p:nvPicPr>
          <p:cNvPr id="6" name="Picture Placeholder 5">
            <a:extLst>
              <a:ext uri="{FF2B5EF4-FFF2-40B4-BE49-F238E27FC236}">
                <a16:creationId xmlns:a16="http://schemas.microsoft.com/office/drawing/2014/main" id="{00169770-BBCB-FDFC-3A82-3D0C5C5963AB}"/>
              </a:ext>
            </a:extLst>
          </p:cNvPr>
          <p:cNvPicPr>
            <a:picLocks noGrp="1" noChangeAspect="1"/>
          </p:cNvPicPr>
          <p:nvPr>
            <p:ph type="pic" sz="quarter" idx="20"/>
          </p:nvPr>
        </p:nvPicPr>
        <p:blipFill>
          <a:blip r:embed="rId2"/>
          <a:srcRect t="2853" b="2853"/>
          <a:stretch/>
        </p:blipFill>
        <p:spPr/>
      </p:pic>
    </p:spTree>
    <p:extLst>
      <p:ext uri="{BB962C8B-B14F-4D97-AF65-F5344CB8AC3E}">
        <p14:creationId xmlns:p14="http://schemas.microsoft.com/office/powerpoint/2010/main" val="149748902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4383B3B-68DF-92D1-3C49-06776337C23C}"/>
              </a:ext>
            </a:extLst>
          </p:cNvPr>
          <p:cNvSpPr>
            <a:spLocks noGrp="1"/>
          </p:cNvSpPr>
          <p:nvPr>
            <p:ph type="body" sz="quarter" idx="18"/>
          </p:nvPr>
        </p:nvSpPr>
        <p:spPr>
          <a:xfrm>
            <a:off x="701135" y="2344758"/>
            <a:ext cx="4867011" cy="4111797"/>
          </a:xfrm>
        </p:spPr>
        <p:txBody>
          <a:bodyPr/>
          <a:lstStyle/>
          <a:p>
            <a:pPr marL="9525" indent="-9525"/>
            <a:r>
              <a:rPr lang="en-US">
                <a:ea typeface="Calibri"/>
                <a:cs typeface="Calibri"/>
              </a:rPr>
              <a:t>I</a:t>
            </a:r>
            <a:r>
              <a:rPr lang="en-US" sz="2400">
                <a:ea typeface="Calibri"/>
                <a:cs typeface="Calibri"/>
              </a:rPr>
              <a:t>dentify </a:t>
            </a:r>
            <a:r>
              <a:rPr lang="en-US" sz="2400" b="1">
                <a:ea typeface="Calibri"/>
                <a:cs typeface="Calibri"/>
              </a:rPr>
              <a:t>sustainability</a:t>
            </a:r>
            <a:r>
              <a:rPr lang="en-US" sz="2400">
                <a:ea typeface="Calibri"/>
                <a:cs typeface="Calibri"/>
              </a:rPr>
              <a:t> </a:t>
            </a:r>
            <a:r>
              <a:rPr lang="en-US" sz="2400" b="1">
                <a:ea typeface="Calibri"/>
                <a:cs typeface="Calibri"/>
              </a:rPr>
              <a:t>opportunities</a:t>
            </a:r>
            <a:r>
              <a:rPr lang="en-US" sz="2400">
                <a:ea typeface="Calibri"/>
                <a:cs typeface="Calibri"/>
              </a:rPr>
              <a:t> within logistics operations. </a:t>
            </a:r>
          </a:p>
          <a:p>
            <a:pPr marL="9525" indent="-9525"/>
            <a:endParaRPr lang="en-US">
              <a:ea typeface="Calibri"/>
              <a:cs typeface="Calibri"/>
            </a:endParaRPr>
          </a:p>
          <a:p>
            <a:pPr marL="342900" indent="-342900">
              <a:buFont typeface="Wingdings" pitchFamily="2" charset="2"/>
              <a:buChar char="q"/>
            </a:pPr>
            <a:r>
              <a:rPr lang="en-US" sz="2400">
                <a:ea typeface="Calibri"/>
                <a:cs typeface="Calibri"/>
              </a:rPr>
              <a:t>Each group chooses a relevant digital tool to support Stage 1.</a:t>
            </a:r>
          </a:p>
          <a:p>
            <a:pPr marL="342900" indent="-342900">
              <a:buFont typeface="Wingdings" pitchFamily="2" charset="2"/>
              <a:buChar char="q"/>
            </a:pPr>
            <a:r>
              <a:rPr lang="en-US" sz="2400">
                <a:ea typeface="Calibri"/>
                <a:cs typeface="Calibri"/>
              </a:rPr>
              <a:t>Groups </a:t>
            </a:r>
            <a:r>
              <a:rPr lang="en-US" sz="2400" err="1">
                <a:ea typeface="Calibri"/>
                <a:cs typeface="Calibri"/>
              </a:rPr>
              <a:t>analyse</a:t>
            </a:r>
            <a:r>
              <a:rPr lang="en-US" sz="2400">
                <a:ea typeface="Calibri"/>
                <a:cs typeface="Calibri"/>
              </a:rPr>
              <a:t> the company and identify opportunities for sustainability.</a:t>
            </a:r>
            <a:endParaRPr lang="en-GB"/>
          </a:p>
        </p:txBody>
      </p:sp>
      <p:sp>
        <p:nvSpPr>
          <p:cNvPr id="3" name="Text Placeholder 2">
            <a:extLst>
              <a:ext uri="{FF2B5EF4-FFF2-40B4-BE49-F238E27FC236}">
                <a16:creationId xmlns:a16="http://schemas.microsoft.com/office/drawing/2014/main" id="{E6431C77-655A-4F6C-DB55-B331647CB94F}"/>
              </a:ext>
            </a:extLst>
          </p:cNvPr>
          <p:cNvSpPr>
            <a:spLocks noGrp="1"/>
          </p:cNvSpPr>
          <p:nvPr>
            <p:ph type="body" sz="quarter" idx="16"/>
          </p:nvPr>
        </p:nvSpPr>
        <p:spPr/>
        <p:txBody>
          <a:bodyPr/>
          <a:lstStyle/>
          <a:p>
            <a:r>
              <a:rPr lang="en-GB"/>
              <a:t>PROBLEM-BASED</a:t>
            </a:r>
          </a:p>
          <a:p>
            <a:r>
              <a:rPr lang="en-GB"/>
              <a:t>ACTIVITY</a:t>
            </a:r>
          </a:p>
        </p:txBody>
      </p:sp>
      <p:pic>
        <p:nvPicPr>
          <p:cNvPr id="6" name="Picture Placeholder 5" descr="A hand holding a pen&#10;&#10;Description automatically generated">
            <a:extLst>
              <a:ext uri="{FF2B5EF4-FFF2-40B4-BE49-F238E27FC236}">
                <a16:creationId xmlns:a16="http://schemas.microsoft.com/office/drawing/2014/main" id="{E6FD4D46-E491-73D9-8964-8127691D3513}"/>
              </a:ext>
            </a:extLst>
          </p:cNvPr>
          <p:cNvPicPr>
            <a:picLocks noGrp="1" noChangeAspect="1"/>
          </p:cNvPicPr>
          <p:nvPr>
            <p:ph type="pic" sz="quarter" idx="19"/>
          </p:nvPr>
        </p:nvPicPr>
        <p:blipFill>
          <a:blip r:embed="rId2"/>
          <a:srcRect t="7354" b="7354"/>
          <a:stretch>
            <a:fillRect/>
          </a:stretch>
        </p:blipFill>
        <p:spPr/>
      </p:pic>
    </p:spTree>
    <p:extLst>
      <p:ext uri="{BB962C8B-B14F-4D97-AF65-F5344CB8AC3E}">
        <p14:creationId xmlns:p14="http://schemas.microsoft.com/office/powerpoint/2010/main" val="37732082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5">
            <a:extLst>
              <a:ext uri="{FF2B5EF4-FFF2-40B4-BE49-F238E27FC236}">
                <a16:creationId xmlns:a16="http://schemas.microsoft.com/office/drawing/2014/main" id="{FB647937-82C5-B5B4-F7AA-90138ACB9C6B}"/>
              </a:ext>
            </a:extLst>
          </p:cNvPr>
          <p:cNvPicPr>
            <a:picLocks noGrp="1" noChangeAspect="1"/>
          </p:cNvPicPr>
          <p:nvPr>
            <p:ph type="pic" sz="quarter" idx="11"/>
          </p:nvPr>
        </p:nvPicPr>
        <p:blipFill>
          <a:blip r:embed="rId3"/>
          <a:srcRect l="-130" t="43831" r="130" b="31127"/>
          <a:stretch>
            <a:fillRect/>
          </a:stretch>
        </p:blipFill>
        <p:spPr>
          <a:xfrm flipH="1">
            <a:off x="788894" y="340862"/>
            <a:ext cx="11403106" cy="1903699"/>
          </a:xfrm>
        </p:spPr>
      </p:pic>
      <p:sp>
        <p:nvSpPr>
          <p:cNvPr id="15" name="Text Placeholder 14">
            <a:extLst>
              <a:ext uri="{FF2B5EF4-FFF2-40B4-BE49-F238E27FC236}">
                <a16:creationId xmlns:a16="http://schemas.microsoft.com/office/drawing/2014/main" id="{C4E048F0-9773-C54B-A71E-3C9CFEB59C8E}"/>
              </a:ext>
            </a:extLst>
          </p:cNvPr>
          <p:cNvSpPr>
            <a:spLocks noGrp="1"/>
          </p:cNvSpPr>
          <p:nvPr>
            <p:ph type="body" sz="quarter" idx="14"/>
          </p:nvPr>
        </p:nvSpPr>
        <p:spPr>
          <a:xfrm>
            <a:off x="2202016" y="3140990"/>
            <a:ext cx="8547206" cy="566444"/>
          </a:xfrm>
          <a:prstGeom prst="rect">
            <a:avLst/>
          </a:prstGeom>
        </p:spPr>
        <p:txBody>
          <a:bodyPr/>
          <a:lstStyle/>
          <a:p>
            <a:pPr marL="342900" indent="-342900">
              <a:buClr>
                <a:srgbClr val="29C5F4"/>
              </a:buClr>
              <a:buFont typeface="Wingdings" panose="05000000000000000000" pitchFamily="2" charset="2"/>
              <a:buChar char="Ø"/>
            </a:pPr>
            <a:r>
              <a:rPr lang="en-US" dirty="0">
                <a:hlinkClick r:id="rId4" action="ppaction://hlinksldjump">
                  <a:extLst>
                    <a:ext uri="{A12FA001-AC4F-418D-AE19-62706E023703}">
                      <ahyp:hlinkClr xmlns:ahyp="http://schemas.microsoft.com/office/drawing/2018/hyperlinkcolor" val="tx"/>
                    </a:ext>
                  </a:extLst>
                </a:hlinkClick>
              </a:rPr>
              <a:t>Introduction</a:t>
            </a:r>
            <a:r>
              <a:rPr lang="en-US" dirty="0">
                <a:solidFill>
                  <a:srgbClr val="FF0000"/>
                </a:solidFill>
              </a:rPr>
              <a:t> – Teacher Instructions (Remove/Adapt Before Use)</a:t>
            </a:r>
          </a:p>
        </p:txBody>
      </p:sp>
      <p:sp>
        <p:nvSpPr>
          <p:cNvPr id="21" name="Text Placeholder 20">
            <a:extLst>
              <a:ext uri="{FF2B5EF4-FFF2-40B4-BE49-F238E27FC236}">
                <a16:creationId xmlns:a16="http://schemas.microsoft.com/office/drawing/2014/main" id="{E66C7987-60BB-DC47-A0C2-99C652EF4EF7}"/>
              </a:ext>
            </a:extLst>
          </p:cNvPr>
          <p:cNvSpPr>
            <a:spLocks noGrp="1"/>
          </p:cNvSpPr>
          <p:nvPr>
            <p:ph type="body" sz="quarter" idx="30"/>
          </p:nvPr>
        </p:nvSpPr>
        <p:spPr>
          <a:xfrm>
            <a:off x="2202016" y="3718852"/>
            <a:ext cx="9278784" cy="566444"/>
          </a:xfrm>
          <a:prstGeom prst="rect">
            <a:avLst/>
          </a:prstGeom>
        </p:spPr>
        <p:txBody>
          <a:bodyPr lIns="91440" tIns="45720" rIns="91440" bIns="45720" anchor="ctr">
            <a:noAutofit/>
          </a:bodyPr>
          <a:lstStyle/>
          <a:p>
            <a:pPr marL="342900" indent="-342900">
              <a:buClr>
                <a:srgbClr val="29C5F4"/>
              </a:buClr>
              <a:buFont typeface="Wingdings" panose="05000000000000000000" pitchFamily="2" charset="2"/>
              <a:buChar char="Ø"/>
            </a:pPr>
            <a:r>
              <a:rPr lang="en-US" dirty="0">
                <a:hlinkClick r:id="rId5" action="ppaction://hlinksldjump">
                  <a:extLst>
                    <a:ext uri="{A12FA001-AC4F-418D-AE19-62706E023703}">
                      <ahyp:hlinkClr xmlns:ahyp="http://schemas.microsoft.com/office/drawing/2018/hyperlinkcolor" val="tx"/>
                    </a:ext>
                  </a:extLst>
                </a:hlinkClick>
              </a:rPr>
              <a:t>Slide Deck Structure </a:t>
            </a:r>
            <a:r>
              <a:rPr lang="en-US">
                <a:solidFill>
                  <a:srgbClr val="FF0000"/>
                </a:solidFill>
              </a:rPr>
              <a:t>– Teacher Instructions (Remove/Adapt Before Use)</a:t>
            </a:r>
            <a:endParaRPr lang="en-US"/>
          </a:p>
        </p:txBody>
      </p:sp>
      <p:sp>
        <p:nvSpPr>
          <p:cNvPr id="23" name="Text Placeholder 22">
            <a:extLst>
              <a:ext uri="{FF2B5EF4-FFF2-40B4-BE49-F238E27FC236}">
                <a16:creationId xmlns:a16="http://schemas.microsoft.com/office/drawing/2014/main" id="{8343CF12-FDE6-8849-AC52-1E26D392F86A}"/>
              </a:ext>
            </a:extLst>
          </p:cNvPr>
          <p:cNvSpPr>
            <a:spLocks noGrp="1"/>
          </p:cNvSpPr>
          <p:nvPr>
            <p:ph type="body" sz="quarter" idx="32"/>
          </p:nvPr>
        </p:nvSpPr>
        <p:spPr>
          <a:xfrm>
            <a:off x="2202016" y="4297921"/>
            <a:ext cx="8547206" cy="566444"/>
          </a:xfrm>
          <a:prstGeom prst="rect">
            <a:avLst/>
          </a:prstGeom>
        </p:spPr>
        <p:txBody>
          <a:bodyPr/>
          <a:lstStyle/>
          <a:p>
            <a:pPr marL="342900" indent="-342900">
              <a:buClr>
                <a:srgbClr val="29C5F4"/>
              </a:buClr>
              <a:buFont typeface="Wingdings" panose="05000000000000000000" pitchFamily="2" charset="2"/>
              <a:buChar char="Ø"/>
            </a:pPr>
            <a:r>
              <a:rPr lang="en-US" dirty="0">
                <a:hlinkClick r:id="rId6" action="ppaction://hlinksldjump">
                  <a:extLst>
                    <a:ext uri="{A12FA001-AC4F-418D-AE19-62706E023703}">
                      <ahyp:hlinkClr xmlns:ahyp="http://schemas.microsoft.com/office/drawing/2018/hyperlinkcolor" val="tx"/>
                    </a:ext>
                  </a:extLst>
                </a:hlinkClick>
              </a:rPr>
              <a:t>Module 3 – Real-Life Challenge</a:t>
            </a:r>
            <a:endParaRPr lang="en-US" dirty="0"/>
          </a:p>
        </p:txBody>
      </p:sp>
      <p:sp>
        <p:nvSpPr>
          <p:cNvPr id="12" name="Rectangle 11">
            <a:extLst>
              <a:ext uri="{FF2B5EF4-FFF2-40B4-BE49-F238E27FC236}">
                <a16:creationId xmlns:a16="http://schemas.microsoft.com/office/drawing/2014/main" id="{FD1AE6A7-36AA-0C4F-0261-5C67EE120960}"/>
              </a:ext>
            </a:extLst>
          </p:cNvPr>
          <p:cNvSpPr/>
          <p:nvPr/>
        </p:nvSpPr>
        <p:spPr>
          <a:xfrm>
            <a:off x="345172" y="1007603"/>
            <a:ext cx="2974383" cy="698629"/>
          </a:xfrm>
          <a:prstGeom prst="rect">
            <a:avLst/>
          </a:prstGeom>
          <a:gradFill>
            <a:gsLst>
              <a:gs pos="0">
                <a:srgbClr val="8551A1"/>
              </a:gs>
              <a:gs pos="35350">
                <a:srgbClr val="6363AC"/>
              </a:gs>
              <a:gs pos="100000">
                <a:srgbClr val="26C4F4"/>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3" name="TextBox 12">
            <a:extLst>
              <a:ext uri="{FF2B5EF4-FFF2-40B4-BE49-F238E27FC236}">
                <a16:creationId xmlns:a16="http://schemas.microsoft.com/office/drawing/2014/main" id="{2F2EA0EE-50C1-B895-20F5-E74005289B90}"/>
              </a:ext>
            </a:extLst>
          </p:cNvPr>
          <p:cNvSpPr txBox="1"/>
          <p:nvPr/>
        </p:nvSpPr>
        <p:spPr>
          <a:xfrm>
            <a:off x="529195" y="1059901"/>
            <a:ext cx="2577693" cy="646331"/>
          </a:xfrm>
          <a:prstGeom prst="rect">
            <a:avLst/>
          </a:prstGeom>
          <a:noFill/>
        </p:spPr>
        <p:txBody>
          <a:bodyPr wrap="none" rtlCol="0">
            <a:spAutoFit/>
          </a:bodyPr>
          <a:lstStyle/>
          <a:p>
            <a:r>
              <a:rPr lang="en-US" sz="3600" b="1" spc="324">
                <a:solidFill>
                  <a:schemeClr val="bg1"/>
                </a:solidFill>
                <a:latin typeface="Calibri" panose="020F0502020204030204" pitchFamily="34" charset="0"/>
                <a:cs typeface="Calibri" panose="020F0502020204030204" pitchFamily="34" charset="0"/>
              </a:rPr>
              <a:t>CONTENTS</a:t>
            </a:r>
          </a:p>
        </p:txBody>
      </p:sp>
      <p:sp>
        <p:nvSpPr>
          <p:cNvPr id="5" name="Freeform 4">
            <a:extLst>
              <a:ext uri="{FF2B5EF4-FFF2-40B4-BE49-F238E27FC236}">
                <a16:creationId xmlns:a16="http://schemas.microsoft.com/office/drawing/2014/main" id="{F0AA56BA-45F4-3283-64D9-CB18D34B630F}"/>
              </a:ext>
            </a:extLst>
          </p:cNvPr>
          <p:cNvSpPr/>
          <p:nvPr/>
        </p:nvSpPr>
        <p:spPr>
          <a:xfrm rot="19451452">
            <a:off x="10266460" y="-2205407"/>
            <a:ext cx="5327283" cy="5759323"/>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874DF250-9762-EA34-433A-C14C032328D0}"/>
              </a:ext>
            </a:extLst>
          </p:cNvPr>
          <p:cNvSpPr/>
          <p:nvPr/>
        </p:nvSpPr>
        <p:spPr>
          <a:xfrm>
            <a:off x="8872447" y="1389035"/>
            <a:ext cx="951659" cy="1006025"/>
          </a:xfrm>
          <a:custGeom>
            <a:avLst/>
            <a:gdLst>
              <a:gd name="connsiteX0" fmla="*/ 122815 w 256549"/>
              <a:gd name="connsiteY0" fmla="*/ 237884 h 271205"/>
              <a:gd name="connsiteX1" fmla="*/ 36337 w 256549"/>
              <a:gd name="connsiteY1" fmla="*/ 262605 h 271205"/>
              <a:gd name="connsiteX2" fmla="*/ 6877 w 256549"/>
              <a:gd name="connsiteY2" fmla="*/ 175131 h 271205"/>
              <a:gd name="connsiteX3" fmla="*/ 92405 w 256549"/>
              <a:gd name="connsiteY3" fmla="*/ 152312 h 271205"/>
              <a:gd name="connsiteX4" fmla="*/ 122815 w 256549"/>
              <a:gd name="connsiteY4" fmla="*/ 237884 h 271205"/>
              <a:gd name="connsiteX5" fmla="*/ 150374 w 256549"/>
              <a:gd name="connsiteY5" fmla="*/ 72444 h 271205"/>
              <a:gd name="connsiteX6" fmla="*/ 83853 w 256549"/>
              <a:gd name="connsiteY6" fmla="*/ 91460 h 271205"/>
              <a:gd name="connsiteX7" fmla="*/ 61045 w 256549"/>
              <a:gd name="connsiteY7" fmla="*/ 23953 h 271205"/>
              <a:gd name="connsiteX8" fmla="*/ 127567 w 256549"/>
              <a:gd name="connsiteY8" fmla="*/ 5888 h 271205"/>
              <a:gd name="connsiteX9" fmla="*/ 150374 w 256549"/>
              <a:gd name="connsiteY9" fmla="*/ 72444 h 271205"/>
              <a:gd name="connsiteX10" fmla="*/ 253958 w 256549"/>
              <a:gd name="connsiteY10" fmla="*/ 102870 h 271205"/>
              <a:gd name="connsiteX11" fmla="*/ 212145 w 256549"/>
              <a:gd name="connsiteY11" fmla="*/ 115230 h 271205"/>
              <a:gd name="connsiteX12" fmla="*/ 197890 w 256549"/>
              <a:gd name="connsiteY12" fmla="*/ 72444 h 271205"/>
              <a:gd name="connsiteX13" fmla="*/ 239703 w 256549"/>
              <a:gd name="connsiteY13" fmla="*/ 61035 h 271205"/>
              <a:gd name="connsiteX14" fmla="*/ 253958 w 256549"/>
              <a:gd name="connsiteY14" fmla="*/ 102870 h 271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56549" h="271205">
                <a:moveTo>
                  <a:pt x="122815" y="237884"/>
                </a:moveTo>
                <a:cubicBezTo>
                  <a:pt x="107610" y="269260"/>
                  <a:pt x="68648" y="280670"/>
                  <a:pt x="36337" y="262605"/>
                </a:cubicBezTo>
                <a:cubicBezTo>
                  <a:pt x="4027" y="245490"/>
                  <a:pt x="-9278" y="205557"/>
                  <a:pt x="6877" y="175131"/>
                </a:cubicBezTo>
                <a:cubicBezTo>
                  <a:pt x="23033" y="144705"/>
                  <a:pt x="61045" y="135197"/>
                  <a:pt x="92405" y="152312"/>
                </a:cubicBezTo>
                <a:cubicBezTo>
                  <a:pt x="124716" y="169426"/>
                  <a:pt x="138020" y="207458"/>
                  <a:pt x="122815" y="237884"/>
                </a:cubicBezTo>
                <a:close/>
                <a:moveTo>
                  <a:pt x="150374" y="72444"/>
                </a:moveTo>
                <a:cubicBezTo>
                  <a:pt x="138020" y="96214"/>
                  <a:pt x="108561" y="104772"/>
                  <a:pt x="83853" y="91460"/>
                </a:cubicBezTo>
                <a:cubicBezTo>
                  <a:pt x="59144" y="78149"/>
                  <a:pt x="48691" y="47723"/>
                  <a:pt x="61045" y="23953"/>
                </a:cubicBezTo>
                <a:cubicBezTo>
                  <a:pt x="73399" y="1134"/>
                  <a:pt x="102859" y="-6472"/>
                  <a:pt x="127567" y="5888"/>
                </a:cubicBezTo>
                <a:cubicBezTo>
                  <a:pt x="152275" y="19199"/>
                  <a:pt x="161778" y="48674"/>
                  <a:pt x="150374" y="72444"/>
                </a:cubicBezTo>
                <a:close/>
                <a:moveTo>
                  <a:pt x="253958" y="102870"/>
                </a:moveTo>
                <a:cubicBezTo>
                  <a:pt x="246356" y="118083"/>
                  <a:pt x="228300" y="123788"/>
                  <a:pt x="212145" y="115230"/>
                </a:cubicBezTo>
                <a:cubicBezTo>
                  <a:pt x="196939" y="106673"/>
                  <a:pt x="190287" y="87657"/>
                  <a:pt x="197890" y="72444"/>
                </a:cubicBezTo>
                <a:cubicBezTo>
                  <a:pt x="205492" y="58182"/>
                  <a:pt x="224498" y="53428"/>
                  <a:pt x="239703" y="61035"/>
                </a:cubicBezTo>
                <a:cubicBezTo>
                  <a:pt x="253958" y="69592"/>
                  <a:pt x="260610" y="88608"/>
                  <a:pt x="253958" y="102870"/>
                </a:cubicBezTo>
                <a:close/>
              </a:path>
            </a:pathLst>
          </a:custGeom>
          <a:gradFill>
            <a:gsLst>
              <a:gs pos="0">
                <a:srgbClr val="8551A1"/>
              </a:gs>
              <a:gs pos="35350">
                <a:srgbClr val="6363AC"/>
              </a:gs>
              <a:gs pos="100000">
                <a:srgbClr val="26C4F4"/>
              </a:gs>
            </a:gsLst>
            <a:lin ang="0" scaled="1"/>
          </a:gradFill>
          <a:ln w="9492" cap="flat">
            <a:noFill/>
            <a:prstDash val="solid"/>
            <a:miter/>
          </a:ln>
        </p:spPr>
        <p:txBody>
          <a:bodyPr rtlCol="0" anchor="ctr"/>
          <a:lstStyle/>
          <a:p>
            <a:endParaRPr lang="en-US"/>
          </a:p>
        </p:txBody>
      </p:sp>
    </p:spTree>
    <p:extLst>
      <p:ext uri="{BB962C8B-B14F-4D97-AF65-F5344CB8AC3E}">
        <p14:creationId xmlns:p14="http://schemas.microsoft.com/office/powerpoint/2010/main" val="363521111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FCA200-4C0B-51A1-9B9B-60D7AE839FEA}"/>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293FFEB8-C715-1381-C2C2-35E400E409A8}"/>
              </a:ext>
            </a:extLst>
          </p:cNvPr>
          <p:cNvSpPr>
            <a:spLocks noGrp="1"/>
          </p:cNvSpPr>
          <p:nvPr>
            <p:ph type="body" sz="quarter" idx="16"/>
          </p:nvPr>
        </p:nvSpPr>
        <p:spPr/>
        <p:txBody>
          <a:bodyPr/>
          <a:lstStyle/>
          <a:p>
            <a:r>
              <a:rPr lang="en-US" b="1">
                <a:effectLst/>
                <a:latin typeface="Calibri (Body)"/>
                <a:ea typeface="Calibri" panose="020F0502020204030204" pitchFamily="34" charset="0"/>
                <a:cs typeface="Times New Roman" panose="02020603050405020304" pitchFamily="18" charset="0"/>
              </a:rPr>
              <a:t>Step 1: Context Map Canvas</a:t>
            </a:r>
            <a:endParaRPr lang="nl-NL" b="1">
              <a:effectLst/>
              <a:latin typeface="Calibri (Body)"/>
              <a:ea typeface="Calibri" panose="020F0502020204030204" pitchFamily="34" charset="0"/>
              <a:cs typeface="Times New Roman" panose="02020603050405020304" pitchFamily="18" charset="0"/>
            </a:endParaRPr>
          </a:p>
        </p:txBody>
      </p:sp>
      <p:sp>
        <p:nvSpPr>
          <p:cNvPr id="4" name="Text Placeholder 3">
            <a:extLst>
              <a:ext uri="{FF2B5EF4-FFF2-40B4-BE49-F238E27FC236}">
                <a16:creationId xmlns:a16="http://schemas.microsoft.com/office/drawing/2014/main" id="{FDC75E73-1831-41D8-38F1-E8E229383E84}"/>
              </a:ext>
            </a:extLst>
          </p:cNvPr>
          <p:cNvSpPr>
            <a:spLocks noGrp="1"/>
          </p:cNvSpPr>
          <p:nvPr>
            <p:ph type="body" sz="quarter" idx="19"/>
          </p:nvPr>
        </p:nvSpPr>
        <p:spPr>
          <a:xfrm>
            <a:off x="904856" y="2325487"/>
            <a:ext cx="4272934" cy="3781929"/>
          </a:xfrm>
        </p:spPr>
        <p:txBody>
          <a:bodyPr lIns="91440" tIns="45720" rIns="91440" bIns="45720" anchor="t"/>
          <a:lstStyle/>
          <a:p>
            <a:pPr indent="0">
              <a:spcBef>
                <a:spcPts val="600"/>
              </a:spcBef>
            </a:pPr>
            <a:r>
              <a:rPr lang="en-US" sz="1600" b="1" dirty="0">
                <a:latin typeface="Calibri"/>
                <a:ea typeface="Calibri"/>
                <a:cs typeface="Times New Roman"/>
              </a:rPr>
              <a:t>I</a:t>
            </a:r>
            <a:r>
              <a:rPr lang="en-US" sz="1600" b="1" dirty="0">
                <a:effectLst/>
                <a:latin typeface="Calibri"/>
                <a:ea typeface="Calibri"/>
                <a:cs typeface="Times New Roman"/>
              </a:rPr>
              <a:t>dentify opportunities</a:t>
            </a:r>
            <a:r>
              <a:rPr lang="en-US" sz="1600" dirty="0">
                <a:effectLst/>
                <a:latin typeface="Calibri"/>
                <a:ea typeface="Calibri"/>
                <a:cs typeface="Times New Roman"/>
              </a:rPr>
              <a:t> for </a:t>
            </a:r>
            <a:r>
              <a:rPr lang="en-US" sz="1600" dirty="0">
                <a:latin typeface="Calibri"/>
                <a:ea typeface="Calibri"/>
                <a:cs typeface="Times New Roman"/>
              </a:rPr>
              <a:t>sustainable logistics operations of the </a:t>
            </a:r>
            <a:r>
              <a:rPr lang="en-US" sz="1600" dirty="0">
                <a:effectLst/>
                <a:latin typeface="Calibri"/>
                <a:ea typeface="Calibri"/>
                <a:cs typeface="Times New Roman"/>
              </a:rPr>
              <a:t>selected company. Think about the areas in the Context Map Canvas </a:t>
            </a:r>
            <a:r>
              <a:rPr lang="en-US" sz="1600" dirty="0">
                <a:latin typeface="Calibri"/>
                <a:ea typeface="Calibri"/>
                <a:cs typeface="Times New Roman"/>
              </a:rPr>
              <a:t>and</a:t>
            </a:r>
            <a:r>
              <a:rPr lang="en-US" sz="1600" dirty="0">
                <a:effectLst/>
                <a:latin typeface="Calibri"/>
                <a:ea typeface="Calibri"/>
                <a:cs typeface="Times New Roman"/>
              </a:rPr>
              <a:t> </a:t>
            </a:r>
            <a:r>
              <a:rPr lang="en-GB" sz="1600" dirty="0">
                <a:effectLst/>
                <a:latin typeface="Calibri"/>
                <a:ea typeface="Calibri"/>
                <a:cs typeface="Calibri"/>
              </a:rPr>
              <a:t>highlight the </a:t>
            </a:r>
            <a:r>
              <a:rPr lang="en-GB" sz="1600" b="1" dirty="0">
                <a:effectLst/>
                <a:latin typeface="Calibri"/>
                <a:ea typeface="Calibri"/>
                <a:cs typeface="Calibri"/>
              </a:rPr>
              <a:t>top 3 threats and opportunities</a:t>
            </a:r>
            <a:r>
              <a:rPr lang="en-US" sz="1600" dirty="0">
                <a:effectLst/>
                <a:latin typeface="Calibri"/>
                <a:ea typeface="Calibri"/>
                <a:cs typeface="Times New Roman"/>
              </a:rPr>
              <a:t>. </a:t>
            </a:r>
          </a:p>
          <a:p>
            <a:pPr indent="0">
              <a:spcBef>
                <a:spcPts val="600"/>
              </a:spcBef>
            </a:pPr>
            <a:r>
              <a:rPr lang="en-GB" sz="1600" dirty="0">
                <a:effectLst/>
                <a:latin typeface="Calibri"/>
                <a:ea typeface="Calibri"/>
                <a:cs typeface="Calibri"/>
              </a:rPr>
              <a:t>Watch the </a:t>
            </a:r>
            <a:r>
              <a:rPr lang="en-GB" sz="1600" b="1" u="sng" dirty="0">
                <a:solidFill>
                  <a:srgbClr val="29C5F4"/>
                </a:solidFill>
                <a:effectLst/>
                <a:latin typeface="Calibri"/>
                <a:ea typeface="Calibri"/>
                <a:cs typeface="Calibri"/>
                <a:hlinkClick r:id="rId2">
                  <a:extLst>
                    <a:ext uri="{A12FA001-AC4F-418D-AE19-62706E023703}">
                      <ahyp:hlinkClr xmlns:ahyp="http://schemas.microsoft.com/office/drawing/2018/hyperlinkcolor" val="tx"/>
                    </a:ext>
                  </a:extLst>
                </a:hlinkClick>
              </a:rPr>
              <a:t>Context Map Canvas </a:t>
            </a:r>
            <a:r>
              <a:rPr lang="en-GB" sz="1600" dirty="0">
                <a:effectLst/>
                <a:latin typeface="Calibri"/>
                <a:ea typeface="Calibri"/>
                <a:cs typeface="Calibri"/>
              </a:rPr>
              <a:t>video to understand </a:t>
            </a:r>
            <a:r>
              <a:rPr lang="en-GB" sz="1600" dirty="0">
                <a:latin typeface="Calibri"/>
                <a:ea typeface="Calibri"/>
                <a:cs typeface="Calibri"/>
              </a:rPr>
              <a:t>it </a:t>
            </a:r>
            <a:r>
              <a:rPr lang="en-GB" sz="1600" dirty="0">
                <a:effectLst/>
                <a:latin typeface="Calibri"/>
                <a:ea typeface="Calibri"/>
                <a:cs typeface="Calibri"/>
              </a:rPr>
              <a:t>better</a:t>
            </a:r>
            <a:r>
              <a:rPr lang="en-GB" sz="1600" dirty="0">
                <a:latin typeface="Calibri"/>
                <a:ea typeface="Calibri"/>
                <a:cs typeface="Calibri"/>
              </a:rPr>
              <a:t>. </a:t>
            </a:r>
          </a:p>
          <a:p>
            <a:pPr indent="0">
              <a:spcBef>
                <a:spcPts val="600"/>
              </a:spcBef>
            </a:pPr>
            <a:r>
              <a:rPr lang="en-GB" sz="1600" dirty="0">
                <a:latin typeface="Calibri"/>
                <a:ea typeface="Calibri"/>
                <a:cs typeface="Times New Roman"/>
              </a:rPr>
              <a:t>Discuss and fill out the Canvas with your group.</a:t>
            </a:r>
          </a:p>
          <a:p>
            <a:pPr indent="0">
              <a:spcBef>
                <a:spcPts val="600"/>
              </a:spcBef>
            </a:pPr>
            <a:endParaRPr lang="en-GB" sz="1600" dirty="0">
              <a:latin typeface="Calibri"/>
              <a:ea typeface="Calibri"/>
              <a:cs typeface="Calibri"/>
            </a:endParaRPr>
          </a:p>
        </p:txBody>
      </p:sp>
      <p:pic>
        <p:nvPicPr>
          <p:cNvPr id="2" name="Picture 4" descr="A map of a company&#10;&#10;Description automatically generated">
            <a:extLst>
              <a:ext uri="{FF2B5EF4-FFF2-40B4-BE49-F238E27FC236}">
                <a16:creationId xmlns:a16="http://schemas.microsoft.com/office/drawing/2014/main" id="{B40BA4F6-8623-A291-BA7B-47474AC7E0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29706" y="2274571"/>
            <a:ext cx="6117464" cy="4328050"/>
          </a:xfrm>
          <a:prstGeom prst="rect">
            <a:avLst/>
          </a:prstGeom>
        </p:spPr>
      </p:pic>
    </p:spTree>
    <p:extLst>
      <p:ext uri="{BB962C8B-B14F-4D97-AF65-F5344CB8AC3E}">
        <p14:creationId xmlns:p14="http://schemas.microsoft.com/office/powerpoint/2010/main" val="16651351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376088-EE48-7EA7-4690-E0F2AC189BD8}"/>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04D78800-65C3-4A83-02E7-FB3636470A07}"/>
              </a:ext>
            </a:extLst>
          </p:cNvPr>
          <p:cNvSpPr>
            <a:spLocks noGrp="1"/>
          </p:cNvSpPr>
          <p:nvPr>
            <p:ph type="body" sz="quarter" idx="16"/>
          </p:nvPr>
        </p:nvSpPr>
        <p:spPr/>
        <p:txBody>
          <a:bodyPr/>
          <a:lstStyle/>
          <a:p>
            <a:r>
              <a:rPr lang="en-IE" b="1" dirty="0">
                <a:effectLst/>
                <a:latin typeface="Calibri (Body)"/>
                <a:ea typeface="Calibri" panose="020F0502020204030204" pitchFamily="34" charset="0"/>
                <a:cs typeface="Arial" panose="020B0604020202020204" pitchFamily="34" charset="0"/>
              </a:rPr>
              <a:t>Step 2: Jobs to be Done Framework</a:t>
            </a:r>
            <a:endParaRPr lang="nl-NL" b="1" dirty="0">
              <a:effectLst/>
              <a:latin typeface="Calibri (Body)"/>
              <a:ea typeface="Calibri" panose="020F0502020204030204" pitchFamily="34" charset="0"/>
              <a:cs typeface="Arial" panose="020B0604020202020204" pitchFamily="34" charset="0"/>
            </a:endParaRPr>
          </a:p>
        </p:txBody>
      </p:sp>
      <p:sp>
        <p:nvSpPr>
          <p:cNvPr id="4" name="Text Placeholder 3">
            <a:extLst>
              <a:ext uri="{FF2B5EF4-FFF2-40B4-BE49-F238E27FC236}">
                <a16:creationId xmlns:a16="http://schemas.microsoft.com/office/drawing/2014/main" id="{CD36AFFF-A9BA-CF13-C0FA-2C3662FD03F4}"/>
              </a:ext>
            </a:extLst>
          </p:cNvPr>
          <p:cNvSpPr>
            <a:spLocks noGrp="1"/>
          </p:cNvSpPr>
          <p:nvPr>
            <p:ph type="body" sz="quarter" idx="19"/>
          </p:nvPr>
        </p:nvSpPr>
        <p:spPr>
          <a:xfrm>
            <a:off x="904856" y="2121581"/>
            <a:ext cx="10479218" cy="3781929"/>
          </a:xfrm>
        </p:spPr>
        <p:txBody>
          <a:bodyPr lIns="91440" tIns="45720" rIns="91440" bIns="45720" anchor="t"/>
          <a:lstStyle/>
          <a:p>
            <a:pPr marL="11113" indent="0"/>
            <a:r>
              <a:rPr lang="en-US" sz="1600">
                <a:effectLst/>
                <a:latin typeface="Calibri"/>
                <a:ea typeface="Calibri"/>
                <a:cs typeface="Times New Roman"/>
              </a:rPr>
              <a:t>The Jobs-to-be-Done framework is a customer-</a:t>
            </a:r>
            <a:r>
              <a:rPr lang="en-US" sz="1600" err="1">
                <a:effectLst/>
                <a:latin typeface="Calibri"/>
                <a:ea typeface="Calibri"/>
                <a:cs typeface="Times New Roman"/>
              </a:rPr>
              <a:t>centred</a:t>
            </a:r>
            <a:r>
              <a:rPr lang="en-US" sz="1600">
                <a:effectLst/>
                <a:latin typeface="Calibri"/>
                <a:ea typeface="Calibri"/>
                <a:cs typeface="Times New Roman"/>
              </a:rPr>
              <a:t> innovation method that enables companies to identify customer needs and deconstruct a job that customers are trying to get done into specific process steps. Watch the video </a:t>
            </a:r>
            <a:r>
              <a:rPr lang="en-US" sz="1600" b="1" u="sng">
                <a:solidFill>
                  <a:srgbClr val="29C5F4"/>
                </a:solidFill>
                <a:effectLst/>
                <a:latin typeface="Calibri"/>
                <a:ea typeface="Calibri"/>
                <a:cs typeface="Times New Roman"/>
                <a:hlinkClick r:id="rId2">
                  <a:extLst>
                    <a:ext uri="{A12FA001-AC4F-418D-AE19-62706E023703}">
                      <ahyp:hlinkClr xmlns:ahyp="http://schemas.microsoft.com/office/drawing/2018/hyperlinkcolor" val="tx"/>
                    </a:ext>
                  </a:extLst>
                </a:hlinkClick>
              </a:rPr>
              <a:t>Job-to-be-Done with examples</a:t>
            </a:r>
            <a:r>
              <a:rPr lang="en-US" sz="1600" b="1">
                <a:solidFill>
                  <a:srgbClr val="29C5F4"/>
                </a:solidFill>
                <a:effectLst/>
                <a:latin typeface="Calibri"/>
                <a:ea typeface="Calibri"/>
                <a:cs typeface="Times New Roman"/>
              </a:rPr>
              <a:t> </a:t>
            </a:r>
            <a:r>
              <a:rPr lang="en-US" sz="1600">
                <a:effectLst/>
                <a:latin typeface="Calibri"/>
                <a:ea typeface="Calibri"/>
                <a:cs typeface="Times New Roman"/>
              </a:rPr>
              <a:t>to understand the framework better. You can use the </a:t>
            </a:r>
            <a:r>
              <a:rPr lang="en-US" sz="1600" b="1" u="sng">
                <a:solidFill>
                  <a:srgbClr val="29C5F4"/>
                </a:solidFill>
                <a:effectLst/>
                <a:latin typeface="Calibri"/>
                <a:ea typeface="Calibri"/>
                <a:cs typeface="Times New Roman"/>
                <a:hlinkClick r:id="rId3">
                  <a:extLst>
                    <a:ext uri="{A12FA001-AC4F-418D-AE19-62706E023703}">
                      <ahyp:hlinkClr xmlns:ahyp="http://schemas.microsoft.com/office/drawing/2018/hyperlinkcolor" val="tx"/>
                    </a:ext>
                  </a:extLst>
                </a:hlinkClick>
              </a:rPr>
              <a:t>template from Miro</a:t>
            </a:r>
            <a:r>
              <a:rPr lang="en-US" sz="1600" b="1">
                <a:solidFill>
                  <a:srgbClr val="29C5F4"/>
                </a:solidFill>
                <a:latin typeface="Calibri"/>
                <a:ea typeface="Calibri"/>
                <a:cs typeface="Times New Roman"/>
              </a:rPr>
              <a:t> </a:t>
            </a:r>
            <a:r>
              <a:rPr lang="en-US" sz="1600">
                <a:latin typeface="Calibri"/>
                <a:ea typeface="Calibri"/>
                <a:cs typeface="Times New Roman"/>
              </a:rPr>
              <a:t>for your task.</a:t>
            </a:r>
            <a:endParaRPr lang="nl-NL" sz="160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 name="Grafik 1">
            <a:extLst>
              <a:ext uri="{FF2B5EF4-FFF2-40B4-BE49-F238E27FC236}">
                <a16:creationId xmlns:a16="http://schemas.microsoft.com/office/drawing/2014/main" id="{564EE927-49AC-4E8B-F3D1-DD812FAB9625}"/>
              </a:ext>
            </a:extLst>
          </p:cNvPr>
          <p:cNvPicPr>
            <a:picLocks noChangeAspect="1"/>
          </p:cNvPicPr>
          <p:nvPr/>
        </p:nvPicPr>
        <p:blipFill>
          <a:blip r:embed="rId4"/>
          <a:stretch>
            <a:fillRect/>
          </a:stretch>
        </p:blipFill>
        <p:spPr>
          <a:xfrm>
            <a:off x="3702109" y="3216729"/>
            <a:ext cx="4787782" cy="3429000"/>
          </a:xfrm>
          <a:prstGeom prst="rect">
            <a:avLst/>
          </a:prstGeom>
        </p:spPr>
      </p:pic>
    </p:spTree>
    <p:extLst>
      <p:ext uri="{BB962C8B-B14F-4D97-AF65-F5344CB8AC3E}">
        <p14:creationId xmlns:p14="http://schemas.microsoft.com/office/powerpoint/2010/main" val="38472578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2BB27B-C201-4541-766F-879F2AF7F5EA}"/>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9ABE8C54-94BD-476C-BF13-9D68733C7678}"/>
              </a:ext>
            </a:extLst>
          </p:cNvPr>
          <p:cNvSpPr>
            <a:spLocks noGrp="1"/>
          </p:cNvSpPr>
          <p:nvPr>
            <p:ph type="body" sz="quarter" idx="16"/>
          </p:nvPr>
        </p:nvSpPr>
        <p:spPr/>
        <p:txBody>
          <a:bodyPr/>
          <a:lstStyle/>
          <a:p>
            <a:r>
              <a:rPr lang="en-IE" b="1" dirty="0">
                <a:effectLst/>
                <a:latin typeface="Calibri (Body)"/>
                <a:ea typeface="Calibri" panose="020F0502020204030204" pitchFamily="34" charset="0"/>
                <a:cs typeface="Arial" panose="020B0604020202020204" pitchFamily="34" charset="0"/>
              </a:rPr>
              <a:t>Step 3: Applying Jobs to be </a:t>
            </a:r>
            <a:r>
              <a:rPr lang="en-IE" dirty="0">
                <a:latin typeface="Calibri (Body)"/>
                <a:ea typeface="Calibri" panose="020F0502020204030204" pitchFamily="34" charset="0"/>
                <a:cs typeface="Arial" panose="020B0604020202020204" pitchFamily="34" charset="0"/>
              </a:rPr>
              <a:t>Done</a:t>
            </a:r>
            <a:endParaRPr lang="nl-NL" b="1" dirty="0">
              <a:effectLst/>
              <a:latin typeface="Calibri (Body)"/>
              <a:ea typeface="Calibri" panose="020F0502020204030204" pitchFamily="34" charset="0"/>
              <a:cs typeface="Arial" panose="020B0604020202020204" pitchFamily="34" charset="0"/>
            </a:endParaRPr>
          </a:p>
        </p:txBody>
      </p:sp>
      <p:sp>
        <p:nvSpPr>
          <p:cNvPr id="4" name="Text Placeholder 3">
            <a:extLst>
              <a:ext uri="{FF2B5EF4-FFF2-40B4-BE49-F238E27FC236}">
                <a16:creationId xmlns:a16="http://schemas.microsoft.com/office/drawing/2014/main" id="{797FCBEC-2E03-FBEA-EEB2-645B7195EBC7}"/>
              </a:ext>
            </a:extLst>
          </p:cNvPr>
          <p:cNvSpPr>
            <a:spLocks noGrp="1"/>
          </p:cNvSpPr>
          <p:nvPr>
            <p:ph type="body" sz="quarter" idx="19"/>
          </p:nvPr>
        </p:nvSpPr>
        <p:spPr>
          <a:xfrm>
            <a:off x="904856" y="2121581"/>
            <a:ext cx="10479218" cy="3781929"/>
          </a:xfrm>
        </p:spPr>
        <p:txBody>
          <a:bodyPr lIns="91440" tIns="45720" rIns="91440" bIns="45720" anchor="t"/>
          <a:lstStyle/>
          <a:p>
            <a:pPr marL="0" indent="0" algn="just"/>
            <a:r>
              <a:rPr lang="en-GB" sz="1600" dirty="0"/>
              <a:t>Build upon the jobs identified and transform them into user stories. Apply the JTBD theory by creating user stories in the </a:t>
            </a:r>
            <a:r>
              <a:rPr lang="en-GB" sz="1600" dirty="0">
                <a:ea typeface="Calibri"/>
                <a:cs typeface="Times New Roman"/>
              </a:rPr>
              <a:t>format below.</a:t>
            </a:r>
          </a:p>
          <a:p>
            <a:pPr marL="0" indent="0" algn="just"/>
            <a:endParaRPr lang="en-GB" sz="1600" dirty="0">
              <a:ea typeface="Calibri"/>
              <a:cs typeface="Times New Roman"/>
            </a:endParaRPr>
          </a:p>
          <a:p>
            <a:pPr marL="0" indent="0" algn="just"/>
            <a:endParaRPr lang="en-GB" sz="1600" dirty="0">
              <a:ea typeface="Calibri"/>
              <a:cs typeface="Times New Roman"/>
            </a:endParaRPr>
          </a:p>
          <a:p>
            <a:pPr marL="0" indent="0" algn="just"/>
            <a:endParaRPr lang="en-GB" sz="1600" dirty="0">
              <a:ea typeface="Calibri"/>
              <a:cs typeface="Times New Roman"/>
            </a:endParaRPr>
          </a:p>
          <a:p>
            <a:pPr marL="0" indent="0" algn="just"/>
            <a:endParaRPr lang="en-GB" sz="1600" dirty="0">
              <a:ea typeface="Calibri"/>
              <a:cs typeface="Times New Roman"/>
            </a:endParaRPr>
          </a:p>
          <a:p>
            <a:pPr marL="0" indent="0" algn="just"/>
            <a:endParaRPr lang="en-GB" sz="1600" dirty="0">
              <a:ea typeface="Calibri"/>
              <a:cs typeface="Times New Roman"/>
            </a:endParaRPr>
          </a:p>
          <a:p>
            <a:pPr marL="0" indent="0" algn="just"/>
            <a:endParaRPr lang="en-GB" sz="1600" dirty="0">
              <a:ea typeface="Calibri"/>
              <a:cs typeface="Times New Roman"/>
            </a:endParaRPr>
          </a:p>
          <a:p>
            <a:pPr marL="0" indent="0" algn="just"/>
            <a:endParaRPr lang="en-GB" sz="1600" dirty="0">
              <a:ea typeface="Calibri"/>
              <a:cs typeface="Times New Roman"/>
            </a:endParaRPr>
          </a:p>
          <a:p>
            <a:pPr marL="0" indent="0" algn="just"/>
            <a:endParaRPr lang="en-GB" sz="1600" dirty="0">
              <a:ea typeface="Calibri"/>
              <a:cs typeface="Times New Roman"/>
            </a:endParaRPr>
          </a:p>
          <a:p>
            <a:pPr marL="0" indent="0" algn="just"/>
            <a:r>
              <a:rPr lang="en-GB" sz="1600" dirty="0">
                <a:ea typeface="Calibri"/>
                <a:cs typeface="Times New Roman"/>
              </a:rPr>
              <a:t>For example: </a:t>
            </a:r>
            <a:r>
              <a:rPr lang="en-GB" sz="1600" dirty="0"/>
              <a:t>"[When I go groceries shopping] [I want to shop regional vegetables] [so that I support the locals and feel good about myself]“</a:t>
            </a:r>
          </a:p>
          <a:p>
            <a:pPr marL="0" indent="0" algn="just"/>
            <a:endParaRPr lang="en-GB" sz="1600" dirty="0">
              <a:ea typeface="Calibri"/>
              <a:cs typeface="Times New Roman"/>
            </a:endParaRPr>
          </a:p>
          <a:p>
            <a:pPr marL="11113" indent="0"/>
            <a:endParaRPr lang="nl-NL"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Picture 15">
            <a:extLst>
              <a:ext uri="{FF2B5EF4-FFF2-40B4-BE49-F238E27FC236}">
                <a16:creationId xmlns:a16="http://schemas.microsoft.com/office/drawing/2014/main" id="{A509CCAD-0CCE-70E1-B8B2-785984FD087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724709" y="2960796"/>
            <a:ext cx="6742582" cy="1961399"/>
          </a:xfrm>
          <a:prstGeom prst="rect">
            <a:avLst/>
          </a:prstGeom>
          <a:noFill/>
          <a:ln>
            <a:noFill/>
          </a:ln>
        </p:spPr>
      </p:pic>
    </p:spTree>
    <p:extLst>
      <p:ext uri="{BB962C8B-B14F-4D97-AF65-F5344CB8AC3E}">
        <p14:creationId xmlns:p14="http://schemas.microsoft.com/office/powerpoint/2010/main" val="371648426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17">
            <a:extLst>
              <a:ext uri="{FF2B5EF4-FFF2-40B4-BE49-F238E27FC236}">
                <a16:creationId xmlns:a16="http://schemas.microsoft.com/office/drawing/2014/main" id="{BCE9C753-B344-7A74-3192-E14C32B94B65}"/>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t="12604" b="12604"/>
          <a:stretch>
            <a:fillRect/>
          </a:stretch>
        </p:blipFill>
        <p:spPr/>
      </p:pic>
      <p:sp>
        <p:nvSpPr>
          <p:cNvPr id="3" name="Text Placeholder 2">
            <a:extLst>
              <a:ext uri="{FF2B5EF4-FFF2-40B4-BE49-F238E27FC236}">
                <a16:creationId xmlns:a16="http://schemas.microsoft.com/office/drawing/2014/main" id="{3BF66C96-1058-77E4-C13D-E0B188DFF45B}"/>
              </a:ext>
            </a:extLst>
          </p:cNvPr>
          <p:cNvSpPr>
            <a:spLocks noGrp="1"/>
          </p:cNvSpPr>
          <p:nvPr>
            <p:ph type="body" sz="quarter" idx="18"/>
          </p:nvPr>
        </p:nvSpPr>
        <p:spPr>
          <a:xfrm>
            <a:off x="4063536" y="4333156"/>
            <a:ext cx="4064926" cy="850665"/>
          </a:xfrm>
        </p:spPr>
        <p:txBody>
          <a:bodyPr/>
          <a:lstStyle/>
          <a:p>
            <a:r>
              <a:rPr lang="en-US" sz="4000" b="1"/>
              <a:t>WEEK 9</a:t>
            </a:r>
          </a:p>
        </p:txBody>
      </p:sp>
      <p:sp>
        <p:nvSpPr>
          <p:cNvPr id="4" name="Text Placeholder 3">
            <a:extLst>
              <a:ext uri="{FF2B5EF4-FFF2-40B4-BE49-F238E27FC236}">
                <a16:creationId xmlns:a16="http://schemas.microsoft.com/office/drawing/2014/main" id="{49DD019E-4F9C-358B-A64A-BC6FBC5F0A5D}"/>
              </a:ext>
            </a:extLst>
          </p:cNvPr>
          <p:cNvSpPr>
            <a:spLocks noGrp="1"/>
          </p:cNvSpPr>
          <p:nvPr>
            <p:ph type="body" sz="quarter" idx="19"/>
          </p:nvPr>
        </p:nvSpPr>
        <p:spPr>
          <a:xfrm>
            <a:off x="3262458" y="1674178"/>
            <a:ext cx="5667082" cy="1748587"/>
          </a:xfrm>
        </p:spPr>
        <p:txBody>
          <a:bodyPr lIns="91440" tIns="45720" rIns="91440" bIns="45720" anchor="ctr"/>
          <a:lstStyle/>
          <a:p>
            <a:r>
              <a:rPr lang="en-GB" sz="4800" b="1"/>
              <a:t>STAGE 2 –</a:t>
            </a:r>
            <a:br>
              <a:rPr lang="en-GB" sz="4800" b="1">
                <a:ea typeface="Calibri"/>
                <a:cs typeface="Calibri"/>
              </a:rPr>
            </a:br>
            <a:r>
              <a:rPr lang="en-GB" sz="4800" b="1"/>
              <a:t>IDEATION AND IDEA MANAGEMENT</a:t>
            </a:r>
          </a:p>
        </p:txBody>
      </p:sp>
      <p:sp>
        <p:nvSpPr>
          <p:cNvPr id="2" name="Rechteck 1">
            <a:extLst>
              <a:ext uri="{FF2B5EF4-FFF2-40B4-BE49-F238E27FC236}">
                <a16:creationId xmlns:a16="http://schemas.microsoft.com/office/drawing/2014/main" id="{D49A7D40-F499-64B7-AD64-276CC269588E}"/>
              </a:ext>
            </a:extLst>
          </p:cNvPr>
          <p:cNvSpPr/>
          <p:nvPr/>
        </p:nvSpPr>
        <p:spPr>
          <a:xfrm>
            <a:off x="7696199" y="217713"/>
            <a:ext cx="4495800" cy="1338943"/>
          </a:xfrm>
          <a:prstGeom prst="rect">
            <a:avLst/>
          </a:prstGeom>
          <a:solidFill>
            <a:srgbClr val="29C5F4"/>
          </a:solidFill>
          <a:ln>
            <a:solidFill>
              <a:srgbClr val="29C5F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feld 4">
            <a:extLst>
              <a:ext uri="{FF2B5EF4-FFF2-40B4-BE49-F238E27FC236}">
                <a16:creationId xmlns:a16="http://schemas.microsoft.com/office/drawing/2014/main" id="{ACF0DD59-02C4-906C-3135-0028C23DC61A}"/>
              </a:ext>
            </a:extLst>
          </p:cNvPr>
          <p:cNvSpPr txBox="1"/>
          <p:nvPr/>
        </p:nvSpPr>
        <p:spPr>
          <a:xfrm>
            <a:off x="7864927" y="604499"/>
            <a:ext cx="4158343" cy="461665"/>
          </a:xfrm>
          <a:prstGeom prst="rect">
            <a:avLst/>
          </a:prstGeom>
          <a:noFill/>
        </p:spPr>
        <p:txBody>
          <a:bodyPr wrap="square" rtlCol="0">
            <a:spAutoFit/>
          </a:bodyPr>
          <a:lstStyle/>
          <a:p>
            <a:pPr algn="ctr"/>
            <a:r>
              <a:rPr lang="en-GB" sz="2400" b="1" dirty="0">
                <a:solidFill>
                  <a:srgbClr val="FF0000"/>
                </a:solidFill>
              </a:rPr>
              <a:t>Adapt activities as needed</a:t>
            </a:r>
          </a:p>
        </p:txBody>
      </p:sp>
    </p:spTree>
    <p:extLst>
      <p:ext uri="{BB962C8B-B14F-4D97-AF65-F5344CB8AC3E}">
        <p14:creationId xmlns:p14="http://schemas.microsoft.com/office/powerpoint/2010/main" val="116062891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6B6A38-82CC-CFA9-41B2-C59DA9FE1F38}"/>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A0766127-5FB2-FCDE-2405-27A6BDD777D5}"/>
              </a:ext>
            </a:extLst>
          </p:cNvPr>
          <p:cNvSpPr>
            <a:spLocks noGrp="1"/>
          </p:cNvSpPr>
          <p:nvPr>
            <p:ph type="body" sz="quarter" idx="16"/>
          </p:nvPr>
        </p:nvSpPr>
        <p:spPr/>
        <p:txBody>
          <a:bodyPr/>
          <a:lstStyle/>
          <a:p>
            <a:r>
              <a:rPr lang="en-US"/>
              <a:t>SIX STAGES OF INNOVATION MANAGEMENT</a:t>
            </a:r>
          </a:p>
        </p:txBody>
      </p:sp>
      <p:sp>
        <p:nvSpPr>
          <p:cNvPr id="4" name="Text Placeholder 3">
            <a:extLst>
              <a:ext uri="{FF2B5EF4-FFF2-40B4-BE49-F238E27FC236}">
                <a16:creationId xmlns:a16="http://schemas.microsoft.com/office/drawing/2014/main" id="{8BAAF618-F88D-C031-F434-2A15C7332281}"/>
              </a:ext>
            </a:extLst>
          </p:cNvPr>
          <p:cNvSpPr>
            <a:spLocks noGrp="1"/>
          </p:cNvSpPr>
          <p:nvPr>
            <p:ph type="body" sz="quarter" idx="19"/>
          </p:nvPr>
        </p:nvSpPr>
        <p:spPr/>
        <p:txBody>
          <a:bodyPr lIns="91440" tIns="45720" rIns="91440" bIns="45720" anchor="t"/>
          <a:lstStyle/>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a:ea typeface="Calibri"/>
              <a:cs typeface="Calibri"/>
            </a:endParaRPr>
          </a:p>
        </p:txBody>
      </p:sp>
      <p:pic>
        <p:nvPicPr>
          <p:cNvPr id="5" name="Picture 4">
            <a:extLst>
              <a:ext uri="{FF2B5EF4-FFF2-40B4-BE49-F238E27FC236}">
                <a16:creationId xmlns:a16="http://schemas.microsoft.com/office/drawing/2014/main" id="{1D9DBA95-0012-4D05-E658-652AD3177BDB}"/>
              </a:ext>
            </a:extLst>
          </p:cNvPr>
          <p:cNvPicPr>
            <a:picLocks noChangeAspect="1"/>
          </p:cNvPicPr>
          <p:nvPr/>
        </p:nvPicPr>
        <p:blipFill rotWithShape="1">
          <a:blip r:embed="rId3"/>
          <a:srcRect l="12699" t="23776" r="7669" b="51407"/>
          <a:stretch/>
        </p:blipFill>
        <p:spPr>
          <a:xfrm>
            <a:off x="1958987" y="2591985"/>
            <a:ext cx="8274025" cy="3647389"/>
          </a:xfrm>
          <a:prstGeom prst="rect">
            <a:avLst/>
          </a:prstGeom>
        </p:spPr>
      </p:pic>
      <p:sp>
        <p:nvSpPr>
          <p:cNvPr id="2" name="Rechteck 1">
            <a:extLst>
              <a:ext uri="{FF2B5EF4-FFF2-40B4-BE49-F238E27FC236}">
                <a16:creationId xmlns:a16="http://schemas.microsoft.com/office/drawing/2014/main" id="{78909990-63BF-FC9C-CD1D-3992868EBFAF}"/>
              </a:ext>
            </a:extLst>
          </p:cNvPr>
          <p:cNvSpPr/>
          <p:nvPr/>
        </p:nvSpPr>
        <p:spPr>
          <a:xfrm>
            <a:off x="3142654" y="3555734"/>
            <a:ext cx="2124261" cy="2683640"/>
          </a:xfrm>
          <a:prstGeom prst="rect">
            <a:avLst/>
          </a:prstGeom>
          <a:noFill/>
          <a:ln w="57150">
            <a:solidFill>
              <a:srgbClr val="8652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2424875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EA2EC9-8B93-1F39-62E5-352E386C2605}"/>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741AFED4-9120-766B-01A6-8817BAD761F7}"/>
              </a:ext>
            </a:extLst>
          </p:cNvPr>
          <p:cNvSpPr>
            <a:spLocks noGrp="1"/>
          </p:cNvSpPr>
          <p:nvPr>
            <p:ph type="body" sz="quarter" idx="16"/>
          </p:nvPr>
        </p:nvSpPr>
        <p:spPr/>
        <p:txBody>
          <a:bodyPr/>
          <a:lstStyle/>
          <a:p>
            <a:r>
              <a:rPr lang="en-US"/>
              <a:t>SIX STAGES OF INNOVATION MANAGEMENT</a:t>
            </a:r>
          </a:p>
        </p:txBody>
      </p:sp>
      <p:sp>
        <p:nvSpPr>
          <p:cNvPr id="4" name="Text Placeholder 3">
            <a:extLst>
              <a:ext uri="{FF2B5EF4-FFF2-40B4-BE49-F238E27FC236}">
                <a16:creationId xmlns:a16="http://schemas.microsoft.com/office/drawing/2014/main" id="{BC778CE6-DBB3-32FB-0551-2F806EB5349B}"/>
              </a:ext>
            </a:extLst>
          </p:cNvPr>
          <p:cNvSpPr>
            <a:spLocks noGrp="1"/>
          </p:cNvSpPr>
          <p:nvPr>
            <p:ph type="body" sz="quarter" idx="19"/>
          </p:nvPr>
        </p:nvSpPr>
        <p:spPr/>
        <p:txBody>
          <a:bodyPr lIns="91440" tIns="45720" rIns="91440" bIns="45720" anchor="t"/>
          <a:lstStyle/>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a:ea typeface="Calibri"/>
              <a:cs typeface="Calibri"/>
            </a:endParaRPr>
          </a:p>
        </p:txBody>
      </p:sp>
      <p:pic>
        <p:nvPicPr>
          <p:cNvPr id="7" name="Grafik 6">
            <a:extLst>
              <a:ext uri="{FF2B5EF4-FFF2-40B4-BE49-F238E27FC236}">
                <a16:creationId xmlns:a16="http://schemas.microsoft.com/office/drawing/2014/main" id="{F1799EE5-AAD1-EF50-0D5D-E5B8325B04E8}"/>
              </a:ext>
            </a:extLst>
          </p:cNvPr>
          <p:cNvPicPr>
            <a:picLocks noChangeAspect="1"/>
          </p:cNvPicPr>
          <p:nvPr/>
        </p:nvPicPr>
        <p:blipFill>
          <a:blip r:embed="rId3"/>
          <a:stretch>
            <a:fillRect/>
          </a:stretch>
        </p:blipFill>
        <p:spPr>
          <a:xfrm>
            <a:off x="3160266" y="2054561"/>
            <a:ext cx="5968398" cy="4759058"/>
          </a:xfrm>
          <a:prstGeom prst="rect">
            <a:avLst/>
          </a:prstGeom>
        </p:spPr>
      </p:pic>
    </p:spTree>
    <p:extLst>
      <p:ext uri="{BB962C8B-B14F-4D97-AF65-F5344CB8AC3E}">
        <p14:creationId xmlns:p14="http://schemas.microsoft.com/office/powerpoint/2010/main" val="246920197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9BA0BD5-FB6C-65C4-714A-C3A354BCA1E5}"/>
              </a:ext>
            </a:extLst>
          </p:cNvPr>
          <p:cNvSpPr>
            <a:spLocks noGrp="1"/>
          </p:cNvSpPr>
          <p:nvPr>
            <p:ph type="body" sz="quarter" idx="18"/>
          </p:nvPr>
        </p:nvSpPr>
        <p:spPr>
          <a:xfrm>
            <a:off x="4063536" y="4181707"/>
            <a:ext cx="4064926" cy="681058"/>
          </a:xfrm>
        </p:spPr>
        <p:txBody>
          <a:bodyPr/>
          <a:lstStyle/>
          <a:p>
            <a:r>
              <a:rPr lang="en-GB" sz="3600" b="1"/>
              <a:t>DISCUSSION</a:t>
            </a:r>
          </a:p>
        </p:txBody>
      </p:sp>
      <p:sp>
        <p:nvSpPr>
          <p:cNvPr id="2" name="Text Placeholder 1">
            <a:extLst>
              <a:ext uri="{FF2B5EF4-FFF2-40B4-BE49-F238E27FC236}">
                <a16:creationId xmlns:a16="http://schemas.microsoft.com/office/drawing/2014/main" id="{5A2D6460-EE22-E394-E430-9843E4A1D13F}"/>
              </a:ext>
            </a:extLst>
          </p:cNvPr>
          <p:cNvSpPr>
            <a:spLocks noGrp="1"/>
          </p:cNvSpPr>
          <p:nvPr>
            <p:ph type="body" sz="quarter" idx="19"/>
          </p:nvPr>
        </p:nvSpPr>
        <p:spPr/>
        <p:txBody>
          <a:bodyPr/>
          <a:lstStyle/>
          <a:p>
            <a:r>
              <a:rPr lang="en-US" sz="3200">
                <a:ea typeface="Calibri"/>
                <a:cs typeface="Calibri"/>
              </a:rPr>
              <a:t>How do the identified opportunities</a:t>
            </a:r>
          </a:p>
          <a:p>
            <a:r>
              <a:rPr lang="en-US" sz="3200">
                <a:ea typeface="Calibri"/>
                <a:cs typeface="Calibri"/>
              </a:rPr>
              <a:t>from Stage 1 </a:t>
            </a:r>
            <a:r>
              <a:rPr lang="en-US" sz="3200" b="1">
                <a:ea typeface="Calibri"/>
                <a:cs typeface="Calibri"/>
              </a:rPr>
              <a:t>align with the SDGs</a:t>
            </a:r>
            <a:r>
              <a:rPr lang="en-US" sz="3200">
                <a:ea typeface="Calibri"/>
                <a:cs typeface="Calibri"/>
              </a:rPr>
              <a:t>?</a:t>
            </a:r>
            <a:endParaRPr lang="en-GB"/>
          </a:p>
        </p:txBody>
      </p:sp>
      <p:pic>
        <p:nvPicPr>
          <p:cNvPr id="6" name="Picture Placeholder 5">
            <a:extLst>
              <a:ext uri="{FF2B5EF4-FFF2-40B4-BE49-F238E27FC236}">
                <a16:creationId xmlns:a16="http://schemas.microsoft.com/office/drawing/2014/main" id="{00169770-BBCB-FDFC-3A82-3D0C5C5963AB}"/>
              </a:ext>
            </a:extLst>
          </p:cNvPr>
          <p:cNvPicPr>
            <a:picLocks noGrp="1" noChangeAspect="1"/>
          </p:cNvPicPr>
          <p:nvPr>
            <p:ph type="pic" sz="quarter" idx="20"/>
          </p:nvPr>
        </p:nvPicPr>
        <p:blipFill>
          <a:blip r:embed="rId2"/>
          <a:srcRect t="2853" b="2853"/>
          <a:stretch/>
        </p:blipFill>
        <p:spPr/>
      </p:pic>
    </p:spTree>
    <p:extLst>
      <p:ext uri="{BB962C8B-B14F-4D97-AF65-F5344CB8AC3E}">
        <p14:creationId xmlns:p14="http://schemas.microsoft.com/office/powerpoint/2010/main" val="130273326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4383B3B-68DF-92D1-3C49-06776337C23C}"/>
              </a:ext>
            </a:extLst>
          </p:cNvPr>
          <p:cNvSpPr>
            <a:spLocks noGrp="1"/>
          </p:cNvSpPr>
          <p:nvPr>
            <p:ph type="body" sz="quarter" idx="18"/>
          </p:nvPr>
        </p:nvSpPr>
        <p:spPr>
          <a:xfrm>
            <a:off x="701135" y="2344758"/>
            <a:ext cx="4867011" cy="4111797"/>
          </a:xfrm>
        </p:spPr>
        <p:txBody>
          <a:bodyPr/>
          <a:lstStyle/>
          <a:p>
            <a:pPr marL="9525" indent="-9525"/>
            <a:r>
              <a:rPr lang="en-US" b="1">
                <a:ea typeface="Calibri"/>
                <a:cs typeface="Calibri"/>
              </a:rPr>
              <a:t>Generate, assess and </a:t>
            </a:r>
            <a:r>
              <a:rPr lang="en-US" b="1" err="1">
                <a:ea typeface="Calibri"/>
                <a:cs typeface="Calibri"/>
              </a:rPr>
              <a:t>prioritise</a:t>
            </a:r>
            <a:r>
              <a:rPr lang="en-US" b="1">
                <a:ea typeface="Calibri"/>
                <a:cs typeface="Calibri"/>
              </a:rPr>
              <a:t> ideas</a:t>
            </a:r>
            <a:r>
              <a:rPr lang="en-US">
                <a:ea typeface="Calibri"/>
                <a:cs typeface="Calibri"/>
              </a:rPr>
              <a:t> to address the identified the </a:t>
            </a:r>
            <a:r>
              <a:rPr lang="en-US" sz="2400">
                <a:ea typeface="Calibri"/>
                <a:cs typeface="Calibri"/>
              </a:rPr>
              <a:t>sustainability opportunity within logistics operations. </a:t>
            </a:r>
          </a:p>
          <a:p>
            <a:pPr marL="9525" indent="-9525"/>
            <a:endParaRPr lang="en-US">
              <a:ea typeface="Calibri"/>
              <a:cs typeface="Calibri"/>
            </a:endParaRPr>
          </a:p>
          <a:p>
            <a:pPr marL="342900" indent="-342900">
              <a:buFont typeface="Wingdings" pitchFamily="2" charset="2"/>
              <a:buChar char="q"/>
            </a:pPr>
            <a:r>
              <a:rPr lang="en-US" sz="2400">
                <a:ea typeface="Calibri"/>
                <a:cs typeface="Calibri"/>
              </a:rPr>
              <a:t>Each group chooses a relevant digital tool to support Stage 2.</a:t>
            </a:r>
          </a:p>
          <a:p>
            <a:pPr marL="342900" indent="-342900">
              <a:buFont typeface="Wingdings" pitchFamily="2" charset="2"/>
              <a:buChar char="q"/>
            </a:pPr>
            <a:r>
              <a:rPr lang="en-US" sz="2400">
                <a:ea typeface="Calibri"/>
                <a:cs typeface="Calibri"/>
              </a:rPr>
              <a:t>Groups apply a systematic approach to ideation.</a:t>
            </a:r>
            <a:endParaRPr lang="en-GB"/>
          </a:p>
        </p:txBody>
      </p:sp>
      <p:sp>
        <p:nvSpPr>
          <p:cNvPr id="3" name="Text Placeholder 2">
            <a:extLst>
              <a:ext uri="{FF2B5EF4-FFF2-40B4-BE49-F238E27FC236}">
                <a16:creationId xmlns:a16="http://schemas.microsoft.com/office/drawing/2014/main" id="{E6431C77-655A-4F6C-DB55-B331647CB94F}"/>
              </a:ext>
            </a:extLst>
          </p:cNvPr>
          <p:cNvSpPr>
            <a:spLocks noGrp="1"/>
          </p:cNvSpPr>
          <p:nvPr>
            <p:ph type="body" sz="quarter" idx="16"/>
          </p:nvPr>
        </p:nvSpPr>
        <p:spPr/>
        <p:txBody>
          <a:bodyPr/>
          <a:lstStyle/>
          <a:p>
            <a:r>
              <a:rPr lang="en-GB"/>
              <a:t>PROBLEM-BASED</a:t>
            </a:r>
          </a:p>
          <a:p>
            <a:r>
              <a:rPr lang="en-GB"/>
              <a:t>ACTIVITY</a:t>
            </a:r>
          </a:p>
        </p:txBody>
      </p:sp>
      <p:pic>
        <p:nvPicPr>
          <p:cNvPr id="6" name="Picture Placeholder 5" descr="A hand holding a pen&#10;&#10;Description automatically generated">
            <a:extLst>
              <a:ext uri="{FF2B5EF4-FFF2-40B4-BE49-F238E27FC236}">
                <a16:creationId xmlns:a16="http://schemas.microsoft.com/office/drawing/2014/main" id="{E6FD4D46-E491-73D9-8964-8127691D3513}"/>
              </a:ext>
            </a:extLst>
          </p:cNvPr>
          <p:cNvPicPr>
            <a:picLocks noGrp="1" noChangeAspect="1"/>
          </p:cNvPicPr>
          <p:nvPr>
            <p:ph type="pic" sz="quarter" idx="19"/>
          </p:nvPr>
        </p:nvPicPr>
        <p:blipFill>
          <a:blip r:embed="rId2"/>
          <a:srcRect t="7354" b="7354"/>
          <a:stretch>
            <a:fillRect/>
          </a:stretch>
        </p:blipFill>
        <p:spPr/>
      </p:pic>
    </p:spTree>
    <p:extLst>
      <p:ext uri="{BB962C8B-B14F-4D97-AF65-F5344CB8AC3E}">
        <p14:creationId xmlns:p14="http://schemas.microsoft.com/office/powerpoint/2010/main" val="312488551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9D8883-0E1D-47C4-8DC3-27B7B12A8415}"/>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2770A4B7-9C5A-B1F0-7C12-74A6AE9A9618}"/>
              </a:ext>
            </a:extLst>
          </p:cNvPr>
          <p:cNvSpPr>
            <a:spLocks noGrp="1"/>
          </p:cNvSpPr>
          <p:nvPr>
            <p:ph type="body" sz="quarter" idx="16"/>
          </p:nvPr>
        </p:nvSpPr>
        <p:spPr/>
        <p:txBody>
          <a:bodyPr/>
          <a:lstStyle/>
          <a:p>
            <a:pPr>
              <a:lnSpc>
                <a:spcPct val="115000"/>
              </a:lnSpc>
            </a:pPr>
            <a:r>
              <a:rPr lang="en-IE" sz="3600" b="1">
                <a:effectLst/>
                <a:latin typeface="Calibri" panose="020F0502020204030204" pitchFamily="34" charset="0"/>
                <a:ea typeface="Calibri" panose="020F0502020204030204" pitchFamily="34" charset="0"/>
                <a:cs typeface="Arial" panose="020B0604020202020204" pitchFamily="34" charset="0"/>
              </a:rPr>
              <a:t>Step 1: Brainwriting Method</a:t>
            </a:r>
            <a:endParaRPr lang="nl-NL" sz="3600" b="1">
              <a:effectLst/>
              <a:latin typeface="Calibri" panose="020F0502020204030204" pitchFamily="34" charset="0"/>
              <a:ea typeface="Calibri" panose="020F0502020204030204" pitchFamily="34" charset="0"/>
              <a:cs typeface="Arial" panose="020B0604020202020204" pitchFamily="34" charset="0"/>
            </a:endParaRPr>
          </a:p>
        </p:txBody>
      </p:sp>
      <p:sp>
        <p:nvSpPr>
          <p:cNvPr id="4" name="Text Placeholder 3">
            <a:extLst>
              <a:ext uri="{FF2B5EF4-FFF2-40B4-BE49-F238E27FC236}">
                <a16:creationId xmlns:a16="http://schemas.microsoft.com/office/drawing/2014/main" id="{EE94527B-E854-B028-157B-7057929A99CD}"/>
              </a:ext>
            </a:extLst>
          </p:cNvPr>
          <p:cNvSpPr>
            <a:spLocks noGrp="1"/>
          </p:cNvSpPr>
          <p:nvPr>
            <p:ph type="body" sz="quarter" idx="19"/>
          </p:nvPr>
        </p:nvSpPr>
        <p:spPr>
          <a:xfrm>
            <a:off x="904856" y="2205680"/>
            <a:ext cx="10479218" cy="3781929"/>
          </a:xfrm>
        </p:spPr>
        <p:txBody>
          <a:bodyPr lIns="91440" tIns="45720" rIns="91440" bIns="45720" anchor="t"/>
          <a:lstStyle/>
          <a:p>
            <a:pPr marL="11113" indent="0">
              <a:lnSpc>
                <a:spcPct val="100000"/>
              </a:lnSpc>
            </a:pPr>
            <a:r>
              <a:rPr lang="en-GB" sz="1600" dirty="0">
                <a:ea typeface="Open Sans"/>
                <a:cs typeface="Calibri"/>
              </a:rPr>
              <a:t>Brainstorm ideas through the Brainwriting method. This technique can alleviate two of the biggest brainstorming pitfalls – unbalanced conversation and the anchoring effect – by ensuring that everyone contributes and eliminating the bias toward the first idea.</a:t>
            </a:r>
          </a:p>
          <a:p>
            <a:pPr marL="11113" indent="0">
              <a:lnSpc>
                <a:spcPct val="100000"/>
              </a:lnSpc>
            </a:pPr>
            <a:endParaRPr lang="en-GB" sz="1600" dirty="0">
              <a:ea typeface="Open Sans"/>
              <a:cs typeface="Calibri"/>
            </a:endParaRPr>
          </a:p>
          <a:p>
            <a:r>
              <a:rPr lang="en-GB" sz="1600" b="1" dirty="0"/>
              <a:t>Round 1 (5 minutes): </a:t>
            </a:r>
            <a:r>
              <a:rPr lang="en-GB" sz="1600" dirty="0"/>
              <a:t>Everyone in the group writes down three ideas that relate to the topic of the brainstorming.</a:t>
            </a:r>
          </a:p>
          <a:p>
            <a:r>
              <a:rPr lang="en-GB" sz="1600" b="1" dirty="0">
                <a:ea typeface="Open Sans"/>
                <a:cs typeface="Calibri"/>
              </a:rPr>
              <a:t>Round 2-3 (3 minutes per round): </a:t>
            </a:r>
            <a:r>
              <a:rPr lang="en-GB" sz="1600" dirty="0">
                <a:ea typeface="Open Sans"/>
                <a:cs typeface="Calibri"/>
              </a:rPr>
              <a:t>Everyone passes their ideas to another person in the group, who will then build on the ideas, adding bullet points to them. After that, everyone will pass the ideas again until all the participants of the group have added bullet points to all the ideas.</a:t>
            </a:r>
          </a:p>
          <a:p>
            <a:pPr>
              <a:spcBef>
                <a:spcPts val="195"/>
              </a:spcBef>
              <a:tabLst>
                <a:tab pos="450215" algn="l"/>
              </a:tabLst>
            </a:pPr>
            <a:r>
              <a:rPr lang="en-GB" sz="1600" b="1" dirty="0">
                <a:ea typeface="Open Sans"/>
                <a:cs typeface="Calibri"/>
              </a:rPr>
              <a:t>Round 4 (10 minutes):</a:t>
            </a:r>
            <a:r>
              <a:rPr lang="en-GB" sz="1600" dirty="0">
                <a:ea typeface="Open Sans"/>
                <a:cs typeface="Calibri"/>
              </a:rPr>
              <a:t> Once everyone has contributed to each of the ideas, discuss any unclear points and share what you like/dislike about each idea.</a:t>
            </a:r>
          </a:p>
          <a:p>
            <a:pPr marL="11113" indent="0">
              <a:lnSpc>
                <a:spcPct val="100000"/>
              </a:lnSpc>
              <a:spcBef>
                <a:spcPts val="195"/>
              </a:spcBef>
            </a:pPr>
            <a:endParaRPr lang="en-GB" sz="1600" dirty="0"/>
          </a:p>
          <a:p>
            <a:pPr marL="11113" indent="0">
              <a:lnSpc>
                <a:spcPct val="100000"/>
              </a:lnSpc>
            </a:pPr>
            <a:r>
              <a:rPr lang="en-GB" sz="1600" dirty="0">
                <a:ea typeface="Open Sans"/>
                <a:cs typeface="Calibri"/>
              </a:rPr>
              <a:t>You can use the </a:t>
            </a:r>
            <a:r>
              <a:rPr lang="en-GB" sz="1600" b="1" dirty="0">
                <a:solidFill>
                  <a:srgbClr val="29C5F4"/>
                </a:solidFill>
                <a:ea typeface="Open Sans"/>
                <a:cs typeface="Calibri"/>
                <a:hlinkClick r:id="rId2">
                  <a:extLst>
                    <a:ext uri="{A12FA001-AC4F-418D-AE19-62706E023703}">
                      <ahyp:hlinkClr xmlns:ahyp="http://schemas.microsoft.com/office/drawing/2018/hyperlinkcolor" val="tx"/>
                    </a:ext>
                  </a:extLst>
                </a:hlinkClick>
              </a:rPr>
              <a:t>Miro Brainwriting template</a:t>
            </a:r>
            <a:r>
              <a:rPr lang="en-GB" sz="1600" dirty="0">
                <a:ea typeface="Open Sans"/>
                <a:cs typeface="Calibri"/>
              </a:rPr>
              <a:t> or </a:t>
            </a:r>
            <a:r>
              <a:rPr lang="en-GB" sz="1600" b="1" dirty="0">
                <a:solidFill>
                  <a:srgbClr val="29C5F4"/>
                </a:solidFill>
                <a:ea typeface="Open Sans"/>
                <a:cs typeface="Calibri"/>
                <a:hlinkClick r:id="rId3">
                  <a:extLst>
                    <a:ext uri="{A12FA001-AC4F-418D-AE19-62706E023703}">
                      <ahyp:hlinkClr xmlns:ahyp="http://schemas.microsoft.com/office/drawing/2018/hyperlinkcolor" val="tx"/>
                    </a:ext>
                  </a:extLst>
                </a:hlinkClick>
              </a:rPr>
              <a:t>Miro </a:t>
            </a:r>
            <a:r>
              <a:rPr lang="en-GB" sz="1600" b="1" dirty="0" err="1">
                <a:solidFill>
                  <a:srgbClr val="29C5F4"/>
                </a:solidFill>
                <a:ea typeface="Open Sans"/>
                <a:cs typeface="Calibri"/>
                <a:hlinkClick r:id="rId3">
                  <a:extLst>
                    <a:ext uri="{A12FA001-AC4F-418D-AE19-62706E023703}">
                      <ahyp:hlinkClr xmlns:ahyp="http://schemas.microsoft.com/office/drawing/2018/hyperlinkcolor" val="tx"/>
                    </a:ext>
                  </a:extLst>
                </a:hlinkClick>
              </a:rPr>
              <a:t>Mindmap</a:t>
            </a:r>
            <a:r>
              <a:rPr lang="en-GB" sz="1600" b="1" dirty="0">
                <a:solidFill>
                  <a:srgbClr val="29C5F4"/>
                </a:solidFill>
                <a:ea typeface="Open Sans"/>
                <a:cs typeface="Calibri"/>
                <a:hlinkClick r:id="rId3">
                  <a:extLst>
                    <a:ext uri="{A12FA001-AC4F-418D-AE19-62706E023703}">
                      <ahyp:hlinkClr xmlns:ahyp="http://schemas.microsoft.com/office/drawing/2018/hyperlinkcolor" val="tx"/>
                    </a:ext>
                  </a:extLst>
                </a:hlinkClick>
              </a:rPr>
              <a:t> template</a:t>
            </a:r>
            <a:r>
              <a:rPr lang="en-GB" sz="1600" dirty="0">
                <a:ea typeface="Open Sans"/>
                <a:cs typeface="Calibri"/>
              </a:rPr>
              <a:t>.</a:t>
            </a:r>
            <a:endParaRPr lang="en-GB" sz="1600" dirty="0">
              <a:cs typeface="Times New Roman" panose="02020603050405020304" pitchFamily="18" charset="0"/>
            </a:endParaRPr>
          </a:p>
        </p:txBody>
      </p:sp>
    </p:spTree>
    <p:extLst>
      <p:ext uri="{BB962C8B-B14F-4D97-AF65-F5344CB8AC3E}">
        <p14:creationId xmlns:p14="http://schemas.microsoft.com/office/powerpoint/2010/main" val="244053514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3BE3E7-3BAC-1900-84B2-6A1480F78132}"/>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3264BCE5-45C7-A248-E7CD-3F8CB3D7B460}"/>
              </a:ext>
            </a:extLst>
          </p:cNvPr>
          <p:cNvSpPr>
            <a:spLocks noGrp="1"/>
          </p:cNvSpPr>
          <p:nvPr>
            <p:ph type="body" sz="quarter" idx="16"/>
          </p:nvPr>
        </p:nvSpPr>
        <p:spPr/>
        <p:txBody>
          <a:bodyPr/>
          <a:lstStyle/>
          <a:p>
            <a:pPr>
              <a:lnSpc>
                <a:spcPct val="115000"/>
              </a:lnSpc>
            </a:pPr>
            <a:r>
              <a:rPr lang="en-IE" sz="3600" b="1">
                <a:effectLst/>
                <a:latin typeface="Calibri" panose="020F0502020204030204" pitchFamily="34" charset="0"/>
                <a:ea typeface="Calibri" panose="020F0502020204030204" pitchFamily="34" charset="0"/>
                <a:cs typeface="Arial" panose="020B0604020202020204" pitchFamily="34" charset="0"/>
              </a:rPr>
              <a:t>Step 2: How Now Wow Matrix</a:t>
            </a:r>
            <a:endParaRPr lang="nl-NL" sz="3600" b="1">
              <a:effectLst/>
              <a:latin typeface="Calibri" panose="020F0502020204030204" pitchFamily="34" charset="0"/>
              <a:ea typeface="Calibri" panose="020F0502020204030204" pitchFamily="34" charset="0"/>
              <a:cs typeface="Arial" panose="020B0604020202020204" pitchFamily="34" charset="0"/>
            </a:endParaRPr>
          </a:p>
        </p:txBody>
      </p:sp>
      <p:sp>
        <p:nvSpPr>
          <p:cNvPr id="4" name="Text Placeholder 3">
            <a:extLst>
              <a:ext uri="{FF2B5EF4-FFF2-40B4-BE49-F238E27FC236}">
                <a16:creationId xmlns:a16="http://schemas.microsoft.com/office/drawing/2014/main" id="{A2696D9C-560F-683A-0D70-4000300561EE}"/>
              </a:ext>
            </a:extLst>
          </p:cNvPr>
          <p:cNvSpPr>
            <a:spLocks noGrp="1"/>
          </p:cNvSpPr>
          <p:nvPr>
            <p:ph type="body" sz="quarter" idx="19"/>
          </p:nvPr>
        </p:nvSpPr>
        <p:spPr>
          <a:xfrm>
            <a:off x="904856" y="2054674"/>
            <a:ext cx="10479218" cy="3781929"/>
          </a:xfrm>
        </p:spPr>
        <p:txBody>
          <a:bodyPr lIns="91440" tIns="45720" rIns="91440" bIns="45720" anchor="t"/>
          <a:lstStyle/>
          <a:p>
            <a:pPr marL="11113" indent="-11113"/>
            <a:r>
              <a:rPr lang="en-GB" sz="1600" dirty="0"/>
              <a:t>A How Now Wow matrix is an idea selection method used to uncover the best ideas. The matrix categorises ideas based on their level of newness (incremental or disruptive ideas) and ease of implementation (easy or difficult) and </a:t>
            </a:r>
            <a:r>
              <a:rPr lang="en-US" sz="1600" dirty="0">
                <a:effectLst/>
                <a:ea typeface="Calibri" panose="020F0502020204030204" pitchFamily="34" charset="0"/>
                <a:cs typeface="Times New Roman" panose="02020603050405020304" pitchFamily="18" charset="0"/>
              </a:rPr>
              <a:t>has four quadrants </a:t>
            </a:r>
            <a:r>
              <a:rPr lang="en-US" sz="1600" dirty="0">
                <a:effectLst/>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a:t>
            </a:r>
            <a:r>
              <a:rPr lang="en-US" sz="1600" b="1" dirty="0">
                <a:solidFill>
                  <a:srgbClr val="29C5F4"/>
                </a:solidFill>
                <a:effectLst/>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Gray, 2011</a:t>
            </a:r>
            <a:r>
              <a:rPr lang="en-US" sz="1600" dirty="0">
                <a:effectLst/>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a:t>
            </a:r>
            <a:r>
              <a:rPr lang="en-US" sz="1600" dirty="0">
                <a:effectLst/>
                <a:ea typeface="Calibri" panose="020F0502020204030204" pitchFamily="34" charset="0"/>
                <a:cs typeface="Times New Roman" panose="02020603050405020304" pitchFamily="18" charset="0"/>
              </a:rPr>
              <a:t>: </a:t>
            </a:r>
            <a:r>
              <a:rPr lang="en-GB" sz="1600" dirty="0">
                <a:ea typeface="Open Sans"/>
                <a:cs typeface="Calibri"/>
              </a:rPr>
              <a:t>You can use the </a:t>
            </a:r>
            <a:r>
              <a:rPr lang="en-GB" sz="1600" b="1" dirty="0">
                <a:solidFill>
                  <a:srgbClr val="29C5F4"/>
                </a:solidFill>
                <a:ea typeface="Open Sans"/>
                <a:cs typeface="Calibri"/>
                <a:hlinkClick r:id="rId3">
                  <a:extLst>
                    <a:ext uri="{A12FA001-AC4F-418D-AE19-62706E023703}">
                      <ahyp:hlinkClr xmlns:ahyp="http://schemas.microsoft.com/office/drawing/2018/hyperlinkcolor" val="tx"/>
                    </a:ext>
                  </a:extLst>
                </a:hlinkClick>
              </a:rPr>
              <a:t>Miro </a:t>
            </a:r>
            <a:r>
              <a:rPr lang="en-US" sz="1600" b="1" u="sng" dirty="0">
                <a:solidFill>
                  <a:srgbClr val="29C5F4"/>
                </a:solidFill>
                <a:effectLst/>
                <a:ea typeface="Calibri"/>
                <a:cs typeface="Times New Roman"/>
                <a:hlinkClick r:id="rId4">
                  <a:extLst>
                    <a:ext uri="{A12FA001-AC4F-418D-AE19-62706E023703}">
                      <ahyp:hlinkClr xmlns:ahyp="http://schemas.microsoft.com/office/drawing/2018/hyperlinkcolor" val="tx"/>
                    </a:ext>
                  </a:extLst>
                </a:hlinkClick>
              </a:rPr>
              <a:t>How-Now-Wow Matrix</a:t>
            </a:r>
            <a:r>
              <a:rPr lang="en-GB" sz="1600" dirty="0">
                <a:ea typeface="Open Sans"/>
                <a:cs typeface="Calibri"/>
              </a:rPr>
              <a:t>.</a:t>
            </a:r>
            <a:endParaRPr lang="en-US" sz="1600" dirty="0">
              <a:effectLst/>
              <a:ea typeface="Calibri" panose="020F0502020204030204" pitchFamily="34" charset="0"/>
              <a:cs typeface="Times New Roman" panose="02020603050405020304" pitchFamily="18" charset="0"/>
            </a:endParaRPr>
          </a:p>
        </p:txBody>
      </p:sp>
      <p:pic>
        <p:nvPicPr>
          <p:cNvPr id="2" name="Picture 3">
            <a:extLst>
              <a:ext uri="{FF2B5EF4-FFF2-40B4-BE49-F238E27FC236}">
                <a16:creationId xmlns:a16="http://schemas.microsoft.com/office/drawing/2014/main" id="{04780918-2BB3-F784-3E13-8CB749ECE867}"/>
              </a:ext>
            </a:extLst>
          </p:cNvPr>
          <p:cNvPicPr>
            <a:picLocks noChangeAspect="1"/>
          </p:cNvPicPr>
          <p:nvPr/>
        </p:nvPicPr>
        <p:blipFill>
          <a:blip r:embed="rId5">
            <a:extLst>
              <a:ext uri="{28A0092B-C50C-407E-A947-70E740481C1C}">
                <a14:useLocalDpi xmlns:a14="http://schemas.microsoft.com/office/drawing/2010/main"/>
              </a:ext>
            </a:extLst>
          </a:blip>
          <a:srcRect/>
          <a:stretch>
            <a:fillRect/>
          </a:stretch>
        </p:blipFill>
        <p:spPr bwMode="auto">
          <a:xfrm>
            <a:off x="2330605" y="3228326"/>
            <a:ext cx="6808594" cy="3629674"/>
          </a:xfrm>
          <a:prstGeom prst="rect">
            <a:avLst/>
          </a:prstGeom>
          <a:noFill/>
          <a:ln>
            <a:noFill/>
          </a:ln>
        </p:spPr>
      </p:pic>
    </p:spTree>
    <p:extLst>
      <p:ext uri="{BB962C8B-B14F-4D97-AF65-F5344CB8AC3E}">
        <p14:creationId xmlns:p14="http://schemas.microsoft.com/office/powerpoint/2010/main" val="27465932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28">
            <a:extLst>
              <a:ext uri="{FF2B5EF4-FFF2-40B4-BE49-F238E27FC236}">
                <a16:creationId xmlns:a16="http://schemas.microsoft.com/office/drawing/2014/main" id="{CDAF4621-234A-1B3A-5C6E-4EC3C1BAECAC}"/>
              </a:ext>
            </a:extLst>
          </p:cNvPr>
          <p:cNvPicPr>
            <a:picLocks noGrp="1" noChangeAspect="1"/>
          </p:cNvPicPr>
          <p:nvPr>
            <p:ph type="pic" sz="quarter" idx="10"/>
          </p:nvPr>
        </p:nvPicPr>
        <p:blipFill>
          <a:blip r:embed="rId3"/>
          <a:srcRect t="35291" b="35291"/>
          <a:stretch/>
        </p:blipFill>
        <p:spPr/>
      </p:pic>
      <p:sp>
        <p:nvSpPr>
          <p:cNvPr id="14" name="Rectangle 13">
            <a:extLst>
              <a:ext uri="{FF2B5EF4-FFF2-40B4-BE49-F238E27FC236}">
                <a16:creationId xmlns:a16="http://schemas.microsoft.com/office/drawing/2014/main" id="{BE59536B-CB14-6A49-9925-C70C0915408D}"/>
              </a:ext>
            </a:extLst>
          </p:cNvPr>
          <p:cNvSpPr/>
          <p:nvPr/>
        </p:nvSpPr>
        <p:spPr>
          <a:xfrm>
            <a:off x="5722297" y="3429000"/>
            <a:ext cx="3901131"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5" name="TextBox 14">
            <a:extLst>
              <a:ext uri="{FF2B5EF4-FFF2-40B4-BE49-F238E27FC236}">
                <a16:creationId xmlns:a16="http://schemas.microsoft.com/office/drawing/2014/main" id="{04695EEA-D075-3642-8CB0-45ED61E791B1}"/>
              </a:ext>
            </a:extLst>
          </p:cNvPr>
          <p:cNvSpPr txBox="1"/>
          <p:nvPr/>
        </p:nvSpPr>
        <p:spPr>
          <a:xfrm>
            <a:off x="5906320" y="3481298"/>
            <a:ext cx="3717108" cy="646331"/>
          </a:xfrm>
          <a:prstGeom prst="rect">
            <a:avLst/>
          </a:prstGeom>
          <a:noFill/>
        </p:spPr>
        <p:txBody>
          <a:bodyPr wrap="none" rtlCol="0">
            <a:spAutoFit/>
          </a:bodyPr>
          <a:lstStyle/>
          <a:p>
            <a:r>
              <a:rPr lang="en-US" sz="3600" b="1" spc="324">
                <a:solidFill>
                  <a:srgbClr val="29C5F4"/>
                </a:solidFill>
                <a:latin typeface="Calibri" panose="020F0502020204030204" pitchFamily="34" charset="0"/>
                <a:cs typeface="Calibri" panose="020F0502020204030204" pitchFamily="34" charset="0"/>
              </a:rPr>
              <a:t>INTRODUCTION</a:t>
            </a:r>
          </a:p>
        </p:txBody>
      </p:sp>
      <p:sp>
        <p:nvSpPr>
          <p:cNvPr id="8" name="Freeform 7">
            <a:extLst>
              <a:ext uri="{FF2B5EF4-FFF2-40B4-BE49-F238E27FC236}">
                <a16:creationId xmlns:a16="http://schemas.microsoft.com/office/drawing/2014/main" id="{F91725D6-F937-7772-5A8D-52D658E9E8B3}"/>
              </a:ext>
            </a:extLst>
          </p:cNvPr>
          <p:cNvSpPr/>
          <p:nvPr/>
        </p:nvSpPr>
        <p:spPr>
          <a:xfrm rot="19451452">
            <a:off x="10266460" y="-2205407"/>
            <a:ext cx="5327283" cy="5759323"/>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CC16F006-4592-E9DC-71F2-AFB1957C51E2}"/>
              </a:ext>
            </a:extLst>
          </p:cNvPr>
          <p:cNvSpPr/>
          <p:nvPr/>
        </p:nvSpPr>
        <p:spPr>
          <a:xfrm>
            <a:off x="10992110" y="4568038"/>
            <a:ext cx="951659" cy="1006025"/>
          </a:xfrm>
          <a:custGeom>
            <a:avLst/>
            <a:gdLst>
              <a:gd name="connsiteX0" fmla="*/ 122815 w 256549"/>
              <a:gd name="connsiteY0" fmla="*/ 237884 h 271205"/>
              <a:gd name="connsiteX1" fmla="*/ 36337 w 256549"/>
              <a:gd name="connsiteY1" fmla="*/ 262605 h 271205"/>
              <a:gd name="connsiteX2" fmla="*/ 6877 w 256549"/>
              <a:gd name="connsiteY2" fmla="*/ 175131 h 271205"/>
              <a:gd name="connsiteX3" fmla="*/ 92405 w 256549"/>
              <a:gd name="connsiteY3" fmla="*/ 152312 h 271205"/>
              <a:gd name="connsiteX4" fmla="*/ 122815 w 256549"/>
              <a:gd name="connsiteY4" fmla="*/ 237884 h 271205"/>
              <a:gd name="connsiteX5" fmla="*/ 150374 w 256549"/>
              <a:gd name="connsiteY5" fmla="*/ 72444 h 271205"/>
              <a:gd name="connsiteX6" fmla="*/ 83853 w 256549"/>
              <a:gd name="connsiteY6" fmla="*/ 91460 h 271205"/>
              <a:gd name="connsiteX7" fmla="*/ 61045 w 256549"/>
              <a:gd name="connsiteY7" fmla="*/ 23953 h 271205"/>
              <a:gd name="connsiteX8" fmla="*/ 127567 w 256549"/>
              <a:gd name="connsiteY8" fmla="*/ 5888 h 271205"/>
              <a:gd name="connsiteX9" fmla="*/ 150374 w 256549"/>
              <a:gd name="connsiteY9" fmla="*/ 72444 h 271205"/>
              <a:gd name="connsiteX10" fmla="*/ 253958 w 256549"/>
              <a:gd name="connsiteY10" fmla="*/ 102870 h 271205"/>
              <a:gd name="connsiteX11" fmla="*/ 212145 w 256549"/>
              <a:gd name="connsiteY11" fmla="*/ 115230 h 271205"/>
              <a:gd name="connsiteX12" fmla="*/ 197890 w 256549"/>
              <a:gd name="connsiteY12" fmla="*/ 72444 h 271205"/>
              <a:gd name="connsiteX13" fmla="*/ 239703 w 256549"/>
              <a:gd name="connsiteY13" fmla="*/ 61035 h 271205"/>
              <a:gd name="connsiteX14" fmla="*/ 253958 w 256549"/>
              <a:gd name="connsiteY14" fmla="*/ 102870 h 271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56549" h="271205">
                <a:moveTo>
                  <a:pt x="122815" y="237884"/>
                </a:moveTo>
                <a:cubicBezTo>
                  <a:pt x="107610" y="269260"/>
                  <a:pt x="68648" y="280670"/>
                  <a:pt x="36337" y="262605"/>
                </a:cubicBezTo>
                <a:cubicBezTo>
                  <a:pt x="4027" y="245490"/>
                  <a:pt x="-9278" y="205557"/>
                  <a:pt x="6877" y="175131"/>
                </a:cubicBezTo>
                <a:cubicBezTo>
                  <a:pt x="23033" y="144705"/>
                  <a:pt x="61045" y="135197"/>
                  <a:pt x="92405" y="152312"/>
                </a:cubicBezTo>
                <a:cubicBezTo>
                  <a:pt x="124716" y="169426"/>
                  <a:pt x="138020" y="207458"/>
                  <a:pt x="122815" y="237884"/>
                </a:cubicBezTo>
                <a:close/>
                <a:moveTo>
                  <a:pt x="150374" y="72444"/>
                </a:moveTo>
                <a:cubicBezTo>
                  <a:pt x="138020" y="96214"/>
                  <a:pt x="108561" y="104772"/>
                  <a:pt x="83853" y="91460"/>
                </a:cubicBezTo>
                <a:cubicBezTo>
                  <a:pt x="59144" y="78149"/>
                  <a:pt x="48691" y="47723"/>
                  <a:pt x="61045" y="23953"/>
                </a:cubicBezTo>
                <a:cubicBezTo>
                  <a:pt x="73399" y="1134"/>
                  <a:pt x="102859" y="-6472"/>
                  <a:pt x="127567" y="5888"/>
                </a:cubicBezTo>
                <a:cubicBezTo>
                  <a:pt x="152275" y="19199"/>
                  <a:pt x="161778" y="48674"/>
                  <a:pt x="150374" y="72444"/>
                </a:cubicBezTo>
                <a:close/>
                <a:moveTo>
                  <a:pt x="253958" y="102870"/>
                </a:moveTo>
                <a:cubicBezTo>
                  <a:pt x="246356" y="118083"/>
                  <a:pt x="228300" y="123788"/>
                  <a:pt x="212145" y="115230"/>
                </a:cubicBezTo>
                <a:cubicBezTo>
                  <a:pt x="196939" y="106673"/>
                  <a:pt x="190287" y="87657"/>
                  <a:pt x="197890" y="72444"/>
                </a:cubicBezTo>
                <a:cubicBezTo>
                  <a:pt x="205492" y="58182"/>
                  <a:pt x="224498" y="53428"/>
                  <a:pt x="239703" y="61035"/>
                </a:cubicBezTo>
                <a:cubicBezTo>
                  <a:pt x="253958" y="69592"/>
                  <a:pt x="260610" y="88608"/>
                  <a:pt x="253958" y="102870"/>
                </a:cubicBezTo>
                <a:close/>
              </a:path>
            </a:pathLst>
          </a:custGeom>
          <a:gradFill>
            <a:gsLst>
              <a:gs pos="0">
                <a:srgbClr val="8551A1"/>
              </a:gs>
              <a:gs pos="35350">
                <a:srgbClr val="6363AC"/>
              </a:gs>
              <a:gs pos="100000">
                <a:srgbClr val="26C4F4"/>
              </a:gs>
            </a:gsLst>
            <a:lin ang="0" scaled="1"/>
          </a:gradFill>
          <a:ln w="9492" cap="flat">
            <a:noFill/>
            <a:prstDash val="solid"/>
            <a:miter/>
          </a:ln>
        </p:spPr>
        <p:txBody>
          <a:bodyPr rtlCol="0" anchor="ctr"/>
          <a:lstStyle/>
          <a:p>
            <a:endParaRPr lang="en-US"/>
          </a:p>
        </p:txBody>
      </p:sp>
      <p:sp>
        <p:nvSpPr>
          <p:cNvPr id="2" name="Rechteck 1">
            <a:extLst>
              <a:ext uri="{FF2B5EF4-FFF2-40B4-BE49-F238E27FC236}">
                <a16:creationId xmlns:a16="http://schemas.microsoft.com/office/drawing/2014/main" id="{EE471710-7788-A74C-168F-F1AAD64A4EF3}"/>
              </a:ext>
            </a:extLst>
          </p:cNvPr>
          <p:cNvSpPr/>
          <p:nvPr/>
        </p:nvSpPr>
        <p:spPr>
          <a:xfrm>
            <a:off x="7696200" y="5263350"/>
            <a:ext cx="4495800" cy="1338943"/>
          </a:xfrm>
          <a:prstGeom prst="rect">
            <a:avLst/>
          </a:prstGeom>
          <a:solidFill>
            <a:srgbClr val="29C5F4"/>
          </a:solidFill>
          <a:ln>
            <a:solidFill>
              <a:srgbClr val="29C5F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feld 2">
            <a:extLst>
              <a:ext uri="{FF2B5EF4-FFF2-40B4-BE49-F238E27FC236}">
                <a16:creationId xmlns:a16="http://schemas.microsoft.com/office/drawing/2014/main" id="{1C39F017-A1A2-3C14-0CC8-3E39EF8CB2DE}"/>
              </a:ext>
            </a:extLst>
          </p:cNvPr>
          <p:cNvSpPr txBox="1"/>
          <p:nvPr/>
        </p:nvSpPr>
        <p:spPr>
          <a:xfrm>
            <a:off x="7875005" y="5525532"/>
            <a:ext cx="4158343" cy="830997"/>
          </a:xfrm>
          <a:prstGeom prst="rect">
            <a:avLst/>
          </a:prstGeom>
          <a:noFill/>
        </p:spPr>
        <p:txBody>
          <a:bodyPr wrap="square" rtlCol="0">
            <a:spAutoFit/>
          </a:bodyPr>
          <a:lstStyle/>
          <a:p>
            <a:pPr algn="ctr"/>
            <a:r>
              <a:rPr lang="en-GB" sz="2400" b="1" dirty="0">
                <a:solidFill>
                  <a:srgbClr val="FF0000"/>
                </a:solidFill>
              </a:rPr>
              <a:t>Teacher Instructions – </a:t>
            </a:r>
          </a:p>
          <a:p>
            <a:pPr algn="ctr"/>
            <a:r>
              <a:rPr lang="en-GB" sz="2400" b="1" dirty="0">
                <a:solidFill>
                  <a:srgbClr val="FF0000"/>
                </a:solidFill>
              </a:rPr>
              <a:t>Adapt/Remove Before Use</a:t>
            </a:r>
          </a:p>
        </p:txBody>
      </p:sp>
    </p:spTree>
    <p:extLst>
      <p:ext uri="{BB962C8B-B14F-4D97-AF65-F5344CB8AC3E}">
        <p14:creationId xmlns:p14="http://schemas.microsoft.com/office/powerpoint/2010/main" val="355963669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0CE9D7-2AD5-6768-1127-8597CB9E4360}"/>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D5C46A56-6C7C-7DEF-742E-C6D96D39BA3A}"/>
              </a:ext>
            </a:extLst>
          </p:cNvPr>
          <p:cNvSpPr>
            <a:spLocks noGrp="1"/>
          </p:cNvSpPr>
          <p:nvPr>
            <p:ph type="body" sz="quarter" idx="16"/>
          </p:nvPr>
        </p:nvSpPr>
        <p:spPr/>
        <p:txBody>
          <a:bodyPr/>
          <a:lstStyle/>
          <a:p>
            <a:pPr>
              <a:lnSpc>
                <a:spcPct val="115000"/>
              </a:lnSpc>
            </a:pPr>
            <a:r>
              <a:rPr lang="en-IE" sz="3600" b="1">
                <a:effectLst/>
                <a:latin typeface="Calibri" panose="020F0502020204030204" pitchFamily="34" charset="0"/>
                <a:ea typeface="Calibri" panose="020F0502020204030204" pitchFamily="34" charset="0"/>
                <a:cs typeface="Arial" panose="020B0604020202020204" pitchFamily="34" charset="0"/>
              </a:rPr>
              <a:t>Step 2: How Now Wow Matrix</a:t>
            </a:r>
            <a:endParaRPr lang="nl-NL" sz="3600" b="1">
              <a:effectLst/>
              <a:latin typeface="Calibri" panose="020F0502020204030204" pitchFamily="34" charset="0"/>
              <a:ea typeface="Calibri" panose="020F0502020204030204" pitchFamily="34" charset="0"/>
              <a:cs typeface="Arial" panose="020B0604020202020204" pitchFamily="34" charset="0"/>
            </a:endParaRPr>
          </a:p>
        </p:txBody>
      </p:sp>
      <p:sp>
        <p:nvSpPr>
          <p:cNvPr id="5" name="Text Box 2">
            <a:extLst>
              <a:ext uri="{FF2B5EF4-FFF2-40B4-BE49-F238E27FC236}">
                <a16:creationId xmlns:a16="http://schemas.microsoft.com/office/drawing/2014/main" id="{55FA313F-B6EA-BC69-B0CB-ED71393FDF8C}"/>
              </a:ext>
            </a:extLst>
          </p:cNvPr>
          <p:cNvSpPr txBox="1">
            <a:spLocks noGrp="1" noChangeArrowheads="1"/>
          </p:cNvSpPr>
          <p:nvPr>
            <p:ph type="body" sz="quarter" idx="19"/>
          </p:nvPr>
        </p:nvSpPr>
        <p:spPr bwMode="auto">
          <a:xfrm>
            <a:off x="904986" y="2228396"/>
            <a:ext cx="10479088" cy="4237718"/>
          </a:xfrm>
          <a:prstGeom prst="rect">
            <a:avLst/>
          </a:prstGeom>
          <a:solidFill>
            <a:srgbClr val="FFFFFF"/>
          </a:solidFill>
          <a:ln w="38100">
            <a:solidFill>
              <a:srgbClr val="8652A1"/>
            </a:solidFill>
            <a:miter lim="800000"/>
            <a:headEnd/>
            <a:tailEnd/>
          </a:ln>
        </p:spPr>
        <p:txBody>
          <a:bodyPr rot="0" vert="horz" wrap="square" lIns="91440" tIns="45720" rIns="91440" bIns="45720" anchor="t" anchorCtr="0">
            <a:noAutofit/>
          </a:bodyPr>
          <a:lstStyle/>
          <a:p>
            <a:pPr algn="ctr"/>
            <a:r>
              <a:rPr lang="en-US" sz="1600" b="1">
                <a:effectLst/>
                <a:latin typeface="Calibri" panose="020F0502020204030204" pitchFamily="34" charset="0"/>
                <a:ea typeface="Calibri" panose="020F0502020204030204" pitchFamily="34" charset="0"/>
                <a:cs typeface="Calibri" panose="020F0502020204030204" pitchFamily="34" charset="0"/>
              </a:rPr>
              <a:t>How do you use</a:t>
            </a:r>
            <a:r>
              <a:rPr lang="en-US" sz="1600">
                <a:effectLst/>
                <a:latin typeface="Calibri" panose="020F0502020204030204" pitchFamily="34" charset="0"/>
                <a:ea typeface="Calibri" panose="020F0502020204030204" pitchFamily="34" charset="0"/>
                <a:cs typeface="Calibri" panose="020F0502020204030204" pitchFamily="34" charset="0"/>
              </a:rPr>
              <a:t> </a:t>
            </a:r>
            <a:r>
              <a:rPr lang="en-US" sz="1600" b="1">
                <a:effectLst/>
                <a:latin typeface="Calibri" panose="020F0502020204030204" pitchFamily="34" charset="0"/>
                <a:ea typeface="Calibri" panose="020F0502020204030204" pitchFamily="34" charset="0"/>
                <a:cs typeface="Calibri" panose="020F0502020204030204" pitchFamily="34" charset="0"/>
              </a:rPr>
              <a:t>the</a:t>
            </a:r>
            <a:r>
              <a:rPr lang="en-US" sz="1600">
                <a:effectLst/>
                <a:latin typeface="Calibri" panose="020F0502020204030204" pitchFamily="34" charset="0"/>
                <a:ea typeface="Calibri" panose="020F0502020204030204" pitchFamily="34" charset="0"/>
                <a:cs typeface="Calibri" panose="020F0502020204030204" pitchFamily="34" charset="0"/>
              </a:rPr>
              <a:t> </a:t>
            </a:r>
            <a:r>
              <a:rPr lang="en-US" sz="1600" b="1">
                <a:effectLst/>
                <a:latin typeface="Calibri" panose="020F0502020204030204" pitchFamily="34" charset="0"/>
                <a:ea typeface="Calibri" panose="020F0502020204030204" pitchFamily="34" charset="0"/>
                <a:cs typeface="Calibri" panose="020F0502020204030204" pitchFamily="34" charset="0"/>
              </a:rPr>
              <a:t>How Now Wow Matrix?</a:t>
            </a:r>
            <a:endParaRPr lang="nl-NL" sz="160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US" sz="1600" b="1">
                <a:latin typeface="Calibri" panose="020F0502020204030204" pitchFamily="34" charset="0"/>
                <a:ea typeface="Calibri" panose="020F0502020204030204" pitchFamily="34" charset="0"/>
                <a:cs typeface="Calibri" panose="020F0502020204030204" pitchFamily="34" charset="0"/>
              </a:rPr>
              <a:t>Phase</a:t>
            </a:r>
            <a:r>
              <a:rPr lang="en-US" sz="1600" b="1">
                <a:effectLst/>
                <a:latin typeface="Calibri" panose="020F0502020204030204" pitchFamily="34" charset="0"/>
                <a:ea typeface="Calibri" panose="020F0502020204030204" pitchFamily="34" charset="0"/>
                <a:cs typeface="Calibri" panose="020F0502020204030204" pitchFamily="34" charset="0"/>
              </a:rPr>
              <a:t> 1: </a:t>
            </a:r>
            <a:r>
              <a:rPr lang="en-US" sz="1600">
                <a:effectLst/>
                <a:latin typeface="Calibri" panose="020F0502020204030204" pitchFamily="34" charset="0"/>
                <a:ea typeface="Calibri" panose="020F0502020204030204" pitchFamily="34" charset="0"/>
                <a:cs typeface="Calibri" panose="020F0502020204030204" pitchFamily="34" charset="0"/>
              </a:rPr>
              <a:t>List down the ideas. </a:t>
            </a:r>
            <a:endParaRPr lang="nl-NL" sz="160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US" sz="1600" b="1">
                <a:latin typeface="Calibri" panose="020F0502020204030204" pitchFamily="34" charset="0"/>
                <a:ea typeface="Calibri" panose="020F0502020204030204" pitchFamily="34" charset="0"/>
                <a:cs typeface="Calibri" panose="020F0502020204030204" pitchFamily="34" charset="0"/>
              </a:rPr>
              <a:t>Phase</a:t>
            </a:r>
            <a:r>
              <a:rPr lang="en-US" sz="1600" b="1">
                <a:effectLst/>
                <a:latin typeface="Calibri" panose="020F0502020204030204" pitchFamily="34" charset="0"/>
                <a:ea typeface="Calibri" panose="020F0502020204030204" pitchFamily="34" charset="0"/>
                <a:cs typeface="Calibri" panose="020F0502020204030204" pitchFamily="34" charset="0"/>
              </a:rPr>
              <a:t> 2: </a:t>
            </a:r>
            <a:r>
              <a:rPr lang="en-US" sz="1600">
                <a:effectLst/>
                <a:latin typeface="Calibri" panose="020F0502020204030204" pitchFamily="34" charset="0"/>
                <a:ea typeface="Calibri" panose="020F0502020204030204" pitchFamily="34" charset="0"/>
                <a:cs typeface="Calibri" panose="020F0502020204030204" pitchFamily="34" charset="0"/>
              </a:rPr>
              <a:t>Each team member gets 3 sticky dots of each color – that is, 3 blue, 3 yellow, 3 green. </a:t>
            </a:r>
          </a:p>
          <a:p>
            <a:pPr algn="just"/>
            <a:r>
              <a:rPr lang="en-US" sz="1600" b="1">
                <a:latin typeface="Calibri" panose="020F0502020204030204" pitchFamily="34" charset="0"/>
                <a:ea typeface="Calibri" panose="020F0502020204030204" pitchFamily="34" charset="0"/>
                <a:cs typeface="Calibri" panose="020F0502020204030204" pitchFamily="34" charset="0"/>
              </a:rPr>
              <a:t>Phase</a:t>
            </a:r>
            <a:r>
              <a:rPr lang="en-US" sz="1600" b="1">
                <a:effectLst/>
                <a:latin typeface="Calibri" panose="020F0502020204030204" pitchFamily="34" charset="0"/>
                <a:ea typeface="Calibri" panose="020F0502020204030204" pitchFamily="34" charset="0"/>
                <a:cs typeface="Calibri" panose="020F0502020204030204" pitchFamily="34" charset="0"/>
              </a:rPr>
              <a:t> 3: </a:t>
            </a:r>
            <a:r>
              <a:rPr lang="en-US" sz="1600">
                <a:effectLst/>
                <a:latin typeface="Calibri" panose="020F0502020204030204" pitchFamily="34" charset="0"/>
                <a:ea typeface="Calibri" panose="020F0502020204030204" pitchFamily="34" charset="0"/>
                <a:cs typeface="Calibri" panose="020F0502020204030204" pitchFamily="34" charset="0"/>
              </a:rPr>
              <a:t>Each team member steps forward and votes for 3 best ideas in each category</a:t>
            </a:r>
            <a:r>
              <a:rPr lang="en-US" sz="1600">
                <a:latin typeface="Calibri" panose="020F0502020204030204" pitchFamily="34" charset="0"/>
                <a:ea typeface="Calibri" panose="020F0502020204030204" pitchFamily="34" charset="0"/>
                <a:cs typeface="Calibri" panose="020F0502020204030204" pitchFamily="34" charset="0"/>
              </a:rPr>
              <a:t> by</a:t>
            </a:r>
            <a:r>
              <a:rPr lang="en-US" sz="1600">
                <a:effectLst/>
                <a:latin typeface="Calibri" panose="020F0502020204030204" pitchFamily="34" charset="0"/>
                <a:ea typeface="Calibri" panose="020F0502020204030204" pitchFamily="34" charset="0"/>
                <a:cs typeface="Calibri" panose="020F0502020204030204" pitchFamily="34" charset="0"/>
              </a:rPr>
              <a:t> sticking a colored dot in front of each idea they choose.</a:t>
            </a:r>
            <a:endParaRPr lang="nl-NL" sz="160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US" sz="1600" b="1">
                <a:latin typeface="Calibri" panose="020F0502020204030204" pitchFamily="34" charset="0"/>
                <a:ea typeface="Calibri" panose="020F0502020204030204" pitchFamily="34" charset="0"/>
                <a:cs typeface="Calibri" panose="020F0502020204030204" pitchFamily="34" charset="0"/>
              </a:rPr>
              <a:t>Phase</a:t>
            </a:r>
            <a:r>
              <a:rPr lang="en-US" sz="1600" b="1">
                <a:effectLst/>
                <a:latin typeface="Calibri" panose="020F0502020204030204" pitchFamily="34" charset="0"/>
                <a:ea typeface="Calibri" panose="020F0502020204030204" pitchFamily="34" charset="0"/>
                <a:cs typeface="Calibri" panose="020F0502020204030204" pitchFamily="34" charset="0"/>
              </a:rPr>
              <a:t> 4: </a:t>
            </a:r>
            <a:r>
              <a:rPr lang="en-US" sz="1600">
                <a:effectLst/>
                <a:latin typeface="Calibri" panose="020F0502020204030204" pitchFamily="34" charset="0"/>
                <a:ea typeface="Calibri" panose="020F0502020204030204" pitchFamily="34" charset="0"/>
                <a:cs typeface="Calibri" panose="020F0502020204030204" pitchFamily="34" charset="0"/>
              </a:rPr>
              <a:t>In the end, count the number of dots under each idea to </a:t>
            </a:r>
            <a:r>
              <a:rPr lang="en-US" sz="1600" err="1">
                <a:effectLst/>
                <a:latin typeface="Calibri" panose="020F0502020204030204" pitchFamily="34" charset="0"/>
                <a:ea typeface="Calibri" panose="020F0502020204030204" pitchFamily="34" charset="0"/>
                <a:cs typeface="Calibri" panose="020F0502020204030204" pitchFamily="34" charset="0"/>
              </a:rPr>
              <a:t>categorise</a:t>
            </a:r>
            <a:r>
              <a:rPr lang="en-US" sz="1600">
                <a:effectLst/>
                <a:latin typeface="Calibri" panose="020F0502020204030204" pitchFamily="34" charset="0"/>
                <a:ea typeface="Calibri" panose="020F0502020204030204" pitchFamily="34" charset="0"/>
                <a:cs typeface="Calibri" panose="020F0502020204030204" pitchFamily="34" charset="0"/>
              </a:rPr>
              <a:t> it. The highest number of dots of a certain color </a:t>
            </a:r>
            <a:r>
              <a:rPr lang="en-US" sz="1600" err="1">
                <a:effectLst/>
                <a:latin typeface="Calibri" panose="020F0502020204030204" pitchFamily="34" charset="0"/>
                <a:ea typeface="Calibri" panose="020F0502020204030204" pitchFamily="34" charset="0"/>
                <a:cs typeface="Calibri" panose="020F0502020204030204" pitchFamily="34" charset="0"/>
              </a:rPr>
              <a:t>categorises</a:t>
            </a:r>
            <a:r>
              <a:rPr lang="en-US" sz="1600">
                <a:effectLst/>
                <a:latin typeface="Calibri" panose="020F0502020204030204" pitchFamily="34" charset="0"/>
                <a:ea typeface="Calibri" panose="020F0502020204030204" pitchFamily="34" charset="0"/>
                <a:cs typeface="Calibri" panose="020F0502020204030204" pitchFamily="34" charset="0"/>
              </a:rPr>
              <a:t> the idea under that color.</a:t>
            </a:r>
            <a:endParaRPr lang="nl-NL" sz="1600">
              <a:effectLst/>
              <a:latin typeface="Calibri" panose="020F0502020204030204" pitchFamily="34" charset="0"/>
              <a:ea typeface="Calibri" panose="020F0502020204030204" pitchFamily="34" charset="0"/>
              <a:cs typeface="Times New Roman" panose="02020603050405020304" pitchFamily="18" charset="0"/>
            </a:endParaRPr>
          </a:p>
          <a:p>
            <a:pPr marL="457200" algn="just"/>
            <a:r>
              <a:rPr lang="en-US" sz="1600">
                <a:effectLst/>
                <a:latin typeface="Calibri" panose="020F0502020204030204" pitchFamily="34" charset="0"/>
                <a:ea typeface="Calibri" panose="020F0502020204030204" pitchFamily="34" charset="0"/>
                <a:cs typeface="Calibri" panose="020F0502020204030204" pitchFamily="34" charset="0"/>
              </a:rPr>
              <a:t>In case of a tie:</a:t>
            </a:r>
            <a:endParaRPr lang="nl-NL" sz="1600">
              <a:effectLst/>
              <a:latin typeface="Calibri" panose="020F0502020204030204" pitchFamily="34" charset="0"/>
              <a:ea typeface="Calibri" panose="020F0502020204030204" pitchFamily="34" charset="0"/>
              <a:cs typeface="Times New Roman" panose="02020603050405020304" pitchFamily="18" charset="0"/>
            </a:endParaRPr>
          </a:p>
          <a:p>
            <a:pPr marL="457200" algn="just"/>
            <a:r>
              <a:rPr lang="en-US" sz="1600">
                <a:effectLst/>
                <a:latin typeface="Calibri" panose="020F0502020204030204" pitchFamily="34" charset="0"/>
                <a:ea typeface="Calibri" panose="020F0502020204030204" pitchFamily="34" charset="0"/>
                <a:cs typeface="Calibri" panose="020F0502020204030204" pitchFamily="34" charset="0"/>
              </a:rPr>
              <a:t>If blue dots = green dots, the idea is blue.</a:t>
            </a:r>
            <a:endParaRPr lang="nl-NL" sz="1600">
              <a:effectLst/>
              <a:latin typeface="Calibri" panose="020F0502020204030204" pitchFamily="34" charset="0"/>
              <a:ea typeface="Calibri" panose="020F0502020204030204" pitchFamily="34" charset="0"/>
              <a:cs typeface="Times New Roman" panose="02020603050405020304" pitchFamily="18" charset="0"/>
            </a:endParaRPr>
          </a:p>
          <a:p>
            <a:pPr marL="457200" algn="just"/>
            <a:r>
              <a:rPr lang="en-US" sz="1600">
                <a:effectLst/>
                <a:latin typeface="Calibri" panose="020F0502020204030204" pitchFamily="34" charset="0"/>
                <a:ea typeface="Calibri" panose="020F0502020204030204" pitchFamily="34" charset="0"/>
                <a:cs typeface="Calibri" panose="020F0502020204030204" pitchFamily="34" charset="0"/>
              </a:rPr>
              <a:t>If yellow dots = green dots, the idea is green.</a:t>
            </a:r>
            <a:endParaRPr lang="nl-NL" sz="160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US" sz="1600" b="1">
                <a:latin typeface="Calibri" panose="020F0502020204030204" pitchFamily="34" charset="0"/>
                <a:ea typeface="Calibri" panose="020F0502020204030204" pitchFamily="34" charset="0"/>
                <a:cs typeface="Calibri" panose="020F0502020204030204" pitchFamily="34" charset="0"/>
              </a:rPr>
              <a:t>Phase</a:t>
            </a:r>
            <a:r>
              <a:rPr lang="en-US" sz="1600" b="1">
                <a:effectLst/>
                <a:latin typeface="Calibri" panose="020F0502020204030204" pitchFamily="34" charset="0"/>
                <a:ea typeface="Calibri" panose="020F0502020204030204" pitchFamily="34" charset="0"/>
                <a:cs typeface="Calibri" panose="020F0502020204030204" pitchFamily="34" charset="0"/>
              </a:rPr>
              <a:t> 5: </a:t>
            </a:r>
            <a:r>
              <a:rPr lang="en-US" sz="1600">
                <a:effectLst/>
                <a:latin typeface="Calibri" panose="020F0502020204030204" pitchFamily="34" charset="0"/>
                <a:ea typeface="Calibri" panose="020F0502020204030204" pitchFamily="34" charset="0"/>
                <a:cs typeface="Calibri" panose="020F0502020204030204" pitchFamily="34" charset="0"/>
              </a:rPr>
              <a:t>You now have a bucket of Now/Green ideas to work on further. Make sure you also collect the low-hanging blue ideas for immediate implementation and the yellow ideas to keep an eye on for the future.</a:t>
            </a:r>
            <a:endParaRPr lang="nl-NL" sz="1600">
              <a:effectLst/>
              <a:latin typeface="Calibri" panose="020F0502020204030204" pitchFamily="34" charset="0"/>
              <a:ea typeface="Calibri" panose="020F0502020204030204" pitchFamily="34" charset="0"/>
              <a:cs typeface="Times New Roman" panose="02020603050405020304" pitchFamily="18" charset="0"/>
            </a:endParaRPr>
          </a:p>
          <a:p>
            <a:r>
              <a:rPr lang="en-US" sz="1600">
                <a:solidFill>
                  <a:srgbClr val="1A1918"/>
                </a:solidFill>
                <a:effectLst/>
                <a:latin typeface="Calibri" panose="020F0502020204030204" pitchFamily="34" charset="0"/>
                <a:ea typeface="Calibri" panose="020F0502020204030204" pitchFamily="34" charset="0"/>
                <a:cs typeface="Times New Roman" panose="02020603050405020304" pitchFamily="18" charset="0"/>
              </a:rPr>
              <a:t> </a:t>
            </a:r>
            <a:endParaRPr lang="nl-NL" sz="1600">
              <a:solidFill>
                <a:srgbClr val="1A1918"/>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9009973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17">
            <a:extLst>
              <a:ext uri="{FF2B5EF4-FFF2-40B4-BE49-F238E27FC236}">
                <a16:creationId xmlns:a16="http://schemas.microsoft.com/office/drawing/2014/main" id="{BCE9C753-B344-7A74-3192-E14C32B94B65}"/>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t="12604" b="12604"/>
          <a:stretch>
            <a:fillRect/>
          </a:stretch>
        </p:blipFill>
        <p:spPr/>
      </p:pic>
      <p:sp>
        <p:nvSpPr>
          <p:cNvPr id="3" name="Text Placeholder 2">
            <a:extLst>
              <a:ext uri="{FF2B5EF4-FFF2-40B4-BE49-F238E27FC236}">
                <a16:creationId xmlns:a16="http://schemas.microsoft.com/office/drawing/2014/main" id="{3BF66C96-1058-77E4-C13D-E0B188DFF45B}"/>
              </a:ext>
            </a:extLst>
          </p:cNvPr>
          <p:cNvSpPr>
            <a:spLocks noGrp="1"/>
          </p:cNvSpPr>
          <p:nvPr>
            <p:ph type="body" sz="quarter" idx="18"/>
          </p:nvPr>
        </p:nvSpPr>
        <p:spPr>
          <a:xfrm>
            <a:off x="4063536" y="4333156"/>
            <a:ext cx="4064926" cy="850665"/>
          </a:xfrm>
        </p:spPr>
        <p:txBody>
          <a:bodyPr/>
          <a:lstStyle/>
          <a:p>
            <a:r>
              <a:rPr lang="en-US" sz="4000" b="1"/>
              <a:t>WEEK 10</a:t>
            </a:r>
          </a:p>
        </p:txBody>
      </p:sp>
      <p:sp>
        <p:nvSpPr>
          <p:cNvPr id="4" name="Text Placeholder 3">
            <a:extLst>
              <a:ext uri="{FF2B5EF4-FFF2-40B4-BE49-F238E27FC236}">
                <a16:creationId xmlns:a16="http://schemas.microsoft.com/office/drawing/2014/main" id="{49DD019E-4F9C-358B-A64A-BC6FBC5F0A5D}"/>
              </a:ext>
            </a:extLst>
          </p:cNvPr>
          <p:cNvSpPr>
            <a:spLocks noGrp="1"/>
          </p:cNvSpPr>
          <p:nvPr>
            <p:ph type="body" sz="quarter" idx="19"/>
          </p:nvPr>
        </p:nvSpPr>
        <p:spPr>
          <a:xfrm>
            <a:off x="3262458" y="1674178"/>
            <a:ext cx="5667082" cy="1748587"/>
          </a:xfrm>
        </p:spPr>
        <p:txBody>
          <a:bodyPr lIns="91440" tIns="45720" rIns="91440" bIns="45720" anchor="ctr"/>
          <a:lstStyle/>
          <a:p>
            <a:r>
              <a:rPr lang="en-GB" sz="4800" b="1"/>
              <a:t>STAGE 3 –</a:t>
            </a:r>
            <a:endParaRPr lang="en-US"/>
          </a:p>
          <a:p>
            <a:r>
              <a:rPr lang="en-GB" sz="4800" b="1"/>
              <a:t>CONCEPT DEVELOPMENT</a:t>
            </a:r>
            <a:endParaRPr lang="en-GB"/>
          </a:p>
        </p:txBody>
      </p:sp>
      <p:sp>
        <p:nvSpPr>
          <p:cNvPr id="2" name="Rechteck 1">
            <a:extLst>
              <a:ext uri="{FF2B5EF4-FFF2-40B4-BE49-F238E27FC236}">
                <a16:creationId xmlns:a16="http://schemas.microsoft.com/office/drawing/2014/main" id="{A9A05807-B58A-74C8-0887-51166A49273D}"/>
              </a:ext>
            </a:extLst>
          </p:cNvPr>
          <p:cNvSpPr/>
          <p:nvPr/>
        </p:nvSpPr>
        <p:spPr>
          <a:xfrm>
            <a:off x="7696199" y="217713"/>
            <a:ext cx="4495800" cy="1338943"/>
          </a:xfrm>
          <a:prstGeom prst="rect">
            <a:avLst/>
          </a:prstGeom>
          <a:solidFill>
            <a:srgbClr val="29C5F4"/>
          </a:solidFill>
          <a:ln>
            <a:solidFill>
              <a:srgbClr val="29C5F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feld 4">
            <a:extLst>
              <a:ext uri="{FF2B5EF4-FFF2-40B4-BE49-F238E27FC236}">
                <a16:creationId xmlns:a16="http://schemas.microsoft.com/office/drawing/2014/main" id="{B15D6301-3CD5-57C1-AC12-49CCB82ED404}"/>
              </a:ext>
            </a:extLst>
          </p:cNvPr>
          <p:cNvSpPr txBox="1"/>
          <p:nvPr/>
        </p:nvSpPr>
        <p:spPr>
          <a:xfrm>
            <a:off x="7864927" y="604499"/>
            <a:ext cx="4158343" cy="461665"/>
          </a:xfrm>
          <a:prstGeom prst="rect">
            <a:avLst/>
          </a:prstGeom>
          <a:noFill/>
        </p:spPr>
        <p:txBody>
          <a:bodyPr wrap="square" rtlCol="0">
            <a:spAutoFit/>
          </a:bodyPr>
          <a:lstStyle/>
          <a:p>
            <a:pPr algn="ctr"/>
            <a:r>
              <a:rPr lang="en-GB" sz="2400" b="1" dirty="0">
                <a:solidFill>
                  <a:srgbClr val="FF0000"/>
                </a:solidFill>
              </a:rPr>
              <a:t>Adapt activities as needed</a:t>
            </a:r>
          </a:p>
        </p:txBody>
      </p:sp>
    </p:spTree>
    <p:extLst>
      <p:ext uri="{BB962C8B-B14F-4D97-AF65-F5344CB8AC3E}">
        <p14:creationId xmlns:p14="http://schemas.microsoft.com/office/powerpoint/2010/main" val="238258322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6520DD-09EB-9505-E7E1-8C5AC158298A}"/>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CB3C2FAE-53FD-78DB-3A43-439847071C4E}"/>
              </a:ext>
            </a:extLst>
          </p:cNvPr>
          <p:cNvSpPr>
            <a:spLocks noGrp="1"/>
          </p:cNvSpPr>
          <p:nvPr>
            <p:ph type="body" sz="quarter" idx="16"/>
          </p:nvPr>
        </p:nvSpPr>
        <p:spPr/>
        <p:txBody>
          <a:bodyPr/>
          <a:lstStyle/>
          <a:p>
            <a:r>
              <a:rPr lang="en-US"/>
              <a:t>SIX STAGES OF INNOVATION MANAGEMENT</a:t>
            </a:r>
          </a:p>
        </p:txBody>
      </p:sp>
      <p:sp>
        <p:nvSpPr>
          <p:cNvPr id="4" name="Text Placeholder 3">
            <a:extLst>
              <a:ext uri="{FF2B5EF4-FFF2-40B4-BE49-F238E27FC236}">
                <a16:creationId xmlns:a16="http://schemas.microsoft.com/office/drawing/2014/main" id="{602B2040-FE5B-9F5B-16B6-1B81FE800C28}"/>
              </a:ext>
            </a:extLst>
          </p:cNvPr>
          <p:cNvSpPr>
            <a:spLocks noGrp="1"/>
          </p:cNvSpPr>
          <p:nvPr>
            <p:ph type="body" sz="quarter" idx="19"/>
          </p:nvPr>
        </p:nvSpPr>
        <p:spPr/>
        <p:txBody>
          <a:bodyPr lIns="91440" tIns="45720" rIns="91440" bIns="45720" anchor="t"/>
          <a:lstStyle/>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a:ea typeface="Calibri"/>
              <a:cs typeface="Calibri"/>
            </a:endParaRPr>
          </a:p>
        </p:txBody>
      </p:sp>
      <p:pic>
        <p:nvPicPr>
          <p:cNvPr id="5" name="Picture 4">
            <a:extLst>
              <a:ext uri="{FF2B5EF4-FFF2-40B4-BE49-F238E27FC236}">
                <a16:creationId xmlns:a16="http://schemas.microsoft.com/office/drawing/2014/main" id="{414E8F8B-EC9D-87D0-04A2-7627AC1077EB}"/>
              </a:ext>
            </a:extLst>
          </p:cNvPr>
          <p:cNvPicPr>
            <a:picLocks noChangeAspect="1"/>
          </p:cNvPicPr>
          <p:nvPr/>
        </p:nvPicPr>
        <p:blipFill rotWithShape="1">
          <a:blip r:embed="rId3"/>
          <a:srcRect l="12699" t="23776" r="7669" b="51407"/>
          <a:stretch/>
        </p:blipFill>
        <p:spPr>
          <a:xfrm>
            <a:off x="2207589" y="2591985"/>
            <a:ext cx="8274025" cy="3647389"/>
          </a:xfrm>
          <a:prstGeom prst="rect">
            <a:avLst/>
          </a:prstGeom>
        </p:spPr>
      </p:pic>
      <p:sp>
        <p:nvSpPr>
          <p:cNvPr id="2" name="Rechteck 1">
            <a:extLst>
              <a:ext uri="{FF2B5EF4-FFF2-40B4-BE49-F238E27FC236}">
                <a16:creationId xmlns:a16="http://schemas.microsoft.com/office/drawing/2014/main" id="{D74199E2-FDBA-80F2-A48F-96393CF8D068}"/>
              </a:ext>
            </a:extLst>
          </p:cNvPr>
          <p:cNvSpPr/>
          <p:nvPr/>
        </p:nvSpPr>
        <p:spPr>
          <a:xfrm>
            <a:off x="4772280" y="2591985"/>
            <a:ext cx="1849243" cy="2683640"/>
          </a:xfrm>
          <a:prstGeom prst="rect">
            <a:avLst/>
          </a:prstGeom>
          <a:noFill/>
          <a:ln w="57150">
            <a:solidFill>
              <a:srgbClr val="8652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22561988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32BCCD-6669-278E-9B9D-0012B02DBEC6}"/>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FCA1DC29-9E5F-F6C5-44E3-521F178B1A8E}"/>
              </a:ext>
            </a:extLst>
          </p:cNvPr>
          <p:cNvSpPr>
            <a:spLocks noGrp="1"/>
          </p:cNvSpPr>
          <p:nvPr>
            <p:ph type="body" sz="quarter" idx="16"/>
          </p:nvPr>
        </p:nvSpPr>
        <p:spPr/>
        <p:txBody>
          <a:bodyPr/>
          <a:lstStyle/>
          <a:p>
            <a:r>
              <a:rPr lang="en-US"/>
              <a:t>SIX STAGES OF INNOVATION MANAGEMENT</a:t>
            </a:r>
          </a:p>
        </p:txBody>
      </p:sp>
      <p:sp>
        <p:nvSpPr>
          <p:cNvPr id="4" name="Text Placeholder 3">
            <a:extLst>
              <a:ext uri="{FF2B5EF4-FFF2-40B4-BE49-F238E27FC236}">
                <a16:creationId xmlns:a16="http://schemas.microsoft.com/office/drawing/2014/main" id="{4AD83A46-7BE3-3E89-FDEE-CF9101931A2A}"/>
              </a:ext>
            </a:extLst>
          </p:cNvPr>
          <p:cNvSpPr>
            <a:spLocks noGrp="1"/>
          </p:cNvSpPr>
          <p:nvPr>
            <p:ph type="body" sz="quarter" idx="19"/>
          </p:nvPr>
        </p:nvSpPr>
        <p:spPr/>
        <p:txBody>
          <a:bodyPr lIns="91440" tIns="45720" rIns="91440" bIns="45720" anchor="t"/>
          <a:lstStyle/>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a:ea typeface="Calibri"/>
              <a:cs typeface="Calibri"/>
            </a:endParaRPr>
          </a:p>
        </p:txBody>
      </p:sp>
      <p:pic>
        <p:nvPicPr>
          <p:cNvPr id="7" name="Grafik 6">
            <a:extLst>
              <a:ext uri="{FF2B5EF4-FFF2-40B4-BE49-F238E27FC236}">
                <a16:creationId xmlns:a16="http://schemas.microsoft.com/office/drawing/2014/main" id="{3A7D84FF-5503-3BEE-F20A-1B013D8AB832}"/>
              </a:ext>
            </a:extLst>
          </p:cNvPr>
          <p:cNvPicPr>
            <a:picLocks noChangeAspect="1"/>
          </p:cNvPicPr>
          <p:nvPr/>
        </p:nvPicPr>
        <p:blipFill>
          <a:blip r:embed="rId3"/>
          <a:stretch>
            <a:fillRect/>
          </a:stretch>
        </p:blipFill>
        <p:spPr>
          <a:xfrm>
            <a:off x="2695933" y="2162116"/>
            <a:ext cx="6897063" cy="4372585"/>
          </a:xfrm>
          <a:prstGeom prst="rect">
            <a:avLst/>
          </a:prstGeom>
        </p:spPr>
      </p:pic>
    </p:spTree>
    <p:extLst>
      <p:ext uri="{BB962C8B-B14F-4D97-AF65-F5344CB8AC3E}">
        <p14:creationId xmlns:p14="http://schemas.microsoft.com/office/powerpoint/2010/main" val="76823249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9BA0BD5-FB6C-65C4-714A-C3A354BCA1E5}"/>
              </a:ext>
            </a:extLst>
          </p:cNvPr>
          <p:cNvSpPr>
            <a:spLocks noGrp="1"/>
          </p:cNvSpPr>
          <p:nvPr>
            <p:ph type="body" sz="quarter" idx="18"/>
          </p:nvPr>
        </p:nvSpPr>
        <p:spPr>
          <a:xfrm>
            <a:off x="4063536" y="4181707"/>
            <a:ext cx="4064926" cy="681058"/>
          </a:xfrm>
        </p:spPr>
        <p:txBody>
          <a:bodyPr/>
          <a:lstStyle/>
          <a:p>
            <a:r>
              <a:rPr lang="en-GB" sz="3600" b="1"/>
              <a:t>DISCUSSION</a:t>
            </a:r>
          </a:p>
        </p:txBody>
      </p:sp>
      <p:sp>
        <p:nvSpPr>
          <p:cNvPr id="2" name="Text Placeholder 1">
            <a:extLst>
              <a:ext uri="{FF2B5EF4-FFF2-40B4-BE49-F238E27FC236}">
                <a16:creationId xmlns:a16="http://schemas.microsoft.com/office/drawing/2014/main" id="{5A2D6460-EE22-E394-E430-9843E4A1D13F}"/>
              </a:ext>
            </a:extLst>
          </p:cNvPr>
          <p:cNvSpPr>
            <a:spLocks noGrp="1"/>
          </p:cNvSpPr>
          <p:nvPr>
            <p:ph type="body" sz="quarter" idx="19"/>
          </p:nvPr>
        </p:nvSpPr>
        <p:spPr/>
        <p:txBody>
          <a:bodyPr/>
          <a:lstStyle/>
          <a:p>
            <a:r>
              <a:rPr lang="en-US" sz="3200">
                <a:ea typeface="Calibri"/>
                <a:cs typeface="Calibri"/>
              </a:rPr>
              <a:t>How do the ideas from Stage 2</a:t>
            </a:r>
          </a:p>
          <a:p>
            <a:r>
              <a:rPr lang="en-US" sz="3200" b="1">
                <a:ea typeface="Calibri"/>
                <a:cs typeface="Calibri"/>
              </a:rPr>
              <a:t>contribute to the SDGs</a:t>
            </a:r>
            <a:r>
              <a:rPr lang="en-US" sz="3200">
                <a:ea typeface="Calibri"/>
                <a:cs typeface="Calibri"/>
              </a:rPr>
              <a:t>?</a:t>
            </a:r>
            <a:endParaRPr lang="en-GB"/>
          </a:p>
        </p:txBody>
      </p:sp>
      <p:pic>
        <p:nvPicPr>
          <p:cNvPr id="6" name="Picture Placeholder 5">
            <a:extLst>
              <a:ext uri="{FF2B5EF4-FFF2-40B4-BE49-F238E27FC236}">
                <a16:creationId xmlns:a16="http://schemas.microsoft.com/office/drawing/2014/main" id="{00169770-BBCB-FDFC-3A82-3D0C5C5963AB}"/>
              </a:ext>
            </a:extLst>
          </p:cNvPr>
          <p:cNvPicPr>
            <a:picLocks noGrp="1" noChangeAspect="1"/>
          </p:cNvPicPr>
          <p:nvPr>
            <p:ph type="pic" sz="quarter" idx="20"/>
          </p:nvPr>
        </p:nvPicPr>
        <p:blipFill>
          <a:blip r:embed="rId2"/>
          <a:srcRect t="2853" b="2853"/>
          <a:stretch/>
        </p:blipFill>
        <p:spPr/>
      </p:pic>
    </p:spTree>
    <p:extLst>
      <p:ext uri="{BB962C8B-B14F-4D97-AF65-F5344CB8AC3E}">
        <p14:creationId xmlns:p14="http://schemas.microsoft.com/office/powerpoint/2010/main" val="398127239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4383B3B-68DF-92D1-3C49-06776337C23C}"/>
              </a:ext>
            </a:extLst>
          </p:cNvPr>
          <p:cNvSpPr>
            <a:spLocks noGrp="1"/>
          </p:cNvSpPr>
          <p:nvPr>
            <p:ph type="body" sz="quarter" idx="18"/>
          </p:nvPr>
        </p:nvSpPr>
        <p:spPr>
          <a:xfrm>
            <a:off x="701135" y="2344758"/>
            <a:ext cx="4867011" cy="4111797"/>
          </a:xfrm>
        </p:spPr>
        <p:txBody>
          <a:bodyPr/>
          <a:lstStyle/>
          <a:p>
            <a:pPr marL="9525" indent="-9525"/>
            <a:r>
              <a:rPr lang="en-US" b="1">
                <a:ea typeface="Calibri"/>
                <a:cs typeface="Calibri"/>
              </a:rPr>
              <a:t>Develop, describe and refine concepts</a:t>
            </a:r>
            <a:r>
              <a:rPr lang="en-US">
                <a:ea typeface="Calibri"/>
                <a:cs typeface="Calibri"/>
              </a:rPr>
              <a:t> based on the idea selected to address the identified the </a:t>
            </a:r>
            <a:r>
              <a:rPr lang="en-US" sz="2400">
                <a:ea typeface="Calibri"/>
                <a:cs typeface="Calibri"/>
              </a:rPr>
              <a:t>sustainability opportunity within logistics operations. </a:t>
            </a:r>
          </a:p>
          <a:p>
            <a:pPr marL="9525" indent="-9525"/>
            <a:endParaRPr lang="en-US">
              <a:ea typeface="Calibri"/>
              <a:cs typeface="Calibri"/>
            </a:endParaRPr>
          </a:p>
          <a:p>
            <a:pPr marL="342900" indent="-342900">
              <a:buFont typeface="Wingdings" pitchFamily="2" charset="2"/>
              <a:buChar char="q"/>
            </a:pPr>
            <a:r>
              <a:rPr lang="en-US" sz="2400">
                <a:ea typeface="Calibri"/>
                <a:cs typeface="Calibri"/>
              </a:rPr>
              <a:t>Each group chooses a relevant digital tool to support Stage 3.</a:t>
            </a:r>
          </a:p>
          <a:p>
            <a:pPr marL="342900" indent="-342900">
              <a:buFont typeface="Wingdings" pitchFamily="2" charset="2"/>
              <a:buChar char="q"/>
            </a:pPr>
            <a:r>
              <a:rPr lang="en-US" sz="2400">
                <a:ea typeface="Calibri"/>
                <a:cs typeface="Calibri"/>
              </a:rPr>
              <a:t>Groups select the most viable option for implementation.</a:t>
            </a:r>
            <a:endParaRPr lang="en-GB"/>
          </a:p>
        </p:txBody>
      </p:sp>
      <p:sp>
        <p:nvSpPr>
          <p:cNvPr id="3" name="Text Placeholder 2">
            <a:extLst>
              <a:ext uri="{FF2B5EF4-FFF2-40B4-BE49-F238E27FC236}">
                <a16:creationId xmlns:a16="http://schemas.microsoft.com/office/drawing/2014/main" id="{E6431C77-655A-4F6C-DB55-B331647CB94F}"/>
              </a:ext>
            </a:extLst>
          </p:cNvPr>
          <p:cNvSpPr>
            <a:spLocks noGrp="1"/>
          </p:cNvSpPr>
          <p:nvPr>
            <p:ph type="body" sz="quarter" idx="16"/>
          </p:nvPr>
        </p:nvSpPr>
        <p:spPr/>
        <p:txBody>
          <a:bodyPr/>
          <a:lstStyle/>
          <a:p>
            <a:r>
              <a:rPr lang="en-GB"/>
              <a:t>PROBLEM-BASED</a:t>
            </a:r>
          </a:p>
          <a:p>
            <a:r>
              <a:rPr lang="en-GB"/>
              <a:t>ACTIVITY</a:t>
            </a:r>
          </a:p>
        </p:txBody>
      </p:sp>
      <p:pic>
        <p:nvPicPr>
          <p:cNvPr id="6" name="Picture Placeholder 5" descr="A hand holding a pen&#10;&#10;Description automatically generated">
            <a:extLst>
              <a:ext uri="{FF2B5EF4-FFF2-40B4-BE49-F238E27FC236}">
                <a16:creationId xmlns:a16="http://schemas.microsoft.com/office/drawing/2014/main" id="{E6FD4D46-E491-73D9-8964-8127691D3513}"/>
              </a:ext>
            </a:extLst>
          </p:cNvPr>
          <p:cNvPicPr>
            <a:picLocks noGrp="1" noChangeAspect="1"/>
          </p:cNvPicPr>
          <p:nvPr>
            <p:ph type="pic" sz="quarter" idx="19"/>
          </p:nvPr>
        </p:nvPicPr>
        <p:blipFill>
          <a:blip r:embed="rId2"/>
          <a:srcRect t="7354" b="7354"/>
          <a:stretch>
            <a:fillRect/>
          </a:stretch>
        </p:blipFill>
        <p:spPr/>
      </p:pic>
    </p:spTree>
    <p:extLst>
      <p:ext uri="{BB962C8B-B14F-4D97-AF65-F5344CB8AC3E}">
        <p14:creationId xmlns:p14="http://schemas.microsoft.com/office/powerpoint/2010/main" val="295218293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9B1F31-9A8B-4847-5BED-57C6D4809942}"/>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B4BFE72E-5F4C-BEB2-B859-4AC408058F87}"/>
              </a:ext>
            </a:extLst>
          </p:cNvPr>
          <p:cNvSpPr>
            <a:spLocks noGrp="1"/>
          </p:cNvSpPr>
          <p:nvPr>
            <p:ph type="body" sz="quarter" idx="16"/>
          </p:nvPr>
        </p:nvSpPr>
        <p:spPr/>
        <p:txBody>
          <a:bodyPr/>
          <a:lstStyle/>
          <a:p>
            <a:r>
              <a:rPr lang="en-US"/>
              <a:t>Step 1: Generating Concept</a:t>
            </a:r>
          </a:p>
        </p:txBody>
      </p:sp>
      <p:sp>
        <p:nvSpPr>
          <p:cNvPr id="4" name="Text Placeholder 3">
            <a:extLst>
              <a:ext uri="{FF2B5EF4-FFF2-40B4-BE49-F238E27FC236}">
                <a16:creationId xmlns:a16="http://schemas.microsoft.com/office/drawing/2014/main" id="{93A4EAF2-E25A-9FFC-CE96-DCD050C739D3}"/>
              </a:ext>
            </a:extLst>
          </p:cNvPr>
          <p:cNvSpPr>
            <a:spLocks noGrp="1"/>
          </p:cNvSpPr>
          <p:nvPr>
            <p:ph type="body" sz="quarter" idx="19"/>
          </p:nvPr>
        </p:nvSpPr>
        <p:spPr>
          <a:xfrm>
            <a:off x="486383" y="2280326"/>
            <a:ext cx="10897691" cy="3920836"/>
          </a:xfrm>
        </p:spPr>
        <p:txBody>
          <a:bodyPr lIns="91440" tIns="45720" rIns="91440" bIns="45720" numCol="2" anchor="t"/>
          <a:lstStyle/>
          <a:p>
            <a:pPr indent="0" algn="just">
              <a:lnSpc>
                <a:spcPct val="100000"/>
              </a:lnSpc>
              <a:spcBef>
                <a:spcPts val="195"/>
              </a:spcBef>
              <a:tabLst>
                <a:tab pos="450215" algn="l"/>
              </a:tabLst>
            </a:pPr>
            <a:r>
              <a:rPr lang="en-US" sz="1600" dirty="0">
                <a:latin typeface="Calibri" panose="020F0502020204030204" pitchFamily="34" charset="0"/>
                <a:ea typeface="Calibri" panose="020F0502020204030204" pitchFamily="34" charset="0"/>
                <a:cs typeface="Times New Roman" panose="02020603050405020304" pitchFamily="18" charset="0"/>
              </a:rPr>
              <a:t>The Service Blueprinting tool helps generate concepts of potential innovative services. A Service </a:t>
            </a:r>
            <a:r>
              <a:rPr lang="en-US" sz="1600" dirty="0">
                <a:ea typeface="Calibri" panose="020F0502020204030204" pitchFamily="34" charset="0"/>
                <a:cs typeface="Times New Roman" panose="02020603050405020304" pitchFamily="18" charset="0"/>
              </a:rPr>
              <a:t>B</a:t>
            </a:r>
            <a:r>
              <a:rPr lang="en-US" sz="1600" dirty="0">
                <a:latin typeface="Calibri" panose="020F0502020204030204" pitchFamily="34" charset="0"/>
                <a:ea typeface="Calibri" panose="020F0502020204030204" pitchFamily="34" charset="0"/>
                <a:cs typeface="Times New Roman" panose="02020603050405020304" pitchFamily="18" charset="0"/>
              </a:rPr>
              <a:t>lueprint is a visual representation that maps out the connections between various service elements – such as people, tools (both physical and digital), and processes – that interact at key touchpoints throughout a customer journey </a:t>
            </a:r>
            <a:r>
              <a:rPr lang="en-US" sz="1600" dirty="0">
                <a:ea typeface="Calibri" panose="020F0502020204030204" pitchFamily="34" charset="0"/>
                <a:cs typeface="Times New Roman" panose="02020603050405020304" pitchFamily="18" charset="0"/>
              </a:rPr>
              <a:t>(</a:t>
            </a:r>
            <a:r>
              <a:rPr lang="en-US" sz="1600" b="1" dirty="0">
                <a:solidFill>
                  <a:srgbClr val="29C5F4"/>
                </a:solidFill>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Gibbons, 2017</a:t>
            </a:r>
            <a:r>
              <a:rPr lang="en-US" sz="1600" b="1" dirty="0">
                <a:ea typeface="Calibri" panose="020F0502020204030204" pitchFamily="34" charset="0"/>
                <a:cs typeface="Times New Roman" panose="02020603050405020304" pitchFamily="18" charset="0"/>
              </a:rPr>
              <a:t>)</a:t>
            </a:r>
            <a:r>
              <a:rPr lang="en-US" sz="1600" dirty="0">
                <a:latin typeface="Calibri" panose="020F0502020204030204" pitchFamily="34" charset="0"/>
                <a:ea typeface="Calibri" panose="020F0502020204030204" pitchFamily="34" charset="0"/>
                <a:cs typeface="Times New Roman" panose="02020603050405020304" pitchFamily="18" charset="0"/>
              </a:rPr>
              <a:t>. Service Blueprinting for new services </a:t>
            </a:r>
            <a:r>
              <a:rPr lang="en-US" sz="1600" dirty="0">
                <a:ea typeface="Calibri" panose="020F0502020204030204" pitchFamily="34" charset="0"/>
                <a:cs typeface="Times New Roman" panose="02020603050405020304" pitchFamily="18" charset="0"/>
              </a:rPr>
              <a:t>can be described by</a:t>
            </a:r>
            <a:r>
              <a:rPr lang="en-US" sz="1600" dirty="0">
                <a:latin typeface="Calibri" panose="020F0502020204030204" pitchFamily="34" charset="0"/>
                <a:ea typeface="Calibri" panose="020F0502020204030204" pitchFamily="34" charset="0"/>
                <a:cs typeface="Times New Roman" panose="02020603050405020304" pitchFamily="18" charset="0"/>
              </a:rPr>
              <a:t> </a:t>
            </a:r>
            <a:r>
              <a:rPr lang="en-US" sz="1600" dirty="0">
                <a:ea typeface="Calibri" panose="020F0502020204030204" pitchFamily="34" charset="0"/>
                <a:cs typeface="Times New Roman" panose="02020603050405020304" pitchFamily="18" charset="0"/>
              </a:rPr>
              <a:t>the following dimensions</a:t>
            </a:r>
            <a:r>
              <a:rPr lang="en-US" sz="1600" dirty="0">
                <a:latin typeface="Calibri" panose="020F0502020204030204" pitchFamily="34" charset="0"/>
                <a:ea typeface="Calibri" panose="020F0502020204030204" pitchFamily="34" charset="0"/>
                <a:cs typeface="Times New Roman" panose="02020603050405020304" pitchFamily="18" charset="0"/>
              </a:rPr>
              <a:t>:</a:t>
            </a:r>
            <a:endParaRPr lang="en-GB" sz="1600" dirty="0">
              <a:latin typeface="Calibri" panose="020F0502020204030204" pitchFamily="34" charset="0"/>
              <a:ea typeface="Calibri" panose="020F0502020204030204" pitchFamily="34" charset="0"/>
              <a:cs typeface="Times New Roman" panose="02020603050405020304" pitchFamily="18" charset="0"/>
            </a:endParaRPr>
          </a:p>
          <a:p>
            <a:pPr marL="342900" indent="0" algn="just">
              <a:lnSpc>
                <a:spcPct val="100000"/>
              </a:lnSpc>
              <a:spcBef>
                <a:spcPts val="195"/>
              </a:spcBef>
              <a:buFont typeface="+mj-lt"/>
              <a:buAutoNum type="arabicPeriod"/>
              <a:tabLst>
                <a:tab pos="450215" algn="l"/>
              </a:tabLst>
            </a:pPr>
            <a:r>
              <a:rPr lang="en-GB" sz="1600" b="1" dirty="0">
                <a:solidFill>
                  <a:srgbClr val="8652A1"/>
                </a:solidFill>
                <a:ea typeface="Calibri" panose="020F0502020204030204" pitchFamily="34" charset="0"/>
                <a:cs typeface="Times New Roman" panose="02020603050405020304" pitchFamily="18" charset="0"/>
              </a:rPr>
              <a:t>Experience: </a:t>
            </a:r>
            <a:r>
              <a:rPr lang="en-GB" sz="1600" dirty="0">
                <a:ea typeface="Calibri" panose="020F0502020204030204" pitchFamily="34" charset="0"/>
                <a:cs typeface="Times New Roman" panose="02020603050405020304" pitchFamily="18" charset="0"/>
              </a:rPr>
              <a:t>Understand what customers experience at each stage of their journey, focusing on emotions, actions, and perceptions.</a:t>
            </a:r>
          </a:p>
          <a:p>
            <a:pPr marL="342900" indent="0" algn="just">
              <a:lnSpc>
                <a:spcPct val="100000"/>
              </a:lnSpc>
              <a:spcBef>
                <a:spcPts val="195"/>
              </a:spcBef>
              <a:buFont typeface="+mj-lt"/>
              <a:buAutoNum type="arabicPeriod"/>
              <a:tabLst>
                <a:tab pos="450215" algn="l"/>
              </a:tabLst>
            </a:pPr>
            <a:r>
              <a:rPr lang="en-GB" sz="1600" b="1" dirty="0">
                <a:solidFill>
                  <a:srgbClr val="8652A1"/>
                </a:solidFill>
                <a:ea typeface="Calibri" panose="020F0502020204030204" pitchFamily="34" charset="0"/>
                <a:cs typeface="Times New Roman" panose="02020603050405020304" pitchFamily="18" charset="0"/>
              </a:rPr>
              <a:t>Interactions</a:t>
            </a:r>
            <a:r>
              <a:rPr lang="en-GB" sz="1600" b="1" dirty="0">
                <a:solidFill>
                  <a:schemeClr val="tx1"/>
                </a:solidFill>
                <a:ea typeface="Calibri" panose="020F0502020204030204" pitchFamily="34" charset="0"/>
                <a:cs typeface="Times New Roman" panose="02020603050405020304" pitchFamily="18" charset="0"/>
              </a:rPr>
              <a:t>: </a:t>
            </a:r>
            <a:r>
              <a:rPr lang="en-GB" sz="1600" dirty="0">
                <a:ea typeface="Calibri" panose="020F0502020204030204" pitchFamily="34" charset="0"/>
                <a:cs typeface="Times New Roman" panose="02020603050405020304" pitchFamily="18" charset="0"/>
              </a:rPr>
              <a:t>Identify the people, places, and things customers interact with throughout the service experience, both directly and indirectly.</a:t>
            </a:r>
          </a:p>
          <a:p>
            <a:pPr marL="342900" indent="0" algn="just">
              <a:lnSpc>
                <a:spcPct val="100000"/>
              </a:lnSpc>
              <a:spcBef>
                <a:spcPts val="195"/>
              </a:spcBef>
              <a:buFont typeface="+mj-lt"/>
              <a:buAutoNum type="arabicPeriod"/>
              <a:tabLst>
                <a:tab pos="450215" algn="l"/>
              </a:tabLst>
            </a:pPr>
            <a:r>
              <a:rPr lang="en-GB" sz="1600" b="1" dirty="0">
                <a:solidFill>
                  <a:srgbClr val="8652A1"/>
                </a:solidFill>
                <a:ea typeface="Calibri" panose="020F0502020204030204" pitchFamily="34" charset="0"/>
                <a:cs typeface="Times New Roman" panose="02020603050405020304" pitchFamily="18" charset="0"/>
              </a:rPr>
              <a:t>Behind the Scenes: </a:t>
            </a:r>
            <a:r>
              <a:rPr lang="en-GB" sz="1600" dirty="0">
                <a:ea typeface="Calibri" panose="020F0502020204030204" pitchFamily="34" charset="0"/>
                <a:cs typeface="Times New Roman" panose="02020603050405020304" pitchFamily="18" charset="0"/>
              </a:rPr>
              <a:t>Recognize the internal processes and   employee actions that support each stage of the customer experience, though not visible to the customer.</a:t>
            </a:r>
          </a:p>
          <a:p>
            <a:pPr marL="342900" indent="0" algn="just">
              <a:lnSpc>
                <a:spcPct val="100000"/>
              </a:lnSpc>
              <a:spcBef>
                <a:spcPts val="195"/>
              </a:spcBef>
              <a:buFont typeface="+mj-lt"/>
              <a:buAutoNum type="arabicPeriod"/>
              <a:tabLst>
                <a:tab pos="450215" algn="l"/>
              </a:tabLst>
            </a:pPr>
            <a:r>
              <a:rPr lang="en-GB" sz="1600" b="1" dirty="0">
                <a:solidFill>
                  <a:srgbClr val="8652A1"/>
                </a:solidFill>
                <a:ea typeface="Calibri" panose="020F0502020204030204" pitchFamily="34" charset="0"/>
                <a:cs typeface="Times New Roman" panose="02020603050405020304" pitchFamily="18" charset="0"/>
              </a:rPr>
              <a:t>Entice: </a:t>
            </a:r>
            <a:r>
              <a:rPr lang="en-GB" sz="1600" dirty="0">
                <a:ea typeface="Calibri" panose="020F0502020204030204" pitchFamily="34" charset="0"/>
                <a:cs typeface="Times New Roman" panose="02020603050405020304" pitchFamily="18" charset="0"/>
              </a:rPr>
              <a:t>Guide customers to become aware of your service through targeted marketing, promotions, or word-of-mouth.</a:t>
            </a:r>
          </a:p>
          <a:p>
            <a:pPr marL="342900" indent="0" algn="just">
              <a:lnSpc>
                <a:spcPct val="100000"/>
              </a:lnSpc>
              <a:spcBef>
                <a:spcPts val="195"/>
              </a:spcBef>
              <a:buFont typeface="+mj-lt"/>
              <a:buAutoNum type="arabicPeriod"/>
              <a:tabLst>
                <a:tab pos="450215" algn="l"/>
              </a:tabLst>
            </a:pPr>
            <a:r>
              <a:rPr lang="en-GB" sz="1600" b="1" dirty="0">
                <a:solidFill>
                  <a:srgbClr val="8652A1"/>
                </a:solidFill>
                <a:ea typeface="Calibri" panose="020F0502020204030204" pitchFamily="34" charset="0"/>
                <a:cs typeface="Times New Roman" panose="02020603050405020304" pitchFamily="18" charset="0"/>
              </a:rPr>
              <a:t>Enter: </a:t>
            </a:r>
            <a:r>
              <a:rPr lang="en-GB" sz="1600" dirty="0">
                <a:ea typeface="Calibri" panose="020F0502020204030204" pitchFamily="34" charset="0"/>
                <a:cs typeface="Times New Roman" panose="02020603050405020304" pitchFamily="18" charset="0"/>
              </a:rPr>
              <a:t>Encourage customers to explore your service offerings, whether by navigating a website or entering a physical space.</a:t>
            </a:r>
          </a:p>
          <a:p>
            <a:pPr marL="342900" indent="0" algn="just">
              <a:lnSpc>
                <a:spcPct val="100000"/>
              </a:lnSpc>
              <a:spcBef>
                <a:spcPts val="195"/>
              </a:spcBef>
              <a:buFont typeface="+mj-lt"/>
              <a:buAutoNum type="arabicPeriod"/>
              <a:tabLst>
                <a:tab pos="450215" algn="l"/>
              </a:tabLst>
            </a:pPr>
            <a:r>
              <a:rPr lang="en-GB" sz="1600" b="1" dirty="0">
                <a:solidFill>
                  <a:srgbClr val="8652A1"/>
                </a:solidFill>
                <a:ea typeface="Calibri" panose="020F0502020204030204" pitchFamily="34" charset="0"/>
                <a:cs typeface="Times New Roman" panose="02020603050405020304" pitchFamily="18" charset="0"/>
              </a:rPr>
              <a:t>Engage: </a:t>
            </a:r>
            <a:r>
              <a:rPr lang="en-GB" sz="1600" dirty="0">
                <a:ea typeface="Calibri" panose="020F0502020204030204" pitchFamily="34" charset="0"/>
                <a:cs typeface="Times New Roman" panose="02020603050405020304" pitchFamily="18" charset="0"/>
              </a:rPr>
              <a:t>Ensure customers actively use the service, interacting with available tools, platforms, or representatives.</a:t>
            </a:r>
          </a:p>
          <a:p>
            <a:pPr marL="342900" indent="0" algn="just">
              <a:lnSpc>
                <a:spcPct val="100000"/>
              </a:lnSpc>
              <a:spcBef>
                <a:spcPts val="195"/>
              </a:spcBef>
              <a:buFont typeface="+mj-lt"/>
              <a:buAutoNum type="arabicPeriod"/>
              <a:tabLst>
                <a:tab pos="450215" algn="l"/>
              </a:tabLst>
            </a:pPr>
            <a:r>
              <a:rPr lang="en-GB" sz="1600" b="1" dirty="0">
                <a:solidFill>
                  <a:srgbClr val="8652A1"/>
                </a:solidFill>
                <a:ea typeface="Calibri" panose="020F0502020204030204" pitchFamily="34" charset="0"/>
                <a:cs typeface="Times New Roman" panose="02020603050405020304" pitchFamily="18" charset="0"/>
              </a:rPr>
              <a:t>Exit: </a:t>
            </a:r>
            <a:r>
              <a:rPr lang="en-GB" sz="1600" dirty="0">
                <a:ea typeface="Calibri" panose="020F0502020204030204" pitchFamily="34" charset="0"/>
                <a:cs typeface="Times New Roman" panose="02020603050405020304" pitchFamily="18" charset="0"/>
              </a:rPr>
              <a:t>Support customers as they complete their service experience, providing options for feedback or final actions.</a:t>
            </a:r>
          </a:p>
          <a:p>
            <a:pPr marL="342900" indent="0" algn="just">
              <a:lnSpc>
                <a:spcPct val="100000"/>
              </a:lnSpc>
              <a:spcBef>
                <a:spcPts val="195"/>
              </a:spcBef>
              <a:buFont typeface="+mj-lt"/>
              <a:buAutoNum type="arabicPeriod"/>
              <a:tabLst>
                <a:tab pos="450215" algn="l"/>
              </a:tabLst>
            </a:pPr>
            <a:r>
              <a:rPr lang="en-GB" sz="1600" b="1" dirty="0">
                <a:solidFill>
                  <a:srgbClr val="8652A1"/>
                </a:solidFill>
                <a:ea typeface="Calibri" panose="020F0502020204030204" pitchFamily="34" charset="0"/>
                <a:cs typeface="Times New Roman" panose="02020603050405020304" pitchFamily="18" charset="0"/>
              </a:rPr>
              <a:t>Extend: </a:t>
            </a:r>
            <a:r>
              <a:rPr lang="en-GB" sz="1600" dirty="0">
                <a:ea typeface="Calibri" panose="020F0502020204030204" pitchFamily="34" charset="0"/>
                <a:cs typeface="Times New Roman" panose="02020603050405020304" pitchFamily="18" charset="0"/>
              </a:rPr>
              <a:t>Foster ongoing engagement by prompting customers to return, refer others, or participate in follow-up activities.</a:t>
            </a:r>
          </a:p>
          <a:p>
            <a:pPr marL="342900" indent="0" algn="just">
              <a:lnSpc>
                <a:spcPct val="100000"/>
              </a:lnSpc>
              <a:spcBef>
                <a:spcPts val="195"/>
              </a:spcBef>
              <a:buFont typeface="+mj-lt"/>
              <a:buAutoNum type="arabicPeriod"/>
              <a:tabLst>
                <a:tab pos="450215" algn="l"/>
              </a:tabLst>
            </a:pPr>
            <a:endParaRPr lang="en-GB" sz="1600" dirty="0">
              <a:solidFill>
                <a:schemeClr val="tx1"/>
              </a:solidFill>
              <a:ea typeface="Calibri" panose="020F0502020204030204" pitchFamily="34" charset="0"/>
              <a:cs typeface="Times New Roman" panose="02020603050405020304" pitchFamily="18" charset="0"/>
            </a:endParaRPr>
          </a:p>
          <a:p>
            <a:pPr marL="342900" indent="0" algn="just">
              <a:lnSpc>
                <a:spcPct val="100000"/>
              </a:lnSpc>
              <a:spcBef>
                <a:spcPts val="195"/>
              </a:spcBef>
              <a:tabLst>
                <a:tab pos="450215" algn="l"/>
              </a:tabLst>
            </a:pPr>
            <a:r>
              <a:rPr lang="en-US" sz="1600" dirty="0">
                <a:ea typeface="Calibri"/>
                <a:cs typeface="Calibri"/>
              </a:rPr>
              <a:t>You can </a:t>
            </a:r>
            <a:r>
              <a:rPr lang="en-GB" sz="1600" dirty="0">
                <a:ea typeface="Calibri"/>
                <a:cs typeface="Calibri"/>
              </a:rPr>
              <a:t>use the </a:t>
            </a:r>
            <a:r>
              <a:rPr lang="en-GB" sz="1600" b="1" u="sng" dirty="0">
                <a:solidFill>
                  <a:srgbClr val="29C5F4"/>
                </a:solidFill>
                <a:ea typeface="Calibri"/>
                <a:cs typeface="Calibri"/>
                <a:hlinkClick r:id="rId3">
                  <a:extLst>
                    <a:ext uri="{A12FA001-AC4F-418D-AE19-62706E023703}">
                      <ahyp:hlinkClr xmlns:ahyp="http://schemas.microsoft.com/office/drawing/2018/hyperlinkcolor" val="tx"/>
                    </a:ext>
                  </a:extLst>
                </a:hlinkClick>
              </a:rPr>
              <a:t>Miro Service Blueprinting template</a:t>
            </a:r>
            <a:r>
              <a:rPr lang="en-GB" sz="1600" dirty="0">
                <a:solidFill>
                  <a:srgbClr val="29C5F4"/>
                </a:solidFill>
                <a:ea typeface="Open Sans"/>
                <a:cs typeface="Calibri"/>
              </a:rPr>
              <a:t> </a:t>
            </a:r>
            <a:r>
              <a:rPr lang="en-GB" sz="1600" dirty="0">
                <a:ea typeface="Open Sans"/>
                <a:cs typeface="Calibri"/>
              </a:rPr>
              <a:t>or the                                                        </a:t>
            </a:r>
            <a:r>
              <a:rPr lang="en-GB" sz="1600" b="1" u="sng" dirty="0">
                <a:solidFill>
                  <a:srgbClr val="29C5F4"/>
                </a:solidFill>
                <a:ea typeface="Calibri"/>
                <a:cs typeface="Calibri"/>
                <a:hlinkClick r:id="rId4">
                  <a:extLst>
                    <a:ext uri="{A12FA001-AC4F-418D-AE19-62706E023703}">
                      <ahyp:hlinkClr xmlns:ahyp="http://schemas.microsoft.com/office/drawing/2018/hyperlinkcolor" val="tx"/>
                    </a:ext>
                  </a:extLst>
                </a:hlinkClick>
              </a:rPr>
              <a:t>Mural Service Blueprint template</a:t>
            </a:r>
            <a:r>
              <a:rPr lang="en-GB" sz="1600" dirty="0">
                <a:ea typeface="Calibri"/>
                <a:cs typeface="Calibri"/>
              </a:rPr>
              <a:t>.</a:t>
            </a:r>
          </a:p>
          <a:p>
            <a:pPr marL="0" indent="0">
              <a:lnSpc>
                <a:spcPct val="100000"/>
              </a:lnSpc>
            </a:pPr>
            <a:endParaRPr lang="en-GB" sz="1600" dirty="0"/>
          </a:p>
        </p:txBody>
      </p:sp>
    </p:spTree>
    <p:extLst>
      <p:ext uri="{BB962C8B-B14F-4D97-AF65-F5344CB8AC3E}">
        <p14:creationId xmlns:p14="http://schemas.microsoft.com/office/powerpoint/2010/main" val="260825160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9F7C80-289B-B624-333C-9E64B76747E0}"/>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6AB72089-C555-E955-87C7-BBE0910575CA}"/>
              </a:ext>
            </a:extLst>
          </p:cNvPr>
          <p:cNvSpPr>
            <a:spLocks noGrp="1"/>
          </p:cNvSpPr>
          <p:nvPr>
            <p:ph type="body" sz="quarter" idx="16"/>
          </p:nvPr>
        </p:nvSpPr>
        <p:spPr/>
        <p:txBody>
          <a:bodyPr/>
          <a:lstStyle/>
          <a:p>
            <a:r>
              <a:rPr lang="en-US"/>
              <a:t>Step 2: Describing Concepts – Value Proposition</a:t>
            </a:r>
          </a:p>
        </p:txBody>
      </p:sp>
      <p:sp>
        <p:nvSpPr>
          <p:cNvPr id="4" name="Text Placeholder 3">
            <a:extLst>
              <a:ext uri="{FF2B5EF4-FFF2-40B4-BE49-F238E27FC236}">
                <a16:creationId xmlns:a16="http://schemas.microsoft.com/office/drawing/2014/main" id="{0DF3F811-9D21-8F72-7469-94A864B2C865}"/>
              </a:ext>
            </a:extLst>
          </p:cNvPr>
          <p:cNvSpPr>
            <a:spLocks noGrp="1"/>
          </p:cNvSpPr>
          <p:nvPr>
            <p:ph type="body" sz="quarter" idx="19"/>
          </p:nvPr>
        </p:nvSpPr>
        <p:spPr>
          <a:xfrm>
            <a:off x="904856" y="2249177"/>
            <a:ext cx="11038101" cy="3781929"/>
          </a:xfrm>
        </p:spPr>
        <p:txBody>
          <a:bodyPr lIns="91440" tIns="45720" rIns="91440" bIns="45720" anchor="t"/>
          <a:lstStyle/>
          <a:p>
            <a:pPr marL="11113" indent="0">
              <a:lnSpc>
                <a:spcPct val="100000"/>
              </a:lnSpc>
            </a:pPr>
            <a:r>
              <a:rPr lang="en-US" sz="1600" dirty="0">
                <a:effectLst/>
                <a:ea typeface="Calibri" panose="020F0502020204030204" pitchFamily="34" charset="0"/>
                <a:cs typeface="Calibri" panose="020F0502020204030204" pitchFamily="34" charset="0"/>
              </a:rPr>
              <a:t>The value proposition is defined as “a clear, simple statement of the benefits, both tangible and intangible, that the company will provide, along with the approximate price it will charge each customer segment for those benefits” (</a:t>
            </a:r>
            <a:r>
              <a:rPr lang="en-US" sz="1600" b="1" dirty="0">
                <a:solidFill>
                  <a:srgbClr val="29C5F4"/>
                </a:solidFill>
                <a:effectLst/>
                <a:ea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Lanning and Michaels, 1988</a:t>
            </a:r>
            <a:r>
              <a:rPr lang="en-US" sz="1600" dirty="0">
                <a:effectLst/>
                <a:ea typeface="Calibri" panose="020F0502020204030204" pitchFamily="34" charset="0"/>
                <a:cs typeface="Calibri" panose="020F0502020204030204" pitchFamily="34" charset="0"/>
              </a:rPr>
              <a:t>). </a:t>
            </a:r>
            <a:endParaRPr lang="en-GB" sz="1600" dirty="0">
              <a:effectLst/>
              <a:ea typeface="Calibri" panose="020F0502020204030204" pitchFamily="34" charset="0"/>
              <a:cs typeface="Times New Roman" panose="02020603050405020304" pitchFamily="18" charset="0"/>
            </a:endParaRPr>
          </a:p>
          <a:p>
            <a:pPr marL="11113" indent="0">
              <a:lnSpc>
                <a:spcPct val="100000"/>
              </a:lnSpc>
            </a:pPr>
            <a:endParaRPr lang="en-GB" sz="1600" dirty="0">
              <a:effectLst/>
              <a:ea typeface="Calibri" panose="020F0502020204030204" pitchFamily="34" charset="0"/>
              <a:cs typeface="Times New Roman" panose="02020603050405020304" pitchFamily="18" charset="0"/>
            </a:endParaRPr>
          </a:p>
        </p:txBody>
      </p:sp>
      <p:pic>
        <p:nvPicPr>
          <p:cNvPr id="6" name="Grafik 5">
            <a:extLst>
              <a:ext uri="{FF2B5EF4-FFF2-40B4-BE49-F238E27FC236}">
                <a16:creationId xmlns:a16="http://schemas.microsoft.com/office/drawing/2014/main" id="{535AE499-9712-CE25-C693-458B3BCDE278}"/>
              </a:ext>
            </a:extLst>
          </p:cNvPr>
          <p:cNvPicPr>
            <a:picLocks noChangeAspect="1"/>
          </p:cNvPicPr>
          <p:nvPr/>
        </p:nvPicPr>
        <p:blipFill>
          <a:blip r:embed="rId3"/>
          <a:stretch>
            <a:fillRect/>
          </a:stretch>
        </p:blipFill>
        <p:spPr>
          <a:xfrm>
            <a:off x="3081671" y="2813524"/>
            <a:ext cx="6028657" cy="3960000"/>
          </a:xfrm>
          <a:prstGeom prst="rect">
            <a:avLst/>
          </a:prstGeom>
        </p:spPr>
      </p:pic>
    </p:spTree>
    <p:extLst>
      <p:ext uri="{BB962C8B-B14F-4D97-AF65-F5344CB8AC3E}">
        <p14:creationId xmlns:p14="http://schemas.microsoft.com/office/powerpoint/2010/main" val="282272836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17">
            <a:extLst>
              <a:ext uri="{FF2B5EF4-FFF2-40B4-BE49-F238E27FC236}">
                <a16:creationId xmlns:a16="http://schemas.microsoft.com/office/drawing/2014/main" id="{BCE9C753-B344-7A74-3192-E14C32B94B65}"/>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t="12604" b="12604"/>
          <a:stretch>
            <a:fillRect/>
          </a:stretch>
        </p:blipFill>
        <p:spPr/>
      </p:pic>
      <p:sp>
        <p:nvSpPr>
          <p:cNvPr id="3" name="Text Placeholder 2">
            <a:extLst>
              <a:ext uri="{FF2B5EF4-FFF2-40B4-BE49-F238E27FC236}">
                <a16:creationId xmlns:a16="http://schemas.microsoft.com/office/drawing/2014/main" id="{3BF66C96-1058-77E4-C13D-E0B188DFF45B}"/>
              </a:ext>
            </a:extLst>
          </p:cNvPr>
          <p:cNvSpPr>
            <a:spLocks noGrp="1"/>
          </p:cNvSpPr>
          <p:nvPr>
            <p:ph type="body" sz="quarter" idx="18"/>
          </p:nvPr>
        </p:nvSpPr>
        <p:spPr>
          <a:xfrm>
            <a:off x="4063536" y="4333156"/>
            <a:ext cx="4064926" cy="850665"/>
          </a:xfrm>
        </p:spPr>
        <p:txBody>
          <a:bodyPr/>
          <a:lstStyle/>
          <a:p>
            <a:r>
              <a:rPr lang="en-US" sz="4000" b="1"/>
              <a:t>WEEK 11</a:t>
            </a:r>
          </a:p>
        </p:txBody>
      </p:sp>
      <p:sp>
        <p:nvSpPr>
          <p:cNvPr id="4" name="Text Placeholder 3">
            <a:extLst>
              <a:ext uri="{FF2B5EF4-FFF2-40B4-BE49-F238E27FC236}">
                <a16:creationId xmlns:a16="http://schemas.microsoft.com/office/drawing/2014/main" id="{49DD019E-4F9C-358B-A64A-BC6FBC5F0A5D}"/>
              </a:ext>
            </a:extLst>
          </p:cNvPr>
          <p:cNvSpPr>
            <a:spLocks noGrp="1"/>
          </p:cNvSpPr>
          <p:nvPr>
            <p:ph type="body" sz="quarter" idx="19"/>
          </p:nvPr>
        </p:nvSpPr>
        <p:spPr>
          <a:xfrm>
            <a:off x="3262458" y="1674178"/>
            <a:ext cx="5667082" cy="1748587"/>
          </a:xfrm>
        </p:spPr>
        <p:txBody>
          <a:bodyPr lIns="91440" tIns="45720" rIns="91440" bIns="45720" anchor="ctr"/>
          <a:lstStyle/>
          <a:p>
            <a:r>
              <a:rPr lang="en-GB" sz="4800" b="1"/>
              <a:t>STAGE 4 –</a:t>
            </a:r>
            <a:br>
              <a:rPr lang="en-GB" sz="4800" b="1">
                <a:ea typeface="Calibri"/>
                <a:cs typeface="Calibri"/>
              </a:rPr>
            </a:br>
            <a:r>
              <a:rPr lang="en-GB" sz="4800" b="1"/>
              <a:t>SERVICE DEVELOPMENT</a:t>
            </a:r>
          </a:p>
        </p:txBody>
      </p:sp>
      <p:sp>
        <p:nvSpPr>
          <p:cNvPr id="2" name="Rechteck 1">
            <a:extLst>
              <a:ext uri="{FF2B5EF4-FFF2-40B4-BE49-F238E27FC236}">
                <a16:creationId xmlns:a16="http://schemas.microsoft.com/office/drawing/2014/main" id="{BBC42C73-474A-9ED0-E38F-B3193154ED6A}"/>
              </a:ext>
            </a:extLst>
          </p:cNvPr>
          <p:cNvSpPr/>
          <p:nvPr/>
        </p:nvSpPr>
        <p:spPr>
          <a:xfrm>
            <a:off x="7696199" y="217713"/>
            <a:ext cx="4495800" cy="1338943"/>
          </a:xfrm>
          <a:prstGeom prst="rect">
            <a:avLst/>
          </a:prstGeom>
          <a:solidFill>
            <a:srgbClr val="29C5F4"/>
          </a:solidFill>
          <a:ln>
            <a:solidFill>
              <a:srgbClr val="29C5F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feld 4">
            <a:extLst>
              <a:ext uri="{FF2B5EF4-FFF2-40B4-BE49-F238E27FC236}">
                <a16:creationId xmlns:a16="http://schemas.microsoft.com/office/drawing/2014/main" id="{BCE12398-8FEC-8EB8-01C8-6BA42A17F5BE}"/>
              </a:ext>
            </a:extLst>
          </p:cNvPr>
          <p:cNvSpPr txBox="1"/>
          <p:nvPr/>
        </p:nvSpPr>
        <p:spPr>
          <a:xfrm>
            <a:off x="7864927" y="604499"/>
            <a:ext cx="4158343" cy="461665"/>
          </a:xfrm>
          <a:prstGeom prst="rect">
            <a:avLst/>
          </a:prstGeom>
          <a:noFill/>
        </p:spPr>
        <p:txBody>
          <a:bodyPr wrap="square" rtlCol="0">
            <a:spAutoFit/>
          </a:bodyPr>
          <a:lstStyle/>
          <a:p>
            <a:pPr algn="ctr"/>
            <a:r>
              <a:rPr lang="en-GB" sz="2400" b="1" dirty="0">
                <a:solidFill>
                  <a:srgbClr val="FF0000"/>
                </a:solidFill>
              </a:rPr>
              <a:t>Adapt activities as needed</a:t>
            </a:r>
          </a:p>
        </p:txBody>
      </p:sp>
    </p:spTree>
    <p:extLst>
      <p:ext uri="{BB962C8B-B14F-4D97-AF65-F5344CB8AC3E}">
        <p14:creationId xmlns:p14="http://schemas.microsoft.com/office/powerpoint/2010/main" val="202432077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551C82-7F24-FB8B-5E4E-140CCC0C3ED9}"/>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583C29F7-82CD-3DA9-6925-61C73E2AB83F}"/>
              </a:ext>
            </a:extLst>
          </p:cNvPr>
          <p:cNvSpPr>
            <a:spLocks noGrp="1"/>
          </p:cNvSpPr>
          <p:nvPr>
            <p:ph type="body" sz="quarter" idx="16"/>
          </p:nvPr>
        </p:nvSpPr>
        <p:spPr/>
        <p:txBody>
          <a:bodyPr/>
          <a:lstStyle/>
          <a:p>
            <a:r>
              <a:rPr lang="en-US"/>
              <a:t>SIX STAGES OF INNOVATION MANAGEMENT</a:t>
            </a:r>
          </a:p>
        </p:txBody>
      </p:sp>
      <p:sp>
        <p:nvSpPr>
          <p:cNvPr id="4" name="Text Placeholder 3">
            <a:extLst>
              <a:ext uri="{FF2B5EF4-FFF2-40B4-BE49-F238E27FC236}">
                <a16:creationId xmlns:a16="http://schemas.microsoft.com/office/drawing/2014/main" id="{26D07928-04C5-E863-CC49-3CCCA858B250}"/>
              </a:ext>
            </a:extLst>
          </p:cNvPr>
          <p:cNvSpPr>
            <a:spLocks noGrp="1"/>
          </p:cNvSpPr>
          <p:nvPr>
            <p:ph type="body" sz="quarter" idx="19"/>
          </p:nvPr>
        </p:nvSpPr>
        <p:spPr/>
        <p:txBody>
          <a:bodyPr lIns="91440" tIns="45720" rIns="91440" bIns="45720" anchor="t"/>
          <a:lstStyle/>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a:ea typeface="Calibri"/>
              <a:cs typeface="Calibri"/>
            </a:endParaRPr>
          </a:p>
        </p:txBody>
      </p:sp>
      <p:pic>
        <p:nvPicPr>
          <p:cNvPr id="5" name="Picture 4">
            <a:extLst>
              <a:ext uri="{FF2B5EF4-FFF2-40B4-BE49-F238E27FC236}">
                <a16:creationId xmlns:a16="http://schemas.microsoft.com/office/drawing/2014/main" id="{2C754AE6-E1C5-8BDD-DC48-CCE82CE54A3D}"/>
              </a:ext>
            </a:extLst>
          </p:cNvPr>
          <p:cNvPicPr>
            <a:picLocks noChangeAspect="1"/>
          </p:cNvPicPr>
          <p:nvPr/>
        </p:nvPicPr>
        <p:blipFill rotWithShape="1">
          <a:blip r:embed="rId3"/>
          <a:srcRect l="12699" t="23776" r="7669" b="51407"/>
          <a:stretch/>
        </p:blipFill>
        <p:spPr>
          <a:xfrm>
            <a:off x="1958987" y="2457445"/>
            <a:ext cx="8274025" cy="3647389"/>
          </a:xfrm>
          <a:prstGeom prst="rect">
            <a:avLst/>
          </a:prstGeom>
        </p:spPr>
      </p:pic>
      <p:sp>
        <p:nvSpPr>
          <p:cNvPr id="2" name="Rechteck 1">
            <a:extLst>
              <a:ext uri="{FF2B5EF4-FFF2-40B4-BE49-F238E27FC236}">
                <a16:creationId xmlns:a16="http://schemas.microsoft.com/office/drawing/2014/main" id="{A16C4B57-2BBB-B746-8777-94CC90FCBCEB}"/>
              </a:ext>
            </a:extLst>
          </p:cNvPr>
          <p:cNvSpPr/>
          <p:nvPr/>
        </p:nvSpPr>
        <p:spPr>
          <a:xfrm>
            <a:off x="5845187" y="3421194"/>
            <a:ext cx="1849243" cy="2683640"/>
          </a:xfrm>
          <a:prstGeom prst="rect">
            <a:avLst/>
          </a:prstGeom>
          <a:noFill/>
          <a:ln w="57150">
            <a:solidFill>
              <a:srgbClr val="8652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4864993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19"/>
          </p:nvPr>
        </p:nvSpPr>
        <p:spPr>
          <a:prstGeom prst="rect">
            <a:avLst/>
          </a:prstGeom>
        </p:spPr>
        <p:txBody>
          <a:bodyPr/>
          <a:lstStyle/>
          <a:p>
            <a:pPr marL="9525" indent="-9525" algn="just"/>
            <a:r>
              <a:rPr lang="en-US"/>
              <a:t>This </a:t>
            </a:r>
            <a:r>
              <a:rPr lang="en-US" b="1"/>
              <a:t>EARTH Slide Deck </a:t>
            </a:r>
            <a:r>
              <a:rPr lang="en-US"/>
              <a:t>is designed to </a:t>
            </a:r>
            <a:r>
              <a:rPr lang="en-US" b="1"/>
              <a:t>support educators </a:t>
            </a:r>
            <a:r>
              <a:rPr lang="en-US"/>
              <a:t>in delivering engaging, innovative, and sustainability-focused content on a digitally facilitated innovation management process for logistics. This slide deck is part of the EARTH OERs, designed to equip teachers with </a:t>
            </a:r>
            <a:r>
              <a:rPr lang="en-US" b="1"/>
              <a:t>practical tools, case studies, and methodologies </a:t>
            </a:r>
            <a:r>
              <a:rPr lang="en-US"/>
              <a:t>that inspire students and foster critical thinking in sustainable logistics.</a:t>
            </a:r>
          </a:p>
          <a:p>
            <a:pPr marL="9525" indent="-9525" algn="just"/>
            <a:endParaRPr lang="en-US"/>
          </a:p>
          <a:p>
            <a:pPr marL="9525" indent="-9525" algn="just"/>
            <a:r>
              <a:rPr lang="en-US"/>
              <a:t>The EARTH OERs are </a:t>
            </a:r>
            <a:r>
              <a:rPr lang="en-US" b="1"/>
              <a:t>flexible and adaptable </a:t>
            </a:r>
            <a:r>
              <a:rPr lang="en-US"/>
              <a:t>teaching resources. The collection of lecture slides will provide educators with an </a:t>
            </a:r>
            <a:r>
              <a:rPr lang="en-US" b="1"/>
              <a:t>indication of the structure and content</a:t>
            </a:r>
            <a:r>
              <a:rPr lang="en-US"/>
              <a:t>. Depending on their course’s context, educators can select and adapt the (modules and weeks) slides according to their specific needs while maintaining learning that is both meaningful and impactful.</a:t>
            </a:r>
          </a:p>
          <a:p>
            <a:pPr algn="just"/>
            <a:endParaRPr lang="en-US"/>
          </a:p>
        </p:txBody>
      </p:sp>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6"/>
          </p:nvPr>
        </p:nvSpPr>
        <p:spPr>
          <a:xfrm>
            <a:off x="1" y="780079"/>
            <a:ext cx="4927599" cy="647667"/>
          </a:xfrm>
          <a:prstGeom prst="rect">
            <a:avLst/>
          </a:prstGeom>
        </p:spPr>
        <p:txBody>
          <a:bodyPr/>
          <a:lstStyle/>
          <a:p>
            <a:r>
              <a:rPr lang="en-US"/>
              <a:t>EARTH SLIDE DECK</a:t>
            </a:r>
          </a:p>
        </p:txBody>
      </p:sp>
    </p:spTree>
    <p:extLst>
      <p:ext uri="{BB962C8B-B14F-4D97-AF65-F5344CB8AC3E}">
        <p14:creationId xmlns:p14="http://schemas.microsoft.com/office/powerpoint/2010/main" val="130172275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ABCA3C-6EFA-68EB-0EDD-A84BFB4B167C}"/>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F953E5AA-1A1A-3F76-6EDC-2CAC432A2DDD}"/>
              </a:ext>
            </a:extLst>
          </p:cNvPr>
          <p:cNvSpPr>
            <a:spLocks noGrp="1"/>
          </p:cNvSpPr>
          <p:nvPr>
            <p:ph type="body" sz="quarter" idx="16"/>
          </p:nvPr>
        </p:nvSpPr>
        <p:spPr/>
        <p:txBody>
          <a:bodyPr/>
          <a:lstStyle/>
          <a:p>
            <a:r>
              <a:rPr lang="en-US"/>
              <a:t>SIX STAGES OF INNOVATION MANAGEMENT</a:t>
            </a:r>
          </a:p>
        </p:txBody>
      </p:sp>
      <p:sp>
        <p:nvSpPr>
          <p:cNvPr id="4" name="Text Placeholder 3">
            <a:extLst>
              <a:ext uri="{FF2B5EF4-FFF2-40B4-BE49-F238E27FC236}">
                <a16:creationId xmlns:a16="http://schemas.microsoft.com/office/drawing/2014/main" id="{709AE2B6-6203-A677-B56D-E39CC7317159}"/>
              </a:ext>
            </a:extLst>
          </p:cNvPr>
          <p:cNvSpPr>
            <a:spLocks noGrp="1"/>
          </p:cNvSpPr>
          <p:nvPr>
            <p:ph type="body" sz="quarter" idx="19"/>
          </p:nvPr>
        </p:nvSpPr>
        <p:spPr/>
        <p:txBody>
          <a:bodyPr lIns="91440" tIns="45720" rIns="91440" bIns="45720" anchor="t"/>
          <a:lstStyle/>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a:ea typeface="Calibri"/>
              <a:cs typeface="Calibri"/>
            </a:endParaRPr>
          </a:p>
        </p:txBody>
      </p:sp>
      <p:pic>
        <p:nvPicPr>
          <p:cNvPr id="7" name="Grafik 6">
            <a:extLst>
              <a:ext uri="{FF2B5EF4-FFF2-40B4-BE49-F238E27FC236}">
                <a16:creationId xmlns:a16="http://schemas.microsoft.com/office/drawing/2014/main" id="{5CDA065A-6B93-CC16-D5FD-B7F75DEDF81C}"/>
              </a:ext>
            </a:extLst>
          </p:cNvPr>
          <p:cNvPicPr>
            <a:picLocks noChangeAspect="1"/>
          </p:cNvPicPr>
          <p:nvPr/>
        </p:nvPicPr>
        <p:blipFill>
          <a:blip r:embed="rId3"/>
          <a:stretch>
            <a:fillRect/>
          </a:stretch>
        </p:blipFill>
        <p:spPr>
          <a:xfrm>
            <a:off x="2069923" y="2012950"/>
            <a:ext cx="8149084" cy="4670918"/>
          </a:xfrm>
          <a:prstGeom prst="rect">
            <a:avLst/>
          </a:prstGeom>
        </p:spPr>
      </p:pic>
    </p:spTree>
    <p:extLst>
      <p:ext uri="{BB962C8B-B14F-4D97-AF65-F5344CB8AC3E}">
        <p14:creationId xmlns:p14="http://schemas.microsoft.com/office/powerpoint/2010/main" val="172241088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9BA0BD5-FB6C-65C4-714A-C3A354BCA1E5}"/>
              </a:ext>
            </a:extLst>
          </p:cNvPr>
          <p:cNvSpPr>
            <a:spLocks noGrp="1"/>
          </p:cNvSpPr>
          <p:nvPr>
            <p:ph type="body" sz="quarter" idx="18"/>
          </p:nvPr>
        </p:nvSpPr>
        <p:spPr>
          <a:xfrm>
            <a:off x="4063536" y="4181707"/>
            <a:ext cx="4064926" cy="681058"/>
          </a:xfrm>
        </p:spPr>
        <p:txBody>
          <a:bodyPr/>
          <a:lstStyle/>
          <a:p>
            <a:r>
              <a:rPr lang="en-GB" sz="3600" b="1"/>
              <a:t>DISCUSSION</a:t>
            </a:r>
          </a:p>
        </p:txBody>
      </p:sp>
      <p:sp>
        <p:nvSpPr>
          <p:cNvPr id="2" name="Text Placeholder 1">
            <a:extLst>
              <a:ext uri="{FF2B5EF4-FFF2-40B4-BE49-F238E27FC236}">
                <a16:creationId xmlns:a16="http://schemas.microsoft.com/office/drawing/2014/main" id="{5A2D6460-EE22-E394-E430-9843E4A1D13F}"/>
              </a:ext>
            </a:extLst>
          </p:cNvPr>
          <p:cNvSpPr>
            <a:spLocks noGrp="1"/>
          </p:cNvSpPr>
          <p:nvPr>
            <p:ph type="body" sz="quarter" idx="19"/>
          </p:nvPr>
        </p:nvSpPr>
        <p:spPr/>
        <p:txBody>
          <a:bodyPr/>
          <a:lstStyle/>
          <a:p>
            <a:r>
              <a:rPr lang="en-US" sz="3200" b="1">
                <a:ea typeface="Calibri"/>
                <a:cs typeface="Calibri"/>
              </a:rPr>
              <a:t>What if </a:t>
            </a:r>
            <a:r>
              <a:rPr lang="en-US" sz="3200">
                <a:ea typeface="Calibri"/>
                <a:cs typeface="Calibri"/>
              </a:rPr>
              <a:t>a regulatory change or</a:t>
            </a:r>
            <a:br>
              <a:rPr lang="en-US" sz="3200">
                <a:ea typeface="Calibri"/>
                <a:cs typeface="Calibri"/>
              </a:rPr>
            </a:br>
            <a:r>
              <a:rPr lang="en-US" sz="3200">
                <a:ea typeface="Calibri"/>
                <a:cs typeface="Calibri"/>
              </a:rPr>
              <a:t>environmental risk happen?</a:t>
            </a:r>
            <a:br>
              <a:rPr lang="en-US" sz="3200">
                <a:ea typeface="Calibri"/>
                <a:cs typeface="Calibri"/>
              </a:rPr>
            </a:br>
            <a:r>
              <a:rPr lang="en-US" sz="3200">
                <a:ea typeface="Calibri"/>
                <a:cs typeface="Calibri"/>
              </a:rPr>
              <a:t>How would you </a:t>
            </a:r>
            <a:r>
              <a:rPr lang="en-US" sz="3200" b="1">
                <a:ea typeface="Calibri"/>
                <a:cs typeface="Calibri"/>
              </a:rPr>
              <a:t>adapt</a:t>
            </a:r>
            <a:r>
              <a:rPr lang="en-US" sz="3200">
                <a:ea typeface="Calibri"/>
                <a:cs typeface="Calibri"/>
              </a:rPr>
              <a:t> your</a:t>
            </a:r>
            <a:br>
              <a:rPr lang="en-US" sz="3200">
                <a:ea typeface="Calibri"/>
                <a:cs typeface="Calibri"/>
              </a:rPr>
            </a:br>
            <a:r>
              <a:rPr lang="en-US" sz="3200">
                <a:ea typeface="Calibri"/>
                <a:cs typeface="Calibri"/>
              </a:rPr>
              <a:t>solution concept?</a:t>
            </a:r>
            <a:endParaRPr lang="en-GB"/>
          </a:p>
        </p:txBody>
      </p:sp>
      <p:pic>
        <p:nvPicPr>
          <p:cNvPr id="6" name="Picture Placeholder 5">
            <a:extLst>
              <a:ext uri="{FF2B5EF4-FFF2-40B4-BE49-F238E27FC236}">
                <a16:creationId xmlns:a16="http://schemas.microsoft.com/office/drawing/2014/main" id="{00169770-BBCB-FDFC-3A82-3D0C5C5963AB}"/>
              </a:ext>
            </a:extLst>
          </p:cNvPr>
          <p:cNvPicPr>
            <a:picLocks noGrp="1" noChangeAspect="1"/>
          </p:cNvPicPr>
          <p:nvPr>
            <p:ph type="pic" sz="quarter" idx="20"/>
          </p:nvPr>
        </p:nvPicPr>
        <p:blipFill>
          <a:blip r:embed="rId2"/>
          <a:srcRect t="2853" b="2853"/>
          <a:stretch/>
        </p:blipFill>
        <p:spPr/>
      </p:pic>
    </p:spTree>
    <p:extLst>
      <p:ext uri="{BB962C8B-B14F-4D97-AF65-F5344CB8AC3E}">
        <p14:creationId xmlns:p14="http://schemas.microsoft.com/office/powerpoint/2010/main" val="282204911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4383B3B-68DF-92D1-3C49-06776337C23C}"/>
              </a:ext>
            </a:extLst>
          </p:cNvPr>
          <p:cNvSpPr>
            <a:spLocks noGrp="1"/>
          </p:cNvSpPr>
          <p:nvPr>
            <p:ph type="body" sz="quarter" idx="18"/>
          </p:nvPr>
        </p:nvSpPr>
        <p:spPr>
          <a:xfrm>
            <a:off x="701135" y="2344758"/>
            <a:ext cx="4867011" cy="4111797"/>
          </a:xfrm>
        </p:spPr>
        <p:txBody>
          <a:bodyPr/>
          <a:lstStyle/>
          <a:p>
            <a:pPr marL="9525" indent="-9525"/>
            <a:r>
              <a:rPr lang="en-US" b="1">
                <a:ea typeface="Calibri"/>
                <a:cs typeface="Calibri"/>
              </a:rPr>
              <a:t>Create prototypes </a:t>
            </a:r>
            <a:r>
              <a:rPr lang="en-US">
                <a:ea typeface="Calibri"/>
                <a:cs typeface="Calibri"/>
              </a:rPr>
              <a:t>based on the concept selected to address the identified </a:t>
            </a:r>
            <a:r>
              <a:rPr lang="en-US" sz="2400">
                <a:ea typeface="Calibri"/>
                <a:cs typeface="Calibri"/>
              </a:rPr>
              <a:t>sustainability opportunity within logistics operations. </a:t>
            </a:r>
          </a:p>
          <a:p>
            <a:pPr marL="9525" indent="-9525"/>
            <a:endParaRPr lang="en-US">
              <a:ea typeface="Calibri"/>
              <a:cs typeface="Calibri"/>
            </a:endParaRPr>
          </a:p>
          <a:p>
            <a:pPr marL="342900" indent="-342900">
              <a:buFont typeface="Wingdings" pitchFamily="2" charset="2"/>
              <a:buChar char="q"/>
            </a:pPr>
            <a:r>
              <a:rPr lang="en-US" sz="2400">
                <a:ea typeface="Calibri"/>
                <a:cs typeface="Calibri"/>
              </a:rPr>
              <a:t>Each group chooses a relevant digital tool to support Stage 4.</a:t>
            </a:r>
          </a:p>
          <a:p>
            <a:pPr marL="342900" indent="-342900">
              <a:buFont typeface="Wingdings" pitchFamily="2" charset="2"/>
              <a:buChar char="q"/>
            </a:pPr>
            <a:r>
              <a:rPr lang="en-US" sz="2400">
                <a:ea typeface="Calibri"/>
                <a:cs typeface="Calibri"/>
              </a:rPr>
              <a:t>Groups adapt their prototypes to respond to unexpected macro changes.</a:t>
            </a:r>
            <a:endParaRPr lang="en-GB"/>
          </a:p>
        </p:txBody>
      </p:sp>
      <p:sp>
        <p:nvSpPr>
          <p:cNvPr id="3" name="Text Placeholder 2">
            <a:extLst>
              <a:ext uri="{FF2B5EF4-FFF2-40B4-BE49-F238E27FC236}">
                <a16:creationId xmlns:a16="http://schemas.microsoft.com/office/drawing/2014/main" id="{E6431C77-655A-4F6C-DB55-B331647CB94F}"/>
              </a:ext>
            </a:extLst>
          </p:cNvPr>
          <p:cNvSpPr>
            <a:spLocks noGrp="1"/>
          </p:cNvSpPr>
          <p:nvPr>
            <p:ph type="body" sz="quarter" idx="16"/>
          </p:nvPr>
        </p:nvSpPr>
        <p:spPr/>
        <p:txBody>
          <a:bodyPr/>
          <a:lstStyle/>
          <a:p>
            <a:r>
              <a:rPr lang="en-GB"/>
              <a:t>PROBLEM-BASED</a:t>
            </a:r>
          </a:p>
          <a:p>
            <a:r>
              <a:rPr lang="en-GB"/>
              <a:t>ACTIVITY</a:t>
            </a:r>
          </a:p>
        </p:txBody>
      </p:sp>
      <p:pic>
        <p:nvPicPr>
          <p:cNvPr id="6" name="Picture Placeholder 5" descr="A hand holding a pen&#10;&#10;Description automatically generated">
            <a:extLst>
              <a:ext uri="{FF2B5EF4-FFF2-40B4-BE49-F238E27FC236}">
                <a16:creationId xmlns:a16="http://schemas.microsoft.com/office/drawing/2014/main" id="{E6FD4D46-E491-73D9-8964-8127691D3513}"/>
              </a:ext>
            </a:extLst>
          </p:cNvPr>
          <p:cNvPicPr>
            <a:picLocks noGrp="1" noChangeAspect="1"/>
          </p:cNvPicPr>
          <p:nvPr>
            <p:ph type="pic" sz="quarter" idx="19"/>
          </p:nvPr>
        </p:nvPicPr>
        <p:blipFill>
          <a:blip r:embed="rId2"/>
          <a:srcRect t="7354" b="7354"/>
          <a:stretch>
            <a:fillRect/>
          </a:stretch>
        </p:blipFill>
        <p:spPr/>
      </p:pic>
    </p:spTree>
    <p:extLst>
      <p:ext uri="{BB962C8B-B14F-4D97-AF65-F5344CB8AC3E}">
        <p14:creationId xmlns:p14="http://schemas.microsoft.com/office/powerpoint/2010/main" val="135129757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B7E4FE-8129-72A7-C0D9-2B65514A37C3}"/>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AB1A5262-FD7C-5A05-F67E-4EF39C6A8F9F}"/>
              </a:ext>
            </a:extLst>
          </p:cNvPr>
          <p:cNvSpPr>
            <a:spLocks noGrp="1"/>
          </p:cNvSpPr>
          <p:nvPr>
            <p:ph type="body" sz="quarter" idx="16"/>
          </p:nvPr>
        </p:nvSpPr>
        <p:spPr/>
        <p:txBody>
          <a:bodyPr/>
          <a:lstStyle/>
          <a:p>
            <a:r>
              <a:rPr lang="en-US"/>
              <a:t>Step 1: </a:t>
            </a:r>
            <a:r>
              <a:rPr lang="en-US" err="1"/>
              <a:t>MoSCoW</a:t>
            </a:r>
            <a:r>
              <a:rPr lang="en-US"/>
              <a:t> Method</a:t>
            </a:r>
          </a:p>
        </p:txBody>
      </p:sp>
      <p:sp>
        <p:nvSpPr>
          <p:cNvPr id="4" name="Text Placeholder 3">
            <a:extLst>
              <a:ext uri="{FF2B5EF4-FFF2-40B4-BE49-F238E27FC236}">
                <a16:creationId xmlns:a16="http://schemas.microsoft.com/office/drawing/2014/main" id="{332E8EE4-7477-6B1E-0A3F-BB22DCA15230}"/>
              </a:ext>
            </a:extLst>
          </p:cNvPr>
          <p:cNvSpPr>
            <a:spLocks noGrp="1"/>
          </p:cNvSpPr>
          <p:nvPr>
            <p:ph type="body" sz="quarter" idx="19"/>
          </p:nvPr>
        </p:nvSpPr>
        <p:spPr>
          <a:xfrm>
            <a:off x="904856" y="2054674"/>
            <a:ext cx="10479218" cy="3781929"/>
          </a:xfrm>
        </p:spPr>
        <p:txBody>
          <a:bodyPr lIns="91440" tIns="45720" rIns="91440" bIns="45720" anchor="t"/>
          <a:lstStyle/>
          <a:p>
            <a:pPr marL="0"/>
            <a:r>
              <a:rPr lang="en-US" sz="1600" dirty="0">
                <a:latin typeface="Calibri" panose="020F0502020204030204" pitchFamily="34" charset="0"/>
                <a:ea typeface="Calibri" panose="020F0502020204030204" pitchFamily="34" charset="0"/>
                <a:cs typeface="Times New Roman" panose="02020603050405020304" pitchFamily="18" charset="0"/>
              </a:rPr>
              <a:t>Reflect on the text and information given and design a service blueprinting flowchart for the company’s new service, product or process. For that, you need to answer:</a:t>
            </a:r>
            <a:r>
              <a:rPr lang="en-GB" sz="1600" dirty="0">
                <a:ea typeface="Calibri" panose="020F0502020204030204" pitchFamily="34" charset="0"/>
                <a:cs typeface="Times New Roman" panose="02020603050405020304" pitchFamily="18" charset="0"/>
              </a:rPr>
              <a:t> </a:t>
            </a:r>
            <a:r>
              <a:rPr lang="en-US" sz="1600" i="1" dirty="0">
                <a:latin typeface="Calibri" panose="020F0502020204030204" pitchFamily="34" charset="0"/>
                <a:ea typeface="Calibri" panose="020F0502020204030204" pitchFamily="34" charset="0"/>
                <a:cs typeface="Times New Roman" panose="02020603050405020304" pitchFamily="18" charset="0"/>
              </a:rPr>
              <a:t>What are the core elements of your new product/service/process? </a:t>
            </a:r>
          </a:p>
          <a:p>
            <a:pPr marL="0"/>
            <a:r>
              <a:rPr lang="en-US" sz="1600" dirty="0">
                <a:ea typeface="Calibri"/>
                <a:cs typeface="Times New Roman"/>
              </a:rPr>
              <a:t>The acronym </a:t>
            </a:r>
            <a:r>
              <a:rPr lang="en-US" sz="1600" dirty="0" err="1">
                <a:ea typeface="Calibri"/>
                <a:cs typeface="Times New Roman"/>
              </a:rPr>
              <a:t>MoSCoW</a:t>
            </a:r>
            <a:r>
              <a:rPr lang="en-US" sz="1600" dirty="0">
                <a:ea typeface="Calibri"/>
                <a:cs typeface="Times New Roman"/>
              </a:rPr>
              <a:t> represents four categories of initiatives: must-have, should-have, could-have, and won’t-have or will not have right now. Some companies also use the “W” in </a:t>
            </a:r>
            <a:r>
              <a:rPr lang="en-US" sz="1600" dirty="0" err="1">
                <a:ea typeface="Calibri"/>
                <a:cs typeface="Times New Roman"/>
              </a:rPr>
              <a:t>MoSCoW</a:t>
            </a:r>
            <a:r>
              <a:rPr lang="en-US" sz="1600" dirty="0">
                <a:ea typeface="Calibri"/>
                <a:cs typeface="Times New Roman"/>
              </a:rPr>
              <a:t> to mean “wish”.</a:t>
            </a:r>
          </a:p>
          <a:p>
            <a:pPr marL="11113" indent="0">
              <a:lnSpc>
                <a:spcPct val="100000"/>
              </a:lnSpc>
            </a:pPr>
            <a:r>
              <a:rPr lang="en-US" sz="1600" b="0" i="0" u="none" strike="noStrike" dirty="0">
                <a:effectLst/>
                <a:ea typeface="Open Sans"/>
                <a:cs typeface="Calibri"/>
              </a:rPr>
              <a:t>You can </a:t>
            </a:r>
            <a:r>
              <a:rPr lang="en-GB" sz="1600" b="0" i="0" u="none" strike="noStrike" dirty="0">
                <a:effectLst/>
                <a:ea typeface="Open Sans"/>
                <a:cs typeface="Calibri"/>
              </a:rPr>
              <a:t>use the </a:t>
            </a:r>
            <a:r>
              <a:rPr lang="en-GB" sz="1600" b="1" i="0" u="sng" strike="noStrike" dirty="0">
                <a:solidFill>
                  <a:srgbClr val="29C5F4"/>
                </a:solidFill>
                <a:effectLst/>
                <a:ea typeface="Open Sans"/>
                <a:cs typeface="Calibri"/>
                <a:hlinkClick r:id="rId2">
                  <a:extLst>
                    <a:ext uri="{A12FA001-AC4F-418D-AE19-62706E023703}">
                      <ahyp:hlinkClr xmlns:ahyp="http://schemas.microsoft.com/office/drawing/2018/hyperlinkcolor" val="tx"/>
                    </a:ext>
                  </a:extLst>
                </a:hlinkClick>
              </a:rPr>
              <a:t>Miro </a:t>
            </a:r>
            <a:r>
              <a:rPr lang="en-GB" sz="1600" b="1" i="0" u="sng" strike="noStrike" dirty="0" err="1">
                <a:solidFill>
                  <a:srgbClr val="29C5F4"/>
                </a:solidFill>
                <a:effectLst/>
                <a:ea typeface="Open Sans"/>
                <a:cs typeface="Calibri"/>
                <a:hlinkClick r:id="rId2">
                  <a:extLst>
                    <a:ext uri="{A12FA001-AC4F-418D-AE19-62706E023703}">
                      <ahyp:hlinkClr xmlns:ahyp="http://schemas.microsoft.com/office/drawing/2018/hyperlinkcolor" val="tx"/>
                    </a:ext>
                  </a:extLst>
                </a:hlinkClick>
              </a:rPr>
              <a:t>MoSCoW</a:t>
            </a:r>
            <a:r>
              <a:rPr lang="en-GB" sz="1600" b="1" i="0" u="sng" strike="noStrike" dirty="0">
                <a:solidFill>
                  <a:srgbClr val="29C5F4"/>
                </a:solidFill>
                <a:effectLst/>
                <a:ea typeface="Open Sans"/>
                <a:cs typeface="Calibri"/>
                <a:hlinkClick r:id="rId2">
                  <a:extLst>
                    <a:ext uri="{A12FA001-AC4F-418D-AE19-62706E023703}">
                      <ahyp:hlinkClr xmlns:ahyp="http://schemas.microsoft.com/office/drawing/2018/hyperlinkcolor" val="tx"/>
                    </a:ext>
                  </a:extLst>
                </a:hlinkClick>
              </a:rPr>
              <a:t> Matrix template</a:t>
            </a:r>
            <a:r>
              <a:rPr lang="en-GB" sz="1600" b="0" i="0" u="none" strike="noStrike" dirty="0">
                <a:effectLst/>
                <a:ea typeface="Open Sans"/>
                <a:cs typeface="Calibri"/>
              </a:rPr>
              <a:t>.</a:t>
            </a:r>
            <a:endParaRPr lang="en-US" sz="900" dirty="0">
              <a:solidFill>
                <a:schemeClr val="tx1"/>
              </a:solidFill>
              <a:ea typeface="Calibri" panose="020F0502020204030204" pitchFamily="34" charset="0"/>
              <a:cs typeface="Times New Roman" panose="02020603050405020304" pitchFamily="18" charset="0"/>
            </a:endParaRPr>
          </a:p>
        </p:txBody>
      </p:sp>
      <p:pic>
        <p:nvPicPr>
          <p:cNvPr id="6" name="Grafik 5">
            <a:extLst>
              <a:ext uri="{FF2B5EF4-FFF2-40B4-BE49-F238E27FC236}">
                <a16:creationId xmlns:a16="http://schemas.microsoft.com/office/drawing/2014/main" id="{C87B0D9A-C22A-8071-FF0E-AF4BC2F1BC82}"/>
              </a:ext>
            </a:extLst>
          </p:cNvPr>
          <p:cNvPicPr>
            <a:picLocks noChangeAspect="1"/>
          </p:cNvPicPr>
          <p:nvPr/>
        </p:nvPicPr>
        <p:blipFill>
          <a:blip r:embed="rId3"/>
          <a:stretch>
            <a:fillRect/>
          </a:stretch>
        </p:blipFill>
        <p:spPr>
          <a:xfrm>
            <a:off x="807926" y="3945638"/>
            <a:ext cx="10288550" cy="1961931"/>
          </a:xfrm>
          <a:prstGeom prst="rect">
            <a:avLst/>
          </a:prstGeom>
        </p:spPr>
      </p:pic>
    </p:spTree>
    <p:extLst>
      <p:ext uri="{BB962C8B-B14F-4D97-AF65-F5344CB8AC3E}">
        <p14:creationId xmlns:p14="http://schemas.microsoft.com/office/powerpoint/2010/main" val="259348825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468552-2334-4457-77D2-EE64E5600F96}"/>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2AC24AB6-B829-CC4C-D30A-13E016987ECC}"/>
              </a:ext>
            </a:extLst>
          </p:cNvPr>
          <p:cNvSpPr>
            <a:spLocks noGrp="1"/>
          </p:cNvSpPr>
          <p:nvPr>
            <p:ph type="body" sz="quarter" idx="16"/>
          </p:nvPr>
        </p:nvSpPr>
        <p:spPr/>
        <p:txBody>
          <a:bodyPr/>
          <a:lstStyle/>
          <a:p>
            <a:r>
              <a:rPr lang="en-US"/>
              <a:t>Step 2: Design &amp; Step 3: Timeline</a:t>
            </a:r>
          </a:p>
          <a:p>
            <a:endParaRPr lang="en-US"/>
          </a:p>
        </p:txBody>
      </p:sp>
      <p:sp>
        <p:nvSpPr>
          <p:cNvPr id="4" name="Text Placeholder 3">
            <a:extLst>
              <a:ext uri="{FF2B5EF4-FFF2-40B4-BE49-F238E27FC236}">
                <a16:creationId xmlns:a16="http://schemas.microsoft.com/office/drawing/2014/main" id="{D967C84A-FD8C-0720-A40D-12E742A2CFC1}"/>
              </a:ext>
            </a:extLst>
          </p:cNvPr>
          <p:cNvSpPr>
            <a:spLocks noGrp="1"/>
          </p:cNvSpPr>
          <p:nvPr>
            <p:ph type="body" sz="quarter" idx="19"/>
          </p:nvPr>
        </p:nvSpPr>
        <p:spPr>
          <a:xfrm>
            <a:off x="904856" y="2249177"/>
            <a:ext cx="10479218" cy="3781929"/>
          </a:xfrm>
        </p:spPr>
        <p:txBody>
          <a:bodyPr lIns="91440" tIns="45720" rIns="91440" bIns="45720" anchor="t"/>
          <a:lstStyle/>
          <a:p>
            <a:pPr marL="171450" lvl="0" indent="0">
              <a:lnSpc>
                <a:spcPct val="100000"/>
              </a:lnSpc>
              <a:buSzPts val="1100"/>
            </a:pPr>
            <a:r>
              <a:rPr lang="en-US" sz="1600" b="1" dirty="0">
                <a:solidFill>
                  <a:srgbClr val="8652A1"/>
                </a:solidFill>
                <a:effectLst/>
                <a:ea typeface="Times New Roman" panose="02020603050405020304" pitchFamily="18" charset="0"/>
                <a:cs typeface="Calibri" panose="020F0502020204030204" pitchFamily="34" charset="0"/>
              </a:rPr>
              <a:t>Step 2: Design</a:t>
            </a:r>
          </a:p>
          <a:p>
            <a:pPr marL="171450" lvl="0" indent="0">
              <a:lnSpc>
                <a:spcPct val="100000"/>
              </a:lnSpc>
              <a:buSzPts val="1100"/>
            </a:pPr>
            <a:endParaRPr lang="en-US" sz="1600" dirty="0">
              <a:effectLst/>
              <a:ea typeface="Times New Roman" panose="02020603050405020304" pitchFamily="18" charset="0"/>
              <a:cs typeface="Calibri" panose="020F0502020204030204" pitchFamily="34" charset="0"/>
            </a:endParaRPr>
          </a:p>
          <a:p>
            <a:pPr marL="457200" lvl="0" indent="-285750">
              <a:lnSpc>
                <a:spcPct val="100000"/>
              </a:lnSpc>
              <a:buSzPts val="1100"/>
              <a:buFont typeface="Wingdings" panose="05000000000000000000" pitchFamily="2" charset="2"/>
              <a:buChar char="q"/>
            </a:pPr>
            <a:r>
              <a:rPr lang="en-US" sz="1600" dirty="0">
                <a:effectLst/>
                <a:ea typeface="Times New Roman" panose="02020603050405020304" pitchFamily="18" charset="0"/>
                <a:cs typeface="Calibri" panose="020F0502020204030204" pitchFamily="34" charset="0"/>
              </a:rPr>
              <a:t>Go to the following page on Canva: </a:t>
            </a:r>
            <a:r>
              <a:rPr lang="en-GB" sz="1600" b="1" dirty="0">
                <a:solidFill>
                  <a:srgbClr val="29C5F4"/>
                </a:solidFill>
                <a:ea typeface="Calibri" panose="020F0502020204030204" pitchFamily="34" charset="0"/>
                <a:hlinkClick r:id="rId2">
                  <a:extLst>
                    <a:ext uri="{A12FA001-AC4F-418D-AE19-62706E023703}">
                      <ahyp:hlinkClr xmlns:ahyp="http://schemas.microsoft.com/office/drawing/2018/hyperlinkcolor" val="tx"/>
                    </a:ext>
                  </a:extLst>
                </a:hlinkClick>
              </a:rPr>
              <a:t>Free and customisable prototype templates</a:t>
            </a:r>
            <a:r>
              <a:rPr lang="en-US" sz="1600" dirty="0">
                <a:effectLst/>
                <a:ea typeface="Calibri" panose="020F0502020204030204" pitchFamily="34" charset="0"/>
                <a:cs typeface="Calibri" panose="020F0502020204030204" pitchFamily="34" charset="0"/>
              </a:rPr>
              <a:t>.</a:t>
            </a:r>
          </a:p>
          <a:p>
            <a:pPr marL="457200" lvl="0" indent="-285750">
              <a:lnSpc>
                <a:spcPct val="100000"/>
              </a:lnSpc>
              <a:buSzPts val="1100"/>
              <a:buFont typeface="Wingdings" panose="05000000000000000000" pitchFamily="2" charset="2"/>
              <a:buChar char="q"/>
            </a:pPr>
            <a:r>
              <a:rPr lang="en-US" sz="1600" dirty="0">
                <a:ea typeface="Calibri" panose="020F0502020204030204" pitchFamily="34" charset="0"/>
              </a:rPr>
              <a:t>T</a:t>
            </a:r>
            <a:r>
              <a:rPr lang="en-US" sz="1600" dirty="0">
                <a:effectLst/>
                <a:ea typeface="Calibri" panose="020F0502020204030204" pitchFamily="34" charset="0"/>
                <a:cs typeface="Calibri" panose="020F0502020204030204" pitchFamily="34" charset="0"/>
              </a:rPr>
              <a:t>ake a couple of minutes to explore some of the templates.</a:t>
            </a:r>
          </a:p>
          <a:p>
            <a:pPr marL="457200" indent="-285750">
              <a:lnSpc>
                <a:spcPct val="100000"/>
              </a:lnSpc>
              <a:buSzPts val="1100"/>
              <a:buFont typeface="Wingdings" panose="05000000000000000000" pitchFamily="2" charset="2"/>
              <a:buChar char="q"/>
            </a:pPr>
            <a:r>
              <a:rPr lang="en-US" sz="1600" dirty="0">
                <a:effectLst/>
                <a:ea typeface="Calibri" panose="020F0502020204030204" pitchFamily="34" charset="0"/>
                <a:cs typeface="Calibri" panose="020F0502020204030204" pitchFamily="34" charset="0"/>
              </a:rPr>
              <a:t>In </a:t>
            </a:r>
            <a:r>
              <a:rPr lang="en-US" sz="1600" dirty="0"/>
              <a:t>your team discuss how such templates might help you in designing your own prototype for your sustainable logistic solution (product, service, or process). </a:t>
            </a:r>
          </a:p>
          <a:p>
            <a:pPr marL="457200" indent="-285750">
              <a:lnSpc>
                <a:spcPct val="100000"/>
              </a:lnSpc>
              <a:buSzPts val="1100"/>
              <a:buFont typeface="Wingdings" panose="05000000000000000000" pitchFamily="2" charset="2"/>
              <a:buChar char="q"/>
            </a:pPr>
            <a:r>
              <a:rPr lang="en-US" sz="1600" dirty="0"/>
              <a:t>Choose up to 3 templates and design different versions of your prototype – work on it until your group has a testable version for the next stage.</a:t>
            </a:r>
          </a:p>
          <a:p>
            <a:pPr marL="457200" indent="-285750">
              <a:lnSpc>
                <a:spcPct val="100000"/>
              </a:lnSpc>
              <a:buSzPts val="1100"/>
              <a:buFont typeface="Wingdings" panose="05000000000000000000" pitchFamily="2" charset="2"/>
              <a:buChar char="q"/>
            </a:pPr>
            <a:r>
              <a:rPr lang="en-US" sz="1600" dirty="0"/>
              <a:t>Keep all your prototype versions for project documentation – and later present them to the other teams and discuss your process.</a:t>
            </a:r>
          </a:p>
        </p:txBody>
      </p:sp>
    </p:spTree>
    <p:extLst>
      <p:ext uri="{BB962C8B-B14F-4D97-AF65-F5344CB8AC3E}">
        <p14:creationId xmlns:p14="http://schemas.microsoft.com/office/powerpoint/2010/main" val="7643588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7C4360-2A95-7205-2A1B-94F68AC1C483}"/>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8FDC931B-B7FF-BA70-6342-840C9CD23129}"/>
              </a:ext>
            </a:extLst>
          </p:cNvPr>
          <p:cNvSpPr>
            <a:spLocks noGrp="1"/>
          </p:cNvSpPr>
          <p:nvPr>
            <p:ph type="body" sz="quarter" idx="16"/>
          </p:nvPr>
        </p:nvSpPr>
        <p:spPr>
          <a:xfrm>
            <a:off x="904856" y="826894"/>
            <a:ext cx="10804544" cy="803654"/>
          </a:xfrm>
        </p:spPr>
        <p:txBody>
          <a:bodyPr/>
          <a:lstStyle/>
          <a:p>
            <a:r>
              <a:rPr lang="en-US" dirty="0"/>
              <a:t>Step 3: Curveball Scenarios</a:t>
            </a:r>
          </a:p>
        </p:txBody>
      </p:sp>
      <p:sp>
        <p:nvSpPr>
          <p:cNvPr id="4" name="Text Placeholder 3">
            <a:extLst>
              <a:ext uri="{FF2B5EF4-FFF2-40B4-BE49-F238E27FC236}">
                <a16:creationId xmlns:a16="http://schemas.microsoft.com/office/drawing/2014/main" id="{9F1AF39B-8579-1088-2630-17DF57C97013}"/>
              </a:ext>
            </a:extLst>
          </p:cNvPr>
          <p:cNvSpPr>
            <a:spLocks noGrp="1"/>
          </p:cNvSpPr>
          <p:nvPr>
            <p:ph type="body" sz="quarter" idx="19"/>
          </p:nvPr>
        </p:nvSpPr>
        <p:spPr>
          <a:xfrm>
            <a:off x="904856" y="2249177"/>
            <a:ext cx="10479218" cy="4274286"/>
          </a:xfrm>
        </p:spPr>
        <p:txBody>
          <a:bodyPr lIns="91440" tIns="45720" rIns="91440" bIns="45720" anchor="t"/>
          <a:lstStyle/>
          <a:p>
            <a:pPr marL="0" indent="0" algn="just"/>
            <a:r>
              <a:rPr lang="en-GB" sz="1600" dirty="0"/>
              <a:t>Choose </a:t>
            </a:r>
            <a:r>
              <a:rPr lang="en-GB" sz="1600" b="1" dirty="0"/>
              <a:t>one</a:t>
            </a:r>
            <a:r>
              <a:rPr lang="en-GB" sz="1600" dirty="0"/>
              <a:t> of the curveball scenarios below and adapt your concept from the earlier stages accordingly. Explore potential strategies to reduce or manage the associated risks. If time permits, you are welcome to consider additional scenarios as well.</a:t>
            </a:r>
          </a:p>
          <a:p>
            <a:pPr algn="just"/>
            <a:endParaRPr lang="en-GB" sz="1600" b="1" dirty="0">
              <a:ea typeface="Calibri" panose="020F0502020204030204" pitchFamily="34" charset="0"/>
              <a:cs typeface="Times New Roman" panose="02020603050405020304" pitchFamily="18" charset="0"/>
            </a:endParaRPr>
          </a:p>
          <a:p>
            <a:pPr algn="just">
              <a:buFont typeface="+mj-lt"/>
              <a:buAutoNum type="arabicPeriod"/>
            </a:pPr>
            <a:r>
              <a:rPr lang="en-GB" sz="1600" b="1" dirty="0"/>
              <a:t>Cybersecurity Breach: </a:t>
            </a:r>
            <a:r>
              <a:rPr lang="en-GB" sz="1600" dirty="0"/>
              <a:t>A data leak or ransomware attack disrupts digital logistics operations.</a:t>
            </a:r>
          </a:p>
          <a:p>
            <a:pPr algn="just">
              <a:buFont typeface="+mj-lt"/>
              <a:buAutoNum type="arabicPeriod"/>
            </a:pPr>
            <a:r>
              <a:rPr lang="en-GB" sz="1600" b="1" dirty="0"/>
              <a:t>Supply Chain Breakdown: </a:t>
            </a:r>
            <a:r>
              <a:rPr lang="en-GB" sz="1600" dirty="0"/>
              <a:t>Critical components or spare parts become unavailable due to geopolitical tensions or natural disasters.</a:t>
            </a:r>
          </a:p>
          <a:p>
            <a:pPr algn="just">
              <a:buFont typeface="+mj-lt"/>
              <a:buAutoNum type="arabicPeriod"/>
            </a:pPr>
            <a:r>
              <a:rPr lang="en-GB" sz="1600" b="1" dirty="0"/>
              <a:t>User Rejection: </a:t>
            </a:r>
            <a:r>
              <a:rPr lang="en-GB" sz="1600" dirty="0"/>
              <a:t>Customers or partners resist adopting the innovation due to complexity, trust issues, or cultural barriers.</a:t>
            </a:r>
          </a:p>
          <a:p>
            <a:pPr algn="just">
              <a:buFont typeface="+mj-lt"/>
              <a:buAutoNum type="arabicPeriod"/>
            </a:pPr>
            <a:r>
              <a:rPr lang="en-GB" sz="1600" b="1" dirty="0"/>
              <a:t>Power Failure: </a:t>
            </a:r>
            <a:r>
              <a:rPr lang="en-GB" sz="1600" dirty="0"/>
              <a:t>A blackout disables critical systems at key hubs with no immediate backup.</a:t>
            </a:r>
          </a:p>
          <a:p>
            <a:pPr algn="just">
              <a:buFont typeface="+mj-lt"/>
              <a:buAutoNum type="arabicPeriod"/>
            </a:pPr>
            <a:r>
              <a:rPr lang="en-GB" sz="1600" b="1" dirty="0"/>
              <a:t>Extreme Weather: </a:t>
            </a:r>
            <a:r>
              <a:rPr lang="en-GB" sz="1600" dirty="0"/>
              <a:t>Flooding, heatwaves, or storms damage infrastructure or delay operations.</a:t>
            </a:r>
          </a:p>
          <a:p>
            <a:pPr algn="just">
              <a:buFont typeface="+mj-lt"/>
              <a:buAutoNum type="arabicPeriod"/>
            </a:pPr>
            <a:r>
              <a:rPr lang="en-GB" sz="1600" b="1" dirty="0"/>
              <a:t>Connectivity Loss: </a:t>
            </a:r>
            <a:r>
              <a:rPr lang="en-GB" sz="1600" dirty="0"/>
              <a:t>A mobile network or satellite outage cuts off tracking and communication tools.</a:t>
            </a:r>
          </a:p>
          <a:p>
            <a:pPr algn="just">
              <a:buFont typeface="+mj-lt"/>
              <a:buAutoNum type="arabicPeriod"/>
            </a:pPr>
            <a:r>
              <a:rPr lang="en-GB" sz="1600" b="1" dirty="0"/>
              <a:t>Labor Strike: </a:t>
            </a:r>
            <a:r>
              <a:rPr lang="en-GB" sz="1600" dirty="0"/>
              <a:t>Workers protest the innovation, citing job insecurity or safety concerns.</a:t>
            </a:r>
          </a:p>
          <a:p>
            <a:pPr algn="just">
              <a:buFont typeface="+mj-lt"/>
              <a:buAutoNum type="arabicPeriod"/>
            </a:pPr>
            <a:r>
              <a:rPr lang="en-GB" sz="1600" b="1" dirty="0"/>
              <a:t>Customer Misuse: </a:t>
            </a:r>
            <a:r>
              <a:rPr lang="en-GB" sz="1600" dirty="0"/>
              <a:t>End users exploit or damage the system in unforeseen ways, increasing service calls or downtime.</a:t>
            </a:r>
          </a:p>
        </p:txBody>
      </p:sp>
    </p:spTree>
    <p:extLst>
      <p:ext uri="{BB962C8B-B14F-4D97-AF65-F5344CB8AC3E}">
        <p14:creationId xmlns:p14="http://schemas.microsoft.com/office/powerpoint/2010/main" val="117595722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17">
            <a:extLst>
              <a:ext uri="{FF2B5EF4-FFF2-40B4-BE49-F238E27FC236}">
                <a16:creationId xmlns:a16="http://schemas.microsoft.com/office/drawing/2014/main" id="{BCE9C753-B344-7A74-3192-E14C32B94B65}"/>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t="12604" b="12604"/>
          <a:stretch>
            <a:fillRect/>
          </a:stretch>
        </p:blipFill>
        <p:spPr/>
      </p:pic>
      <p:sp>
        <p:nvSpPr>
          <p:cNvPr id="3" name="Text Placeholder 2">
            <a:extLst>
              <a:ext uri="{FF2B5EF4-FFF2-40B4-BE49-F238E27FC236}">
                <a16:creationId xmlns:a16="http://schemas.microsoft.com/office/drawing/2014/main" id="{3BF66C96-1058-77E4-C13D-E0B188DFF45B}"/>
              </a:ext>
            </a:extLst>
          </p:cNvPr>
          <p:cNvSpPr>
            <a:spLocks noGrp="1"/>
          </p:cNvSpPr>
          <p:nvPr>
            <p:ph type="body" sz="quarter" idx="18"/>
          </p:nvPr>
        </p:nvSpPr>
        <p:spPr>
          <a:xfrm>
            <a:off x="4063536" y="4333156"/>
            <a:ext cx="4064926" cy="850665"/>
          </a:xfrm>
        </p:spPr>
        <p:txBody>
          <a:bodyPr/>
          <a:lstStyle/>
          <a:p>
            <a:r>
              <a:rPr lang="en-US" sz="4000" b="1"/>
              <a:t>WEEK 12</a:t>
            </a:r>
          </a:p>
        </p:txBody>
      </p:sp>
      <p:sp>
        <p:nvSpPr>
          <p:cNvPr id="4" name="Text Placeholder 3">
            <a:extLst>
              <a:ext uri="{FF2B5EF4-FFF2-40B4-BE49-F238E27FC236}">
                <a16:creationId xmlns:a16="http://schemas.microsoft.com/office/drawing/2014/main" id="{49DD019E-4F9C-358B-A64A-BC6FBC5F0A5D}"/>
              </a:ext>
            </a:extLst>
          </p:cNvPr>
          <p:cNvSpPr>
            <a:spLocks noGrp="1"/>
          </p:cNvSpPr>
          <p:nvPr>
            <p:ph type="body" sz="quarter" idx="19"/>
          </p:nvPr>
        </p:nvSpPr>
        <p:spPr>
          <a:xfrm>
            <a:off x="3262458" y="1674178"/>
            <a:ext cx="5667082" cy="1748587"/>
          </a:xfrm>
        </p:spPr>
        <p:txBody>
          <a:bodyPr/>
          <a:lstStyle/>
          <a:p>
            <a:r>
              <a:rPr lang="en-GB" sz="4800" b="1"/>
              <a:t>STAGE 5 – </a:t>
            </a:r>
            <a:br>
              <a:rPr lang="en-GB" sz="4800" b="1"/>
            </a:br>
            <a:r>
              <a:rPr lang="en-GB" sz="4800" b="1"/>
              <a:t>TESTING AND VALIDATING PILOT SERVICE </a:t>
            </a:r>
          </a:p>
        </p:txBody>
      </p:sp>
      <p:sp>
        <p:nvSpPr>
          <p:cNvPr id="2" name="Rechteck 1">
            <a:extLst>
              <a:ext uri="{FF2B5EF4-FFF2-40B4-BE49-F238E27FC236}">
                <a16:creationId xmlns:a16="http://schemas.microsoft.com/office/drawing/2014/main" id="{5E71E178-B3B9-B36C-C848-A8E2E45066A4}"/>
              </a:ext>
            </a:extLst>
          </p:cNvPr>
          <p:cNvSpPr/>
          <p:nvPr/>
        </p:nvSpPr>
        <p:spPr>
          <a:xfrm>
            <a:off x="7696199" y="217713"/>
            <a:ext cx="4495800" cy="1338943"/>
          </a:xfrm>
          <a:prstGeom prst="rect">
            <a:avLst/>
          </a:prstGeom>
          <a:solidFill>
            <a:srgbClr val="29C5F4"/>
          </a:solidFill>
          <a:ln>
            <a:solidFill>
              <a:srgbClr val="29C5F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feld 4">
            <a:extLst>
              <a:ext uri="{FF2B5EF4-FFF2-40B4-BE49-F238E27FC236}">
                <a16:creationId xmlns:a16="http://schemas.microsoft.com/office/drawing/2014/main" id="{E08C7AF8-0D6D-B13D-360B-3D5113F3884F}"/>
              </a:ext>
            </a:extLst>
          </p:cNvPr>
          <p:cNvSpPr txBox="1"/>
          <p:nvPr/>
        </p:nvSpPr>
        <p:spPr>
          <a:xfrm>
            <a:off x="7864927" y="604499"/>
            <a:ext cx="4158343" cy="461665"/>
          </a:xfrm>
          <a:prstGeom prst="rect">
            <a:avLst/>
          </a:prstGeom>
          <a:noFill/>
        </p:spPr>
        <p:txBody>
          <a:bodyPr wrap="square" rtlCol="0">
            <a:spAutoFit/>
          </a:bodyPr>
          <a:lstStyle/>
          <a:p>
            <a:pPr algn="ctr"/>
            <a:r>
              <a:rPr lang="en-GB" sz="2400" b="1" dirty="0">
                <a:solidFill>
                  <a:srgbClr val="FF0000"/>
                </a:solidFill>
              </a:rPr>
              <a:t>Adapt activities as needed</a:t>
            </a:r>
          </a:p>
        </p:txBody>
      </p:sp>
    </p:spTree>
    <p:extLst>
      <p:ext uri="{BB962C8B-B14F-4D97-AF65-F5344CB8AC3E}">
        <p14:creationId xmlns:p14="http://schemas.microsoft.com/office/powerpoint/2010/main" val="67790026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36E31-15ED-78A4-E5AB-69494FAE50D9}"/>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D2084227-619B-54F3-9CE7-4AD8598F93A7}"/>
              </a:ext>
            </a:extLst>
          </p:cNvPr>
          <p:cNvSpPr>
            <a:spLocks noGrp="1"/>
          </p:cNvSpPr>
          <p:nvPr>
            <p:ph type="body" sz="quarter" idx="16"/>
          </p:nvPr>
        </p:nvSpPr>
        <p:spPr/>
        <p:txBody>
          <a:bodyPr/>
          <a:lstStyle/>
          <a:p>
            <a:r>
              <a:rPr lang="en-US"/>
              <a:t>SIX STAGES OF INNOVATION MANAGEMENT</a:t>
            </a:r>
          </a:p>
        </p:txBody>
      </p:sp>
      <p:sp>
        <p:nvSpPr>
          <p:cNvPr id="4" name="Text Placeholder 3">
            <a:extLst>
              <a:ext uri="{FF2B5EF4-FFF2-40B4-BE49-F238E27FC236}">
                <a16:creationId xmlns:a16="http://schemas.microsoft.com/office/drawing/2014/main" id="{4658A4BA-D03F-84C6-61AB-96315E829FB0}"/>
              </a:ext>
            </a:extLst>
          </p:cNvPr>
          <p:cNvSpPr>
            <a:spLocks noGrp="1"/>
          </p:cNvSpPr>
          <p:nvPr>
            <p:ph type="body" sz="quarter" idx="19"/>
          </p:nvPr>
        </p:nvSpPr>
        <p:spPr/>
        <p:txBody>
          <a:bodyPr lIns="91440" tIns="45720" rIns="91440" bIns="45720" anchor="t"/>
          <a:lstStyle/>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a:ea typeface="Calibri"/>
              <a:cs typeface="Calibri"/>
            </a:endParaRPr>
          </a:p>
        </p:txBody>
      </p:sp>
      <p:pic>
        <p:nvPicPr>
          <p:cNvPr id="5" name="Picture 4">
            <a:extLst>
              <a:ext uri="{FF2B5EF4-FFF2-40B4-BE49-F238E27FC236}">
                <a16:creationId xmlns:a16="http://schemas.microsoft.com/office/drawing/2014/main" id="{74236E0A-F571-A1ED-3598-CD55416A7FC7}"/>
              </a:ext>
            </a:extLst>
          </p:cNvPr>
          <p:cNvPicPr>
            <a:picLocks noChangeAspect="1"/>
          </p:cNvPicPr>
          <p:nvPr/>
        </p:nvPicPr>
        <p:blipFill rotWithShape="1">
          <a:blip r:embed="rId3"/>
          <a:srcRect l="12699" t="23776" r="7669" b="51407"/>
          <a:stretch/>
        </p:blipFill>
        <p:spPr>
          <a:xfrm>
            <a:off x="1958987" y="2457445"/>
            <a:ext cx="8274025" cy="3647389"/>
          </a:xfrm>
          <a:prstGeom prst="rect">
            <a:avLst/>
          </a:prstGeom>
        </p:spPr>
      </p:pic>
      <p:sp>
        <p:nvSpPr>
          <p:cNvPr id="2" name="Rechteck 1">
            <a:extLst>
              <a:ext uri="{FF2B5EF4-FFF2-40B4-BE49-F238E27FC236}">
                <a16:creationId xmlns:a16="http://schemas.microsoft.com/office/drawing/2014/main" id="{408F10A7-53C7-3764-93C1-4595BFF0E5C7}"/>
              </a:ext>
            </a:extLst>
          </p:cNvPr>
          <p:cNvSpPr/>
          <p:nvPr/>
        </p:nvSpPr>
        <p:spPr>
          <a:xfrm>
            <a:off x="6888887" y="2457445"/>
            <a:ext cx="2242457" cy="2683640"/>
          </a:xfrm>
          <a:prstGeom prst="rect">
            <a:avLst/>
          </a:prstGeom>
          <a:noFill/>
          <a:ln w="57150">
            <a:solidFill>
              <a:srgbClr val="8652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28463303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1329CA-B05C-1E01-86D0-EF5A228FD479}"/>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1B8F59F7-757A-CADC-D629-F9FE202CC97E}"/>
              </a:ext>
            </a:extLst>
          </p:cNvPr>
          <p:cNvSpPr>
            <a:spLocks noGrp="1"/>
          </p:cNvSpPr>
          <p:nvPr>
            <p:ph type="body" sz="quarter" idx="16"/>
          </p:nvPr>
        </p:nvSpPr>
        <p:spPr/>
        <p:txBody>
          <a:bodyPr/>
          <a:lstStyle/>
          <a:p>
            <a:r>
              <a:rPr lang="en-US"/>
              <a:t>SIX STAGES OF INNOVATION MANAGEMENT</a:t>
            </a:r>
          </a:p>
        </p:txBody>
      </p:sp>
      <p:sp>
        <p:nvSpPr>
          <p:cNvPr id="4" name="Text Placeholder 3">
            <a:extLst>
              <a:ext uri="{FF2B5EF4-FFF2-40B4-BE49-F238E27FC236}">
                <a16:creationId xmlns:a16="http://schemas.microsoft.com/office/drawing/2014/main" id="{D361037B-7E7C-11DD-1BEC-333545E6F1B7}"/>
              </a:ext>
            </a:extLst>
          </p:cNvPr>
          <p:cNvSpPr>
            <a:spLocks noGrp="1"/>
          </p:cNvSpPr>
          <p:nvPr>
            <p:ph type="body" sz="quarter" idx="19"/>
          </p:nvPr>
        </p:nvSpPr>
        <p:spPr/>
        <p:txBody>
          <a:bodyPr lIns="91440" tIns="45720" rIns="91440" bIns="45720" anchor="t"/>
          <a:lstStyle/>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a:ea typeface="Calibri"/>
              <a:cs typeface="Calibri"/>
            </a:endParaRPr>
          </a:p>
        </p:txBody>
      </p:sp>
      <p:pic>
        <p:nvPicPr>
          <p:cNvPr id="7" name="Grafik 6">
            <a:extLst>
              <a:ext uri="{FF2B5EF4-FFF2-40B4-BE49-F238E27FC236}">
                <a16:creationId xmlns:a16="http://schemas.microsoft.com/office/drawing/2014/main" id="{87D29F21-7D94-F8C8-F4DF-4A0271CAACA7}"/>
              </a:ext>
            </a:extLst>
          </p:cNvPr>
          <p:cNvPicPr>
            <a:picLocks noChangeAspect="1"/>
          </p:cNvPicPr>
          <p:nvPr/>
        </p:nvPicPr>
        <p:blipFill>
          <a:blip r:embed="rId3"/>
          <a:stretch>
            <a:fillRect/>
          </a:stretch>
        </p:blipFill>
        <p:spPr>
          <a:xfrm>
            <a:off x="1537651" y="2143052"/>
            <a:ext cx="9116697" cy="4096322"/>
          </a:xfrm>
          <a:prstGeom prst="rect">
            <a:avLst/>
          </a:prstGeom>
        </p:spPr>
      </p:pic>
    </p:spTree>
    <p:extLst>
      <p:ext uri="{BB962C8B-B14F-4D97-AF65-F5344CB8AC3E}">
        <p14:creationId xmlns:p14="http://schemas.microsoft.com/office/powerpoint/2010/main" val="393017743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9BA0BD5-FB6C-65C4-714A-C3A354BCA1E5}"/>
              </a:ext>
            </a:extLst>
          </p:cNvPr>
          <p:cNvSpPr>
            <a:spLocks noGrp="1"/>
          </p:cNvSpPr>
          <p:nvPr>
            <p:ph type="body" sz="quarter" idx="18"/>
          </p:nvPr>
        </p:nvSpPr>
        <p:spPr>
          <a:xfrm>
            <a:off x="4063536" y="4181707"/>
            <a:ext cx="4064926" cy="681058"/>
          </a:xfrm>
        </p:spPr>
        <p:txBody>
          <a:bodyPr/>
          <a:lstStyle/>
          <a:p>
            <a:r>
              <a:rPr lang="en-GB" sz="3600" b="1"/>
              <a:t>DISCUSSION</a:t>
            </a:r>
          </a:p>
        </p:txBody>
      </p:sp>
      <p:sp>
        <p:nvSpPr>
          <p:cNvPr id="2" name="Text Placeholder 1">
            <a:extLst>
              <a:ext uri="{FF2B5EF4-FFF2-40B4-BE49-F238E27FC236}">
                <a16:creationId xmlns:a16="http://schemas.microsoft.com/office/drawing/2014/main" id="{5A2D6460-EE22-E394-E430-9843E4A1D13F}"/>
              </a:ext>
            </a:extLst>
          </p:cNvPr>
          <p:cNvSpPr>
            <a:spLocks noGrp="1"/>
          </p:cNvSpPr>
          <p:nvPr>
            <p:ph type="body" sz="quarter" idx="19"/>
          </p:nvPr>
        </p:nvSpPr>
        <p:spPr/>
        <p:txBody>
          <a:bodyPr/>
          <a:lstStyle/>
          <a:p>
            <a:r>
              <a:rPr lang="en-US" sz="3200">
                <a:ea typeface="Calibri"/>
                <a:cs typeface="Calibri"/>
              </a:rPr>
              <a:t>Is your sustainable logistics solution</a:t>
            </a:r>
            <a:br>
              <a:rPr lang="en-US" sz="3200">
                <a:ea typeface="Calibri"/>
                <a:cs typeface="Calibri"/>
              </a:rPr>
            </a:br>
            <a:r>
              <a:rPr lang="en-US" sz="3200" b="1">
                <a:ea typeface="Calibri"/>
                <a:cs typeface="Calibri"/>
              </a:rPr>
              <a:t>functional</a:t>
            </a:r>
            <a:r>
              <a:rPr lang="en-US" sz="3200">
                <a:ea typeface="Calibri"/>
                <a:cs typeface="Calibri"/>
              </a:rPr>
              <a:t> and can it be </a:t>
            </a:r>
            <a:r>
              <a:rPr lang="en-US" sz="3200" b="1">
                <a:ea typeface="Calibri"/>
                <a:cs typeface="Calibri"/>
              </a:rPr>
              <a:t>implemented</a:t>
            </a:r>
            <a:br>
              <a:rPr lang="en-US" sz="3200" b="1">
                <a:ea typeface="Calibri"/>
                <a:cs typeface="Calibri"/>
              </a:rPr>
            </a:br>
            <a:r>
              <a:rPr lang="en-US" sz="3200">
                <a:ea typeface="Calibri"/>
                <a:cs typeface="Calibri"/>
              </a:rPr>
              <a:t>in a real-life scenario?</a:t>
            </a:r>
            <a:endParaRPr lang="en-GB"/>
          </a:p>
        </p:txBody>
      </p:sp>
      <p:pic>
        <p:nvPicPr>
          <p:cNvPr id="6" name="Picture Placeholder 5">
            <a:extLst>
              <a:ext uri="{FF2B5EF4-FFF2-40B4-BE49-F238E27FC236}">
                <a16:creationId xmlns:a16="http://schemas.microsoft.com/office/drawing/2014/main" id="{00169770-BBCB-FDFC-3A82-3D0C5C5963AB}"/>
              </a:ext>
            </a:extLst>
          </p:cNvPr>
          <p:cNvPicPr>
            <a:picLocks noGrp="1" noChangeAspect="1"/>
          </p:cNvPicPr>
          <p:nvPr>
            <p:ph type="pic" sz="quarter" idx="20"/>
          </p:nvPr>
        </p:nvPicPr>
        <p:blipFill>
          <a:blip r:embed="rId2"/>
          <a:srcRect t="2853" b="2853"/>
          <a:stretch/>
        </p:blipFill>
        <p:spPr/>
      </p:pic>
    </p:spTree>
    <p:extLst>
      <p:ext uri="{BB962C8B-B14F-4D97-AF65-F5344CB8AC3E}">
        <p14:creationId xmlns:p14="http://schemas.microsoft.com/office/powerpoint/2010/main" val="17705536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17">
            <a:extLst>
              <a:ext uri="{FF2B5EF4-FFF2-40B4-BE49-F238E27FC236}">
                <a16:creationId xmlns:a16="http://schemas.microsoft.com/office/drawing/2014/main" id="{DBA1CF19-C37D-DEAE-0FC7-5B89D243446A}"/>
              </a:ext>
            </a:extLst>
          </p:cNvPr>
          <p:cNvPicPr>
            <a:picLocks noGrp="1" noChangeAspect="1"/>
          </p:cNvPicPr>
          <p:nvPr>
            <p:ph type="pic" sz="quarter" idx="10"/>
          </p:nvPr>
        </p:nvPicPr>
        <p:blipFill>
          <a:blip r:embed="rId3"/>
          <a:srcRect l="175" t="8765" r="-175" b="25129"/>
          <a:stretch>
            <a:fillRect/>
          </a:stretch>
        </p:blipFill>
        <p:spPr>
          <a:xfrm>
            <a:off x="238772" y="2626822"/>
            <a:ext cx="7708195" cy="3396829"/>
          </a:xfrm>
        </p:spPr>
      </p:pic>
      <p:sp>
        <p:nvSpPr>
          <p:cNvPr id="14" name="Rectangle 13">
            <a:extLst>
              <a:ext uri="{FF2B5EF4-FFF2-40B4-BE49-F238E27FC236}">
                <a16:creationId xmlns:a16="http://schemas.microsoft.com/office/drawing/2014/main" id="{BE59536B-CB14-6A49-9925-C70C0915408D}"/>
              </a:ext>
            </a:extLst>
          </p:cNvPr>
          <p:cNvSpPr/>
          <p:nvPr/>
        </p:nvSpPr>
        <p:spPr>
          <a:xfrm>
            <a:off x="5668232" y="3429000"/>
            <a:ext cx="2937886"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5" name="TextBox 14">
            <a:extLst>
              <a:ext uri="{FF2B5EF4-FFF2-40B4-BE49-F238E27FC236}">
                <a16:creationId xmlns:a16="http://schemas.microsoft.com/office/drawing/2014/main" id="{04695EEA-D075-3642-8CB0-45ED61E791B1}"/>
              </a:ext>
            </a:extLst>
          </p:cNvPr>
          <p:cNvSpPr txBox="1"/>
          <p:nvPr/>
        </p:nvSpPr>
        <p:spPr>
          <a:xfrm>
            <a:off x="5727351" y="3481298"/>
            <a:ext cx="2763898" cy="646331"/>
          </a:xfrm>
          <a:prstGeom prst="rect">
            <a:avLst/>
          </a:prstGeom>
          <a:noFill/>
        </p:spPr>
        <p:txBody>
          <a:bodyPr wrap="none" rtlCol="0">
            <a:spAutoFit/>
          </a:bodyPr>
          <a:lstStyle/>
          <a:p>
            <a:r>
              <a:rPr lang="en-US" sz="3600" b="1" spc="324">
                <a:solidFill>
                  <a:srgbClr val="29C5F4"/>
                </a:solidFill>
                <a:latin typeface="Calibri" panose="020F0502020204030204" pitchFamily="34" charset="0"/>
                <a:cs typeface="Calibri" panose="020F0502020204030204" pitchFamily="34" charset="0"/>
              </a:rPr>
              <a:t>SLIDE DECK</a:t>
            </a:r>
          </a:p>
        </p:txBody>
      </p:sp>
      <p:sp>
        <p:nvSpPr>
          <p:cNvPr id="9" name="Freeform 8">
            <a:extLst>
              <a:ext uri="{FF2B5EF4-FFF2-40B4-BE49-F238E27FC236}">
                <a16:creationId xmlns:a16="http://schemas.microsoft.com/office/drawing/2014/main" id="{E8069F43-CAE2-ECD5-7218-C5641031CA60}"/>
              </a:ext>
            </a:extLst>
          </p:cNvPr>
          <p:cNvSpPr/>
          <p:nvPr/>
        </p:nvSpPr>
        <p:spPr>
          <a:xfrm rot="19451452">
            <a:off x="10266460" y="-2205407"/>
            <a:ext cx="5327283" cy="5759323"/>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B33A5B7F-4E76-BA0D-28BE-B3684B97618E}"/>
              </a:ext>
            </a:extLst>
          </p:cNvPr>
          <p:cNvSpPr/>
          <p:nvPr/>
        </p:nvSpPr>
        <p:spPr>
          <a:xfrm>
            <a:off x="10992110" y="4568038"/>
            <a:ext cx="951659" cy="1006025"/>
          </a:xfrm>
          <a:custGeom>
            <a:avLst/>
            <a:gdLst>
              <a:gd name="connsiteX0" fmla="*/ 122815 w 256549"/>
              <a:gd name="connsiteY0" fmla="*/ 237884 h 271205"/>
              <a:gd name="connsiteX1" fmla="*/ 36337 w 256549"/>
              <a:gd name="connsiteY1" fmla="*/ 262605 h 271205"/>
              <a:gd name="connsiteX2" fmla="*/ 6877 w 256549"/>
              <a:gd name="connsiteY2" fmla="*/ 175131 h 271205"/>
              <a:gd name="connsiteX3" fmla="*/ 92405 w 256549"/>
              <a:gd name="connsiteY3" fmla="*/ 152312 h 271205"/>
              <a:gd name="connsiteX4" fmla="*/ 122815 w 256549"/>
              <a:gd name="connsiteY4" fmla="*/ 237884 h 271205"/>
              <a:gd name="connsiteX5" fmla="*/ 150374 w 256549"/>
              <a:gd name="connsiteY5" fmla="*/ 72444 h 271205"/>
              <a:gd name="connsiteX6" fmla="*/ 83853 w 256549"/>
              <a:gd name="connsiteY6" fmla="*/ 91460 h 271205"/>
              <a:gd name="connsiteX7" fmla="*/ 61045 w 256549"/>
              <a:gd name="connsiteY7" fmla="*/ 23953 h 271205"/>
              <a:gd name="connsiteX8" fmla="*/ 127567 w 256549"/>
              <a:gd name="connsiteY8" fmla="*/ 5888 h 271205"/>
              <a:gd name="connsiteX9" fmla="*/ 150374 w 256549"/>
              <a:gd name="connsiteY9" fmla="*/ 72444 h 271205"/>
              <a:gd name="connsiteX10" fmla="*/ 253958 w 256549"/>
              <a:gd name="connsiteY10" fmla="*/ 102870 h 271205"/>
              <a:gd name="connsiteX11" fmla="*/ 212145 w 256549"/>
              <a:gd name="connsiteY11" fmla="*/ 115230 h 271205"/>
              <a:gd name="connsiteX12" fmla="*/ 197890 w 256549"/>
              <a:gd name="connsiteY12" fmla="*/ 72444 h 271205"/>
              <a:gd name="connsiteX13" fmla="*/ 239703 w 256549"/>
              <a:gd name="connsiteY13" fmla="*/ 61035 h 271205"/>
              <a:gd name="connsiteX14" fmla="*/ 253958 w 256549"/>
              <a:gd name="connsiteY14" fmla="*/ 102870 h 271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56549" h="271205">
                <a:moveTo>
                  <a:pt x="122815" y="237884"/>
                </a:moveTo>
                <a:cubicBezTo>
                  <a:pt x="107610" y="269260"/>
                  <a:pt x="68648" y="280670"/>
                  <a:pt x="36337" y="262605"/>
                </a:cubicBezTo>
                <a:cubicBezTo>
                  <a:pt x="4027" y="245490"/>
                  <a:pt x="-9278" y="205557"/>
                  <a:pt x="6877" y="175131"/>
                </a:cubicBezTo>
                <a:cubicBezTo>
                  <a:pt x="23033" y="144705"/>
                  <a:pt x="61045" y="135197"/>
                  <a:pt x="92405" y="152312"/>
                </a:cubicBezTo>
                <a:cubicBezTo>
                  <a:pt x="124716" y="169426"/>
                  <a:pt x="138020" y="207458"/>
                  <a:pt x="122815" y="237884"/>
                </a:cubicBezTo>
                <a:close/>
                <a:moveTo>
                  <a:pt x="150374" y="72444"/>
                </a:moveTo>
                <a:cubicBezTo>
                  <a:pt x="138020" y="96214"/>
                  <a:pt x="108561" y="104772"/>
                  <a:pt x="83853" y="91460"/>
                </a:cubicBezTo>
                <a:cubicBezTo>
                  <a:pt x="59144" y="78149"/>
                  <a:pt x="48691" y="47723"/>
                  <a:pt x="61045" y="23953"/>
                </a:cubicBezTo>
                <a:cubicBezTo>
                  <a:pt x="73399" y="1134"/>
                  <a:pt x="102859" y="-6472"/>
                  <a:pt x="127567" y="5888"/>
                </a:cubicBezTo>
                <a:cubicBezTo>
                  <a:pt x="152275" y="19199"/>
                  <a:pt x="161778" y="48674"/>
                  <a:pt x="150374" y="72444"/>
                </a:cubicBezTo>
                <a:close/>
                <a:moveTo>
                  <a:pt x="253958" y="102870"/>
                </a:moveTo>
                <a:cubicBezTo>
                  <a:pt x="246356" y="118083"/>
                  <a:pt x="228300" y="123788"/>
                  <a:pt x="212145" y="115230"/>
                </a:cubicBezTo>
                <a:cubicBezTo>
                  <a:pt x="196939" y="106673"/>
                  <a:pt x="190287" y="87657"/>
                  <a:pt x="197890" y="72444"/>
                </a:cubicBezTo>
                <a:cubicBezTo>
                  <a:pt x="205492" y="58182"/>
                  <a:pt x="224498" y="53428"/>
                  <a:pt x="239703" y="61035"/>
                </a:cubicBezTo>
                <a:cubicBezTo>
                  <a:pt x="253958" y="69592"/>
                  <a:pt x="260610" y="88608"/>
                  <a:pt x="253958" y="102870"/>
                </a:cubicBezTo>
                <a:close/>
              </a:path>
            </a:pathLst>
          </a:custGeom>
          <a:gradFill>
            <a:gsLst>
              <a:gs pos="0">
                <a:srgbClr val="8551A1"/>
              </a:gs>
              <a:gs pos="35350">
                <a:srgbClr val="6363AC"/>
              </a:gs>
              <a:gs pos="100000">
                <a:srgbClr val="26C4F4"/>
              </a:gs>
            </a:gsLst>
            <a:lin ang="0" scaled="1"/>
          </a:gradFill>
          <a:ln w="9492" cap="flat">
            <a:noFill/>
            <a:prstDash val="solid"/>
            <a:miter/>
          </a:ln>
        </p:spPr>
        <p:txBody>
          <a:bodyPr rtlCol="0" anchor="ctr"/>
          <a:lstStyle/>
          <a:p>
            <a:endParaRPr lang="en-US"/>
          </a:p>
        </p:txBody>
      </p:sp>
      <p:sp>
        <p:nvSpPr>
          <p:cNvPr id="2" name="Rectangle 1">
            <a:extLst>
              <a:ext uri="{FF2B5EF4-FFF2-40B4-BE49-F238E27FC236}">
                <a16:creationId xmlns:a16="http://schemas.microsoft.com/office/drawing/2014/main" id="{8E5437FA-74FF-EC86-5E05-E6DDF1123824}"/>
              </a:ext>
            </a:extLst>
          </p:cNvPr>
          <p:cNvSpPr/>
          <p:nvPr/>
        </p:nvSpPr>
        <p:spPr>
          <a:xfrm>
            <a:off x="5550543" y="4231178"/>
            <a:ext cx="3055575"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3" name="TextBox 2">
            <a:extLst>
              <a:ext uri="{FF2B5EF4-FFF2-40B4-BE49-F238E27FC236}">
                <a16:creationId xmlns:a16="http://schemas.microsoft.com/office/drawing/2014/main" id="{20494D68-D353-47C6-B730-DE447EE290E3}"/>
              </a:ext>
            </a:extLst>
          </p:cNvPr>
          <p:cNvSpPr txBox="1"/>
          <p:nvPr/>
        </p:nvSpPr>
        <p:spPr>
          <a:xfrm>
            <a:off x="5668232" y="4283476"/>
            <a:ext cx="2823017" cy="646331"/>
          </a:xfrm>
          <a:prstGeom prst="rect">
            <a:avLst/>
          </a:prstGeom>
          <a:noFill/>
        </p:spPr>
        <p:txBody>
          <a:bodyPr wrap="none" rtlCol="0">
            <a:spAutoFit/>
          </a:bodyPr>
          <a:lstStyle/>
          <a:p>
            <a:r>
              <a:rPr lang="en-US" sz="3600" b="1" spc="324">
                <a:solidFill>
                  <a:srgbClr val="29C5F4"/>
                </a:solidFill>
                <a:latin typeface="Calibri" panose="020F0502020204030204" pitchFamily="34" charset="0"/>
                <a:cs typeface="Calibri" panose="020F0502020204030204" pitchFamily="34" charset="0"/>
              </a:rPr>
              <a:t>STRUCTURE</a:t>
            </a:r>
          </a:p>
        </p:txBody>
      </p:sp>
      <p:sp>
        <p:nvSpPr>
          <p:cNvPr id="4" name="Rechteck 3">
            <a:extLst>
              <a:ext uri="{FF2B5EF4-FFF2-40B4-BE49-F238E27FC236}">
                <a16:creationId xmlns:a16="http://schemas.microsoft.com/office/drawing/2014/main" id="{BD785718-06D1-1ED3-D464-4FA55199226C}"/>
              </a:ext>
            </a:extLst>
          </p:cNvPr>
          <p:cNvSpPr/>
          <p:nvPr/>
        </p:nvSpPr>
        <p:spPr>
          <a:xfrm>
            <a:off x="7696200" y="5263350"/>
            <a:ext cx="4495800" cy="1338943"/>
          </a:xfrm>
          <a:prstGeom prst="rect">
            <a:avLst/>
          </a:prstGeom>
          <a:solidFill>
            <a:srgbClr val="29C5F4"/>
          </a:solidFill>
          <a:ln>
            <a:solidFill>
              <a:srgbClr val="29C5F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feld 7">
            <a:extLst>
              <a:ext uri="{FF2B5EF4-FFF2-40B4-BE49-F238E27FC236}">
                <a16:creationId xmlns:a16="http://schemas.microsoft.com/office/drawing/2014/main" id="{E624403F-27FE-48BA-DCE5-95830C5EC1D8}"/>
              </a:ext>
            </a:extLst>
          </p:cNvPr>
          <p:cNvSpPr txBox="1"/>
          <p:nvPr/>
        </p:nvSpPr>
        <p:spPr>
          <a:xfrm>
            <a:off x="7990312" y="5492107"/>
            <a:ext cx="4158343" cy="830997"/>
          </a:xfrm>
          <a:prstGeom prst="rect">
            <a:avLst/>
          </a:prstGeom>
          <a:noFill/>
        </p:spPr>
        <p:txBody>
          <a:bodyPr wrap="square" rtlCol="0">
            <a:spAutoFit/>
          </a:bodyPr>
          <a:lstStyle/>
          <a:p>
            <a:pPr algn="ctr"/>
            <a:r>
              <a:rPr lang="en-GB" sz="2400" b="1" dirty="0">
                <a:solidFill>
                  <a:srgbClr val="FF0000"/>
                </a:solidFill>
              </a:rPr>
              <a:t>Teacher Instructions – </a:t>
            </a:r>
          </a:p>
          <a:p>
            <a:pPr algn="ctr"/>
            <a:r>
              <a:rPr lang="en-GB" sz="2400" b="1" dirty="0">
                <a:solidFill>
                  <a:srgbClr val="FF0000"/>
                </a:solidFill>
              </a:rPr>
              <a:t>Adapt/Remove Before Use</a:t>
            </a:r>
          </a:p>
        </p:txBody>
      </p:sp>
    </p:spTree>
    <p:extLst>
      <p:ext uri="{BB962C8B-B14F-4D97-AF65-F5344CB8AC3E}">
        <p14:creationId xmlns:p14="http://schemas.microsoft.com/office/powerpoint/2010/main" val="209521905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4383B3B-68DF-92D1-3C49-06776337C23C}"/>
              </a:ext>
            </a:extLst>
          </p:cNvPr>
          <p:cNvSpPr>
            <a:spLocks noGrp="1"/>
          </p:cNvSpPr>
          <p:nvPr>
            <p:ph type="body" sz="quarter" idx="18"/>
          </p:nvPr>
        </p:nvSpPr>
        <p:spPr>
          <a:xfrm>
            <a:off x="701135" y="2344758"/>
            <a:ext cx="4867011" cy="4111797"/>
          </a:xfrm>
        </p:spPr>
        <p:txBody>
          <a:bodyPr/>
          <a:lstStyle/>
          <a:p>
            <a:pPr marL="9525" indent="-9525"/>
            <a:r>
              <a:rPr lang="en-US" b="1">
                <a:ea typeface="Calibri"/>
                <a:cs typeface="Calibri"/>
              </a:rPr>
              <a:t>C</a:t>
            </a:r>
            <a:r>
              <a:rPr lang="en-US" sz="2400" b="1">
                <a:ea typeface="Calibri"/>
                <a:cs typeface="Calibri"/>
              </a:rPr>
              <a:t>onduct a</a:t>
            </a:r>
            <a:r>
              <a:rPr lang="en-US" sz="2400">
                <a:ea typeface="Calibri"/>
                <a:cs typeface="Calibri"/>
              </a:rPr>
              <a:t> </a:t>
            </a:r>
            <a:r>
              <a:rPr lang="en-US" sz="2400" b="1">
                <a:ea typeface="Calibri"/>
                <a:cs typeface="Calibri"/>
              </a:rPr>
              <a:t>structured</a:t>
            </a:r>
            <a:r>
              <a:rPr lang="en-US" sz="2400">
                <a:ea typeface="Calibri"/>
                <a:cs typeface="Calibri"/>
              </a:rPr>
              <a:t> </a:t>
            </a:r>
            <a:r>
              <a:rPr lang="en-US" sz="2400" b="1">
                <a:ea typeface="Calibri"/>
                <a:cs typeface="Calibri"/>
              </a:rPr>
              <a:t>pilot</a:t>
            </a:r>
            <a:r>
              <a:rPr lang="en-US" sz="2400">
                <a:ea typeface="Calibri"/>
                <a:cs typeface="Calibri"/>
              </a:rPr>
              <a:t> </a:t>
            </a:r>
            <a:r>
              <a:rPr lang="en-US" sz="2400" b="1">
                <a:ea typeface="Calibri"/>
                <a:cs typeface="Calibri"/>
              </a:rPr>
              <a:t>test</a:t>
            </a:r>
            <a:r>
              <a:rPr lang="en-US" sz="2400">
                <a:ea typeface="Calibri"/>
                <a:cs typeface="Calibri"/>
              </a:rPr>
              <a:t> using a small-scale solution deployment </a:t>
            </a:r>
            <a:r>
              <a:rPr lang="en-US">
                <a:ea typeface="Calibri"/>
                <a:cs typeface="Calibri"/>
              </a:rPr>
              <a:t>to address the identified </a:t>
            </a:r>
            <a:r>
              <a:rPr lang="en-US" sz="2400">
                <a:ea typeface="Calibri"/>
                <a:cs typeface="Calibri"/>
              </a:rPr>
              <a:t>sustainability opportunity within logistics operations. </a:t>
            </a:r>
          </a:p>
          <a:p>
            <a:pPr marL="9525" indent="-9525"/>
            <a:endParaRPr lang="en-US" sz="2400">
              <a:ea typeface="Calibri"/>
              <a:cs typeface="Calibri"/>
            </a:endParaRPr>
          </a:p>
          <a:p>
            <a:pPr marL="342900" indent="-342900">
              <a:buFont typeface="Wingdings" pitchFamily="2" charset="2"/>
              <a:buChar char="q"/>
            </a:pPr>
            <a:r>
              <a:rPr lang="en-US" sz="2400">
                <a:ea typeface="Calibri"/>
                <a:cs typeface="Calibri"/>
              </a:rPr>
              <a:t>Each group chooses a relevant digital tool to support Stage 5.</a:t>
            </a:r>
          </a:p>
          <a:p>
            <a:pPr marL="342900" indent="-342900">
              <a:buFont typeface="Wingdings" pitchFamily="2" charset="2"/>
              <a:buChar char="q"/>
            </a:pPr>
            <a:r>
              <a:rPr lang="en-US" sz="2400">
                <a:ea typeface="Calibri"/>
                <a:cs typeface="Calibri"/>
              </a:rPr>
              <a:t>Groups collect structured feedback and refine their prototypes.</a:t>
            </a:r>
            <a:endParaRPr lang="en-GB"/>
          </a:p>
          <a:p>
            <a:pPr marL="9525" indent="-9525"/>
            <a:endParaRPr lang="en-US" sz="2400">
              <a:ea typeface="Calibri"/>
              <a:cs typeface="Calibri"/>
            </a:endParaRPr>
          </a:p>
          <a:p>
            <a:endParaRPr lang="en-GB"/>
          </a:p>
        </p:txBody>
      </p:sp>
      <p:sp>
        <p:nvSpPr>
          <p:cNvPr id="3" name="Text Placeholder 2">
            <a:extLst>
              <a:ext uri="{FF2B5EF4-FFF2-40B4-BE49-F238E27FC236}">
                <a16:creationId xmlns:a16="http://schemas.microsoft.com/office/drawing/2014/main" id="{E6431C77-655A-4F6C-DB55-B331647CB94F}"/>
              </a:ext>
            </a:extLst>
          </p:cNvPr>
          <p:cNvSpPr>
            <a:spLocks noGrp="1"/>
          </p:cNvSpPr>
          <p:nvPr>
            <p:ph type="body" sz="quarter" idx="16"/>
          </p:nvPr>
        </p:nvSpPr>
        <p:spPr/>
        <p:txBody>
          <a:bodyPr/>
          <a:lstStyle/>
          <a:p>
            <a:r>
              <a:rPr lang="en-GB"/>
              <a:t>PROBLEM-BASED</a:t>
            </a:r>
          </a:p>
          <a:p>
            <a:r>
              <a:rPr lang="en-GB"/>
              <a:t>ACTIVITY</a:t>
            </a:r>
          </a:p>
        </p:txBody>
      </p:sp>
      <p:pic>
        <p:nvPicPr>
          <p:cNvPr id="6" name="Picture Placeholder 5" descr="A hand holding a pen&#10;&#10;Description automatically generated">
            <a:extLst>
              <a:ext uri="{FF2B5EF4-FFF2-40B4-BE49-F238E27FC236}">
                <a16:creationId xmlns:a16="http://schemas.microsoft.com/office/drawing/2014/main" id="{E6FD4D46-E491-73D9-8964-8127691D3513}"/>
              </a:ext>
            </a:extLst>
          </p:cNvPr>
          <p:cNvPicPr>
            <a:picLocks noGrp="1" noChangeAspect="1"/>
          </p:cNvPicPr>
          <p:nvPr>
            <p:ph type="pic" sz="quarter" idx="19"/>
          </p:nvPr>
        </p:nvPicPr>
        <p:blipFill>
          <a:blip r:embed="rId2"/>
          <a:srcRect t="7354" b="7354"/>
          <a:stretch>
            <a:fillRect/>
          </a:stretch>
        </p:blipFill>
        <p:spPr/>
      </p:pic>
    </p:spTree>
    <p:extLst>
      <p:ext uri="{BB962C8B-B14F-4D97-AF65-F5344CB8AC3E}">
        <p14:creationId xmlns:p14="http://schemas.microsoft.com/office/powerpoint/2010/main" val="32517955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A7A310-E7B0-B03E-660E-CD705EADCA7D}"/>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80B50FD9-830F-F502-543F-5F3D9A8335B7}"/>
              </a:ext>
            </a:extLst>
          </p:cNvPr>
          <p:cNvSpPr>
            <a:spLocks noGrp="1"/>
          </p:cNvSpPr>
          <p:nvPr>
            <p:ph type="body" sz="quarter" idx="16"/>
          </p:nvPr>
        </p:nvSpPr>
        <p:spPr/>
        <p:txBody>
          <a:bodyPr/>
          <a:lstStyle/>
          <a:p>
            <a:r>
              <a:rPr lang="en-US" dirty="0"/>
              <a:t>Step 1: Usability Test Design</a:t>
            </a:r>
          </a:p>
        </p:txBody>
      </p:sp>
      <p:sp>
        <p:nvSpPr>
          <p:cNvPr id="4" name="Text Placeholder 3">
            <a:extLst>
              <a:ext uri="{FF2B5EF4-FFF2-40B4-BE49-F238E27FC236}">
                <a16:creationId xmlns:a16="http://schemas.microsoft.com/office/drawing/2014/main" id="{D44A0F04-9BBF-1DBC-BF5F-7B0B6BBBBD59}"/>
              </a:ext>
            </a:extLst>
          </p:cNvPr>
          <p:cNvSpPr>
            <a:spLocks noGrp="1"/>
          </p:cNvSpPr>
          <p:nvPr>
            <p:ph type="body" sz="quarter" idx="19"/>
          </p:nvPr>
        </p:nvSpPr>
        <p:spPr>
          <a:xfrm>
            <a:off x="904856" y="2249177"/>
            <a:ext cx="10479218" cy="4274286"/>
          </a:xfrm>
        </p:spPr>
        <p:txBody>
          <a:bodyPr lIns="91440" tIns="45720" rIns="91440" bIns="45720" anchor="t"/>
          <a:lstStyle/>
          <a:p>
            <a:pPr marL="11113" indent="0">
              <a:lnSpc>
                <a:spcPct val="100000"/>
              </a:lnSpc>
            </a:pPr>
            <a:r>
              <a:rPr lang="en-US" sz="1600">
                <a:effectLst/>
                <a:latin typeface="Calibri"/>
                <a:ea typeface="Calibri"/>
                <a:cs typeface="Times New Roman"/>
              </a:rPr>
              <a:t>Design a small-</a:t>
            </a:r>
            <a:r>
              <a:rPr lang="en-US" sz="1600">
                <a:latin typeface="Calibri"/>
                <a:ea typeface="Calibri"/>
                <a:cs typeface="Times New Roman"/>
              </a:rPr>
              <a:t>scale </a:t>
            </a:r>
            <a:r>
              <a:rPr lang="en-US" sz="1600">
                <a:effectLst/>
                <a:latin typeface="Calibri"/>
                <a:ea typeface="Calibri"/>
                <a:cs typeface="Times New Roman"/>
              </a:rPr>
              <a:t>usability test session with your peers and teacher to experiment and prove that the sustainable logistics solution (a new product/service/process) is functional and can be implemented in a real-life scenario. Answer the following questions for it:</a:t>
            </a:r>
            <a:endParaRPr lang="en-GB" sz="1600">
              <a:effectLst/>
              <a:latin typeface="Calibri"/>
              <a:ea typeface="Calibri"/>
              <a:cs typeface="Times New Roman"/>
            </a:endParaRPr>
          </a:p>
          <a:p>
            <a:pPr marL="11113" indent="0">
              <a:lnSpc>
                <a:spcPct val="100000"/>
              </a:lnSpc>
            </a:pPr>
            <a:endParaRPr lang="en-GB" sz="1600">
              <a:effectLst/>
              <a:latin typeface="Calibri" panose="020F0502020204030204" pitchFamily="34" charset="0"/>
              <a:ea typeface="Calibri" panose="020F0502020204030204" pitchFamily="34" charset="0"/>
              <a:cs typeface="Times New Roman" panose="02020603050405020304" pitchFamily="18" charset="0"/>
            </a:endParaRPr>
          </a:p>
          <a:p>
            <a:pPr marL="11113" indent="0">
              <a:lnSpc>
                <a:spcPct val="100000"/>
              </a:lnSpc>
            </a:pPr>
            <a:r>
              <a:rPr lang="en-US" sz="1600" b="1">
                <a:effectLst/>
                <a:latin typeface="Calibri" panose="020F0502020204030204" pitchFamily="34" charset="0"/>
                <a:ea typeface="Calibri" panose="020F0502020204030204" pitchFamily="34" charset="0"/>
                <a:cs typeface="Times New Roman" panose="02020603050405020304" pitchFamily="18" charset="0"/>
              </a:rPr>
              <a:t>Problems you want to focus on: </a:t>
            </a:r>
          </a:p>
          <a:p>
            <a:pPr marL="311150" indent="-300038">
              <a:lnSpc>
                <a:spcPct val="100000"/>
              </a:lnSpc>
              <a:buFont typeface="Wingdings" pitchFamily="2" charset="2"/>
              <a:buChar char="q"/>
            </a:pPr>
            <a:r>
              <a:rPr lang="en-US" sz="1600">
                <a:ea typeface="Calibri" panose="020F0502020204030204" pitchFamily="34" charset="0"/>
                <a:cs typeface="Times New Roman" panose="02020603050405020304" pitchFamily="18" charset="0"/>
              </a:rPr>
              <a:t>W</a:t>
            </a:r>
            <a:r>
              <a:rPr lang="en-US" sz="1600">
                <a:effectLst/>
                <a:latin typeface="Calibri" panose="020F0502020204030204" pitchFamily="34" charset="0"/>
                <a:ea typeface="Calibri" panose="020F0502020204030204" pitchFamily="34" charset="0"/>
                <a:cs typeface="Times New Roman" panose="02020603050405020304" pitchFamily="18" charset="0"/>
              </a:rPr>
              <a:t>hat is the purpose of the test?</a:t>
            </a:r>
            <a:endParaRPr lang="en-GB" sz="1600">
              <a:effectLst/>
              <a:ea typeface="Calibri" panose="020F0502020204030204" pitchFamily="34" charset="0"/>
              <a:cs typeface="Times New Roman" panose="02020603050405020304" pitchFamily="18" charset="0"/>
            </a:endParaRPr>
          </a:p>
          <a:p>
            <a:pPr marL="311150" indent="-300038">
              <a:lnSpc>
                <a:spcPct val="100000"/>
              </a:lnSpc>
              <a:buFont typeface="Wingdings" pitchFamily="2" charset="2"/>
              <a:buChar char="q"/>
            </a:pPr>
            <a:r>
              <a:rPr lang="en-US" sz="1600">
                <a:effectLst/>
                <a:latin typeface="Calibri" panose="020F0502020204030204" pitchFamily="34" charset="0"/>
                <a:ea typeface="Calibri" panose="020F0502020204030204" pitchFamily="34" charset="0"/>
                <a:cs typeface="Times New Roman" panose="02020603050405020304" pitchFamily="18" charset="0"/>
              </a:rPr>
              <a:t>What tasks can help you to ﬁnd these answers?</a:t>
            </a:r>
            <a:endParaRPr lang="en-US" sz="1600">
              <a:effectLst/>
              <a:ea typeface="Calibri" panose="020F0502020204030204" pitchFamily="34" charset="0"/>
              <a:cs typeface="Times New Roman" panose="02020603050405020304" pitchFamily="18" charset="0"/>
            </a:endParaRPr>
          </a:p>
          <a:p>
            <a:pPr marL="11113" indent="0">
              <a:lnSpc>
                <a:spcPct val="100000"/>
              </a:lnSpc>
              <a:buFont typeface="Wingdings" pitchFamily="2" charset="2"/>
              <a:buChar char="q"/>
            </a:pPr>
            <a:endParaRPr lang="en-GB" sz="1600">
              <a:effectLst/>
              <a:latin typeface="Calibri" panose="020F0502020204030204" pitchFamily="34" charset="0"/>
              <a:ea typeface="Calibri" panose="020F0502020204030204" pitchFamily="34" charset="0"/>
              <a:cs typeface="Times New Roman" panose="02020603050405020304" pitchFamily="18" charset="0"/>
            </a:endParaRPr>
          </a:p>
          <a:p>
            <a:pPr marL="11113" indent="0">
              <a:lnSpc>
                <a:spcPct val="100000"/>
              </a:lnSpc>
            </a:pPr>
            <a:r>
              <a:rPr lang="en-US" sz="1600" b="1">
                <a:effectLst/>
                <a:latin typeface="Calibri" panose="020F0502020204030204" pitchFamily="34" charset="0"/>
                <a:ea typeface="Calibri" panose="020F0502020204030204" pitchFamily="34" charset="0"/>
                <a:cs typeface="Times New Roman" panose="02020603050405020304" pitchFamily="18" charset="0"/>
              </a:rPr>
              <a:t>Questions you want to ask: </a:t>
            </a:r>
          </a:p>
          <a:p>
            <a:pPr marL="311150" indent="-300038">
              <a:lnSpc>
                <a:spcPct val="100000"/>
              </a:lnSpc>
              <a:buFont typeface="Wingdings" pitchFamily="2" charset="2"/>
              <a:buChar char="q"/>
            </a:pPr>
            <a:r>
              <a:rPr lang="en-US" sz="1600">
                <a:ea typeface="Calibri" panose="020F0502020204030204" pitchFamily="34" charset="0"/>
                <a:cs typeface="Times New Roman" panose="02020603050405020304" pitchFamily="18" charset="0"/>
              </a:rPr>
              <a:t>W</a:t>
            </a:r>
            <a:r>
              <a:rPr lang="en-US" sz="1600">
                <a:effectLst/>
                <a:latin typeface="Calibri" panose="020F0502020204030204" pitchFamily="34" charset="0"/>
                <a:ea typeface="Calibri" panose="020F0502020204030204" pitchFamily="34" charset="0"/>
                <a:cs typeface="Times New Roman" panose="02020603050405020304" pitchFamily="18" charset="0"/>
              </a:rPr>
              <a:t>hat are the speciﬁc questions you want to ask users about the solution? </a:t>
            </a:r>
            <a:endParaRPr lang="en-US" sz="1600">
              <a:effectLst/>
              <a:ea typeface="Calibri" panose="020F0502020204030204" pitchFamily="34" charset="0"/>
              <a:cs typeface="Times New Roman" panose="02020603050405020304" pitchFamily="18" charset="0"/>
            </a:endParaRPr>
          </a:p>
          <a:p>
            <a:pPr marL="311150" indent="-300038">
              <a:lnSpc>
                <a:spcPct val="100000"/>
              </a:lnSpc>
              <a:buFont typeface="Wingdings" pitchFamily="2" charset="2"/>
              <a:buChar char="q"/>
            </a:pPr>
            <a:r>
              <a:rPr lang="en-US" sz="1600">
                <a:effectLst/>
                <a:latin typeface="Calibri" panose="020F0502020204030204" pitchFamily="34" charset="0"/>
                <a:ea typeface="Calibri" panose="020F0502020204030204" pitchFamily="34" charset="0"/>
                <a:cs typeface="Times New Roman" panose="02020603050405020304" pitchFamily="18" charset="0"/>
              </a:rPr>
              <a:t>What are you trying to ﬁnd out?</a:t>
            </a:r>
            <a:endParaRPr lang="en-US" sz="1600">
              <a:effectLst/>
              <a:ea typeface="Calibri" panose="020F0502020204030204" pitchFamily="34" charset="0"/>
              <a:cs typeface="Times New Roman" panose="02020603050405020304" pitchFamily="18" charset="0"/>
            </a:endParaRPr>
          </a:p>
          <a:p>
            <a:pPr marL="11113" indent="0">
              <a:lnSpc>
                <a:spcPct val="100000"/>
              </a:lnSpc>
              <a:buFont typeface="Wingdings" pitchFamily="2" charset="2"/>
              <a:buChar char="q"/>
            </a:pPr>
            <a:endParaRPr lang="en-US" sz="1600">
              <a:ea typeface="Calibri" panose="020F0502020204030204" pitchFamily="34" charset="0"/>
              <a:cs typeface="Times New Roman" panose="02020603050405020304" pitchFamily="18" charset="0"/>
            </a:endParaRPr>
          </a:p>
          <a:p>
            <a:pPr marL="11113" indent="0">
              <a:lnSpc>
                <a:spcPct val="100000"/>
              </a:lnSpc>
            </a:pPr>
            <a:r>
              <a:rPr lang="en-US" sz="1600" b="1">
                <a:ea typeface="Calibri" panose="020F0502020204030204" pitchFamily="34" charset="0"/>
                <a:cs typeface="Times New Roman" panose="02020603050405020304" pitchFamily="18" charset="0"/>
              </a:rPr>
              <a:t>If the testing would take place in real life:</a:t>
            </a:r>
            <a:endParaRPr lang="en-GB" sz="1600" b="1">
              <a:effectLst/>
              <a:latin typeface="Calibri" panose="020F0502020204030204" pitchFamily="34" charset="0"/>
              <a:ea typeface="Calibri" panose="020F0502020204030204" pitchFamily="34" charset="0"/>
              <a:cs typeface="Times New Roman" panose="02020603050405020304" pitchFamily="18" charset="0"/>
            </a:endParaRPr>
          </a:p>
          <a:p>
            <a:pPr marL="311150" indent="-300038">
              <a:lnSpc>
                <a:spcPct val="100000"/>
              </a:lnSpc>
              <a:buFont typeface="Wingdings" pitchFamily="2" charset="2"/>
              <a:buChar char="q"/>
            </a:pPr>
            <a:r>
              <a:rPr lang="en-US" sz="1600">
                <a:effectLst/>
                <a:latin typeface="Calibri" panose="020F0502020204030204" pitchFamily="34" charset="0"/>
                <a:ea typeface="Calibri" panose="020F0502020204030204" pitchFamily="34" charset="0"/>
                <a:cs typeface="Times New Roman" panose="02020603050405020304" pitchFamily="18" charset="0"/>
              </a:rPr>
              <a:t>What type of users should participate in the test? Go beyond demographics and think about interests, the connection they have to the company and habits.</a:t>
            </a:r>
            <a:endParaRPr lang="en-GB" sz="1600">
              <a:effectLst/>
              <a:ea typeface="Calibri" panose="020F0502020204030204" pitchFamily="34" charset="0"/>
              <a:cs typeface="Times New Roman" panose="02020603050405020304" pitchFamily="18" charset="0"/>
            </a:endParaRPr>
          </a:p>
          <a:p>
            <a:pPr marL="311150" indent="-300038">
              <a:lnSpc>
                <a:spcPct val="100000"/>
              </a:lnSpc>
              <a:buFont typeface="Wingdings" pitchFamily="2" charset="2"/>
              <a:buChar char="q"/>
            </a:pPr>
            <a:r>
              <a:rPr lang="en-US" sz="1600">
                <a:effectLst/>
                <a:latin typeface="Calibri" panose="020F0502020204030204" pitchFamily="34" charset="0"/>
                <a:ea typeface="Calibri" panose="020F0502020204030204" pitchFamily="34" charset="0"/>
                <a:cs typeface="Times New Roman" panose="02020603050405020304" pitchFamily="18" charset="0"/>
              </a:rPr>
              <a:t>How can you recruit participants based on the group deﬁned above?</a:t>
            </a:r>
            <a:endParaRPr lang="en-GB" sz="160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0851139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2DC975-6732-697A-E0D2-60A3541D30FC}"/>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D3241ADE-ECD2-52A9-AA97-B11558C1EF7D}"/>
              </a:ext>
            </a:extLst>
          </p:cNvPr>
          <p:cNvSpPr>
            <a:spLocks noGrp="1"/>
          </p:cNvSpPr>
          <p:nvPr>
            <p:ph type="body" sz="quarter" idx="16"/>
          </p:nvPr>
        </p:nvSpPr>
        <p:spPr/>
        <p:txBody>
          <a:bodyPr/>
          <a:lstStyle/>
          <a:p>
            <a:r>
              <a:rPr lang="en-US" dirty="0"/>
              <a:t>Step 2: Online Survey</a:t>
            </a:r>
          </a:p>
        </p:txBody>
      </p:sp>
      <p:sp>
        <p:nvSpPr>
          <p:cNvPr id="4" name="Text Placeholder 3">
            <a:extLst>
              <a:ext uri="{FF2B5EF4-FFF2-40B4-BE49-F238E27FC236}">
                <a16:creationId xmlns:a16="http://schemas.microsoft.com/office/drawing/2014/main" id="{A0A12392-A83D-0639-5D0C-61CA32B00233}"/>
              </a:ext>
            </a:extLst>
          </p:cNvPr>
          <p:cNvSpPr>
            <a:spLocks noGrp="1"/>
          </p:cNvSpPr>
          <p:nvPr>
            <p:ph type="body" sz="quarter" idx="19"/>
          </p:nvPr>
        </p:nvSpPr>
        <p:spPr>
          <a:xfrm>
            <a:off x="904856" y="2249177"/>
            <a:ext cx="10479218" cy="3781929"/>
          </a:xfrm>
        </p:spPr>
        <p:txBody>
          <a:bodyPr lIns="91440" tIns="45720" rIns="91440" bIns="45720" anchor="t"/>
          <a:lstStyle/>
          <a:p>
            <a:pPr marL="11113" indent="0">
              <a:lnSpc>
                <a:spcPct val="100000"/>
              </a:lnSpc>
            </a:pPr>
            <a:r>
              <a:rPr lang="en-US" sz="1600">
                <a:effectLst/>
                <a:latin typeface="Calibri" panose="020F0502020204030204" pitchFamily="34" charset="0"/>
                <a:ea typeface="Calibri" panose="020F0502020204030204" pitchFamily="34" charset="0"/>
                <a:cs typeface="Calibri" panose="020F0502020204030204" pitchFamily="34" charset="0"/>
              </a:rPr>
              <a:t>The usability test you have designed above should take place online to create an online survey. </a:t>
            </a:r>
          </a:p>
          <a:p>
            <a:pPr marL="11113" indent="0">
              <a:lnSpc>
                <a:spcPct val="100000"/>
              </a:lnSpc>
            </a:pPr>
            <a:endParaRPr lang="en-US" sz="1600">
              <a:effectLst/>
              <a:latin typeface="Calibri" panose="020F0502020204030204" pitchFamily="34" charset="0"/>
              <a:ea typeface="Calibri" panose="020F0502020204030204" pitchFamily="34" charset="0"/>
              <a:cs typeface="Calibri" panose="020F0502020204030204" pitchFamily="34" charset="0"/>
            </a:endParaRPr>
          </a:p>
          <a:p>
            <a:pPr marL="11113" indent="0">
              <a:lnSpc>
                <a:spcPct val="100000"/>
              </a:lnSpc>
            </a:pPr>
            <a:r>
              <a:rPr lang="en-US" sz="1600">
                <a:effectLst/>
                <a:latin typeface="Calibri" panose="020F0502020204030204" pitchFamily="34" charset="0"/>
                <a:ea typeface="Calibri" panose="020F0502020204030204" pitchFamily="34" charset="0"/>
                <a:cs typeface="Calibri" panose="020F0502020204030204" pitchFamily="34" charset="0"/>
              </a:rPr>
              <a:t>Use a digital tool to develop a short survey that can help you ﬁnd the answers to the questions </a:t>
            </a:r>
            <a:r>
              <a:rPr lang="en-US" sz="1600">
                <a:ea typeface="Calibri" panose="020F0502020204030204" pitchFamily="34" charset="0"/>
              </a:rPr>
              <a:t>you defined in Step 1</a:t>
            </a:r>
            <a:r>
              <a:rPr lang="en-US" sz="1600">
                <a:effectLst/>
                <a:latin typeface="Calibri" panose="020F0502020204030204" pitchFamily="34" charset="0"/>
                <a:ea typeface="Calibri" panose="020F0502020204030204" pitchFamily="34" charset="0"/>
                <a:cs typeface="Calibri" panose="020F0502020204030204" pitchFamily="34" charset="0"/>
              </a:rPr>
              <a:t>. </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p>
            <a:pPr marL="11113" indent="0">
              <a:lnSpc>
                <a:spcPct val="100000"/>
              </a:lnSpc>
            </a:pPr>
            <a:r>
              <a:rPr lang="en-US" sz="1600">
                <a:effectLst/>
                <a:latin typeface="Calibri" panose="020F0502020204030204" pitchFamily="34" charset="0"/>
                <a:ea typeface="Calibri" panose="020F0502020204030204" pitchFamily="34" charset="0"/>
                <a:cs typeface="Calibri" panose="020F0502020204030204" pitchFamily="34" charset="0"/>
              </a:rPr>
              <a:t>Keep in mind the following tips:</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p>
            <a:pPr marL="311150" indent="-300038">
              <a:lnSpc>
                <a:spcPct val="100000"/>
              </a:lnSpc>
              <a:buFont typeface="Wingdings" panose="05000000000000000000" pitchFamily="2" charset="2"/>
              <a:buChar char="q"/>
            </a:pPr>
            <a:r>
              <a:rPr lang="en-US" sz="1600">
                <a:effectLst/>
                <a:latin typeface="Calibri" panose="020F0502020204030204" pitchFamily="34" charset="0"/>
                <a:ea typeface="Calibri" panose="020F0502020204030204" pitchFamily="34" charset="0"/>
                <a:cs typeface="Calibri" panose="020F0502020204030204" pitchFamily="34" charset="0"/>
              </a:rPr>
              <a:t>Questions must be easy to understand and answer.</a:t>
            </a:r>
            <a:endParaRPr lang="en-GB" sz="1600">
              <a:effectLst/>
              <a:ea typeface="Calibri" panose="020F0502020204030204" pitchFamily="34" charset="0"/>
              <a:cs typeface="Times New Roman" panose="02020603050405020304" pitchFamily="18" charset="0"/>
            </a:endParaRPr>
          </a:p>
          <a:p>
            <a:pPr marL="311150" indent="-300038">
              <a:lnSpc>
                <a:spcPct val="100000"/>
              </a:lnSpc>
              <a:buFont typeface="Wingdings" panose="05000000000000000000" pitchFamily="2" charset="2"/>
              <a:buChar char="q"/>
            </a:pPr>
            <a:r>
              <a:rPr lang="en-US" sz="1600">
                <a:effectLst/>
                <a:latin typeface="Calibri" panose="020F0502020204030204" pitchFamily="34" charset="0"/>
                <a:ea typeface="Calibri" panose="020F0502020204030204" pitchFamily="34" charset="0"/>
                <a:cs typeface="Calibri" panose="020F0502020204030204" pitchFamily="34" charset="0"/>
              </a:rPr>
              <a:t>Group the questions according to the topic.</a:t>
            </a:r>
            <a:endParaRPr lang="en-GB" sz="1600">
              <a:effectLst/>
              <a:ea typeface="Calibri" panose="020F0502020204030204" pitchFamily="34" charset="0"/>
              <a:cs typeface="Times New Roman" panose="02020603050405020304" pitchFamily="18" charset="0"/>
            </a:endParaRPr>
          </a:p>
          <a:p>
            <a:pPr marL="311150" indent="-300038">
              <a:lnSpc>
                <a:spcPct val="100000"/>
              </a:lnSpc>
              <a:buFont typeface="Wingdings" panose="05000000000000000000" pitchFamily="2" charset="2"/>
              <a:buChar char="q"/>
            </a:pPr>
            <a:r>
              <a:rPr lang="en-US" sz="1600">
                <a:effectLst/>
                <a:latin typeface="Calibri" panose="020F0502020204030204" pitchFamily="34" charset="0"/>
                <a:ea typeface="Calibri" panose="020F0502020204030204" pitchFamily="34" charset="0"/>
                <a:cs typeface="Calibri" panose="020F0502020204030204" pitchFamily="34" charset="0"/>
              </a:rPr>
              <a:t>Place sensitive questions at the end.</a:t>
            </a:r>
            <a:endParaRPr lang="en-GB" sz="1600">
              <a:effectLst/>
              <a:ea typeface="Calibri" panose="020F0502020204030204" pitchFamily="34" charset="0"/>
              <a:cs typeface="Times New Roman" panose="02020603050405020304" pitchFamily="18" charset="0"/>
            </a:endParaRPr>
          </a:p>
          <a:p>
            <a:pPr marL="11113" indent="0">
              <a:lnSpc>
                <a:spcPct val="100000"/>
              </a:lnSpc>
            </a:pPr>
            <a:endParaRPr lang="en-US" sz="1600">
              <a:ea typeface="Calibri" panose="020F0502020204030204" pitchFamily="34" charset="0"/>
            </a:endParaRPr>
          </a:p>
          <a:p>
            <a:pPr marL="11113" indent="0">
              <a:lnSpc>
                <a:spcPct val="100000"/>
              </a:lnSpc>
              <a:buFont typeface="Wingdings" panose="05000000000000000000" pitchFamily="2" charset="2"/>
              <a:buChar char="q"/>
            </a:pPr>
            <a:endParaRPr lang="en-US" sz="1600">
              <a:ea typeface="Calibri" panose="020F0502020204030204" pitchFamily="34" charset="0"/>
            </a:endParaRPr>
          </a:p>
          <a:p>
            <a:pPr marL="11113" indent="0" algn="l" rtl="0" fontAlgn="base">
              <a:lnSpc>
                <a:spcPct val="100000"/>
              </a:lnSpc>
            </a:pPr>
            <a:r>
              <a:rPr lang="en-US" sz="1600" b="0" i="0" u="none" strike="noStrike">
                <a:effectLst/>
                <a:latin typeface="Calibri"/>
                <a:ea typeface="Open Sans"/>
                <a:cs typeface="Calibri"/>
              </a:rPr>
              <a:t>You can </a:t>
            </a:r>
            <a:r>
              <a:rPr lang="en-GB" sz="1600" b="0" i="0" u="none" strike="noStrike">
                <a:effectLst/>
                <a:latin typeface="Calibri"/>
                <a:ea typeface="Open Sans"/>
                <a:cs typeface="Calibri"/>
              </a:rPr>
              <a:t>use </a:t>
            </a:r>
            <a:r>
              <a:rPr lang="en-GB" sz="1600" b="1" i="0" u="none" strike="noStrike">
                <a:effectLst/>
                <a:latin typeface="Calibri"/>
                <a:ea typeface="Open Sans"/>
                <a:cs typeface="Calibri"/>
              </a:rPr>
              <a:t>Google Forms</a:t>
            </a:r>
            <a:r>
              <a:rPr lang="en-GB" sz="1600">
                <a:latin typeface="Calibri"/>
                <a:ea typeface="Open Sans"/>
                <a:cs typeface="Calibri"/>
              </a:rPr>
              <a:t>,</a:t>
            </a:r>
            <a:r>
              <a:rPr lang="en-GB" sz="1600" b="0" i="0" u="none" strike="noStrike">
                <a:effectLst/>
                <a:latin typeface="Calibri"/>
                <a:ea typeface="Open Sans"/>
                <a:cs typeface="Calibri"/>
              </a:rPr>
              <a:t> or you can select another relevant tool, such as</a:t>
            </a:r>
            <a:r>
              <a:rPr lang="en-GB" sz="1600">
                <a:latin typeface="Calibri"/>
                <a:ea typeface="Open Sans"/>
                <a:cs typeface="Calibri"/>
              </a:rPr>
              <a:t> </a:t>
            </a:r>
            <a:r>
              <a:rPr lang="en-GB" sz="1600" b="1">
                <a:solidFill>
                  <a:srgbClr val="29C5F4"/>
                </a:solidFill>
                <a:latin typeface="Calibri"/>
                <a:ea typeface="Open Sans"/>
                <a:cs typeface="Calibri"/>
                <a:hlinkClick r:id="rId2">
                  <a:extLst>
                    <a:ext uri="{A12FA001-AC4F-418D-AE19-62706E023703}">
                      <ahyp:hlinkClr xmlns:ahyp="http://schemas.microsoft.com/office/drawing/2018/hyperlinkcolor" val="tx"/>
                    </a:ext>
                  </a:extLst>
                </a:hlinkClick>
              </a:rPr>
              <a:t>Qualtrics</a:t>
            </a:r>
            <a:r>
              <a:rPr lang="en-GB" sz="1600">
                <a:latin typeface="Calibri"/>
                <a:ea typeface="Open Sans"/>
                <a:cs typeface="Calibri"/>
              </a:rPr>
              <a:t>, </a:t>
            </a:r>
            <a:r>
              <a:rPr lang="en-GB" sz="1600" b="1">
                <a:solidFill>
                  <a:srgbClr val="29C5F4"/>
                </a:solidFill>
                <a:latin typeface="Calibri"/>
                <a:ea typeface="Open Sans"/>
                <a:cs typeface="Calibri"/>
                <a:hlinkClick r:id="rId3">
                  <a:extLst>
                    <a:ext uri="{A12FA001-AC4F-418D-AE19-62706E023703}">
                      <ahyp:hlinkClr xmlns:ahyp="http://schemas.microsoft.com/office/drawing/2018/hyperlinkcolor" val="tx"/>
                    </a:ext>
                  </a:extLst>
                </a:hlinkClick>
              </a:rPr>
              <a:t>Microsoft Forms</a:t>
            </a:r>
            <a:r>
              <a:rPr lang="en-GB" sz="1600">
                <a:latin typeface="Calibri"/>
                <a:ea typeface="Open Sans"/>
                <a:cs typeface="Calibri"/>
              </a:rPr>
              <a:t>, or any other preferred platform </a:t>
            </a:r>
            <a:r>
              <a:rPr lang="en-GB" sz="1600" b="0" i="0" u="none" strike="noStrike">
                <a:effectLst/>
                <a:latin typeface="Calibri"/>
                <a:ea typeface="Open Sans"/>
                <a:cs typeface="Calibri"/>
              </a:rPr>
              <a:t>to create your testing survey.</a:t>
            </a:r>
            <a:endParaRPr lang="en-US" sz="1600" b="0" i="0">
              <a:effectLst/>
              <a:latin typeface="Segoe UI" panose="020B0502040204020203" pitchFamily="34" charset="0"/>
            </a:endParaRPr>
          </a:p>
        </p:txBody>
      </p:sp>
    </p:spTree>
    <p:extLst>
      <p:ext uri="{BB962C8B-B14F-4D97-AF65-F5344CB8AC3E}">
        <p14:creationId xmlns:p14="http://schemas.microsoft.com/office/powerpoint/2010/main" val="282048708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17">
            <a:extLst>
              <a:ext uri="{FF2B5EF4-FFF2-40B4-BE49-F238E27FC236}">
                <a16:creationId xmlns:a16="http://schemas.microsoft.com/office/drawing/2014/main" id="{BCE9C753-B344-7A74-3192-E14C32B94B65}"/>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t="12604" b="12604"/>
          <a:stretch>
            <a:fillRect/>
          </a:stretch>
        </p:blipFill>
        <p:spPr/>
      </p:pic>
      <p:sp>
        <p:nvSpPr>
          <p:cNvPr id="3" name="Text Placeholder 2">
            <a:extLst>
              <a:ext uri="{FF2B5EF4-FFF2-40B4-BE49-F238E27FC236}">
                <a16:creationId xmlns:a16="http://schemas.microsoft.com/office/drawing/2014/main" id="{3BF66C96-1058-77E4-C13D-E0B188DFF45B}"/>
              </a:ext>
            </a:extLst>
          </p:cNvPr>
          <p:cNvSpPr>
            <a:spLocks noGrp="1"/>
          </p:cNvSpPr>
          <p:nvPr>
            <p:ph type="body" sz="quarter" idx="18"/>
          </p:nvPr>
        </p:nvSpPr>
        <p:spPr>
          <a:xfrm>
            <a:off x="4063536" y="4333156"/>
            <a:ext cx="4064926" cy="850665"/>
          </a:xfrm>
        </p:spPr>
        <p:txBody>
          <a:bodyPr/>
          <a:lstStyle/>
          <a:p>
            <a:r>
              <a:rPr lang="en-US" sz="4000" b="1"/>
              <a:t>WEEK 13</a:t>
            </a:r>
          </a:p>
        </p:txBody>
      </p:sp>
      <p:sp>
        <p:nvSpPr>
          <p:cNvPr id="4" name="Text Placeholder 3">
            <a:extLst>
              <a:ext uri="{FF2B5EF4-FFF2-40B4-BE49-F238E27FC236}">
                <a16:creationId xmlns:a16="http://schemas.microsoft.com/office/drawing/2014/main" id="{49DD019E-4F9C-358B-A64A-BC6FBC5F0A5D}"/>
              </a:ext>
            </a:extLst>
          </p:cNvPr>
          <p:cNvSpPr>
            <a:spLocks noGrp="1"/>
          </p:cNvSpPr>
          <p:nvPr>
            <p:ph type="body" sz="quarter" idx="19"/>
          </p:nvPr>
        </p:nvSpPr>
        <p:spPr>
          <a:xfrm>
            <a:off x="3262458" y="1674178"/>
            <a:ext cx="5667082" cy="1748587"/>
          </a:xfrm>
        </p:spPr>
        <p:txBody>
          <a:bodyPr/>
          <a:lstStyle/>
          <a:p>
            <a:r>
              <a:rPr lang="en-GB" sz="4800" b="1"/>
              <a:t>STAGE 6 –</a:t>
            </a:r>
            <a:br>
              <a:rPr lang="en-GB" sz="4800" b="1"/>
            </a:br>
            <a:r>
              <a:rPr lang="en-GB" sz="4800" b="1"/>
              <a:t>LAUNCH </a:t>
            </a:r>
          </a:p>
        </p:txBody>
      </p:sp>
      <p:sp>
        <p:nvSpPr>
          <p:cNvPr id="2" name="Rechteck 1">
            <a:extLst>
              <a:ext uri="{FF2B5EF4-FFF2-40B4-BE49-F238E27FC236}">
                <a16:creationId xmlns:a16="http://schemas.microsoft.com/office/drawing/2014/main" id="{2C451861-7905-4055-33E4-8D1DB88B250A}"/>
              </a:ext>
            </a:extLst>
          </p:cNvPr>
          <p:cNvSpPr/>
          <p:nvPr/>
        </p:nvSpPr>
        <p:spPr>
          <a:xfrm>
            <a:off x="7696199" y="217713"/>
            <a:ext cx="4495800" cy="1338943"/>
          </a:xfrm>
          <a:prstGeom prst="rect">
            <a:avLst/>
          </a:prstGeom>
          <a:solidFill>
            <a:srgbClr val="29C5F4"/>
          </a:solidFill>
          <a:ln>
            <a:solidFill>
              <a:srgbClr val="29C5F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feld 4">
            <a:extLst>
              <a:ext uri="{FF2B5EF4-FFF2-40B4-BE49-F238E27FC236}">
                <a16:creationId xmlns:a16="http://schemas.microsoft.com/office/drawing/2014/main" id="{D8A4A818-B975-78B5-C4ED-8EC7BB582356}"/>
              </a:ext>
            </a:extLst>
          </p:cNvPr>
          <p:cNvSpPr txBox="1"/>
          <p:nvPr/>
        </p:nvSpPr>
        <p:spPr>
          <a:xfrm>
            <a:off x="7864927" y="604499"/>
            <a:ext cx="4158343" cy="461665"/>
          </a:xfrm>
          <a:prstGeom prst="rect">
            <a:avLst/>
          </a:prstGeom>
          <a:noFill/>
        </p:spPr>
        <p:txBody>
          <a:bodyPr wrap="square" rtlCol="0">
            <a:spAutoFit/>
          </a:bodyPr>
          <a:lstStyle/>
          <a:p>
            <a:pPr algn="ctr"/>
            <a:r>
              <a:rPr lang="en-GB" sz="2400" b="1" dirty="0">
                <a:solidFill>
                  <a:srgbClr val="FF0000"/>
                </a:solidFill>
              </a:rPr>
              <a:t>Adapt activities as needed</a:t>
            </a:r>
          </a:p>
        </p:txBody>
      </p:sp>
    </p:spTree>
    <p:extLst>
      <p:ext uri="{BB962C8B-B14F-4D97-AF65-F5344CB8AC3E}">
        <p14:creationId xmlns:p14="http://schemas.microsoft.com/office/powerpoint/2010/main" val="404957194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1BA44E-6312-3321-B0BB-6EADB1D90F33}"/>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C91F3F5D-4B12-5BC8-177C-A1EE10D3791C}"/>
              </a:ext>
            </a:extLst>
          </p:cNvPr>
          <p:cNvSpPr>
            <a:spLocks noGrp="1"/>
          </p:cNvSpPr>
          <p:nvPr>
            <p:ph type="body" sz="quarter" idx="16"/>
          </p:nvPr>
        </p:nvSpPr>
        <p:spPr/>
        <p:txBody>
          <a:bodyPr/>
          <a:lstStyle/>
          <a:p>
            <a:r>
              <a:rPr lang="en-US"/>
              <a:t>SIX STAGES OF INNOVATION MANAGEMENT</a:t>
            </a:r>
          </a:p>
        </p:txBody>
      </p:sp>
      <p:sp>
        <p:nvSpPr>
          <p:cNvPr id="4" name="Text Placeholder 3">
            <a:extLst>
              <a:ext uri="{FF2B5EF4-FFF2-40B4-BE49-F238E27FC236}">
                <a16:creationId xmlns:a16="http://schemas.microsoft.com/office/drawing/2014/main" id="{A1EECE08-94AE-6E0A-F1AC-0268E1B9CBA8}"/>
              </a:ext>
            </a:extLst>
          </p:cNvPr>
          <p:cNvSpPr>
            <a:spLocks noGrp="1"/>
          </p:cNvSpPr>
          <p:nvPr>
            <p:ph type="body" sz="quarter" idx="19"/>
          </p:nvPr>
        </p:nvSpPr>
        <p:spPr/>
        <p:txBody>
          <a:bodyPr lIns="91440" tIns="45720" rIns="91440" bIns="45720" anchor="t"/>
          <a:lstStyle/>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a:ea typeface="Calibri"/>
              <a:cs typeface="Calibri"/>
            </a:endParaRPr>
          </a:p>
        </p:txBody>
      </p:sp>
      <p:pic>
        <p:nvPicPr>
          <p:cNvPr id="5" name="Picture 4">
            <a:extLst>
              <a:ext uri="{FF2B5EF4-FFF2-40B4-BE49-F238E27FC236}">
                <a16:creationId xmlns:a16="http://schemas.microsoft.com/office/drawing/2014/main" id="{008FF5DA-185D-2725-A89C-4A0D3ACB4ADC}"/>
              </a:ext>
            </a:extLst>
          </p:cNvPr>
          <p:cNvPicPr>
            <a:picLocks noChangeAspect="1"/>
          </p:cNvPicPr>
          <p:nvPr/>
        </p:nvPicPr>
        <p:blipFill rotWithShape="1">
          <a:blip r:embed="rId3"/>
          <a:srcRect l="12699" t="23776" r="7669" b="51407"/>
          <a:stretch/>
        </p:blipFill>
        <p:spPr>
          <a:xfrm>
            <a:off x="1958988" y="2214931"/>
            <a:ext cx="8274025" cy="3647389"/>
          </a:xfrm>
          <a:prstGeom prst="rect">
            <a:avLst/>
          </a:prstGeom>
        </p:spPr>
      </p:pic>
      <p:sp>
        <p:nvSpPr>
          <p:cNvPr id="2" name="Rechteck 1">
            <a:extLst>
              <a:ext uri="{FF2B5EF4-FFF2-40B4-BE49-F238E27FC236}">
                <a16:creationId xmlns:a16="http://schemas.microsoft.com/office/drawing/2014/main" id="{75E71EE9-96E3-AF32-8C7D-EA6E20A77CBB}"/>
              </a:ext>
            </a:extLst>
          </p:cNvPr>
          <p:cNvSpPr/>
          <p:nvPr/>
        </p:nvSpPr>
        <p:spPr>
          <a:xfrm>
            <a:off x="8383769" y="2986949"/>
            <a:ext cx="1849243" cy="2683640"/>
          </a:xfrm>
          <a:prstGeom prst="rect">
            <a:avLst/>
          </a:prstGeom>
          <a:noFill/>
          <a:ln w="57150">
            <a:solidFill>
              <a:srgbClr val="8652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4881445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BCCC3F-05E6-9046-D9A9-63E6005ED636}"/>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4189ADB5-9CFC-C5D6-C70E-F4131765B121}"/>
              </a:ext>
            </a:extLst>
          </p:cNvPr>
          <p:cNvSpPr>
            <a:spLocks noGrp="1"/>
          </p:cNvSpPr>
          <p:nvPr>
            <p:ph type="body" sz="quarter" idx="16"/>
          </p:nvPr>
        </p:nvSpPr>
        <p:spPr/>
        <p:txBody>
          <a:bodyPr/>
          <a:lstStyle/>
          <a:p>
            <a:r>
              <a:rPr lang="en-US"/>
              <a:t>SIX STAGES OF INNOVATION MANAGEMENT</a:t>
            </a:r>
          </a:p>
        </p:txBody>
      </p:sp>
      <p:sp>
        <p:nvSpPr>
          <p:cNvPr id="4" name="Text Placeholder 3">
            <a:extLst>
              <a:ext uri="{FF2B5EF4-FFF2-40B4-BE49-F238E27FC236}">
                <a16:creationId xmlns:a16="http://schemas.microsoft.com/office/drawing/2014/main" id="{5653CD82-3C5A-057E-7CFD-844432DCA219}"/>
              </a:ext>
            </a:extLst>
          </p:cNvPr>
          <p:cNvSpPr>
            <a:spLocks noGrp="1"/>
          </p:cNvSpPr>
          <p:nvPr>
            <p:ph type="body" sz="quarter" idx="19"/>
          </p:nvPr>
        </p:nvSpPr>
        <p:spPr/>
        <p:txBody>
          <a:bodyPr lIns="91440" tIns="45720" rIns="91440" bIns="45720" anchor="t"/>
          <a:lstStyle/>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a:ea typeface="Calibri"/>
              <a:cs typeface="Calibri"/>
            </a:endParaRPr>
          </a:p>
        </p:txBody>
      </p:sp>
      <p:pic>
        <p:nvPicPr>
          <p:cNvPr id="9" name="Grafik 8">
            <a:extLst>
              <a:ext uri="{FF2B5EF4-FFF2-40B4-BE49-F238E27FC236}">
                <a16:creationId xmlns:a16="http://schemas.microsoft.com/office/drawing/2014/main" id="{FF1173C5-C393-9738-9E25-CDC15A3333F0}"/>
              </a:ext>
            </a:extLst>
          </p:cNvPr>
          <p:cNvPicPr>
            <a:picLocks noChangeAspect="1"/>
          </p:cNvPicPr>
          <p:nvPr/>
        </p:nvPicPr>
        <p:blipFill>
          <a:blip r:embed="rId3"/>
          <a:stretch>
            <a:fillRect/>
          </a:stretch>
        </p:blipFill>
        <p:spPr>
          <a:xfrm>
            <a:off x="1916980" y="2457445"/>
            <a:ext cx="8358040" cy="2209327"/>
          </a:xfrm>
          <a:prstGeom prst="rect">
            <a:avLst/>
          </a:prstGeom>
        </p:spPr>
      </p:pic>
    </p:spTree>
    <p:extLst>
      <p:ext uri="{BB962C8B-B14F-4D97-AF65-F5344CB8AC3E}">
        <p14:creationId xmlns:p14="http://schemas.microsoft.com/office/powerpoint/2010/main" val="175791225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9BA0BD5-FB6C-65C4-714A-C3A354BCA1E5}"/>
              </a:ext>
            </a:extLst>
          </p:cNvPr>
          <p:cNvSpPr>
            <a:spLocks noGrp="1"/>
          </p:cNvSpPr>
          <p:nvPr>
            <p:ph type="body" sz="quarter" idx="18"/>
          </p:nvPr>
        </p:nvSpPr>
        <p:spPr>
          <a:xfrm>
            <a:off x="4063536" y="4181707"/>
            <a:ext cx="4064926" cy="681058"/>
          </a:xfrm>
        </p:spPr>
        <p:txBody>
          <a:bodyPr/>
          <a:lstStyle/>
          <a:p>
            <a:r>
              <a:rPr lang="en-GB" sz="3600" b="1"/>
              <a:t>DISCUSSION</a:t>
            </a:r>
          </a:p>
        </p:txBody>
      </p:sp>
      <p:sp>
        <p:nvSpPr>
          <p:cNvPr id="2" name="Text Placeholder 1">
            <a:extLst>
              <a:ext uri="{FF2B5EF4-FFF2-40B4-BE49-F238E27FC236}">
                <a16:creationId xmlns:a16="http://schemas.microsoft.com/office/drawing/2014/main" id="{5A2D6460-EE22-E394-E430-9843E4A1D13F}"/>
              </a:ext>
            </a:extLst>
          </p:cNvPr>
          <p:cNvSpPr>
            <a:spLocks noGrp="1"/>
          </p:cNvSpPr>
          <p:nvPr>
            <p:ph type="body" sz="quarter" idx="19"/>
          </p:nvPr>
        </p:nvSpPr>
        <p:spPr/>
        <p:txBody>
          <a:bodyPr/>
          <a:lstStyle/>
          <a:p>
            <a:r>
              <a:rPr lang="en-US" sz="3200">
                <a:ea typeface="Calibri"/>
                <a:cs typeface="Calibri"/>
              </a:rPr>
              <a:t>How does your final sustainable logistics solution </a:t>
            </a:r>
            <a:r>
              <a:rPr lang="en-US" sz="3200" b="1">
                <a:ea typeface="Calibri"/>
                <a:cs typeface="Calibri"/>
              </a:rPr>
              <a:t>align</a:t>
            </a:r>
            <a:r>
              <a:rPr lang="en-US" sz="3200">
                <a:ea typeface="Calibri"/>
                <a:cs typeface="Calibri"/>
              </a:rPr>
              <a:t> with sustainability priorities?</a:t>
            </a:r>
            <a:endParaRPr lang="en-GB"/>
          </a:p>
        </p:txBody>
      </p:sp>
      <p:pic>
        <p:nvPicPr>
          <p:cNvPr id="6" name="Picture Placeholder 5">
            <a:extLst>
              <a:ext uri="{FF2B5EF4-FFF2-40B4-BE49-F238E27FC236}">
                <a16:creationId xmlns:a16="http://schemas.microsoft.com/office/drawing/2014/main" id="{00169770-BBCB-FDFC-3A82-3D0C5C5963AB}"/>
              </a:ext>
            </a:extLst>
          </p:cNvPr>
          <p:cNvPicPr>
            <a:picLocks noGrp="1" noChangeAspect="1"/>
          </p:cNvPicPr>
          <p:nvPr>
            <p:ph type="pic" sz="quarter" idx="20"/>
          </p:nvPr>
        </p:nvPicPr>
        <p:blipFill>
          <a:blip r:embed="rId2"/>
          <a:srcRect t="2853" b="2853"/>
          <a:stretch/>
        </p:blipFill>
        <p:spPr/>
      </p:pic>
    </p:spTree>
    <p:extLst>
      <p:ext uri="{BB962C8B-B14F-4D97-AF65-F5344CB8AC3E}">
        <p14:creationId xmlns:p14="http://schemas.microsoft.com/office/powerpoint/2010/main" val="60192601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4383B3B-68DF-92D1-3C49-06776337C23C}"/>
              </a:ext>
            </a:extLst>
          </p:cNvPr>
          <p:cNvSpPr>
            <a:spLocks noGrp="1"/>
          </p:cNvSpPr>
          <p:nvPr>
            <p:ph type="body" sz="quarter" idx="18"/>
          </p:nvPr>
        </p:nvSpPr>
        <p:spPr>
          <a:xfrm>
            <a:off x="701135" y="2344758"/>
            <a:ext cx="4867011" cy="4111797"/>
          </a:xfrm>
        </p:spPr>
        <p:txBody>
          <a:bodyPr/>
          <a:lstStyle/>
          <a:p>
            <a:pPr marL="9525" indent="-9525"/>
            <a:r>
              <a:rPr lang="en-US" b="1">
                <a:ea typeface="Calibri"/>
                <a:cs typeface="Calibri"/>
              </a:rPr>
              <a:t>Develop</a:t>
            </a:r>
            <a:r>
              <a:rPr lang="en-US" sz="2400" b="1">
                <a:ea typeface="Calibri"/>
                <a:cs typeface="Calibri"/>
              </a:rPr>
              <a:t> an action plan</a:t>
            </a:r>
            <a:r>
              <a:rPr lang="en-US" sz="2400">
                <a:ea typeface="Calibri"/>
                <a:cs typeface="Calibri"/>
              </a:rPr>
              <a:t> for the solution implementation </a:t>
            </a:r>
            <a:r>
              <a:rPr lang="en-US">
                <a:ea typeface="Calibri"/>
                <a:cs typeface="Calibri"/>
              </a:rPr>
              <a:t>to address the identified </a:t>
            </a:r>
            <a:r>
              <a:rPr lang="en-US" sz="2400">
                <a:ea typeface="Calibri"/>
                <a:cs typeface="Calibri"/>
              </a:rPr>
              <a:t>sustainability opportunity within logistics operations. </a:t>
            </a:r>
          </a:p>
          <a:p>
            <a:pPr marL="9525" indent="-9525"/>
            <a:endParaRPr lang="en-US" sz="2400">
              <a:ea typeface="Calibri"/>
              <a:cs typeface="Calibri"/>
            </a:endParaRPr>
          </a:p>
          <a:p>
            <a:pPr marL="342900" indent="-342900">
              <a:buFont typeface="Wingdings" pitchFamily="2" charset="2"/>
              <a:buChar char="q"/>
            </a:pPr>
            <a:r>
              <a:rPr lang="en-US" sz="2400">
                <a:ea typeface="Calibri"/>
                <a:cs typeface="Calibri"/>
              </a:rPr>
              <a:t>Each group </a:t>
            </a:r>
            <a:r>
              <a:rPr lang="en-GB" sz="2400">
                <a:ea typeface="Calibri"/>
                <a:cs typeface="Calibri"/>
              </a:rPr>
              <a:t>chooses a relevant digital tool to support Stage 6.</a:t>
            </a:r>
          </a:p>
          <a:p>
            <a:pPr marL="342900" indent="-342900">
              <a:buFont typeface="Wingdings" pitchFamily="2" charset="2"/>
              <a:buChar char="q"/>
            </a:pPr>
            <a:r>
              <a:rPr lang="en-GB" sz="2400">
                <a:ea typeface="Calibri"/>
                <a:cs typeface="Calibri"/>
              </a:rPr>
              <a:t>Groups incorporate all feedback to the solution and break down its implementation process.</a:t>
            </a:r>
            <a:endParaRPr lang="en-GB"/>
          </a:p>
          <a:p>
            <a:pPr marL="9525" indent="-9525"/>
            <a:endParaRPr lang="en-GB" sz="2400">
              <a:ea typeface="Calibri"/>
              <a:cs typeface="Calibri"/>
            </a:endParaRPr>
          </a:p>
          <a:p>
            <a:endParaRPr lang="en-GB"/>
          </a:p>
        </p:txBody>
      </p:sp>
      <p:sp>
        <p:nvSpPr>
          <p:cNvPr id="3" name="Text Placeholder 2">
            <a:extLst>
              <a:ext uri="{FF2B5EF4-FFF2-40B4-BE49-F238E27FC236}">
                <a16:creationId xmlns:a16="http://schemas.microsoft.com/office/drawing/2014/main" id="{E6431C77-655A-4F6C-DB55-B331647CB94F}"/>
              </a:ext>
            </a:extLst>
          </p:cNvPr>
          <p:cNvSpPr>
            <a:spLocks noGrp="1"/>
          </p:cNvSpPr>
          <p:nvPr>
            <p:ph type="body" sz="quarter" idx="16"/>
          </p:nvPr>
        </p:nvSpPr>
        <p:spPr/>
        <p:txBody>
          <a:bodyPr/>
          <a:lstStyle/>
          <a:p>
            <a:r>
              <a:rPr lang="en-GB"/>
              <a:t>PROBLEM-BASED</a:t>
            </a:r>
          </a:p>
          <a:p>
            <a:r>
              <a:rPr lang="en-GB"/>
              <a:t>ACTIVITY</a:t>
            </a:r>
          </a:p>
        </p:txBody>
      </p:sp>
      <p:pic>
        <p:nvPicPr>
          <p:cNvPr id="6" name="Picture Placeholder 5" descr="A hand holding a pen&#10;&#10;Description automatically generated">
            <a:extLst>
              <a:ext uri="{FF2B5EF4-FFF2-40B4-BE49-F238E27FC236}">
                <a16:creationId xmlns:a16="http://schemas.microsoft.com/office/drawing/2014/main" id="{E6FD4D46-E491-73D9-8964-8127691D3513}"/>
              </a:ext>
            </a:extLst>
          </p:cNvPr>
          <p:cNvPicPr>
            <a:picLocks noGrp="1" noChangeAspect="1"/>
          </p:cNvPicPr>
          <p:nvPr>
            <p:ph type="pic" sz="quarter" idx="19"/>
          </p:nvPr>
        </p:nvPicPr>
        <p:blipFill>
          <a:blip r:embed="rId2"/>
          <a:srcRect t="7354" b="7354"/>
          <a:stretch>
            <a:fillRect/>
          </a:stretch>
        </p:blipFill>
        <p:spPr/>
      </p:pic>
    </p:spTree>
    <p:extLst>
      <p:ext uri="{BB962C8B-B14F-4D97-AF65-F5344CB8AC3E}">
        <p14:creationId xmlns:p14="http://schemas.microsoft.com/office/powerpoint/2010/main" val="348950038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2DDE00-D02E-F773-1E40-F36B43E37967}"/>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1FBBAAE9-B7FF-B857-0A67-3F18896D2BED}"/>
              </a:ext>
            </a:extLst>
          </p:cNvPr>
          <p:cNvSpPr>
            <a:spLocks noGrp="1"/>
          </p:cNvSpPr>
          <p:nvPr>
            <p:ph type="body" sz="quarter" idx="16"/>
          </p:nvPr>
        </p:nvSpPr>
        <p:spPr/>
        <p:txBody>
          <a:bodyPr/>
          <a:lstStyle/>
          <a:p>
            <a:r>
              <a:rPr lang="en-US"/>
              <a:t>Step 1: </a:t>
            </a:r>
            <a:r>
              <a:rPr lang="en-US" err="1"/>
              <a:t>Commercialisation</a:t>
            </a:r>
            <a:r>
              <a:rPr lang="en-US"/>
              <a:t> Plan</a:t>
            </a:r>
          </a:p>
        </p:txBody>
      </p:sp>
      <p:sp>
        <p:nvSpPr>
          <p:cNvPr id="4" name="Text Placeholder 3">
            <a:extLst>
              <a:ext uri="{FF2B5EF4-FFF2-40B4-BE49-F238E27FC236}">
                <a16:creationId xmlns:a16="http://schemas.microsoft.com/office/drawing/2014/main" id="{3021BA21-704A-87D2-F754-B85D9CD00ECE}"/>
              </a:ext>
            </a:extLst>
          </p:cNvPr>
          <p:cNvSpPr>
            <a:spLocks noGrp="1"/>
          </p:cNvSpPr>
          <p:nvPr>
            <p:ph type="body" sz="quarter" idx="19"/>
          </p:nvPr>
        </p:nvSpPr>
        <p:spPr>
          <a:xfrm>
            <a:off x="904856" y="2054674"/>
            <a:ext cx="10479218" cy="3781929"/>
          </a:xfrm>
        </p:spPr>
        <p:txBody>
          <a:bodyPr lIns="91440" tIns="45720" rIns="91440" bIns="45720" anchor="t"/>
          <a:lstStyle/>
          <a:p>
            <a:pPr>
              <a:lnSpc>
                <a:spcPct val="100000"/>
              </a:lnSpc>
            </a:pPr>
            <a:r>
              <a:rPr lang="en-GB" sz="1600">
                <a:solidFill>
                  <a:srgbClr val="173965"/>
                </a:solidFill>
                <a:latin typeface="+mn-lt"/>
                <a:ea typeface="Calibri" panose="020F0502020204030204"/>
                <a:cs typeface="Calibri" panose="020F0502020204030204"/>
              </a:rPr>
              <a:t>Before launching your sustainable solution, consider the following: </a:t>
            </a:r>
          </a:p>
          <a:p>
            <a:pPr>
              <a:lnSpc>
                <a:spcPct val="100000"/>
              </a:lnSpc>
            </a:pPr>
            <a:endParaRPr lang="en-GB" sz="1600">
              <a:ea typeface="Calibri" panose="020F0502020204030204"/>
              <a:cs typeface="Calibri" panose="020F0502020204030204"/>
            </a:endParaRPr>
          </a:p>
          <a:p>
            <a:pPr marL="0" indent="0">
              <a:lnSpc>
                <a:spcPct val="100000"/>
              </a:lnSpc>
            </a:pPr>
            <a:r>
              <a:rPr lang="en-GB" sz="1600" b="1">
                <a:solidFill>
                  <a:srgbClr val="173965"/>
                </a:solidFill>
                <a:latin typeface="+mn-lt"/>
                <a:ea typeface="Calibri" panose="020F0502020204030204"/>
                <a:cs typeface="Calibri" panose="020F0502020204030204"/>
              </a:rPr>
              <a:t>1. Target Market &amp; Stakeholders </a:t>
            </a:r>
          </a:p>
          <a:p>
            <a:pPr marL="285750" indent="-285750">
              <a:lnSpc>
                <a:spcPct val="100000"/>
              </a:lnSpc>
              <a:buFont typeface="Wingdings" panose="05000000000000000000" pitchFamily="2" charset="2"/>
              <a:buChar char="q"/>
            </a:pPr>
            <a:r>
              <a:rPr lang="en-GB" sz="1600">
                <a:solidFill>
                  <a:srgbClr val="173965"/>
                </a:solidFill>
                <a:latin typeface="+mn-lt"/>
                <a:ea typeface="Calibri" panose="020F0502020204030204"/>
                <a:cs typeface="Calibri" panose="020F0502020204030204"/>
              </a:rPr>
              <a:t>Who will use this solution (e.g., logistics companies, suppliers, retailers, customers)? </a:t>
            </a:r>
          </a:p>
          <a:p>
            <a:pPr marL="285750" indent="-285750">
              <a:lnSpc>
                <a:spcPct val="100000"/>
              </a:lnSpc>
              <a:buFont typeface="Wingdings" panose="05000000000000000000" pitchFamily="2" charset="2"/>
              <a:buChar char="q"/>
            </a:pPr>
            <a:r>
              <a:rPr lang="en-GB" sz="1600">
                <a:solidFill>
                  <a:srgbClr val="173965"/>
                </a:solidFill>
                <a:latin typeface="+mn-lt"/>
                <a:ea typeface="Calibri" panose="020F0502020204030204"/>
                <a:cs typeface="Calibri" panose="020F0502020204030204"/>
              </a:rPr>
              <a:t>Which stakeholders need to be involved in the implementation? </a:t>
            </a:r>
          </a:p>
          <a:p>
            <a:pPr marL="0" indent="0">
              <a:lnSpc>
                <a:spcPct val="100000"/>
              </a:lnSpc>
            </a:pPr>
            <a:r>
              <a:rPr lang="en-GB" sz="1600" b="1">
                <a:solidFill>
                  <a:srgbClr val="173965"/>
                </a:solidFill>
                <a:latin typeface="+mn-lt"/>
                <a:ea typeface="Calibri" panose="020F0502020204030204"/>
                <a:cs typeface="Calibri" panose="020F0502020204030204"/>
              </a:rPr>
              <a:t>2. Implementation Strategy </a:t>
            </a:r>
          </a:p>
          <a:p>
            <a:pPr marL="285750" indent="-285750">
              <a:lnSpc>
                <a:spcPct val="100000"/>
              </a:lnSpc>
              <a:buFont typeface="Wingdings" panose="05000000000000000000" pitchFamily="2" charset="2"/>
              <a:buChar char="q"/>
            </a:pPr>
            <a:r>
              <a:rPr lang="en-GB" sz="1600">
                <a:solidFill>
                  <a:srgbClr val="173965"/>
                </a:solidFill>
                <a:latin typeface="+mn-lt"/>
                <a:ea typeface="Calibri" panose="020F0502020204030204"/>
                <a:cs typeface="Calibri" panose="020F0502020204030204"/>
              </a:rPr>
              <a:t>How will the solution be integrated into existing logistics operations? </a:t>
            </a:r>
          </a:p>
          <a:p>
            <a:pPr marL="285750" indent="-285750">
              <a:lnSpc>
                <a:spcPct val="100000"/>
              </a:lnSpc>
              <a:buFont typeface="Wingdings" panose="05000000000000000000" pitchFamily="2" charset="2"/>
              <a:buChar char="q"/>
            </a:pPr>
            <a:r>
              <a:rPr lang="en-GB" sz="1600">
                <a:solidFill>
                  <a:srgbClr val="173965"/>
                </a:solidFill>
                <a:latin typeface="+mn-lt"/>
                <a:ea typeface="Calibri" panose="020F0502020204030204"/>
                <a:cs typeface="Calibri" panose="020F0502020204030204"/>
              </a:rPr>
              <a:t>What resources (e.g., technology, personnel, funding) are needed? </a:t>
            </a:r>
          </a:p>
          <a:p>
            <a:pPr marL="0" indent="0">
              <a:lnSpc>
                <a:spcPct val="100000"/>
              </a:lnSpc>
            </a:pPr>
            <a:r>
              <a:rPr lang="en-GB" sz="1600" b="1">
                <a:solidFill>
                  <a:srgbClr val="173965"/>
                </a:solidFill>
                <a:latin typeface="+mn-lt"/>
                <a:ea typeface="Calibri" panose="020F0502020204030204"/>
                <a:cs typeface="Calibri" panose="020F0502020204030204"/>
              </a:rPr>
              <a:t>3. Sustainability &amp; SDG Alignment </a:t>
            </a:r>
          </a:p>
          <a:p>
            <a:pPr marL="285750" indent="-285750">
              <a:lnSpc>
                <a:spcPct val="100000"/>
              </a:lnSpc>
              <a:buFont typeface="Wingdings" panose="05000000000000000000" pitchFamily="2" charset="2"/>
              <a:buChar char="q"/>
            </a:pPr>
            <a:r>
              <a:rPr lang="en-GB" sz="1600">
                <a:solidFill>
                  <a:srgbClr val="173965"/>
                </a:solidFill>
                <a:latin typeface="+mn-lt"/>
                <a:ea typeface="Calibri" panose="020F0502020204030204"/>
                <a:cs typeface="Calibri" panose="020F0502020204030204"/>
              </a:rPr>
              <a:t>How does your solution contribute to specific SDGs? </a:t>
            </a:r>
          </a:p>
          <a:p>
            <a:pPr marL="285750" indent="-285750">
              <a:lnSpc>
                <a:spcPct val="100000"/>
              </a:lnSpc>
              <a:buFont typeface="Wingdings" panose="05000000000000000000" pitchFamily="2" charset="2"/>
              <a:buChar char="q"/>
            </a:pPr>
            <a:r>
              <a:rPr lang="en-GB" sz="1600">
                <a:solidFill>
                  <a:srgbClr val="173965"/>
                </a:solidFill>
                <a:latin typeface="+mn-lt"/>
                <a:ea typeface="Calibri" panose="020F0502020204030204"/>
                <a:cs typeface="Calibri" panose="020F0502020204030204"/>
              </a:rPr>
              <a:t>What measurable sustainability benefits does it offer? </a:t>
            </a:r>
          </a:p>
          <a:p>
            <a:pPr marL="0" indent="0">
              <a:lnSpc>
                <a:spcPct val="100000"/>
              </a:lnSpc>
            </a:pPr>
            <a:r>
              <a:rPr lang="en-GB" sz="1600" b="1">
                <a:solidFill>
                  <a:srgbClr val="173965"/>
                </a:solidFill>
                <a:latin typeface="+mn-lt"/>
                <a:ea typeface="Calibri" panose="020F0502020204030204"/>
                <a:cs typeface="Calibri" panose="020F0502020204030204"/>
              </a:rPr>
              <a:t>4. Timeline &amp; Key Milestones </a:t>
            </a:r>
          </a:p>
          <a:p>
            <a:pPr marL="285750" indent="-285750">
              <a:lnSpc>
                <a:spcPct val="100000"/>
              </a:lnSpc>
              <a:buFont typeface="Wingdings" panose="05000000000000000000" pitchFamily="2" charset="2"/>
              <a:buChar char="q"/>
            </a:pPr>
            <a:r>
              <a:rPr lang="en-GB" sz="1600">
                <a:solidFill>
                  <a:srgbClr val="173965"/>
                </a:solidFill>
                <a:latin typeface="+mn-lt"/>
                <a:ea typeface="Calibri" panose="020F0502020204030204"/>
                <a:cs typeface="Calibri" panose="020F0502020204030204"/>
              </a:rPr>
              <a:t>What are the critical steps in launching the solution? </a:t>
            </a:r>
          </a:p>
          <a:p>
            <a:pPr marL="285750" indent="-285750">
              <a:lnSpc>
                <a:spcPct val="100000"/>
              </a:lnSpc>
              <a:buFont typeface="Wingdings" panose="05000000000000000000" pitchFamily="2" charset="2"/>
              <a:buChar char="q"/>
            </a:pPr>
            <a:r>
              <a:rPr lang="en-GB" sz="1600">
                <a:solidFill>
                  <a:srgbClr val="173965"/>
                </a:solidFill>
                <a:latin typeface="+mn-lt"/>
                <a:ea typeface="Calibri" panose="020F0502020204030204"/>
                <a:cs typeface="Calibri" panose="020F0502020204030204"/>
              </a:rPr>
              <a:t>What is the estimated timeframe for each phase? </a:t>
            </a:r>
          </a:p>
          <a:p>
            <a:pPr marL="0" indent="0">
              <a:lnSpc>
                <a:spcPct val="100000"/>
              </a:lnSpc>
            </a:pPr>
            <a:r>
              <a:rPr lang="en-GB" sz="1600" b="1">
                <a:solidFill>
                  <a:srgbClr val="173965"/>
                </a:solidFill>
                <a:latin typeface="+mn-lt"/>
                <a:ea typeface="Calibri" panose="020F0502020204030204"/>
                <a:cs typeface="Calibri" panose="020F0502020204030204"/>
              </a:rPr>
              <a:t>5. Risk Assessment &amp; Mitigation Strategies </a:t>
            </a:r>
          </a:p>
          <a:p>
            <a:pPr marL="285750" indent="-285750">
              <a:lnSpc>
                <a:spcPct val="100000"/>
              </a:lnSpc>
              <a:buFont typeface="Wingdings" panose="05000000000000000000" pitchFamily="2" charset="2"/>
              <a:buChar char="q"/>
            </a:pPr>
            <a:r>
              <a:rPr lang="en-GB" sz="1600">
                <a:solidFill>
                  <a:srgbClr val="173965"/>
                </a:solidFill>
                <a:latin typeface="+mn-lt"/>
                <a:ea typeface="Calibri" panose="020F0502020204030204"/>
                <a:cs typeface="Calibri" panose="020F0502020204030204"/>
              </a:rPr>
              <a:t>What potential risks could arise (e.g., technical, financial, regulatory)? </a:t>
            </a:r>
          </a:p>
          <a:p>
            <a:pPr marL="285750" indent="-285750">
              <a:lnSpc>
                <a:spcPct val="100000"/>
              </a:lnSpc>
              <a:buFont typeface="Wingdings" panose="05000000000000000000" pitchFamily="2" charset="2"/>
              <a:buChar char="q"/>
            </a:pPr>
            <a:r>
              <a:rPr lang="en-GB" sz="1600">
                <a:solidFill>
                  <a:srgbClr val="173965"/>
                </a:solidFill>
                <a:latin typeface="+mn-lt"/>
                <a:ea typeface="Calibri" panose="020F0502020204030204"/>
                <a:cs typeface="Calibri" panose="020F0502020204030204"/>
              </a:rPr>
              <a:t>How will you address these risks?</a:t>
            </a:r>
          </a:p>
          <a:p>
            <a:pPr marL="285750" indent="-285750">
              <a:lnSpc>
                <a:spcPct val="100000"/>
              </a:lnSpc>
              <a:buFont typeface="Wingdings" panose="05000000000000000000" pitchFamily="2" charset="2"/>
              <a:buChar char="q"/>
            </a:pPr>
            <a:endParaRPr lang="en-GB" sz="1600">
              <a:ea typeface="Calibri" panose="020F0502020204030204"/>
              <a:cs typeface="Calibri" panose="020F0502020204030204"/>
            </a:endParaRPr>
          </a:p>
          <a:p>
            <a:pPr marL="0" indent="0">
              <a:lnSpc>
                <a:spcPct val="100000"/>
              </a:lnSpc>
            </a:pPr>
            <a:r>
              <a:rPr lang="en-GB" sz="1600">
                <a:ea typeface="Calibri" panose="020F0502020204030204"/>
                <a:cs typeface="Calibri" panose="020F0502020204030204"/>
              </a:rPr>
              <a:t>Fill out the table on the worksheet for your project.</a:t>
            </a:r>
            <a:endParaRPr lang="en-GB" sz="1600">
              <a:solidFill>
                <a:srgbClr val="173965"/>
              </a:solidFill>
              <a:latin typeface="+mn-lt"/>
              <a:ea typeface="Calibri" panose="020F0502020204030204"/>
              <a:cs typeface="Calibri" panose="020F0502020204030204"/>
            </a:endParaRPr>
          </a:p>
        </p:txBody>
      </p:sp>
    </p:spTree>
    <p:extLst>
      <p:ext uri="{BB962C8B-B14F-4D97-AF65-F5344CB8AC3E}">
        <p14:creationId xmlns:p14="http://schemas.microsoft.com/office/powerpoint/2010/main" val="143568188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1E7BF0-8611-50CE-A885-7536E7B7BEA5}"/>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563FCE88-CCCF-3E37-2B4C-E88A46EFFC5F}"/>
              </a:ext>
            </a:extLst>
          </p:cNvPr>
          <p:cNvSpPr>
            <a:spLocks noGrp="1"/>
          </p:cNvSpPr>
          <p:nvPr>
            <p:ph type="body" sz="quarter" idx="16"/>
          </p:nvPr>
        </p:nvSpPr>
        <p:spPr/>
        <p:txBody>
          <a:bodyPr/>
          <a:lstStyle/>
          <a:p>
            <a:r>
              <a:rPr lang="en-GB" sz="3600" b="1"/>
              <a:t>Step 2: Use a Digital Tool for Action Plan Development</a:t>
            </a:r>
          </a:p>
        </p:txBody>
      </p:sp>
      <p:sp>
        <p:nvSpPr>
          <p:cNvPr id="4" name="Text Placeholder 3">
            <a:extLst>
              <a:ext uri="{FF2B5EF4-FFF2-40B4-BE49-F238E27FC236}">
                <a16:creationId xmlns:a16="http://schemas.microsoft.com/office/drawing/2014/main" id="{CB665BAB-45EB-5171-9D62-F0846C80454A}"/>
              </a:ext>
            </a:extLst>
          </p:cNvPr>
          <p:cNvSpPr>
            <a:spLocks noGrp="1"/>
          </p:cNvSpPr>
          <p:nvPr>
            <p:ph type="body" sz="quarter" idx="19"/>
          </p:nvPr>
        </p:nvSpPr>
        <p:spPr>
          <a:xfrm>
            <a:off x="904856" y="2416603"/>
            <a:ext cx="4974649" cy="3781929"/>
          </a:xfrm>
        </p:spPr>
        <p:txBody>
          <a:bodyPr lIns="91440" tIns="45720" rIns="91440" bIns="45720" anchor="t"/>
          <a:lstStyle/>
          <a:p>
            <a:pPr marL="11113" indent="0" algn="l" rtl="0" fontAlgn="base">
              <a:lnSpc>
                <a:spcPct val="100000"/>
              </a:lnSpc>
            </a:pPr>
            <a:r>
              <a:rPr lang="de-DE" sz="1600" b="0" i="0" u="none" strike="noStrike" dirty="0">
                <a:effectLst/>
                <a:ea typeface="Open Sans"/>
                <a:cs typeface="Calibri"/>
              </a:rPr>
              <a:t>S</a:t>
            </a:r>
            <a:r>
              <a:rPr lang="en-GB" sz="1600" b="0" i="0" u="none" strike="noStrike" dirty="0">
                <a:effectLst/>
                <a:ea typeface="Open Sans"/>
                <a:cs typeface="Calibri"/>
              </a:rPr>
              <a:t>elect a relevant </a:t>
            </a:r>
            <a:r>
              <a:rPr lang="en-GB" sz="1600" b="1" i="0" u="none" strike="noStrike" dirty="0">
                <a:effectLst/>
                <a:ea typeface="Open Sans"/>
                <a:cs typeface="Calibri"/>
              </a:rPr>
              <a:t>digital tool</a:t>
            </a:r>
            <a:r>
              <a:rPr lang="en-GB" sz="1600" b="0" i="0" u="none" strike="noStrike" dirty="0">
                <a:effectLst/>
                <a:ea typeface="Open Sans"/>
                <a:cs typeface="Calibri"/>
              </a:rPr>
              <a:t>, such as </a:t>
            </a:r>
            <a:r>
              <a:rPr lang="en-GB" sz="1600" dirty="0">
                <a:ea typeface="Open Sans"/>
                <a:cs typeface="Calibri"/>
              </a:rPr>
              <a:t>Trello, </a:t>
            </a:r>
            <a:r>
              <a:rPr lang="en-GB" sz="1600" dirty="0" err="1">
                <a:ea typeface="Open Sans"/>
                <a:cs typeface="Calibri"/>
              </a:rPr>
              <a:t>Planbox</a:t>
            </a:r>
            <a:r>
              <a:rPr lang="en-GB" sz="1600" dirty="0">
                <a:ea typeface="Open Sans"/>
                <a:cs typeface="Calibri"/>
              </a:rPr>
              <a:t>, Planview Split, </a:t>
            </a:r>
            <a:r>
              <a:rPr lang="en-GB" sz="1600" dirty="0" err="1">
                <a:ea typeface="Open Sans"/>
                <a:cs typeface="Calibri"/>
              </a:rPr>
              <a:t>ClickUp</a:t>
            </a:r>
            <a:r>
              <a:rPr lang="en-GB" sz="1600" dirty="0">
                <a:ea typeface="Open Sans"/>
                <a:cs typeface="Calibri"/>
              </a:rPr>
              <a:t>, Asana, Monday.com or edison365 to structure your plan.</a:t>
            </a:r>
            <a:endParaRPr lang="en-US" sz="1600" b="0" i="0" dirty="0">
              <a:effectLst/>
              <a:ea typeface="Open Sans"/>
              <a:cs typeface="Calibri"/>
            </a:endParaRPr>
          </a:p>
          <a:p>
            <a:pPr marL="11113" indent="0">
              <a:lnSpc>
                <a:spcPct val="100000"/>
              </a:lnSpc>
            </a:pPr>
            <a:endParaRPr lang="en-GB" sz="1600" dirty="0">
              <a:highlight>
                <a:srgbClr val="FFFF00"/>
              </a:highlight>
            </a:endParaRPr>
          </a:p>
          <a:p>
            <a:pPr marL="11113" indent="0">
              <a:lnSpc>
                <a:spcPct val="100000"/>
              </a:lnSpc>
            </a:pPr>
            <a:r>
              <a:rPr lang="en-GB" sz="1600" dirty="0"/>
              <a:t>Follow these steps in your selected tool:</a:t>
            </a:r>
          </a:p>
          <a:p>
            <a:pPr marL="311150" indent="-300038">
              <a:lnSpc>
                <a:spcPct val="100000"/>
              </a:lnSpc>
              <a:buFont typeface="Wingdings" panose="05000000000000000000" pitchFamily="2" charset="2"/>
              <a:buChar char="q"/>
            </a:pPr>
            <a:r>
              <a:rPr lang="en-GB" sz="1600" dirty="0"/>
              <a:t>Set up a workspace for your action plan.</a:t>
            </a:r>
          </a:p>
          <a:p>
            <a:pPr marL="311150" indent="-300038">
              <a:lnSpc>
                <a:spcPct val="100000"/>
              </a:lnSpc>
              <a:buFont typeface="Wingdings" panose="05000000000000000000" pitchFamily="2" charset="2"/>
              <a:buChar char="q"/>
            </a:pPr>
            <a:r>
              <a:rPr lang="en-GB" sz="1600" dirty="0"/>
              <a:t>Break down the launch into phases (e.g., preparation, testing, rollout).</a:t>
            </a:r>
          </a:p>
          <a:p>
            <a:pPr marL="311150" indent="-300038">
              <a:lnSpc>
                <a:spcPct val="100000"/>
              </a:lnSpc>
              <a:buFont typeface="Wingdings" panose="05000000000000000000" pitchFamily="2" charset="2"/>
              <a:buChar char="q"/>
            </a:pPr>
            <a:r>
              <a:rPr lang="en-GB" sz="1600" dirty="0"/>
              <a:t>Define Tasks.</a:t>
            </a:r>
          </a:p>
          <a:p>
            <a:pPr marL="311150" indent="-300038">
              <a:lnSpc>
                <a:spcPct val="100000"/>
              </a:lnSpc>
              <a:buFont typeface="Wingdings" panose="05000000000000000000" pitchFamily="2" charset="2"/>
              <a:buChar char="q"/>
            </a:pPr>
            <a:r>
              <a:rPr lang="en-GB" sz="1600" dirty="0"/>
              <a:t>Assign responsibilities to team members.</a:t>
            </a:r>
          </a:p>
          <a:p>
            <a:pPr marL="311150" indent="-300038">
              <a:lnSpc>
                <a:spcPct val="100000"/>
              </a:lnSpc>
              <a:buFont typeface="Wingdings" panose="05000000000000000000" pitchFamily="2" charset="2"/>
              <a:buChar char="q"/>
            </a:pPr>
            <a:r>
              <a:rPr lang="en-GB" sz="1600" dirty="0"/>
              <a:t>Set timelines and key milestones.</a:t>
            </a:r>
          </a:p>
          <a:p>
            <a:pPr marL="311150" indent="-300038">
              <a:lnSpc>
                <a:spcPct val="100000"/>
              </a:lnSpc>
              <a:buFont typeface="Wingdings" panose="05000000000000000000" pitchFamily="2" charset="2"/>
              <a:buChar char="q"/>
            </a:pPr>
            <a:r>
              <a:rPr lang="en-GB" sz="1600" dirty="0"/>
              <a:t>Add tracking elements (e.g., progress indicators, risk management).</a:t>
            </a:r>
          </a:p>
        </p:txBody>
      </p:sp>
      <p:pic>
        <p:nvPicPr>
          <p:cNvPr id="5" name="Picture 2" descr="Launch Plan Templates and Examples - Reforge">
            <a:extLst>
              <a:ext uri="{FF2B5EF4-FFF2-40B4-BE49-F238E27FC236}">
                <a16:creationId xmlns:a16="http://schemas.microsoft.com/office/drawing/2014/main" id="{4B38CC97-C92F-181A-B401-6869ECCFEFD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2748628"/>
            <a:ext cx="5542119" cy="31178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6779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3609859-F9E5-1140-8DE2-548E2441BEF9}"/>
              </a:ext>
            </a:extLst>
          </p:cNvPr>
          <p:cNvSpPr>
            <a:spLocks noGrp="1"/>
          </p:cNvSpPr>
          <p:nvPr>
            <p:ph type="body" sz="quarter" idx="35"/>
          </p:nvPr>
        </p:nvSpPr>
        <p:spPr>
          <a:xfrm>
            <a:off x="4881813" y="589918"/>
            <a:ext cx="6562677" cy="1188000"/>
          </a:xfrm>
          <a:prstGeom prst="rect">
            <a:avLst/>
          </a:prstGeom>
        </p:spPr>
        <p:txBody>
          <a:bodyPr/>
          <a:lstStyle/>
          <a:p>
            <a:pPr marL="9525" indent="-9525" algn="just"/>
            <a:r>
              <a:rPr lang="en-US" b="0">
                <a:solidFill>
                  <a:srgbClr val="173965"/>
                </a:solidFill>
              </a:rPr>
              <a:t>All modules start with a </a:t>
            </a:r>
            <a:r>
              <a:rPr lang="en-US">
                <a:solidFill>
                  <a:srgbClr val="173965"/>
                </a:solidFill>
              </a:rPr>
              <a:t>“what to expect” </a:t>
            </a:r>
            <a:r>
              <a:rPr lang="en-US" b="0">
                <a:solidFill>
                  <a:srgbClr val="173965"/>
                </a:solidFill>
              </a:rPr>
              <a:t>slide, with </a:t>
            </a:r>
            <a:r>
              <a:rPr lang="en-US">
                <a:solidFill>
                  <a:srgbClr val="173965"/>
                </a:solidFill>
              </a:rPr>
              <a:t>general information </a:t>
            </a:r>
            <a:r>
              <a:rPr lang="en-US" b="0">
                <a:solidFill>
                  <a:srgbClr val="173965"/>
                </a:solidFill>
              </a:rPr>
              <a:t>about duration, goal, description and evaluation of the module. </a:t>
            </a:r>
          </a:p>
          <a:p>
            <a:pPr marL="0" indent="0"/>
            <a:endParaRPr lang="en-US" b="0">
              <a:solidFill>
                <a:srgbClr val="173965"/>
              </a:solidFill>
            </a:endParaRPr>
          </a:p>
        </p:txBody>
      </p:sp>
      <p:sp>
        <p:nvSpPr>
          <p:cNvPr id="3" name="Text Placeholder 2">
            <a:extLst>
              <a:ext uri="{FF2B5EF4-FFF2-40B4-BE49-F238E27FC236}">
                <a16:creationId xmlns:a16="http://schemas.microsoft.com/office/drawing/2014/main" id="{52066900-A9A8-AF2A-5934-7C41B15D9903}"/>
              </a:ext>
            </a:extLst>
          </p:cNvPr>
          <p:cNvSpPr>
            <a:spLocks noGrp="1"/>
          </p:cNvSpPr>
          <p:nvPr>
            <p:ph type="body" sz="quarter" idx="37"/>
          </p:nvPr>
        </p:nvSpPr>
        <p:spPr>
          <a:xfrm>
            <a:off x="3849851" y="357412"/>
            <a:ext cx="1232765" cy="955625"/>
          </a:xfrm>
        </p:spPr>
        <p:txBody>
          <a:bodyPr/>
          <a:lstStyle/>
          <a:p>
            <a:r>
              <a:rPr lang="en-GB"/>
              <a:t>01.</a:t>
            </a:r>
          </a:p>
        </p:txBody>
      </p:sp>
      <p:sp>
        <p:nvSpPr>
          <p:cNvPr id="4" name="Text Placeholder 3">
            <a:extLst>
              <a:ext uri="{FF2B5EF4-FFF2-40B4-BE49-F238E27FC236}">
                <a16:creationId xmlns:a16="http://schemas.microsoft.com/office/drawing/2014/main" id="{9FE96B6F-E1D8-2468-5880-8537F67A2CC6}"/>
              </a:ext>
            </a:extLst>
          </p:cNvPr>
          <p:cNvSpPr>
            <a:spLocks noGrp="1"/>
          </p:cNvSpPr>
          <p:nvPr>
            <p:ph type="body" sz="quarter" idx="42"/>
          </p:nvPr>
        </p:nvSpPr>
        <p:spPr>
          <a:xfrm>
            <a:off x="4843294" y="2006948"/>
            <a:ext cx="6562677" cy="936000"/>
          </a:xfrm>
        </p:spPr>
        <p:txBody>
          <a:bodyPr/>
          <a:lstStyle/>
          <a:p>
            <a:pPr algn="just"/>
            <a:r>
              <a:rPr lang="en-US" b="0">
                <a:solidFill>
                  <a:srgbClr val="173965"/>
                </a:solidFill>
              </a:rPr>
              <a:t>Each module gets an </a:t>
            </a:r>
            <a:r>
              <a:rPr lang="en-US">
                <a:solidFill>
                  <a:srgbClr val="173965"/>
                </a:solidFill>
              </a:rPr>
              <a:t>introduction</a:t>
            </a:r>
            <a:r>
              <a:rPr lang="en-US" b="0">
                <a:solidFill>
                  <a:srgbClr val="173965"/>
                </a:solidFill>
              </a:rPr>
              <a:t> with </a:t>
            </a:r>
            <a:r>
              <a:rPr lang="en-US">
                <a:solidFill>
                  <a:srgbClr val="173965"/>
                </a:solidFill>
              </a:rPr>
              <a:t>learning objectives</a:t>
            </a:r>
            <a:r>
              <a:rPr lang="en-US" b="0">
                <a:solidFill>
                  <a:srgbClr val="173965"/>
                </a:solidFill>
              </a:rPr>
              <a:t> and presentation of each </a:t>
            </a:r>
            <a:r>
              <a:rPr lang="en-US">
                <a:solidFill>
                  <a:srgbClr val="173965"/>
                </a:solidFill>
              </a:rPr>
              <a:t>week’s topic</a:t>
            </a:r>
            <a:r>
              <a:rPr lang="en-US" b="0">
                <a:solidFill>
                  <a:srgbClr val="173965"/>
                </a:solidFill>
              </a:rPr>
              <a:t>. </a:t>
            </a:r>
          </a:p>
          <a:p>
            <a:endParaRPr lang="en-GB"/>
          </a:p>
        </p:txBody>
      </p:sp>
      <p:sp>
        <p:nvSpPr>
          <p:cNvPr id="8" name="Text Placeholder 7">
            <a:extLst>
              <a:ext uri="{FF2B5EF4-FFF2-40B4-BE49-F238E27FC236}">
                <a16:creationId xmlns:a16="http://schemas.microsoft.com/office/drawing/2014/main" id="{247CA1A1-EECA-1FD6-A4B3-20FEC03BD322}"/>
              </a:ext>
            </a:extLst>
          </p:cNvPr>
          <p:cNvSpPr>
            <a:spLocks noGrp="1"/>
          </p:cNvSpPr>
          <p:nvPr>
            <p:ph type="body" sz="quarter" idx="45"/>
          </p:nvPr>
        </p:nvSpPr>
        <p:spPr>
          <a:xfrm>
            <a:off x="4881813" y="3196977"/>
            <a:ext cx="6562677" cy="936000"/>
          </a:xfrm>
        </p:spPr>
        <p:txBody>
          <a:bodyPr/>
          <a:lstStyle/>
          <a:p>
            <a:pPr algn="just"/>
            <a:r>
              <a:rPr lang="en-GB" b="0">
                <a:solidFill>
                  <a:srgbClr val="173965"/>
                </a:solidFill>
              </a:rPr>
              <a:t>Each week, there are slides introducing the </a:t>
            </a:r>
            <a:r>
              <a:rPr lang="en-GB">
                <a:solidFill>
                  <a:srgbClr val="173965"/>
                </a:solidFill>
              </a:rPr>
              <a:t>theme</a:t>
            </a:r>
            <a:r>
              <a:rPr lang="en-GB" b="0">
                <a:solidFill>
                  <a:srgbClr val="173965"/>
                </a:solidFill>
              </a:rPr>
              <a:t> and relevant </a:t>
            </a:r>
            <a:r>
              <a:rPr lang="en-GB">
                <a:solidFill>
                  <a:srgbClr val="173965"/>
                </a:solidFill>
              </a:rPr>
              <a:t>points of discussion</a:t>
            </a:r>
            <a:r>
              <a:rPr lang="en-GB" b="0">
                <a:solidFill>
                  <a:srgbClr val="173965"/>
                </a:solidFill>
              </a:rPr>
              <a:t>.</a:t>
            </a:r>
          </a:p>
        </p:txBody>
      </p:sp>
      <p:sp>
        <p:nvSpPr>
          <p:cNvPr id="10" name="Text Placeholder 9">
            <a:extLst>
              <a:ext uri="{FF2B5EF4-FFF2-40B4-BE49-F238E27FC236}">
                <a16:creationId xmlns:a16="http://schemas.microsoft.com/office/drawing/2014/main" id="{B7CBAECB-22E5-7D13-8DCD-15ED02DD7F22}"/>
              </a:ext>
            </a:extLst>
          </p:cNvPr>
          <p:cNvSpPr>
            <a:spLocks noGrp="1"/>
          </p:cNvSpPr>
          <p:nvPr>
            <p:ph type="body" sz="quarter" idx="47"/>
          </p:nvPr>
        </p:nvSpPr>
        <p:spPr>
          <a:xfrm>
            <a:off x="3849851" y="1795629"/>
            <a:ext cx="1232765" cy="955625"/>
          </a:xfrm>
        </p:spPr>
        <p:txBody>
          <a:bodyPr/>
          <a:lstStyle/>
          <a:p>
            <a:r>
              <a:rPr lang="en-GB"/>
              <a:t>02.</a:t>
            </a:r>
          </a:p>
        </p:txBody>
      </p:sp>
      <p:sp>
        <p:nvSpPr>
          <p:cNvPr id="11" name="Text Placeholder 10">
            <a:extLst>
              <a:ext uri="{FF2B5EF4-FFF2-40B4-BE49-F238E27FC236}">
                <a16:creationId xmlns:a16="http://schemas.microsoft.com/office/drawing/2014/main" id="{2E8D8142-8881-8B17-C19B-27B0A87456D6}"/>
              </a:ext>
            </a:extLst>
          </p:cNvPr>
          <p:cNvSpPr>
            <a:spLocks noGrp="1"/>
          </p:cNvSpPr>
          <p:nvPr>
            <p:ph type="body" sz="quarter" idx="48"/>
          </p:nvPr>
        </p:nvSpPr>
        <p:spPr>
          <a:xfrm>
            <a:off x="3872872" y="2974115"/>
            <a:ext cx="1232765" cy="955625"/>
          </a:xfrm>
        </p:spPr>
        <p:txBody>
          <a:bodyPr/>
          <a:lstStyle/>
          <a:p>
            <a:r>
              <a:rPr lang="en-GB"/>
              <a:t>03.</a:t>
            </a:r>
          </a:p>
        </p:txBody>
      </p:sp>
      <p:sp>
        <p:nvSpPr>
          <p:cNvPr id="12" name="Text Placeholder 7">
            <a:extLst>
              <a:ext uri="{FF2B5EF4-FFF2-40B4-BE49-F238E27FC236}">
                <a16:creationId xmlns:a16="http://schemas.microsoft.com/office/drawing/2014/main" id="{A81A4AB5-F97E-7ED5-846E-CCB75FAD0486}"/>
              </a:ext>
            </a:extLst>
          </p:cNvPr>
          <p:cNvSpPr txBox="1">
            <a:spLocks/>
          </p:cNvSpPr>
          <p:nvPr/>
        </p:nvSpPr>
        <p:spPr>
          <a:xfrm>
            <a:off x="4858792" y="4412808"/>
            <a:ext cx="6562677" cy="936000"/>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2400" b="1" i="0" kern="1200">
                <a:solidFill>
                  <a:srgbClr val="29C5F4"/>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n-US" dirty="0">
                <a:solidFill>
                  <a:srgbClr val="173965"/>
                </a:solidFill>
              </a:rPr>
              <a:t>In-class exercises </a:t>
            </a:r>
            <a:r>
              <a:rPr lang="en-US" b="0" dirty="0">
                <a:solidFill>
                  <a:srgbClr val="173965"/>
                </a:solidFill>
              </a:rPr>
              <a:t>are proposed with proper </a:t>
            </a:r>
            <a:r>
              <a:rPr lang="en-US" dirty="0">
                <a:solidFill>
                  <a:srgbClr val="173965"/>
                </a:solidFill>
              </a:rPr>
              <a:t>instructions</a:t>
            </a:r>
            <a:r>
              <a:rPr lang="en-US" b="0" dirty="0">
                <a:solidFill>
                  <a:srgbClr val="173965"/>
                </a:solidFill>
              </a:rPr>
              <a:t> to guide students each week. </a:t>
            </a:r>
          </a:p>
        </p:txBody>
      </p:sp>
      <p:sp>
        <p:nvSpPr>
          <p:cNvPr id="13" name="Text Placeholder 10">
            <a:extLst>
              <a:ext uri="{FF2B5EF4-FFF2-40B4-BE49-F238E27FC236}">
                <a16:creationId xmlns:a16="http://schemas.microsoft.com/office/drawing/2014/main" id="{2F4CC6A7-ABF0-867E-BC24-4AC7C8B4B78C}"/>
              </a:ext>
            </a:extLst>
          </p:cNvPr>
          <p:cNvSpPr txBox="1">
            <a:spLocks/>
          </p:cNvSpPr>
          <p:nvPr/>
        </p:nvSpPr>
        <p:spPr>
          <a:xfrm>
            <a:off x="3849851" y="4189947"/>
            <a:ext cx="1232765" cy="955625"/>
          </a:xfrm>
          <a:prstGeom prst="rect">
            <a:avLst/>
          </a:prstGeom>
          <a:noFill/>
        </p:spPr>
        <p:txBody>
          <a:bodyPr anchor="t">
            <a:noAutofit/>
          </a:bodyPr>
          <a:lstStyle>
            <a:lvl1pPr marL="0" indent="0" algn="l" defTabSz="914400" rtl="0" eaLnBrk="1" latinLnBrk="0" hangingPunct="1">
              <a:lnSpc>
                <a:spcPct val="130000"/>
              </a:lnSpc>
              <a:spcBef>
                <a:spcPts val="1000"/>
              </a:spcBef>
              <a:buFont typeface="Arial" panose="020B0604020202020204" pitchFamily="34" charset="0"/>
              <a:buNone/>
              <a:defRPr sz="4400" b="1"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04.</a:t>
            </a:r>
          </a:p>
        </p:txBody>
      </p:sp>
      <p:sp>
        <p:nvSpPr>
          <p:cNvPr id="14" name="Text Placeholder 7">
            <a:extLst>
              <a:ext uri="{FF2B5EF4-FFF2-40B4-BE49-F238E27FC236}">
                <a16:creationId xmlns:a16="http://schemas.microsoft.com/office/drawing/2014/main" id="{55099997-0431-FCD7-1EC1-7A73314D17C3}"/>
              </a:ext>
            </a:extLst>
          </p:cNvPr>
          <p:cNvSpPr txBox="1">
            <a:spLocks/>
          </p:cNvSpPr>
          <p:nvPr/>
        </p:nvSpPr>
        <p:spPr>
          <a:xfrm>
            <a:off x="4881813" y="5597463"/>
            <a:ext cx="6562677" cy="936000"/>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2400" b="1" i="0" kern="1200">
                <a:solidFill>
                  <a:srgbClr val="29C5F4"/>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n-US" b="0">
                <a:solidFill>
                  <a:srgbClr val="173965"/>
                </a:solidFill>
              </a:rPr>
              <a:t>When applicable, </a:t>
            </a:r>
            <a:r>
              <a:rPr lang="en-US">
                <a:solidFill>
                  <a:srgbClr val="173965"/>
                </a:solidFill>
              </a:rPr>
              <a:t>evaluation instructions </a:t>
            </a:r>
            <a:r>
              <a:rPr lang="en-US" b="0">
                <a:solidFill>
                  <a:srgbClr val="173965"/>
                </a:solidFill>
              </a:rPr>
              <a:t>are also provided, </a:t>
            </a:r>
            <a:r>
              <a:rPr lang="en-US">
                <a:solidFill>
                  <a:srgbClr val="173965"/>
                </a:solidFill>
              </a:rPr>
              <a:t>ending</a:t>
            </a:r>
            <a:r>
              <a:rPr lang="en-US" b="0">
                <a:solidFill>
                  <a:srgbClr val="173965"/>
                </a:solidFill>
              </a:rPr>
              <a:t> the week’s materials.</a:t>
            </a:r>
            <a:endParaRPr lang="en-GB" b="0">
              <a:solidFill>
                <a:srgbClr val="173965"/>
              </a:solidFill>
            </a:endParaRPr>
          </a:p>
        </p:txBody>
      </p:sp>
      <p:sp>
        <p:nvSpPr>
          <p:cNvPr id="15" name="Text Placeholder 10">
            <a:extLst>
              <a:ext uri="{FF2B5EF4-FFF2-40B4-BE49-F238E27FC236}">
                <a16:creationId xmlns:a16="http://schemas.microsoft.com/office/drawing/2014/main" id="{FA5D4230-2983-D003-6F09-7FF1B2C85F31}"/>
              </a:ext>
            </a:extLst>
          </p:cNvPr>
          <p:cNvSpPr txBox="1">
            <a:spLocks/>
          </p:cNvSpPr>
          <p:nvPr/>
        </p:nvSpPr>
        <p:spPr>
          <a:xfrm>
            <a:off x="3872872" y="5374602"/>
            <a:ext cx="1232765" cy="955625"/>
          </a:xfrm>
          <a:prstGeom prst="rect">
            <a:avLst/>
          </a:prstGeom>
          <a:noFill/>
        </p:spPr>
        <p:txBody>
          <a:bodyPr anchor="t">
            <a:noAutofit/>
          </a:bodyPr>
          <a:lstStyle>
            <a:lvl1pPr marL="0" indent="0" algn="l" defTabSz="914400" rtl="0" eaLnBrk="1" latinLnBrk="0" hangingPunct="1">
              <a:lnSpc>
                <a:spcPct val="130000"/>
              </a:lnSpc>
              <a:spcBef>
                <a:spcPts val="1000"/>
              </a:spcBef>
              <a:buFont typeface="Arial" panose="020B0604020202020204" pitchFamily="34" charset="0"/>
              <a:buNone/>
              <a:defRPr sz="4400" b="1"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05.</a:t>
            </a:r>
          </a:p>
        </p:txBody>
      </p:sp>
      <p:pic>
        <p:nvPicPr>
          <p:cNvPr id="19" name="Picture Placeholder 18" descr="A stack of post-it notes&#10;&#10;Description automatically generated">
            <a:extLst>
              <a:ext uri="{FF2B5EF4-FFF2-40B4-BE49-F238E27FC236}">
                <a16:creationId xmlns:a16="http://schemas.microsoft.com/office/drawing/2014/main" id="{3F7039E8-3BD3-4586-0478-6ADFD8564094}"/>
              </a:ext>
            </a:extLst>
          </p:cNvPr>
          <p:cNvPicPr>
            <a:picLocks noGrp="1" noChangeAspect="1"/>
          </p:cNvPicPr>
          <p:nvPr>
            <p:ph type="pic" sz="quarter" idx="19"/>
          </p:nvPr>
        </p:nvPicPr>
        <p:blipFill>
          <a:blip r:embed="rId3"/>
          <a:srcRect l="32647" r="32647"/>
          <a:stretch>
            <a:fillRect/>
          </a:stretch>
        </p:blipFill>
        <p:spPr>
          <a:xfrm>
            <a:off x="0" y="22927"/>
            <a:ext cx="3570477" cy="6858000"/>
          </a:xfrm>
        </p:spPr>
      </p:pic>
    </p:spTree>
    <p:extLst>
      <p:ext uri="{BB962C8B-B14F-4D97-AF65-F5344CB8AC3E}">
        <p14:creationId xmlns:p14="http://schemas.microsoft.com/office/powerpoint/2010/main" val="161786692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8F47D0-80D0-D3C2-DD37-1A02E7337D3F}"/>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4FF53087-2FB1-2142-91F0-352298FB1DA7}"/>
              </a:ext>
            </a:extLst>
          </p:cNvPr>
          <p:cNvSpPr>
            <a:spLocks noGrp="1"/>
          </p:cNvSpPr>
          <p:nvPr>
            <p:ph type="body" sz="quarter" idx="16"/>
          </p:nvPr>
        </p:nvSpPr>
        <p:spPr/>
        <p:txBody>
          <a:bodyPr/>
          <a:lstStyle/>
          <a:p>
            <a:r>
              <a:rPr lang="en-GB" sz="3600" b="1" dirty="0"/>
              <a:t>Finalise your plan &amp; Reflection Questions</a:t>
            </a:r>
          </a:p>
        </p:txBody>
      </p:sp>
      <p:sp>
        <p:nvSpPr>
          <p:cNvPr id="4" name="Text Placeholder 3">
            <a:extLst>
              <a:ext uri="{FF2B5EF4-FFF2-40B4-BE49-F238E27FC236}">
                <a16:creationId xmlns:a16="http://schemas.microsoft.com/office/drawing/2014/main" id="{E5D84FEF-81F5-7CEE-8495-70338BD554BE}"/>
              </a:ext>
            </a:extLst>
          </p:cNvPr>
          <p:cNvSpPr>
            <a:spLocks noGrp="1"/>
          </p:cNvSpPr>
          <p:nvPr>
            <p:ph type="body" sz="quarter" idx="19"/>
          </p:nvPr>
        </p:nvSpPr>
        <p:spPr>
          <a:xfrm>
            <a:off x="904856" y="2249177"/>
            <a:ext cx="8935830" cy="3781929"/>
          </a:xfrm>
        </p:spPr>
        <p:txBody>
          <a:bodyPr lIns="91440" tIns="45720" rIns="91440" bIns="45720" anchor="t"/>
          <a:lstStyle/>
          <a:p>
            <a:pPr marL="0" indent="0"/>
            <a:r>
              <a:rPr lang="en-GB" sz="1600" b="1" dirty="0">
                <a:ea typeface="Open Sans"/>
                <a:cs typeface="Calibri"/>
              </a:rPr>
              <a:t>Finalise your Plan</a:t>
            </a:r>
          </a:p>
          <a:p>
            <a:pPr marL="285750" indent="-285750">
              <a:buFont typeface="Wingdings" panose="05000000000000000000" pitchFamily="2" charset="2"/>
              <a:buChar char="q"/>
            </a:pPr>
            <a:r>
              <a:rPr lang="en-GB" sz="1600" dirty="0">
                <a:ea typeface="Open Sans"/>
                <a:cs typeface="Calibri"/>
              </a:rPr>
              <a:t>Prepare a brief summary of your action plan using your selected tool.</a:t>
            </a:r>
          </a:p>
          <a:p>
            <a:pPr marL="285750" indent="-285750">
              <a:buFont typeface="Wingdings" panose="05000000000000000000" pitchFamily="2" charset="2"/>
              <a:buChar char="q"/>
            </a:pPr>
            <a:r>
              <a:rPr lang="en-GB" sz="1600" dirty="0"/>
              <a:t>Show how the digital tool supports the commercialisation process.</a:t>
            </a:r>
          </a:p>
          <a:p>
            <a:pPr marL="285750" indent="-285750">
              <a:buFont typeface="Wingdings" panose="05000000000000000000" pitchFamily="2" charset="2"/>
              <a:buChar char="q"/>
            </a:pPr>
            <a:r>
              <a:rPr lang="en-GB" sz="1600" dirty="0"/>
              <a:t>Ensure alignment with sustainability priorities and the SDGs.</a:t>
            </a:r>
          </a:p>
          <a:p>
            <a:pPr marL="285750" indent="-285750">
              <a:buFont typeface="Wingdings" panose="05000000000000000000" pitchFamily="2" charset="2"/>
              <a:buChar char="q"/>
            </a:pPr>
            <a:r>
              <a:rPr lang="en-GB" sz="1600" dirty="0">
                <a:ea typeface="Open Sans"/>
                <a:cs typeface="Calibri"/>
              </a:rPr>
              <a:t>Be ready to present your plan in class in the next session.</a:t>
            </a:r>
          </a:p>
          <a:p>
            <a:pPr marL="285750" indent="-285750">
              <a:buFont typeface="Arial" panose="020B0604020202020204" pitchFamily="34" charset="0"/>
              <a:buChar char="•"/>
            </a:pPr>
            <a:endParaRPr lang="en-GB" sz="1600" dirty="0">
              <a:highlight>
                <a:srgbClr val="FFFF00"/>
              </a:highlight>
            </a:endParaRPr>
          </a:p>
          <a:p>
            <a:pPr marL="0" indent="0"/>
            <a:r>
              <a:rPr lang="en-GB" sz="1600" b="1" dirty="0"/>
              <a:t>Reflection Questions</a:t>
            </a:r>
          </a:p>
          <a:p>
            <a:pPr marL="285750" indent="-285750">
              <a:buFont typeface="Wingdings" panose="05000000000000000000" pitchFamily="2" charset="2"/>
              <a:buChar char="q"/>
            </a:pPr>
            <a:r>
              <a:rPr lang="en-GB" sz="1600" dirty="0"/>
              <a:t>How does your plan ensure a smooth implementation of the solution?</a:t>
            </a:r>
          </a:p>
          <a:p>
            <a:pPr marL="285750" indent="-285750">
              <a:buFont typeface="Wingdings" panose="05000000000000000000" pitchFamily="2" charset="2"/>
              <a:buChar char="q"/>
            </a:pPr>
            <a:r>
              <a:rPr lang="en-GB" sz="1600" dirty="0"/>
              <a:t>What challenges might arise during commercialisation?</a:t>
            </a:r>
          </a:p>
          <a:p>
            <a:pPr marL="285750" indent="-285750">
              <a:buFont typeface="Wingdings" panose="05000000000000000000" pitchFamily="2" charset="2"/>
              <a:buChar char="q"/>
            </a:pPr>
            <a:r>
              <a:rPr lang="en-GB" sz="1600" dirty="0"/>
              <a:t>How does the digital tool improve your planning and execution?</a:t>
            </a:r>
          </a:p>
        </p:txBody>
      </p:sp>
    </p:spTree>
    <p:extLst>
      <p:ext uri="{BB962C8B-B14F-4D97-AF65-F5344CB8AC3E}">
        <p14:creationId xmlns:p14="http://schemas.microsoft.com/office/powerpoint/2010/main" val="86946347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17">
            <a:extLst>
              <a:ext uri="{FF2B5EF4-FFF2-40B4-BE49-F238E27FC236}">
                <a16:creationId xmlns:a16="http://schemas.microsoft.com/office/drawing/2014/main" id="{BCE9C753-B344-7A74-3192-E14C32B94B65}"/>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t="12604" b="12604"/>
          <a:stretch>
            <a:fillRect/>
          </a:stretch>
        </p:blipFill>
        <p:spPr/>
      </p:pic>
      <p:sp>
        <p:nvSpPr>
          <p:cNvPr id="3" name="Text Placeholder 2">
            <a:extLst>
              <a:ext uri="{FF2B5EF4-FFF2-40B4-BE49-F238E27FC236}">
                <a16:creationId xmlns:a16="http://schemas.microsoft.com/office/drawing/2014/main" id="{3BF66C96-1058-77E4-C13D-E0B188DFF45B}"/>
              </a:ext>
            </a:extLst>
          </p:cNvPr>
          <p:cNvSpPr>
            <a:spLocks noGrp="1"/>
          </p:cNvSpPr>
          <p:nvPr>
            <p:ph type="body" sz="quarter" idx="18"/>
          </p:nvPr>
        </p:nvSpPr>
        <p:spPr>
          <a:xfrm>
            <a:off x="4063536" y="4333156"/>
            <a:ext cx="4064926" cy="850665"/>
          </a:xfrm>
        </p:spPr>
        <p:txBody>
          <a:bodyPr/>
          <a:lstStyle/>
          <a:p>
            <a:r>
              <a:rPr lang="en-US" sz="4000" b="1"/>
              <a:t>WEEK 14</a:t>
            </a:r>
          </a:p>
        </p:txBody>
      </p:sp>
      <p:sp>
        <p:nvSpPr>
          <p:cNvPr id="4" name="Text Placeholder 3">
            <a:extLst>
              <a:ext uri="{FF2B5EF4-FFF2-40B4-BE49-F238E27FC236}">
                <a16:creationId xmlns:a16="http://schemas.microsoft.com/office/drawing/2014/main" id="{49DD019E-4F9C-358B-A64A-BC6FBC5F0A5D}"/>
              </a:ext>
            </a:extLst>
          </p:cNvPr>
          <p:cNvSpPr>
            <a:spLocks noGrp="1"/>
          </p:cNvSpPr>
          <p:nvPr>
            <p:ph type="body" sz="quarter" idx="19"/>
          </p:nvPr>
        </p:nvSpPr>
        <p:spPr>
          <a:xfrm>
            <a:off x="3262458" y="1674178"/>
            <a:ext cx="5667082" cy="1748587"/>
          </a:xfrm>
        </p:spPr>
        <p:txBody>
          <a:bodyPr/>
          <a:lstStyle/>
          <a:p>
            <a:r>
              <a:rPr lang="en-GB" sz="4800" b="1"/>
              <a:t>FINAL PRESENTATIONS AND DISCUSSIONS </a:t>
            </a:r>
          </a:p>
        </p:txBody>
      </p:sp>
    </p:spTree>
    <p:extLst>
      <p:ext uri="{BB962C8B-B14F-4D97-AF65-F5344CB8AC3E}">
        <p14:creationId xmlns:p14="http://schemas.microsoft.com/office/powerpoint/2010/main" val="352163013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4383B3B-68DF-92D1-3C49-06776337C23C}"/>
              </a:ext>
            </a:extLst>
          </p:cNvPr>
          <p:cNvSpPr>
            <a:spLocks noGrp="1"/>
          </p:cNvSpPr>
          <p:nvPr>
            <p:ph type="body" sz="quarter" idx="18"/>
          </p:nvPr>
        </p:nvSpPr>
        <p:spPr>
          <a:xfrm>
            <a:off x="701135" y="2344758"/>
            <a:ext cx="4867011" cy="4111797"/>
          </a:xfrm>
        </p:spPr>
        <p:txBody>
          <a:bodyPr/>
          <a:lstStyle/>
          <a:p>
            <a:pPr marL="9525" indent="-9525"/>
            <a:r>
              <a:rPr lang="en-US" sz="2400">
                <a:ea typeface="Calibri"/>
                <a:cs typeface="Calibri"/>
              </a:rPr>
              <a:t>Structured and constructive peer feedback, focusing on clarity, feasibility, innovation, sustainability, innovation management process, and digital tool usage. </a:t>
            </a:r>
          </a:p>
          <a:p>
            <a:pPr marL="9525" indent="-9525"/>
            <a:endParaRPr lang="en-US" sz="2400">
              <a:ea typeface="Calibri"/>
              <a:cs typeface="Calibri"/>
            </a:endParaRPr>
          </a:p>
          <a:p>
            <a:pPr marL="9525" indent="-9525"/>
            <a:r>
              <a:rPr lang="en-US" sz="2400">
                <a:ea typeface="Calibri"/>
                <a:cs typeface="Calibri"/>
              </a:rPr>
              <a:t>Each group should evaluate at least two other presentations using the template available in the worksheet.</a:t>
            </a:r>
          </a:p>
          <a:p>
            <a:pPr marL="9525" indent="-9525"/>
            <a:endParaRPr lang="en-US" sz="2400">
              <a:ea typeface="Calibri"/>
              <a:cs typeface="Calibri"/>
            </a:endParaRPr>
          </a:p>
          <a:p>
            <a:endParaRPr lang="en-GB"/>
          </a:p>
        </p:txBody>
      </p:sp>
      <p:sp>
        <p:nvSpPr>
          <p:cNvPr id="3" name="Text Placeholder 2">
            <a:extLst>
              <a:ext uri="{FF2B5EF4-FFF2-40B4-BE49-F238E27FC236}">
                <a16:creationId xmlns:a16="http://schemas.microsoft.com/office/drawing/2014/main" id="{E6431C77-655A-4F6C-DB55-B331647CB94F}"/>
              </a:ext>
            </a:extLst>
          </p:cNvPr>
          <p:cNvSpPr>
            <a:spLocks noGrp="1"/>
          </p:cNvSpPr>
          <p:nvPr>
            <p:ph type="body" sz="quarter" idx="16"/>
          </p:nvPr>
        </p:nvSpPr>
        <p:spPr/>
        <p:txBody>
          <a:bodyPr/>
          <a:lstStyle/>
          <a:p>
            <a:r>
              <a:rPr lang="en-GB"/>
              <a:t>PEER FEEDBACK</a:t>
            </a:r>
          </a:p>
        </p:txBody>
      </p:sp>
      <p:pic>
        <p:nvPicPr>
          <p:cNvPr id="6" name="Picture Placeholder 5" descr="A hand holding a pen&#10;&#10;Description automatically generated">
            <a:extLst>
              <a:ext uri="{FF2B5EF4-FFF2-40B4-BE49-F238E27FC236}">
                <a16:creationId xmlns:a16="http://schemas.microsoft.com/office/drawing/2014/main" id="{E6FD4D46-E491-73D9-8964-8127691D3513}"/>
              </a:ext>
            </a:extLst>
          </p:cNvPr>
          <p:cNvPicPr>
            <a:picLocks noGrp="1" noChangeAspect="1"/>
          </p:cNvPicPr>
          <p:nvPr>
            <p:ph type="pic" sz="quarter" idx="19"/>
          </p:nvPr>
        </p:nvPicPr>
        <p:blipFill>
          <a:blip r:embed="rId2"/>
          <a:srcRect t="7354" b="7354"/>
          <a:stretch>
            <a:fillRect/>
          </a:stretch>
        </p:blipFill>
        <p:spPr/>
      </p:pic>
    </p:spTree>
    <p:extLst>
      <p:ext uri="{BB962C8B-B14F-4D97-AF65-F5344CB8AC3E}">
        <p14:creationId xmlns:p14="http://schemas.microsoft.com/office/powerpoint/2010/main" val="183011442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3F2323-5A06-C4D2-9418-A55F3610EEB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7C1C57D-D53F-B5F1-736A-A13665EE83AB}"/>
              </a:ext>
            </a:extLst>
          </p:cNvPr>
          <p:cNvSpPr>
            <a:spLocks noGrp="1"/>
          </p:cNvSpPr>
          <p:nvPr>
            <p:ph type="body" sz="quarter" idx="16"/>
          </p:nvPr>
        </p:nvSpPr>
        <p:spPr/>
        <p:txBody>
          <a:bodyPr/>
          <a:lstStyle/>
          <a:p>
            <a:r>
              <a:rPr lang="en-US"/>
              <a:t>EVALUATION CRITERIA</a:t>
            </a:r>
          </a:p>
        </p:txBody>
      </p:sp>
      <p:sp>
        <p:nvSpPr>
          <p:cNvPr id="3" name="Text Placeholder 2">
            <a:extLst>
              <a:ext uri="{FF2B5EF4-FFF2-40B4-BE49-F238E27FC236}">
                <a16:creationId xmlns:a16="http://schemas.microsoft.com/office/drawing/2014/main" id="{1DCBBA86-BCCA-2508-C0EA-E9E1BB684993}"/>
              </a:ext>
            </a:extLst>
          </p:cNvPr>
          <p:cNvSpPr>
            <a:spLocks noGrp="1"/>
          </p:cNvSpPr>
          <p:nvPr>
            <p:ph type="body" sz="quarter" idx="19"/>
          </p:nvPr>
        </p:nvSpPr>
        <p:spPr>
          <a:xfrm>
            <a:off x="904856" y="2298699"/>
            <a:ext cx="10479218" cy="3940675"/>
          </a:xfrm>
        </p:spPr>
        <p:txBody>
          <a:bodyPr lIns="91440" tIns="45720" rIns="91440" bIns="45720" anchor="t"/>
          <a:lstStyle/>
          <a:p>
            <a:r>
              <a:rPr lang="en-GB" sz="1600"/>
              <a:t>Use the criteria presented and the table on the worksheet to provide constructive feedback on your peers' presentations:</a:t>
            </a:r>
            <a:endParaRPr lang="en-US" sz="1600">
              <a:ea typeface="Calibri"/>
              <a:cs typeface="Calibri"/>
            </a:endParaRPr>
          </a:p>
          <a:p>
            <a:endParaRPr lang="en-US" sz="1100">
              <a:ea typeface="Calibri"/>
              <a:cs typeface="Calibri"/>
            </a:endParaRPr>
          </a:p>
        </p:txBody>
      </p:sp>
      <p:cxnSp>
        <p:nvCxnSpPr>
          <p:cNvPr id="10" name="Gerade Verbindung mit Pfeil 9">
            <a:extLst>
              <a:ext uri="{FF2B5EF4-FFF2-40B4-BE49-F238E27FC236}">
                <a16:creationId xmlns:a16="http://schemas.microsoft.com/office/drawing/2014/main" id="{272DB060-365D-4C21-4117-2005B49A5333}"/>
              </a:ext>
            </a:extLst>
          </p:cNvPr>
          <p:cNvCxnSpPr>
            <a:cxnSpLocks/>
          </p:cNvCxnSpPr>
          <p:nvPr/>
        </p:nvCxnSpPr>
        <p:spPr>
          <a:xfrm flipV="1">
            <a:off x="7086601" y="4769544"/>
            <a:ext cx="1039357" cy="1"/>
          </a:xfrm>
          <a:prstGeom prst="straightConnector1">
            <a:avLst/>
          </a:prstGeom>
          <a:ln w="76200">
            <a:solidFill>
              <a:srgbClr val="8652A1"/>
            </a:solidFill>
            <a:tailEnd type="triangle"/>
          </a:ln>
        </p:spPr>
        <p:style>
          <a:lnRef idx="1">
            <a:schemeClr val="accent1"/>
          </a:lnRef>
          <a:fillRef idx="0">
            <a:schemeClr val="accent1"/>
          </a:fillRef>
          <a:effectRef idx="0">
            <a:schemeClr val="accent1"/>
          </a:effectRef>
          <a:fontRef idx="minor">
            <a:schemeClr val="tx1"/>
          </a:fontRef>
        </p:style>
      </p:cxnSp>
      <p:graphicFrame>
        <p:nvGraphicFramePr>
          <p:cNvPr id="12" name="Tabelle 11">
            <a:extLst>
              <a:ext uri="{FF2B5EF4-FFF2-40B4-BE49-F238E27FC236}">
                <a16:creationId xmlns:a16="http://schemas.microsoft.com/office/drawing/2014/main" id="{CF065360-A5C5-17DE-0F44-9D60F21EB69A}"/>
              </a:ext>
            </a:extLst>
          </p:cNvPr>
          <p:cNvGraphicFramePr>
            <a:graphicFrameLocks noGrp="1"/>
          </p:cNvGraphicFramePr>
          <p:nvPr>
            <p:extLst>
              <p:ext uri="{D42A27DB-BD31-4B8C-83A1-F6EECF244321}">
                <p14:modId xmlns:p14="http://schemas.microsoft.com/office/powerpoint/2010/main" val="2326008904"/>
              </p:ext>
            </p:extLst>
          </p:nvPr>
        </p:nvGraphicFramePr>
        <p:xfrm>
          <a:off x="772856" y="2818824"/>
          <a:ext cx="6313745" cy="3901440"/>
        </p:xfrm>
        <a:graphic>
          <a:graphicData uri="http://schemas.openxmlformats.org/drawingml/2006/table">
            <a:tbl>
              <a:tblPr firstRow="1" bandRow="1">
                <a:tableStyleId>{8799B23B-EC83-4686-B30A-512413B5E67A}</a:tableStyleId>
              </a:tblPr>
              <a:tblGrid>
                <a:gridCol w="913745">
                  <a:extLst>
                    <a:ext uri="{9D8B030D-6E8A-4147-A177-3AD203B41FA5}">
                      <a16:colId xmlns:a16="http://schemas.microsoft.com/office/drawing/2014/main" val="1833162277"/>
                    </a:ext>
                  </a:extLst>
                </a:gridCol>
                <a:gridCol w="1080000">
                  <a:extLst>
                    <a:ext uri="{9D8B030D-6E8A-4147-A177-3AD203B41FA5}">
                      <a16:colId xmlns:a16="http://schemas.microsoft.com/office/drawing/2014/main" val="2334726549"/>
                    </a:ext>
                  </a:extLst>
                </a:gridCol>
                <a:gridCol w="1080000">
                  <a:extLst>
                    <a:ext uri="{9D8B030D-6E8A-4147-A177-3AD203B41FA5}">
                      <a16:colId xmlns:a16="http://schemas.microsoft.com/office/drawing/2014/main" val="2750898573"/>
                    </a:ext>
                  </a:extLst>
                </a:gridCol>
                <a:gridCol w="1080000">
                  <a:extLst>
                    <a:ext uri="{9D8B030D-6E8A-4147-A177-3AD203B41FA5}">
                      <a16:colId xmlns:a16="http://schemas.microsoft.com/office/drawing/2014/main" val="826357063"/>
                    </a:ext>
                  </a:extLst>
                </a:gridCol>
                <a:gridCol w="1080000">
                  <a:extLst>
                    <a:ext uri="{9D8B030D-6E8A-4147-A177-3AD203B41FA5}">
                      <a16:colId xmlns:a16="http://schemas.microsoft.com/office/drawing/2014/main" val="1337700197"/>
                    </a:ext>
                  </a:extLst>
                </a:gridCol>
                <a:gridCol w="1080000">
                  <a:extLst>
                    <a:ext uri="{9D8B030D-6E8A-4147-A177-3AD203B41FA5}">
                      <a16:colId xmlns:a16="http://schemas.microsoft.com/office/drawing/2014/main" val="3973335458"/>
                    </a:ext>
                  </a:extLst>
                </a:gridCol>
              </a:tblGrid>
              <a:tr h="370840">
                <a:tc>
                  <a:txBody>
                    <a:bodyPr/>
                    <a:lstStyle/>
                    <a:p>
                      <a:r>
                        <a:rPr lang="de-DE" sz="1000" err="1">
                          <a:solidFill>
                            <a:schemeClr val="bg1"/>
                          </a:solidFill>
                        </a:rPr>
                        <a:t>Criteria</a:t>
                      </a:r>
                      <a:endParaRPr lang="en-GB" sz="1000">
                        <a:solidFill>
                          <a:schemeClr val="bg1"/>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8652A1"/>
                    </a:solidFill>
                  </a:tcPr>
                </a:tc>
                <a:tc>
                  <a:txBody>
                    <a:bodyPr/>
                    <a:lstStyle/>
                    <a:p>
                      <a:r>
                        <a:rPr lang="de-DE" sz="1000" err="1">
                          <a:solidFill>
                            <a:schemeClr val="bg1"/>
                          </a:solidFill>
                        </a:rPr>
                        <a:t>Excellent</a:t>
                      </a:r>
                      <a:r>
                        <a:rPr lang="de-DE" sz="1000">
                          <a:solidFill>
                            <a:schemeClr val="bg1"/>
                          </a:solidFill>
                        </a:rPr>
                        <a:t> (5)</a:t>
                      </a:r>
                      <a:endParaRPr lang="en-GB" sz="1000">
                        <a:solidFill>
                          <a:schemeClr val="bg1"/>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8652A1"/>
                    </a:solidFill>
                  </a:tcPr>
                </a:tc>
                <a:tc>
                  <a:txBody>
                    <a:bodyPr/>
                    <a:lstStyle/>
                    <a:p>
                      <a:r>
                        <a:rPr lang="de-DE" sz="1000" err="1">
                          <a:solidFill>
                            <a:schemeClr val="bg1"/>
                          </a:solidFill>
                        </a:rPr>
                        <a:t>Good</a:t>
                      </a:r>
                      <a:r>
                        <a:rPr lang="de-DE" sz="1000">
                          <a:solidFill>
                            <a:schemeClr val="bg1"/>
                          </a:solidFill>
                        </a:rPr>
                        <a:t> (4)</a:t>
                      </a:r>
                      <a:endParaRPr lang="en-GB" sz="1000">
                        <a:solidFill>
                          <a:schemeClr val="bg1"/>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8652A1"/>
                    </a:solidFill>
                  </a:tcPr>
                </a:tc>
                <a:tc>
                  <a:txBody>
                    <a:bodyPr/>
                    <a:lstStyle/>
                    <a:p>
                      <a:r>
                        <a:rPr lang="de-DE" sz="1000" err="1">
                          <a:solidFill>
                            <a:schemeClr val="bg1"/>
                          </a:solidFill>
                        </a:rPr>
                        <a:t>Satisfactory</a:t>
                      </a:r>
                      <a:r>
                        <a:rPr lang="de-DE" sz="1000">
                          <a:solidFill>
                            <a:schemeClr val="bg1"/>
                          </a:solidFill>
                        </a:rPr>
                        <a:t> (3)</a:t>
                      </a:r>
                      <a:endParaRPr lang="en-GB" sz="1000">
                        <a:solidFill>
                          <a:schemeClr val="bg1"/>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8652A1"/>
                    </a:solidFill>
                  </a:tcPr>
                </a:tc>
                <a:tc>
                  <a:txBody>
                    <a:bodyPr/>
                    <a:lstStyle/>
                    <a:p>
                      <a:r>
                        <a:rPr lang="de-DE" sz="1000">
                          <a:solidFill>
                            <a:schemeClr val="bg1"/>
                          </a:solidFill>
                        </a:rPr>
                        <a:t>Needs </a:t>
                      </a:r>
                      <a:r>
                        <a:rPr lang="de-DE" sz="1000" err="1">
                          <a:solidFill>
                            <a:schemeClr val="bg1"/>
                          </a:solidFill>
                        </a:rPr>
                        <a:t>Improvement</a:t>
                      </a:r>
                      <a:r>
                        <a:rPr lang="de-DE" sz="1000">
                          <a:solidFill>
                            <a:schemeClr val="bg1"/>
                          </a:solidFill>
                        </a:rPr>
                        <a:t> (2)</a:t>
                      </a:r>
                      <a:endParaRPr lang="en-GB" sz="1000">
                        <a:solidFill>
                          <a:schemeClr val="bg1"/>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8652A1"/>
                    </a:solidFill>
                  </a:tcPr>
                </a:tc>
                <a:tc>
                  <a:txBody>
                    <a:bodyPr/>
                    <a:lstStyle/>
                    <a:p>
                      <a:r>
                        <a:rPr lang="de-DE" sz="1000">
                          <a:solidFill>
                            <a:schemeClr val="bg1"/>
                          </a:solidFill>
                        </a:rPr>
                        <a:t>Not </a:t>
                      </a:r>
                      <a:r>
                        <a:rPr lang="de-DE" sz="1000" err="1">
                          <a:solidFill>
                            <a:schemeClr val="bg1"/>
                          </a:solidFill>
                        </a:rPr>
                        <a:t>Satisfactory</a:t>
                      </a:r>
                      <a:r>
                        <a:rPr lang="de-DE" sz="1000">
                          <a:solidFill>
                            <a:schemeClr val="bg1"/>
                          </a:solidFill>
                        </a:rPr>
                        <a:t> (1)</a:t>
                      </a:r>
                      <a:endParaRPr lang="en-GB" sz="1000">
                        <a:solidFill>
                          <a:schemeClr val="bg1"/>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8652A1"/>
                    </a:solidFill>
                  </a:tcPr>
                </a:tc>
                <a:extLst>
                  <a:ext uri="{0D108BD9-81ED-4DB2-BD59-A6C34878D82A}">
                    <a16:rowId xmlns:a16="http://schemas.microsoft.com/office/drawing/2014/main" val="872849028"/>
                  </a:ext>
                </a:extLst>
              </a:tr>
              <a:tr h="360000">
                <a:tc>
                  <a:txBody>
                    <a:bodyPr/>
                    <a:lstStyle/>
                    <a:p>
                      <a:r>
                        <a:rPr lang="de-DE" sz="1000">
                          <a:solidFill>
                            <a:sysClr val="windowText" lastClr="000000"/>
                          </a:solidFill>
                        </a:rPr>
                        <a:t>Clarity &amp; </a:t>
                      </a:r>
                      <a:r>
                        <a:rPr lang="de-DE" sz="1000" err="1">
                          <a:solidFill>
                            <a:sysClr val="windowText" lastClr="000000"/>
                          </a:solidFill>
                        </a:rPr>
                        <a:t>Structure</a:t>
                      </a:r>
                      <a:endParaRPr lang="en-GB" sz="1000">
                        <a:solidFill>
                          <a:sysClr val="windowText" lastClr="000000"/>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lang="de-DE" sz="1000">
                          <a:solidFill>
                            <a:sysClr val="windowText" lastClr="000000"/>
                          </a:solidFill>
                        </a:rPr>
                        <a:t>Well-</a:t>
                      </a:r>
                      <a:r>
                        <a:rPr lang="de-DE" sz="1000" err="1">
                          <a:solidFill>
                            <a:sysClr val="windowText" lastClr="000000"/>
                          </a:solidFill>
                        </a:rPr>
                        <a:t>structured</a:t>
                      </a:r>
                      <a:r>
                        <a:rPr lang="de-DE" sz="1000">
                          <a:solidFill>
                            <a:sysClr val="windowText" lastClr="000000"/>
                          </a:solidFill>
                        </a:rPr>
                        <a:t>, </a:t>
                      </a:r>
                      <a:r>
                        <a:rPr lang="de-DE" sz="1000" err="1">
                          <a:solidFill>
                            <a:sysClr val="windowText" lastClr="000000"/>
                          </a:solidFill>
                        </a:rPr>
                        <a:t>logical</a:t>
                      </a:r>
                      <a:r>
                        <a:rPr lang="de-DE" sz="1000">
                          <a:solidFill>
                            <a:sysClr val="windowText" lastClr="000000"/>
                          </a:solidFill>
                        </a:rPr>
                        <a:t> </a:t>
                      </a:r>
                      <a:r>
                        <a:rPr lang="de-DE" sz="1000" err="1">
                          <a:solidFill>
                            <a:sysClr val="windowText" lastClr="000000"/>
                          </a:solidFill>
                        </a:rPr>
                        <a:t>flow</a:t>
                      </a:r>
                      <a:endParaRPr lang="en-GB" sz="1000">
                        <a:solidFill>
                          <a:sysClr val="windowText" lastClr="000000"/>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de-DE" sz="1000" err="1">
                          <a:solidFill>
                            <a:sysClr val="windowText" lastClr="000000"/>
                          </a:solidFill>
                        </a:rPr>
                        <a:t>Mostly</a:t>
                      </a:r>
                      <a:r>
                        <a:rPr lang="de-DE" sz="1000">
                          <a:solidFill>
                            <a:sysClr val="windowText" lastClr="000000"/>
                          </a:solidFill>
                        </a:rPr>
                        <a:t> </a:t>
                      </a:r>
                      <a:r>
                        <a:rPr lang="de-DE" sz="1000" err="1">
                          <a:solidFill>
                            <a:sysClr val="windowText" lastClr="000000"/>
                          </a:solidFill>
                        </a:rPr>
                        <a:t>clear</a:t>
                      </a:r>
                      <a:r>
                        <a:rPr lang="de-DE" sz="1000">
                          <a:solidFill>
                            <a:sysClr val="windowText" lastClr="000000"/>
                          </a:solidFill>
                        </a:rPr>
                        <a:t>, minor </a:t>
                      </a:r>
                      <a:r>
                        <a:rPr lang="de-DE" sz="1000" err="1">
                          <a:solidFill>
                            <a:sysClr val="windowText" lastClr="000000"/>
                          </a:solidFill>
                        </a:rPr>
                        <a:t>gaps</a:t>
                      </a:r>
                      <a:endParaRPr lang="en-GB" sz="1000">
                        <a:solidFill>
                          <a:sysClr val="windowText" lastClr="000000"/>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de-DE" sz="1000" err="1">
                          <a:solidFill>
                            <a:sysClr val="windowText" lastClr="000000"/>
                          </a:solidFill>
                        </a:rPr>
                        <a:t>Some</a:t>
                      </a:r>
                      <a:r>
                        <a:rPr lang="de-DE" sz="1000">
                          <a:solidFill>
                            <a:sysClr val="windowText" lastClr="000000"/>
                          </a:solidFill>
                        </a:rPr>
                        <a:t> </a:t>
                      </a:r>
                      <a:r>
                        <a:rPr lang="de-DE" sz="1000" err="1">
                          <a:solidFill>
                            <a:sysClr val="windowText" lastClr="000000"/>
                          </a:solidFill>
                        </a:rPr>
                        <a:t>points</a:t>
                      </a:r>
                      <a:r>
                        <a:rPr lang="de-DE" sz="1000">
                          <a:solidFill>
                            <a:sysClr val="windowText" lastClr="000000"/>
                          </a:solidFill>
                        </a:rPr>
                        <a:t> </a:t>
                      </a:r>
                      <a:r>
                        <a:rPr lang="de-DE" sz="1000" err="1">
                          <a:solidFill>
                            <a:sysClr val="windowText" lastClr="000000"/>
                          </a:solidFill>
                        </a:rPr>
                        <a:t>unclear</a:t>
                      </a:r>
                      <a:endParaRPr lang="en-GB" sz="1000">
                        <a:solidFill>
                          <a:sysClr val="windowText" lastClr="000000"/>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de-DE" sz="1000">
                          <a:solidFill>
                            <a:sysClr val="windowText" lastClr="000000"/>
                          </a:solidFill>
                        </a:rPr>
                        <a:t>Lacks </a:t>
                      </a:r>
                      <a:r>
                        <a:rPr lang="de-DE" sz="1000" err="1">
                          <a:solidFill>
                            <a:sysClr val="windowText" lastClr="000000"/>
                          </a:solidFill>
                        </a:rPr>
                        <a:t>organisation</a:t>
                      </a:r>
                      <a:endParaRPr lang="en-GB" sz="1000">
                        <a:solidFill>
                          <a:sysClr val="windowText" lastClr="000000"/>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de-DE" sz="1000" err="1">
                          <a:solidFill>
                            <a:sysClr val="windowText" lastClr="000000"/>
                          </a:solidFill>
                        </a:rPr>
                        <a:t>Disorganised</a:t>
                      </a:r>
                      <a:r>
                        <a:rPr lang="de-DE" sz="1000">
                          <a:solidFill>
                            <a:sysClr val="windowText" lastClr="000000"/>
                          </a:solidFill>
                        </a:rPr>
                        <a:t>, </a:t>
                      </a:r>
                      <a:r>
                        <a:rPr lang="de-DE" sz="1000" err="1">
                          <a:solidFill>
                            <a:sysClr val="windowText" lastClr="000000"/>
                          </a:solidFill>
                        </a:rPr>
                        <a:t>difficult</a:t>
                      </a:r>
                      <a:r>
                        <a:rPr lang="de-DE" sz="1000">
                          <a:solidFill>
                            <a:sysClr val="windowText" lastClr="000000"/>
                          </a:solidFill>
                        </a:rPr>
                        <a:t> </a:t>
                      </a:r>
                      <a:r>
                        <a:rPr lang="de-DE" sz="1000" err="1">
                          <a:solidFill>
                            <a:sysClr val="windowText" lastClr="000000"/>
                          </a:solidFill>
                        </a:rPr>
                        <a:t>to</a:t>
                      </a:r>
                      <a:r>
                        <a:rPr lang="de-DE" sz="1000">
                          <a:solidFill>
                            <a:sysClr val="windowText" lastClr="000000"/>
                          </a:solidFill>
                        </a:rPr>
                        <a:t> follow</a:t>
                      </a:r>
                      <a:endParaRPr lang="en-GB" sz="1000">
                        <a:solidFill>
                          <a:sysClr val="windowText" lastClr="000000"/>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903375667"/>
                  </a:ext>
                </a:extLst>
              </a:tr>
              <a:tr h="360000">
                <a:tc>
                  <a:txBody>
                    <a:bodyPr/>
                    <a:lstStyle/>
                    <a:p>
                      <a:r>
                        <a:rPr lang="de-DE" sz="1000">
                          <a:solidFill>
                            <a:sysClr val="windowText" lastClr="000000"/>
                          </a:solidFill>
                        </a:rPr>
                        <a:t>Innovative &amp; </a:t>
                      </a:r>
                      <a:r>
                        <a:rPr lang="de-DE" sz="1000" err="1">
                          <a:solidFill>
                            <a:sysClr val="windowText" lastClr="000000"/>
                          </a:solidFill>
                        </a:rPr>
                        <a:t>Sustainable</a:t>
                      </a:r>
                      <a:r>
                        <a:rPr lang="de-DE" sz="1000">
                          <a:solidFill>
                            <a:sysClr val="windowText" lastClr="000000"/>
                          </a:solidFill>
                        </a:rPr>
                        <a:t> Approach</a:t>
                      </a:r>
                      <a:endParaRPr lang="en-GB" sz="1000">
                        <a:solidFill>
                          <a:sysClr val="windowText" lastClr="000000"/>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lang="de-DE" sz="1000" err="1">
                          <a:solidFill>
                            <a:sysClr val="windowText" lastClr="000000"/>
                          </a:solidFill>
                        </a:rPr>
                        <a:t>Highly</a:t>
                      </a:r>
                      <a:r>
                        <a:rPr lang="de-DE" sz="1000">
                          <a:solidFill>
                            <a:sysClr val="windowText" lastClr="000000"/>
                          </a:solidFill>
                        </a:rPr>
                        <a:t> </a:t>
                      </a:r>
                      <a:r>
                        <a:rPr lang="de-DE" sz="1000" err="1">
                          <a:solidFill>
                            <a:sysClr val="windowText" lastClr="000000"/>
                          </a:solidFill>
                        </a:rPr>
                        <a:t>creative</a:t>
                      </a:r>
                      <a:r>
                        <a:rPr lang="de-DE" sz="1000">
                          <a:solidFill>
                            <a:sysClr val="windowText" lastClr="000000"/>
                          </a:solidFill>
                        </a:rPr>
                        <a:t>, strong </a:t>
                      </a:r>
                      <a:r>
                        <a:rPr lang="de-DE" sz="1000" err="1">
                          <a:solidFill>
                            <a:sysClr val="windowText" lastClr="000000"/>
                          </a:solidFill>
                        </a:rPr>
                        <a:t>sustainability</a:t>
                      </a:r>
                      <a:r>
                        <a:rPr lang="de-DE" sz="1000">
                          <a:solidFill>
                            <a:sysClr val="windowText" lastClr="000000"/>
                          </a:solidFill>
                        </a:rPr>
                        <a:t> </a:t>
                      </a:r>
                      <a:r>
                        <a:rPr lang="de-DE" sz="1000" err="1">
                          <a:solidFill>
                            <a:sysClr val="windowText" lastClr="000000"/>
                          </a:solidFill>
                        </a:rPr>
                        <a:t>impact</a:t>
                      </a:r>
                      <a:endParaRPr lang="en-GB" sz="1000">
                        <a:solidFill>
                          <a:sysClr val="windowText" lastClr="000000"/>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de-DE" sz="1000" err="1">
                          <a:solidFill>
                            <a:sysClr val="windowText" lastClr="000000"/>
                          </a:solidFill>
                        </a:rPr>
                        <a:t>Somehwat</a:t>
                      </a:r>
                      <a:r>
                        <a:rPr lang="de-DE" sz="1000">
                          <a:solidFill>
                            <a:sysClr val="windowText" lastClr="000000"/>
                          </a:solidFill>
                        </a:rPr>
                        <a:t> innovative, </a:t>
                      </a:r>
                      <a:r>
                        <a:rPr lang="de-DE" sz="1000" err="1">
                          <a:solidFill>
                            <a:sysClr val="windowText" lastClr="000000"/>
                          </a:solidFill>
                        </a:rPr>
                        <a:t>sustainability</a:t>
                      </a:r>
                      <a:r>
                        <a:rPr lang="de-DE" sz="1000">
                          <a:solidFill>
                            <a:sysClr val="windowText" lastClr="000000"/>
                          </a:solidFill>
                        </a:rPr>
                        <a:t> </a:t>
                      </a:r>
                      <a:r>
                        <a:rPr lang="de-DE" sz="1000" err="1">
                          <a:solidFill>
                            <a:sysClr val="windowText" lastClr="000000"/>
                          </a:solidFill>
                        </a:rPr>
                        <a:t>integrated</a:t>
                      </a:r>
                      <a:endParaRPr lang="en-GB" sz="1000">
                        <a:solidFill>
                          <a:sysClr val="windowText" lastClr="000000"/>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de-DE" sz="1000">
                          <a:solidFill>
                            <a:sysClr val="windowText" lastClr="000000"/>
                          </a:solidFill>
                        </a:rPr>
                        <a:t>Moderate </a:t>
                      </a:r>
                      <a:r>
                        <a:rPr lang="de-DE" sz="1000" err="1">
                          <a:solidFill>
                            <a:sysClr val="windowText" lastClr="000000"/>
                          </a:solidFill>
                        </a:rPr>
                        <a:t>innovation</a:t>
                      </a:r>
                      <a:r>
                        <a:rPr lang="de-DE" sz="1000">
                          <a:solidFill>
                            <a:sysClr val="windowText" lastClr="000000"/>
                          </a:solidFill>
                        </a:rPr>
                        <a:t>, </a:t>
                      </a:r>
                      <a:r>
                        <a:rPr lang="de-DE" sz="1000" err="1">
                          <a:solidFill>
                            <a:sysClr val="windowText" lastClr="000000"/>
                          </a:solidFill>
                        </a:rPr>
                        <a:t>sustainability</a:t>
                      </a:r>
                      <a:r>
                        <a:rPr lang="de-DE" sz="1000">
                          <a:solidFill>
                            <a:sysClr val="windowText" lastClr="000000"/>
                          </a:solidFill>
                        </a:rPr>
                        <a:t> </a:t>
                      </a:r>
                      <a:r>
                        <a:rPr lang="de-DE" sz="1000" err="1">
                          <a:solidFill>
                            <a:sysClr val="windowText" lastClr="000000"/>
                          </a:solidFill>
                        </a:rPr>
                        <a:t>considered</a:t>
                      </a:r>
                      <a:endParaRPr lang="en-GB" sz="1000">
                        <a:solidFill>
                          <a:sysClr val="windowText" lastClr="000000"/>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de-DE" sz="1000">
                          <a:solidFill>
                            <a:sysClr val="windowText" lastClr="000000"/>
                          </a:solidFill>
                        </a:rPr>
                        <a:t>Lacks </a:t>
                      </a:r>
                      <a:r>
                        <a:rPr lang="de-DE" sz="1000" err="1">
                          <a:solidFill>
                            <a:sysClr val="windowText" lastClr="000000"/>
                          </a:solidFill>
                        </a:rPr>
                        <a:t>innovation</a:t>
                      </a:r>
                      <a:r>
                        <a:rPr lang="de-DE" sz="1000">
                          <a:solidFill>
                            <a:sysClr val="windowText" lastClr="000000"/>
                          </a:solidFill>
                        </a:rPr>
                        <a:t> </a:t>
                      </a:r>
                      <a:r>
                        <a:rPr lang="de-DE" sz="1000" err="1">
                          <a:solidFill>
                            <a:sysClr val="windowText" lastClr="000000"/>
                          </a:solidFill>
                        </a:rPr>
                        <a:t>or</a:t>
                      </a:r>
                      <a:r>
                        <a:rPr lang="de-DE" sz="1000">
                          <a:solidFill>
                            <a:sysClr val="windowText" lastClr="000000"/>
                          </a:solidFill>
                        </a:rPr>
                        <a:t> </a:t>
                      </a:r>
                      <a:r>
                        <a:rPr lang="de-DE" sz="1000" err="1">
                          <a:solidFill>
                            <a:sysClr val="windowText" lastClr="000000"/>
                          </a:solidFill>
                        </a:rPr>
                        <a:t>susatinability</a:t>
                      </a:r>
                      <a:r>
                        <a:rPr lang="de-DE" sz="1000">
                          <a:solidFill>
                            <a:sysClr val="windowText" lastClr="000000"/>
                          </a:solidFill>
                        </a:rPr>
                        <a:t> </a:t>
                      </a:r>
                      <a:r>
                        <a:rPr lang="de-DE" sz="1000" err="1">
                          <a:solidFill>
                            <a:sysClr val="windowText" lastClr="000000"/>
                          </a:solidFill>
                        </a:rPr>
                        <a:t>focus</a:t>
                      </a:r>
                      <a:endParaRPr lang="en-GB" sz="1000">
                        <a:solidFill>
                          <a:sysClr val="windowText" lastClr="000000"/>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de-DE" sz="1000" err="1">
                          <a:solidFill>
                            <a:sysClr val="windowText" lastClr="000000"/>
                          </a:solidFill>
                        </a:rPr>
                        <a:t>No</a:t>
                      </a:r>
                      <a:r>
                        <a:rPr lang="de-DE" sz="1000">
                          <a:solidFill>
                            <a:sysClr val="windowText" lastClr="000000"/>
                          </a:solidFill>
                        </a:rPr>
                        <a:t> </a:t>
                      </a:r>
                      <a:r>
                        <a:rPr lang="de-DE" sz="1000" err="1">
                          <a:solidFill>
                            <a:sysClr val="windowText" lastClr="000000"/>
                          </a:solidFill>
                        </a:rPr>
                        <a:t>innovation</a:t>
                      </a:r>
                      <a:r>
                        <a:rPr lang="de-DE" sz="1000">
                          <a:solidFill>
                            <a:sysClr val="windowText" lastClr="000000"/>
                          </a:solidFill>
                        </a:rPr>
                        <a:t> </a:t>
                      </a:r>
                      <a:r>
                        <a:rPr lang="de-DE" sz="1000" err="1">
                          <a:solidFill>
                            <a:sysClr val="windowText" lastClr="000000"/>
                          </a:solidFill>
                        </a:rPr>
                        <a:t>or</a:t>
                      </a:r>
                      <a:r>
                        <a:rPr lang="de-DE" sz="1000">
                          <a:solidFill>
                            <a:sysClr val="windowText" lastClr="000000"/>
                          </a:solidFill>
                        </a:rPr>
                        <a:t> </a:t>
                      </a:r>
                      <a:r>
                        <a:rPr lang="de-DE" sz="1000" err="1">
                          <a:solidFill>
                            <a:sysClr val="windowText" lastClr="000000"/>
                          </a:solidFill>
                        </a:rPr>
                        <a:t>sustainability</a:t>
                      </a:r>
                      <a:r>
                        <a:rPr lang="de-DE" sz="1000">
                          <a:solidFill>
                            <a:sysClr val="windowText" lastClr="000000"/>
                          </a:solidFill>
                        </a:rPr>
                        <a:t> </a:t>
                      </a:r>
                      <a:r>
                        <a:rPr lang="de-DE" sz="1000" err="1">
                          <a:solidFill>
                            <a:sysClr val="windowText" lastClr="000000"/>
                          </a:solidFill>
                        </a:rPr>
                        <a:t>focus</a:t>
                      </a:r>
                      <a:r>
                        <a:rPr lang="de-DE" sz="1000">
                          <a:solidFill>
                            <a:sysClr val="windowText" lastClr="000000"/>
                          </a:solidFill>
                        </a:rPr>
                        <a:t>, </a:t>
                      </a:r>
                      <a:r>
                        <a:rPr lang="de-DE" sz="1000" err="1">
                          <a:solidFill>
                            <a:sysClr val="windowText" lastClr="000000"/>
                          </a:solidFill>
                        </a:rPr>
                        <a:t>lacks</a:t>
                      </a:r>
                      <a:r>
                        <a:rPr lang="de-DE" sz="1000">
                          <a:solidFill>
                            <a:sysClr val="windowText" lastClr="000000"/>
                          </a:solidFill>
                        </a:rPr>
                        <a:t> </a:t>
                      </a:r>
                      <a:r>
                        <a:rPr lang="de-DE" sz="1000" err="1">
                          <a:solidFill>
                            <a:sysClr val="windowText" lastClr="000000"/>
                          </a:solidFill>
                        </a:rPr>
                        <a:t>originality</a:t>
                      </a:r>
                      <a:endParaRPr lang="en-GB" sz="1000">
                        <a:solidFill>
                          <a:sysClr val="windowText" lastClr="000000"/>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402782029"/>
                  </a:ext>
                </a:extLst>
              </a:tr>
              <a:tr h="360000">
                <a:tc>
                  <a:txBody>
                    <a:bodyPr/>
                    <a:lstStyle/>
                    <a:p>
                      <a:r>
                        <a:rPr lang="de-DE" sz="1000">
                          <a:solidFill>
                            <a:sysClr val="windowText" lastClr="000000"/>
                          </a:solidFill>
                        </a:rPr>
                        <a:t>Use </a:t>
                      </a:r>
                      <a:r>
                        <a:rPr lang="de-DE" sz="1000" err="1">
                          <a:solidFill>
                            <a:sysClr val="windowText" lastClr="000000"/>
                          </a:solidFill>
                        </a:rPr>
                        <a:t>of</a:t>
                      </a:r>
                      <a:r>
                        <a:rPr lang="de-DE" sz="1000">
                          <a:solidFill>
                            <a:sysClr val="windowText" lastClr="000000"/>
                          </a:solidFill>
                        </a:rPr>
                        <a:t> Digital Tools</a:t>
                      </a:r>
                      <a:endParaRPr lang="en-GB" sz="1000">
                        <a:solidFill>
                          <a:sysClr val="windowText" lastClr="000000"/>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lang="de-DE" sz="1000">
                          <a:solidFill>
                            <a:sysClr val="windowText" lastClr="000000"/>
                          </a:solidFill>
                        </a:rPr>
                        <a:t>Tools well-</a:t>
                      </a:r>
                      <a:r>
                        <a:rPr lang="de-DE" sz="1000" err="1">
                          <a:solidFill>
                            <a:sysClr val="windowText" lastClr="000000"/>
                          </a:solidFill>
                        </a:rPr>
                        <a:t>integrated</a:t>
                      </a:r>
                      <a:r>
                        <a:rPr lang="de-DE" sz="1000">
                          <a:solidFill>
                            <a:sysClr val="windowText" lastClr="000000"/>
                          </a:solidFill>
                        </a:rPr>
                        <a:t>, </a:t>
                      </a:r>
                      <a:r>
                        <a:rPr lang="de-DE" sz="1000" err="1">
                          <a:solidFill>
                            <a:sysClr val="windowText" lastClr="000000"/>
                          </a:solidFill>
                        </a:rPr>
                        <a:t>clearly</a:t>
                      </a:r>
                      <a:r>
                        <a:rPr lang="de-DE" sz="1000">
                          <a:solidFill>
                            <a:sysClr val="windowText" lastClr="000000"/>
                          </a:solidFill>
                        </a:rPr>
                        <a:t> support </a:t>
                      </a:r>
                      <a:r>
                        <a:rPr lang="de-DE" sz="1000" err="1">
                          <a:solidFill>
                            <a:sysClr val="windowText" lastClr="000000"/>
                          </a:solidFill>
                        </a:rPr>
                        <a:t>process</a:t>
                      </a:r>
                      <a:endParaRPr lang="en-GB" sz="1000">
                        <a:solidFill>
                          <a:sysClr val="windowText" lastClr="000000"/>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de-DE" sz="1000">
                          <a:solidFill>
                            <a:sysClr val="windowText" lastClr="000000"/>
                          </a:solidFill>
                        </a:rPr>
                        <a:t>Tools </a:t>
                      </a:r>
                      <a:r>
                        <a:rPr lang="de-DE" sz="1000" err="1">
                          <a:solidFill>
                            <a:sysClr val="windowText" lastClr="000000"/>
                          </a:solidFill>
                        </a:rPr>
                        <a:t>used</a:t>
                      </a:r>
                      <a:r>
                        <a:rPr lang="de-DE" sz="1000">
                          <a:solidFill>
                            <a:sysClr val="windowText" lastClr="000000"/>
                          </a:solidFill>
                        </a:rPr>
                        <a:t> </a:t>
                      </a:r>
                      <a:r>
                        <a:rPr lang="de-DE" sz="1000" err="1">
                          <a:solidFill>
                            <a:sysClr val="windowText" lastClr="000000"/>
                          </a:solidFill>
                        </a:rPr>
                        <a:t>effectively</a:t>
                      </a:r>
                      <a:r>
                        <a:rPr lang="de-DE" sz="1000">
                          <a:solidFill>
                            <a:sysClr val="windowText" lastClr="000000"/>
                          </a:solidFill>
                        </a:rPr>
                        <a:t>, minor </a:t>
                      </a:r>
                      <a:r>
                        <a:rPr lang="de-DE" sz="1000" err="1">
                          <a:solidFill>
                            <a:sysClr val="windowText" lastClr="000000"/>
                          </a:solidFill>
                        </a:rPr>
                        <a:t>gaps</a:t>
                      </a:r>
                      <a:endParaRPr lang="en-GB" sz="1000">
                        <a:solidFill>
                          <a:sysClr val="windowText" lastClr="000000"/>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de-DE" sz="1000">
                          <a:solidFill>
                            <a:sysClr val="windowText" lastClr="000000"/>
                          </a:solidFill>
                        </a:rPr>
                        <a:t>Tools </a:t>
                      </a:r>
                      <a:r>
                        <a:rPr lang="de-DE" sz="1000" err="1">
                          <a:solidFill>
                            <a:sysClr val="windowText" lastClr="000000"/>
                          </a:solidFill>
                        </a:rPr>
                        <a:t>included</a:t>
                      </a:r>
                      <a:r>
                        <a:rPr lang="de-DE" sz="1000">
                          <a:solidFill>
                            <a:sysClr val="windowText" lastClr="000000"/>
                          </a:solidFill>
                        </a:rPr>
                        <a:t> but not </a:t>
                      </a:r>
                      <a:r>
                        <a:rPr lang="de-DE" sz="1000" err="1">
                          <a:solidFill>
                            <a:sysClr val="windowText" lastClr="000000"/>
                          </a:solidFill>
                        </a:rPr>
                        <a:t>well</a:t>
                      </a:r>
                      <a:r>
                        <a:rPr lang="de-DE" sz="1000">
                          <a:solidFill>
                            <a:sysClr val="windowText" lastClr="000000"/>
                          </a:solidFill>
                        </a:rPr>
                        <a:t> </a:t>
                      </a:r>
                      <a:r>
                        <a:rPr lang="de-DE" sz="1000" err="1">
                          <a:solidFill>
                            <a:sysClr val="windowText" lastClr="000000"/>
                          </a:solidFill>
                        </a:rPr>
                        <a:t>applied</a:t>
                      </a:r>
                      <a:endParaRPr lang="en-GB" sz="1000">
                        <a:solidFill>
                          <a:sysClr val="windowText" lastClr="000000"/>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de-DE" sz="1000">
                          <a:solidFill>
                            <a:sysClr val="windowText" lastClr="000000"/>
                          </a:solidFill>
                        </a:rPr>
                        <a:t>Tools </a:t>
                      </a:r>
                      <a:r>
                        <a:rPr lang="de-DE" sz="1000" err="1">
                          <a:solidFill>
                            <a:sysClr val="windowText" lastClr="000000"/>
                          </a:solidFill>
                        </a:rPr>
                        <a:t>missing</a:t>
                      </a:r>
                      <a:r>
                        <a:rPr lang="de-DE" sz="1000">
                          <a:solidFill>
                            <a:sysClr val="windowText" lastClr="000000"/>
                          </a:solidFill>
                        </a:rPr>
                        <a:t> </a:t>
                      </a:r>
                      <a:r>
                        <a:rPr lang="de-DE" sz="1000" err="1">
                          <a:solidFill>
                            <a:sysClr val="windowText" lastClr="000000"/>
                          </a:solidFill>
                        </a:rPr>
                        <a:t>or</a:t>
                      </a:r>
                      <a:r>
                        <a:rPr lang="de-DE" sz="1000">
                          <a:solidFill>
                            <a:sysClr val="windowText" lastClr="000000"/>
                          </a:solidFill>
                        </a:rPr>
                        <a:t> </a:t>
                      </a:r>
                      <a:r>
                        <a:rPr lang="de-DE" sz="1000" err="1">
                          <a:solidFill>
                            <a:sysClr val="windowText" lastClr="000000"/>
                          </a:solidFill>
                        </a:rPr>
                        <a:t>unclear</a:t>
                      </a:r>
                      <a:r>
                        <a:rPr lang="de-DE" sz="1000">
                          <a:solidFill>
                            <a:sysClr val="windowText" lastClr="000000"/>
                          </a:solidFill>
                        </a:rPr>
                        <a:t> </a:t>
                      </a:r>
                      <a:r>
                        <a:rPr lang="de-DE" sz="1000" err="1">
                          <a:solidFill>
                            <a:sysClr val="windowText" lastClr="000000"/>
                          </a:solidFill>
                        </a:rPr>
                        <a:t>relevance</a:t>
                      </a:r>
                      <a:endParaRPr lang="en-GB" sz="1000">
                        <a:solidFill>
                          <a:sysClr val="windowText" lastClr="000000"/>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de-DE" sz="1000" err="1">
                          <a:solidFill>
                            <a:sysClr val="windowText" lastClr="000000"/>
                          </a:solidFill>
                        </a:rPr>
                        <a:t>No</a:t>
                      </a:r>
                      <a:r>
                        <a:rPr lang="de-DE" sz="1000">
                          <a:solidFill>
                            <a:sysClr val="windowText" lastClr="000000"/>
                          </a:solidFill>
                        </a:rPr>
                        <a:t> relevant digital </a:t>
                      </a:r>
                      <a:r>
                        <a:rPr lang="de-DE" sz="1000" err="1">
                          <a:solidFill>
                            <a:sysClr val="windowText" lastClr="000000"/>
                          </a:solidFill>
                        </a:rPr>
                        <a:t>tools</a:t>
                      </a:r>
                      <a:r>
                        <a:rPr lang="de-DE" sz="1000">
                          <a:solidFill>
                            <a:sysClr val="windowText" lastClr="000000"/>
                          </a:solidFill>
                        </a:rPr>
                        <a:t> </a:t>
                      </a:r>
                      <a:r>
                        <a:rPr lang="de-DE" sz="1000" err="1">
                          <a:solidFill>
                            <a:sysClr val="windowText" lastClr="000000"/>
                          </a:solidFill>
                        </a:rPr>
                        <a:t>used</a:t>
                      </a:r>
                      <a:endParaRPr lang="en-GB" sz="1000">
                        <a:solidFill>
                          <a:sysClr val="windowText" lastClr="000000"/>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077393126"/>
                  </a:ext>
                </a:extLst>
              </a:tr>
              <a:tr h="360000">
                <a:tc>
                  <a:txBody>
                    <a:bodyPr/>
                    <a:lstStyle/>
                    <a:p>
                      <a:r>
                        <a:rPr lang="de-DE" sz="1000">
                          <a:solidFill>
                            <a:sysClr val="windowText" lastClr="000000"/>
                          </a:solidFill>
                        </a:rPr>
                        <a:t>Engagement &amp; </a:t>
                      </a:r>
                      <a:r>
                        <a:rPr lang="de-DE" sz="1000" err="1">
                          <a:solidFill>
                            <a:sysClr val="windowText" lastClr="000000"/>
                          </a:solidFill>
                        </a:rPr>
                        <a:t>Delivery</a:t>
                      </a:r>
                      <a:endParaRPr lang="en-GB" sz="1000">
                        <a:solidFill>
                          <a:sysClr val="windowText" lastClr="000000"/>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lang="de-DE" sz="1000" err="1">
                          <a:solidFill>
                            <a:sysClr val="windowText" lastClr="000000"/>
                          </a:solidFill>
                        </a:rPr>
                        <a:t>Confident</a:t>
                      </a:r>
                      <a:r>
                        <a:rPr lang="de-DE" sz="1000">
                          <a:solidFill>
                            <a:sysClr val="windowText" lastClr="000000"/>
                          </a:solidFill>
                        </a:rPr>
                        <a:t>, </a:t>
                      </a:r>
                      <a:r>
                        <a:rPr lang="de-DE" sz="1000" err="1">
                          <a:solidFill>
                            <a:sysClr val="windowText" lastClr="000000"/>
                          </a:solidFill>
                        </a:rPr>
                        <a:t>engaging</a:t>
                      </a:r>
                      <a:r>
                        <a:rPr lang="de-DE" sz="1000">
                          <a:solidFill>
                            <a:sysClr val="windowText" lastClr="000000"/>
                          </a:solidFill>
                        </a:rPr>
                        <a:t>, </a:t>
                      </a:r>
                      <a:r>
                        <a:rPr lang="de-DE" sz="1000" err="1">
                          <a:solidFill>
                            <a:sysClr val="windowText" lastClr="000000"/>
                          </a:solidFill>
                        </a:rPr>
                        <a:t>clear</a:t>
                      </a:r>
                      <a:r>
                        <a:rPr lang="de-DE" sz="1000">
                          <a:solidFill>
                            <a:sysClr val="windowText" lastClr="000000"/>
                          </a:solidFill>
                        </a:rPr>
                        <a:t> </a:t>
                      </a:r>
                      <a:r>
                        <a:rPr lang="de-DE" sz="1000" err="1">
                          <a:solidFill>
                            <a:sysClr val="windowText" lastClr="000000"/>
                          </a:solidFill>
                        </a:rPr>
                        <a:t>visuals</a:t>
                      </a:r>
                      <a:r>
                        <a:rPr lang="de-DE" sz="1000">
                          <a:solidFill>
                            <a:sysClr val="windowText" lastClr="000000"/>
                          </a:solidFill>
                        </a:rPr>
                        <a:t> </a:t>
                      </a:r>
                      <a:endParaRPr lang="en-GB" sz="1000">
                        <a:solidFill>
                          <a:sysClr val="windowText" lastClr="000000"/>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de-DE" sz="1000" err="1">
                          <a:solidFill>
                            <a:sysClr val="windowText" lastClr="000000"/>
                          </a:solidFill>
                        </a:rPr>
                        <a:t>Mostly</a:t>
                      </a:r>
                      <a:r>
                        <a:rPr lang="de-DE" sz="1000">
                          <a:solidFill>
                            <a:sysClr val="windowText" lastClr="000000"/>
                          </a:solidFill>
                        </a:rPr>
                        <a:t> </a:t>
                      </a:r>
                      <a:r>
                        <a:rPr lang="de-DE" sz="1000" err="1">
                          <a:solidFill>
                            <a:sysClr val="windowText" lastClr="000000"/>
                          </a:solidFill>
                        </a:rPr>
                        <a:t>confident</a:t>
                      </a:r>
                      <a:r>
                        <a:rPr lang="de-DE" sz="1000">
                          <a:solidFill>
                            <a:sysClr val="windowText" lastClr="000000"/>
                          </a:solidFill>
                        </a:rPr>
                        <a:t>, </a:t>
                      </a:r>
                      <a:r>
                        <a:rPr lang="de-DE" sz="1000" err="1">
                          <a:solidFill>
                            <a:sysClr val="windowText" lastClr="000000"/>
                          </a:solidFill>
                        </a:rPr>
                        <a:t>good</a:t>
                      </a:r>
                      <a:r>
                        <a:rPr lang="de-DE" sz="1000">
                          <a:solidFill>
                            <a:sysClr val="windowText" lastClr="000000"/>
                          </a:solidFill>
                        </a:rPr>
                        <a:t> </a:t>
                      </a:r>
                      <a:r>
                        <a:rPr lang="de-DE" sz="1000" err="1">
                          <a:solidFill>
                            <a:sysClr val="windowText" lastClr="000000"/>
                          </a:solidFill>
                        </a:rPr>
                        <a:t>visuals</a:t>
                      </a:r>
                      <a:endParaRPr lang="en-GB" sz="1000">
                        <a:solidFill>
                          <a:sysClr val="windowText" lastClr="000000"/>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de-DE" sz="1000" err="1">
                          <a:solidFill>
                            <a:sysClr val="windowText" lastClr="000000"/>
                          </a:solidFill>
                        </a:rPr>
                        <a:t>Some</a:t>
                      </a:r>
                      <a:r>
                        <a:rPr lang="de-DE" sz="1000">
                          <a:solidFill>
                            <a:sysClr val="windowText" lastClr="000000"/>
                          </a:solidFill>
                        </a:rPr>
                        <a:t> </a:t>
                      </a:r>
                      <a:r>
                        <a:rPr lang="de-DE" sz="1000" err="1">
                          <a:solidFill>
                            <a:sysClr val="windowText" lastClr="000000"/>
                          </a:solidFill>
                        </a:rPr>
                        <a:t>engagement</a:t>
                      </a:r>
                      <a:r>
                        <a:rPr lang="de-DE" sz="1000">
                          <a:solidFill>
                            <a:sysClr val="windowText" lastClr="000000"/>
                          </a:solidFill>
                        </a:rPr>
                        <a:t> </a:t>
                      </a:r>
                      <a:r>
                        <a:rPr lang="de-DE" sz="1000" err="1">
                          <a:solidFill>
                            <a:sysClr val="windowText" lastClr="000000"/>
                          </a:solidFill>
                        </a:rPr>
                        <a:t>issues</a:t>
                      </a:r>
                      <a:r>
                        <a:rPr lang="de-DE" sz="1000">
                          <a:solidFill>
                            <a:sysClr val="windowText" lastClr="000000"/>
                          </a:solidFill>
                        </a:rPr>
                        <a:t>, </a:t>
                      </a:r>
                      <a:r>
                        <a:rPr lang="de-DE" sz="1000" err="1">
                          <a:solidFill>
                            <a:sysClr val="windowText" lastClr="000000"/>
                          </a:solidFill>
                        </a:rPr>
                        <a:t>basic</a:t>
                      </a:r>
                      <a:r>
                        <a:rPr lang="de-DE" sz="1000">
                          <a:solidFill>
                            <a:sysClr val="windowText" lastClr="000000"/>
                          </a:solidFill>
                        </a:rPr>
                        <a:t> </a:t>
                      </a:r>
                      <a:r>
                        <a:rPr lang="de-DE" sz="1000" err="1">
                          <a:solidFill>
                            <a:sysClr val="windowText" lastClr="000000"/>
                          </a:solidFill>
                        </a:rPr>
                        <a:t>visuals</a:t>
                      </a:r>
                      <a:endParaRPr lang="en-GB" sz="1000">
                        <a:solidFill>
                          <a:sysClr val="windowText" lastClr="000000"/>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de-DE" sz="1000">
                          <a:solidFill>
                            <a:sysClr val="windowText" lastClr="000000"/>
                          </a:solidFill>
                        </a:rPr>
                        <a:t>Lacks </a:t>
                      </a:r>
                      <a:r>
                        <a:rPr lang="de-DE" sz="1000" err="1">
                          <a:solidFill>
                            <a:sysClr val="windowText" lastClr="000000"/>
                          </a:solidFill>
                        </a:rPr>
                        <a:t>engagement</a:t>
                      </a:r>
                      <a:r>
                        <a:rPr lang="de-DE" sz="1000">
                          <a:solidFill>
                            <a:sysClr val="windowText" lastClr="000000"/>
                          </a:solidFill>
                        </a:rPr>
                        <a:t>, </a:t>
                      </a:r>
                      <a:r>
                        <a:rPr lang="de-DE" sz="1000" err="1">
                          <a:solidFill>
                            <a:sysClr val="windowText" lastClr="000000"/>
                          </a:solidFill>
                        </a:rPr>
                        <a:t>unclear</a:t>
                      </a:r>
                      <a:r>
                        <a:rPr lang="de-DE" sz="1000">
                          <a:solidFill>
                            <a:sysClr val="windowText" lastClr="000000"/>
                          </a:solidFill>
                        </a:rPr>
                        <a:t> </a:t>
                      </a:r>
                      <a:r>
                        <a:rPr lang="de-DE" sz="1000" err="1">
                          <a:solidFill>
                            <a:sysClr val="windowText" lastClr="000000"/>
                          </a:solidFill>
                        </a:rPr>
                        <a:t>visuals</a:t>
                      </a:r>
                      <a:endParaRPr lang="en-GB" sz="1000">
                        <a:solidFill>
                          <a:sysClr val="windowText" lastClr="000000"/>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de-DE" sz="1000">
                          <a:solidFill>
                            <a:sysClr val="windowText" lastClr="000000"/>
                          </a:solidFill>
                        </a:rPr>
                        <a:t>Not </a:t>
                      </a:r>
                      <a:r>
                        <a:rPr lang="de-DE" sz="1000" err="1">
                          <a:solidFill>
                            <a:sysClr val="windowText" lastClr="000000"/>
                          </a:solidFill>
                        </a:rPr>
                        <a:t>engaging</a:t>
                      </a:r>
                      <a:r>
                        <a:rPr lang="de-DE" sz="1000">
                          <a:solidFill>
                            <a:sysClr val="windowText" lastClr="000000"/>
                          </a:solidFill>
                        </a:rPr>
                        <a:t>, </a:t>
                      </a:r>
                      <a:r>
                        <a:rPr lang="de-DE" sz="1000" err="1">
                          <a:solidFill>
                            <a:sysClr val="windowText" lastClr="000000"/>
                          </a:solidFill>
                        </a:rPr>
                        <a:t>difficult</a:t>
                      </a:r>
                      <a:r>
                        <a:rPr lang="de-DE" sz="1000">
                          <a:solidFill>
                            <a:sysClr val="windowText" lastClr="000000"/>
                          </a:solidFill>
                        </a:rPr>
                        <a:t> </a:t>
                      </a:r>
                      <a:r>
                        <a:rPr lang="de-DE" sz="1000" err="1">
                          <a:solidFill>
                            <a:sysClr val="windowText" lastClr="000000"/>
                          </a:solidFill>
                        </a:rPr>
                        <a:t>to</a:t>
                      </a:r>
                      <a:r>
                        <a:rPr lang="de-DE" sz="1000">
                          <a:solidFill>
                            <a:sysClr val="windowText" lastClr="000000"/>
                          </a:solidFill>
                        </a:rPr>
                        <a:t> </a:t>
                      </a:r>
                      <a:r>
                        <a:rPr lang="de-DE" sz="1000" err="1">
                          <a:solidFill>
                            <a:sysClr val="windowText" lastClr="000000"/>
                          </a:solidFill>
                        </a:rPr>
                        <a:t>understand</a:t>
                      </a:r>
                      <a:r>
                        <a:rPr lang="de-DE" sz="1000">
                          <a:solidFill>
                            <a:sysClr val="windowText" lastClr="000000"/>
                          </a:solidFill>
                        </a:rPr>
                        <a:t>, </a:t>
                      </a:r>
                      <a:r>
                        <a:rPr lang="de-DE" sz="1000" err="1">
                          <a:solidFill>
                            <a:sysClr val="windowText" lastClr="000000"/>
                          </a:solidFill>
                        </a:rPr>
                        <a:t>poor</a:t>
                      </a:r>
                      <a:r>
                        <a:rPr lang="de-DE" sz="1000">
                          <a:solidFill>
                            <a:sysClr val="windowText" lastClr="000000"/>
                          </a:solidFill>
                        </a:rPr>
                        <a:t> </a:t>
                      </a:r>
                      <a:r>
                        <a:rPr lang="de-DE" sz="1000" err="1">
                          <a:solidFill>
                            <a:sysClr val="windowText" lastClr="000000"/>
                          </a:solidFill>
                        </a:rPr>
                        <a:t>visuals</a:t>
                      </a:r>
                      <a:endParaRPr lang="en-GB" sz="1000">
                        <a:solidFill>
                          <a:sysClr val="windowText" lastClr="000000"/>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063335515"/>
                  </a:ext>
                </a:extLst>
              </a:tr>
              <a:tr h="360000">
                <a:tc>
                  <a:txBody>
                    <a:bodyPr/>
                    <a:lstStyle/>
                    <a:p>
                      <a:r>
                        <a:rPr lang="de-DE" sz="1000">
                          <a:solidFill>
                            <a:sysClr val="windowText" lastClr="000000"/>
                          </a:solidFill>
                        </a:rPr>
                        <a:t>Overall</a:t>
                      </a:r>
                      <a:endParaRPr lang="en-GB" sz="1000">
                        <a:solidFill>
                          <a:sysClr val="windowText" lastClr="000000"/>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lang="en-GB" sz="1000">
                          <a:solidFill>
                            <a:sysClr val="windowText" lastClr="000000"/>
                          </a:solidFill>
                        </a:rPr>
                        <a:t>Outstanding presentation with strong impact, well-executed in all areas</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en-GB" sz="1000">
                          <a:solidFill>
                            <a:sysClr val="windowText" lastClr="000000"/>
                          </a:solidFill>
                        </a:rPr>
                        <a:t>Strong performance with minor weaknesses</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en-GB" sz="1000">
                          <a:solidFill>
                            <a:sysClr val="windowText" lastClr="000000"/>
                          </a:solidFill>
                        </a:rPr>
                        <a:t>Competent but with notable gaps in execution</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en-GB" sz="1000">
                          <a:solidFill>
                            <a:sysClr val="windowText" lastClr="000000"/>
                          </a:solidFill>
                        </a:rPr>
                        <a:t>Weak execution, missing key elements</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en-GB" sz="1000">
                          <a:solidFill>
                            <a:sysClr val="windowText" lastClr="000000"/>
                          </a:solidFill>
                        </a:rPr>
                        <a:t>Minimal effort, lacks key components, does not meet expectations</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268598343"/>
                  </a:ext>
                </a:extLst>
              </a:tr>
            </a:tbl>
          </a:graphicData>
        </a:graphic>
      </p:graphicFrame>
      <p:graphicFrame>
        <p:nvGraphicFramePr>
          <p:cNvPr id="13" name="Tabelle 12">
            <a:extLst>
              <a:ext uri="{FF2B5EF4-FFF2-40B4-BE49-F238E27FC236}">
                <a16:creationId xmlns:a16="http://schemas.microsoft.com/office/drawing/2014/main" id="{1C8F4F05-5941-6A86-473E-828D3DD74BA7}"/>
              </a:ext>
            </a:extLst>
          </p:cNvPr>
          <p:cNvGraphicFramePr>
            <a:graphicFrameLocks noGrp="1"/>
          </p:cNvGraphicFramePr>
          <p:nvPr>
            <p:extLst>
              <p:ext uri="{D42A27DB-BD31-4B8C-83A1-F6EECF244321}">
                <p14:modId xmlns:p14="http://schemas.microsoft.com/office/powerpoint/2010/main" val="959837830"/>
              </p:ext>
            </p:extLst>
          </p:nvPr>
        </p:nvGraphicFramePr>
        <p:xfrm>
          <a:off x="8125958" y="3179004"/>
          <a:ext cx="3065043" cy="3181080"/>
        </p:xfrm>
        <a:graphic>
          <a:graphicData uri="http://schemas.openxmlformats.org/drawingml/2006/table">
            <a:tbl>
              <a:tblPr firstRow="1" bandRow="1">
                <a:tableStyleId>{8799B23B-EC83-4686-B30A-512413B5E67A}</a:tableStyleId>
              </a:tblPr>
              <a:tblGrid>
                <a:gridCol w="995335">
                  <a:extLst>
                    <a:ext uri="{9D8B030D-6E8A-4147-A177-3AD203B41FA5}">
                      <a16:colId xmlns:a16="http://schemas.microsoft.com/office/drawing/2014/main" val="1833162277"/>
                    </a:ext>
                  </a:extLst>
                </a:gridCol>
                <a:gridCol w="629708">
                  <a:extLst>
                    <a:ext uri="{9D8B030D-6E8A-4147-A177-3AD203B41FA5}">
                      <a16:colId xmlns:a16="http://schemas.microsoft.com/office/drawing/2014/main" val="2334726549"/>
                    </a:ext>
                  </a:extLst>
                </a:gridCol>
                <a:gridCol w="1440000">
                  <a:extLst>
                    <a:ext uri="{9D8B030D-6E8A-4147-A177-3AD203B41FA5}">
                      <a16:colId xmlns:a16="http://schemas.microsoft.com/office/drawing/2014/main" val="2750898573"/>
                    </a:ext>
                  </a:extLst>
                </a:gridCol>
              </a:tblGrid>
              <a:tr h="370840">
                <a:tc>
                  <a:txBody>
                    <a:bodyPr/>
                    <a:lstStyle/>
                    <a:p>
                      <a:r>
                        <a:rPr lang="de-DE" sz="1100">
                          <a:solidFill>
                            <a:schemeClr val="bg1"/>
                          </a:solidFill>
                        </a:rPr>
                        <a:t>Group 1</a:t>
                      </a:r>
                      <a:endParaRPr lang="en-GB" sz="1100">
                        <a:solidFill>
                          <a:schemeClr val="bg1"/>
                        </a:solidFill>
                      </a:endParaRPr>
                    </a:p>
                  </a:txBody>
                  <a:tcPr anchor="ctr">
                    <a:lnB w="12700" cap="flat" cmpd="sng" algn="ctr">
                      <a:solidFill>
                        <a:srgbClr val="000000"/>
                      </a:solidFill>
                      <a:prstDash val="solid"/>
                      <a:round/>
                      <a:headEnd type="none" w="med" len="med"/>
                      <a:tailEnd type="none" w="med" len="med"/>
                    </a:lnB>
                    <a:solidFill>
                      <a:srgbClr val="8652A1"/>
                    </a:solidFill>
                  </a:tcPr>
                </a:tc>
                <a:tc>
                  <a:txBody>
                    <a:bodyPr/>
                    <a:lstStyle/>
                    <a:p>
                      <a:r>
                        <a:rPr lang="de-DE" sz="1100">
                          <a:solidFill>
                            <a:schemeClr val="bg1"/>
                          </a:solidFill>
                        </a:rPr>
                        <a:t>Points (1-5)</a:t>
                      </a:r>
                      <a:endParaRPr lang="en-GB" sz="1100">
                        <a:solidFill>
                          <a:schemeClr val="bg1"/>
                        </a:solidFill>
                      </a:endParaRPr>
                    </a:p>
                  </a:txBody>
                  <a:tcPr anchor="ctr">
                    <a:lnB w="12700" cap="flat" cmpd="sng" algn="ctr">
                      <a:solidFill>
                        <a:srgbClr val="000000"/>
                      </a:solidFill>
                      <a:prstDash val="solid"/>
                      <a:round/>
                      <a:headEnd type="none" w="med" len="med"/>
                      <a:tailEnd type="none" w="med" len="med"/>
                    </a:lnB>
                    <a:solidFill>
                      <a:srgbClr val="8652A1"/>
                    </a:solidFill>
                  </a:tcPr>
                </a:tc>
                <a:tc>
                  <a:txBody>
                    <a:bodyPr/>
                    <a:lstStyle/>
                    <a:p>
                      <a:r>
                        <a:rPr lang="de-DE" sz="1100">
                          <a:solidFill>
                            <a:schemeClr val="bg1"/>
                          </a:solidFill>
                        </a:rPr>
                        <a:t>Comments</a:t>
                      </a:r>
                      <a:endParaRPr lang="en-GB" sz="1100">
                        <a:solidFill>
                          <a:schemeClr val="bg1"/>
                        </a:solidFill>
                      </a:endParaRPr>
                    </a:p>
                  </a:txBody>
                  <a:tcPr anchor="ctr">
                    <a:lnB w="12700" cap="flat" cmpd="sng" algn="ctr">
                      <a:solidFill>
                        <a:srgbClr val="000000"/>
                      </a:solidFill>
                      <a:prstDash val="solid"/>
                      <a:round/>
                      <a:headEnd type="none" w="med" len="med"/>
                      <a:tailEnd type="none" w="med" len="med"/>
                    </a:lnB>
                    <a:solidFill>
                      <a:srgbClr val="8652A1"/>
                    </a:solidFill>
                  </a:tcPr>
                </a:tc>
                <a:extLst>
                  <a:ext uri="{0D108BD9-81ED-4DB2-BD59-A6C34878D82A}">
                    <a16:rowId xmlns:a16="http://schemas.microsoft.com/office/drawing/2014/main" val="872849028"/>
                  </a:ext>
                </a:extLst>
              </a:tr>
              <a:tr h="540000">
                <a:tc>
                  <a:txBody>
                    <a:bodyPr/>
                    <a:lstStyle/>
                    <a:p>
                      <a:r>
                        <a:rPr lang="de-DE" sz="1100">
                          <a:solidFill>
                            <a:sysClr val="windowText" lastClr="000000"/>
                          </a:solidFill>
                        </a:rPr>
                        <a:t>Clarity &amp; </a:t>
                      </a:r>
                      <a:r>
                        <a:rPr lang="de-DE" sz="1100" err="1">
                          <a:solidFill>
                            <a:sysClr val="windowText" lastClr="000000"/>
                          </a:solidFill>
                        </a:rPr>
                        <a:t>Structure</a:t>
                      </a:r>
                      <a:endParaRPr lang="en-GB" sz="1100">
                        <a:solidFill>
                          <a:sysClr val="windowText" lastClr="000000"/>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en-GB" sz="1100">
                        <a:solidFill>
                          <a:sysClr val="windowText" lastClr="000000"/>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en-GB" sz="1100">
                        <a:solidFill>
                          <a:sysClr val="windowText" lastClr="000000"/>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903375667"/>
                  </a:ext>
                </a:extLst>
              </a:tr>
              <a:tr h="540000">
                <a:tc>
                  <a:txBody>
                    <a:bodyPr/>
                    <a:lstStyle/>
                    <a:p>
                      <a:r>
                        <a:rPr lang="de-DE" sz="1100">
                          <a:solidFill>
                            <a:sysClr val="windowText" lastClr="000000"/>
                          </a:solidFill>
                        </a:rPr>
                        <a:t>Innovative &amp; </a:t>
                      </a:r>
                      <a:r>
                        <a:rPr lang="de-DE" sz="1100" err="1">
                          <a:solidFill>
                            <a:sysClr val="windowText" lastClr="000000"/>
                          </a:solidFill>
                        </a:rPr>
                        <a:t>Sustainable</a:t>
                      </a:r>
                      <a:r>
                        <a:rPr lang="de-DE" sz="1100">
                          <a:solidFill>
                            <a:sysClr val="windowText" lastClr="000000"/>
                          </a:solidFill>
                        </a:rPr>
                        <a:t> Approach</a:t>
                      </a:r>
                      <a:endParaRPr lang="en-GB" sz="1100">
                        <a:solidFill>
                          <a:sysClr val="windowText" lastClr="000000"/>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en-GB" sz="1100">
                        <a:solidFill>
                          <a:sysClr val="windowText" lastClr="000000"/>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en-GB" sz="1100">
                        <a:solidFill>
                          <a:sysClr val="windowText" lastClr="000000"/>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402782029"/>
                  </a:ext>
                </a:extLst>
              </a:tr>
              <a:tr h="540000">
                <a:tc>
                  <a:txBody>
                    <a:bodyPr/>
                    <a:lstStyle/>
                    <a:p>
                      <a:r>
                        <a:rPr lang="de-DE" sz="1100">
                          <a:solidFill>
                            <a:sysClr val="windowText" lastClr="000000"/>
                          </a:solidFill>
                        </a:rPr>
                        <a:t>Use </a:t>
                      </a:r>
                      <a:r>
                        <a:rPr lang="de-DE" sz="1100" err="1">
                          <a:solidFill>
                            <a:sysClr val="windowText" lastClr="000000"/>
                          </a:solidFill>
                        </a:rPr>
                        <a:t>of</a:t>
                      </a:r>
                      <a:r>
                        <a:rPr lang="de-DE" sz="1100">
                          <a:solidFill>
                            <a:sysClr val="windowText" lastClr="000000"/>
                          </a:solidFill>
                        </a:rPr>
                        <a:t> Digital Tools</a:t>
                      </a:r>
                      <a:endParaRPr lang="en-GB" sz="1100">
                        <a:solidFill>
                          <a:sysClr val="windowText" lastClr="000000"/>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en-GB" sz="1100">
                        <a:solidFill>
                          <a:sysClr val="windowText" lastClr="000000"/>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en-GB" sz="1100">
                        <a:solidFill>
                          <a:sysClr val="windowText" lastClr="000000"/>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077393126"/>
                  </a:ext>
                </a:extLst>
              </a:tr>
              <a:tr h="540000">
                <a:tc>
                  <a:txBody>
                    <a:bodyPr/>
                    <a:lstStyle/>
                    <a:p>
                      <a:r>
                        <a:rPr lang="de-DE" sz="1100">
                          <a:solidFill>
                            <a:sysClr val="windowText" lastClr="000000"/>
                          </a:solidFill>
                        </a:rPr>
                        <a:t>Engagement &amp; </a:t>
                      </a:r>
                      <a:r>
                        <a:rPr lang="de-DE" sz="1100" err="1">
                          <a:solidFill>
                            <a:sysClr val="windowText" lastClr="000000"/>
                          </a:solidFill>
                        </a:rPr>
                        <a:t>Delivery</a:t>
                      </a:r>
                      <a:endParaRPr lang="en-GB" sz="1100">
                        <a:solidFill>
                          <a:sysClr val="windowText" lastClr="000000"/>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en-GB" sz="1100">
                        <a:solidFill>
                          <a:sysClr val="windowText" lastClr="000000"/>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en-GB" sz="1100">
                        <a:solidFill>
                          <a:sysClr val="windowText" lastClr="000000"/>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063335515"/>
                  </a:ext>
                </a:extLst>
              </a:tr>
              <a:tr h="540000">
                <a:tc>
                  <a:txBody>
                    <a:bodyPr/>
                    <a:lstStyle/>
                    <a:p>
                      <a:r>
                        <a:rPr lang="de-DE" sz="1100">
                          <a:solidFill>
                            <a:sysClr val="windowText" lastClr="000000"/>
                          </a:solidFill>
                        </a:rPr>
                        <a:t>Overall</a:t>
                      </a:r>
                      <a:endParaRPr lang="en-GB" sz="1100">
                        <a:solidFill>
                          <a:sysClr val="windowText" lastClr="000000"/>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en-GB" sz="1100">
                        <a:solidFill>
                          <a:sysClr val="windowText" lastClr="000000"/>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en-GB" sz="1100">
                        <a:solidFill>
                          <a:sysClr val="windowText" lastClr="000000"/>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4115647227"/>
                  </a:ext>
                </a:extLst>
              </a:tr>
            </a:tbl>
          </a:graphicData>
        </a:graphic>
      </p:graphicFrame>
    </p:spTree>
    <p:extLst>
      <p:ext uri="{BB962C8B-B14F-4D97-AF65-F5344CB8AC3E}">
        <p14:creationId xmlns:p14="http://schemas.microsoft.com/office/powerpoint/2010/main" val="242805228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15">
            <a:extLst>
              <a:ext uri="{FF2B5EF4-FFF2-40B4-BE49-F238E27FC236}">
                <a16:creationId xmlns:a16="http://schemas.microsoft.com/office/drawing/2014/main" id="{151A112E-AAC0-07B9-3A67-AADEB8FF4069}"/>
              </a:ext>
            </a:extLst>
          </p:cNvPr>
          <p:cNvPicPr>
            <a:picLocks noGrp="1" noChangeAspect="1"/>
          </p:cNvPicPr>
          <p:nvPr>
            <p:ph type="pic" sz="quarter" idx="11"/>
          </p:nvPr>
        </p:nvPicPr>
        <p:blipFill>
          <a:blip r:embed="rId2"/>
          <a:srcRect t="10562" b="10562"/>
          <a:stretch/>
        </p:blipFill>
        <p:spPr/>
      </p:pic>
      <p:sp>
        <p:nvSpPr>
          <p:cNvPr id="26" name="Freeform 25">
            <a:extLst>
              <a:ext uri="{FF2B5EF4-FFF2-40B4-BE49-F238E27FC236}">
                <a16:creationId xmlns:a16="http://schemas.microsoft.com/office/drawing/2014/main" id="{89CBCF90-DABF-4A9C-209D-C0E5146A7274}"/>
              </a:ext>
            </a:extLst>
          </p:cNvPr>
          <p:cNvSpPr/>
          <p:nvPr/>
        </p:nvSpPr>
        <p:spPr>
          <a:xfrm>
            <a:off x="799128" y="1655805"/>
            <a:ext cx="10203652" cy="4455922"/>
          </a:xfrm>
          <a:custGeom>
            <a:avLst/>
            <a:gdLst>
              <a:gd name="connsiteX0" fmla="*/ 0 w 10203652"/>
              <a:gd name="connsiteY0" fmla="*/ 0 h 5365455"/>
              <a:gd name="connsiteX1" fmla="*/ 10203652 w 10203652"/>
              <a:gd name="connsiteY1" fmla="*/ 0 h 5365455"/>
              <a:gd name="connsiteX2" fmla="*/ 10203652 w 10203652"/>
              <a:gd name="connsiteY2" fmla="*/ 5365455 h 5365455"/>
              <a:gd name="connsiteX3" fmla="*/ 0 w 10203652"/>
              <a:gd name="connsiteY3" fmla="*/ 5365455 h 5365455"/>
            </a:gdLst>
            <a:ahLst/>
            <a:cxnLst>
              <a:cxn ang="0">
                <a:pos x="connsiteX0" y="connsiteY0"/>
              </a:cxn>
              <a:cxn ang="0">
                <a:pos x="connsiteX1" y="connsiteY1"/>
              </a:cxn>
              <a:cxn ang="0">
                <a:pos x="connsiteX2" y="connsiteY2"/>
              </a:cxn>
              <a:cxn ang="0">
                <a:pos x="connsiteX3" y="connsiteY3"/>
              </a:cxn>
            </a:cxnLst>
            <a:rect l="l" t="t" r="r" b="b"/>
            <a:pathLst>
              <a:path w="10203652" h="5365455">
                <a:moveTo>
                  <a:pt x="0" y="0"/>
                </a:moveTo>
                <a:lnTo>
                  <a:pt x="10203652" y="0"/>
                </a:lnTo>
                <a:lnTo>
                  <a:pt x="10203652" y="5365455"/>
                </a:lnTo>
                <a:lnTo>
                  <a:pt x="0" y="5365455"/>
                </a:lnTo>
                <a:close/>
              </a:path>
            </a:pathLst>
          </a:custGeom>
          <a:gradFill>
            <a:gsLst>
              <a:gs pos="79000">
                <a:srgbClr val="173965"/>
              </a:gs>
              <a:gs pos="44000">
                <a:srgbClr val="173965">
                  <a:alpha val="0"/>
                </a:srgb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TextBox 12">
            <a:extLst>
              <a:ext uri="{FF2B5EF4-FFF2-40B4-BE49-F238E27FC236}">
                <a16:creationId xmlns:a16="http://schemas.microsoft.com/office/drawing/2014/main" id="{3875B9C3-7921-364B-95C1-7200313E6D07}"/>
              </a:ext>
            </a:extLst>
          </p:cNvPr>
          <p:cNvSpPr txBox="1"/>
          <p:nvPr/>
        </p:nvSpPr>
        <p:spPr>
          <a:xfrm>
            <a:off x="2941511" y="4925196"/>
            <a:ext cx="5736476" cy="553998"/>
          </a:xfrm>
          <a:prstGeom prst="rect">
            <a:avLst/>
          </a:prstGeom>
          <a:noFill/>
        </p:spPr>
        <p:txBody>
          <a:bodyPr wrap="square" rtlCol="0">
            <a:spAutoFit/>
          </a:bodyPr>
          <a:lstStyle/>
          <a:p>
            <a:pPr algn="ctr"/>
            <a:r>
              <a:rPr lang="en-US" sz="3000" b="1" spc="162">
                <a:solidFill>
                  <a:schemeClr val="bg1"/>
                </a:solidFill>
                <a:latin typeface="Calibri" panose="020F0502020204030204" pitchFamily="34" charset="0"/>
                <a:cs typeface="Calibri" panose="020F0502020204030204" pitchFamily="34" charset="0"/>
              </a:rPr>
              <a:t>SOLUTIONS PRESENTATION</a:t>
            </a:r>
          </a:p>
        </p:txBody>
      </p:sp>
      <p:sp>
        <p:nvSpPr>
          <p:cNvPr id="5" name="Freeform 4">
            <a:extLst>
              <a:ext uri="{FF2B5EF4-FFF2-40B4-BE49-F238E27FC236}">
                <a16:creationId xmlns:a16="http://schemas.microsoft.com/office/drawing/2014/main" id="{C640F8F2-ABE1-BDD4-1C6A-011780C960FB}"/>
              </a:ext>
            </a:extLst>
          </p:cNvPr>
          <p:cNvSpPr/>
          <p:nvPr/>
        </p:nvSpPr>
        <p:spPr>
          <a:xfrm rot="13934365">
            <a:off x="-2663641" y="-2588156"/>
            <a:ext cx="5327283" cy="5759323"/>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BD8D59DA-2BAA-E513-A5CC-C2FD481E6AF0}"/>
              </a:ext>
            </a:extLst>
          </p:cNvPr>
          <p:cNvSpPr/>
          <p:nvPr/>
        </p:nvSpPr>
        <p:spPr>
          <a:xfrm>
            <a:off x="713390" y="3380753"/>
            <a:ext cx="951659" cy="1006025"/>
          </a:xfrm>
          <a:custGeom>
            <a:avLst/>
            <a:gdLst>
              <a:gd name="connsiteX0" fmla="*/ 122815 w 256549"/>
              <a:gd name="connsiteY0" fmla="*/ 237884 h 271205"/>
              <a:gd name="connsiteX1" fmla="*/ 36337 w 256549"/>
              <a:gd name="connsiteY1" fmla="*/ 262605 h 271205"/>
              <a:gd name="connsiteX2" fmla="*/ 6877 w 256549"/>
              <a:gd name="connsiteY2" fmla="*/ 175131 h 271205"/>
              <a:gd name="connsiteX3" fmla="*/ 92405 w 256549"/>
              <a:gd name="connsiteY3" fmla="*/ 152312 h 271205"/>
              <a:gd name="connsiteX4" fmla="*/ 122815 w 256549"/>
              <a:gd name="connsiteY4" fmla="*/ 237884 h 271205"/>
              <a:gd name="connsiteX5" fmla="*/ 150374 w 256549"/>
              <a:gd name="connsiteY5" fmla="*/ 72444 h 271205"/>
              <a:gd name="connsiteX6" fmla="*/ 83853 w 256549"/>
              <a:gd name="connsiteY6" fmla="*/ 91460 h 271205"/>
              <a:gd name="connsiteX7" fmla="*/ 61045 w 256549"/>
              <a:gd name="connsiteY7" fmla="*/ 23953 h 271205"/>
              <a:gd name="connsiteX8" fmla="*/ 127567 w 256549"/>
              <a:gd name="connsiteY8" fmla="*/ 5888 h 271205"/>
              <a:gd name="connsiteX9" fmla="*/ 150374 w 256549"/>
              <a:gd name="connsiteY9" fmla="*/ 72444 h 271205"/>
              <a:gd name="connsiteX10" fmla="*/ 253958 w 256549"/>
              <a:gd name="connsiteY10" fmla="*/ 102870 h 271205"/>
              <a:gd name="connsiteX11" fmla="*/ 212145 w 256549"/>
              <a:gd name="connsiteY11" fmla="*/ 115230 h 271205"/>
              <a:gd name="connsiteX12" fmla="*/ 197890 w 256549"/>
              <a:gd name="connsiteY12" fmla="*/ 72444 h 271205"/>
              <a:gd name="connsiteX13" fmla="*/ 239703 w 256549"/>
              <a:gd name="connsiteY13" fmla="*/ 61035 h 271205"/>
              <a:gd name="connsiteX14" fmla="*/ 253958 w 256549"/>
              <a:gd name="connsiteY14" fmla="*/ 102870 h 271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56549" h="271205">
                <a:moveTo>
                  <a:pt x="122815" y="237884"/>
                </a:moveTo>
                <a:cubicBezTo>
                  <a:pt x="107610" y="269260"/>
                  <a:pt x="68648" y="280670"/>
                  <a:pt x="36337" y="262605"/>
                </a:cubicBezTo>
                <a:cubicBezTo>
                  <a:pt x="4027" y="245490"/>
                  <a:pt x="-9278" y="205557"/>
                  <a:pt x="6877" y="175131"/>
                </a:cubicBezTo>
                <a:cubicBezTo>
                  <a:pt x="23033" y="144705"/>
                  <a:pt x="61045" y="135197"/>
                  <a:pt x="92405" y="152312"/>
                </a:cubicBezTo>
                <a:cubicBezTo>
                  <a:pt x="124716" y="169426"/>
                  <a:pt x="138020" y="207458"/>
                  <a:pt x="122815" y="237884"/>
                </a:cubicBezTo>
                <a:close/>
                <a:moveTo>
                  <a:pt x="150374" y="72444"/>
                </a:moveTo>
                <a:cubicBezTo>
                  <a:pt x="138020" y="96214"/>
                  <a:pt x="108561" y="104772"/>
                  <a:pt x="83853" y="91460"/>
                </a:cubicBezTo>
                <a:cubicBezTo>
                  <a:pt x="59144" y="78149"/>
                  <a:pt x="48691" y="47723"/>
                  <a:pt x="61045" y="23953"/>
                </a:cubicBezTo>
                <a:cubicBezTo>
                  <a:pt x="73399" y="1134"/>
                  <a:pt x="102859" y="-6472"/>
                  <a:pt x="127567" y="5888"/>
                </a:cubicBezTo>
                <a:cubicBezTo>
                  <a:pt x="152275" y="19199"/>
                  <a:pt x="161778" y="48674"/>
                  <a:pt x="150374" y="72444"/>
                </a:cubicBezTo>
                <a:close/>
                <a:moveTo>
                  <a:pt x="253958" y="102870"/>
                </a:moveTo>
                <a:cubicBezTo>
                  <a:pt x="246356" y="118083"/>
                  <a:pt x="228300" y="123788"/>
                  <a:pt x="212145" y="115230"/>
                </a:cubicBezTo>
                <a:cubicBezTo>
                  <a:pt x="196939" y="106673"/>
                  <a:pt x="190287" y="87657"/>
                  <a:pt x="197890" y="72444"/>
                </a:cubicBezTo>
                <a:cubicBezTo>
                  <a:pt x="205492" y="58182"/>
                  <a:pt x="224498" y="53428"/>
                  <a:pt x="239703" y="61035"/>
                </a:cubicBezTo>
                <a:cubicBezTo>
                  <a:pt x="253958" y="69592"/>
                  <a:pt x="260610" y="88608"/>
                  <a:pt x="253958" y="102870"/>
                </a:cubicBezTo>
                <a:close/>
              </a:path>
            </a:pathLst>
          </a:custGeom>
          <a:gradFill>
            <a:gsLst>
              <a:gs pos="0">
                <a:srgbClr val="8551A1"/>
              </a:gs>
              <a:gs pos="35350">
                <a:srgbClr val="6363AC"/>
              </a:gs>
              <a:gs pos="100000">
                <a:srgbClr val="26C4F4"/>
              </a:gs>
            </a:gsLst>
            <a:lin ang="0" scaled="1"/>
          </a:gradFill>
          <a:ln w="9492" cap="flat">
            <a:noFill/>
            <a:prstDash val="solid"/>
            <a:miter/>
          </a:ln>
        </p:spPr>
        <p:txBody>
          <a:bodyPr rtlCol="0" anchor="ctr"/>
          <a:lstStyle/>
          <a:p>
            <a:endParaRPr lang="en-US"/>
          </a:p>
        </p:txBody>
      </p:sp>
    </p:spTree>
    <p:extLst>
      <p:ext uri="{BB962C8B-B14F-4D97-AF65-F5344CB8AC3E}">
        <p14:creationId xmlns:p14="http://schemas.microsoft.com/office/powerpoint/2010/main" val="319970228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9BA0BD5-FB6C-65C4-714A-C3A354BCA1E5}"/>
              </a:ext>
            </a:extLst>
          </p:cNvPr>
          <p:cNvSpPr>
            <a:spLocks noGrp="1"/>
          </p:cNvSpPr>
          <p:nvPr>
            <p:ph type="body" sz="quarter" idx="18"/>
          </p:nvPr>
        </p:nvSpPr>
        <p:spPr>
          <a:xfrm>
            <a:off x="4063536" y="4181707"/>
            <a:ext cx="4064926" cy="681058"/>
          </a:xfrm>
        </p:spPr>
        <p:txBody>
          <a:bodyPr/>
          <a:lstStyle/>
          <a:p>
            <a:r>
              <a:rPr lang="en-GB" sz="3600" b="1"/>
              <a:t>DISCUSSION</a:t>
            </a:r>
          </a:p>
        </p:txBody>
      </p:sp>
      <p:sp>
        <p:nvSpPr>
          <p:cNvPr id="2" name="Text Placeholder 1">
            <a:extLst>
              <a:ext uri="{FF2B5EF4-FFF2-40B4-BE49-F238E27FC236}">
                <a16:creationId xmlns:a16="http://schemas.microsoft.com/office/drawing/2014/main" id="{5A2D6460-EE22-E394-E430-9843E4A1D13F}"/>
              </a:ext>
            </a:extLst>
          </p:cNvPr>
          <p:cNvSpPr>
            <a:spLocks noGrp="1"/>
          </p:cNvSpPr>
          <p:nvPr>
            <p:ph type="body" sz="quarter" idx="19"/>
          </p:nvPr>
        </p:nvSpPr>
        <p:spPr/>
        <p:txBody>
          <a:bodyPr/>
          <a:lstStyle/>
          <a:p>
            <a:r>
              <a:rPr lang="en-US" sz="3200">
                <a:ea typeface="Calibri"/>
                <a:cs typeface="Calibri"/>
              </a:rPr>
              <a:t>What are the </a:t>
            </a:r>
            <a:r>
              <a:rPr lang="en-US" sz="3200" b="1">
                <a:ea typeface="Calibri"/>
                <a:cs typeface="Calibri"/>
              </a:rPr>
              <a:t>key insights </a:t>
            </a:r>
            <a:r>
              <a:rPr lang="en-US" sz="3200">
                <a:ea typeface="Calibri"/>
                <a:cs typeface="Calibri"/>
              </a:rPr>
              <a:t>on common</a:t>
            </a:r>
            <a:br>
              <a:rPr lang="en-US" sz="3200">
                <a:ea typeface="Calibri"/>
                <a:cs typeface="Calibri"/>
              </a:rPr>
            </a:br>
            <a:r>
              <a:rPr lang="en-US" sz="3200">
                <a:ea typeface="Calibri"/>
                <a:cs typeface="Calibri"/>
              </a:rPr>
              <a:t>strengths and areas for improvement observed across the presentations?</a:t>
            </a:r>
            <a:endParaRPr lang="en-GB"/>
          </a:p>
        </p:txBody>
      </p:sp>
      <p:pic>
        <p:nvPicPr>
          <p:cNvPr id="6" name="Picture Placeholder 5">
            <a:extLst>
              <a:ext uri="{FF2B5EF4-FFF2-40B4-BE49-F238E27FC236}">
                <a16:creationId xmlns:a16="http://schemas.microsoft.com/office/drawing/2014/main" id="{00169770-BBCB-FDFC-3A82-3D0C5C5963AB}"/>
              </a:ext>
            </a:extLst>
          </p:cNvPr>
          <p:cNvPicPr>
            <a:picLocks noGrp="1" noChangeAspect="1"/>
          </p:cNvPicPr>
          <p:nvPr>
            <p:ph type="pic" sz="quarter" idx="20"/>
          </p:nvPr>
        </p:nvPicPr>
        <p:blipFill>
          <a:blip r:embed="rId2"/>
          <a:srcRect t="2853" b="2853"/>
          <a:stretch/>
        </p:blipFill>
        <p:spPr/>
      </p:pic>
    </p:spTree>
    <p:extLst>
      <p:ext uri="{BB962C8B-B14F-4D97-AF65-F5344CB8AC3E}">
        <p14:creationId xmlns:p14="http://schemas.microsoft.com/office/powerpoint/2010/main" val="338049304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17">
            <a:extLst>
              <a:ext uri="{FF2B5EF4-FFF2-40B4-BE49-F238E27FC236}">
                <a16:creationId xmlns:a16="http://schemas.microsoft.com/office/drawing/2014/main" id="{BCE9C753-B344-7A74-3192-E14C32B94B65}"/>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t="12604" b="12604"/>
          <a:stretch>
            <a:fillRect/>
          </a:stretch>
        </p:blipFill>
        <p:spPr/>
      </p:pic>
      <p:sp>
        <p:nvSpPr>
          <p:cNvPr id="3" name="Text Placeholder 2">
            <a:extLst>
              <a:ext uri="{FF2B5EF4-FFF2-40B4-BE49-F238E27FC236}">
                <a16:creationId xmlns:a16="http://schemas.microsoft.com/office/drawing/2014/main" id="{3BF66C96-1058-77E4-C13D-E0B188DFF45B}"/>
              </a:ext>
            </a:extLst>
          </p:cNvPr>
          <p:cNvSpPr>
            <a:spLocks noGrp="1"/>
          </p:cNvSpPr>
          <p:nvPr>
            <p:ph type="body" sz="quarter" idx="18"/>
          </p:nvPr>
        </p:nvSpPr>
        <p:spPr>
          <a:xfrm>
            <a:off x="4063536" y="4333156"/>
            <a:ext cx="4064926" cy="850665"/>
          </a:xfrm>
        </p:spPr>
        <p:txBody>
          <a:bodyPr/>
          <a:lstStyle/>
          <a:p>
            <a:r>
              <a:rPr lang="en-US" sz="4000" b="1"/>
              <a:t>WEEK 15</a:t>
            </a:r>
          </a:p>
        </p:txBody>
      </p:sp>
      <p:sp>
        <p:nvSpPr>
          <p:cNvPr id="4" name="Text Placeholder 3">
            <a:extLst>
              <a:ext uri="{FF2B5EF4-FFF2-40B4-BE49-F238E27FC236}">
                <a16:creationId xmlns:a16="http://schemas.microsoft.com/office/drawing/2014/main" id="{49DD019E-4F9C-358B-A64A-BC6FBC5F0A5D}"/>
              </a:ext>
            </a:extLst>
          </p:cNvPr>
          <p:cNvSpPr>
            <a:spLocks noGrp="1"/>
          </p:cNvSpPr>
          <p:nvPr>
            <p:ph type="body" sz="quarter" idx="19"/>
          </p:nvPr>
        </p:nvSpPr>
        <p:spPr>
          <a:xfrm>
            <a:off x="3262458" y="1674178"/>
            <a:ext cx="5667082" cy="1748587"/>
          </a:xfrm>
        </p:spPr>
        <p:txBody>
          <a:bodyPr/>
          <a:lstStyle/>
          <a:p>
            <a:r>
              <a:rPr lang="en-GB" sz="4800" b="1"/>
              <a:t>REFLECTION</a:t>
            </a:r>
            <a:br>
              <a:rPr lang="en-GB" sz="4800" b="1"/>
            </a:br>
            <a:r>
              <a:rPr lang="en-GB" sz="4800" b="1"/>
              <a:t>AND LEARNING CONCLUSION </a:t>
            </a:r>
          </a:p>
        </p:txBody>
      </p:sp>
    </p:spTree>
    <p:extLst>
      <p:ext uri="{BB962C8B-B14F-4D97-AF65-F5344CB8AC3E}">
        <p14:creationId xmlns:p14="http://schemas.microsoft.com/office/powerpoint/2010/main" val="171499418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4B87E5-5107-8EA7-612A-7F3B4DE150D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A2BD5251-BAEA-97DD-AC03-C56F42247EAF}"/>
              </a:ext>
            </a:extLst>
          </p:cNvPr>
          <p:cNvSpPr>
            <a:spLocks noGrp="1"/>
          </p:cNvSpPr>
          <p:nvPr>
            <p:ph type="body" sz="quarter" idx="16"/>
          </p:nvPr>
        </p:nvSpPr>
        <p:spPr/>
        <p:txBody>
          <a:bodyPr/>
          <a:lstStyle/>
          <a:p>
            <a:r>
              <a:rPr lang="en-US"/>
              <a:t>KEY INSIGHTS</a:t>
            </a:r>
          </a:p>
        </p:txBody>
      </p:sp>
      <p:sp>
        <p:nvSpPr>
          <p:cNvPr id="3" name="Text Placeholder 2">
            <a:extLst>
              <a:ext uri="{FF2B5EF4-FFF2-40B4-BE49-F238E27FC236}">
                <a16:creationId xmlns:a16="http://schemas.microsoft.com/office/drawing/2014/main" id="{1825D445-D270-F86B-E60C-5CCA708222A0}"/>
              </a:ext>
            </a:extLst>
          </p:cNvPr>
          <p:cNvSpPr>
            <a:spLocks noGrp="1"/>
          </p:cNvSpPr>
          <p:nvPr>
            <p:ph type="body" sz="quarter" idx="19"/>
          </p:nvPr>
        </p:nvSpPr>
        <p:spPr>
          <a:xfrm>
            <a:off x="904856" y="2264229"/>
            <a:ext cx="10479218" cy="3975146"/>
          </a:xfrm>
        </p:spPr>
        <p:txBody>
          <a:bodyPr lIns="91440" tIns="45720" rIns="91440" bIns="45720" numCol="1" spcCol="288000" anchor="t"/>
          <a:lstStyle/>
          <a:p>
            <a:pPr marL="285750" indent="-285750">
              <a:lnSpc>
                <a:spcPct val="100000"/>
              </a:lnSpc>
              <a:buFont typeface="Wingdings" panose="05000000000000000000" pitchFamily="2" charset="2"/>
              <a:buChar char="q"/>
            </a:pPr>
            <a:r>
              <a:rPr lang="en-GB" b="1"/>
              <a:t>Digitalisation in Innovation Management</a:t>
            </a:r>
          </a:p>
          <a:p>
            <a:pPr marL="0" indent="0">
              <a:lnSpc>
                <a:spcPct val="100000"/>
              </a:lnSpc>
            </a:pPr>
            <a:r>
              <a:rPr lang="en-GB"/>
              <a:t>Exploring how digital tools streamline and enhance different stages of the innovation process.</a:t>
            </a:r>
          </a:p>
          <a:p>
            <a:pPr marL="285750" indent="-285750">
              <a:lnSpc>
                <a:spcPct val="100000"/>
              </a:lnSpc>
              <a:buFont typeface="Wingdings" panose="05000000000000000000" pitchFamily="2" charset="2"/>
              <a:buChar char="q"/>
            </a:pPr>
            <a:endParaRPr lang="en-GB"/>
          </a:p>
          <a:p>
            <a:pPr marL="285750" indent="-285750">
              <a:lnSpc>
                <a:spcPct val="100000"/>
              </a:lnSpc>
              <a:buFont typeface="Wingdings" panose="05000000000000000000" pitchFamily="2" charset="2"/>
              <a:buChar char="q"/>
            </a:pPr>
            <a:r>
              <a:rPr lang="en-GB" b="1"/>
              <a:t>Sustainable Logistics</a:t>
            </a:r>
          </a:p>
          <a:p>
            <a:pPr marL="0" indent="0">
              <a:lnSpc>
                <a:spcPct val="100000"/>
              </a:lnSpc>
            </a:pPr>
            <a:r>
              <a:rPr lang="en-GB"/>
              <a:t>Understanding how logistics can become more sustainable through innovation and technology.</a:t>
            </a:r>
          </a:p>
          <a:p>
            <a:pPr marL="285750" indent="-285750">
              <a:lnSpc>
                <a:spcPct val="100000"/>
              </a:lnSpc>
              <a:buFont typeface="Wingdings" panose="05000000000000000000" pitchFamily="2" charset="2"/>
              <a:buChar char="q"/>
            </a:pPr>
            <a:endParaRPr lang="en-GB"/>
          </a:p>
          <a:p>
            <a:pPr marL="285750" indent="-285750">
              <a:lnSpc>
                <a:spcPct val="100000"/>
              </a:lnSpc>
              <a:buFont typeface="Wingdings" panose="05000000000000000000" pitchFamily="2" charset="2"/>
              <a:buChar char="q"/>
            </a:pPr>
            <a:r>
              <a:rPr lang="en-GB" b="1"/>
              <a:t>SDGs &amp; Business Strategy</a:t>
            </a:r>
          </a:p>
          <a:p>
            <a:pPr marL="0" indent="0">
              <a:lnSpc>
                <a:spcPct val="100000"/>
              </a:lnSpc>
            </a:pPr>
            <a:r>
              <a:rPr lang="en-GB"/>
              <a:t>Linking digitalisation and logistics to key SDGs, helping companies align innovation with sustainability goals.</a:t>
            </a:r>
          </a:p>
          <a:p>
            <a:pPr marL="0" indent="0">
              <a:lnSpc>
                <a:spcPct val="100000"/>
              </a:lnSpc>
            </a:pPr>
            <a:endParaRPr lang="en-GB"/>
          </a:p>
          <a:p>
            <a:pPr marL="0" indent="0">
              <a:lnSpc>
                <a:spcPct val="100000"/>
              </a:lnSpc>
            </a:pPr>
            <a:endParaRPr lang="en-US">
              <a:solidFill>
                <a:srgbClr val="0B1430"/>
              </a:solidFill>
              <a:ea typeface="Calibri"/>
              <a:cs typeface="Calibri"/>
            </a:endParaRPr>
          </a:p>
          <a:p>
            <a:endParaRPr lang="en-US">
              <a:solidFill>
                <a:srgbClr val="0B1430"/>
              </a:solidFill>
              <a:ea typeface="Calibri"/>
              <a:cs typeface="Calibri"/>
            </a:endParaRPr>
          </a:p>
          <a:p>
            <a:endParaRPr lang="en-US" sz="3600">
              <a:ea typeface="Calibri"/>
              <a:cs typeface="Calibri"/>
            </a:endParaRPr>
          </a:p>
        </p:txBody>
      </p:sp>
    </p:spTree>
    <p:extLst>
      <p:ext uri="{BB962C8B-B14F-4D97-AF65-F5344CB8AC3E}">
        <p14:creationId xmlns:p14="http://schemas.microsoft.com/office/powerpoint/2010/main" val="234372743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9BA0BD5-FB6C-65C4-714A-C3A354BCA1E5}"/>
              </a:ext>
            </a:extLst>
          </p:cNvPr>
          <p:cNvSpPr>
            <a:spLocks noGrp="1"/>
          </p:cNvSpPr>
          <p:nvPr>
            <p:ph type="body" sz="quarter" idx="18"/>
          </p:nvPr>
        </p:nvSpPr>
        <p:spPr>
          <a:xfrm>
            <a:off x="4063536" y="4181707"/>
            <a:ext cx="4064926" cy="681058"/>
          </a:xfrm>
        </p:spPr>
        <p:txBody>
          <a:bodyPr/>
          <a:lstStyle/>
          <a:p>
            <a:r>
              <a:rPr lang="en-GB" sz="3600" b="1"/>
              <a:t>DISCUSSION</a:t>
            </a:r>
          </a:p>
        </p:txBody>
      </p:sp>
      <p:sp>
        <p:nvSpPr>
          <p:cNvPr id="2" name="Text Placeholder 1">
            <a:extLst>
              <a:ext uri="{FF2B5EF4-FFF2-40B4-BE49-F238E27FC236}">
                <a16:creationId xmlns:a16="http://schemas.microsoft.com/office/drawing/2014/main" id="{5A2D6460-EE22-E394-E430-9843E4A1D13F}"/>
              </a:ext>
            </a:extLst>
          </p:cNvPr>
          <p:cNvSpPr>
            <a:spLocks noGrp="1"/>
          </p:cNvSpPr>
          <p:nvPr>
            <p:ph type="body" sz="quarter" idx="19"/>
          </p:nvPr>
        </p:nvSpPr>
        <p:spPr/>
        <p:txBody>
          <a:bodyPr/>
          <a:lstStyle/>
          <a:p>
            <a:r>
              <a:rPr lang="en-US" sz="3200">
                <a:ea typeface="Calibri"/>
                <a:cs typeface="Calibri"/>
              </a:rPr>
              <a:t>What are the </a:t>
            </a:r>
            <a:r>
              <a:rPr lang="en-US" sz="3200" b="1">
                <a:ea typeface="Calibri"/>
                <a:cs typeface="Calibri"/>
              </a:rPr>
              <a:t>main insights </a:t>
            </a:r>
            <a:r>
              <a:rPr lang="en-US" sz="3200">
                <a:ea typeface="Calibri"/>
                <a:cs typeface="Calibri"/>
              </a:rPr>
              <a:t>and </a:t>
            </a:r>
            <a:r>
              <a:rPr lang="en-US" sz="3200" b="1">
                <a:ea typeface="Calibri"/>
                <a:cs typeface="Calibri"/>
              </a:rPr>
              <a:t>challenges</a:t>
            </a:r>
            <a:br>
              <a:rPr lang="en-US" sz="3200" b="1">
                <a:ea typeface="Calibri"/>
                <a:cs typeface="Calibri"/>
              </a:rPr>
            </a:br>
            <a:r>
              <a:rPr lang="en-US" sz="3200">
                <a:ea typeface="Calibri"/>
                <a:cs typeface="Calibri"/>
              </a:rPr>
              <a:t>you faced during the process? </a:t>
            </a:r>
            <a:endParaRPr lang="en-GB"/>
          </a:p>
        </p:txBody>
      </p:sp>
      <p:pic>
        <p:nvPicPr>
          <p:cNvPr id="6" name="Picture Placeholder 5">
            <a:extLst>
              <a:ext uri="{FF2B5EF4-FFF2-40B4-BE49-F238E27FC236}">
                <a16:creationId xmlns:a16="http://schemas.microsoft.com/office/drawing/2014/main" id="{00169770-BBCB-FDFC-3A82-3D0C5C5963AB}"/>
              </a:ext>
            </a:extLst>
          </p:cNvPr>
          <p:cNvPicPr>
            <a:picLocks noGrp="1" noChangeAspect="1"/>
          </p:cNvPicPr>
          <p:nvPr>
            <p:ph type="pic" sz="quarter" idx="20"/>
          </p:nvPr>
        </p:nvPicPr>
        <p:blipFill>
          <a:blip r:embed="rId2"/>
          <a:srcRect t="2853" b="2853"/>
          <a:stretch/>
        </p:blipFill>
        <p:spPr/>
      </p:pic>
    </p:spTree>
    <p:extLst>
      <p:ext uri="{BB962C8B-B14F-4D97-AF65-F5344CB8AC3E}">
        <p14:creationId xmlns:p14="http://schemas.microsoft.com/office/powerpoint/2010/main" val="214620375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9BA0BD5-FB6C-65C4-714A-C3A354BCA1E5}"/>
              </a:ext>
            </a:extLst>
          </p:cNvPr>
          <p:cNvSpPr>
            <a:spLocks noGrp="1"/>
          </p:cNvSpPr>
          <p:nvPr>
            <p:ph type="body" sz="quarter" idx="18"/>
          </p:nvPr>
        </p:nvSpPr>
        <p:spPr>
          <a:xfrm>
            <a:off x="4063536" y="4181707"/>
            <a:ext cx="4064926" cy="681058"/>
          </a:xfrm>
        </p:spPr>
        <p:txBody>
          <a:bodyPr/>
          <a:lstStyle/>
          <a:p>
            <a:r>
              <a:rPr lang="en-GB" sz="3600" b="1"/>
              <a:t>DISCUSSION</a:t>
            </a:r>
          </a:p>
        </p:txBody>
      </p:sp>
      <p:sp>
        <p:nvSpPr>
          <p:cNvPr id="2" name="Text Placeholder 1">
            <a:extLst>
              <a:ext uri="{FF2B5EF4-FFF2-40B4-BE49-F238E27FC236}">
                <a16:creationId xmlns:a16="http://schemas.microsoft.com/office/drawing/2014/main" id="{5A2D6460-EE22-E394-E430-9843E4A1D13F}"/>
              </a:ext>
            </a:extLst>
          </p:cNvPr>
          <p:cNvSpPr>
            <a:spLocks noGrp="1"/>
          </p:cNvSpPr>
          <p:nvPr>
            <p:ph type="body" sz="quarter" idx="19"/>
          </p:nvPr>
        </p:nvSpPr>
        <p:spPr/>
        <p:txBody>
          <a:bodyPr/>
          <a:lstStyle/>
          <a:p>
            <a:r>
              <a:rPr lang="en-US" sz="3200">
                <a:ea typeface="Calibri"/>
                <a:cs typeface="Calibri"/>
              </a:rPr>
              <a:t>How have your </a:t>
            </a:r>
            <a:r>
              <a:rPr lang="en-US" sz="3200" b="1">
                <a:ea typeface="Calibri"/>
                <a:cs typeface="Calibri"/>
              </a:rPr>
              <a:t>perspectives</a:t>
            </a:r>
            <a:r>
              <a:rPr lang="en-US" sz="3200">
                <a:ea typeface="Calibri"/>
                <a:cs typeface="Calibri"/>
              </a:rPr>
              <a:t> on sustainable logistics and innovation management evolved?</a:t>
            </a:r>
            <a:endParaRPr lang="en-GB"/>
          </a:p>
        </p:txBody>
      </p:sp>
      <p:pic>
        <p:nvPicPr>
          <p:cNvPr id="6" name="Picture Placeholder 5">
            <a:extLst>
              <a:ext uri="{FF2B5EF4-FFF2-40B4-BE49-F238E27FC236}">
                <a16:creationId xmlns:a16="http://schemas.microsoft.com/office/drawing/2014/main" id="{00169770-BBCB-FDFC-3A82-3D0C5C5963AB}"/>
              </a:ext>
            </a:extLst>
          </p:cNvPr>
          <p:cNvPicPr>
            <a:picLocks noGrp="1" noChangeAspect="1"/>
          </p:cNvPicPr>
          <p:nvPr>
            <p:ph type="pic" sz="quarter" idx="20"/>
          </p:nvPr>
        </p:nvPicPr>
        <p:blipFill>
          <a:blip r:embed="rId2"/>
          <a:srcRect t="2853" b="2853"/>
          <a:stretch/>
        </p:blipFill>
        <p:spPr/>
      </p:pic>
    </p:spTree>
    <p:extLst>
      <p:ext uri="{BB962C8B-B14F-4D97-AF65-F5344CB8AC3E}">
        <p14:creationId xmlns:p14="http://schemas.microsoft.com/office/powerpoint/2010/main" val="28753890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BC95586-B7F4-5ED5-E80C-1FCEE66A470C}"/>
              </a:ext>
            </a:extLst>
          </p:cNvPr>
          <p:cNvSpPr>
            <a:spLocks noGrp="1"/>
          </p:cNvSpPr>
          <p:nvPr>
            <p:ph type="body" sz="quarter" idx="19"/>
          </p:nvPr>
        </p:nvSpPr>
        <p:spPr>
          <a:xfrm>
            <a:off x="2667000" y="1892118"/>
            <a:ext cx="6858000" cy="3073764"/>
          </a:xfrm>
        </p:spPr>
        <p:txBody>
          <a:bodyPr/>
          <a:lstStyle/>
          <a:p>
            <a:r>
              <a:rPr lang="en-US"/>
              <a:t>All modules can be delivered in </a:t>
            </a:r>
            <a:r>
              <a:rPr lang="en-US" b="1"/>
              <a:t>in-person, online, or hybrid </a:t>
            </a:r>
            <a:r>
              <a:rPr lang="en-US"/>
              <a:t>classes. </a:t>
            </a:r>
          </a:p>
          <a:p>
            <a:endParaRPr lang="en-US"/>
          </a:p>
          <a:p>
            <a:r>
              <a:rPr lang="en-US"/>
              <a:t>Educators, please </a:t>
            </a:r>
            <a:r>
              <a:rPr lang="en-US" b="1">
                <a:solidFill>
                  <a:srgbClr val="FF0000"/>
                </a:solidFill>
              </a:rPr>
              <a:t>select</a:t>
            </a:r>
            <a:r>
              <a:rPr lang="en-US"/>
              <a:t> the modules and weeks that best fit your courses and </a:t>
            </a:r>
            <a:r>
              <a:rPr lang="en-US" b="1">
                <a:solidFill>
                  <a:srgbClr val="FF0000"/>
                </a:solidFill>
              </a:rPr>
              <a:t>adapt</a:t>
            </a:r>
            <a:r>
              <a:rPr lang="en-US"/>
              <a:t> the materials.</a:t>
            </a:r>
            <a:endParaRPr lang="en-GB"/>
          </a:p>
        </p:txBody>
      </p:sp>
      <p:pic>
        <p:nvPicPr>
          <p:cNvPr id="6" name="Picture Placeholder 5" descr="A shelf full of books&#10;&#10;Description automatically generated">
            <a:extLst>
              <a:ext uri="{FF2B5EF4-FFF2-40B4-BE49-F238E27FC236}">
                <a16:creationId xmlns:a16="http://schemas.microsoft.com/office/drawing/2014/main" id="{579A8D66-3F9C-A690-F3D7-4F25478CAD66}"/>
              </a:ext>
            </a:extLst>
          </p:cNvPr>
          <p:cNvPicPr>
            <a:picLocks noGrp="1" noChangeAspect="1"/>
          </p:cNvPicPr>
          <p:nvPr>
            <p:ph type="pic" sz="quarter" idx="20"/>
          </p:nvPr>
        </p:nvPicPr>
        <p:blipFill>
          <a:blip r:embed="rId2"/>
          <a:srcRect t="7768" b="7768"/>
          <a:stretch>
            <a:fillRect/>
          </a:stretch>
        </p:blipFill>
        <p:spPr/>
      </p:pic>
      <p:sp>
        <p:nvSpPr>
          <p:cNvPr id="10" name="Text Placeholder 1">
            <a:extLst>
              <a:ext uri="{FF2B5EF4-FFF2-40B4-BE49-F238E27FC236}">
                <a16:creationId xmlns:a16="http://schemas.microsoft.com/office/drawing/2014/main" id="{F64CC799-0F58-26F7-7BF1-C0F3C87DFB93}"/>
              </a:ext>
            </a:extLst>
          </p:cNvPr>
          <p:cNvSpPr>
            <a:spLocks noGrp="1"/>
          </p:cNvSpPr>
          <p:nvPr>
            <p:ph type="body" sz="quarter" idx="18"/>
          </p:nvPr>
        </p:nvSpPr>
        <p:spPr>
          <a:xfrm>
            <a:off x="0" y="444551"/>
            <a:ext cx="4947920" cy="577734"/>
          </a:xfrm>
        </p:spPr>
        <p:txBody>
          <a:bodyPr/>
          <a:lstStyle/>
          <a:p>
            <a:r>
              <a:rPr lang="en-GB" sz="3600" b="1"/>
              <a:t>IMPORTANT</a:t>
            </a:r>
            <a:r>
              <a:rPr lang="en-GB"/>
              <a:t> </a:t>
            </a:r>
            <a:r>
              <a:rPr lang="en-GB" sz="3600" b="1"/>
              <a:t>NOTE</a:t>
            </a:r>
          </a:p>
        </p:txBody>
      </p:sp>
    </p:spTree>
    <p:extLst>
      <p:ext uri="{BB962C8B-B14F-4D97-AF65-F5344CB8AC3E}">
        <p14:creationId xmlns:p14="http://schemas.microsoft.com/office/powerpoint/2010/main" val="137980253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F14637-172D-7904-B45D-DBE9CE84945A}"/>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D41971A5-BD5A-83F1-3D30-1951EC89AD03}"/>
              </a:ext>
            </a:extLst>
          </p:cNvPr>
          <p:cNvSpPr>
            <a:spLocks noGrp="1"/>
          </p:cNvSpPr>
          <p:nvPr>
            <p:ph type="body" sz="quarter" idx="18"/>
          </p:nvPr>
        </p:nvSpPr>
        <p:spPr>
          <a:xfrm>
            <a:off x="4063536" y="4181707"/>
            <a:ext cx="4064926" cy="681058"/>
          </a:xfrm>
        </p:spPr>
        <p:txBody>
          <a:bodyPr/>
          <a:lstStyle/>
          <a:p>
            <a:r>
              <a:rPr lang="en-GB" sz="3600" b="1"/>
              <a:t>DISCUSSION</a:t>
            </a:r>
          </a:p>
        </p:txBody>
      </p:sp>
      <p:sp>
        <p:nvSpPr>
          <p:cNvPr id="2" name="Text Placeholder 1">
            <a:extLst>
              <a:ext uri="{FF2B5EF4-FFF2-40B4-BE49-F238E27FC236}">
                <a16:creationId xmlns:a16="http://schemas.microsoft.com/office/drawing/2014/main" id="{82577258-0C50-1EB2-CDFE-95D16CC8C70C}"/>
              </a:ext>
            </a:extLst>
          </p:cNvPr>
          <p:cNvSpPr>
            <a:spLocks noGrp="1"/>
          </p:cNvSpPr>
          <p:nvPr>
            <p:ph type="body" sz="quarter" idx="19"/>
          </p:nvPr>
        </p:nvSpPr>
        <p:spPr/>
        <p:txBody>
          <a:bodyPr/>
          <a:lstStyle/>
          <a:p>
            <a:r>
              <a:rPr lang="en-US" sz="3200">
                <a:ea typeface="Calibri"/>
                <a:cs typeface="Calibri"/>
              </a:rPr>
              <a:t>Which </a:t>
            </a:r>
            <a:r>
              <a:rPr lang="en-US" sz="3200" b="1">
                <a:ea typeface="Calibri"/>
                <a:cs typeface="Calibri"/>
              </a:rPr>
              <a:t>skills</a:t>
            </a:r>
            <a:r>
              <a:rPr lang="en-US" sz="3200">
                <a:ea typeface="Calibri"/>
                <a:cs typeface="Calibri"/>
              </a:rPr>
              <a:t> and what </a:t>
            </a:r>
            <a:r>
              <a:rPr lang="en-US" sz="3200" b="1">
                <a:ea typeface="Calibri"/>
                <a:cs typeface="Calibri"/>
              </a:rPr>
              <a:t>knowledge</a:t>
            </a:r>
            <a:r>
              <a:rPr lang="en-US" sz="3200">
                <a:ea typeface="Calibri"/>
                <a:cs typeface="Calibri"/>
              </a:rPr>
              <a:t> that you acquired in this course will you use in the </a:t>
            </a:r>
            <a:r>
              <a:rPr lang="en-US" sz="3200" b="1">
                <a:ea typeface="Calibri"/>
                <a:cs typeface="Calibri"/>
              </a:rPr>
              <a:t>future</a:t>
            </a:r>
            <a:r>
              <a:rPr lang="en-US" sz="3200">
                <a:ea typeface="Calibri"/>
                <a:cs typeface="Calibri"/>
              </a:rPr>
              <a:t>? How?</a:t>
            </a:r>
            <a:endParaRPr lang="en-GB"/>
          </a:p>
        </p:txBody>
      </p:sp>
      <p:pic>
        <p:nvPicPr>
          <p:cNvPr id="6" name="Picture Placeholder 5">
            <a:extLst>
              <a:ext uri="{FF2B5EF4-FFF2-40B4-BE49-F238E27FC236}">
                <a16:creationId xmlns:a16="http://schemas.microsoft.com/office/drawing/2014/main" id="{76E93F5C-6BE6-3CF5-27F3-8D7282F3D713}"/>
              </a:ext>
            </a:extLst>
          </p:cNvPr>
          <p:cNvPicPr>
            <a:picLocks noGrp="1" noChangeAspect="1"/>
          </p:cNvPicPr>
          <p:nvPr>
            <p:ph type="pic" sz="quarter" idx="20"/>
          </p:nvPr>
        </p:nvPicPr>
        <p:blipFill>
          <a:blip r:embed="rId2"/>
          <a:srcRect t="2853" b="2853"/>
          <a:stretch/>
        </p:blipFill>
        <p:spPr/>
      </p:pic>
    </p:spTree>
    <p:extLst>
      <p:ext uri="{BB962C8B-B14F-4D97-AF65-F5344CB8AC3E}">
        <p14:creationId xmlns:p14="http://schemas.microsoft.com/office/powerpoint/2010/main" val="387396061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41976CB-A602-889E-61BA-229A23EE439E}"/>
              </a:ext>
            </a:extLst>
          </p:cNvPr>
          <p:cNvSpPr>
            <a:spLocks noGrp="1"/>
          </p:cNvSpPr>
          <p:nvPr>
            <p:ph type="body" sz="quarter" idx="16"/>
          </p:nvPr>
        </p:nvSpPr>
        <p:spPr>
          <a:xfrm>
            <a:off x="0" y="587575"/>
            <a:ext cx="3579541" cy="1218923"/>
          </a:xfrm>
        </p:spPr>
        <p:txBody>
          <a:bodyPr/>
          <a:lstStyle/>
          <a:p>
            <a:r>
              <a:rPr lang="en-GB"/>
              <a:t>FINAL </a:t>
            </a:r>
            <a:br>
              <a:rPr lang="en-GB"/>
            </a:br>
            <a:r>
              <a:rPr lang="en-GB"/>
              <a:t>FEEDBACK</a:t>
            </a:r>
          </a:p>
        </p:txBody>
      </p:sp>
      <p:pic>
        <p:nvPicPr>
          <p:cNvPr id="8" name="Picture Placeholder 7" descr="A group of people working on a table&#10;&#10;Description automatically generated">
            <a:extLst>
              <a:ext uri="{FF2B5EF4-FFF2-40B4-BE49-F238E27FC236}">
                <a16:creationId xmlns:a16="http://schemas.microsoft.com/office/drawing/2014/main" id="{D09A0E5A-9466-E927-DFA2-72FE0F7DE2A3}"/>
              </a:ext>
            </a:extLst>
          </p:cNvPr>
          <p:cNvPicPr>
            <a:picLocks noGrp="1" noChangeAspect="1"/>
          </p:cNvPicPr>
          <p:nvPr>
            <p:ph type="pic" sz="quarter" idx="10"/>
          </p:nvPr>
        </p:nvPicPr>
        <p:blipFill>
          <a:blip r:embed="rId2"/>
          <a:srcRect l="7802" r="7802"/>
          <a:stretch>
            <a:fillRect/>
          </a:stretch>
        </p:blipFill>
        <p:spPr/>
      </p:pic>
      <p:sp>
        <p:nvSpPr>
          <p:cNvPr id="4" name="Text Placeholder 3">
            <a:extLst>
              <a:ext uri="{FF2B5EF4-FFF2-40B4-BE49-F238E27FC236}">
                <a16:creationId xmlns:a16="http://schemas.microsoft.com/office/drawing/2014/main" id="{2EF81BA3-2859-E5B1-1E85-75FCBF93EF5D}"/>
              </a:ext>
            </a:extLst>
          </p:cNvPr>
          <p:cNvSpPr>
            <a:spLocks noGrp="1"/>
          </p:cNvSpPr>
          <p:nvPr>
            <p:ph type="body" sz="quarter" idx="19"/>
          </p:nvPr>
        </p:nvSpPr>
        <p:spPr>
          <a:xfrm>
            <a:off x="607553" y="2016633"/>
            <a:ext cx="6796857" cy="4102937"/>
          </a:xfrm>
        </p:spPr>
        <p:txBody>
          <a:bodyPr/>
          <a:lstStyle/>
          <a:p>
            <a:pPr marL="9525" indent="-9525"/>
            <a:r>
              <a:rPr lang="en-GB"/>
              <a:t>To assess the learnings on the application of digital tools to the six stages of the innovation management process and sustainability prioritisation and addressment in logistics activities.</a:t>
            </a:r>
          </a:p>
          <a:p>
            <a:pPr marL="9525" indent="-9525"/>
            <a:r>
              <a:rPr lang="en-GB"/>
              <a:t> </a:t>
            </a:r>
          </a:p>
          <a:p>
            <a:pPr marL="9525" indent="-9525"/>
            <a:endParaRPr lang="en-GB"/>
          </a:p>
          <a:p>
            <a:pPr marL="9525" indent="-9525"/>
            <a:r>
              <a:rPr lang="en-GB"/>
              <a:t>Deadline: </a:t>
            </a:r>
            <a:r>
              <a:rPr lang="en-GB">
                <a:solidFill>
                  <a:schemeClr val="bg1">
                    <a:lumMod val="75000"/>
                  </a:schemeClr>
                </a:solidFill>
              </a:rPr>
              <a:t>(teacher to insert it)</a:t>
            </a:r>
          </a:p>
          <a:p>
            <a:pPr marL="9525" indent="-9525"/>
            <a:endParaRPr lang="en-GB"/>
          </a:p>
          <a:p>
            <a:pPr marL="9525" indent="-9525"/>
            <a:endParaRPr lang="en-GB"/>
          </a:p>
          <a:p>
            <a:pPr marL="9525" indent="-9525"/>
            <a:r>
              <a:rPr lang="en-GB"/>
              <a:t>Link: </a:t>
            </a:r>
            <a:r>
              <a:rPr lang="en-GB">
                <a:solidFill>
                  <a:schemeClr val="bg1">
                    <a:lumMod val="75000"/>
                  </a:schemeClr>
                </a:solidFill>
              </a:rPr>
              <a:t>(teacher to insert it)</a:t>
            </a:r>
          </a:p>
          <a:p>
            <a:pPr marL="9525" indent="-9525"/>
            <a:endParaRPr lang="en-GB"/>
          </a:p>
          <a:p>
            <a:pPr marL="9525" indent="-9525"/>
            <a:r>
              <a:rPr lang="en-GB"/>
              <a:t>QR Code: </a:t>
            </a:r>
            <a:r>
              <a:rPr lang="en-GB">
                <a:solidFill>
                  <a:schemeClr val="bg1">
                    <a:lumMod val="75000"/>
                  </a:schemeClr>
                </a:solidFill>
              </a:rPr>
              <a:t>(teacher to insert it)</a:t>
            </a:r>
          </a:p>
          <a:p>
            <a:pPr marL="9525" indent="-9525"/>
            <a:endParaRPr lang="en-GB">
              <a:solidFill>
                <a:schemeClr val="bg1">
                  <a:lumMod val="75000"/>
                </a:schemeClr>
              </a:solidFill>
            </a:endParaRPr>
          </a:p>
          <a:p>
            <a:pPr marL="9525" indent="-9525"/>
            <a:endParaRPr lang="en-GB">
              <a:solidFill>
                <a:schemeClr val="bg1">
                  <a:lumMod val="75000"/>
                </a:schemeClr>
              </a:solidFill>
            </a:endParaRPr>
          </a:p>
        </p:txBody>
      </p:sp>
    </p:spTree>
    <p:extLst>
      <p:ext uri="{BB962C8B-B14F-4D97-AF65-F5344CB8AC3E}">
        <p14:creationId xmlns:p14="http://schemas.microsoft.com/office/powerpoint/2010/main" val="180400921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23">
            <a:extLst>
              <a:ext uri="{FF2B5EF4-FFF2-40B4-BE49-F238E27FC236}">
                <a16:creationId xmlns:a16="http://schemas.microsoft.com/office/drawing/2014/main" id="{39DE357A-54CC-4BD6-21FF-5EC1E8D9ABFC}"/>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26091" b="26091"/>
          <a:stretch>
            <a:fillRect/>
          </a:stretch>
        </p:blipFill>
        <p:spPr/>
      </p:pic>
      <p:sp>
        <p:nvSpPr>
          <p:cNvPr id="2" name="Text Placeholder 1">
            <a:extLst>
              <a:ext uri="{FF2B5EF4-FFF2-40B4-BE49-F238E27FC236}">
                <a16:creationId xmlns:a16="http://schemas.microsoft.com/office/drawing/2014/main" id="{DD8D6BEE-FB04-4441-B82D-ACD42807E3F8}"/>
              </a:ext>
            </a:extLst>
          </p:cNvPr>
          <p:cNvSpPr>
            <a:spLocks noGrp="1"/>
          </p:cNvSpPr>
          <p:nvPr>
            <p:ph type="body" sz="quarter" idx="13"/>
          </p:nvPr>
        </p:nvSpPr>
        <p:spPr>
          <a:xfrm>
            <a:off x="7583118" y="5531209"/>
            <a:ext cx="4367339" cy="466127"/>
          </a:xfrm>
        </p:spPr>
        <p:txBody>
          <a:bodyPr/>
          <a:lstStyle/>
          <a:p>
            <a:pPr algn="ctr"/>
            <a:r>
              <a:rPr lang="en-US" sz="2800"/>
              <a:t>www.</a:t>
            </a:r>
            <a:r>
              <a:rPr lang="en-US" sz="2800" b="1"/>
              <a:t>innovating4earth</a:t>
            </a:r>
            <a:r>
              <a:rPr lang="en-US" sz="2800"/>
              <a:t>.eu</a:t>
            </a:r>
          </a:p>
        </p:txBody>
      </p:sp>
      <p:sp>
        <p:nvSpPr>
          <p:cNvPr id="5" name="Freeform 4">
            <a:extLst>
              <a:ext uri="{FF2B5EF4-FFF2-40B4-BE49-F238E27FC236}">
                <a16:creationId xmlns:a16="http://schemas.microsoft.com/office/drawing/2014/main" id="{CE615DF0-54E9-2DE9-C19F-9FBFF212ACF1}"/>
              </a:ext>
            </a:extLst>
          </p:cNvPr>
          <p:cNvSpPr/>
          <p:nvPr/>
        </p:nvSpPr>
        <p:spPr>
          <a:xfrm rot="12697991">
            <a:off x="-3250160" y="-559536"/>
            <a:ext cx="4822343" cy="5213433"/>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78B2AB55-69D9-21FA-42B3-F16F9D2C69F1}"/>
              </a:ext>
            </a:extLst>
          </p:cNvPr>
          <p:cNvSpPr/>
          <p:nvPr/>
        </p:nvSpPr>
        <p:spPr>
          <a:xfrm rot="2300298">
            <a:off x="2105278" y="1802189"/>
            <a:ext cx="951659" cy="1006025"/>
          </a:xfrm>
          <a:custGeom>
            <a:avLst/>
            <a:gdLst>
              <a:gd name="connsiteX0" fmla="*/ 122815 w 256549"/>
              <a:gd name="connsiteY0" fmla="*/ 237884 h 271205"/>
              <a:gd name="connsiteX1" fmla="*/ 36337 w 256549"/>
              <a:gd name="connsiteY1" fmla="*/ 262605 h 271205"/>
              <a:gd name="connsiteX2" fmla="*/ 6877 w 256549"/>
              <a:gd name="connsiteY2" fmla="*/ 175131 h 271205"/>
              <a:gd name="connsiteX3" fmla="*/ 92405 w 256549"/>
              <a:gd name="connsiteY3" fmla="*/ 152312 h 271205"/>
              <a:gd name="connsiteX4" fmla="*/ 122815 w 256549"/>
              <a:gd name="connsiteY4" fmla="*/ 237884 h 271205"/>
              <a:gd name="connsiteX5" fmla="*/ 150374 w 256549"/>
              <a:gd name="connsiteY5" fmla="*/ 72444 h 271205"/>
              <a:gd name="connsiteX6" fmla="*/ 83853 w 256549"/>
              <a:gd name="connsiteY6" fmla="*/ 91460 h 271205"/>
              <a:gd name="connsiteX7" fmla="*/ 61045 w 256549"/>
              <a:gd name="connsiteY7" fmla="*/ 23953 h 271205"/>
              <a:gd name="connsiteX8" fmla="*/ 127567 w 256549"/>
              <a:gd name="connsiteY8" fmla="*/ 5888 h 271205"/>
              <a:gd name="connsiteX9" fmla="*/ 150374 w 256549"/>
              <a:gd name="connsiteY9" fmla="*/ 72444 h 271205"/>
              <a:gd name="connsiteX10" fmla="*/ 253958 w 256549"/>
              <a:gd name="connsiteY10" fmla="*/ 102870 h 271205"/>
              <a:gd name="connsiteX11" fmla="*/ 212145 w 256549"/>
              <a:gd name="connsiteY11" fmla="*/ 115230 h 271205"/>
              <a:gd name="connsiteX12" fmla="*/ 197890 w 256549"/>
              <a:gd name="connsiteY12" fmla="*/ 72444 h 271205"/>
              <a:gd name="connsiteX13" fmla="*/ 239703 w 256549"/>
              <a:gd name="connsiteY13" fmla="*/ 61035 h 271205"/>
              <a:gd name="connsiteX14" fmla="*/ 253958 w 256549"/>
              <a:gd name="connsiteY14" fmla="*/ 102870 h 271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56549" h="271205">
                <a:moveTo>
                  <a:pt x="122815" y="237884"/>
                </a:moveTo>
                <a:cubicBezTo>
                  <a:pt x="107610" y="269260"/>
                  <a:pt x="68648" y="280670"/>
                  <a:pt x="36337" y="262605"/>
                </a:cubicBezTo>
                <a:cubicBezTo>
                  <a:pt x="4027" y="245490"/>
                  <a:pt x="-9278" y="205557"/>
                  <a:pt x="6877" y="175131"/>
                </a:cubicBezTo>
                <a:cubicBezTo>
                  <a:pt x="23033" y="144705"/>
                  <a:pt x="61045" y="135197"/>
                  <a:pt x="92405" y="152312"/>
                </a:cubicBezTo>
                <a:cubicBezTo>
                  <a:pt x="124716" y="169426"/>
                  <a:pt x="138020" y="207458"/>
                  <a:pt x="122815" y="237884"/>
                </a:cubicBezTo>
                <a:close/>
                <a:moveTo>
                  <a:pt x="150374" y="72444"/>
                </a:moveTo>
                <a:cubicBezTo>
                  <a:pt x="138020" y="96214"/>
                  <a:pt x="108561" y="104772"/>
                  <a:pt x="83853" y="91460"/>
                </a:cubicBezTo>
                <a:cubicBezTo>
                  <a:pt x="59144" y="78149"/>
                  <a:pt x="48691" y="47723"/>
                  <a:pt x="61045" y="23953"/>
                </a:cubicBezTo>
                <a:cubicBezTo>
                  <a:pt x="73399" y="1134"/>
                  <a:pt x="102859" y="-6472"/>
                  <a:pt x="127567" y="5888"/>
                </a:cubicBezTo>
                <a:cubicBezTo>
                  <a:pt x="152275" y="19199"/>
                  <a:pt x="161778" y="48674"/>
                  <a:pt x="150374" y="72444"/>
                </a:cubicBezTo>
                <a:close/>
                <a:moveTo>
                  <a:pt x="253958" y="102870"/>
                </a:moveTo>
                <a:cubicBezTo>
                  <a:pt x="246356" y="118083"/>
                  <a:pt x="228300" y="123788"/>
                  <a:pt x="212145" y="115230"/>
                </a:cubicBezTo>
                <a:cubicBezTo>
                  <a:pt x="196939" y="106673"/>
                  <a:pt x="190287" y="87657"/>
                  <a:pt x="197890" y="72444"/>
                </a:cubicBezTo>
                <a:cubicBezTo>
                  <a:pt x="205492" y="58182"/>
                  <a:pt x="224498" y="53428"/>
                  <a:pt x="239703" y="61035"/>
                </a:cubicBezTo>
                <a:cubicBezTo>
                  <a:pt x="253958" y="69592"/>
                  <a:pt x="260610" y="88608"/>
                  <a:pt x="253958" y="102870"/>
                </a:cubicBezTo>
                <a:close/>
              </a:path>
            </a:pathLst>
          </a:custGeom>
          <a:gradFill>
            <a:gsLst>
              <a:gs pos="0">
                <a:srgbClr val="8551A1"/>
              </a:gs>
              <a:gs pos="35350">
                <a:srgbClr val="6363AC"/>
              </a:gs>
              <a:gs pos="100000">
                <a:srgbClr val="26C4F4"/>
              </a:gs>
            </a:gsLst>
            <a:lin ang="0" scaled="1"/>
          </a:gradFill>
          <a:ln w="9492" cap="flat">
            <a:noFill/>
            <a:prstDash val="solid"/>
            <a:miter/>
          </a:ln>
        </p:spPr>
        <p:txBody>
          <a:bodyPr rtlCol="0" anchor="ctr"/>
          <a:lstStyle/>
          <a:p>
            <a:endParaRPr lang="en-US"/>
          </a:p>
        </p:txBody>
      </p:sp>
      <p:pic>
        <p:nvPicPr>
          <p:cNvPr id="7" name="Picture 6" descr="A black background with white text&#10;&#10;AI-generated content may be incorrect.">
            <a:extLst>
              <a:ext uri="{FF2B5EF4-FFF2-40B4-BE49-F238E27FC236}">
                <a16:creationId xmlns:a16="http://schemas.microsoft.com/office/drawing/2014/main" id="{F4CEF672-A27D-D453-FB9A-F033FC26262F}"/>
              </a:ext>
            </a:extLst>
          </p:cNvPr>
          <p:cNvPicPr>
            <a:picLocks noChangeAspect="1"/>
          </p:cNvPicPr>
          <p:nvPr/>
        </p:nvPicPr>
        <p:blipFill>
          <a:blip r:embed="rId4"/>
          <a:stretch>
            <a:fillRect/>
          </a:stretch>
        </p:blipFill>
        <p:spPr>
          <a:xfrm>
            <a:off x="194803" y="4768028"/>
            <a:ext cx="4772608" cy="1229308"/>
          </a:xfrm>
          <a:prstGeom prst="rect">
            <a:avLst/>
          </a:prstGeom>
        </p:spPr>
      </p:pic>
    </p:spTree>
    <p:extLst>
      <p:ext uri="{BB962C8B-B14F-4D97-AF65-F5344CB8AC3E}">
        <p14:creationId xmlns:p14="http://schemas.microsoft.com/office/powerpoint/2010/main" val="69262077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9B4E04F-5559-3D72-E648-81767198F2D4}"/>
              </a:ext>
            </a:extLst>
          </p:cNvPr>
          <p:cNvSpPr>
            <a:spLocks noGrp="1"/>
          </p:cNvSpPr>
          <p:nvPr>
            <p:ph type="body" sz="quarter" idx="19"/>
          </p:nvPr>
        </p:nvSpPr>
        <p:spPr>
          <a:xfrm>
            <a:off x="904856" y="1989039"/>
            <a:ext cx="10353694" cy="4250335"/>
          </a:xfrm>
        </p:spPr>
        <p:txBody>
          <a:bodyPr/>
          <a:lstStyle/>
          <a:p>
            <a:pPr indent="0"/>
            <a:r>
              <a:rPr lang="en-GB" sz="1200" dirty="0"/>
              <a:t>Axway. (2022, June 8). </a:t>
            </a:r>
            <a:r>
              <a:rPr lang="en-GB" sz="1200" i="1" dirty="0"/>
              <a:t>HAVI Supply Chain ensures global logistics with B2B integration in Axway Cloud Managed Services</a:t>
            </a:r>
            <a:r>
              <a:rPr lang="en-GB" sz="1200" dirty="0"/>
              <a:t> [Video]. YouTube. </a:t>
            </a:r>
            <a:r>
              <a:rPr lang="en-GB" sz="1200" dirty="0">
                <a:solidFill>
                  <a:srgbClr val="29C5F4"/>
                </a:solidFill>
                <a:hlinkClick r:id="rId2">
                  <a:extLst>
                    <a:ext uri="{A12FA001-AC4F-418D-AE19-62706E023703}">
                      <ahyp:hlinkClr xmlns:ahyp="http://schemas.microsoft.com/office/drawing/2018/hyperlinkcolor" val="tx"/>
                    </a:ext>
                  </a:extLst>
                </a:hlinkClick>
              </a:rPr>
              <a:t>https://www.youtube.com/watch?v=_NTuLuhGLWw</a:t>
            </a:r>
            <a:endParaRPr lang="en-GB" sz="1200" dirty="0">
              <a:solidFill>
                <a:srgbClr val="29C5F4"/>
              </a:solidFill>
            </a:endParaRPr>
          </a:p>
          <a:p>
            <a:pPr indent="0"/>
            <a:r>
              <a:rPr lang="en-GB" sz="1200" dirty="0"/>
              <a:t>DHL. (2022, November 16). </a:t>
            </a:r>
            <a:r>
              <a:rPr lang="en-GB" sz="1200" i="1" dirty="0"/>
              <a:t>DHL Supply Chain Iberia: Innovation, excellence, sustainability</a:t>
            </a:r>
            <a:r>
              <a:rPr lang="en-GB" sz="1200" dirty="0"/>
              <a:t> [Video]. YouTube. </a:t>
            </a:r>
            <a:r>
              <a:rPr lang="en-GB" sz="1200" dirty="0">
                <a:solidFill>
                  <a:srgbClr val="29C5F4"/>
                </a:solidFill>
                <a:hlinkClick r:id="rId3">
                  <a:extLst>
                    <a:ext uri="{A12FA001-AC4F-418D-AE19-62706E023703}">
                      <ahyp:hlinkClr xmlns:ahyp="http://schemas.microsoft.com/office/drawing/2018/hyperlinkcolor" val="tx"/>
                    </a:ext>
                  </a:extLst>
                </a:hlinkClick>
              </a:rPr>
              <a:t>https://www.youtube.com/watch?v=iYH7jExleM4</a:t>
            </a:r>
            <a:endParaRPr lang="en-GB" sz="1200" dirty="0">
              <a:solidFill>
                <a:srgbClr val="29C5F4"/>
              </a:solidFill>
            </a:endParaRPr>
          </a:p>
          <a:p>
            <a:pPr indent="0"/>
            <a:r>
              <a:rPr lang="en-GB" sz="1200" dirty="0"/>
              <a:t>Gray, D. (2011). </a:t>
            </a:r>
            <a:r>
              <a:rPr lang="en-GB" sz="1200" i="1" dirty="0"/>
              <a:t>How Now Wow Matrix.</a:t>
            </a:r>
            <a:r>
              <a:rPr lang="en-GB" sz="1200" dirty="0"/>
              <a:t> </a:t>
            </a:r>
            <a:r>
              <a:rPr lang="en-GB" sz="1200" dirty="0" err="1"/>
              <a:t>Gamestorming</a:t>
            </a:r>
            <a:r>
              <a:rPr lang="en-GB" sz="1200" dirty="0"/>
              <a:t>. </a:t>
            </a:r>
            <a:r>
              <a:rPr lang="en-GB" sz="1200" dirty="0">
                <a:solidFill>
                  <a:srgbClr val="29C5F4"/>
                </a:solidFill>
                <a:hlinkClick r:id="rId4">
                  <a:extLst>
                    <a:ext uri="{A12FA001-AC4F-418D-AE19-62706E023703}">
                      <ahyp:hlinkClr xmlns:ahyp="http://schemas.microsoft.com/office/drawing/2018/hyperlinkcolor" val="tx"/>
                    </a:ext>
                  </a:extLst>
                </a:hlinkClick>
              </a:rPr>
              <a:t>https://gamestorming.com/how-now-wow-matrix/</a:t>
            </a:r>
            <a:endParaRPr lang="en-GB" sz="1200" dirty="0">
              <a:solidFill>
                <a:srgbClr val="29C5F4"/>
              </a:solidFill>
            </a:endParaRPr>
          </a:p>
          <a:p>
            <a:pPr indent="0"/>
            <a:r>
              <a:rPr lang="en-GB" sz="1200" dirty="0"/>
              <a:t>Helmer, J., Huynh, T. , &amp; Rossano-Rivero, S. (2021). Digital Innovation Whitepaper. </a:t>
            </a:r>
            <a:r>
              <a:rPr lang="en-GB" sz="1200" i="1" dirty="0"/>
              <a:t>Erasmus+ Strategic Alliances Project “Digital Innovation for Service Sectors”.</a:t>
            </a:r>
            <a:r>
              <a:rPr lang="en-GB" sz="1200" dirty="0"/>
              <a:t> </a:t>
            </a:r>
            <a:r>
              <a:rPr lang="en-GB" sz="1200" dirty="0">
                <a:solidFill>
                  <a:srgbClr val="29C5F4"/>
                </a:solidFill>
                <a:hlinkClick r:id="rId5">
                  <a:extLst>
                    <a:ext uri="{A12FA001-AC4F-418D-AE19-62706E023703}">
                      <ahyp:hlinkClr xmlns:ahyp="http://schemas.microsoft.com/office/drawing/2018/hyperlinkcolor" val="tx"/>
                    </a:ext>
                  </a:extLst>
                </a:hlinkClick>
              </a:rPr>
              <a:t>https://www.innovatingdigitally.eu/audit/</a:t>
            </a:r>
            <a:endParaRPr lang="en-GB" sz="1200" dirty="0">
              <a:solidFill>
                <a:srgbClr val="29C5F4"/>
              </a:solidFill>
            </a:endParaRPr>
          </a:p>
          <a:p>
            <a:pPr indent="0"/>
            <a:r>
              <a:rPr lang="en-GB" sz="1200" dirty="0"/>
              <a:t>Lanning, M. J., &amp; Michaels, E. G. (1988). </a:t>
            </a:r>
            <a:r>
              <a:rPr lang="en-GB" sz="1200" i="1" dirty="0"/>
              <a:t>A Business is a Value Delivery System.</a:t>
            </a:r>
            <a:r>
              <a:rPr lang="en-GB" sz="1200" dirty="0"/>
              <a:t> McKinsey Staff Paper, 41. </a:t>
            </a:r>
            <a:r>
              <a:rPr lang="en-GB" sz="1200" dirty="0">
                <a:solidFill>
                  <a:srgbClr val="29C5F4"/>
                </a:solidFill>
                <a:hlinkClick r:id="rId6">
                  <a:extLst>
                    <a:ext uri="{A12FA001-AC4F-418D-AE19-62706E023703}">
                      <ahyp:hlinkClr xmlns:ahyp="http://schemas.microsoft.com/office/drawing/2018/hyperlinkcolor" val="tx"/>
                    </a:ext>
                  </a:extLst>
                </a:hlinkClick>
              </a:rPr>
              <a:t>https://www.scribd.com/document/191700424/A-Business-is-a-Value-Delivery-System</a:t>
            </a:r>
            <a:endParaRPr lang="en-GB" sz="1200" dirty="0">
              <a:solidFill>
                <a:srgbClr val="29C5F4"/>
              </a:solidFill>
            </a:endParaRPr>
          </a:p>
          <a:p>
            <a:pPr indent="0"/>
            <a:r>
              <a:rPr lang="en-GB" sz="1200" dirty="0"/>
              <a:t>Supply Chain Movement. (n.d.). </a:t>
            </a:r>
            <a:r>
              <a:rPr lang="en-GB" sz="1200" i="1" dirty="0"/>
              <a:t>H&amp;M reduces carbon footprint through Maersk ECO Delivery</a:t>
            </a:r>
            <a:r>
              <a:rPr lang="en-GB" sz="1200" dirty="0"/>
              <a:t> [Video]. YouTube.</a:t>
            </a:r>
            <a:r>
              <a:rPr lang="en-GB" sz="1200" dirty="0">
                <a:solidFill>
                  <a:srgbClr val="29C5F4"/>
                </a:solidFill>
              </a:rPr>
              <a:t> </a:t>
            </a:r>
            <a:r>
              <a:rPr lang="en-GB" sz="1200" dirty="0">
                <a:solidFill>
                  <a:srgbClr val="29C5F4"/>
                </a:solidFill>
                <a:hlinkClick r:id="rId7">
                  <a:extLst>
                    <a:ext uri="{A12FA001-AC4F-418D-AE19-62706E023703}">
                      <ahyp:hlinkClr xmlns:ahyp="http://schemas.microsoft.com/office/drawing/2018/hyperlinkcolor" val="tx"/>
                    </a:ext>
                  </a:extLst>
                </a:hlinkClick>
              </a:rPr>
              <a:t>https://www.youtube.com/watch?v=-tKaGL39qmE</a:t>
            </a:r>
            <a:endParaRPr lang="en-GB" sz="1200" dirty="0">
              <a:solidFill>
                <a:srgbClr val="29C5F4"/>
              </a:solidFill>
            </a:endParaRPr>
          </a:p>
          <a:p>
            <a:pPr indent="0"/>
            <a:r>
              <a:rPr lang="en-GB" sz="1200" dirty="0"/>
              <a:t>The Tesla Space. (2022, December 9). </a:t>
            </a:r>
            <a:r>
              <a:rPr lang="en-GB" sz="1200" i="1" dirty="0"/>
              <a:t>The incredible logistics of the Tesla Gigafactory!</a:t>
            </a:r>
            <a:r>
              <a:rPr lang="en-GB" sz="1200" dirty="0"/>
              <a:t> [Video]. YouTube. </a:t>
            </a:r>
            <a:r>
              <a:rPr lang="en-GB" sz="1200" dirty="0">
                <a:solidFill>
                  <a:srgbClr val="29C5F4"/>
                </a:solidFill>
                <a:hlinkClick r:id="rId8">
                  <a:extLst>
                    <a:ext uri="{A12FA001-AC4F-418D-AE19-62706E023703}">
                      <ahyp:hlinkClr xmlns:ahyp="http://schemas.microsoft.com/office/drawing/2018/hyperlinkcolor" val="tx"/>
                    </a:ext>
                  </a:extLst>
                </a:hlinkClick>
              </a:rPr>
              <a:t>https://www.youtube.com/watch?v=DzaN15_NxBQ</a:t>
            </a:r>
            <a:endParaRPr lang="en-GB" sz="1200" dirty="0">
              <a:solidFill>
                <a:srgbClr val="29C5F4"/>
              </a:solidFill>
            </a:endParaRPr>
          </a:p>
          <a:p>
            <a:pPr indent="0"/>
            <a:r>
              <a:rPr lang="en-GB" sz="1200" dirty="0"/>
              <a:t>Zero100. (2022). </a:t>
            </a:r>
            <a:r>
              <a:rPr lang="en-GB" sz="1200" i="1" dirty="0"/>
              <a:t>Unilever’s Global Supply Chain Reboot: Zero100 Case Study</a:t>
            </a:r>
            <a:r>
              <a:rPr lang="en-GB" sz="1200" dirty="0"/>
              <a:t> [Video]. YouTube. </a:t>
            </a:r>
            <a:r>
              <a:rPr lang="en-GB" sz="1200" dirty="0">
                <a:solidFill>
                  <a:srgbClr val="29C5F4"/>
                </a:solidFill>
                <a:hlinkClick r:id="rId9">
                  <a:extLst>
                    <a:ext uri="{A12FA001-AC4F-418D-AE19-62706E023703}">
                      <ahyp:hlinkClr xmlns:ahyp="http://schemas.microsoft.com/office/drawing/2018/hyperlinkcolor" val="tx"/>
                    </a:ext>
                  </a:extLst>
                </a:hlinkClick>
              </a:rPr>
              <a:t>https://www.youtube.com/watch?v=xvumiNYvOlo</a:t>
            </a:r>
            <a:endParaRPr lang="en-GB" sz="1200" dirty="0">
              <a:solidFill>
                <a:srgbClr val="29C5F4"/>
              </a:solidFill>
            </a:endParaRPr>
          </a:p>
          <a:p>
            <a:pPr indent="0"/>
            <a:r>
              <a:rPr lang="en-GB" sz="1200" dirty="0">
                <a:solidFill>
                  <a:srgbClr val="29C5F4"/>
                </a:solidFill>
              </a:rPr>
              <a:t>ADD OTHER CASE STUDY VIDEOS</a:t>
            </a:r>
          </a:p>
        </p:txBody>
      </p:sp>
      <p:sp>
        <p:nvSpPr>
          <p:cNvPr id="3" name="Text Placeholder 2">
            <a:extLst>
              <a:ext uri="{FF2B5EF4-FFF2-40B4-BE49-F238E27FC236}">
                <a16:creationId xmlns:a16="http://schemas.microsoft.com/office/drawing/2014/main" id="{D1BFDA7E-2391-0D00-F2B2-2BD15B791754}"/>
              </a:ext>
            </a:extLst>
          </p:cNvPr>
          <p:cNvSpPr>
            <a:spLocks noGrp="1"/>
          </p:cNvSpPr>
          <p:nvPr>
            <p:ph type="body" sz="quarter" idx="16"/>
          </p:nvPr>
        </p:nvSpPr>
        <p:spPr>
          <a:xfrm>
            <a:off x="0" y="780079"/>
            <a:ext cx="3749039" cy="647667"/>
          </a:xfrm>
        </p:spPr>
        <p:txBody>
          <a:bodyPr/>
          <a:lstStyle/>
          <a:p>
            <a:r>
              <a:rPr lang="en-GB"/>
              <a:t>REFERENCES</a:t>
            </a:r>
          </a:p>
        </p:txBody>
      </p:sp>
    </p:spTree>
    <p:extLst>
      <p:ext uri="{BB962C8B-B14F-4D97-AF65-F5344CB8AC3E}">
        <p14:creationId xmlns:p14="http://schemas.microsoft.com/office/powerpoint/2010/main" val="8983616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17">
            <a:extLst>
              <a:ext uri="{FF2B5EF4-FFF2-40B4-BE49-F238E27FC236}">
                <a16:creationId xmlns:a16="http://schemas.microsoft.com/office/drawing/2014/main" id="{DBA1CF19-C37D-DEAE-0FC7-5B89D243446A}"/>
              </a:ext>
            </a:extLst>
          </p:cNvPr>
          <p:cNvPicPr>
            <a:picLocks noGrp="1" noChangeAspect="1"/>
          </p:cNvPicPr>
          <p:nvPr>
            <p:ph type="pic" sz="quarter" idx="10"/>
          </p:nvPr>
        </p:nvPicPr>
        <p:blipFill>
          <a:blip r:embed="rId3"/>
          <a:srcRect l="-123" t="8177" r="123" b="30135"/>
          <a:stretch>
            <a:fillRect/>
          </a:stretch>
        </p:blipFill>
        <p:spPr>
          <a:xfrm>
            <a:off x="238772" y="2626822"/>
            <a:ext cx="7708195" cy="3396829"/>
          </a:xfrm>
        </p:spPr>
      </p:pic>
      <p:sp>
        <p:nvSpPr>
          <p:cNvPr id="14" name="Rectangle 13">
            <a:extLst>
              <a:ext uri="{FF2B5EF4-FFF2-40B4-BE49-F238E27FC236}">
                <a16:creationId xmlns:a16="http://schemas.microsoft.com/office/drawing/2014/main" id="{BE59536B-CB14-6A49-9925-C70C0915408D}"/>
              </a:ext>
            </a:extLst>
          </p:cNvPr>
          <p:cNvSpPr/>
          <p:nvPr/>
        </p:nvSpPr>
        <p:spPr>
          <a:xfrm>
            <a:off x="5759532" y="3429000"/>
            <a:ext cx="2846586"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5" name="TextBox 14">
            <a:extLst>
              <a:ext uri="{FF2B5EF4-FFF2-40B4-BE49-F238E27FC236}">
                <a16:creationId xmlns:a16="http://schemas.microsoft.com/office/drawing/2014/main" id="{04695EEA-D075-3642-8CB0-45ED61E791B1}"/>
              </a:ext>
            </a:extLst>
          </p:cNvPr>
          <p:cNvSpPr txBox="1"/>
          <p:nvPr/>
        </p:nvSpPr>
        <p:spPr>
          <a:xfrm>
            <a:off x="5906311" y="3483126"/>
            <a:ext cx="2584938" cy="646331"/>
          </a:xfrm>
          <a:prstGeom prst="rect">
            <a:avLst/>
          </a:prstGeom>
          <a:noFill/>
        </p:spPr>
        <p:txBody>
          <a:bodyPr wrap="none" rtlCol="0">
            <a:spAutoFit/>
          </a:bodyPr>
          <a:lstStyle/>
          <a:p>
            <a:r>
              <a:rPr lang="en-US" sz="3600" b="1" spc="324">
                <a:solidFill>
                  <a:srgbClr val="29C5F4"/>
                </a:solidFill>
                <a:latin typeface="Calibri" panose="020F0502020204030204" pitchFamily="34" charset="0"/>
                <a:cs typeface="Calibri" panose="020F0502020204030204" pitchFamily="34" charset="0"/>
              </a:rPr>
              <a:t>MODULE 3</a:t>
            </a:r>
          </a:p>
        </p:txBody>
      </p:sp>
      <p:sp>
        <p:nvSpPr>
          <p:cNvPr id="9" name="Freeform 8">
            <a:extLst>
              <a:ext uri="{FF2B5EF4-FFF2-40B4-BE49-F238E27FC236}">
                <a16:creationId xmlns:a16="http://schemas.microsoft.com/office/drawing/2014/main" id="{E8069F43-CAE2-ECD5-7218-C5641031CA60}"/>
              </a:ext>
            </a:extLst>
          </p:cNvPr>
          <p:cNvSpPr/>
          <p:nvPr/>
        </p:nvSpPr>
        <p:spPr>
          <a:xfrm rot="19451452">
            <a:off x="10266460" y="-2205407"/>
            <a:ext cx="5327283" cy="5759323"/>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B33A5B7F-4E76-BA0D-28BE-B3684B97618E}"/>
              </a:ext>
            </a:extLst>
          </p:cNvPr>
          <p:cNvSpPr/>
          <p:nvPr/>
        </p:nvSpPr>
        <p:spPr>
          <a:xfrm>
            <a:off x="10992110" y="4568038"/>
            <a:ext cx="951659" cy="1006025"/>
          </a:xfrm>
          <a:custGeom>
            <a:avLst/>
            <a:gdLst>
              <a:gd name="connsiteX0" fmla="*/ 122815 w 256549"/>
              <a:gd name="connsiteY0" fmla="*/ 237884 h 271205"/>
              <a:gd name="connsiteX1" fmla="*/ 36337 w 256549"/>
              <a:gd name="connsiteY1" fmla="*/ 262605 h 271205"/>
              <a:gd name="connsiteX2" fmla="*/ 6877 w 256549"/>
              <a:gd name="connsiteY2" fmla="*/ 175131 h 271205"/>
              <a:gd name="connsiteX3" fmla="*/ 92405 w 256549"/>
              <a:gd name="connsiteY3" fmla="*/ 152312 h 271205"/>
              <a:gd name="connsiteX4" fmla="*/ 122815 w 256549"/>
              <a:gd name="connsiteY4" fmla="*/ 237884 h 271205"/>
              <a:gd name="connsiteX5" fmla="*/ 150374 w 256549"/>
              <a:gd name="connsiteY5" fmla="*/ 72444 h 271205"/>
              <a:gd name="connsiteX6" fmla="*/ 83853 w 256549"/>
              <a:gd name="connsiteY6" fmla="*/ 91460 h 271205"/>
              <a:gd name="connsiteX7" fmla="*/ 61045 w 256549"/>
              <a:gd name="connsiteY7" fmla="*/ 23953 h 271205"/>
              <a:gd name="connsiteX8" fmla="*/ 127567 w 256549"/>
              <a:gd name="connsiteY8" fmla="*/ 5888 h 271205"/>
              <a:gd name="connsiteX9" fmla="*/ 150374 w 256549"/>
              <a:gd name="connsiteY9" fmla="*/ 72444 h 271205"/>
              <a:gd name="connsiteX10" fmla="*/ 253958 w 256549"/>
              <a:gd name="connsiteY10" fmla="*/ 102870 h 271205"/>
              <a:gd name="connsiteX11" fmla="*/ 212145 w 256549"/>
              <a:gd name="connsiteY11" fmla="*/ 115230 h 271205"/>
              <a:gd name="connsiteX12" fmla="*/ 197890 w 256549"/>
              <a:gd name="connsiteY12" fmla="*/ 72444 h 271205"/>
              <a:gd name="connsiteX13" fmla="*/ 239703 w 256549"/>
              <a:gd name="connsiteY13" fmla="*/ 61035 h 271205"/>
              <a:gd name="connsiteX14" fmla="*/ 253958 w 256549"/>
              <a:gd name="connsiteY14" fmla="*/ 102870 h 271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56549" h="271205">
                <a:moveTo>
                  <a:pt x="122815" y="237884"/>
                </a:moveTo>
                <a:cubicBezTo>
                  <a:pt x="107610" y="269260"/>
                  <a:pt x="68648" y="280670"/>
                  <a:pt x="36337" y="262605"/>
                </a:cubicBezTo>
                <a:cubicBezTo>
                  <a:pt x="4027" y="245490"/>
                  <a:pt x="-9278" y="205557"/>
                  <a:pt x="6877" y="175131"/>
                </a:cubicBezTo>
                <a:cubicBezTo>
                  <a:pt x="23033" y="144705"/>
                  <a:pt x="61045" y="135197"/>
                  <a:pt x="92405" y="152312"/>
                </a:cubicBezTo>
                <a:cubicBezTo>
                  <a:pt x="124716" y="169426"/>
                  <a:pt x="138020" y="207458"/>
                  <a:pt x="122815" y="237884"/>
                </a:cubicBezTo>
                <a:close/>
                <a:moveTo>
                  <a:pt x="150374" y="72444"/>
                </a:moveTo>
                <a:cubicBezTo>
                  <a:pt x="138020" y="96214"/>
                  <a:pt x="108561" y="104772"/>
                  <a:pt x="83853" y="91460"/>
                </a:cubicBezTo>
                <a:cubicBezTo>
                  <a:pt x="59144" y="78149"/>
                  <a:pt x="48691" y="47723"/>
                  <a:pt x="61045" y="23953"/>
                </a:cubicBezTo>
                <a:cubicBezTo>
                  <a:pt x="73399" y="1134"/>
                  <a:pt x="102859" y="-6472"/>
                  <a:pt x="127567" y="5888"/>
                </a:cubicBezTo>
                <a:cubicBezTo>
                  <a:pt x="152275" y="19199"/>
                  <a:pt x="161778" y="48674"/>
                  <a:pt x="150374" y="72444"/>
                </a:cubicBezTo>
                <a:close/>
                <a:moveTo>
                  <a:pt x="253958" y="102870"/>
                </a:moveTo>
                <a:cubicBezTo>
                  <a:pt x="246356" y="118083"/>
                  <a:pt x="228300" y="123788"/>
                  <a:pt x="212145" y="115230"/>
                </a:cubicBezTo>
                <a:cubicBezTo>
                  <a:pt x="196939" y="106673"/>
                  <a:pt x="190287" y="87657"/>
                  <a:pt x="197890" y="72444"/>
                </a:cubicBezTo>
                <a:cubicBezTo>
                  <a:pt x="205492" y="58182"/>
                  <a:pt x="224498" y="53428"/>
                  <a:pt x="239703" y="61035"/>
                </a:cubicBezTo>
                <a:cubicBezTo>
                  <a:pt x="253958" y="69592"/>
                  <a:pt x="260610" y="88608"/>
                  <a:pt x="253958" y="102870"/>
                </a:cubicBezTo>
                <a:close/>
              </a:path>
            </a:pathLst>
          </a:custGeom>
          <a:gradFill>
            <a:gsLst>
              <a:gs pos="0">
                <a:srgbClr val="8551A1"/>
              </a:gs>
              <a:gs pos="35350">
                <a:srgbClr val="6363AC"/>
              </a:gs>
              <a:gs pos="100000">
                <a:srgbClr val="26C4F4"/>
              </a:gs>
            </a:gsLst>
            <a:lin ang="0" scaled="1"/>
          </a:gradFill>
          <a:ln w="9492" cap="flat">
            <a:noFill/>
            <a:prstDash val="solid"/>
            <a:miter/>
          </a:ln>
        </p:spPr>
        <p:txBody>
          <a:bodyPr rtlCol="0" anchor="ctr"/>
          <a:lstStyle/>
          <a:p>
            <a:endParaRPr lang="en-US"/>
          </a:p>
        </p:txBody>
      </p:sp>
      <p:sp>
        <p:nvSpPr>
          <p:cNvPr id="2" name="Rectangle 1">
            <a:extLst>
              <a:ext uri="{FF2B5EF4-FFF2-40B4-BE49-F238E27FC236}">
                <a16:creationId xmlns:a16="http://schemas.microsoft.com/office/drawing/2014/main" id="{8E5437FA-74FF-EC86-5E05-E6DDF1123824}"/>
              </a:ext>
            </a:extLst>
          </p:cNvPr>
          <p:cNvSpPr/>
          <p:nvPr/>
        </p:nvSpPr>
        <p:spPr>
          <a:xfrm>
            <a:off x="3206338" y="4231178"/>
            <a:ext cx="5399781"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3" name="TextBox 2">
            <a:extLst>
              <a:ext uri="{FF2B5EF4-FFF2-40B4-BE49-F238E27FC236}">
                <a16:creationId xmlns:a16="http://schemas.microsoft.com/office/drawing/2014/main" id="{20494D68-D353-47C6-B730-DE447EE290E3}"/>
              </a:ext>
            </a:extLst>
          </p:cNvPr>
          <p:cNvSpPr txBox="1"/>
          <p:nvPr/>
        </p:nvSpPr>
        <p:spPr>
          <a:xfrm>
            <a:off x="3306881" y="4283476"/>
            <a:ext cx="5184368" cy="646331"/>
          </a:xfrm>
          <a:prstGeom prst="rect">
            <a:avLst/>
          </a:prstGeom>
          <a:noFill/>
        </p:spPr>
        <p:txBody>
          <a:bodyPr wrap="none" rtlCol="0">
            <a:spAutoFit/>
          </a:bodyPr>
          <a:lstStyle/>
          <a:p>
            <a:r>
              <a:rPr lang="en-US" sz="3600" b="1" spc="324">
                <a:solidFill>
                  <a:srgbClr val="29C5F4"/>
                </a:solidFill>
                <a:latin typeface="Calibri" panose="020F0502020204030204" pitchFamily="34" charset="0"/>
                <a:cs typeface="Calibri" panose="020F0502020204030204" pitchFamily="34" charset="0"/>
              </a:rPr>
              <a:t>REAL-LIFE CHALLENGE</a:t>
            </a:r>
          </a:p>
        </p:txBody>
      </p:sp>
    </p:spTree>
    <p:extLst>
      <p:ext uri="{BB962C8B-B14F-4D97-AF65-F5344CB8AC3E}">
        <p14:creationId xmlns:p14="http://schemas.microsoft.com/office/powerpoint/2010/main" val="2573948515"/>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&#65279;<?xml version="1.0" encoding="utf-8"?><Relationships xmlns="http://schemas.openxmlformats.org/package/2006/relationships"><Relationship Type="http://schemas.openxmlformats.org/officeDocument/2006/relationships/customXmlProps" Target="/customXml/itemProps1.xml" Id="rId1" /></Relationships>
</file>

<file path=customXml/_rels/item2.xml.rels>&#65279;<?xml version="1.0" encoding="utf-8"?><Relationships xmlns="http://schemas.openxmlformats.org/package/2006/relationships"><Relationship Type="http://schemas.openxmlformats.org/officeDocument/2006/relationships/customXmlProps" Target="/customXml/itemProps2.xml" Id="rId1" /></Relationships>
</file>

<file path=customXml/_rels/item3.xml.rels>&#65279;<?xml version="1.0" encoding="utf-8"?><Relationships xmlns="http://schemas.openxmlformats.org/package/2006/relationships"><Relationship Type="http://schemas.openxmlformats.org/officeDocument/2006/relationships/customXmlProps" Target="/customXml/itemProps3.xml" Id="rId1" /></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B92712FCC7E824DAF43E355A1479632" ma:contentTypeVersion="14" ma:contentTypeDescription="Create a new document." ma:contentTypeScope="" ma:versionID="bcfc4342c7a298ed8c784c74a40d22ef">
  <xsd:schema xmlns:xsd="http://www.w3.org/2001/XMLSchema" xmlns:xs="http://www.w3.org/2001/XMLSchema" xmlns:p="http://schemas.microsoft.com/office/2006/metadata/properties" xmlns:ns2="01af9fa0-a641-4ce8-babf-d6d527220dcd" xmlns:ns3="4ebf2230-6fdc-4eb0-8f23-9af151be2bf6" targetNamespace="http://schemas.microsoft.com/office/2006/metadata/properties" ma:root="true" ma:fieldsID="a3d9c1195349697a569f8f64b644b13d" ns2:_="" ns3:_="">
    <xsd:import namespace="01af9fa0-a641-4ce8-babf-d6d527220dcd"/>
    <xsd:import namespace="4ebf2230-6fdc-4eb0-8f23-9af151be2bf6"/>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1af9fa0-a641-4ce8-babf-d6d527220dc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806f3cfd-5b8b-41d1-a8c0-a3c1c0845742"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ebf2230-6fdc-4eb0-8f23-9af151be2bf6"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3cfbed3c-d95a-4498-b582-6715fc82435e}" ma:internalName="TaxCatchAll" ma:showField="CatchAllData" ma:web="4ebf2230-6fdc-4eb0-8f23-9af151be2bf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01af9fa0-a641-4ce8-babf-d6d527220dcd">
      <Terms xmlns="http://schemas.microsoft.com/office/infopath/2007/PartnerControls"/>
    </lcf76f155ced4ddcb4097134ff3c332f>
    <TaxCatchAll xmlns="4ebf2230-6fdc-4eb0-8f23-9af151be2bf6"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47E0F25-B21D-41CE-950C-AA28AD9AE7B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1af9fa0-a641-4ce8-babf-d6d527220dcd"/>
    <ds:schemaRef ds:uri="4ebf2230-6fdc-4eb0-8f23-9af151be2bf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EFFA12B-1CBD-4026-AD3B-DFE010FB02E3}">
  <ds:schemaRefs>
    <ds:schemaRef ds:uri="http://schemas.microsoft.com/office/2006/metadata/properties"/>
    <ds:schemaRef ds:uri="http://schemas.openxmlformats.org/package/2006/metadata/core-properties"/>
    <ds:schemaRef ds:uri="01af9fa0-a641-4ce8-babf-d6d527220dcd"/>
    <ds:schemaRef ds:uri="http://purl.org/dc/elements/1.1/"/>
    <ds:schemaRef ds:uri="http://www.w3.org/XML/1998/namespace"/>
    <ds:schemaRef ds:uri="4ebf2230-6fdc-4eb0-8f23-9af151be2bf6"/>
    <ds:schemaRef ds:uri="http://schemas.microsoft.com/office/infopath/2007/PartnerControls"/>
    <ds:schemaRef ds:uri="http://schemas.microsoft.com/office/2006/documentManagement/types"/>
    <ds:schemaRef ds:uri="http://purl.org/dc/dcmitype/"/>
    <ds:schemaRef ds:uri="http://purl.org/dc/terms/"/>
  </ds:schemaRefs>
</ds:datastoreItem>
</file>

<file path=customXml/itemProps3.xml><?xml version="1.0" encoding="utf-8"?>
<ds:datastoreItem xmlns:ds="http://schemas.openxmlformats.org/officeDocument/2006/customXml" ds:itemID="{CBABCA7B-3434-4872-891D-5BA1EDEDCDB5}">
  <ds:schemaRefs>
    <ds:schemaRef ds:uri="http://schemas.microsoft.com/sharepoint/v3/contenttype/forms"/>
  </ds:schemaRefs>
</ds:datastoreItem>
</file>

<file path=docMetadata/LabelInfo.xml><?xml version="1.0" encoding="utf-8"?>
<clbl:labelList xmlns:clbl="http://schemas.microsoft.com/office/2020/mipLabelMetadata">
  <clbl:label id="{9680ee5b-5369-4269-9c7b-71743b538e30}" enabled="0" method="" siteId="{9680ee5b-5369-4269-9c7b-71743b538e30}" removed="1"/>
</clbl:labelList>
</file>

<file path=docProps/app.xml><?xml version="1.0" encoding="utf-8"?>
<Properties xmlns="http://schemas.openxmlformats.org/officeDocument/2006/extended-properties" xmlns:vt="http://schemas.openxmlformats.org/officeDocument/2006/docPropsVTypes">
  <TotalTime>0</TotalTime>
  <Words>6815</Words>
  <Application>Microsoft Macintosh PowerPoint</Application>
  <PresentationFormat>Widescreen</PresentationFormat>
  <Paragraphs>666</Paragraphs>
  <Slides>83</Slides>
  <Notes>20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83</vt:i4>
      </vt:variant>
    </vt:vector>
  </HeadingPairs>
  <TitlesOfParts>
    <vt:vector size="93" baseType="lpstr">
      <vt:lpstr>Arial</vt:lpstr>
      <vt:lpstr>Calibri</vt:lpstr>
      <vt:lpstr>Calibri (Body)</vt:lpstr>
      <vt:lpstr>Montserrat</vt:lpstr>
      <vt:lpstr>Montserrat Light</vt:lpstr>
      <vt:lpstr>Open Sans</vt:lpstr>
      <vt:lpstr>Segoe UI</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De Almeida Furquim, Maynara (UT-BMS)</cp:lastModifiedBy>
  <cp:revision>4</cp:revision>
  <dcterms:created xsi:type="dcterms:W3CDTF">2020-10-14T13:32:04Z</dcterms:created>
  <dcterms:modified xsi:type="dcterms:W3CDTF">2025-08-12T12:33:24Z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0x0101009B92712FCC7E824DAF43E355A1479632</vt:lpwstr>
  </property>
  <property fmtid="{D5CDD505-2E9C-101B-9397-08002B2CF9AE}" pid="3" name="MediaServiceImageTags">
    <vt:lpwstr/>
  </property>
</Properties>
</file>