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Lst>
  <p:notesMasterIdLst>
    <p:notesMasterId r:id="rId45"/>
  </p:notesMasterIdLst>
  <p:handoutMasterIdLst>
    <p:handoutMasterId r:id="rId46"/>
  </p:handoutMasterIdLst>
  <p:sldIdLst>
    <p:sldId id="731" r:id="rId5"/>
    <p:sldId id="727" r:id="rId6"/>
    <p:sldId id="759" r:id="rId7"/>
    <p:sldId id="762" r:id="rId8"/>
    <p:sldId id="725" r:id="rId9"/>
    <p:sldId id="716" r:id="rId10"/>
    <p:sldId id="776" r:id="rId11"/>
    <p:sldId id="777" r:id="rId12"/>
    <p:sldId id="765" r:id="rId13"/>
    <p:sldId id="766" r:id="rId14"/>
    <p:sldId id="729" r:id="rId15"/>
    <p:sldId id="778" r:id="rId16"/>
    <p:sldId id="779" r:id="rId17"/>
    <p:sldId id="767" r:id="rId18"/>
    <p:sldId id="768" r:id="rId19"/>
    <p:sldId id="732" r:id="rId20"/>
    <p:sldId id="893" r:id="rId21"/>
    <p:sldId id="894" r:id="rId22"/>
    <p:sldId id="895" r:id="rId23"/>
    <p:sldId id="769" r:id="rId24"/>
    <p:sldId id="733" r:id="rId25"/>
    <p:sldId id="745" r:id="rId26"/>
    <p:sldId id="746" r:id="rId27"/>
    <p:sldId id="899" r:id="rId28"/>
    <p:sldId id="770" r:id="rId29"/>
    <p:sldId id="734" r:id="rId30"/>
    <p:sldId id="900" r:id="rId31"/>
    <p:sldId id="743" r:id="rId32"/>
    <p:sldId id="744" r:id="rId33"/>
    <p:sldId id="735" r:id="rId34"/>
    <p:sldId id="901" r:id="rId35"/>
    <p:sldId id="771" r:id="rId36"/>
    <p:sldId id="718" r:id="rId37"/>
    <p:sldId id="772" r:id="rId38"/>
    <p:sldId id="736" r:id="rId39"/>
    <p:sldId id="738" r:id="rId40"/>
    <p:sldId id="773" r:id="rId41"/>
    <p:sldId id="737" r:id="rId42"/>
    <p:sldId id="774" r:id="rId43"/>
    <p:sldId id="775" r:id="rId44"/>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BA2931-8F43-5096-02C0-ED0006D6AAAF}" name="Maynara de Almeida Furquim" initials="" userId="S::md064157@fh-muenster.de::cb2f8acd-f477-4704-9f46-ae480f16722a" providerId="AD"/>
  <p188:author id="{BE525AB2-8C28-8EE0-690C-0584E94831AC}" name="Magdalena Malinowska" initials="MM" userId="20517befa3afec24" providerId="Windows Live"/>
  <p188:author id="{238F0FCD-D612-099E-20F5-1E0464518DD0}" name="Paula Schüppenhauer" initials="PS" userId="S::ps286478@fh-muenster.de::53231c67-f842-40ae-9d40-eec1b0ea5f5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rt Özmutaf" initials="MÖ" lastIdx="1" clrIdx="0">
    <p:extLst>
      <p:ext uri="{19B8F6BF-5375-455C-9EA6-DF929625EA0E}">
        <p15:presenceInfo xmlns:p15="http://schemas.microsoft.com/office/powerpoint/2012/main" userId="983aff9ac2a4f3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9C5F4"/>
    <a:srgbClr val="8652A1"/>
    <a:srgbClr val="173965"/>
    <a:srgbClr val="0B1430"/>
    <a:srgbClr val="6263AD"/>
    <a:srgbClr val="3CBEB3"/>
    <a:srgbClr val="0B3A5B"/>
    <a:srgbClr val="FFFFFF"/>
    <a:srgbClr val="88D1DA"/>
    <a:srgbClr val="F266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D18936-BA00-425A-A648-9F1D44C4F34F}" v="23" dt="2025-07-21T06:36:36.4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85"/>
  </p:normalViewPr>
  <p:slideViewPr>
    <p:cSldViewPr snapToGrid="0">
      <p:cViewPr varScale="1">
        <p:scale>
          <a:sx n="72" d="100"/>
          <a:sy n="72" d="100"/>
        </p:scale>
        <p:origin x="3248" y="22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ynara de Almeida Furquim" userId="cb2f8acd-f477-4704-9f46-ae480f16722a" providerId="ADAL" clId="{6E6FDF7E-B33B-D843-B72E-BC78966B6D30}"/>
    <pc:docChg chg="modMainMaster">
      <pc:chgData name="Maynara de Almeida Furquim" userId="cb2f8acd-f477-4704-9f46-ae480f16722a" providerId="ADAL" clId="{6E6FDF7E-B33B-D843-B72E-BC78966B6D30}" dt="2025-03-11T08:54:12.518" v="4" actId="14100"/>
      <pc:docMkLst>
        <pc:docMk/>
      </pc:docMkLst>
      <pc:sldMasterChg chg="modSldLayout">
        <pc:chgData name="Maynara de Almeida Furquim" userId="cb2f8acd-f477-4704-9f46-ae480f16722a" providerId="ADAL" clId="{6E6FDF7E-B33B-D843-B72E-BC78966B6D30}" dt="2025-03-11T08:54:12.518" v="4" actId="14100"/>
        <pc:sldMasterMkLst>
          <pc:docMk/>
          <pc:sldMasterMk cId="2333879095" sldId="2147483738"/>
        </pc:sldMasterMkLst>
        <pc:sldLayoutChg chg="modSp mod">
          <pc:chgData name="Maynara de Almeida Furquim" userId="cb2f8acd-f477-4704-9f46-ae480f16722a" providerId="ADAL" clId="{6E6FDF7E-B33B-D843-B72E-BC78966B6D30}" dt="2025-03-11T08:54:12.518" v="4" actId="14100"/>
          <pc:sldLayoutMkLst>
            <pc:docMk/>
            <pc:sldMasterMk cId="2333879095" sldId="2147483738"/>
            <pc:sldLayoutMk cId="530738082" sldId="2147483798"/>
          </pc:sldLayoutMkLst>
        </pc:sldLayoutChg>
        <pc:sldLayoutChg chg="modSp mod">
          <pc:chgData name="Maynara de Almeida Furquim" userId="cb2f8acd-f477-4704-9f46-ae480f16722a" providerId="ADAL" clId="{6E6FDF7E-B33B-D843-B72E-BC78966B6D30}" dt="2025-03-11T08:53:56.478" v="2" actId="14100"/>
          <pc:sldLayoutMkLst>
            <pc:docMk/>
            <pc:sldMasterMk cId="2333879095" sldId="2147483738"/>
            <pc:sldLayoutMk cId="3351791936" sldId="2147483804"/>
          </pc:sldLayoutMkLst>
        </pc:sldLayoutChg>
        <pc:sldLayoutChg chg="modSp mod">
          <pc:chgData name="Maynara de Almeida Furquim" userId="cb2f8acd-f477-4704-9f46-ae480f16722a" providerId="ADAL" clId="{6E6FDF7E-B33B-D843-B72E-BC78966B6D30}" dt="2025-03-11T08:53:44.434" v="0"/>
          <pc:sldLayoutMkLst>
            <pc:docMk/>
            <pc:sldMasterMk cId="2333879095" sldId="2147483738"/>
            <pc:sldLayoutMk cId="2387541720" sldId="2147483806"/>
          </pc:sldLayoutMkLst>
        </pc:sldLayoutChg>
      </pc:sldMasterChg>
    </pc:docChg>
  </pc:docChgLst>
  <pc:docChgLst>
    <pc:chgData name="Maynara de Almeida Furquim" userId="S::md064157@fh-muenster.de::cb2f8acd-f477-4704-9f46-ae480f16722a" providerId="AD" clId="Web-{12579415-48AC-4E76-939A-AE09B6DFD2C0}"/>
    <pc:docChg chg="addSld">
      <pc:chgData name="Maynara de Almeida Furquim" userId="S::md064157@fh-muenster.de::cb2f8acd-f477-4704-9f46-ae480f16722a" providerId="AD" clId="Web-{12579415-48AC-4E76-939A-AE09B6DFD2C0}" dt="2025-03-01T14:22:31.019" v="1"/>
      <pc:docMkLst>
        <pc:docMk/>
      </pc:docMkLst>
      <pc:sldChg chg="add">
        <pc:chgData name="Maynara de Almeida Furquim" userId="S::md064157@fh-muenster.de::cb2f8acd-f477-4704-9f46-ae480f16722a" providerId="AD" clId="Web-{12579415-48AC-4E76-939A-AE09B6DFD2C0}" dt="2025-03-01T14:22:30.988" v="0"/>
        <pc:sldMkLst>
          <pc:docMk/>
          <pc:sldMk cId="4139139489" sldId="774"/>
        </pc:sldMkLst>
      </pc:sldChg>
      <pc:sldChg chg="add">
        <pc:chgData name="Maynara de Almeida Furquim" userId="S::md064157@fh-muenster.de::cb2f8acd-f477-4704-9f46-ae480f16722a" providerId="AD" clId="Web-{12579415-48AC-4E76-939A-AE09B6DFD2C0}" dt="2025-03-01T14:22:31.019" v="1"/>
        <pc:sldMkLst>
          <pc:docMk/>
          <pc:sldMk cId="2036997855" sldId="775"/>
        </pc:sldMkLst>
      </pc:sldChg>
    </pc:docChg>
  </pc:docChgLst>
  <pc:docChgLst>
    <pc:chgData name="Maynara de Almeida Furquim" userId="S::md064157@fh-muenster.de::cb2f8acd-f477-4704-9f46-ae480f16722a" providerId="AD" clId="Web-{9801E736-61EC-41D9-8C01-F0869AAA1F5D}"/>
    <pc:docChg chg="addSld delSld">
      <pc:chgData name="Maynara de Almeida Furquim" userId="S::md064157@fh-muenster.de::cb2f8acd-f477-4704-9f46-ae480f16722a" providerId="AD" clId="Web-{9801E736-61EC-41D9-8C01-F0869AAA1F5D}" dt="2025-03-01T13:49:17.340" v="3"/>
      <pc:docMkLst>
        <pc:docMk/>
      </pc:docMkLst>
      <pc:sldChg chg="del">
        <pc:chgData name="Maynara de Almeida Furquim" userId="S::md064157@fh-muenster.de::cb2f8acd-f477-4704-9f46-ae480f16722a" providerId="AD" clId="Web-{9801E736-61EC-41D9-8C01-F0869AAA1F5D}" dt="2025-03-01T13:49:17.340" v="3"/>
        <pc:sldMkLst>
          <pc:docMk/>
          <pc:sldMk cId="2198267833" sldId="739"/>
        </pc:sldMkLst>
      </pc:sldChg>
      <pc:sldChg chg="add del">
        <pc:chgData name="Maynara de Almeida Furquim" userId="S::md064157@fh-muenster.de::cb2f8acd-f477-4704-9f46-ae480f16722a" providerId="AD" clId="Web-{9801E736-61EC-41D9-8C01-F0869AAA1F5D}" dt="2025-03-01T13:49:09.809" v="2"/>
        <pc:sldMkLst>
          <pc:docMk/>
          <pc:sldMk cId="4188374609" sldId="773"/>
        </pc:sldMkLst>
      </pc:sldChg>
    </pc:docChg>
  </pc:docChgLst>
  <pc:docChgLst>
    <pc:chgData name="Maynara de Almeida Furquim" userId="S::md064157@fh-muenster.de::cb2f8acd-f477-4704-9f46-ae480f16722a" providerId="AD" clId="Web-{45C1E299-C136-48DF-8773-D5344E00E512}"/>
    <pc:docChg chg="addSld delSld modSld">
      <pc:chgData name="Maynara de Almeida Furquim" userId="S::md064157@fh-muenster.de::cb2f8acd-f477-4704-9f46-ae480f16722a" providerId="AD" clId="Web-{45C1E299-C136-48DF-8773-D5344E00E512}" dt="2025-03-01T13:14:43.390" v="3"/>
      <pc:docMkLst>
        <pc:docMk/>
      </pc:docMkLst>
      <pc:sldChg chg="modSp">
        <pc:chgData name="Maynara de Almeida Furquim" userId="S::md064157@fh-muenster.de::cb2f8acd-f477-4704-9f46-ae480f16722a" providerId="AD" clId="Web-{45C1E299-C136-48DF-8773-D5344E00E512}" dt="2025-03-01T13:09:35.613" v="1" actId="20577"/>
        <pc:sldMkLst>
          <pc:docMk/>
          <pc:sldMk cId="4101047741" sldId="749"/>
        </pc:sldMkLst>
      </pc:sldChg>
      <pc:sldChg chg="add del">
        <pc:chgData name="Maynara de Almeida Furquim" userId="S::md064157@fh-muenster.de::cb2f8acd-f477-4704-9f46-ae480f16722a" providerId="AD" clId="Web-{45C1E299-C136-48DF-8773-D5344E00E512}" dt="2025-03-01T13:14:43.390" v="3"/>
        <pc:sldMkLst>
          <pc:docMk/>
          <pc:sldMk cId="2404391134" sldId="769"/>
        </pc:sldMkLst>
      </pc:sldChg>
    </pc:docChg>
  </pc:docChgLst>
  <pc:docChgLst>
    <pc:chgData name="Maynara de Almeida Furquim" userId="S::md064157@fh-muenster.de::cb2f8acd-f477-4704-9f46-ae480f16722a" providerId="AD" clId="Web-{C9C231CF-E8CB-4D79-8EDA-8A62574C8B8A}"/>
    <pc:docChg chg="addSld delSld modSld">
      <pc:chgData name="Maynara de Almeida Furquim" userId="S::md064157@fh-muenster.de::cb2f8acd-f477-4704-9f46-ae480f16722a" providerId="AD" clId="Web-{C9C231CF-E8CB-4D79-8EDA-8A62574C8B8A}" dt="2025-03-01T13:45:53.811" v="41"/>
      <pc:docMkLst>
        <pc:docMk/>
      </pc:docMkLst>
      <pc:sldChg chg="modSp">
        <pc:chgData name="Maynara de Almeida Furquim" userId="S::md064157@fh-muenster.de::cb2f8acd-f477-4704-9f46-ae480f16722a" providerId="AD" clId="Web-{C9C231CF-E8CB-4D79-8EDA-8A62574C8B8A}" dt="2025-03-01T13:40:49.206" v="14" actId="20577"/>
        <pc:sldMkLst>
          <pc:docMk/>
          <pc:sldMk cId="1004643622" sldId="718"/>
        </pc:sldMkLst>
      </pc:sldChg>
      <pc:sldChg chg="modSp del">
        <pc:chgData name="Maynara de Almeida Furquim" userId="S::md064157@fh-muenster.de::cb2f8acd-f477-4704-9f46-ae480f16722a" providerId="AD" clId="Web-{C9C231CF-E8CB-4D79-8EDA-8A62574C8B8A}" dt="2025-03-01T13:45:53.811" v="41"/>
        <pc:sldMkLst>
          <pc:docMk/>
          <pc:sldMk cId="3454042955" sldId="719"/>
        </pc:sldMkLst>
      </pc:sldChg>
      <pc:sldChg chg="add">
        <pc:chgData name="Maynara de Almeida Furquim" userId="S::md064157@fh-muenster.de::cb2f8acd-f477-4704-9f46-ae480f16722a" providerId="AD" clId="Web-{C9C231CF-E8CB-4D79-8EDA-8A62574C8B8A}" dt="2025-03-01T13:45:50.733" v="40"/>
        <pc:sldMkLst>
          <pc:docMk/>
          <pc:sldMk cId="1144829043" sldId="772"/>
        </pc:sldMkLst>
      </pc:sldChg>
    </pc:docChg>
  </pc:docChgLst>
  <pc:docChgLst>
    <pc:chgData name="Maynara de Almeida Furquim" userId="S::md064157@fh-muenster.de::cb2f8acd-f477-4704-9f46-ae480f16722a" providerId="AD" clId="Web-{38AC9859-9EEF-4B39-B59E-800FC0996139}"/>
    <pc:docChg chg="addSld delSld modSld">
      <pc:chgData name="Maynara de Almeida Furquim" userId="S::md064157@fh-muenster.de::cb2f8acd-f477-4704-9f46-ae480f16722a" providerId="AD" clId="Web-{38AC9859-9EEF-4B39-B59E-800FC0996139}" dt="2025-03-01T12:59:32.833" v="16" actId="20577"/>
      <pc:docMkLst>
        <pc:docMk/>
      </pc:docMkLst>
      <pc:sldChg chg="del">
        <pc:chgData name="Maynara de Almeida Furquim" userId="S::md064157@fh-muenster.de::cb2f8acd-f477-4704-9f46-ae480f16722a" providerId="AD" clId="Web-{38AC9859-9EEF-4B39-B59E-800FC0996139}" dt="2025-03-01T12:58:50.035" v="10"/>
        <pc:sldMkLst>
          <pc:docMk/>
          <pc:sldMk cId="1381520828" sldId="756"/>
        </pc:sldMkLst>
      </pc:sldChg>
      <pc:sldChg chg="del">
        <pc:chgData name="Maynara de Almeida Furquim" userId="S::md064157@fh-muenster.de::cb2f8acd-f477-4704-9f46-ae480f16722a" providerId="AD" clId="Web-{38AC9859-9EEF-4B39-B59E-800FC0996139}" dt="2025-03-01T12:58:47.863" v="9"/>
        <pc:sldMkLst>
          <pc:docMk/>
          <pc:sldMk cId="2675896868" sldId="757"/>
        </pc:sldMkLst>
      </pc:sldChg>
      <pc:sldChg chg="modSp del">
        <pc:chgData name="Maynara de Almeida Furquim" userId="S::md064157@fh-muenster.de::cb2f8acd-f477-4704-9f46-ae480f16722a" providerId="AD" clId="Web-{38AC9859-9EEF-4B39-B59E-800FC0996139}" dt="2025-03-01T12:58:45.957" v="8"/>
        <pc:sldMkLst>
          <pc:docMk/>
          <pc:sldMk cId="2573214012" sldId="758"/>
        </pc:sldMkLst>
      </pc:sldChg>
      <pc:sldChg chg="modSp add modCm">
        <pc:chgData name="Maynara de Almeida Furquim" userId="S::md064157@fh-muenster.de::cb2f8acd-f477-4704-9f46-ae480f16722a" providerId="AD" clId="Web-{38AC9859-9EEF-4B39-B59E-800FC0996139}" dt="2025-03-01T12:59:32.833" v="16" actId="20577"/>
        <pc:sldMkLst>
          <pc:docMk/>
          <pc:sldMk cId="1381520828" sldId="764"/>
        </pc:sldMkLst>
        <pc:extLst>
          <p:ext xmlns:p="http://schemas.openxmlformats.org/presentationml/2006/main" uri="{D6D511B9-2390-475A-947B-AFAB55BFBCF1}">
            <pc226:cmChg xmlns:pc226="http://schemas.microsoft.com/office/powerpoint/2022/06/main/command" chg="mod">
              <pc226:chgData name="Maynara de Almeida Furquim" userId="S::md064157@fh-muenster.de::cb2f8acd-f477-4704-9f46-ae480f16722a" providerId="AD" clId="Web-{38AC9859-9EEF-4B39-B59E-800FC0996139}" dt="2025-03-01T12:59:28.208" v="15" actId="20577"/>
              <pc2:cmMkLst xmlns:pc2="http://schemas.microsoft.com/office/powerpoint/2019/9/main/command">
                <pc:docMk/>
                <pc:sldMk cId="1381520828" sldId="764"/>
                <pc2:cmMk id="{A8C2B9BF-2E9F-C34B-BAF6-9E0807830400}"/>
              </pc2:cmMkLst>
            </pc226:cmChg>
            <pc226:cmChg xmlns:pc226="http://schemas.microsoft.com/office/powerpoint/2022/06/main/command" chg="mod">
              <pc226:chgData name="Maynara de Almeida Furquim" userId="S::md064157@fh-muenster.de::cb2f8acd-f477-4704-9f46-ae480f16722a" providerId="AD" clId="Web-{38AC9859-9EEF-4B39-B59E-800FC0996139}" dt="2025-03-01T12:59:28.208" v="15" actId="20577"/>
              <pc2:cmMkLst xmlns:pc2="http://schemas.microsoft.com/office/powerpoint/2019/9/main/command">
                <pc:docMk/>
                <pc:sldMk cId="1381520828" sldId="764"/>
                <pc2:cmMk id="{16C8DAE4-5F35-934F-8591-767B42C25DE6}"/>
              </pc2:cmMkLst>
            </pc226:cmChg>
            <pc226:cmChg xmlns:pc226="http://schemas.microsoft.com/office/powerpoint/2022/06/main/command" chg="mod">
              <pc226:chgData name="Maynara de Almeida Furquim" userId="S::md064157@fh-muenster.de::cb2f8acd-f477-4704-9f46-ae480f16722a" providerId="AD" clId="Web-{38AC9859-9EEF-4B39-B59E-800FC0996139}" dt="2025-03-01T12:59:28.208" v="15" actId="20577"/>
              <pc2:cmMkLst xmlns:pc2="http://schemas.microsoft.com/office/powerpoint/2019/9/main/command">
                <pc:docMk/>
                <pc:sldMk cId="1381520828" sldId="764"/>
                <pc2:cmMk id="{C3CD91E6-CADD-0A40-8DCD-1C60CC879647}"/>
              </pc2:cmMkLst>
            </pc226:cmChg>
          </p:ext>
        </pc:extLst>
      </pc:sldChg>
      <pc:sldChg chg="add">
        <pc:chgData name="Maynara de Almeida Furquim" userId="S::md064157@fh-muenster.de::cb2f8acd-f477-4704-9f46-ae480f16722a" providerId="AD" clId="Web-{38AC9859-9EEF-4B39-B59E-800FC0996139}" dt="2025-03-01T12:59:20.599" v="12"/>
        <pc:sldMkLst>
          <pc:docMk/>
          <pc:sldMk cId="2675896868" sldId="765"/>
        </pc:sldMkLst>
      </pc:sldChg>
      <pc:sldChg chg="add">
        <pc:chgData name="Maynara de Almeida Furquim" userId="S::md064157@fh-muenster.de::cb2f8acd-f477-4704-9f46-ae480f16722a" providerId="AD" clId="Web-{38AC9859-9EEF-4B39-B59E-800FC0996139}" dt="2025-03-01T12:59:20.630" v="13"/>
        <pc:sldMkLst>
          <pc:docMk/>
          <pc:sldMk cId="2573214012" sldId="766"/>
        </pc:sldMkLst>
      </pc:sldChg>
    </pc:docChg>
  </pc:docChgLst>
  <pc:docChgLst>
    <pc:chgData name="Maynara de Almeida Furquim" userId="S::md064157@fh-muenster.de::cb2f8acd-f477-4704-9f46-ae480f16722a" providerId="AD" clId="Web-{DD22CC24-EEEC-4FB6-BD01-CB7FDDE082A7}"/>
    <pc:docChg chg="addSld delSld">
      <pc:chgData name="Maynara de Almeida Furquim" userId="S::md064157@fh-muenster.de::cb2f8acd-f477-4704-9f46-ae480f16722a" providerId="AD" clId="Web-{DD22CC24-EEEC-4FB6-BD01-CB7FDDE082A7}" dt="2025-03-01T13:15:27.259" v="1"/>
      <pc:docMkLst>
        <pc:docMk/>
      </pc:docMkLst>
      <pc:sldChg chg="del">
        <pc:chgData name="Maynara de Almeida Furquim" userId="S::md064157@fh-muenster.de::cb2f8acd-f477-4704-9f46-ae480f16722a" providerId="AD" clId="Web-{DD22CC24-EEEC-4FB6-BD01-CB7FDDE082A7}" dt="2025-03-01T13:15:27.259" v="1"/>
        <pc:sldMkLst>
          <pc:docMk/>
          <pc:sldMk cId="1691645155" sldId="751"/>
        </pc:sldMkLst>
      </pc:sldChg>
      <pc:sldChg chg="add">
        <pc:chgData name="Maynara de Almeida Furquim" userId="S::md064157@fh-muenster.de::cb2f8acd-f477-4704-9f46-ae480f16722a" providerId="AD" clId="Web-{DD22CC24-EEEC-4FB6-BD01-CB7FDDE082A7}" dt="2025-03-01T13:15:21.618" v="0"/>
        <pc:sldMkLst>
          <pc:docMk/>
          <pc:sldMk cId="2251885095" sldId="769"/>
        </pc:sldMkLst>
      </pc:sldChg>
    </pc:docChg>
  </pc:docChgLst>
  <pc:docChgLst>
    <pc:chgData name="Maynara de Almeida Furquim" userId="S::md064157@fh-muenster.de::cb2f8acd-f477-4704-9f46-ae480f16722a" providerId="AD" clId="Web-{54DF975D-6554-4785-B1F7-A021EADDB74B}"/>
    <pc:docChg chg="addSld delSld modSld">
      <pc:chgData name="Maynara de Almeida Furquim" userId="S::md064157@fh-muenster.de::cb2f8acd-f477-4704-9f46-ae480f16722a" providerId="AD" clId="Web-{54DF975D-6554-4785-B1F7-A021EADDB74B}" dt="2025-03-01T13:37:11.039" v="24" actId="20577"/>
      <pc:docMkLst>
        <pc:docMk/>
      </pc:docMkLst>
      <pc:sldChg chg="modSp">
        <pc:chgData name="Maynara de Almeida Furquim" userId="S::md064157@fh-muenster.de::cb2f8acd-f477-4704-9f46-ae480f16722a" providerId="AD" clId="Web-{54DF975D-6554-4785-B1F7-A021EADDB74B}" dt="2025-03-01T13:37:11.039" v="24" actId="20577"/>
        <pc:sldMkLst>
          <pc:docMk/>
          <pc:sldMk cId="1004643622" sldId="718"/>
        </pc:sldMkLst>
      </pc:sldChg>
      <pc:sldChg chg="addSp delSp modSp">
        <pc:chgData name="Maynara de Almeida Furquim" userId="S::md064157@fh-muenster.de::cb2f8acd-f477-4704-9f46-ae480f16722a" providerId="AD" clId="Web-{54DF975D-6554-4785-B1F7-A021EADDB74B}" dt="2025-03-01T13:28:01.105" v="11"/>
        <pc:sldMkLst>
          <pc:docMk/>
          <pc:sldMk cId="4212282578" sldId="740"/>
        </pc:sldMkLst>
      </pc:sldChg>
      <pc:sldChg chg="del">
        <pc:chgData name="Maynara de Almeida Furquim" userId="S::md064157@fh-muenster.de::cb2f8acd-f477-4704-9f46-ae480f16722a" providerId="AD" clId="Web-{54DF975D-6554-4785-B1F7-A021EADDB74B}" dt="2025-03-01T13:28:39.966" v="17"/>
        <pc:sldMkLst>
          <pc:docMk/>
          <pc:sldMk cId="2349563486" sldId="741"/>
        </pc:sldMkLst>
      </pc:sldChg>
      <pc:sldChg chg="modSp add">
        <pc:chgData name="Maynara de Almeida Furquim" userId="S::md064157@fh-muenster.de::cb2f8acd-f477-4704-9f46-ae480f16722a" providerId="AD" clId="Web-{54DF975D-6554-4785-B1F7-A021EADDB74B}" dt="2025-03-01T13:28:36.247" v="16" actId="20577"/>
        <pc:sldMkLst>
          <pc:docMk/>
          <pc:sldMk cId="2978796420" sldId="771"/>
        </pc:sldMkLst>
      </pc:sldChg>
    </pc:docChg>
  </pc:docChgLst>
  <pc:docChgLst>
    <pc:chgData name="Maynara de Almeida Furquim" userId="S::md064157@fh-muenster.de::cb2f8acd-f477-4704-9f46-ae480f16722a" providerId="AD" clId="Web-{7BB8B09C-93DE-423F-8E3A-D4FCBBA88F8D}"/>
    <pc:docChg chg="addSld delSld modSld">
      <pc:chgData name="Maynara de Almeida Furquim" userId="S::md064157@fh-muenster.de::cb2f8acd-f477-4704-9f46-ae480f16722a" providerId="AD" clId="Web-{7BB8B09C-93DE-423F-8E3A-D4FCBBA88F8D}" dt="2025-03-01T13:07:23.044" v="15"/>
      <pc:docMkLst>
        <pc:docMk/>
      </pc:docMkLst>
      <pc:sldChg chg="modSp del">
        <pc:chgData name="Maynara de Almeida Furquim" userId="S::md064157@fh-muenster.de::cb2f8acd-f477-4704-9f46-ae480f16722a" providerId="AD" clId="Web-{7BB8B09C-93DE-423F-8E3A-D4FCBBA88F8D}" dt="2025-03-01T13:07:22.075" v="14"/>
        <pc:sldMkLst>
          <pc:docMk/>
          <pc:sldMk cId="1769295409" sldId="726"/>
        </pc:sldMkLst>
      </pc:sldChg>
      <pc:sldChg chg="modSp">
        <pc:chgData name="Maynara de Almeida Furquim" userId="S::md064157@fh-muenster.de::cb2f8acd-f477-4704-9f46-ae480f16722a" providerId="AD" clId="Web-{7BB8B09C-93DE-423F-8E3A-D4FCBBA88F8D}" dt="2025-03-01T13:02:12.411" v="7" actId="20577"/>
        <pc:sldMkLst>
          <pc:docMk/>
          <pc:sldMk cId="2213118164" sldId="752"/>
        </pc:sldMkLst>
      </pc:sldChg>
      <pc:sldChg chg="del">
        <pc:chgData name="Maynara de Almeida Furquim" userId="S::md064157@fh-muenster.de::cb2f8acd-f477-4704-9f46-ae480f16722a" providerId="AD" clId="Web-{7BB8B09C-93DE-423F-8E3A-D4FCBBA88F8D}" dt="2025-03-01T13:07:23.044" v="15"/>
        <pc:sldMkLst>
          <pc:docMk/>
          <pc:sldMk cId="700740959" sldId="754"/>
        </pc:sldMkLst>
      </pc:sldChg>
      <pc:sldChg chg="add">
        <pc:chgData name="Maynara de Almeida Furquim" userId="S::md064157@fh-muenster.de::cb2f8acd-f477-4704-9f46-ae480f16722a" providerId="AD" clId="Web-{7BB8B09C-93DE-423F-8E3A-D4FCBBA88F8D}" dt="2025-03-01T13:07:18.950" v="12"/>
        <pc:sldMkLst>
          <pc:docMk/>
          <pc:sldMk cId="3489477070" sldId="767"/>
        </pc:sldMkLst>
      </pc:sldChg>
      <pc:sldChg chg="add">
        <pc:chgData name="Maynara de Almeida Furquim" userId="S::md064157@fh-muenster.de::cb2f8acd-f477-4704-9f46-ae480f16722a" providerId="AD" clId="Web-{7BB8B09C-93DE-423F-8E3A-D4FCBBA88F8D}" dt="2025-03-01T13:07:18.981" v="13"/>
        <pc:sldMkLst>
          <pc:docMk/>
          <pc:sldMk cId="1935032291" sldId="768"/>
        </pc:sldMkLst>
      </pc:sldChg>
    </pc:docChg>
  </pc:docChgLst>
  <pc:docChgLst>
    <pc:chgData name="Maynara de Almeida Furquim" userId="S::md064157@fh-muenster.de::cb2f8acd-f477-4704-9f46-ae480f16722a" providerId="AD" clId="Web-{9567A1C4-EAEF-4ED4-AF1F-A1CB0AA33567}"/>
    <pc:docChg chg="delSld">
      <pc:chgData name="Maynara de Almeida Furquim" userId="S::md064157@fh-muenster.de::cb2f8acd-f477-4704-9f46-ae480f16722a" providerId="AD" clId="Web-{9567A1C4-EAEF-4ED4-AF1F-A1CB0AA33567}" dt="2025-04-04T15:39:50.542" v="1"/>
      <pc:docMkLst>
        <pc:docMk/>
      </pc:docMkLst>
      <pc:sldChg chg="del">
        <pc:chgData name="Maynara de Almeida Furquim" userId="S::md064157@fh-muenster.de::cb2f8acd-f477-4704-9f46-ae480f16722a" providerId="AD" clId="Web-{9567A1C4-EAEF-4ED4-AF1F-A1CB0AA33567}" dt="2025-04-04T15:39:49.229" v="0"/>
        <pc:sldMkLst>
          <pc:docMk/>
          <pc:sldMk cId="2580362366" sldId="716"/>
        </pc:sldMkLst>
      </pc:sldChg>
      <pc:sldChg chg="del">
        <pc:chgData name="Maynara de Almeida Furquim" userId="S::md064157@fh-muenster.de::cb2f8acd-f477-4704-9f46-ae480f16722a" providerId="AD" clId="Web-{9567A1C4-EAEF-4ED4-AF1F-A1CB0AA33567}" dt="2025-04-04T15:39:50.542" v="1"/>
        <pc:sldMkLst>
          <pc:docMk/>
          <pc:sldMk cId="1531802650" sldId="717"/>
        </pc:sldMkLst>
      </pc:sldChg>
    </pc:docChg>
  </pc:docChgLst>
  <pc:docChgLst>
    <pc:chgData name="Maynara de Almeida Furquim" userId="S::md064157@fh-muenster.de::cb2f8acd-f477-4704-9f46-ae480f16722a" providerId="AD" clId="Web-{6FC506C5-95F1-439F-BB27-4818303315B3}"/>
    <pc:docChg chg="addSld delSld">
      <pc:chgData name="Maynara de Almeida Furquim" userId="S::md064157@fh-muenster.de::cb2f8acd-f477-4704-9f46-ae480f16722a" providerId="AD" clId="Web-{6FC506C5-95F1-439F-BB27-4818303315B3}" dt="2025-03-01T12:48:16.359" v="3"/>
      <pc:docMkLst>
        <pc:docMk/>
      </pc:docMkLst>
      <pc:sldChg chg="del">
        <pc:chgData name="Maynara de Almeida Furquim" userId="S::md064157@fh-muenster.de::cb2f8acd-f477-4704-9f46-ae480f16722a" providerId="AD" clId="Web-{6FC506C5-95F1-439F-BB27-4818303315B3}" dt="2025-03-01T12:48:15.125" v="2"/>
        <pc:sldMkLst>
          <pc:docMk/>
          <pc:sldMk cId="1852106771" sldId="760"/>
        </pc:sldMkLst>
      </pc:sldChg>
      <pc:sldChg chg="del">
        <pc:chgData name="Maynara de Almeida Furquim" userId="S::md064157@fh-muenster.de::cb2f8acd-f477-4704-9f46-ae480f16722a" providerId="AD" clId="Web-{6FC506C5-95F1-439F-BB27-4818303315B3}" dt="2025-03-01T12:48:16.359" v="3"/>
        <pc:sldMkLst>
          <pc:docMk/>
          <pc:sldMk cId="376758092" sldId="761"/>
        </pc:sldMkLst>
      </pc:sldChg>
      <pc:sldChg chg="add">
        <pc:chgData name="Maynara de Almeida Furquim" userId="S::md064157@fh-muenster.de::cb2f8acd-f477-4704-9f46-ae480f16722a" providerId="AD" clId="Web-{6FC506C5-95F1-439F-BB27-4818303315B3}" dt="2025-03-01T12:48:08.312" v="0"/>
        <pc:sldMkLst>
          <pc:docMk/>
          <pc:sldMk cId="2199123061" sldId="762"/>
        </pc:sldMkLst>
      </pc:sldChg>
      <pc:sldChg chg="add">
        <pc:chgData name="Maynara de Almeida Furquim" userId="S::md064157@fh-muenster.de::cb2f8acd-f477-4704-9f46-ae480f16722a" providerId="AD" clId="Web-{6FC506C5-95F1-439F-BB27-4818303315B3}" dt="2025-03-01T12:48:08.343" v="1"/>
        <pc:sldMkLst>
          <pc:docMk/>
          <pc:sldMk cId="32576108" sldId="763"/>
        </pc:sldMkLst>
      </pc:sldChg>
    </pc:docChg>
  </pc:docChgLst>
  <pc:docChgLst>
    <pc:chgData name="Paula Schüppenhauer" userId="53231c67-f842-40ae-9d40-eec1b0ea5f50" providerId="ADAL" clId="{07D18936-BA00-425A-A648-9F1D44C4F34F}"/>
    <pc:docChg chg="undo custSel addSld delSld modSld sldOrd">
      <pc:chgData name="Paula Schüppenhauer" userId="53231c67-f842-40ae-9d40-eec1b0ea5f50" providerId="ADAL" clId="{07D18936-BA00-425A-A648-9F1D44C4F34F}" dt="2025-07-21T06:42:56.739" v="3236" actId="20577"/>
      <pc:docMkLst>
        <pc:docMk/>
      </pc:docMkLst>
      <pc:sldChg chg="delSp modSp mod modCm">
        <pc:chgData name="Paula Schüppenhauer" userId="53231c67-f842-40ae-9d40-eec1b0ea5f50" providerId="ADAL" clId="{07D18936-BA00-425A-A648-9F1D44C4F34F}" dt="2025-07-16T11:40:05.414" v="2317" actId="20577"/>
        <pc:sldMkLst>
          <pc:docMk/>
          <pc:sldMk cId="2580362366" sldId="716"/>
        </pc:sldMkLst>
        <pc:spChg chg="mod">
          <ac:chgData name="Paula Schüppenhauer" userId="53231c67-f842-40ae-9d40-eec1b0ea5f50" providerId="ADAL" clId="{07D18936-BA00-425A-A648-9F1D44C4F34F}" dt="2025-07-16T11:40:05.414" v="2317" actId="20577"/>
          <ac:spMkLst>
            <pc:docMk/>
            <pc:sldMk cId="2580362366" sldId="716"/>
            <ac:spMk id="10" creationId="{170725D7-61E1-AE59-E4DE-4A18AC0A45AB}"/>
          </ac:spMkLst>
        </pc:spChg>
        <pc:grpChg chg="mod">
          <ac:chgData name="Paula Schüppenhauer" userId="53231c67-f842-40ae-9d40-eec1b0ea5f50" providerId="ADAL" clId="{07D18936-BA00-425A-A648-9F1D44C4F34F}" dt="2025-07-07T13:37:49.009" v="387" actId="1036"/>
          <ac:grpSpMkLst>
            <pc:docMk/>
            <pc:sldMk cId="2580362366" sldId="716"/>
            <ac:grpSpMk id="20" creationId="{7DB3C017-0177-FBE2-FC3A-2B506D3E1A46}"/>
          </ac:grpSpMkLst>
        </pc:grpChg>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07D18936-BA00-425A-A648-9F1D44C4F34F}" dt="2025-07-16T11:40:05.414" v="2317" actId="20577"/>
              <pc2:cmMkLst xmlns:pc2="http://schemas.microsoft.com/office/powerpoint/2019/9/main/command">
                <pc:docMk/>
                <pc:sldMk cId="2580362366" sldId="716"/>
                <pc2:cmMk id="{86C3A580-5A3F-4215-9A3D-66F38426C553}"/>
              </pc2:cmMkLst>
            </pc226:cmChg>
          </p:ext>
        </pc:extLst>
      </pc:sldChg>
      <pc:sldChg chg="modSp mod">
        <pc:chgData name="Paula Schüppenhauer" userId="53231c67-f842-40ae-9d40-eec1b0ea5f50" providerId="ADAL" clId="{07D18936-BA00-425A-A648-9F1D44C4F34F}" dt="2025-07-07T13:37:18.136" v="372" actId="1036"/>
        <pc:sldMkLst>
          <pc:docMk/>
          <pc:sldMk cId="1701862560" sldId="731"/>
        </pc:sldMkLst>
        <pc:spChg chg="mod">
          <ac:chgData name="Paula Schüppenhauer" userId="53231c67-f842-40ae-9d40-eec1b0ea5f50" providerId="ADAL" clId="{07D18936-BA00-425A-A648-9F1D44C4F34F}" dt="2025-07-07T12:46:05.121" v="371" actId="20577"/>
          <ac:spMkLst>
            <pc:docMk/>
            <pc:sldMk cId="1701862560" sldId="731"/>
            <ac:spMk id="3" creationId="{305787AE-B110-BD07-B5CF-61840A6B3015}"/>
          </ac:spMkLst>
        </pc:spChg>
        <pc:picChg chg="mod">
          <ac:chgData name="Paula Schüppenhauer" userId="53231c67-f842-40ae-9d40-eec1b0ea5f50" providerId="ADAL" clId="{07D18936-BA00-425A-A648-9F1D44C4F34F}" dt="2025-07-07T13:37:18.136" v="372" actId="1036"/>
          <ac:picMkLst>
            <pc:docMk/>
            <pc:sldMk cId="1701862560" sldId="731"/>
            <ac:picMk id="74" creationId="{D8F45730-4E6F-D0B8-7E92-A2AFD79D9ABA}"/>
          </ac:picMkLst>
        </pc:picChg>
      </pc:sldChg>
      <pc:sldChg chg="modSp mod modCm">
        <pc:chgData name="Paula Schüppenhauer" userId="53231c67-f842-40ae-9d40-eec1b0ea5f50" providerId="ADAL" clId="{07D18936-BA00-425A-A648-9F1D44C4F34F}" dt="2025-07-21T06:42:28.911" v="3212" actId="20577"/>
        <pc:sldMkLst>
          <pc:docMk/>
          <pc:sldMk cId="2084586475" sldId="738"/>
        </pc:sldMkLst>
        <pc:spChg chg="mod">
          <ac:chgData name="Paula Schüppenhauer" userId="53231c67-f842-40ae-9d40-eec1b0ea5f50" providerId="ADAL" clId="{07D18936-BA00-425A-A648-9F1D44C4F34F}" dt="2025-07-14T09:40:38.916" v="396" actId="20577"/>
          <ac:spMkLst>
            <pc:docMk/>
            <pc:sldMk cId="2084586475" sldId="738"/>
            <ac:spMk id="3" creationId="{5C38590C-0BB0-0A4F-E33D-44C55511E4AB}"/>
          </ac:spMkLst>
        </pc:spChg>
        <pc:spChg chg="mod">
          <ac:chgData name="Paula Schüppenhauer" userId="53231c67-f842-40ae-9d40-eec1b0ea5f50" providerId="ADAL" clId="{07D18936-BA00-425A-A648-9F1D44C4F34F}" dt="2025-07-21T06:42:28.911" v="3212" actId="20577"/>
          <ac:spMkLst>
            <pc:docMk/>
            <pc:sldMk cId="2084586475" sldId="738"/>
            <ac:spMk id="6" creationId="{83334D0C-38C0-8321-75B5-54FAF2DD03D2}"/>
          </ac:spMkLst>
        </pc:spChg>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07D18936-BA00-425A-A648-9F1D44C4F34F}" dt="2025-07-21T06:42:28.911" v="3212" actId="20577"/>
              <pc2:cmMkLst xmlns:pc2="http://schemas.microsoft.com/office/powerpoint/2019/9/main/command">
                <pc:docMk/>
                <pc:sldMk cId="2084586475" sldId="738"/>
                <pc2:cmMk id="{96B3F967-123F-3845-B5CC-E1DE22CFDBE9}"/>
              </pc2:cmMkLst>
            </pc226:cmChg>
          </p:ext>
        </pc:extLst>
      </pc:sldChg>
      <pc:sldChg chg="del ord">
        <pc:chgData name="Paula Schüppenhauer" userId="53231c67-f842-40ae-9d40-eec1b0ea5f50" providerId="ADAL" clId="{07D18936-BA00-425A-A648-9F1D44C4F34F}" dt="2025-07-14T11:38:36.887" v="1851" actId="47"/>
        <pc:sldMkLst>
          <pc:docMk/>
          <pc:sldMk cId="4212282578" sldId="740"/>
        </pc:sldMkLst>
      </pc:sldChg>
      <pc:sldChg chg="del">
        <pc:chgData name="Paula Schüppenhauer" userId="53231c67-f842-40ae-9d40-eec1b0ea5f50" providerId="ADAL" clId="{07D18936-BA00-425A-A648-9F1D44C4F34F}" dt="2025-07-14T11:47:41.455" v="2083" actId="47"/>
        <pc:sldMkLst>
          <pc:docMk/>
          <pc:sldMk cId="2536539107" sldId="742"/>
        </pc:sldMkLst>
      </pc:sldChg>
      <pc:sldChg chg="delSp modSp mod modShow">
        <pc:chgData name="Paula Schüppenhauer" userId="53231c67-f842-40ae-9d40-eec1b0ea5f50" providerId="ADAL" clId="{07D18936-BA00-425A-A648-9F1D44C4F34F}" dt="2025-07-16T13:28:20.245" v="2972" actId="20577"/>
        <pc:sldMkLst>
          <pc:docMk/>
          <pc:sldMk cId="1904319470" sldId="745"/>
        </pc:sldMkLst>
        <pc:spChg chg="mod">
          <ac:chgData name="Paula Schüppenhauer" userId="53231c67-f842-40ae-9d40-eec1b0ea5f50" providerId="ADAL" clId="{07D18936-BA00-425A-A648-9F1D44C4F34F}" dt="2025-07-14T10:29:37.206" v="1057" actId="14100"/>
          <ac:spMkLst>
            <pc:docMk/>
            <pc:sldMk cId="1904319470" sldId="745"/>
            <ac:spMk id="5" creationId="{09A007FC-5607-8A09-7455-8A42C0B98F40}"/>
          </ac:spMkLst>
        </pc:spChg>
        <pc:spChg chg="mod">
          <ac:chgData name="Paula Schüppenhauer" userId="53231c67-f842-40ae-9d40-eec1b0ea5f50" providerId="ADAL" clId="{07D18936-BA00-425A-A648-9F1D44C4F34F}" dt="2025-07-16T13:28:20.245" v="2972" actId="20577"/>
          <ac:spMkLst>
            <pc:docMk/>
            <pc:sldMk cId="1904319470" sldId="745"/>
            <ac:spMk id="6" creationId="{83334D0C-38C0-8321-75B5-54FAF2DD03D2}"/>
          </ac:spMkLst>
        </pc:spChg>
        <pc:spChg chg="mod">
          <ac:chgData name="Paula Schüppenhauer" userId="53231c67-f842-40ae-9d40-eec1b0ea5f50" providerId="ADAL" clId="{07D18936-BA00-425A-A648-9F1D44C4F34F}" dt="2025-07-14T10:29:37.206" v="1057" actId="14100"/>
          <ac:spMkLst>
            <pc:docMk/>
            <pc:sldMk cId="1904319470" sldId="745"/>
            <ac:spMk id="11" creationId="{11A4C77C-2732-AD72-7682-01D001F9B565}"/>
          </ac:spMkLst>
        </pc:spChg>
        <pc:spChg chg="mod">
          <ac:chgData name="Paula Schüppenhauer" userId="53231c67-f842-40ae-9d40-eec1b0ea5f50" providerId="ADAL" clId="{07D18936-BA00-425A-A648-9F1D44C4F34F}" dt="2025-07-14T10:29:37.206" v="1057" actId="14100"/>
          <ac:spMkLst>
            <pc:docMk/>
            <pc:sldMk cId="1904319470" sldId="745"/>
            <ac:spMk id="14" creationId="{C6A11029-1E45-DF0E-7EA7-56D7EA574E74}"/>
          </ac:spMkLst>
        </pc:spChg>
        <pc:spChg chg="mod">
          <ac:chgData name="Paula Schüppenhauer" userId="53231c67-f842-40ae-9d40-eec1b0ea5f50" providerId="ADAL" clId="{07D18936-BA00-425A-A648-9F1D44C4F34F}" dt="2025-07-14T10:29:37.206" v="1057" actId="14100"/>
          <ac:spMkLst>
            <pc:docMk/>
            <pc:sldMk cId="1904319470" sldId="745"/>
            <ac:spMk id="18" creationId="{77110672-A262-5344-865D-D42496F8F5F8}"/>
          </ac:spMkLst>
        </pc:spChg>
      </pc:sldChg>
      <pc:sldChg chg="delSp modSp mod ord modShow">
        <pc:chgData name="Paula Schüppenhauer" userId="53231c67-f842-40ae-9d40-eec1b0ea5f50" providerId="ADAL" clId="{07D18936-BA00-425A-A648-9F1D44C4F34F}" dt="2025-07-16T11:39:01.514" v="2186" actId="20577"/>
        <pc:sldMkLst>
          <pc:docMk/>
          <pc:sldMk cId="3229783106" sldId="746"/>
        </pc:sldMkLst>
        <pc:spChg chg="mod">
          <ac:chgData name="Paula Schüppenhauer" userId="53231c67-f842-40ae-9d40-eec1b0ea5f50" providerId="ADAL" clId="{07D18936-BA00-425A-A648-9F1D44C4F34F}" dt="2025-07-16T11:39:01.514" v="2186" actId="20577"/>
          <ac:spMkLst>
            <pc:docMk/>
            <pc:sldMk cId="3229783106" sldId="746"/>
            <ac:spMk id="6" creationId="{27F0F812-4FBF-38EC-7632-DD8240A4BCF1}"/>
          </ac:spMkLst>
        </pc:spChg>
        <pc:picChg chg="mod">
          <ac:chgData name="Paula Schüppenhauer" userId="53231c67-f842-40ae-9d40-eec1b0ea5f50" providerId="ADAL" clId="{07D18936-BA00-425A-A648-9F1D44C4F34F}" dt="2025-07-14T11:33:39.091" v="1781" actId="1036"/>
          <ac:picMkLst>
            <pc:docMk/>
            <pc:sldMk cId="3229783106" sldId="746"/>
            <ac:picMk id="10" creationId="{8DCEB3CD-32E6-6B06-8542-7D0CCF60EEA0}"/>
          </ac:picMkLst>
        </pc:picChg>
      </pc:sldChg>
      <pc:sldChg chg="del">
        <pc:chgData name="Paula Schüppenhauer" userId="53231c67-f842-40ae-9d40-eec1b0ea5f50" providerId="ADAL" clId="{07D18936-BA00-425A-A648-9F1D44C4F34F}" dt="2025-07-14T10:58:19.455" v="1658" actId="47"/>
        <pc:sldMkLst>
          <pc:docMk/>
          <pc:sldMk cId="3860304140" sldId="748"/>
        </pc:sldMkLst>
      </pc:sldChg>
      <pc:sldChg chg="del">
        <pc:chgData name="Paula Schüppenhauer" userId="53231c67-f842-40ae-9d40-eec1b0ea5f50" providerId="ADAL" clId="{07D18936-BA00-425A-A648-9F1D44C4F34F}" dt="2025-07-14T10:58:20.308" v="1659" actId="47"/>
        <pc:sldMkLst>
          <pc:docMk/>
          <pc:sldMk cId="4101047741" sldId="749"/>
        </pc:sldMkLst>
      </pc:sldChg>
      <pc:sldChg chg="del">
        <pc:chgData name="Paula Schüppenhauer" userId="53231c67-f842-40ae-9d40-eec1b0ea5f50" providerId="ADAL" clId="{07D18936-BA00-425A-A648-9F1D44C4F34F}" dt="2025-07-14T10:58:21.076" v="1660" actId="47"/>
        <pc:sldMkLst>
          <pc:docMk/>
          <pc:sldMk cId="3850062831" sldId="750"/>
        </pc:sldMkLst>
      </pc:sldChg>
      <pc:sldChg chg="del">
        <pc:chgData name="Paula Schüppenhauer" userId="53231c67-f842-40ae-9d40-eec1b0ea5f50" providerId="ADAL" clId="{07D18936-BA00-425A-A648-9F1D44C4F34F}" dt="2025-07-14T10:54:05.134" v="1525" actId="47"/>
        <pc:sldMkLst>
          <pc:docMk/>
          <pc:sldMk cId="2213118164" sldId="752"/>
        </pc:sldMkLst>
      </pc:sldChg>
      <pc:sldChg chg="del">
        <pc:chgData name="Paula Schüppenhauer" userId="53231c67-f842-40ae-9d40-eec1b0ea5f50" providerId="ADAL" clId="{07D18936-BA00-425A-A648-9F1D44C4F34F}" dt="2025-07-14T10:54:06.455" v="1526" actId="47"/>
        <pc:sldMkLst>
          <pc:docMk/>
          <pc:sldMk cId="3594585101" sldId="753"/>
        </pc:sldMkLst>
      </pc:sldChg>
      <pc:sldChg chg="del">
        <pc:chgData name="Paula Schüppenhauer" userId="53231c67-f842-40ae-9d40-eec1b0ea5f50" providerId="ADAL" clId="{07D18936-BA00-425A-A648-9F1D44C4F34F}" dt="2025-07-14T10:37:27.395" v="1200" actId="47"/>
        <pc:sldMkLst>
          <pc:docMk/>
          <pc:sldMk cId="474743450" sldId="755"/>
        </pc:sldMkLst>
      </pc:sldChg>
      <pc:sldChg chg="modSp mod">
        <pc:chgData name="Paula Schüppenhauer" userId="53231c67-f842-40ae-9d40-eec1b0ea5f50" providerId="ADAL" clId="{07D18936-BA00-425A-A648-9F1D44C4F34F}" dt="2025-07-16T13:29:36.667" v="2991" actId="33524"/>
        <pc:sldMkLst>
          <pc:docMk/>
          <pc:sldMk cId="1264205848" sldId="759"/>
        </pc:sldMkLst>
        <pc:spChg chg="mod">
          <ac:chgData name="Paula Schüppenhauer" userId="53231c67-f842-40ae-9d40-eec1b0ea5f50" providerId="ADAL" clId="{07D18936-BA00-425A-A648-9F1D44C4F34F}" dt="2025-07-16T13:29:36.667" v="2991" actId="33524"/>
          <ac:spMkLst>
            <pc:docMk/>
            <pc:sldMk cId="1264205848" sldId="759"/>
            <ac:spMk id="6" creationId="{83334D0C-38C0-8321-75B5-54FAF2DD03D2}"/>
          </ac:spMkLst>
        </pc:spChg>
      </pc:sldChg>
      <pc:sldChg chg="modSp mod ord modCm">
        <pc:chgData name="Paula Schüppenhauer" userId="53231c67-f842-40ae-9d40-eec1b0ea5f50" providerId="ADAL" clId="{07D18936-BA00-425A-A648-9F1D44C4F34F}" dt="2025-07-16T13:26:34.091" v="2910" actId="207"/>
        <pc:sldMkLst>
          <pc:docMk/>
          <pc:sldMk cId="2199123061" sldId="762"/>
        </pc:sldMkLst>
        <pc:spChg chg="mod">
          <ac:chgData name="Paula Schüppenhauer" userId="53231c67-f842-40ae-9d40-eec1b0ea5f50" providerId="ADAL" clId="{07D18936-BA00-425A-A648-9F1D44C4F34F}" dt="2025-07-16T12:10:55.083" v="2909" actId="33524"/>
          <ac:spMkLst>
            <pc:docMk/>
            <pc:sldMk cId="2199123061" sldId="762"/>
            <ac:spMk id="2" creationId="{9CEAFA49-1362-06A8-F819-09646481BF6F}"/>
          </ac:spMkLst>
        </pc:spChg>
        <pc:spChg chg="mod">
          <ac:chgData name="Paula Schüppenhauer" userId="53231c67-f842-40ae-9d40-eec1b0ea5f50" providerId="ADAL" clId="{07D18936-BA00-425A-A648-9F1D44C4F34F}" dt="2025-07-16T13:26:34.091" v="2910" actId="207"/>
          <ac:spMkLst>
            <pc:docMk/>
            <pc:sldMk cId="2199123061" sldId="762"/>
            <ac:spMk id="6" creationId="{19A15F68-8A59-36D3-76D6-C21D1F616D5E}"/>
          </ac:spMkLst>
        </pc:spChg>
        <pc:graphicFrameChg chg="mod modGraphic">
          <ac:chgData name="Paula Schüppenhauer" userId="53231c67-f842-40ae-9d40-eec1b0ea5f50" providerId="ADAL" clId="{07D18936-BA00-425A-A648-9F1D44C4F34F}" dt="2025-07-16T12:10:49.953" v="2908" actId="1036"/>
          <ac:graphicFrameMkLst>
            <pc:docMk/>
            <pc:sldMk cId="2199123061" sldId="762"/>
            <ac:graphicFrameMk id="3" creationId="{16AA44AB-4B8E-D0B2-33AD-C84AD33248CB}"/>
          </ac:graphicFrameMkLst>
        </pc:graphicFrameChg>
        <pc:graphicFrameChg chg="mod">
          <ac:chgData name="Paula Schüppenhauer" userId="53231c67-f842-40ae-9d40-eec1b0ea5f50" providerId="ADAL" clId="{07D18936-BA00-425A-A648-9F1D44C4F34F}" dt="2025-07-14T09:43:21.961" v="414" actId="12788"/>
          <ac:graphicFrameMkLst>
            <pc:docMk/>
            <pc:sldMk cId="2199123061" sldId="762"/>
            <ac:graphicFrameMk id="20" creationId="{3FD08B11-7667-11D8-E6AE-87343328326E}"/>
          </ac:graphicFrameMkLst>
        </pc:graphicFrameChg>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07D18936-BA00-425A-A648-9F1D44C4F34F}" dt="2025-07-16T12:10:55.083" v="2909" actId="33524"/>
              <pc2:cmMkLst xmlns:pc2="http://schemas.microsoft.com/office/powerpoint/2019/9/main/command">
                <pc:docMk/>
                <pc:sldMk cId="2199123061" sldId="762"/>
                <pc2:cmMk id="{AB3F1CAC-5FA9-F44B-8F91-93F7B0CDBEF2}"/>
              </pc2:cmMkLst>
            </pc226:cmChg>
          </p:ext>
        </pc:extLst>
      </pc:sldChg>
      <pc:sldChg chg="addSp delSp modSp del mod modShow modCm">
        <pc:chgData name="Paula Schüppenhauer" userId="53231c67-f842-40ae-9d40-eec1b0ea5f50" providerId="ADAL" clId="{07D18936-BA00-425A-A648-9F1D44C4F34F}" dt="2025-07-16T12:08:40.350" v="2835" actId="47"/>
        <pc:sldMkLst>
          <pc:docMk/>
          <pc:sldMk cId="32576108" sldId="763"/>
        </pc:sldMkLst>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07D18936-BA00-425A-A648-9F1D44C4F34F}" dt="2025-07-16T12:08:38.994" v="2834" actId="478"/>
              <pc2:cmMkLst xmlns:pc2="http://schemas.microsoft.com/office/powerpoint/2019/9/main/command">
                <pc:docMk/>
                <pc:sldMk cId="32576108" sldId="763"/>
                <pc2:cmMk id="{F2FA3330-2C56-6A45-8836-8CBB9D600B41}"/>
              </pc2:cmMkLst>
            </pc226:cmChg>
          </p:ext>
        </pc:extLst>
      </pc:sldChg>
      <pc:sldChg chg="del">
        <pc:chgData name="Paula Schüppenhauer" userId="53231c67-f842-40ae-9d40-eec1b0ea5f50" providerId="ADAL" clId="{07D18936-BA00-425A-A648-9F1D44C4F34F}" dt="2025-07-14T10:37:29.509" v="1201" actId="47"/>
        <pc:sldMkLst>
          <pc:docMk/>
          <pc:sldMk cId="1381520828" sldId="764"/>
        </pc:sldMkLst>
      </pc:sldChg>
      <pc:sldChg chg="addSp delSp modSp mod modShow modCm">
        <pc:chgData name="Paula Schüppenhauer" userId="53231c67-f842-40ae-9d40-eec1b0ea5f50" providerId="ADAL" clId="{07D18936-BA00-425A-A648-9F1D44C4F34F}" dt="2025-07-16T13:28:51.517" v="2988" actId="20577"/>
        <pc:sldMkLst>
          <pc:docMk/>
          <pc:sldMk cId="2978796420" sldId="771"/>
        </pc:sldMkLst>
        <pc:spChg chg="mod">
          <ac:chgData name="Paula Schüppenhauer" userId="53231c67-f842-40ae-9d40-eec1b0ea5f50" providerId="ADAL" clId="{07D18936-BA00-425A-A648-9F1D44C4F34F}" dt="2025-07-16T13:28:51.517" v="2988" actId="20577"/>
          <ac:spMkLst>
            <pc:docMk/>
            <pc:sldMk cId="2978796420" sldId="771"/>
            <ac:spMk id="6" creationId="{03389068-DE9D-3E4F-8508-6675D757CA2D}"/>
          </ac:spMkLst>
        </pc:spChg>
        <pc:picChg chg="add mod">
          <ac:chgData name="Paula Schüppenhauer" userId="53231c67-f842-40ae-9d40-eec1b0ea5f50" providerId="ADAL" clId="{07D18936-BA00-425A-A648-9F1D44C4F34F}" dt="2025-07-14T11:46:33.073" v="2062" actId="1076"/>
          <ac:picMkLst>
            <pc:docMk/>
            <pc:sldMk cId="2978796420" sldId="771"/>
            <ac:picMk id="2" creationId="{7D344898-7CA3-B59A-FCD1-9C67E39A2C14}"/>
          </ac:picMkLst>
        </pc:picChg>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07D18936-BA00-425A-A648-9F1D44C4F34F}" dt="2025-07-16T13:28:51.517" v="2988" actId="20577"/>
              <pc2:cmMkLst xmlns:pc2="http://schemas.microsoft.com/office/powerpoint/2019/9/main/command">
                <pc:docMk/>
                <pc:sldMk cId="2978796420" sldId="771"/>
                <pc2:cmMk id="{430A6092-DA0F-4C88-8C70-79AD781E78CA}"/>
              </pc2:cmMkLst>
            </pc226:cmChg>
          </p:ext>
        </pc:extLst>
      </pc:sldChg>
      <pc:sldChg chg="modSp mod">
        <pc:chgData name="Paula Schüppenhauer" userId="53231c67-f842-40ae-9d40-eec1b0ea5f50" providerId="ADAL" clId="{07D18936-BA00-425A-A648-9F1D44C4F34F}" dt="2025-07-21T06:42:56.739" v="3236" actId="20577"/>
        <pc:sldMkLst>
          <pc:docMk/>
          <pc:sldMk cId="4188374609" sldId="773"/>
        </pc:sldMkLst>
        <pc:spChg chg="mod">
          <ac:chgData name="Paula Schüppenhauer" userId="53231c67-f842-40ae-9d40-eec1b0ea5f50" providerId="ADAL" clId="{07D18936-BA00-425A-A648-9F1D44C4F34F}" dt="2025-07-21T06:42:56.739" v="3236" actId="20577"/>
          <ac:spMkLst>
            <pc:docMk/>
            <pc:sldMk cId="4188374609" sldId="773"/>
            <ac:spMk id="3" creationId="{8D8346A6-A9AE-C191-CDE3-1B64DE638EA3}"/>
          </ac:spMkLst>
        </pc:spChg>
        <pc:spChg chg="mod">
          <ac:chgData name="Paula Schüppenhauer" userId="53231c67-f842-40ae-9d40-eec1b0ea5f50" providerId="ADAL" clId="{07D18936-BA00-425A-A648-9F1D44C4F34F}" dt="2025-07-21T06:42:40.296" v="3228" actId="20577"/>
          <ac:spMkLst>
            <pc:docMk/>
            <pc:sldMk cId="4188374609" sldId="773"/>
            <ac:spMk id="6" creationId="{0BCD013F-0697-2194-D090-4DFF09495B6B}"/>
          </ac:spMkLst>
        </pc:spChg>
      </pc:sldChg>
      <pc:sldChg chg="delSp modSp mod modCm">
        <pc:chgData name="Paula Schüppenhauer" userId="53231c67-f842-40ae-9d40-eec1b0ea5f50" providerId="ADAL" clId="{07D18936-BA00-425A-A648-9F1D44C4F34F}" dt="2025-07-16T11:39:30.906" v="2251" actId="20577"/>
        <pc:sldMkLst>
          <pc:docMk/>
          <pc:sldMk cId="3334348572" sldId="776"/>
        </pc:sldMkLst>
        <pc:spChg chg="mod">
          <ac:chgData name="Paula Schüppenhauer" userId="53231c67-f842-40ae-9d40-eec1b0ea5f50" providerId="ADAL" clId="{07D18936-BA00-425A-A648-9F1D44C4F34F}" dt="2025-07-16T11:39:30.906" v="2251" actId="20577"/>
          <ac:spMkLst>
            <pc:docMk/>
            <pc:sldMk cId="3334348572" sldId="776"/>
            <ac:spMk id="10" creationId="{8B477C55-6526-CCDD-1C59-92C4858AF646}"/>
          </ac:spMkLst>
        </pc:spChg>
        <pc:picChg chg="mod">
          <ac:chgData name="Paula Schüppenhauer" userId="53231c67-f842-40ae-9d40-eec1b0ea5f50" providerId="ADAL" clId="{07D18936-BA00-425A-A648-9F1D44C4F34F}" dt="2025-07-14T10:16:01.757" v="587" actId="12788"/>
          <ac:picMkLst>
            <pc:docMk/>
            <pc:sldMk cId="3334348572" sldId="776"/>
            <ac:picMk id="6" creationId="{93EFE8E3-B8FD-DE0D-08E0-C034CD8E72B4}"/>
          </ac:picMkLst>
        </pc:picChg>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07D18936-BA00-425A-A648-9F1D44C4F34F}" dt="2025-07-16T11:39:30.906" v="2251" actId="20577"/>
              <pc2:cmMkLst xmlns:pc2="http://schemas.microsoft.com/office/powerpoint/2019/9/main/command">
                <pc:docMk/>
                <pc:sldMk cId="3334348572" sldId="776"/>
                <pc2:cmMk id="{0F417C5F-ED9A-442D-B342-FFADFE6171D0}"/>
              </pc2:cmMkLst>
            </pc226:cmChg>
          </p:ext>
        </pc:extLst>
      </pc:sldChg>
      <pc:sldChg chg="delSp modSp mod modCm">
        <pc:chgData name="Paula Schüppenhauer" userId="53231c67-f842-40ae-9d40-eec1b0ea5f50" providerId="ADAL" clId="{07D18936-BA00-425A-A648-9F1D44C4F34F}" dt="2025-07-16T11:40:21.174" v="2343" actId="20577"/>
        <pc:sldMkLst>
          <pc:docMk/>
          <pc:sldMk cId="1800839902" sldId="777"/>
        </pc:sldMkLst>
        <pc:spChg chg="mod">
          <ac:chgData name="Paula Schüppenhauer" userId="53231c67-f842-40ae-9d40-eec1b0ea5f50" providerId="ADAL" clId="{07D18936-BA00-425A-A648-9F1D44C4F34F}" dt="2025-07-16T11:40:21.174" v="2343" actId="20577"/>
          <ac:spMkLst>
            <pc:docMk/>
            <pc:sldMk cId="1800839902" sldId="777"/>
            <ac:spMk id="10" creationId="{EBF1052F-6DE6-4DFB-99EE-D487B3E2B537}"/>
          </ac:spMkLst>
        </pc:spChg>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07D18936-BA00-425A-A648-9F1D44C4F34F}" dt="2025-07-07T10:51:32.989" v="8" actId="20577"/>
              <pc2:cmMkLst xmlns:pc2="http://schemas.microsoft.com/office/powerpoint/2019/9/main/command">
                <pc:docMk/>
                <pc:sldMk cId="1800839902" sldId="777"/>
                <pc2:cmMk id="{23DB2B07-5632-48CC-931C-C36642C926B8}"/>
              </pc2:cmMkLst>
            </pc226:cmChg>
            <pc226:cmChg xmlns:pc226="http://schemas.microsoft.com/office/powerpoint/2022/06/main/command" chg="mod">
              <pc226:chgData name="Paula Schüppenhauer" userId="53231c67-f842-40ae-9d40-eec1b0ea5f50" providerId="ADAL" clId="{07D18936-BA00-425A-A648-9F1D44C4F34F}" dt="2025-07-07T10:51:32.989" v="8" actId="20577"/>
              <pc2:cmMkLst xmlns:pc2="http://schemas.microsoft.com/office/powerpoint/2019/9/main/command">
                <pc:docMk/>
                <pc:sldMk cId="1800839902" sldId="777"/>
                <pc2:cmMk id="{C168D520-C076-214D-9608-4986D9A34242}"/>
              </pc2:cmMkLst>
            </pc226:cmChg>
            <pc226:cmChg xmlns:pc226="http://schemas.microsoft.com/office/powerpoint/2022/06/main/command" chg="mod">
              <pc226:chgData name="Paula Schüppenhauer" userId="53231c67-f842-40ae-9d40-eec1b0ea5f50" providerId="ADAL" clId="{07D18936-BA00-425A-A648-9F1D44C4F34F}" dt="2025-07-07T10:51:32.989" v="8" actId="20577"/>
              <pc2:cmMkLst xmlns:pc2="http://schemas.microsoft.com/office/powerpoint/2019/9/main/command">
                <pc:docMk/>
                <pc:sldMk cId="1800839902" sldId="777"/>
                <pc2:cmMk id="{186A1830-5AB4-46FF-8A5C-EC5FCF3E2D07}"/>
              </pc2:cmMkLst>
            </pc226:cmChg>
            <pc226:cmChg xmlns:pc226="http://schemas.microsoft.com/office/powerpoint/2022/06/main/command" chg="mod">
              <pc226:chgData name="Paula Schüppenhauer" userId="53231c67-f842-40ae-9d40-eec1b0ea5f50" providerId="ADAL" clId="{07D18936-BA00-425A-A648-9F1D44C4F34F}" dt="2025-07-07T10:51:32.989" v="8" actId="20577"/>
              <pc2:cmMkLst xmlns:pc2="http://schemas.microsoft.com/office/powerpoint/2019/9/main/command">
                <pc:docMk/>
                <pc:sldMk cId="1800839902" sldId="777"/>
                <pc2:cmMk id="{64C37765-58F9-7741-9BF4-C3F001971379}"/>
              </pc2:cmMkLst>
            </pc226:cmChg>
            <pc226:cmChg xmlns:pc226="http://schemas.microsoft.com/office/powerpoint/2022/06/main/command" chg="mod">
              <pc226:chgData name="Paula Schüppenhauer" userId="53231c67-f842-40ae-9d40-eec1b0ea5f50" providerId="ADAL" clId="{07D18936-BA00-425A-A648-9F1D44C4F34F}" dt="2025-07-07T10:51:32.989" v="8" actId="20577"/>
              <pc2:cmMkLst xmlns:pc2="http://schemas.microsoft.com/office/powerpoint/2019/9/main/command">
                <pc:docMk/>
                <pc:sldMk cId="1800839902" sldId="777"/>
                <pc2:cmMk id="{9AB90E70-267A-374A-BF34-E545A16CA17D}"/>
              </pc2:cmMkLst>
            </pc226:cmChg>
            <pc226:cmChg xmlns:pc226="http://schemas.microsoft.com/office/powerpoint/2022/06/main/command" chg="mod">
              <pc226:chgData name="Paula Schüppenhauer" userId="53231c67-f842-40ae-9d40-eec1b0ea5f50" providerId="ADAL" clId="{07D18936-BA00-425A-A648-9F1D44C4F34F}" dt="2025-07-07T10:51:34.028" v="10" actId="20577"/>
              <pc2:cmMkLst xmlns:pc2="http://schemas.microsoft.com/office/powerpoint/2019/9/main/command">
                <pc:docMk/>
                <pc:sldMk cId="1800839902" sldId="777"/>
                <pc2:cmMk id="{886C63C8-29D5-174D-B47E-F15DA8B68E46}"/>
              </pc2:cmMkLst>
            </pc226:cmChg>
            <pc226:cmChg xmlns:pc226="http://schemas.microsoft.com/office/powerpoint/2022/06/main/command" chg="mod">
              <pc226:chgData name="Paula Schüppenhauer" userId="53231c67-f842-40ae-9d40-eec1b0ea5f50" providerId="ADAL" clId="{07D18936-BA00-425A-A648-9F1D44C4F34F}" dt="2025-07-07T10:51:32.989" v="8" actId="20577"/>
              <pc2:cmMkLst xmlns:pc2="http://schemas.microsoft.com/office/powerpoint/2019/9/main/command">
                <pc:docMk/>
                <pc:sldMk cId="1800839902" sldId="777"/>
                <pc2:cmMk id="{F50524F5-3EBD-704C-AD27-FDC83ADC8DE1}"/>
              </pc2:cmMkLst>
            </pc226:cmChg>
          </p:ext>
        </pc:extLst>
      </pc:sldChg>
      <pc:sldChg chg="delSp modSp mod modCm">
        <pc:chgData name="Paula Schüppenhauer" userId="53231c67-f842-40ae-9d40-eec1b0ea5f50" providerId="ADAL" clId="{07D18936-BA00-425A-A648-9F1D44C4F34F}" dt="2025-07-16T11:39:35.468" v="2264" actId="20577"/>
        <pc:sldMkLst>
          <pc:docMk/>
          <pc:sldMk cId="3414278330" sldId="778"/>
        </pc:sldMkLst>
        <pc:spChg chg="mod">
          <ac:chgData name="Paula Schüppenhauer" userId="53231c67-f842-40ae-9d40-eec1b0ea5f50" providerId="ADAL" clId="{07D18936-BA00-425A-A648-9F1D44C4F34F}" dt="2025-07-16T11:39:35.468" v="2264" actId="20577"/>
          <ac:spMkLst>
            <pc:docMk/>
            <pc:sldMk cId="3414278330" sldId="778"/>
            <ac:spMk id="6" creationId="{83334D0C-38C0-8321-75B5-54FAF2DD03D2}"/>
          </ac:spMkLst>
        </pc:spChg>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07D18936-BA00-425A-A648-9F1D44C4F34F}" dt="2025-07-07T10:51:45.525" v="15" actId="20577"/>
              <pc2:cmMkLst xmlns:pc2="http://schemas.microsoft.com/office/powerpoint/2019/9/main/command">
                <pc:docMk/>
                <pc:sldMk cId="3414278330" sldId="778"/>
                <pc2:cmMk id="{A233292E-82BE-496B-A664-CBA09D292904}"/>
              </pc2:cmMkLst>
            </pc226:cmChg>
            <pc226:cmChg xmlns:pc226="http://schemas.microsoft.com/office/powerpoint/2022/06/main/command" chg="mod">
              <pc226:chgData name="Paula Schüppenhauer" userId="53231c67-f842-40ae-9d40-eec1b0ea5f50" providerId="ADAL" clId="{07D18936-BA00-425A-A648-9F1D44C4F34F}" dt="2025-07-07T10:51:45.525" v="15" actId="20577"/>
              <pc2:cmMkLst xmlns:pc2="http://schemas.microsoft.com/office/powerpoint/2019/9/main/command">
                <pc:docMk/>
                <pc:sldMk cId="3414278330" sldId="778"/>
                <pc2:cmMk id="{5090E75F-F7EA-004C-95E8-4A50FE6F3818}"/>
              </pc2:cmMkLst>
            </pc226:cmChg>
            <pc226:cmChg xmlns:pc226="http://schemas.microsoft.com/office/powerpoint/2022/06/main/command" chg="mod">
              <pc226:chgData name="Paula Schüppenhauer" userId="53231c67-f842-40ae-9d40-eec1b0ea5f50" providerId="ADAL" clId="{07D18936-BA00-425A-A648-9F1D44C4F34F}" dt="2025-07-07T10:51:45.525" v="15" actId="20577"/>
              <pc2:cmMkLst xmlns:pc2="http://schemas.microsoft.com/office/powerpoint/2019/9/main/command">
                <pc:docMk/>
                <pc:sldMk cId="3414278330" sldId="778"/>
                <pc2:cmMk id="{0E8B1F65-12CF-A941-8D2E-B0FBF9B6AC51}"/>
              </pc2:cmMkLst>
            </pc226:cmChg>
            <pc226:cmChg xmlns:pc226="http://schemas.microsoft.com/office/powerpoint/2022/06/main/command" chg="mod">
              <pc226:chgData name="Paula Schüppenhauer" userId="53231c67-f842-40ae-9d40-eec1b0ea5f50" providerId="ADAL" clId="{07D18936-BA00-425A-A648-9F1D44C4F34F}" dt="2025-07-16T11:39:35.468" v="2264" actId="20577"/>
              <pc2:cmMkLst xmlns:pc2="http://schemas.microsoft.com/office/powerpoint/2019/9/main/command">
                <pc:docMk/>
                <pc:sldMk cId="3414278330" sldId="778"/>
                <pc2:cmMk id="{DCF35B76-66C5-45CB-AD5C-5E907DBCC355}"/>
              </pc2:cmMkLst>
            </pc226:cmChg>
            <pc226:cmChg xmlns:pc226="http://schemas.microsoft.com/office/powerpoint/2022/06/main/command" chg="mod">
              <pc226:chgData name="Paula Schüppenhauer" userId="53231c67-f842-40ae-9d40-eec1b0ea5f50" providerId="ADAL" clId="{07D18936-BA00-425A-A648-9F1D44C4F34F}" dt="2025-07-07T10:51:45.525" v="15" actId="20577"/>
              <pc2:cmMkLst xmlns:pc2="http://schemas.microsoft.com/office/powerpoint/2019/9/main/command">
                <pc:docMk/>
                <pc:sldMk cId="3414278330" sldId="778"/>
                <pc2:cmMk id="{CEC720A0-4FFE-0348-9886-51DF3BAB072C}"/>
              </pc2:cmMkLst>
            </pc226:cmChg>
            <pc226:cmChg xmlns:pc226="http://schemas.microsoft.com/office/powerpoint/2022/06/main/command" chg="mod">
              <pc226:chgData name="Paula Schüppenhauer" userId="53231c67-f842-40ae-9d40-eec1b0ea5f50" providerId="ADAL" clId="{07D18936-BA00-425A-A648-9F1D44C4F34F}" dt="2025-07-14T10:41:13.414" v="1508" actId="20577"/>
              <pc2:cmMkLst xmlns:pc2="http://schemas.microsoft.com/office/powerpoint/2019/9/main/command">
                <pc:docMk/>
                <pc:sldMk cId="3414278330" sldId="778"/>
                <pc2:cmMk id="{FEF942A5-2E04-0B4D-8D20-24A6EB6736E5}"/>
              </pc2:cmMkLst>
            </pc226:cmChg>
          </p:ext>
        </pc:extLst>
      </pc:sldChg>
      <pc:sldChg chg="delSp modSp mod modCm">
        <pc:chgData name="Paula Schüppenhauer" userId="53231c67-f842-40ae-9d40-eec1b0ea5f50" providerId="ADAL" clId="{07D18936-BA00-425A-A648-9F1D44C4F34F}" dt="2025-07-16T11:39:45.072" v="2277" actId="20577"/>
        <pc:sldMkLst>
          <pc:docMk/>
          <pc:sldMk cId="3333925385" sldId="779"/>
        </pc:sldMkLst>
        <pc:spChg chg="mod">
          <ac:chgData name="Paula Schüppenhauer" userId="53231c67-f842-40ae-9d40-eec1b0ea5f50" providerId="ADAL" clId="{07D18936-BA00-425A-A648-9F1D44C4F34F}" dt="2025-07-14T10:42:33.384" v="1524" actId="20577"/>
          <ac:spMkLst>
            <pc:docMk/>
            <pc:sldMk cId="3333925385" sldId="779"/>
            <ac:spMk id="2" creationId="{D345C205-CFA6-FEC9-12DA-A72602B4C53C}"/>
          </ac:spMkLst>
        </pc:spChg>
        <pc:spChg chg="mod">
          <ac:chgData name="Paula Schüppenhauer" userId="53231c67-f842-40ae-9d40-eec1b0ea5f50" providerId="ADAL" clId="{07D18936-BA00-425A-A648-9F1D44C4F34F}" dt="2025-07-16T11:39:45.072" v="2277" actId="20577"/>
          <ac:spMkLst>
            <pc:docMk/>
            <pc:sldMk cId="3333925385" sldId="779"/>
            <ac:spMk id="6" creationId="{9246919A-2C69-DD98-03D1-9BAE9C17E5F5}"/>
          </ac:spMkLst>
        </pc:spChg>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07D18936-BA00-425A-A648-9F1D44C4F34F}" dt="2025-07-14T10:42:33.384" v="1524" actId="20577"/>
              <pc2:cmMkLst xmlns:pc2="http://schemas.microsoft.com/office/powerpoint/2019/9/main/command">
                <pc:docMk/>
                <pc:sldMk cId="3333925385" sldId="779"/>
                <pc2:cmMk id="{621D652C-AE55-7643-AD13-B0E7A1DA1B4D}"/>
              </pc2:cmMkLst>
            </pc226:cmChg>
            <pc226:cmChg xmlns:pc226="http://schemas.microsoft.com/office/powerpoint/2022/06/main/command" chg="mod">
              <pc226:chgData name="Paula Schüppenhauer" userId="53231c67-f842-40ae-9d40-eec1b0ea5f50" providerId="ADAL" clId="{07D18936-BA00-425A-A648-9F1D44C4F34F}" dt="2025-07-14T10:42:33.384" v="1524" actId="20577"/>
              <pc2:cmMkLst xmlns:pc2="http://schemas.microsoft.com/office/powerpoint/2019/9/main/command">
                <pc:docMk/>
                <pc:sldMk cId="3333925385" sldId="779"/>
                <pc2:cmMk id="{1D881735-C87A-4446-9827-30EA2DA7F2B8}"/>
              </pc2:cmMkLst>
            </pc226:cmChg>
            <pc226:cmChg xmlns:pc226="http://schemas.microsoft.com/office/powerpoint/2022/06/main/command" chg="mod">
              <pc226:chgData name="Paula Schüppenhauer" userId="53231c67-f842-40ae-9d40-eec1b0ea5f50" providerId="ADAL" clId="{07D18936-BA00-425A-A648-9F1D44C4F34F}" dt="2025-07-16T11:39:45.072" v="2277" actId="20577"/>
              <pc2:cmMkLst xmlns:pc2="http://schemas.microsoft.com/office/powerpoint/2019/9/main/command">
                <pc:docMk/>
                <pc:sldMk cId="3333925385" sldId="779"/>
                <pc2:cmMk id="{0D7E78E7-3194-B345-BBF3-412FF462B159}"/>
              </pc2:cmMkLst>
            </pc226:cmChg>
          </p:ext>
        </pc:extLst>
      </pc:sldChg>
      <pc:sldChg chg="del">
        <pc:chgData name="Paula Schüppenhauer" userId="53231c67-f842-40ae-9d40-eec1b0ea5f50" providerId="ADAL" clId="{07D18936-BA00-425A-A648-9F1D44C4F34F}" dt="2025-07-07T10:51:58.209" v="18" actId="47"/>
        <pc:sldMkLst>
          <pc:docMk/>
          <pc:sldMk cId="3772359556" sldId="892"/>
        </pc:sldMkLst>
      </pc:sldChg>
      <pc:sldChg chg="modSp mod modCm">
        <pc:chgData name="Paula Schüppenhauer" userId="53231c67-f842-40ae-9d40-eec1b0ea5f50" providerId="ADAL" clId="{07D18936-BA00-425A-A648-9F1D44C4F34F}" dt="2025-07-16T11:40:13.205" v="2330" actId="20577"/>
        <pc:sldMkLst>
          <pc:docMk/>
          <pc:sldMk cId="2977938260" sldId="893"/>
        </pc:sldMkLst>
        <pc:spChg chg="mod">
          <ac:chgData name="Paula Schüppenhauer" userId="53231c67-f842-40ae-9d40-eec1b0ea5f50" providerId="ADAL" clId="{07D18936-BA00-425A-A648-9F1D44C4F34F}" dt="2025-07-16T11:40:13.205" v="2330" actId="20577"/>
          <ac:spMkLst>
            <pc:docMk/>
            <pc:sldMk cId="2977938260" sldId="893"/>
            <ac:spMk id="6" creationId="{83334D0C-38C0-8321-75B5-54FAF2DD03D2}"/>
          </ac:spMkLst>
        </pc:spChg>
        <pc:spChg chg="mod">
          <ac:chgData name="Paula Schüppenhauer" userId="53231c67-f842-40ae-9d40-eec1b0ea5f50" providerId="ADAL" clId="{07D18936-BA00-425A-A648-9F1D44C4F34F}" dt="2025-07-14T10:56:24.723" v="1652" actId="1076"/>
          <ac:spMkLst>
            <pc:docMk/>
            <pc:sldMk cId="2977938260" sldId="893"/>
            <ac:spMk id="10" creationId="{65DBEAF1-679C-03B7-92FC-FD5975E87543}"/>
          </ac:spMkLst>
        </pc:spChg>
        <pc:picChg chg="mod">
          <ac:chgData name="Paula Schüppenhauer" userId="53231c67-f842-40ae-9d40-eec1b0ea5f50" providerId="ADAL" clId="{07D18936-BA00-425A-A648-9F1D44C4F34F}" dt="2025-07-16T07:31:50.816" v="2085" actId="1076"/>
          <ac:picMkLst>
            <pc:docMk/>
            <pc:sldMk cId="2977938260" sldId="893"/>
            <ac:picMk id="3" creationId="{6858B0E2-486B-65DE-0544-D1FF36AEAFD6}"/>
          </ac:picMkLst>
        </pc:picChg>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07D18936-BA00-425A-A648-9F1D44C4F34F}" dt="2025-07-16T11:40:13.205" v="2330" actId="20577"/>
              <pc2:cmMkLst xmlns:pc2="http://schemas.microsoft.com/office/powerpoint/2019/9/main/command">
                <pc:docMk/>
                <pc:sldMk cId="2977938260" sldId="893"/>
                <pc2:cmMk id="{6AE1527E-E9ED-3C4A-BECB-5DB28254D7F7}"/>
              </pc2:cmMkLst>
            </pc226:cmChg>
          </p:ext>
        </pc:extLst>
      </pc:sldChg>
      <pc:sldChg chg="delSp modSp mod modCm">
        <pc:chgData name="Paula Schüppenhauer" userId="53231c67-f842-40ae-9d40-eec1b0ea5f50" providerId="ADAL" clId="{07D18936-BA00-425A-A648-9F1D44C4F34F}" dt="2025-07-14T10:24:39.599" v="977"/>
        <pc:sldMkLst>
          <pc:docMk/>
          <pc:sldMk cId="725065538" sldId="894"/>
        </pc:sldMkLst>
        <pc:spChg chg="mod">
          <ac:chgData name="Paula Schüppenhauer" userId="53231c67-f842-40ae-9d40-eec1b0ea5f50" providerId="ADAL" clId="{07D18936-BA00-425A-A648-9F1D44C4F34F}" dt="2025-07-14T10:24:39.599" v="977"/>
          <ac:spMkLst>
            <pc:docMk/>
            <pc:sldMk cId="725065538" sldId="894"/>
            <ac:spMk id="2" creationId="{E18AD878-124C-8138-123C-E0F5E7BC81CC}"/>
          </ac:spMkLst>
        </pc:spChg>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07D18936-BA00-425A-A648-9F1D44C4F34F}" dt="2025-07-07T10:52:11.180" v="21" actId="20577"/>
              <pc2:cmMkLst xmlns:pc2="http://schemas.microsoft.com/office/powerpoint/2019/9/main/command">
                <pc:docMk/>
                <pc:sldMk cId="725065538" sldId="894"/>
                <pc2:cmMk id="{9FC03F9A-9258-7B4B-804D-F20C32729306}"/>
              </pc2:cmMkLst>
            </pc226:cmChg>
            <pc226:cmChg xmlns:pc226="http://schemas.microsoft.com/office/powerpoint/2022/06/main/command" chg="mod">
              <pc226:chgData name="Paula Schüppenhauer" userId="53231c67-f842-40ae-9d40-eec1b0ea5f50" providerId="ADAL" clId="{07D18936-BA00-425A-A648-9F1D44C4F34F}" dt="2025-07-07T10:52:11.180" v="21" actId="20577"/>
              <pc2:cmMkLst xmlns:pc2="http://schemas.microsoft.com/office/powerpoint/2019/9/main/command">
                <pc:docMk/>
                <pc:sldMk cId="725065538" sldId="894"/>
                <pc2:cmMk id="{0616B49B-BC99-A44A-86CF-D5A8C4624BA5}"/>
              </pc2:cmMkLst>
            </pc226:cmChg>
            <pc226:cmChg xmlns:pc226="http://schemas.microsoft.com/office/powerpoint/2022/06/main/command" chg="mod">
              <pc226:chgData name="Paula Schüppenhauer" userId="53231c67-f842-40ae-9d40-eec1b0ea5f50" providerId="ADAL" clId="{07D18936-BA00-425A-A648-9F1D44C4F34F}" dt="2025-07-07T10:52:11.180" v="21" actId="20577"/>
              <pc2:cmMkLst xmlns:pc2="http://schemas.microsoft.com/office/powerpoint/2019/9/main/command">
                <pc:docMk/>
                <pc:sldMk cId="725065538" sldId="894"/>
                <pc2:cmMk id="{59F620FA-0FAA-534D-A9FC-EBBB479BA349}"/>
              </pc2:cmMkLst>
            </pc226:cmChg>
          </p:ext>
        </pc:extLst>
      </pc:sldChg>
      <pc:sldChg chg="delSp modSp mod modCm">
        <pc:chgData name="Paula Schüppenhauer" userId="53231c67-f842-40ae-9d40-eec1b0ea5f50" providerId="ADAL" clId="{07D18936-BA00-425A-A648-9F1D44C4F34F}" dt="2025-07-16T13:28:08.452" v="2970" actId="1036"/>
        <pc:sldMkLst>
          <pc:docMk/>
          <pc:sldMk cId="3917117534" sldId="895"/>
        </pc:sldMkLst>
        <pc:spChg chg="mod">
          <ac:chgData name="Paula Schüppenhauer" userId="53231c67-f842-40ae-9d40-eec1b0ea5f50" providerId="ADAL" clId="{07D18936-BA00-425A-A648-9F1D44C4F34F}" dt="2025-07-16T13:27:49.759" v="2914" actId="14100"/>
          <ac:spMkLst>
            <pc:docMk/>
            <pc:sldMk cId="3917117534" sldId="895"/>
            <ac:spMk id="5" creationId="{097D70F8-B839-F17B-215C-C24FAC8F2B0B}"/>
          </ac:spMkLst>
        </pc:spChg>
        <pc:spChg chg="mod">
          <ac:chgData name="Paula Schüppenhauer" userId="53231c67-f842-40ae-9d40-eec1b0ea5f50" providerId="ADAL" clId="{07D18936-BA00-425A-A648-9F1D44C4F34F}" dt="2025-07-16T13:27:52.888" v="2930" actId="1035"/>
          <ac:spMkLst>
            <pc:docMk/>
            <pc:sldMk cId="3917117534" sldId="895"/>
            <ac:spMk id="20" creationId="{F7B944E9-006B-2D10-41BD-4DCCBFE67C59}"/>
          </ac:spMkLst>
        </pc:spChg>
        <pc:spChg chg="mod">
          <ac:chgData name="Paula Schüppenhauer" userId="53231c67-f842-40ae-9d40-eec1b0ea5f50" providerId="ADAL" clId="{07D18936-BA00-425A-A648-9F1D44C4F34F}" dt="2025-07-16T13:28:08.452" v="2970" actId="1036"/>
          <ac:spMkLst>
            <pc:docMk/>
            <pc:sldMk cId="3917117534" sldId="895"/>
            <ac:spMk id="21" creationId="{C501D249-7D31-4671-F2C1-8F02D1766E48}"/>
          </ac:spMkLst>
        </pc:spChg>
        <pc:spChg chg="mod">
          <ac:chgData name="Paula Schüppenhauer" userId="53231c67-f842-40ae-9d40-eec1b0ea5f50" providerId="ADAL" clId="{07D18936-BA00-425A-A648-9F1D44C4F34F}" dt="2025-07-16T13:28:03.625" v="2950" actId="1035"/>
          <ac:spMkLst>
            <pc:docMk/>
            <pc:sldMk cId="3917117534" sldId="895"/>
            <ac:spMk id="22" creationId="{C72E9AAA-83E2-0AC8-59F6-6EB9F55943CE}"/>
          </ac:spMkLst>
        </pc:spChg>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07D18936-BA00-425A-A648-9F1D44C4F34F}" dt="2025-07-07T10:52:18.834" v="23" actId="20577"/>
              <pc2:cmMkLst xmlns:pc2="http://schemas.microsoft.com/office/powerpoint/2019/9/main/command">
                <pc:docMk/>
                <pc:sldMk cId="3917117534" sldId="895"/>
                <pc2:cmMk id="{88300026-1FA8-4FFE-9B7C-75916004465E}"/>
              </pc2:cmMkLst>
            </pc226:cmChg>
            <pc226:cmChg xmlns:pc226="http://schemas.microsoft.com/office/powerpoint/2022/06/main/command" chg="mod">
              <pc226:chgData name="Paula Schüppenhauer" userId="53231c67-f842-40ae-9d40-eec1b0ea5f50" providerId="ADAL" clId="{07D18936-BA00-425A-A648-9F1D44C4F34F}" dt="2025-07-16T11:39:50.321" v="2291" actId="20577"/>
              <pc2:cmMkLst xmlns:pc2="http://schemas.microsoft.com/office/powerpoint/2019/9/main/command">
                <pc:docMk/>
                <pc:sldMk cId="3917117534" sldId="895"/>
                <pc2:cmMk id="{1B34B3F6-A4B0-714C-A09B-C37AE7CBB0A2}"/>
              </pc2:cmMkLst>
            </pc226:cmChg>
          </p:ext>
        </pc:extLst>
      </pc:sldChg>
      <pc:sldChg chg="del">
        <pc:chgData name="Paula Schüppenhauer" userId="53231c67-f842-40ae-9d40-eec1b0ea5f50" providerId="ADAL" clId="{07D18936-BA00-425A-A648-9F1D44C4F34F}" dt="2025-07-07T10:52:24.932" v="25" actId="47"/>
        <pc:sldMkLst>
          <pc:docMk/>
          <pc:sldMk cId="4202903173" sldId="896"/>
        </pc:sldMkLst>
      </pc:sldChg>
      <pc:sldChg chg="addSp delSp modSp del mod modShow modCm">
        <pc:chgData name="Paula Schüppenhauer" userId="53231c67-f842-40ae-9d40-eec1b0ea5f50" providerId="ADAL" clId="{07D18936-BA00-425A-A648-9F1D44C4F34F}" dt="2025-07-14T11:34:25.261" v="1793" actId="47"/>
        <pc:sldMkLst>
          <pc:docMk/>
          <pc:sldMk cId="3769304798" sldId="897"/>
        </pc:sldMkLst>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07D18936-BA00-425A-A648-9F1D44C4F34F}" dt="2025-07-07T10:53:45.241" v="89" actId="20577"/>
              <pc2:cmMkLst xmlns:pc2="http://schemas.microsoft.com/office/powerpoint/2019/9/main/command">
                <pc:docMk/>
                <pc:sldMk cId="3769304798" sldId="897"/>
                <pc2:cmMk id="{FE24C97D-2DEB-4F46-913C-B0C6C359AF5E}"/>
              </pc2:cmMkLst>
            </pc226:cmChg>
            <pc226:cmChg xmlns:pc226="http://schemas.microsoft.com/office/powerpoint/2022/06/main/command" chg="mod">
              <pc226:chgData name="Paula Schüppenhauer" userId="53231c67-f842-40ae-9d40-eec1b0ea5f50" providerId="ADAL" clId="{07D18936-BA00-425A-A648-9F1D44C4F34F}" dt="2025-07-07T10:53:45.241" v="89" actId="20577"/>
              <pc2:cmMkLst xmlns:pc2="http://schemas.microsoft.com/office/powerpoint/2019/9/main/command">
                <pc:docMk/>
                <pc:sldMk cId="3769304798" sldId="897"/>
                <pc2:cmMk id="{FCC5AB99-6EC9-C645-AD62-01BC97AD9E9D}"/>
              </pc2:cmMkLst>
            </pc226:cmChg>
          </p:ext>
        </pc:extLst>
      </pc:sldChg>
      <pc:sldChg chg="delSp modSp del mod">
        <pc:chgData name="Paula Schüppenhauer" userId="53231c67-f842-40ae-9d40-eec1b0ea5f50" providerId="ADAL" clId="{07D18936-BA00-425A-A648-9F1D44C4F34F}" dt="2025-07-07T10:53:49.262" v="90" actId="47"/>
        <pc:sldMkLst>
          <pc:docMk/>
          <pc:sldMk cId="320465307" sldId="898"/>
        </pc:sldMkLst>
      </pc:sldChg>
      <pc:sldChg chg="addSp delSp modSp mod ord modCm">
        <pc:chgData name="Paula Schüppenhauer" userId="53231c67-f842-40ae-9d40-eec1b0ea5f50" providerId="ADAL" clId="{07D18936-BA00-425A-A648-9F1D44C4F34F}" dt="2025-07-21T06:40:56.488" v="3188" actId="12"/>
        <pc:sldMkLst>
          <pc:docMk/>
          <pc:sldMk cId="1953583728" sldId="899"/>
        </pc:sldMkLst>
        <pc:spChg chg="add">
          <ac:chgData name="Paula Schüppenhauer" userId="53231c67-f842-40ae-9d40-eec1b0ea5f50" providerId="ADAL" clId="{07D18936-BA00-425A-A648-9F1D44C4F34F}" dt="2025-07-21T06:32:22.455" v="2993"/>
          <ac:spMkLst>
            <pc:docMk/>
            <pc:sldMk cId="1953583728" sldId="899"/>
            <ac:spMk id="2" creationId="{4E0A4B90-61F0-F0AA-EFB3-3A890AC20591}"/>
          </ac:spMkLst>
        </pc:spChg>
        <pc:spChg chg="add del mod">
          <ac:chgData name="Paula Schüppenhauer" userId="53231c67-f842-40ae-9d40-eec1b0ea5f50" providerId="ADAL" clId="{07D18936-BA00-425A-A648-9F1D44C4F34F}" dt="2025-07-21T06:40:56.488" v="3188" actId="12"/>
          <ac:spMkLst>
            <pc:docMk/>
            <pc:sldMk cId="1953583728" sldId="899"/>
            <ac:spMk id="6" creationId="{56FF7AA5-C0D3-66F5-10B0-A6D190600BF6}"/>
          </ac:spMkLst>
        </pc:spChg>
        <pc:spChg chg="mod">
          <ac:chgData name="Paula Schüppenhauer" userId="53231c67-f842-40ae-9d40-eec1b0ea5f50" providerId="ADAL" clId="{07D18936-BA00-425A-A648-9F1D44C4F34F}" dt="2025-07-16T11:41:00.168" v="2371" actId="20577"/>
          <ac:spMkLst>
            <pc:docMk/>
            <pc:sldMk cId="1953583728" sldId="899"/>
            <ac:spMk id="16" creationId="{5F72CE99-1E85-FD5F-5F71-D2C70E46826B}"/>
          </ac:spMkLst>
        </pc:spChg>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07D18936-BA00-425A-A648-9F1D44C4F34F}" dt="2025-07-07T10:59:56.266" v="211" actId="20577"/>
              <pc2:cmMkLst xmlns:pc2="http://schemas.microsoft.com/office/powerpoint/2019/9/main/command">
                <pc:docMk/>
                <pc:sldMk cId="1953583728" sldId="899"/>
                <pc2:cmMk id="{21760217-963D-D442-9FD1-D23E7CF9EB7F}"/>
              </pc2:cmMkLst>
            </pc226:cmChg>
            <pc226:cmChg xmlns:pc226="http://schemas.microsoft.com/office/powerpoint/2022/06/main/command" chg="mod">
              <pc226:chgData name="Paula Schüppenhauer" userId="53231c67-f842-40ae-9d40-eec1b0ea5f50" providerId="ADAL" clId="{07D18936-BA00-425A-A648-9F1D44C4F34F}" dt="2025-07-07T10:59:56.266" v="211" actId="20577"/>
              <pc2:cmMkLst xmlns:pc2="http://schemas.microsoft.com/office/powerpoint/2019/9/main/command">
                <pc:docMk/>
                <pc:sldMk cId="1953583728" sldId="899"/>
                <pc2:cmMk id="{62A7361F-4BEB-3A43-8510-00630EDBBE40}"/>
              </pc2:cmMkLst>
            </pc226:cmChg>
            <pc226:cmChg xmlns:pc226="http://schemas.microsoft.com/office/powerpoint/2022/06/main/command" chg="mod">
              <pc226:chgData name="Paula Schüppenhauer" userId="53231c67-f842-40ae-9d40-eec1b0ea5f50" providerId="ADAL" clId="{07D18936-BA00-425A-A648-9F1D44C4F34F}" dt="2025-07-07T10:59:56.266" v="211" actId="20577"/>
              <pc2:cmMkLst xmlns:pc2="http://schemas.microsoft.com/office/powerpoint/2019/9/main/command">
                <pc:docMk/>
                <pc:sldMk cId="1953583728" sldId="899"/>
                <pc2:cmMk id="{1430FA20-D764-FB41-88A8-4063892E6E31}"/>
              </pc2:cmMkLst>
            </pc226:cmChg>
            <pc226:cmChg xmlns:pc226="http://schemas.microsoft.com/office/powerpoint/2022/06/main/command" chg="mod">
              <pc226:chgData name="Paula Schüppenhauer" userId="53231c67-f842-40ae-9d40-eec1b0ea5f50" providerId="ADAL" clId="{07D18936-BA00-425A-A648-9F1D44C4F34F}" dt="2025-07-07T10:59:56.266" v="211" actId="20577"/>
              <pc2:cmMkLst xmlns:pc2="http://schemas.microsoft.com/office/powerpoint/2019/9/main/command">
                <pc:docMk/>
                <pc:sldMk cId="1953583728" sldId="899"/>
                <pc2:cmMk id="{8036E02E-B75A-CA42-92EB-0922767B7C57}"/>
              </pc2:cmMkLst>
            </pc226:cmChg>
            <pc226:cmChg xmlns:pc226="http://schemas.microsoft.com/office/powerpoint/2022/06/main/command" chg="mod">
              <pc226:chgData name="Paula Schüppenhauer" userId="53231c67-f842-40ae-9d40-eec1b0ea5f50" providerId="ADAL" clId="{07D18936-BA00-425A-A648-9F1D44C4F34F}" dt="2025-07-21T06:38:59.565" v="3167" actId="20577"/>
              <pc2:cmMkLst xmlns:pc2="http://schemas.microsoft.com/office/powerpoint/2019/9/main/command">
                <pc:docMk/>
                <pc:sldMk cId="1953583728" sldId="899"/>
                <pc2:cmMk id="{B66E7EA8-444C-DF49-A699-700B3D9375EB}"/>
              </pc2:cmMkLst>
            </pc226:cmChg>
          </p:ext>
        </pc:extLst>
      </pc:sldChg>
      <pc:sldChg chg="delSp modSp mod modCm">
        <pc:chgData name="Paula Schüppenhauer" userId="53231c67-f842-40ae-9d40-eec1b0ea5f50" providerId="ADAL" clId="{07D18936-BA00-425A-A648-9F1D44C4F34F}" dt="2025-07-16T13:29:18.339" v="2990" actId="113"/>
        <pc:sldMkLst>
          <pc:docMk/>
          <pc:sldMk cId="2115052031" sldId="900"/>
        </pc:sldMkLst>
        <pc:spChg chg="mod">
          <ac:chgData name="Paula Schüppenhauer" userId="53231c67-f842-40ae-9d40-eec1b0ea5f50" providerId="ADAL" clId="{07D18936-BA00-425A-A648-9F1D44C4F34F}" dt="2025-07-16T13:29:18.339" v="2990" actId="113"/>
          <ac:spMkLst>
            <pc:docMk/>
            <pc:sldMk cId="2115052031" sldId="900"/>
            <ac:spMk id="6" creationId="{83334D0C-38C0-8321-75B5-54FAF2DD03D2}"/>
          </ac:spMkLst>
        </pc:spChg>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07D18936-BA00-425A-A648-9F1D44C4F34F}" dt="2025-07-16T13:28:30.812" v="2980" actId="20577"/>
              <pc2:cmMkLst xmlns:pc2="http://schemas.microsoft.com/office/powerpoint/2019/9/main/command">
                <pc:docMk/>
                <pc:sldMk cId="2115052031" sldId="900"/>
                <pc2:cmMk id="{7CD6401D-4771-43A9-96ED-7B6150CB1B33}"/>
              </pc2:cmMkLst>
            </pc226:cmChg>
            <pc226:cmChg xmlns:pc226="http://schemas.microsoft.com/office/powerpoint/2022/06/main/command" chg="mod">
              <pc226:chgData name="Paula Schüppenhauer" userId="53231c67-f842-40ae-9d40-eec1b0ea5f50" providerId="ADAL" clId="{07D18936-BA00-425A-A648-9F1D44C4F34F}" dt="2025-07-16T13:28:30.812" v="2980" actId="20577"/>
              <pc2:cmMkLst xmlns:pc2="http://schemas.microsoft.com/office/powerpoint/2019/9/main/command">
                <pc:docMk/>
                <pc:sldMk cId="2115052031" sldId="900"/>
                <pc2:cmMk id="{265FEB4B-A06B-4884-9FF8-56A71BEC0037}"/>
              </pc2:cmMkLst>
            </pc226:cmChg>
            <pc226:cmChg xmlns:pc226="http://schemas.microsoft.com/office/powerpoint/2022/06/main/command" chg="mod">
              <pc226:chgData name="Paula Schüppenhauer" userId="53231c67-f842-40ae-9d40-eec1b0ea5f50" providerId="ADAL" clId="{07D18936-BA00-425A-A648-9F1D44C4F34F}" dt="2025-07-16T13:28:30.812" v="2980" actId="20577"/>
              <pc2:cmMkLst xmlns:pc2="http://schemas.microsoft.com/office/powerpoint/2019/9/main/command">
                <pc:docMk/>
                <pc:sldMk cId="2115052031" sldId="900"/>
                <pc2:cmMk id="{FB570BA3-D723-4443-9773-74075FEC2F8F}"/>
              </pc2:cmMkLst>
            </pc226:cmChg>
            <pc226:cmChg xmlns:pc226="http://schemas.microsoft.com/office/powerpoint/2022/06/main/command" chg="mod">
              <pc226:chgData name="Paula Schüppenhauer" userId="53231c67-f842-40ae-9d40-eec1b0ea5f50" providerId="ADAL" clId="{07D18936-BA00-425A-A648-9F1D44C4F34F}" dt="2025-07-16T13:28:30.812" v="2980" actId="20577"/>
              <pc2:cmMkLst xmlns:pc2="http://schemas.microsoft.com/office/powerpoint/2019/9/main/command">
                <pc:docMk/>
                <pc:sldMk cId="2115052031" sldId="900"/>
                <pc2:cmMk id="{C49EAFE7-5EC5-8C40-A143-2863277AF619}"/>
              </pc2:cmMkLst>
            </pc226:cmChg>
          </p:ext>
        </pc:extLst>
      </pc:sldChg>
      <pc:sldChg chg="addSp delSp modSp mod">
        <pc:chgData name="Paula Schüppenhauer" userId="53231c67-f842-40ae-9d40-eec1b0ea5f50" providerId="ADAL" clId="{07D18936-BA00-425A-A648-9F1D44C4F34F}" dt="2025-07-16T11:39:55.374" v="2304" actId="20577"/>
        <pc:sldMkLst>
          <pc:docMk/>
          <pc:sldMk cId="3928890757" sldId="901"/>
        </pc:sldMkLst>
        <pc:spChg chg="mod">
          <ac:chgData name="Paula Schüppenhauer" userId="53231c67-f842-40ae-9d40-eec1b0ea5f50" providerId="ADAL" clId="{07D18936-BA00-425A-A648-9F1D44C4F34F}" dt="2025-07-16T11:39:55.374" v="2304" actId="20577"/>
          <ac:spMkLst>
            <pc:docMk/>
            <pc:sldMk cId="3928890757" sldId="901"/>
            <ac:spMk id="6" creationId="{83334D0C-38C0-8321-75B5-54FAF2DD03D2}"/>
          </ac:spMkLst>
        </pc:spChg>
        <pc:graphicFrameChg chg="add mod modGraphic">
          <ac:chgData name="Paula Schüppenhauer" userId="53231c67-f842-40ae-9d40-eec1b0ea5f50" providerId="ADAL" clId="{07D18936-BA00-425A-A648-9F1D44C4F34F}" dt="2025-07-14T11:38:32.126" v="1850" actId="14100"/>
          <ac:graphicFrameMkLst>
            <pc:docMk/>
            <pc:sldMk cId="3928890757" sldId="901"/>
            <ac:graphicFrameMk id="2" creationId="{0D1CCFA9-B48D-8BB2-A39E-6BA1D0047500}"/>
          </ac:graphicFrameMkLst>
        </pc:graphicFrameChg>
      </pc:sldChg>
      <pc:sldChg chg="delSp modSp del mod modCm">
        <pc:chgData name="Paula Schüppenhauer" userId="53231c67-f842-40ae-9d40-eec1b0ea5f50" providerId="ADAL" clId="{07D18936-BA00-425A-A648-9F1D44C4F34F}" dt="2025-07-14T11:47:14.309" v="2082" actId="47"/>
        <pc:sldMkLst>
          <pc:docMk/>
          <pc:sldMk cId="2167916819" sldId="902"/>
        </pc:sldMkLst>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07D18936-BA00-425A-A648-9F1D44C4F34F}" dt="2025-07-07T11:08:34.423" v="335" actId="20577"/>
              <pc2:cmMkLst xmlns:pc2="http://schemas.microsoft.com/office/powerpoint/2019/9/main/command">
                <pc:docMk/>
                <pc:sldMk cId="2167916819" sldId="902"/>
                <pc2:cmMk id="{A2C9944A-9048-E74A-BD54-061A4D72758C}"/>
              </pc2:cmMkLst>
            </pc226:cmChg>
            <pc226:cmChg xmlns:pc226="http://schemas.microsoft.com/office/powerpoint/2022/06/main/command" chg="mod">
              <pc226:chgData name="Paula Schüppenhauer" userId="53231c67-f842-40ae-9d40-eec1b0ea5f50" providerId="ADAL" clId="{07D18936-BA00-425A-A648-9F1D44C4F34F}" dt="2025-07-14T10:35:51.126" v="1199" actId="20577"/>
              <pc2:cmMkLst xmlns:pc2="http://schemas.microsoft.com/office/powerpoint/2019/9/main/command">
                <pc:docMk/>
                <pc:sldMk cId="2167916819" sldId="902"/>
                <pc2:cmMk id="{93F4DC64-E8CB-BC4E-9A58-D519E828CCBC}"/>
              </pc2:cmMkLst>
            </pc226:cmChg>
            <pc226:cmChg xmlns:pc226="http://schemas.microsoft.com/office/powerpoint/2022/06/main/command" chg="mod">
              <pc226:chgData name="Paula Schüppenhauer" userId="53231c67-f842-40ae-9d40-eec1b0ea5f50" providerId="ADAL" clId="{07D18936-BA00-425A-A648-9F1D44C4F34F}" dt="2025-07-07T11:08:34.423" v="335" actId="20577"/>
              <pc2:cmMkLst xmlns:pc2="http://schemas.microsoft.com/office/powerpoint/2019/9/main/command">
                <pc:docMk/>
                <pc:sldMk cId="2167916819" sldId="902"/>
                <pc2:cmMk id="{01D1B9F1-67CF-4F7F-8CB5-743BC2497296}"/>
              </pc2:cmMkLst>
            </pc226:cmChg>
          </p:ext>
        </pc:extLst>
      </pc:sldChg>
      <pc:sldChg chg="delSp modSp add del mod">
        <pc:chgData name="Paula Schüppenhauer" userId="53231c67-f842-40ae-9d40-eec1b0ea5f50" providerId="ADAL" clId="{07D18936-BA00-425A-A648-9F1D44C4F34F}" dt="2025-07-14T11:46:46.059" v="2079" actId="47"/>
        <pc:sldMkLst>
          <pc:docMk/>
          <pc:sldMk cId="2728390614" sldId="903"/>
        </pc:sldMkLst>
      </pc:sldChg>
      <pc:sldChg chg="add del">
        <pc:chgData name="Paula Schüppenhauer" userId="53231c67-f842-40ae-9d40-eec1b0ea5f50" providerId="ADAL" clId="{07D18936-BA00-425A-A648-9F1D44C4F34F}" dt="2025-07-14T10:27:55.380" v="1033" actId="47"/>
        <pc:sldMkLst>
          <pc:docMk/>
          <pc:sldMk cId="2926397577" sldId="903"/>
        </pc:sldMkLst>
      </pc:sldChg>
    </pc:docChg>
  </pc:docChgLst>
  <pc:docChgLst>
    <pc:chgData name="Paula Schüppenhauer" userId="53231c67-f842-40ae-9d40-eec1b0ea5f50" providerId="ADAL" clId="{877FF250-AA4D-4E69-ACC3-19ABF81A577F}"/>
    <pc:docChg chg="addSld modSld">
      <pc:chgData name="Paula Schüppenhauer" userId="53231c67-f842-40ae-9d40-eec1b0ea5f50" providerId="ADAL" clId="{877FF250-AA4D-4E69-ACC3-19ABF81A577F}" dt="2025-06-23T06:46:11.676" v="19"/>
      <pc:docMkLst>
        <pc:docMk/>
      </pc:docMkLst>
      <pc:sldChg chg="add">
        <pc:chgData name="Paula Schüppenhauer" userId="53231c67-f842-40ae-9d40-eec1b0ea5f50" providerId="ADAL" clId="{877FF250-AA4D-4E69-ACC3-19ABF81A577F}" dt="2025-06-23T06:43:07.306" v="0"/>
        <pc:sldMkLst>
          <pc:docMk/>
          <pc:sldMk cId="2580362366" sldId="716"/>
        </pc:sldMkLst>
      </pc:sldChg>
      <pc:sldChg chg="mod modShow">
        <pc:chgData name="Paula Schüppenhauer" userId="53231c67-f842-40ae-9d40-eec1b0ea5f50" providerId="ADAL" clId="{877FF250-AA4D-4E69-ACC3-19ABF81A577F}" dt="2025-06-23T06:45:50.561" v="17" actId="729"/>
        <pc:sldMkLst>
          <pc:docMk/>
          <pc:sldMk cId="4212282578" sldId="740"/>
        </pc:sldMkLst>
      </pc:sldChg>
      <pc:sldChg chg="mod modShow">
        <pc:chgData name="Paula Schüppenhauer" userId="53231c67-f842-40ae-9d40-eec1b0ea5f50" providerId="ADAL" clId="{877FF250-AA4D-4E69-ACC3-19ABF81A577F}" dt="2025-06-23T06:45:19.824" v="15" actId="729"/>
        <pc:sldMkLst>
          <pc:docMk/>
          <pc:sldMk cId="2536539107" sldId="742"/>
        </pc:sldMkLst>
      </pc:sldChg>
      <pc:sldChg chg="mod modShow">
        <pc:chgData name="Paula Schüppenhauer" userId="53231c67-f842-40ae-9d40-eec1b0ea5f50" providerId="ADAL" clId="{877FF250-AA4D-4E69-ACC3-19ABF81A577F}" dt="2025-06-23T06:44:47.722" v="12" actId="729"/>
        <pc:sldMkLst>
          <pc:docMk/>
          <pc:sldMk cId="1904319470" sldId="745"/>
        </pc:sldMkLst>
      </pc:sldChg>
      <pc:sldChg chg="mod modShow">
        <pc:chgData name="Paula Schüppenhauer" userId="53231c67-f842-40ae-9d40-eec1b0ea5f50" providerId="ADAL" clId="{877FF250-AA4D-4E69-ACC3-19ABF81A577F}" dt="2025-06-23T06:44:53.062" v="13" actId="729"/>
        <pc:sldMkLst>
          <pc:docMk/>
          <pc:sldMk cId="3229783106" sldId="746"/>
        </pc:sldMkLst>
      </pc:sldChg>
      <pc:sldChg chg="mod modShow">
        <pc:chgData name="Paula Schüppenhauer" userId="53231c67-f842-40ae-9d40-eec1b0ea5f50" providerId="ADAL" clId="{877FF250-AA4D-4E69-ACC3-19ABF81A577F}" dt="2025-06-23T06:44:08.600" v="8" actId="729"/>
        <pc:sldMkLst>
          <pc:docMk/>
          <pc:sldMk cId="3860304140" sldId="748"/>
        </pc:sldMkLst>
      </pc:sldChg>
      <pc:sldChg chg="mod modShow">
        <pc:chgData name="Paula Schüppenhauer" userId="53231c67-f842-40ae-9d40-eec1b0ea5f50" providerId="ADAL" clId="{877FF250-AA4D-4E69-ACC3-19ABF81A577F}" dt="2025-06-23T06:44:12.058" v="9" actId="729"/>
        <pc:sldMkLst>
          <pc:docMk/>
          <pc:sldMk cId="4101047741" sldId="749"/>
        </pc:sldMkLst>
      </pc:sldChg>
      <pc:sldChg chg="mod modShow">
        <pc:chgData name="Paula Schüppenhauer" userId="53231c67-f842-40ae-9d40-eec1b0ea5f50" providerId="ADAL" clId="{877FF250-AA4D-4E69-ACC3-19ABF81A577F}" dt="2025-06-23T06:44:15.321" v="10" actId="729"/>
        <pc:sldMkLst>
          <pc:docMk/>
          <pc:sldMk cId="3850062831" sldId="750"/>
        </pc:sldMkLst>
      </pc:sldChg>
      <pc:sldChg chg="mod modShow">
        <pc:chgData name="Paula Schüppenhauer" userId="53231c67-f842-40ae-9d40-eec1b0ea5f50" providerId="ADAL" clId="{877FF250-AA4D-4E69-ACC3-19ABF81A577F}" dt="2025-06-23T06:43:36.835" v="5" actId="729"/>
        <pc:sldMkLst>
          <pc:docMk/>
          <pc:sldMk cId="2213118164" sldId="752"/>
        </pc:sldMkLst>
      </pc:sldChg>
      <pc:sldChg chg="mod modShow">
        <pc:chgData name="Paula Schüppenhauer" userId="53231c67-f842-40ae-9d40-eec1b0ea5f50" providerId="ADAL" clId="{877FF250-AA4D-4E69-ACC3-19ABF81A577F}" dt="2025-06-23T06:43:40.159" v="6" actId="729"/>
        <pc:sldMkLst>
          <pc:docMk/>
          <pc:sldMk cId="3594585101" sldId="753"/>
        </pc:sldMkLst>
      </pc:sldChg>
      <pc:sldChg chg="mod modShow">
        <pc:chgData name="Paula Schüppenhauer" userId="53231c67-f842-40ae-9d40-eec1b0ea5f50" providerId="ADAL" clId="{877FF250-AA4D-4E69-ACC3-19ABF81A577F}" dt="2025-06-23T06:43:21.612" v="1" actId="729"/>
        <pc:sldMkLst>
          <pc:docMk/>
          <pc:sldMk cId="474743450" sldId="755"/>
        </pc:sldMkLst>
      </pc:sldChg>
      <pc:sldChg chg="mod modShow">
        <pc:chgData name="Paula Schüppenhauer" userId="53231c67-f842-40ae-9d40-eec1b0ea5f50" providerId="ADAL" clId="{877FF250-AA4D-4E69-ACC3-19ABF81A577F}" dt="2025-06-23T06:43:23.562" v="2" actId="729"/>
        <pc:sldMkLst>
          <pc:docMk/>
          <pc:sldMk cId="1381520828" sldId="764"/>
        </pc:sldMkLst>
      </pc:sldChg>
      <pc:sldChg chg="mod modShow">
        <pc:chgData name="Paula Schüppenhauer" userId="53231c67-f842-40ae-9d40-eec1b0ea5f50" providerId="ADAL" clId="{877FF250-AA4D-4E69-ACC3-19ABF81A577F}" dt="2025-06-23T06:43:31.378" v="4" actId="729"/>
        <pc:sldMkLst>
          <pc:docMk/>
          <pc:sldMk cId="2675896868" sldId="765"/>
        </pc:sldMkLst>
      </pc:sldChg>
      <pc:sldChg chg="mod modShow">
        <pc:chgData name="Paula Schüppenhauer" userId="53231c67-f842-40ae-9d40-eec1b0ea5f50" providerId="ADAL" clId="{877FF250-AA4D-4E69-ACC3-19ABF81A577F}" dt="2025-06-23T06:45:53.449" v="18" actId="729"/>
        <pc:sldMkLst>
          <pc:docMk/>
          <pc:sldMk cId="2978796420" sldId="771"/>
        </pc:sldMkLst>
      </pc:sldChg>
      <pc:sldChg chg="add">
        <pc:chgData name="Paula Schüppenhauer" userId="53231c67-f842-40ae-9d40-eec1b0ea5f50" providerId="ADAL" clId="{877FF250-AA4D-4E69-ACC3-19ABF81A577F}" dt="2025-06-23T06:43:07.306" v="0"/>
        <pc:sldMkLst>
          <pc:docMk/>
          <pc:sldMk cId="3334348572" sldId="776"/>
        </pc:sldMkLst>
      </pc:sldChg>
      <pc:sldChg chg="add">
        <pc:chgData name="Paula Schüppenhauer" userId="53231c67-f842-40ae-9d40-eec1b0ea5f50" providerId="ADAL" clId="{877FF250-AA4D-4E69-ACC3-19ABF81A577F}" dt="2025-06-23T06:43:07.306" v="0"/>
        <pc:sldMkLst>
          <pc:docMk/>
          <pc:sldMk cId="1800839902" sldId="777"/>
        </pc:sldMkLst>
      </pc:sldChg>
      <pc:sldChg chg="add">
        <pc:chgData name="Paula Schüppenhauer" userId="53231c67-f842-40ae-9d40-eec1b0ea5f50" providerId="ADAL" clId="{877FF250-AA4D-4E69-ACC3-19ABF81A577F}" dt="2025-06-23T06:44:01.618" v="7"/>
        <pc:sldMkLst>
          <pc:docMk/>
          <pc:sldMk cId="3414278330" sldId="778"/>
        </pc:sldMkLst>
      </pc:sldChg>
      <pc:sldChg chg="add">
        <pc:chgData name="Paula Schüppenhauer" userId="53231c67-f842-40ae-9d40-eec1b0ea5f50" providerId="ADAL" clId="{877FF250-AA4D-4E69-ACC3-19ABF81A577F}" dt="2025-06-23T06:44:01.618" v="7"/>
        <pc:sldMkLst>
          <pc:docMk/>
          <pc:sldMk cId="3333925385" sldId="779"/>
        </pc:sldMkLst>
      </pc:sldChg>
      <pc:sldChg chg="add">
        <pc:chgData name="Paula Schüppenhauer" userId="53231c67-f842-40ae-9d40-eec1b0ea5f50" providerId="ADAL" clId="{877FF250-AA4D-4E69-ACC3-19ABF81A577F}" dt="2025-06-23T06:44:01.618" v="7"/>
        <pc:sldMkLst>
          <pc:docMk/>
          <pc:sldMk cId="3772359556" sldId="892"/>
        </pc:sldMkLst>
      </pc:sldChg>
      <pc:sldChg chg="add">
        <pc:chgData name="Paula Schüppenhauer" userId="53231c67-f842-40ae-9d40-eec1b0ea5f50" providerId="ADAL" clId="{877FF250-AA4D-4E69-ACC3-19ABF81A577F}" dt="2025-06-23T06:44:39.161" v="11"/>
        <pc:sldMkLst>
          <pc:docMk/>
          <pc:sldMk cId="2977938260" sldId="893"/>
        </pc:sldMkLst>
      </pc:sldChg>
      <pc:sldChg chg="add">
        <pc:chgData name="Paula Schüppenhauer" userId="53231c67-f842-40ae-9d40-eec1b0ea5f50" providerId="ADAL" clId="{877FF250-AA4D-4E69-ACC3-19ABF81A577F}" dt="2025-06-23T06:44:39.161" v="11"/>
        <pc:sldMkLst>
          <pc:docMk/>
          <pc:sldMk cId="725065538" sldId="894"/>
        </pc:sldMkLst>
      </pc:sldChg>
      <pc:sldChg chg="add">
        <pc:chgData name="Paula Schüppenhauer" userId="53231c67-f842-40ae-9d40-eec1b0ea5f50" providerId="ADAL" clId="{877FF250-AA4D-4E69-ACC3-19ABF81A577F}" dt="2025-06-23T06:44:39.161" v="11"/>
        <pc:sldMkLst>
          <pc:docMk/>
          <pc:sldMk cId="3917117534" sldId="895"/>
        </pc:sldMkLst>
      </pc:sldChg>
      <pc:sldChg chg="add">
        <pc:chgData name="Paula Schüppenhauer" userId="53231c67-f842-40ae-9d40-eec1b0ea5f50" providerId="ADAL" clId="{877FF250-AA4D-4E69-ACC3-19ABF81A577F}" dt="2025-06-23T06:44:39.161" v="11"/>
        <pc:sldMkLst>
          <pc:docMk/>
          <pc:sldMk cId="4202903173" sldId="896"/>
        </pc:sldMkLst>
      </pc:sldChg>
      <pc:sldChg chg="add">
        <pc:chgData name="Paula Schüppenhauer" userId="53231c67-f842-40ae-9d40-eec1b0ea5f50" providerId="ADAL" clId="{877FF250-AA4D-4E69-ACC3-19ABF81A577F}" dt="2025-06-23T06:45:13.857" v="14"/>
        <pc:sldMkLst>
          <pc:docMk/>
          <pc:sldMk cId="3769304798" sldId="897"/>
        </pc:sldMkLst>
      </pc:sldChg>
      <pc:sldChg chg="add">
        <pc:chgData name="Paula Schüppenhauer" userId="53231c67-f842-40ae-9d40-eec1b0ea5f50" providerId="ADAL" clId="{877FF250-AA4D-4E69-ACC3-19ABF81A577F}" dt="2025-06-23T06:45:13.857" v="14"/>
        <pc:sldMkLst>
          <pc:docMk/>
          <pc:sldMk cId="320465307" sldId="898"/>
        </pc:sldMkLst>
      </pc:sldChg>
      <pc:sldChg chg="add">
        <pc:chgData name="Paula Schüppenhauer" userId="53231c67-f842-40ae-9d40-eec1b0ea5f50" providerId="ADAL" clId="{877FF250-AA4D-4E69-ACC3-19ABF81A577F}" dt="2025-06-23T06:45:43.238" v="16"/>
        <pc:sldMkLst>
          <pc:docMk/>
          <pc:sldMk cId="1953583728" sldId="899"/>
        </pc:sldMkLst>
      </pc:sldChg>
      <pc:sldChg chg="add">
        <pc:chgData name="Paula Schüppenhauer" userId="53231c67-f842-40ae-9d40-eec1b0ea5f50" providerId="ADAL" clId="{877FF250-AA4D-4E69-ACC3-19ABF81A577F}" dt="2025-06-23T06:45:43.238" v="16"/>
        <pc:sldMkLst>
          <pc:docMk/>
          <pc:sldMk cId="2115052031" sldId="900"/>
        </pc:sldMkLst>
      </pc:sldChg>
      <pc:sldChg chg="add">
        <pc:chgData name="Paula Schüppenhauer" userId="53231c67-f842-40ae-9d40-eec1b0ea5f50" providerId="ADAL" clId="{877FF250-AA4D-4E69-ACC3-19ABF81A577F}" dt="2025-06-23T06:46:11.676" v="19"/>
        <pc:sldMkLst>
          <pc:docMk/>
          <pc:sldMk cId="3928890757" sldId="901"/>
        </pc:sldMkLst>
      </pc:sldChg>
      <pc:sldChg chg="add">
        <pc:chgData name="Paula Schüppenhauer" userId="53231c67-f842-40ae-9d40-eec1b0ea5f50" providerId="ADAL" clId="{877FF250-AA4D-4E69-ACC3-19ABF81A577F}" dt="2025-06-23T06:46:11.676" v="19"/>
        <pc:sldMkLst>
          <pc:docMk/>
          <pc:sldMk cId="2167916819" sldId="902"/>
        </pc:sldMkLst>
      </pc:sldChg>
    </pc:docChg>
  </pc:docChgLst>
  <pc:docChgLst>
    <pc:chgData name="Maynara de Almeida Furquim" userId="cb2f8acd-f477-4704-9f46-ae480f16722a" providerId="ADAL" clId="{3D6B01AF-27CC-6D44-A365-52A20C530D57}"/>
    <pc:docChg chg="undo custSel modSld">
      <pc:chgData name="Maynara de Almeida Furquim" userId="cb2f8acd-f477-4704-9f46-ae480f16722a" providerId="ADAL" clId="{3D6B01AF-27CC-6D44-A365-52A20C530D57}" dt="2025-07-18T16:59:33.799" v="1054"/>
      <pc:docMkLst>
        <pc:docMk/>
      </pc:docMkLst>
      <pc:sldChg chg="modSp mod addCm delCm modCm">
        <pc:chgData name="Maynara de Almeida Furquim" userId="cb2f8acd-f477-4704-9f46-ae480f16722a" providerId="ADAL" clId="{3D6B01AF-27CC-6D44-A365-52A20C530D57}" dt="2025-07-18T12:27:55.843" v="439" actId="20577"/>
        <pc:sldMkLst>
          <pc:docMk/>
          <pc:sldMk cId="2580362366" sldId="716"/>
        </pc:sldMkLst>
        <pc:spChg chg="mod">
          <ac:chgData name="Maynara de Almeida Furquim" userId="cb2f8acd-f477-4704-9f46-ae480f16722a" providerId="ADAL" clId="{3D6B01AF-27CC-6D44-A365-52A20C530D57}" dt="2025-07-18T12:27:55.843" v="439" actId="20577"/>
          <ac:spMkLst>
            <pc:docMk/>
            <pc:sldMk cId="2580362366" sldId="716"/>
            <ac:spMk id="10" creationId="{170725D7-61E1-AE59-E4DE-4A18AC0A45AB}"/>
          </ac:spMkLst>
        </pc:spChg>
        <pc:spChg chg="mod">
          <ac:chgData name="Maynara de Almeida Furquim" userId="cb2f8acd-f477-4704-9f46-ae480f16722a" providerId="ADAL" clId="{3D6B01AF-27CC-6D44-A365-52A20C530D57}" dt="2025-07-10T08:09:23.702" v="146" actId="1076"/>
          <ac:spMkLst>
            <pc:docMk/>
            <pc:sldMk cId="2580362366" sldId="716"/>
            <ac:spMk id="16" creationId="{2A7ADF3F-E517-5EF9-23A8-AE0AF6E7D201}"/>
          </ac:spMkLst>
        </pc:spChg>
        <pc:grpChg chg="mod">
          <ac:chgData name="Maynara de Almeida Furquim" userId="cb2f8acd-f477-4704-9f46-ae480f16722a" providerId="ADAL" clId="{3D6B01AF-27CC-6D44-A365-52A20C530D57}" dt="2025-07-18T12:26:23.111" v="420" actId="1076"/>
          <ac:grpSpMkLst>
            <pc:docMk/>
            <pc:sldMk cId="2580362366" sldId="716"/>
            <ac:grpSpMk id="20" creationId="{7DB3C017-0177-FBE2-FC3A-2B506D3E1A46}"/>
          </ac:grpSpMkLst>
        </pc:grpChg>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3D6B01AF-27CC-6D44-A365-52A20C530D57}" dt="2025-07-10T08:09:26.220" v="147"/>
              <pc2:cmMkLst xmlns:pc2="http://schemas.microsoft.com/office/powerpoint/2019/9/main/command">
                <pc:docMk/>
                <pc:sldMk cId="2580362366" sldId="716"/>
                <pc2:cmMk id="{580AE44B-59C7-4E4B-81EE-B91B09FEC420}"/>
              </pc2:cmMkLst>
            </pc226:cmChg>
            <pc226:cmChg xmlns:pc226="http://schemas.microsoft.com/office/powerpoint/2022/06/main/command" chg="add del">
              <pc226:chgData name="Maynara de Almeida Furquim" userId="cb2f8acd-f477-4704-9f46-ae480f16722a" providerId="ADAL" clId="{3D6B01AF-27CC-6D44-A365-52A20C530D57}" dt="2025-07-10T08:10:48.578" v="150"/>
              <pc2:cmMkLst xmlns:pc2="http://schemas.microsoft.com/office/powerpoint/2019/9/main/command">
                <pc:docMk/>
                <pc:sldMk cId="2580362366" sldId="716"/>
                <pc2:cmMk id="{55B9CE96-63CE-0F43-86CE-DA2F09DF0E8D}"/>
              </pc2:cmMkLst>
            </pc226:cmChg>
            <pc226:cmChg xmlns:pc226="http://schemas.microsoft.com/office/powerpoint/2022/06/main/command" chg="add mod">
              <pc226:chgData name="Maynara de Almeida Furquim" userId="cb2f8acd-f477-4704-9f46-ae480f16722a" providerId="ADAL" clId="{3D6B01AF-27CC-6D44-A365-52A20C530D57}" dt="2025-07-10T08:24:43.886" v="191"/>
              <pc2:cmMkLst xmlns:pc2="http://schemas.microsoft.com/office/powerpoint/2019/9/main/command">
                <pc:docMk/>
                <pc:sldMk cId="2580362366" sldId="716"/>
                <pc2:cmMk id="{C3AC23B5-DA84-D947-B38D-395A03AE2E01}"/>
              </pc2:cmMkLst>
              <pc226:cmRplyChg chg="add mod">
                <pc226:chgData name="Maynara de Almeida Furquim" userId="cb2f8acd-f477-4704-9f46-ae480f16722a" providerId="ADAL" clId="{3D6B01AF-27CC-6D44-A365-52A20C530D57}" dt="2025-07-10T08:24:43.886" v="191"/>
                <pc2:cmRplyMkLst xmlns:pc2="http://schemas.microsoft.com/office/powerpoint/2019/9/main/command">
                  <pc:docMk/>
                  <pc:sldMk cId="2580362366" sldId="716"/>
                  <pc2:cmMk id="{C3AC23B5-DA84-D947-B38D-395A03AE2E01}"/>
                  <pc2:cmRplyMk id="{5E6675EB-3FB6-AB40-9960-68BCA0B01830}"/>
                </pc2:cmRplyMkLst>
              </pc226:cmRplyChg>
            </pc226:cmChg>
            <pc226:cmChg xmlns:pc226="http://schemas.microsoft.com/office/powerpoint/2022/06/main/command" chg="add mod">
              <pc226:chgData name="Maynara de Almeida Furquim" userId="cb2f8acd-f477-4704-9f46-ae480f16722a" providerId="ADAL" clId="{3D6B01AF-27CC-6D44-A365-52A20C530D57}" dt="2025-07-10T08:10:58.626" v="151"/>
              <pc2:cmMkLst xmlns:pc2="http://schemas.microsoft.com/office/powerpoint/2019/9/main/command">
                <pc:docMk/>
                <pc:sldMk cId="2580362366" sldId="716"/>
                <pc2:cmMk id="{E1639EB8-5351-6540-B954-5A5D6ACB4DC4}"/>
              </pc2:cmMkLst>
            </pc226:cmChg>
          </p:ext>
        </pc:extLst>
      </pc:sldChg>
      <pc:sldChg chg="modSp mod addCm">
        <pc:chgData name="Maynara de Almeida Furquim" userId="cb2f8acd-f477-4704-9f46-ae480f16722a" providerId="ADAL" clId="{3D6B01AF-27CC-6D44-A365-52A20C530D57}" dt="2025-07-18T16:59:33.799" v="1054"/>
        <pc:sldMkLst>
          <pc:docMk/>
          <pc:sldMk cId="2084586475" sldId="738"/>
        </pc:sldMkLst>
        <pc:spChg chg="mod">
          <ac:chgData name="Maynara de Almeida Furquim" userId="cb2f8acd-f477-4704-9f46-ae480f16722a" providerId="ADAL" clId="{3D6B01AF-27CC-6D44-A365-52A20C530D57}" dt="2025-07-18T13:05:22.425" v="1008" actId="1076"/>
          <ac:spMkLst>
            <pc:docMk/>
            <pc:sldMk cId="2084586475" sldId="738"/>
            <ac:spMk id="3" creationId="{5C38590C-0BB0-0A4F-E33D-44C55511E4AB}"/>
          </ac:spMkLst>
        </pc:spChg>
        <pc:spChg chg="mod">
          <ac:chgData name="Maynara de Almeida Furquim" userId="cb2f8acd-f477-4704-9f46-ae480f16722a" providerId="ADAL" clId="{3D6B01AF-27CC-6D44-A365-52A20C530D57}" dt="2025-07-18T13:03:51.073" v="990" actId="123"/>
          <ac:spMkLst>
            <pc:docMk/>
            <pc:sldMk cId="2084586475" sldId="738"/>
            <ac:spMk id="6" creationId="{83334D0C-38C0-8321-75B5-54FAF2DD03D2}"/>
          </ac:spMkLst>
        </pc:spChg>
        <pc:graphicFrameChg chg="mod modGraphic">
          <ac:chgData name="Maynara de Almeida Furquim" userId="cb2f8acd-f477-4704-9f46-ae480f16722a" providerId="ADAL" clId="{3D6B01AF-27CC-6D44-A365-52A20C530D57}" dt="2025-07-18T13:05:20.187" v="1007"/>
          <ac:graphicFrameMkLst>
            <pc:docMk/>
            <pc:sldMk cId="2084586475" sldId="738"/>
            <ac:graphicFrameMk id="2" creationId="{2AADE1CD-3455-93B7-375A-AB3F3FE86AF7}"/>
          </ac:graphicFrameMkLst>
        </pc:graphicFrameChg>
        <pc:extLst>
          <p:ext xmlns:p="http://schemas.openxmlformats.org/presentationml/2006/main" uri="{D6D511B9-2390-475A-947B-AFAB55BFBCF1}">
            <pc226:cmChg xmlns:pc226="http://schemas.microsoft.com/office/powerpoint/2022/06/main/command" chg="add">
              <pc226:chgData name="Maynara de Almeida Furquim" userId="cb2f8acd-f477-4704-9f46-ae480f16722a" providerId="ADAL" clId="{3D6B01AF-27CC-6D44-A365-52A20C530D57}" dt="2025-07-18T16:59:33.799" v="1054"/>
              <pc2:cmMkLst xmlns:pc2="http://schemas.microsoft.com/office/powerpoint/2019/9/main/command">
                <pc:docMk/>
                <pc:sldMk cId="2084586475" sldId="738"/>
                <pc2:cmMk id="{59A72B0A-D86D-8244-8E2D-C1EC15EEFF52}"/>
              </pc2:cmMkLst>
            </pc226:cmChg>
            <pc226:cmChg xmlns:pc226="http://schemas.microsoft.com/office/powerpoint/2022/06/main/command" chg="add">
              <pc226:chgData name="Maynara de Almeida Furquim" userId="cb2f8acd-f477-4704-9f46-ae480f16722a" providerId="ADAL" clId="{3D6B01AF-27CC-6D44-A365-52A20C530D57}" dt="2025-07-10T08:45:19.990" v="268"/>
              <pc2:cmMkLst xmlns:pc2="http://schemas.microsoft.com/office/powerpoint/2019/9/main/command">
                <pc:docMk/>
                <pc:sldMk cId="2084586475" sldId="738"/>
                <pc2:cmMk id="{96B3F967-123F-3845-B5CC-E1DE22CFDBE9}"/>
              </pc2:cmMkLst>
            </pc226:cmChg>
          </p:ext>
        </pc:extLst>
      </pc:sldChg>
      <pc:sldChg chg="addCm">
        <pc:chgData name="Maynara de Almeida Furquim" userId="cb2f8acd-f477-4704-9f46-ae480f16722a" providerId="ADAL" clId="{3D6B01AF-27CC-6D44-A365-52A20C530D57}" dt="2025-07-10T08:40:49.354" v="258"/>
        <pc:sldMkLst>
          <pc:docMk/>
          <pc:sldMk cId="2536539107" sldId="742"/>
        </pc:sldMkLst>
        <pc:extLst>
          <p:ext xmlns:p="http://schemas.openxmlformats.org/presentationml/2006/main" uri="{D6D511B9-2390-475A-947B-AFAB55BFBCF1}">
            <pc226:cmChg xmlns:pc226="http://schemas.microsoft.com/office/powerpoint/2022/06/main/command" chg="add">
              <pc226:chgData name="Maynara de Almeida Furquim" userId="cb2f8acd-f477-4704-9f46-ae480f16722a" providerId="ADAL" clId="{3D6B01AF-27CC-6D44-A365-52A20C530D57}" dt="2025-07-10T08:40:49.354" v="258"/>
              <pc2:cmMkLst xmlns:pc2="http://schemas.microsoft.com/office/powerpoint/2019/9/main/command">
                <pc:docMk/>
                <pc:sldMk cId="2536539107" sldId="742"/>
                <pc2:cmMk id="{103492A2-4926-9847-B949-9EC5B6B4CEB9}"/>
              </pc2:cmMkLst>
            </pc226:cmChg>
          </p:ext>
        </pc:extLst>
      </pc:sldChg>
      <pc:sldChg chg="modSp mod">
        <pc:chgData name="Maynara de Almeida Furquim" userId="cb2f8acd-f477-4704-9f46-ae480f16722a" providerId="ADAL" clId="{3D6B01AF-27CC-6D44-A365-52A20C530D57}" dt="2025-07-18T12:58:02.433" v="926" actId="20577"/>
        <pc:sldMkLst>
          <pc:docMk/>
          <pc:sldMk cId="1616875370" sldId="744"/>
        </pc:sldMkLst>
        <pc:spChg chg="mod">
          <ac:chgData name="Maynara de Almeida Furquim" userId="cb2f8acd-f477-4704-9f46-ae480f16722a" providerId="ADAL" clId="{3D6B01AF-27CC-6D44-A365-52A20C530D57}" dt="2025-07-18T12:58:02.433" v="926" actId="20577"/>
          <ac:spMkLst>
            <pc:docMk/>
            <pc:sldMk cId="1616875370" sldId="744"/>
            <ac:spMk id="6" creationId="{C81A0204-E9FD-0254-D895-CACE90951475}"/>
          </ac:spMkLst>
        </pc:spChg>
      </pc:sldChg>
      <pc:sldChg chg="modSp mod">
        <pc:chgData name="Maynara de Almeida Furquim" userId="cb2f8acd-f477-4704-9f46-ae480f16722a" providerId="ADAL" clId="{3D6B01AF-27CC-6D44-A365-52A20C530D57}" dt="2025-07-18T12:40:57.212" v="775" actId="123"/>
        <pc:sldMkLst>
          <pc:docMk/>
          <pc:sldMk cId="1904319470" sldId="745"/>
        </pc:sldMkLst>
        <pc:spChg chg="mod">
          <ac:chgData name="Maynara de Almeida Furquim" userId="cb2f8acd-f477-4704-9f46-ae480f16722a" providerId="ADAL" clId="{3D6B01AF-27CC-6D44-A365-52A20C530D57}" dt="2025-07-18T12:40:57.212" v="775" actId="123"/>
          <ac:spMkLst>
            <pc:docMk/>
            <pc:sldMk cId="1904319470" sldId="745"/>
            <ac:spMk id="6" creationId="{83334D0C-38C0-8321-75B5-54FAF2DD03D2}"/>
          </ac:spMkLst>
        </pc:spChg>
      </pc:sldChg>
      <pc:sldChg chg="modSp mod">
        <pc:chgData name="Maynara de Almeida Furquim" userId="cb2f8acd-f477-4704-9f46-ae480f16722a" providerId="ADAL" clId="{3D6B01AF-27CC-6D44-A365-52A20C530D57}" dt="2025-07-18T12:41:26.875" v="786"/>
        <pc:sldMkLst>
          <pc:docMk/>
          <pc:sldMk cId="3229783106" sldId="746"/>
        </pc:sldMkLst>
        <pc:spChg chg="mod">
          <ac:chgData name="Maynara de Almeida Furquim" userId="cb2f8acd-f477-4704-9f46-ae480f16722a" providerId="ADAL" clId="{3D6B01AF-27CC-6D44-A365-52A20C530D57}" dt="2025-07-18T12:41:26.875" v="786"/>
          <ac:spMkLst>
            <pc:docMk/>
            <pc:sldMk cId="3229783106" sldId="746"/>
            <ac:spMk id="6" creationId="{27F0F812-4FBF-38EC-7632-DD8240A4BCF1}"/>
          </ac:spMkLst>
        </pc:spChg>
        <pc:picChg chg="mod">
          <ac:chgData name="Maynara de Almeida Furquim" userId="cb2f8acd-f477-4704-9f46-ae480f16722a" providerId="ADAL" clId="{3D6B01AF-27CC-6D44-A365-52A20C530D57}" dt="2025-07-18T12:41:07.436" v="777" actId="1076"/>
          <ac:picMkLst>
            <pc:docMk/>
            <pc:sldMk cId="3229783106" sldId="746"/>
            <ac:picMk id="10" creationId="{8DCEB3CD-32E6-6B06-8542-7D0CCF60EEA0}"/>
          </ac:picMkLst>
        </pc:picChg>
      </pc:sldChg>
      <pc:sldChg chg="modSp mod">
        <pc:chgData name="Maynara de Almeida Furquim" userId="cb2f8acd-f477-4704-9f46-ae480f16722a" providerId="ADAL" clId="{3D6B01AF-27CC-6D44-A365-52A20C530D57}" dt="2025-07-18T12:06:36.320" v="298"/>
        <pc:sldMkLst>
          <pc:docMk/>
          <pc:sldMk cId="1264205848" sldId="759"/>
        </pc:sldMkLst>
        <pc:spChg chg="mod">
          <ac:chgData name="Maynara de Almeida Furquim" userId="cb2f8acd-f477-4704-9f46-ae480f16722a" providerId="ADAL" clId="{3D6B01AF-27CC-6D44-A365-52A20C530D57}" dt="2025-07-18T12:06:36.320" v="298"/>
          <ac:spMkLst>
            <pc:docMk/>
            <pc:sldMk cId="1264205848" sldId="759"/>
            <ac:spMk id="6" creationId="{83334D0C-38C0-8321-75B5-54FAF2DD03D2}"/>
          </ac:spMkLst>
        </pc:spChg>
        <pc:graphicFrameChg chg="mod modGraphic">
          <ac:chgData name="Maynara de Almeida Furquim" userId="cb2f8acd-f477-4704-9f46-ae480f16722a" providerId="ADAL" clId="{3D6B01AF-27CC-6D44-A365-52A20C530D57}" dt="2025-07-10T07:59:32.741" v="86" actId="1076"/>
          <ac:graphicFrameMkLst>
            <pc:docMk/>
            <pc:sldMk cId="1264205848" sldId="759"/>
            <ac:graphicFrameMk id="20" creationId="{EE90E8C2-A665-703B-7BA4-ADAE752DD682}"/>
          </ac:graphicFrameMkLst>
        </pc:graphicFrameChg>
      </pc:sldChg>
      <pc:sldChg chg="modSp mod addCm modCm">
        <pc:chgData name="Maynara de Almeida Furquim" userId="cb2f8acd-f477-4704-9f46-ae480f16722a" providerId="ADAL" clId="{3D6B01AF-27CC-6D44-A365-52A20C530D57}" dt="2025-07-18T12:12:44.331" v="419" actId="20577"/>
        <pc:sldMkLst>
          <pc:docMk/>
          <pc:sldMk cId="2199123061" sldId="762"/>
        </pc:sldMkLst>
        <pc:spChg chg="mod">
          <ac:chgData name="Maynara de Almeida Furquim" userId="cb2f8acd-f477-4704-9f46-ae480f16722a" providerId="ADAL" clId="{3D6B01AF-27CC-6D44-A365-52A20C530D57}" dt="2025-07-18T12:12:44.331" v="419" actId="20577"/>
          <ac:spMkLst>
            <pc:docMk/>
            <pc:sldMk cId="2199123061" sldId="762"/>
            <ac:spMk id="2" creationId="{9CEAFA49-1362-06A8-F819-09646481BF6F}"/>
          </ac:spMkLst>
        </pc:spChg>
        <pc:spChg chg="mod">
          <ac:chgData name="Maynara de Almeida Furquim" userId="cb2f8acd-f477-4704-9f46-ae480f16722a" providerId="ADAL" clId="{3D6B01AF-27CC-6D44-A365-52A20C530D57}" dt="2025-07-18T12:09:35.038" v="342" actId="113"/>
          <ac:spMkLst>
            <pc:docMk/>
            <pc:sldMk cId="2199123061" sldId="762"/>
            <ac:spMk id="6" creationId="{19A15F68-8A59-36D3-76D6-C21D1F616D5E}"/>
          </ac:spMkLst>
        </pc:spChg>
        <pc:graphicFrameChg chg="mod modGraphic">
          <ac:chgData name="Maynara de Almeida Furquim" userId="cb2f8acd-f477-4704-9f46-ae480f16722a" providerId="ADAL" clId="{3D6B01AF-27CC-6D44-A365-52A20C530D57}" dt="2025-07-18T12:12:30.705" v="414" actId="114"/>
          <ac:graphicFrameMkLst>
            <pc:docMk/>
            <pc:sldMk cId="2199123061" sldId="762"/>
            <ac:graphicFrameMk id="3" creationId="{16AA44AB-4B8E-D0B2-33AD-C84AD33248CB}"/>
          </ac:graphicFrameMkLst>
        </pc:graphicFrameChg>
        <pc:graphicFrameChg chg="mod modGraphic">
          <ac:chgData name="Maynara de Almeida Furquim" userId="cb2f8acd-f477-4704-9f46-ae480f16722a" providerId="ADAL" clId="{3D6B01AF-27CC-6D44-A365-52A20C530D57}" dt="2025-07-18T12:08:57.035" v="338" actId="1076"/>
          <ac:graphicFrameMkLst>
            <pc:docMk/>
            <pc:sldMk cId="2199123061" sldId="762"/>
            <ac:graphicFrameMk id="20" creationId="{3FD08B11-7667-11D8-E6AE-87343328326E}"/>
          </ac:graphicFrameMkLst>
        </pc:graphicFrameChg>
        <pc:extLst>
          <p:ext xmlns:p="http://schemas.openxmlformats.org/presentationml/2006/main" uri="{D6D511B9-2390-475A-947B-AFAB55BFBCF1}">
            <pc226:cmChg xmlns:pc226="http://schemas.microsoft.com/office/powerpoint/2022/06/main/command" chg="add mod">
              <pc226:chgData name="Maynara de Almeida Furquim" userId="cb2f8acd-f477-4704-9f46-ae480f16722a" providerId="ADAL" clId="{3D6B01AF-27CC-6D44-A365-52A20C530D57}" dt="2025-07-18T12:12:44.331" v="419" actId="20577"/>
              <pc2:cmMkLst xmlns:pc2="http://schemas.microsoft.com/office/powerpoint/2019/9/main/command">
                <pc:docMk/>
                <pc:sldMk cId="2199123061" sldId="762"/>
                <pc2:cmMk id="{AB3F1CAC-5FA9-F44B-8F91-93F7B0CDBEF2}"/>
              </pc2:cmMkLst>
            </pc226:cmChg>
          </p:ext>
        </pc:extLst>
      </pc:sldChg>
      <pc:sldChg chg="modSp mod addCm modCm">
        <pc:chgData name="Maynara de Almeida Furquim" userId="cb2f8acd-f477-4704-9f46-ae480f16722a" providerId="ADAL" clId="{3D6B01AF-27CC-6D44-A365-52A20C530D57}" dt="2025-07-10T08:08:34.181" v="145"/>
        <pc:sldMkLst>
          <pc:docMk/>
          <pc:sldMk cId="32576108" sldId="763"/>
        </pc:sldMkLst>
        <pc:extLst>
          <p:ext xmlns:p="http://schemas.openxmlformats.org/presentationml/2006/main" uri="{D6D511B9-2390-475A-947B-AFAB55BFBCF1}">
            <pc226:cmChg xmlns:pc226="http://schemas.microsoft.com/office/powerpoint/2022/06/main/command" chg="add mod">
              <pc226:chgData name="Maynara de Almeida Furquim" userId="cb2f8acd-f477-4704-9f46-ae480f16722a" providerId="ADAL" clId="{3D6B01AF-27CC-6D44-A365-52A20C530D57}" dt="2025-07-10T08:08:34.181" v="145"/>
              <pc2:cmMkLst xmlns:pc2="http://schemas.microsoft.com/office/powerpoint/2019/9/main/command">
                <pc:docMk/>
                <pc:sldMk cId="32576108" sldId="763"/>
                <pc2:cmMk id="{F2FA3330-2C56-6A45-8836-8CBB9D600B41}"/>
              </pc2:cmMkLst>
            </pc226:cmChg>
          </p:ext>
        </pc:extLst>
      </pc:sldChg>
      <pc:sldChg chg="modSp mod">
        <pc:chgData name="Maynara de Almeida Furquim" userId="cb2f8acd-f477-4704-9f46-ae480f16722a" providerId="ADAL" clId="{3D6B01AF-27CC-6D44-A365-52A20C530D57}" dt="2025-07-18T12:42:34.311" v="801"/>
        <pc:sldMkLst>
          <pc:docMk/>
          <pc:sldMk cId="2573214012" sldId="766"/>
        </pc:sldMkLst>
        <pc:spChg chg="mod">
          <ac:chgData name="Maynara de Almeida Furquim" userId="cb2f8acd-f477-4704-9f46-ae480f16722a" providerId="ADAL" clId="{3D6B01AF-27CC-6D44-A365-52A20C530D57}" dt="2025-07-18T12:42:34.311" v="801"/>
          <ac:spMkLst>
            <pc:docMk/>
            <pc:sldMk cId="2573214012" sldId="766"/>
            <ac:spMk id="13" creationId="{E6F2314C-F6EB-4019-9D3B-BCF9040BC332}"/>
          </ac:spMkLst>
        </pc:spChg>
      </pc:sldChg>
      <pc:sldChg chg="modSp mod">
        <pc:chgData name="Maynara de Almeida Furquim" userId="cb2f8acd-f477-4704-9f46-ae480f16722a" providerId="ADAL" clId="{3D6B01AF-27CC-6D44-A365-52A20C530D57}" dt="2025-07-18T12:42:00.035" v="798" actId="20577"/>
        <pc:sldMkLst>
          <pc:docMk/>
          <pc:sldMk cId="1935032291" sldId="768"/>
        </pc:sldMkLst>
        <pc:spChg chg="mod">
          <ac:chgData name="Maynara de Almeida Furquim" userId="cb2f8acd-f477-4704-9f46-ae480f16722a" providerId="ADAL" clId="{3D6B01AF-27CC-6D44-A365-52A20C530D57}" dt="2025-07-18T12:42:00.035" v="798" actId="20577"/>
          <ac:spMkLst>
            <pc:docMk/>
            <pc:sldMk cId="1935032291" sldId="768"/>
            <ac:spMk id="6" creationId="{55742B8E-F812-9C62-2406-2BC17255E394}"/>
          </ac:spMkLst>
        </pc:spChg>
      </pc:sldChg>
      <pc:sldChg chg="modSp mod">
        <pc:chgData name="Maynara de Almeida Furquim" userId="cb2f8acd-f477-4704-9f46-ae480f16722a" providerId="ADAL" clId="{3D6B01AF-27CC-6D44-A365-52A20C530D57}" dt="2025-07-18T12:41:54.090" v="792" actId="20577"/>
        <pc:sldMkLst>
          <pc:docMk/>
          <pc:sldMk cId="2251885095" sldId="769"/>
        </pc:sldMkLst>
        <pc:spChg chg="mod">
          <ac:chgData name="Maynara de Almeida Furquim" userId="cb2f8acd-f477-4704-9f46-ae480f16722a" providerId="ADAL" clId="{3D6B01AF-27CC-6D44-A365-52A20C530D57}" dt="2025-07-18T12:41:54.090" v="792" actId="20577"/>
          <ac:spMkLst>
            <pc:docMk/>
            <pc:sldMk cId="2251885095" sldId="769"/>
            <ac:spMk id="2" creationId="{38DAA2E2-AE71-911A-7DC7-347605781087}"/>
          </ac:spMkLst>
        </pc:spChg>
      </pc:sldChg>
      <pc:sldChg chg="modSp mod">
        <pc:chgData name="Maynara de Almeida Furquim" userId="cb2f8acd-f477-4704-9f46-ae480f16722a" providerId="ADAL" clId="{3D6B01AF-27CC-6D44-A365-52A20C530D57}" dt="2025-07-18T12:48:30.611" v="816" actId="20577"/>
        <pc:sldMkLst>
          <pc:docMk/>
          <pc:sldMk cId="2729391046" sldId="770"/>
        </pc:sldMkLst>
        <pc:spChg chg="mod">
          <ac:chgData name="Maynara de Almeida Furquim" userId="cb2f8acd-f477-4704-9f46-ae480f16722a" providerId="ADAL" clId="{3D6B01AF-27CC-6D44-A365-52A20C530D57}" dt="2025-07-18T12:48:30.611" v="816" actId="20577"/>
          <ac:spMkLst>
            <pc:docMk/>
            <pc:sldMk cId="2729391046" sldId="770"/>
            <ac:spMk id="6" creationId="{DA0123E7-FF47-6F6D-EC30-8FFC73AC0655}"/>
          </ac:spMkLst>
        </pc:spChg>
      </pc:sldChg>
      <pc:sldChg chg="modSp mod">
        <pc:chgData name="Maynara de Almeida Furquim" userId="cb2f8acd-f477-4704-9f46-ae480f16722a" providerId="ADAL" clId="{3D6B01AF-27CC-6D44-A365-52A20C530D57}" dt="2025-07-18T16:54:06.017" v="1053" actId="20577"/>
        <pc:sldMkLst>
          <pc:docMk/>
          <pc:sldMk cId="2978796420" sldId="771"/>
        </pc:sldMkLst>
        <pc:spChg chg="mod">
          <ac:chgData name="Maynara de Almeida Furquim" userId="cb2f8acd-f477-4704-9f46-ae480f16722a" providerId="ADAL" clId="{3D6B01AF-27CC-6D44-A365-52A20C530D57}" dt="2025-07-18T16:54:06.017" v="1053" actId="20577"/>
          <ac:spMkLst>
            <pc:docMk/>
            <pc:sldMk cId="2978796420" sldId="771"/>
            <ac:spMk id="6" creationId="{03389068-DE9D-3E4F-8508-6675D757CA2D}"/>
          </ac:spMkLst>
        </pc:spChg>
        <pc:picChg chg="mod">
          <ac:chgData name="Maynara de Almeida Furquim" userId="cb2f8acd-f477-4704-9f46-ae480f16722a" providerId="ADAL" clId="{3D6B01AF-27CC-6D44-A365-52A20C530D57}" dt="2025-07-18T13:02:50.299" v="980" actId="1076"/>
          <ac:picMkLst>
            <pc:docMk/>
            <pc:sldMk cId="2978796420" sldId="771"/>
            <ac:picMk id="2" creationId="{7D344898-7CA3-B59A-FCD1-9C67E39A2C14}"/>
          </ac:picMkLst>
        </pc:picChg>
      </pc:sldChg>
      <pc:sldChg chg="modSp mod">
        <pc:chgData name="Maynara de Almeida Furquim" userId="cb2f8acd-f477-4704-9f46-ae480f16722a" providerId="ADAL" clId="{3D6B01AF-27CC-6D44-A365-52A20C530D57}" dt="2025-07-18T13:03:39.380" v="988" actId="123"/>
        <pc:sldMkLst>
          <pc:docMk/>
          <pc:sldMk cId="1144829043" sldId="772"/>
        </pc:sldMkLst>
        <pc:spChg chg="mod">
          <ac:chgData name="Maynara de Almeida Furquim" userId="cb2f8acd-f477-4704-9f46-ae480f16722a" providerId="ADAL" clId="{3D6B01AF-27CC-6D44-A365-52A20C530D57}" dt="2025-07-18T13:03:39.380" v="988" actId="123"/>
          <ac:spMkLst>
            <pc:docMk/>
            <pc:sldMk cId="1144829043" sldId="772"/>
            <ac:spMk id="27" creationId="{5250C96B-446C-AD2D-33E0-4D5AF81A0F95}"/>
          </ac:spMkLst>
        </pc:spChg>
      </pc:sldChg>
      <pc:sldChg chg="modSp mod addCm">
        <pc:chgData name="Maynara de Almeida Furquim" userId="cb2f8acd-f477-4704-9f46-ae480f16722a" providerId="ADAL" clId="{3D6B01AF-27CC-6D44-A365-52A20C530D57}" dt="2025-07-18T13:06:01.216" v="1012" actId="123"/>
        <pc:sldMkLst>
          <pc:docMk/>
          <pc:sldMk cId="4188374609" sldId="773"/>
        </pc:sldMkLst>
        <pc:spChg chg="mod">
          <ac:chgData name="Maynara de Almeida Furquim" userId="cb2f8acd-f477-4704-9f46-ae480f16722a" providerId="ADAL" clId="{3D6B01AF-27CC-6D44-A365-52A20C530D57}" dt="2025-07-18T13:05:54.932" v="1011" actId="123"/>
          <ac:spMkLst>
            <pc:docMk/>
            <pc:sldMk cId="4188374609" sldId="773"/>
            <ac:spMk id="3" creationId="{8D8346A6-A9AE-C191-CDE3-1B64DE638EA3}"/>
          </ac:spMkLst>
        </pc:spChg>
        <pc:spChg chg="mod">
          <ac:chgData name="Maynara de Almeida Furquim" userId="cb2f8acd-f477-4704-9f46-ae480f16722a" providerId="ADAL" clId="{3D6B01AF-27CC-6D44-A365-52A20C530D57}" dt="2025-07-18T13:06:01.216" v="1012" actId="123"/>
          <ac:spMkLst>
            <pc:docMk/>
            <pc:sldMk cId="4188374609" sldId="773"/>
            <ac:spMk id="6" creationId="{0BCD013F-0697-2194-D090-4DFF09495B6B}"/>
          </ac:spMkLst>
        </pc:spChg>
        <pc:extLst>
          <p:ext xmlns:p="http://schemas.openxmlformats.org/presentationml/2006/main" uri="{D6D511B9-2390-475A-947B-AFAB55BFBCF1}">
            <pc226:cmChg xmlns:pc226="http://schemas.microsoft.com/office/powerpoint/2022/06/main/command" chg="add">
              <pc226:chgData name="Maynara de Almeida Furquim" userId="cb2f8acd-f477-4704-9f46-ae480f16722a" providerId="ADAL" clId="{3D6B01AF-27CC-6D44-A365-52A20C530D57}" dt="2025-07-10T08:46:07.151" v="269"/>
              <pc2:cmMkLst xmlns:pc2="http://schemas.microsoft.com/office/powerpoint/2019/9/main/command">
                <pc:docMk/>
                <pc:sldMk cId="4188374609" sldId="773"/>
                <pc2:cmMk id="{6EECC82D-B16B-BB4D-AC89-0DD0F845544D}"/>
              </pc2:cmMkLst>
            </pc226:cmChg>
          </p:ext>
        </pc:extLst>
      </pc:sldChg>
      <pc:sldChg chg="modSp mod addCm">
        <pc:chgData name="Maynara de Almeida Furquim" userId="cb2f8acd-f477-4704-9f46-ae480f16722a" providerId="ADAL" clId="{3D6B01AF-27CC-6D44-A365-52A20C530D57}" dt="2025-07-18T13:06:58.216" v="1044"/>
        <pc:sldMkLst>
          <pc:docMk/>
          <pc:sldMk cId="4139139489" sldId="774"/>
        </pc:sldMkLst>
        <pc:spChg chg="mod">
          <ac:chgData name="Maynara de Almeida Furquim" userId="cb2f8acd-f477-4704-9f46-ae480f16722a" providerId="ADAL" clId="{3D6B01AF-27CC-6D44-A365-52A20C530D57}" dt="2025-07-18T13:06:58.216" v="1044"/>
          <ac:spMkLst>
            <pc:docMk/>
            <pc:sldMk cId="4139139489" sldId="774"/>
            <ac:spMk id="6" creationId="{83334D0C-38C0-8321-75B5-54FAF2DD03D2}"/>
          </ac:spMkLst>
        </pc:spChg>
        <pc:extLst>
          <p:ext xmlns:p="http://schemas.openxmlformats.org/presentationml/2006/main" uri="{D6D511B9-2390-475A-947B-AFAB55BFBCF1}">
            <pc226:cmChg xmlns:pc226="http://schemas.microsoft.com/office/powerpoint/2022/06/main/command" chg="add">
              <pc226:chgData name="Maynara de Almeida Furquim" userId="cb2f8acd-f477-4704-9f46-ae480f16722a" providerId="ADAL" clId="{3D6B01AF-27CC-6D44-A365-52A20C530D57}" dt="2025-07-10T08:46:46.726" v="270"/>
              <pc2:cmMkLst xmlns:pc2="http://schemas.microsoft.com/office/powerpoint/2019/9/main/command">
                <pc:docMk/>
                <pc:sldMk cId="4139139489" sldId="774"/>
                <pc2:cmMk id="{60C87C7D-7646-6949-8E37-7FD93D2BD378}"/>
              </pc2:cmMkLst>
            </pc226:cmChg>
          </p:ext>
        </pc:extLst>
      </pc:sldChg>
      <pc:sldChg chg="modSp mod">
        <pc:chgData name="Maynara de Almeida Furquim" userId="cb2f8acd-f477-4704-9f46-ae480f16722a" providerId="ADAL" clId="{3D6B01AF-27CC-6D44-A365-52A20C530D57}" dt="2025-07-18T13:08:14.908" v="1051" actId="20577"/>
        <pc:sldMkLst>
          <pc:docMk/>
          <pc:sldMk cId="2036997855" sldId="775"/>
        </pc:sldMkLst>
        <pc:spChg chg="mod">
          <ac:chgData name="Maynara de Almeida Furquim" userId="cb2f8acd-f477-4704-9f46-ae480f16722a" providerId="ADAL" clId="{3D6B01AF-27CC-6D44-A365-52A20C530D57}" dt="2025-07-18T13:08:14.908" v="1051" actId="20577"/>
          <ac:spMkLst>
            <pc:docMk/>
            <pc:sldMk cId="2036997855" sldId="775"/>
            <ac:spMk id="6" creationId="{DC98B801-D6F2-ECD9-9B3C-4DFC4F1E1CC7}"/>
          </ac:spMkLst>
        </pc:spChg>
      </pc:sldChg>
      <pc:sldChg chg="modSp mod">
        <pc:chgData name="Maynara de Almeida Furquim" userId="cb2f8acd-f477-4704-9f46-ae480f16722a" providerId="ADAL" clId="{3D6B01AF-27CC-6D44-A365-52A20C530D57}" dt="2025-07-18T12:29:09.300" v="451" actId="20577"/>
        <pc:sldMkLst>
          <pc:docMk/>
          <pc:sldMk cId="3334348572" sldId="776"/>
        </pc:sldMkLst>
        <pc:spChg chg="mod">
          <ac:chgData name="Maynara de Almeida Furquim" userId="cb2f8acd-f477-4704-9f46-ae480f16722a" providerId="ADAL" clId="{3D6B01AF-27CC-6D44-A365-52A20C530D57}" dt="2025-07-18T12:29:09.300" v="451" actId="20577"/>
          <ac:spMkLst>
            <pc:docMk/>
            <pc:sldMk cId="3334348572" sldId="776"/>
            <ac:spMk id="10" creationId="{8B477C55-6526-CCDD-1C59-92C4858AF646}"/>
          </ac:spMkLst>
        </pc:spChg>
      </pc:sldChg>
      <pc:sldChg chg="modSp mod delCm">
        <pc:chgData name="Maynara de Almeida Furquim" userId="cb2f8acd-f477-4704-9f46-ae480f16722a" providerId="ADAL" clId="{3D6B01AF-27CC-6D44-A365-52A20C530D57}" dt="2025-07-18T12:30:23.836" v="481" actId="2710"/>
        <pc:sldMkLst>
          <pc:docMk/>
          <pc:sldMk cId="1800839902" sldId="777"/>
        </pc:sldMkLst>
        <pc:spChg chg="mod">
          <ac:chgData name="Maynara de Almeida Furquim" userId="cb2f8acd-f477-4704-9f46-ae480f16722a" providerId="ADAL" clId="{3D6B01AF-27CC-6D44-A365-52A20C530D57}" dt="2025-07-18T12:30:23.836" v="481" actId="2710"/>
          <ac:spMkLst>
            <pc:docMk/>
            <pc:sldMk cId="1800839902" sldId="777"/>
            <ac:spMk id="10" creationId="{EBF1052F-6DE6-4DFB-99EE-D487B3E2B537}"/>
          </ac:spMkLst>
        </pc:spChg>
        <pc:picChg chg="mod">
          <ac:chgData name="Maynara de Almeida Furquim" userId="cb2f8acd-f477-4704-9f46-ae480f16722a" providerId="ADAL" clId="{3D6B01AF-27CC-6D44-A365-52A20C530D57}" dt="2025-07-18T12:29:40.759" v="470" actId="1076"/>
          <ac:picMkLst>
            <pc:docMk/>
            <pc:sldMk cId="1800839902" sldId="777"/>
            <ac:picMk id="6" creationId="{E5122679-73AF-7D1F-BC42-8456972B2F18}"/>
          </ac:picMkLst>
        </pc:picChg>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3D6B01AF-27CC-6D44-A365-52A20C530D57}" dt="2025-07-10T08:16:55.308" v="166"/>
              <pc2:cmMkLst xmlns:pc2="http://schemas.microsoft.com/office/powerpoint/2019/9/main/command">
                <pc:docMk/>
                <pc:sldMk cId="1800839902" sldId="777"/>
                <pc2:cmMk id="{23DB2B07-5632-48CC-931C-C36642C926B8}"/>
              </pc2:cmMkLst>
            </pc226:cmChg>
            <pc226:cmChg xmlns:pc226="http://schemas.microsoft.com/office/powerpoint/2022/06/main/command" chg="del">
              <pc226:chgData name="Maynara de Almeida Furquim" userId="cb2f8acd-f477-4704-9f46-ae480f16722a" providerId="ADAL" clId="{3D6B01AF-27CC-6D44-A365-52A20C530D57}" dt="2025-07-10T08:16:57.056" v="168"/>
              <pc2:cmMkLst xmlns:pc2="http://schemas.microsoft.com/office/powerpoint/2019/9/main/command">
                <pc:docMk/>
                <pc:sldMk cId="1800839902" sldId="777"/>
                <pc2:cmMk id="{C168D520-C076-214D-9608-4986D9A34242}"/>
              </pc2:cmMkLst>
            </pc226:cmChg>
            <pc226:cmChg xmlns:pc226="http://schemas.microsoft.com/office/powerpoint/2022/06/main/command" chg="del">
              <pc226:chgData name="Maynara de Almeida Furquim" userId="cb2f8acd-f477-4704-9f46-ae480f16722a" providerId="ADAL" clId="{3D6B01AF-27CC-6D44-A365-52A20C530D57}" dt="2025-07-10T08:16:54.553" v="165"/>
              <pc2:cmMkLst xmlns:pc2="http://schemas.microsoft.com/office/powerpoint/2019/9/main/command">
                <pc:docMk/>
                <pc:sldMk cId="1800839902" sldId="777"/>
                <pc2:cmMk id="{186A1830-5AB4-46FF-8A5C-EC5FCF3E2D07}"/>
              </pc2:cmMkLst>
            </pc226:cmChg>
            <pc226:cmChg xmlns:pc226="http://schemas.microsoft.com/office/powerpoint/2022/06/main/command" chg="del">
              <pc226:chgData name="Maynara de Almeida Furquim" userId="cb2f8acd-f477-4704-9f46-ae480f16722a" providerId="ADAL" clId="{3D6B01AF-27CC-6D44-A365-52A20C530D57}" dt="2025-07-10T08:16:58.377" v="170"/>
              <pc2:cmMkLst xmlns:pc2="http://schemas.microsoft.com/office/powerpoint/2019/9/main/command">
                <pc:docMk/>
                <pc:sldMk cId="1800839902" sldId="777"/>
                <pc2:cmMk id="{64C37765-58F9-7741-9BF4-C3F001971379}"/>
              </pc2:cmMkLst>
            </pc226:cmChg>
            <pc226:cmChg xmlns:pc226="http://schemas.microsoft.com/office/powerpoint/2022/06/main/command" chg="del">
              <pc226:chgData name="Maynara de Almeida Furquim" userId="cb2f8acd-f477-4704-9f46-ae480f16722a" providerId="ADAL" clId="{3D6B01AF-27CC-6D44-A365-52A20C530D57}" dt="2025-07-10T08:16:57.745" v="169"/>
              <pc2:cmMkLst xmlns:pc2="http://schemas.microsoft.com/office/powerpoint/2019/9/main/command">
                <pc:docMk/>
                <pc:sldMk cId="1800839902" sldId="777"/>
                <pc2:cmMk id="{9AB90E70-267A-374A-BF34-E545A16CA17D}"/>
              </pc2:cmMkLst>
            </pc226:cmChg>
            <pc226:cmChg xmlns:pc226="http://schemas.microsoft.com/office/powerpoint/2022/06/main/command" chg="del">
              <pc226:chgData name="Maynara de Almeida Furquim" userId="cb2f8acd-f477-4704-9f46-ae480f16722a" providerId="ADAL" clId="{3D6B01AF-27CC-6D44-A365-52A20C530D57}" dt="2025-07-10T08:16:37.048" v="164"/>
              <pc2:cmMkLst xmlns:pc2="http://schemas.microsoft.com/office/powerpoint/2019/9/main/command">
                <pc:docMk/>
                <pc:sldMk cId="1800839902" sldId="777"/>
                <pc2:cmMk id="{886C63C8-29D5-174D-B47E-F15DA8B68E46}"/>
              </pc2:cmMkLst>
            </pc226:cmChg>
            <pc226:cmChg xmlns:pc226="http://schemas.microsoft.com/office/powerpoint/2022/06/main/command" chg="del">
              <pc226:chgData name="Maynara de Almeida Furquim" userId="cb2f8acd-f477-4704-9f46-ae480f16722a" providerId="ADAL" clId="{3D6B01AF-27CC-6D44-A365-52A20C530D57}" dt="2025-07-10T08:16:56.214" v="167"/>
              <pc2:cmMkLst xmlns:pc2="http://schemas.microsoft.com/office/powerpoint/2019/9/main/command">
                <pc:docMk/>
                <pc:sldMk cId="1800839902" sldId="777"/>
                <pc2:cmMk id="{F50524F5-3EBD-704C-AD27-FDC83ADC8DE1}"/>
              </pc2:cmMkLst>
            </pc226:cmChg>
          </p:ext>
        </pc:extLst>
      </pc:sldChg>
      <pc:sldChg chg="modSp mod addCm delCm modCm">
        <pc:chgData name="Maynara de Almeida Furquim" userId="cb2f8acd-f477-4704-9f46-ae480f16722a" providerId="ADAL" clId="{3D6B01AF-27CC-6D44-A365-52A20C530D57}" dt="2025-07-18T12:33:26.772" v="600" actId="20577"/>
        <pc:sldMkLst>
          <pc:docMk/>
          <pc:sldMk cId="3414278330" sldId="778"/>
        </pc:sldMkLst>
        <pc:spChg chg="mod">
          <ac:chgData name="Maynara de Almeida Furquim" userId="cb2f8acd-f477-4704-9f46-ae480f16722a" providerId="ADAL" clId="{3D6B01AF-27CC-6D44-A365-52A20C530D57}" dt="2025-07-18T12:33:26.772" v="600" actId="20577"/>
          <ac:spMkLst>
            <pc:docMk/>
            <pc:sldMk cId="3414278330" sldId="778"/>
            <ac:spMk id="6" creationId="{83334D0C-38C0-8321-75B5-54FAF2DD03D2}"/>
          </ac:spMkLst>
        </pc:spChg>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3D6B01AF-27CC-6D44-A365-52A20C530D57}" dt="2025-07-10T08:17:58.391" v="178"/>
              <pc2:cmMkLst xmlns:pc2="http://schemas.microsoft.com/office/powerpoint/2019/9/main/command">
                <pc:docMk/>
                <pc:sldMk cId="3414278330" sldId="778"/>
                <pc2:cmMk id="{A82BB918-0ACC-0544-AA0A-701D5D97301D}"/>
              </pc2:cmMkLst>
            </pc226:cmChg>
            <pc226:cmChg xmlns:pc226="http://schemas.microsoft.com/office/powerpoint/2022/06/main/command" chg="del">
              <pc226:chgData name="Maynara de Almeida Furquim" userId="cb2f8acd-f477-4704-9f46-ae480f16722a" providerId="ADAL" clId="{3D6B01AF-27CC-6D44-A365-52A20C530D57}" dt="2025-07-10T08:17:23.591" v="171"/>
              <pc2:cmMkLst xmlns:pc2="http://schemas.microsoft.com/office/powerpoint/2019/9/main/command">
                <pc:docMk/>
                <pc:sldMk cId="3414278330" sldId="778"/>
                <pc2:cmMk id="{A233292E-82BE-496B-A664-CBA09D292904}"/>
              </pc2:cmMkLst>
            </pc226:cmChg>
            <pc226:cmChg xmlns:pc226="http://schemas.microsoft.com/office/powerpoint/2022/06/main/command" chg="del">
              <pc226:chgData name="Maynara de Almeida Furquim" userId="cb2f8acd-f477-4704-9f46-ae480f16722a" providerId="ADAL" clId="{3D6B01AF-27CC-6D44-A365-52A20C530D57}" dt="2025-07-10T08:17:26.502" v="173"/>
              <pc2:cmMkLst xmlns:pc2="http://schemas.microsoft.com/office/powerpoint/2019/9/main/command">
                <pc:docMk/>
                <pc:sldMk cId="3414278330" sldId="778"/>
                <pc2:cmMk id="{5090E75F-F7EA-004C-95E8-4A50FE6F3818}"/>
              </pc2:cmMkLst>
            </pc226:cmChg>
            <pc226:cmChg xmlns:pc226="http://schemas.microsoft.com/office/powerpoint/2022/06/main/command" chg="del">
              <pc226:chgData name="Maynara de Almeida Furquim" userId="cb2f8acd-f477-4704-9f46-ae480f16722a" providerId="ADAL" clId="{3D6B01AF-27CC-6D44-A365-52A20C530D57}" dt="2025-07-10T08:17:49.239" v="177"/>
              <pc2:cmMkLst xmlns:pc2="http://schemas.microsoft.com/office/powerpoint/2019/9/main/command">
                <pc:docMk/>
                <pc:sldMk cId="3414278330" sldId="778"/>
                <pc2:cmMk id="{0E8B1F65-12CF-A941-8D2E-B0FBF9B6AC51}"/>
              </pc2:cmMkLst>
            </pc226:cmChg>
            <pc226:cmChg xmlns:pc226="http://schemas.microsoft.com/office/powerpoint/2022/06/main/command" chg="del">
              <pc226:chgData name="Maynara de Almeida Furquim" userId="cb2f8acd-f477-4704-9f46-ae480f16722a" providerId="ADAL" clId="{3D6B01AF-27CC-6D44-A365-52A20C530D57}" dt="2025-07-10T08:17:28.340" v="174"/>
              <pc2:cmMkLst xmlns:pc2="http://schemas.microsoft.com/office/powerpoint/2019/9/main/command">
                <pc:docMk/>
                <pc:sldMk cId="3414278330" sldId="778"/>
                <pc2:cmMk id="{CEC720A0-4FFE-0348-9886-51DF3BAB072C}"/>
              </pc2:cmMkLst>
            </pc226:cmChg>
            <pc226:cmChg xmlns:pc226="http://schemas.microsoft.com/office/powerpoint/2022/06/main/command" chg="add mod">
              <pc226:chgData name="Maynara de Almeida Furquim" userId="cb2f8acd-f477-4704-9f46-ae480f16722a" providerId="ADAL" clId="{3D6B01AF-27CC-6D44-A365-52A20C530D57}" dt="2025-07-18T12:33:26.772" v="600" actId="20577"/>
              <pc2:cmMkLst xmlns:pc2="http://schemas.microsoft.com/office/powerpoint/2019/9/main/command">
                <pc:docMk/>
                <pc:sldMk cId="3414278330" sldId="778"/>
                <pc2:cmMk id="{FEF942A5-2E04-0B4D-8D20-24A6EB6736E5}"/>
              </pc2:cmMkLst>
            </pc226:cmChg>
            <pc226:cmChg xmlns:pc226="http://schemas.microsoft.com/office/powerpoint/2022/06/main/command" chg="add del mod">
              <pc226:chgData name="Maynara de Almeida Furquim" userId="cb2f8acd-f477-4704-9f46-ae480f16722a" providerId="ADAL" clId="{3D6B01AF-27CC-6D44-A365-52A20C530D57}" dt="2025-07-10T08:19:44.708" v="180"/>
              <pc2:cmMkLst xmlns:pc2="http://schemas.microsoft.com/office/powerpoint/2019/9/main/command">
                <pc:docMk/>
                <pc:sldMk cId="3414278330" sldId="778"/>
                <pc2:cmMk id="{7BEA60E9-A28C-FC41-9E48-763476FFAEE5}"/>
              </pc2:cmMkLst>
              <pc226:cmRplyChg chg="add">
                <pc226:chgData name="Maynara de Almeida Furquim" userId="cb2f8acd-f477-4704-9f46-ae480f16722a" providerId="ADAL" clId="{3D6B01AF-27CC-6D44-A365-52A20C530D57}" dt="2025-07-10T08:19:44.708" v="180"/>
                <pc2:cmRplyMkLst xmlns:pc2="http://schemas.microsoft.com/office/powerpoint/2019/9/main/command">
                  <pc:docMk/>
                  <pc:sldMk cId="3414278330" sldId="778"/>
                  <pc2:cmMk id="{7BEA60E9-A28C-FC41-9E48-763476FFAEE5}"/>
                  <pc2:cmRplyMk id="{781C5C37-83DA-784C-8948-3D1952B25044}"/>
                </pc2:cmRplyMkLst>
              </pc226:cmRplyChg>
            </pc226:cmChg>
            <pc226:cmChg xmlns:pc226="http://schemas.microsoft.com/office/powerpoint/2022/06/main/command" chg="del">
              <pc226:chgData name="Maynara de Almeida Furquim" userId="cb2f8acd-f477-4704-9f46-ae480f16722a" providerId="ADAL" clId="{3D6B01AF-27CC-6D44-A365-52A20C530D57}" dt="2025-07-10T08:17:25.632" v="172"/>
              <pc2:cmMkLst xmlns:pc2="http://schemas.microsoft.com/office/powerpoint/2019/9/main/command">
                <pc:docMk/>
                <pc:sldMk cId="3414278330" sldId="778"/>
                <pc2:cmMk id="{0A3B15FB-A1D6-544A-B6E9-B7DA93BD5EE5}"/>
              </pc2:cmMkLst>
            </pc226:cmChg>
          </p:ext>
        </pc:extLst>
      </pc:sldChg>
      <pc:sldChg chg="modSp mod addCm delCm modCm">
        <pc:chgData name="Maynara de Almeida Furquim" userId="cb2f8acd-f477-4704-9f46-ae480f16722a" providerId="ADAL" clId="{3D6B01AF-27CC-6D44-A365-52A20C530D57}" dt="2025-07-18T12:36:04.459" v="670" actId="20577"/>
        <pc:sldMkLst>
          <pc:docMk/>
          <pc:sldMk cId="3333925385" sldId="779"/>
        </pc:sldMkLst>
        <pc:spChg chg="mod">
          <ac:chgData name="Maynara de Almeida Furquim" userId="cb2f8acd-f477-4704-9f46-ae480f16722a" providerId="ADAL" clId="{3D6B01AF-27CC-6D44-A365-52A20C530D57}" dt="2025-07-18T12:36:04.459" v="670" actId="20577"/>
          <ac:spMkLst>
            <pc:docMk/>
            <pc:sldMk cId="3333925385" sldId="779"/>
            <ac:spMk id="2" creationId="{D345C205-CFA6-FEC9-12DA-A72602B4C53C}"/>
          </ac:spMkLst>
        </pc:spChg>
        <pc:spChg chg="mod">
          <ac:chgData name="Maynara de Almeida Furquim" userId="cb2f8acd-f477-4704-9f46-ae480f16722a" providerId="ADAL" clId="{3D6B01AF-27CC-6D44-A365-52A20C530D57}" dt="2025-07-18T12:34:39.799" v="621"/>
          <ac:spMkLst>
            <pc:docMk/>
            <pc:sldMk cId="3333925385" sldId="779"/>
            <ac:spMk id="6" creationId="{9246919A-2C69-DD98-03D1-9BAE9C17E5F5}"/>
          </ac:spMkLst>
        </pc:spChg>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3D6B01AF-27CC-6D44-A365-52A20C530D57}" dt="2025-07-10T08:20:19.771" v="184"/>
              <pc2:cmMkLst xmlns:pc2="http://schemas.microsoft.com/office/powerpoint/2019/9/main/command">
                <pc:docMk/>
                <pc:sldMk cId="3333925385" sldId="779"/>
                <pc2:cmMk id="{D0886419-24E8-9642-86D4-8A1154D1E540}"/>
              </pc2:cmMkLst>
            </pc226:cmChg>
            <pc226:cmChg xmlns:pc226="http://schemas.microsoft.com/office/powerpoint/2022/06/main/command" chg="mod">
              <pc226:chgData name="Maynara de Almeida Furquim" userId="cb2f8acd-f477-4704-9f46-ae480f16722a" providerId="ADAL" clId="{3D6B01AF-27CC-6D44-A365-52A20C530D57}" dt="2025-07-18T12:36:04.459" v="670" actId="20577"/>
              <pc2:cmMkLst xmlns:pc2="http://schemas.microsoft.com/office/powerpoint/2019/9/main/command">
                <pc:docMk/>
                <pc:sldMk cId="3333925385" sldId="779"/>
                <pc2:cmMk id="{621D652C-AE55-7643-AD13-B0E7A1DA1B4D}"/>
              </pc2:cmMkLst>
              <pc226:cmRplyChg chg="add mod">
                <pc226:chgData name="Maynara de Almeida Furquim" userId="cb2f8acd-f477-4704-9f46-ae480f16722a" providerId="ADAL" clId="{3D6B01AF-27CC-6D44-A365-52A20C530D57}" dt="2025-07-10T08:21:25.386" v="188"/>
                <pc2:cmRplyMkLst xmlns:pc2="http://schemas.microsoft.com/office/powerpoint/2019/9/main/command">
                  <pc:docMk/>
                  <pc:sldMk cId="3333925385" sldId="779"/>
                  <pc2:cmMk id="{621D652C-AE55-7643-AD13-B0E7A1DA1B4D}"/>
                  <pc2:cmRplyMk id="{E1E78028-273B-EE44-B0A4-535DD6E1B530}"/>
                </pc2:cmRplyMkLst>
              </pc226:cmRplyChg>
            </pc226:cmChg>
            <pc226:cmChg xmlns:pc226="http://schemas.microsoft.com/office/powerpoint/2022/06/main/command" chg="del">
              <pc226:chgData name="Maynara de Almeida Furquim" userId="cb2f8acd-f477-4704-9f46-ae480f16722a" providerId="ADAL" clId="{3D6B01AF-27CC-6D44-A365-52A20C530D57}" dt="2025-07-10T08:20:29.263" v="186"/>
              <pc2:cmMkLst xmlns:pc2="http://schemas.microsoft.com/office/powerpoint/2019/9/main/command">
                <pc:docMk/>
                <pc:sldMk cId="3333925385" sldId="779"/>
                <pc2:cmMk id="{FF9A8861-EF16-4F4E-8033-204C98CAE4A3}"/>
              </pc2:cmMkLst>
            </pc226:cmChg>
            <pc226:cmChg xmlns:pc226="http://schemas.microsoft.com/office/powerpoint/2022/06/main/command" chg="del">
              <pc226:chgData name="Maynara de Almeida Furquim" userId="cb2f8acd-f477-4704-9f46-ae480f16722a" providerId="ADAL" clId="{3D6B01AF-27CC-6D44-A365-52A20C530D57}" dt="2025-07-10T08:20:04.640" v="181"/>
              <pc2:cmMkLst xmlns:pc2="http://schemas.microsoft.com/office/powerpoint/2019/9/main/command">
                <pc:docMk/>
                <pc:sldMk cId="3333925385" sldId="779"/>
                <pc2:cmMk id="{47256A8D-2055-44F8-9E60-4EC48B263F01}"/>
              </pc2:cmMkLst>
            </pc226:cmChg>
            <pc226:cmChg xmlns:pc226="http://schemas.microsoft.com/office/powerpoint/2022/06/main/command" chg="del">
              <pc226:chgData name="Maynara de Almeida Furquim" userId="cb2f8acd-f477-4704-9f46-ae480f16722a" providerId="ADAL" clId="{3D6B01AF-27CC-6D44-A365-52A20C530D57}" dt="2025-07-10T08:20:11.831" v="183"/>
              <pc2:cmMkLst xmlns:pc2="http://schemas.microsoft.com/office/powerpoint/2019/9/main/command">
                <pc:docMk/>
                <pc:sldMk cId="3333925385" sldId="779"/>
                <pc2:cmMk id="{05EFB6AA-B90A-254E-90DA-4907B7B680E6}"/>
              </pc2:cmMkLst>
            </pc226:cmChg>
            <pc226:cmChg xmlns:pc226="http://schemas.microsoft.com/office/powerpoint/2022/06/main/command" chg="del">
              <pc226:chgData name="Maynara de Almeida Furquim" userId="cb2f8acd-f477-4704-9f46-ae480f16722a" providerId="ADAL" clId="{3D6B01AF-27CC-6D44-A365-52A20C530D57}" dt="2025-07-10T08:20:25.108" v="185"/>
              <pc2:cmMkLst xmlns:pc2="http://schemas.microsoft.com/office/powerpoint/2019/9/main/command">
                <pc:docMk/>
                <pc:sldMk cId="3333925385" sldId="779"/>
                <pc2:cmMk id="{7D7D24DD-5664-C740-93DD-13E7FA83B006}"/>
              </pc2:cmMkLst>
            </pc226:cmChg>
            <pc226:cmChg xmlns:pc226="http://schemas.microsoft.com/office/powerpoint/2022/06/main/command" chg="add mod">
              <pc226:chgData name="Maynara de Almeida Furquim" userId="cb2f8acd-f477-4704-9f46-ae480f16722a" providerId="ADAL" clId="{3D6B01AF-27CC-6D44-A365-52A20C530D57}" dt="2025-07-18T12:34:39.799" v="621"/>
              <pc2:cmMkLst xmlns:pc2="http://schemas.microsoft.com/office/powerpoint/2019/9/main/command">
                <pc:docMk/>
                <pc:sldMk cId="3333925385" sldId="779"/>
                <pc2:cmMk id="{0D7E78E7-3194-B345-BBF3-412FF462B159}"/>
              </pc2:cmMkLst>
            </pc226:cmChg>
          </p:ext>
        </pc:extLst>
      </pc:sldChg>
      <pc:sldChg chg="modSp mod addCm delCm modCm">
        <pc:chgData name="Maynara de Almeida Furquim" userId="cb2f8acd-f477-4704-9f46-ae480f16722a" providerId="ADAL" clId="{3D6B01AF-27CC-6D44-A365-52A20C530D57}" dt="2025-07-18T12:37:28.655" v="695" actId="1036"/>
        <pc:sldMkLst>
          <pc:docMk/>
          <pc:sldMk cId="2977938260" sldId="893"/>
        </pc:sldMkLst>
        <pc:spChg chg="mod">
          <ac:chgData name="Maynara de Almeida Furquim" userId="cb2f8acd-f477-4704-9f46-ae480f16722a" providerId="ADAL" clId="{3D6B01AF-27CC-6D44-A365-52A20C530D57}" dt="2025-07-18T12:37:17.788" v="684" actId="255"/>
          <ac:spMkLst>
            <pc:docMk/>
            <pc:sldMk cId="2977938260" sldId="893"/>
            <ac:spMk id="6" creationId="{83334D0C-38C0-8321-75B5-54FAF2DD03D2}"/>
          </ac:spMkLst>
        </pc:spChg>
        <pc:picChg chg="mod">
          <ac:chgData name="Maynara de Almeida Furquim" userId="cb2f8acd-f477-4704-9f46-ae480f16722a" providerId="ADAL" clId="{3D6B01AF-27CC-6D44-A365-52A20C530D57}" dt="2025-07-18T12:37:28.655" v="695" actId="1036"/>
          <ac:picMkLst>
            <pc:docMk/>
            <pc:sldMk cId="2977938260" sldId="893"/>
            <ac:picMk id="3" creationId="{6858B0E2-486B-65DE-0544-D1FF36AEAFD6}"/>
          </ac:picMkLst>
        </pc:picChg>
        <pc:extLst>
          <p:ext xmlns:p="http://schemas.openxmlformats.org/presentationml/2006/main" uri="{D6D511B9-2390-475A-947B-AFAB55BFBCF1}">
            <pc226:cmChg xmlns:pc226="http://schemas.microsoft.com/office/powerpoint/2022/06/main/command" chg="add del">
              <pc226:chgData name="Maynara de Almeida Furquim" userId="cb2f8acd-f477-4704-9f46-ae480f16722a" providerId="ADAL" clId="{3D6B01AF-27CC-6D44-A365-52A20C530D57}" dt="2025-07-10T08:27:57.647" v="200"/>
              <pc2:cmMkLst xmlns:pc2="http://schemas.microsoft.com/office/powerpoint/2019/9/main/command">
                <pc:docMk/>
                <pc:sldMk cId="2977938260" sldId="893"/>
                <pc2:cmMk id="{306F7A2A-602A-9A40-817A-127073E31CC3}"/>
              </pc2:cmMkLst>
            </pc226:cmChg>
            <pc226:cmChg xmlns:pc226="http://schemas.microsoft.com/office/powerpoint/2022/06/main/command" chg="add del mod">
              <pc226:chgData name="Maynara de Almeida Furquim" userId="cb2f8acd-f477-4704-9f46-ae480f16722a" providerId="ADAL" clId="{3D6B01AF-27CC-6D44-A365-52A20C530D57}" dt="2025-07-10T08:28:52.923" v="202"/>
              <pc2:cmMkLst xmlns:pc2="http://schemas.microsoft.com/office/powerpoint/2019/9/main/command">
                <pc:docMk/>
                <pc:sldMk cId="2977938260" sldId="893"/>
                <pc2:cmMk id="{0A99D836-4A79-A344-A17A-00DD646D47EA}"/>
              </pc2:cmMkLst>
              <pc226:cmRplyChg chg="add">
                <pc226:chgData name="Maynara de Almeida Furquim" userId="cb2f8acd-f477-4704-9f46-ae480f16722a" providerId="ADAL" clId="{3D6B01AF-27CC-6D44-A365-52A20C530D57}" dt="2025-07-10T08:28:52.923" v="202"/>
                <pc2:cmRplyMkLst xmlns:pc2="http://schemas.microsoft.com/office/powerpoint/2019/9/main/command">
                  <pc:docMk/>
                  <pc:sldMk cId="2977938260" sldId="893"/>
                  <pc2:cmMk id="{0A99D836-4A79-A344-A17A-00DD646D47EA}"/>
                  <pc2:cmRplyMk id="{E69C3085-82BF-DD4E-BF83-9C501C90C37A}"/>
                </pc2:cmRplyMkLst>
              </pc226:cmRplyChg>
            </pc226:cmChg>
            <pc226:cmChg xmlns:pc226="http://schemas.microsoft.com/office/powerpoint/2022/06/main/command" chg="add mod">
              <pc226:chgData name="Maynara de Almeida Furquim" userId="cb2f8acd-f477-4704-9f46-ae480f16722a" providerId="ADAL" clId="{3D6B01AF-27CC-6D44-A365-52A20C530D57}" dt="2025-07-18T12:37:15.173" v="683" actId="20577"/>
              <pc2:cmMkLst xmlns:pc2="http://schemas.microsoft.com/office/powerpoint/2019/9/main/command">
                <pc:docMk/>
                <pc:sldMk cId="2977938260" sldId="893"/>
                <pc2:cmMk id="{6AE1527E-E9ED-3C4A-BECB-5DB28254D7F7}"/>
              </pc2:cmMkLst>
            </pc226:cmChg>
            <pc226:cmChg xmlns:pc226="http://schemas.microsoft.com/office/powerpoint/2022/06/main/command" chg="del">
              <pc226:chgData name="Maynara de Almeida Furquim" userId="cb2f8acd-f477-4704-9f46-ae480f16722a" providerId="ADAL" clId="{3D6B01AF-27CC-6D44-A365-52A20C530D57}" dt="2025-07-10T08:27:48.780" v="199"/>
              <pc2:cmMkLst xmlns:pc2="http://schemas.microsoft.com/office/powerpoint/2019/9/main/command">
                <pc:docMk/>
                <pc:sldMk cId="2977938260" sldId="893"/>
                <pc2:cmMk id="{1B740AAB-B0E3-BF4A-A408-3ABA53BAD2B3}"/>
              </pc2:cmMkLst>
            </pc226:cmChg>
            <pc226:cmChg xmlns:pc226="http://schemas.microsoft.com/office/powerpoint/2022/06/main/command" chg="del">
              <pc226:chgData name="Maynara de Almeida Furquim" userId="cb2f8acd-f477-4704-9f46-ae480f16722a" providerId="ADAL" clId="{3D6B01AF-27CC-6D44-A365-52A20C530D57}" dt="2025-07-10T08:27:24.348" v="194"/>
              <pc2:cmMkLst xmlns:pc2="http://schemas.microsoft.com/office/powerpoint/2019/9/main/command">
                <pc:docMk/>
                <pc:sldMk cId="2977938260" sldId="893"/>
                <pc2:cmMk id="{EA0769FD-594C-AA41-BA4E-88854C6D4FC9}"/>
              </pc2:cmMkLst>
            </pc226:cmChg>
          </p:ext>
        </pc:extLst>
      </pc:sldChg>
      <pc:sldChg chg="modSp mod delCm">
        <pc:chgData name="Maynara de Almeida Furquim" userId="cb2f8acd-f477-4704-9f46-ae480f16722a" providerId="ADAL" clId="{3D6B01AF-27CC-6D44-A365-52A20C530D57}" dt="2025-07-18T12:38:46.878" v="716"/>
        <pc:sldMkLst>
          <pc:docMk/>
          <pc:sldMk cId="725065538" sldId="894"/>
        </pc:sldMkLst>
        <pc:spChg chg="mod">
          <ac:chgData name="Maynara de Almeida Furquim" userId="cb2f8acd-f477-4704-9f46-ae480f16722a" providerId="ADAL" clId="{3D6B01AF-27CC-6D44-A365-52A20C530D57}" dt="2025-07-18T12:38:46.878" v="716"/>
          <ac:spMkLst>
            <pc:docMk/>
            <pc:sldMk cId="725065538" sldId="894"/>
            <ac:spMk id="2" creationId="{E18AD878-124C-8138-123C-E0F5E7BC81CC}"/>
          </ac:spMkLst>
        </pc:spChg>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3D6B01AF-27CC-6D44-A365-52A20C530D57}" dt="2025-07-10T08:29:08.651" v="204"/>
              <pc2:cmMkLst xmlns:pc2="http://schemas.microsoft.com/office/powerpoint/2019/9/main/command">
                <pc:docMk/>
                <pc:sldMk cId="725065538" sldId="894"/>
                <pc2:cmMk id="{885BF058-A196-DB4B-8EB9-79D6B73C1241}"/>
              </pc2:cmMkLst>
            </pc226:cmChg>
            <pc226:cmChg xmlns:pc226="http://schemas.microsoft.com/office/powerpoint/2022/06/main/command" chg="del">
              <pc226:chgData name="Maynara de Almeida Furquim" userId="cb2f8acd-f477-4704-9f46-ae480f16722a" providerId="ADAL" clId="{3D6B01AF-27CC-6D44-A365-52A20C530D57}" dt="2025-07-10T08:29:17.946" v="206"/>
              <pc2:cmMkLst xmlns:pc2="http://schemas.microsoft.com/office/powerpoint/2019/9/main/command">
                <pc:docMk/>
                <pc:sldMk cId="725065538" sldId="894"/>
                <pc2:cmMk id="{9FC03F9A-9258-7B4B-804D-F20C32729306}"/>
              </pc2:cmMkLst>
            </pc226:cmChg>
            <pc226:cmChg xmlns:pc226="http://schemas.microsoft.com/office/powerpoint/2022/06/main/command" chg="del">
              <pc226:chgData name="Maynara de Almeida Furquim" userId="cb2f8acd-f477-4704-9f46-ae480f16722a" providerId="ADAL" clId="{3D6B01AF-27CC-6D44-A365-52A20C530D57}" dt="2025-07-10T08:29:29.088" v="208"/>
              <pc2:cmMkLst xmlns:pc2="http://schemas.microsoft.com/office/powerpoint/2019/9/main/command">
                <pc:docMk/>
                <pc:sldMk cId="725065538" sldId="894"/>
                <pc2:cmMk id="{0616B49B-BC99-A44A-86CF-D5A8C4624BA5}"/>
              </pc2:cmMkLst>
            </pc226:cmChg>
            <pc226:cmChg xmlns:pc226="http://schemas.microsoft.com/office/powerpoint/2022/06/main/command" chg="del">
              <pc226:chgData name="Maynara de Almeida Furquim" userId="cb2f8acd-f477-4704-9f46-ae480f16722a" providerId="ADAL" clId="{3D6B01AF-27CC-6D44-A365-52A20C530D57}" dt="2025-07-10T08:29:06.223" v="203"/>
              <pc2:cmMkLst xmlns:pc2="http://schemas.microsoft.com/office/powerpoint/2019/9/main/command">
                <pc:docMk/>
                <pc:sldMk cId="725065538" sldId="894"/>
                <pc2:cmMk id="{788B45B6-A2F6-43A4-B523-65CA721AEAB3}"/>
              </pc2:cmMkLst>
            </pc226:cmChg>
            <pc226:cmChg xmlns:pc226="http://schemas.microsoft.com/office/powerpoint/2022/06/main/command" chg="del">
              <pc226:chgData name="Maynara de Almeida Furquim" userId="cb2f8acd-f477-4704-9f46-ae480f16722a" providerId="ADAL" clId="{3D6B01AF-27CC-6D44-A365-52A20C530D57}" dt="2025-07-10T08:29:16.116" v="205"/>
              <pc2:cmMkLst xmlns:pc2="http://schemas.microsoft.com/office/powerpoint/2019/9/main/command">
                <pc:docMk/>
                <pc:sldMk cId="725065538" sldId="894"/>
                <pc2:cmMk id="{5F6CDFF4-3F6E-1643-A7DE-6751402A95EF}"/>
              </pc2:cmMkLst>
            </pc226:cmChg>
            <pc226:cmChg xmlns:pc226="http://schemas.microsoft.com/office/powerpoint/2022/06/main/command" chg="del">
              <pc226:chgData name="Maynara de Almeida Furquim" userId="cb2f8acd-f477-4704-9f46-ae480f16722a" providerId="ADAL" clId="{3D6B01AF-27CC-6D44-A365-52A20C530D57}" dt="2025-07-10T08:29:26.427" v="207"/>
              <pc2:cmMkLst xmlns:pc2="http://schemas.microsoft.com/office/powerpoint/2019/9/main/command">
                <pc:docMk/>
                <pc:sldMk cId="725065538" sldId="894"/>
                <pc2:cmMk id="{59F620FA-0FAA-534D-A9FC-EBBB479BA349}"/>
              </pc2:cmMkLst>
            </pc226:cmChg>
          </p:ext>
        </pc:extLst>
      </pc:sldChg>
      <pc:sldChg chg="modSp mod addCm delCm modCm">
        <pc:chgData name="Maynara de Almeida Furquim" userId="cb2f8acd-f477-4704-9f46-ae480f16722a" providerId="ADAL" clId="{3D6B01AF-27CC-6D44-A365-52A20C530D57}" dt="2025-07-18T12:40:24.752" v="770" actId="1036"/>
        <pc:sldMkLst>
          <pc:docMk/>
          <pc:sldMk cId="3917117534" sldId="895"/>
        </pc:sldMkLst>
        <pc:spChg chg="mod">
          <ac:chgData name="Maynara de Almeida Furquim" userId="cb2f8acd-f477-4704-9f46-ae480f16722a" providerId="ADAL" clId="{3D6B01AF-27CC-6D44-A365-52A20C530D57}" dt="2025-07-18T12:40:24.752" v="770" actId="1036"/>
          <ac:spMkLst>
            <pc:docMk/>
            <pc:sldMk cId="3917117534" sldId="895"/>
            <ac:spMk id="5" creationId="{097D70F8-B839-F17B-215C-C24FAC8F2B0B}"/>
          </ac:spMkLst>
        </pc:spChg>
        <pc:spChg chg="mod">
          <ac:chgData name="Maynara de Almeida Furquim" userId="cb2f8acd-f477-4704-9f46-ae480f16722a" providerId="ADAL" clId="{3D6B01AF-27CC-6D44-A365-52A20C530D57}" dt="2025-07-18T12:40:24.752" v="770" actId="1036"/>
          <ac:spMkLst>
            <pc:docMk/>
            <pc:sldMk cId="3917117534" sldId="895"/>
            <ac:spMk id="20" creationId="{F7B944E9-006B-2D10-41BD-4DCCBFE67C59}"/>
          </ac:spMkLst>
        </pc:spChg>
        <pc:spChg chg="mod">
          <ac:chgData name="Maynara de Almeida Furquim" userId="cb2f8acd-f477-4704-9f46-ae480f16722a" providerId="ADAL" clId="{3D6B01AF-27CC-6D44-A365-52A20C530D57}" dt="2025-07-18T12:40:24.752" v="770" actId="1036"/>
          <ac:spMkLst>
            <pc:docMk/>
            <pc:sldMk cId="3917117534" sldId="895"/>
            <ac:spMk id="21" creationId="{C501D249-7D31-4671-F2C1-8F02D1766E48}"/>
          </ac:spMkLst>
        </pc:spChg>
        <pc:spChg chg="mod">
          <ac:chgData name="Maynara de Almeida Furquim" userId="cb2f8acd-f477-4704-9f46-ae480f16722a" providerId="ADAL" clId="{3D6B01AF-27CC-6D44-A365-52A20C530D57}" dt="2025-07-18T12:40:24.752" v="770" actId="1036"/>
          <ac:spMkLst>
            <pc:docMk/>
            <pc:sldMk cId="3917117534" sldId="895"/>
            <ac:spMk id="22" creationId="{C72E9AAA-83E2-0AC8-59F6-6EB9F55943CE}"/>
          </ac:spMkLst>
        </pc:spChg>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3D6B01AF-27CC-6D44-A365-52A20C530D57}" dt="2025-07-10T08:29:35.129" v="209"/>
              <pc2:cmMkLst xmlns:pc2="http://schemas.microsoft.com/office/powerpoint/2019/9/main/command">
                <pc:docMk/>
                <pc:sldMk cId="3917117534" sldId="895"/>
                <pc2:cmMk id="{88300026-1FA8-4FFE-9B7C-75916004465E}"/>
              </pc2:cmMkLst>
            </pc226:cmChg>
            <pc226:cmChg xmlns:pc226="http://schemas.microsoft.com/office/powerpoint/2022/06/main/command" chg="add mod">
              <pc226:chgData name="Maynara de Almeida Furquim" userId="cb2f8acd-f477-4704-9f46-ae480f16722a" providerId="ADAL" clId="{3D6B01AF-27CC-6D44-A365-52A20C530D57}" dt="2025-07-18T12:39:53.287" v="761" actId="20577"/>
              <pc2:cmMkLst xmlns:pc2="http://schemas.microsoft.com/office/powerpoint/2019/9/main/command">
                <pc:docMk/>
                <pc:sldMk cId="3917117534" sldId="895"/>
                <pc2:cmMk id="{1B34B3F6-A4B0-714C-A09B-C37AE7CBB0A2}"/>
              </pc2:cmMkLst>
            </pc226:cmChg>
          </p:ext>
        </pc:extLst>
      </pc:sldChg>
      <pc:sldChg chg="modSp mod addCm delCm">
        <pc:chgData name="Maynara de Almeida Furquim" userId="cb2f8acd-f477-4704-9f46-ae480f16722a" providerId="ADAL" clId="{3D6B01AF-27CC-6D44-A365-52A20C530D57}" dt="2025-07-10T08:34:36.355" v="248"/>
        <pc:sldMkLst>
          <pc:docMk/>
          <pc:sldMk cId="3769304798" sldId="897"/>
        </pc:sldMkLst>
        <pc:extLst>
          <p:ext xmlns:p="http://schemas.openxmlformats.org/presentationml/2006/main" uri="{D6D511B9-2390-475A-947B-AFAB55BFBCF1}">
            <pc226:cmChg xmlns:pc226="http://schemas.microsoft.com/office/powerpoint/2022/06/main/command" chg="add">
              <pc226:chgData name="Maynara de Almeida Furquim" userId="cb2f8acd-f477-4704-9f46-ae480f16722a" providerId="ADAL" clId="{3D6B01AF-27CC-6D44-A365-52A20C530D57}" dt="2025-07-10T08:34:36.355" v="248"/>
              <pc2:cmMkLst xmlns:pc2="http://schemas.microsoft.com/office/powerpoint/2019/9/main/command">
                <pc:docMk/>
                <pc:sldMk cId="3769304798" sldId="897"/>
                <pc2:cmMk id="{21BFC522-B268-B14B-BAEA-D063CEDF399E}"/>
              </pc2:cmMkLst>
            </pc226:cmChg>
            <pc226:cmChg xmlns:pc226="http://schemas.microsoft.com/office/powerpoint/2022/06/main/command" chg="del">
              <pc226:chgData name="Maynara de Almeida Furquim" userId="cb2f8acd-f477-4704-9f46-ae480f16722a" providerId="ADAL" clId="{3D6B01AF-27CC-6D44-A365-52A20C530D57}" dt="2025-07-10T08:32:05.239" v="245"/>
              <pc2:cmMkLst xmlns:pc2="http://schemas.microsoft.com/office/powerpoint/2019/9/main/command">
                <pc:docMk/>
                <pc:sldMk cId="3769304798" sldId="897"/>
                <pc2:cmMk id="{1AEBBE49-D440-F944-BC53-3628F70D2CF0}"/>
              </pc2:cmMkLst>
            </pc226:cmChg>
            <pc226:cmChg xmlns:pc226="http://schemas.microsoft.com/office/powerpoint/2022/06/main/command" chg="del">
              <pc226:chgData name="Maynara de Almeida Furquim" userId="cb2f8acd-f477-4704-9f46-ae480f16722a" providerId="ADAL" clId="{3D6B01AF-27CC-6D44-A365-52A20C530D57}" dt="2025-07-10T08:32:03.179" v="244"/>
              <pc2:cmMkLst xmlns:pc2="http://schemas.microsoft.com/office/powerpoint/2019/9/main/command">
                <pc:docMk/>
                <pc:sldMk cId="3769304798" sldId="897"/>
                <pc2:cmMk id="{FE24C97D-2DEB-4F46-913C-B0C6C359AF5E}"/>
              </pc2:cmMkLst>
            </pc226:cmChg>
            <pc226:cmChg xmlns:pc226="http://schemas.microsoft.com/office/powerpoint/2022/06/main/command" chg="del">
              <pc226:chgData name="Maynara de Almeida Furquim" userId="cb2f8acd-f477-4704-9f46-ae480f16722a" providerId="ADAL" clId="{3D6B01AF-27CC-6D44-A365-52A20C530D57}" dt="2025-07-10T08:32:06.948" v="246"/>
              <pc2:cmMkLst xmlns:pc2="http://schemas.microsoft.com/office/powerpoint/2019/9/main/command">
                <pc:docMk/>
                <pc:sldMk cId="3769304798" sldId="897"/>
                <pc2:cmMk id="{FCC5AB99-6EC9-C645-AD62-01BC97AD9E9D}"/>
              </pc2:cmMkLst>
            </pc226:cmChg>
          </p:ext>
        </pc:extLst>
      </pc:sldChg>
      <pc:sldChg chg="modSp mod addCm delCm modCm">
        <pc:chgData name="Maynara de Almeida Furquim" userId="cb2f8acd-f477-4704-9f46-ae480f16722a" providerId="ADAL" clId="{3D6B01AF-27CC-6D44-A365-52A20C530D57}" dt="2025-07-18T12:48:18.783" v="810" actId="20577"/>
        <pc:sldMkLst>
          <pc:docMk/>
          <pc:sldMk cId="1953583728" sldId="899"/>
        </pc:sldMkLst>
        <pc:spChg chg="mod">
          <ac:chgData name="Maynara de Almeida Furquim" userId="cb2f8acd-f477-4704-9f46-ae480f16722a" providerId="ADAL" clId="{3D6B01AF-27CC-6D44-A365-52A20C530D57}" dt="2025-07-18T12:48:18.783" v="810" actId="20577"/>
          <ac:spMkLst>
            <pc:docMk/>
            <pc:sldMk cId="1953583728" sldId="899"/>
            <ac:spMk id="6" creationId="{56FF7AA5-C0D3-66F5-10B0-A6D190600BF6}"/>
          </ac:spMkLst>
        </pc:spChg>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3D6B01AF-27CC-6D44-A365-52A20C530D57}" dt="2025-07-10T08:38:32.036" v="250"/>
              <pc2:cmMkLst xmlns:pc2="http://schemas.microsoft.com/office/powerpoint/2019/9/main/command">
                <pc:docMk/>
                <pc:sldMk cId="1953583728" sldId="899"/>
                <pc2:cmMk id="{21760217-963D-D442-9FD1-D23E7CF9EB7F}"/>
              </pc2:cmMkLst>
            </pc226:cmChg>
            <pc226:cmChg xmlns:pc226="http://schemas.microsoft.com/office/powerpoint/2022/06/main/command" chg="del">
              <pc226:chgData name="Maynara de Almeida Furquim" userId="cb2f8acd-f477-4704-9f46-ae480f16722a" providerId="ADAL" clId="{3D6B01AF-27CC-6D44-A365-52A20C530D57}" dt="2025-07-10T08:38:49.008" v="255"/>
              <pc2:cmMkLst xmlns:pc2="http://schemas.microsoft.com/office/powerpoint/2019/9/main/command">
                <pc:docMk/>
                <pc:sldMk cId="1953583728" sldId="899"/>
                <pc2:cmMk id="{62A7361F-4BEB-3A43-8510-00630EDBBE40}"/>
              </pc2:cmMkLst>
            </pc226:cmChg>
            <pc226:cmChg xmlns:pc226="http://schemas.microsoft.com/office/powerpoint/2022/06/main/command" chg="del">
              <pc226:chgData name="Maynara de Almeida Furquim" userId="cb2f8acd-f477-4704-9f46-ae480f16722a" providerId="ADAL" clId="{3D6B01AF-27CC-6D44-A365-52A20C530D57}" dt="2025-07-10T08:38:44.022" v="253"/>
              <pc2:cmMkLst xmlns:pc2="http://schemas.microsoft.com/office/powerpoint/2019/9/main/command">
                <pc:docMk/>
                <pc:sldMk cId="1953583728" sldId="899"/>
                <pc2:cmMk id="{1430FA20-D764-FB41-88A8-4063892E6E31}"/>
              </pc2:cmMkLst>
            </pc226:cmChg>
            <pc226:cmChg xmlns:pc226="http://schemas.microsoft.com/office/powerpoint/2022/06/main/command" chg="del">
              <pc226:chgData name="Maynara de Almeida Furquim" userId="cb2f8acd-f477-4704-9f46-ae480f16722a" providerId="ADAL" clId="{3D6B01AF-27CC-6D44-A365-52A20C530D57}" dt="2025-07-10T08:38:33.623" v="252"/>
              <pc2:cmMkLst xmlns:pc2="http://schemas.microsoft.com/office/powerpoint/2019/9/main/command">
                <pc:docMk/>
                <pc:sldMk cId="1953583728" sldId="899"/>
                <pc2:cmMk id="{8036E02E-B75A-CA42-92EB-0922767B7C57}"/>
              </pc2:cmMkLst>
            </pc226:cmChg>
            <pc226:cmChg xmlns:pc226="http://schemas.microsoft.com/office/powerpoint/2022/06/main/command" chg="add mod">
              <pc226:chgData name="Maynara de Almeida Furquim" userId="cb2f8acd-f477-4704-9f46-ae480f16722a" providerId="ADAL" clId="{3D6B01AF-27CC-6D44-A365-52A20C530D57}" dt="2025-07-10T08:39:34.221" v="257"/>
              <pc2:cmMkLst xmlns:pc2="http://schemas.microsoft.com/office/powerpoint/2019/9/main/command">
                <pc:docMk/>
                <pc:sldMk cId="1953583728" sldId="899"/>
                <pc2:cmMk id="{1D026368-E360-BF40-BF26-E9C7581A23C1}"/>
              </pc2:cmMkLst>
            </pc226:cmChg>
            <pc226:cmChg xmlns:pc226="http://schemas.microsoft.com/office/powerpoint/2022/06/main/command" chg="del">
              <pc226:chgData name="Maynara de Almeida Furquim" userId="cb2f8acd-f477-4704-9f46-ae480f16722a" providerId="ADAL" clId="{3D6B01AF-27CC-6D44-A365-52A20C530D57}" dt="2025-07-10T08:38:32.765" v="251"/>
              <pc2:cmMkLst xmlns:pc2="http://schemas.microsoft.com/office/powerpoint/2019/9/main/command">
                <pc:docMk/>
                <pc:sldMk cId="1953583728" sldId="899"/>
                <pc2:cmMk id="{EB83ED8B-1818-BB42-AB5A-CB7108D8790F}"/>
              </pc2:cmMkLst>
            </pc226:cmChg>
            <pc226:cmChg xmlns:pc226="http://schemas.microsoft.com/office/powerpoint/2022/06/main/command" chg="add mod">
              <pc226:chgData name="Maynara de Almeida Furquim" userId="cb2f8acd-f477-4704-9f46-ae480f16722a" providerId="ADAL" clId="{3D6B01AF-27CC-6D44-A365-52A20C530D57}" dt="2025-07-18T12:48:18.783" v="810" actId="20577"/>
              <pc2:cmMkLst xmlns:pc2="http://schemas.microsoft.com/office/powerpoint/2019/9/main/command">
                <pc:docMk/>
                <pc:sldMk cId="1953583728" sldId="899"/>
                <pc2:cmMk id="{B66E7EA8-444C-DF49-A699-700B3D9375EB}"/>
              </pc2:cmMkLst>
            </pc226:cmChg>
            <pc226:cmChg xmlns:pc226="http://schemas.microsoft.com/office/powerpoint/2022/06/main/command" chg="del">
              <pc226:chgData name="Maynara de Almeida Furquim" userId="cb2f8acd-f477-4704-9f46-ae480f16722a" providerId="ADAL" clId="{3D6B01AF-27CC-6D44-A365-52A20C530D57}" dt="2025-07-10T08:38:31.167" v="249"/>
              <pc2:cmMkLst xmlns:pc2="http://schemas.microsoft.com/office/powerpoint/2019/9/main/command">
                <pc:docMk/>
                <pc:sldMk cId="1953583728" sldId="899"/>
                <pc2:cmMk id="{EBCA47AB-6574-4B6A-BC2A-115F4C1FFFD7}"/>
              </pc2:cmMkLst>
            </pc226:cmChg>
            <pc226:cmChg xmlns:pc226="http://schemas.microsoft.com/office/powerpoint/2022/06/main/command" chg="del">
              <pc226:chgData name="Maynara de Almeida Furquim" userId="cb2f8acd-f477-4704-9f46-ae480f16722a" providerId="ADAL" clId="{3D6B01AF-27CC-6D44-A365-52A20C530D57}" dt="2025-07-10T08:38:46.887" v="254"/>
              <pc2:cmMkLst xmlns:pc2="http://schemas.microsoft.com/office/powerpoint/2019/9/main/command">
                <pc:docMk/>
                <pc:sldMk cId="1953583728" sldId="899"/>
                <pc2:cmMk id="{CA9D91B7-F474-4B49-8A2F-01B712085790}"/>
              </pc2:cmMkLst>
            </pc226:cmChg>
          </p:ext>
        </pc:extLst>
      </pc:sldChg>
      <pc:sldChg chg="modSp mod modCm">
        <pc:chgData name="Maynara de Almeida Furquim" userId="cb2f8acd-f477-4704-9f46-ae480f16722a" providerId="ADAL" clId="{3D6B01AF-27CC-6D44-A365-52A20C530D57}" dt="2025-07-18T12:58:35.201" v="932" actId="20577"/>
        <pc:sldMkLst>
          <pc:docMk/>
          <pc:sldMk cId="2115052031" sldId="900"/>
        </pc:sldMkLst>
        <pc:spChg chg="mod">
          <ac:chgData name="Maynara de Almeida Furquim" userId="cb2f8acd-f477-4704-9f46-ae480f16722a" providerId="ADAL" clId="{3D6B01AF-27CC-6D44-A365-52A20C530D57}" dt="2025-07-18T12:58:35.201" v="932" actId="20577"/>
          <ac:spMkLst>
            <pc:docMk/>
            <pc:sldMk cId="2115052031" sldId="900"/>
            <ac:spMk id="6" creationId="{83334D0C-38C0-8321-75B5-54FAF2DD03D2}"/>
          </ac:spMkLst>
        </pc:spChg>
        <pc:extLst>
          <p:ext xmlns:p="http://schemas.openxmlformats.org/presentationml/2006/main" uri="{D6D511B9-2390-475A-947B-AFAB55BFBCF1}">
            <pc226:cmChg xmlns:pc226="http://schemas.microsoft.com/office/powerpoint/2022/06/main/command" chg="mod">
              <pc226:chgData name="Maynara de Almeida Furquim" userId="cb2f8acd-f477-4704-9f46-ae480f16722a" providerId="ADAL" clId="{3D6B01AF-27CC-6D44-A365-52A20C530D57}" dt="2025-07-18T12:58:35.201" v="932" actId="20577"/>
              <pc2:cmMkLst xmlns:pc2="http://schemas.microsoft.com/office/powerpoint/2019/9/main/command">
                <pc:docMk/>
                <pc:sldMk cId="2115052031" sldId="900"/>
                <pc2:cmMk id="{7CD6401D-4771-43A9-96ED-7B6150CB1B33}"/>
              </pc2:cmMkLst>
            </pc226:cmChg>
            <pc226:cmChg xmlns:pc226="http://schemas.microsoft.com/office/powerpoint/2022/06/main/command" chg="mod">
              <pc226:chgData name="Maynara de Almeida Furquim" userId="cb2f8acd-f477-4704-9f46-ae480f16722a" providerId="ADAL" clId="{3D6B01AF-27CC-6D44-A365-52A20C530D57}" dt="2025-07-18T12:58:35.201" v="932" actId="20577"/>
              <pc2:cmMkLst xmlns:pc2="http://schemas.microsoft.com/office/powerpoint/2019/9/main/command">
                <pc:docMk/>
                <pc:sldMk cId="2115052031" sldId="900"/>
                <pc2:cmMk id="{FB570BA3-D723-4443-9773-74075FEC2F8F}"/>
              </pc2:cmMkLst>
            </pc226:cmChg>
            <pc226:cmChg xmlns:pc226="http://schemas.microsoft.com/office/powerpoint/2022/06/main/command" chg="mod">
              <pc226:chgData name="Maynara de Almeida Furquim" userId="cb2f8acd-f477-4704-9f46-ae480f16722a" providerId="ADAL" clId="{3D6B01AF-27CC-6D44-A365-52A20C530D57}" dt="2025-07-18T12:58:35.201" v="932" actId="20577"/>
              <pc2:cmMkLst xmlns:pc2="http://schemas.microsoft.com/office/powerpoint/2019/9/main/command">
                <pc:docMk/>
                <pc:sldMk cId="2115052031" sldId="900"/>
                <pc2:cmMk id="{C49EAFE7-5EC5-8C40-A143-2863277AF619}"/>
              </pc2:cmMkLst>
            </pc226:cmChg>
          </p:ext>
        </pc:extLst>
      </pc:sldChg>
      <pc:sldChg chg="modSp mod addCm delCm">
        <pc:chgData name="Maynara de Almeida Furquim" userId="cb2f8acd-f477-4704-9f46-ae480f16722a" providerId="ADAL" clId="{3D6B01AF-27CC-6D44-A365-52A20C530D57}" dt="2025-07-18T16:51:35.959" v="1052" actId="20577"/>
        <pc:sldMkLst>
          <pc:docMk/>
          <pc:sldMk cId="3928890757" sldId="901"/>
        </pc:sldMkLst>
        <pc:spChg chg="mod">
          <ac:chgData name="Maynara de Almeida Furquim" userId="cb2f8acd-f477-4704-9f46-ae480f16722a" providerId="ADAL" clId="{3D6B01AF-27CC-6D44-A365-52A20C530D57}" dt="2025-07-18T12:58:41.598" v="933" actId="123"/>
          <ac:spMkLst>
            <pc:docMk/>
            <pc:sldMk cId="3928890757" sldId="901"/>
            <ac:spMk id="6" creationId="{83334D0C-38C0-8321-75B5-54FAF2DD03D2}"/>
          </ac:spMkLst>
        </pc:spChg>
        <pc:spChg chg="mod">
          <ac:chgData name="Maynara de Almeida Furquim" userId="cb2f8acd-f477-4704-9f46-ae480f16722a" providerId="ADAL" clId="{3D6B01AF-27CC-6D44-A365-52A20C530D57}" dt="2025-07-10T08:41:37.020" v="263" actId="1076"/>
          <ac:spMkLst>
            <pc:docMk/>
            <pc:sldMk cId="3928890757" sldId="901"/>
            <ac:spMk id="7" creationId="{5F1F08D9-9CD0-5097-B7D8-BFA6D242ACCB}"/>
          </ac:spMkLst>
        </pc:spChg>
        <pc:graphicFrameChg chg="mod modGraphic">
          <ac:chgData name="Maynara de Almeida Furquim" userId="cb2f8acd-f477-4704-9f46-ae480f16722a" providerId="ADAL" clId="{3D6B01AF-27CC-6D44-A365-52A20C530D57}" dt="2025-07-18T16:51:35.959" v="1052" actId="20577"/>
          <ac:graphicFrameMkLst>
            <pc:docMk/>
            <pc:sldMk cId="3928890757" sldId="901"/>
            <ac:graphicFrameMk id="2" creationId="{0D1CCFA9-B48D-8BB2-A39E-6BA1D0047500}"/>
          </ac:graphicFrameMkLst>
        </pc:graphicFrameChg>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3D6B01AF-27CC-6D44-A365-52A20C530D57}" dt="2025-07-10T08:41:35.141" v="261"/>
              <pc2:cmMkLst xmlns:pc2="http://schemas.microsoft.com/office/powerpoint/2019/9/main/command">
                <pc:docMk/>
                <pc:sldMk cId="3928890757" sldId="901"/>
                <pc2:cmMk id="{771CD803-E75E-F64E-8004-3BF75C343BD9}"/>
              </pc2:cmMkLst>
            </pc226:cmChg>
            <pc226:cmChg xmlns:pc226="http://schemas.microsoft.com/office/powerpoint/2022/06/main/command" chg="add">
              <pc226:chgData name="Maynara de Almeida Furquim" userId="cb2f8acd-f477-4704-9f46-ae480f16722a" providerId="ADAL" clId="{3D6B01AF-27CC-6D44-A365-52A20C530D57}" dt="2025-07-10T08:42:40.340" v="264"/>
              <pc2:cmMkLst xmlns:pc2="http://schemas.microsoft.com/office/powerpoint/2019/9/main/command">
                <pc:docMk/>
                <pc:sldMk cId="3928890757" sldId="901"/>
                <pc2:cmMk id="{874DE21F-DD99-2E47-AED3-AE50993EBCE5}"/>
              </pc2:cmMkLst>
            </pc226:cmChg>
            <pc226:cmChg xmlns:pc226="http://schemas.microsoft.com/office/powerpoint/2022/06/main/command" chg="del">
              <pc226:chgData name="Maynara de Almeida Furquim" userId="cb2f8acd-f477-4704-9f46-ae480f16722a" providerId="ADAL" clId="{3D6B01AF-27CC-6D44-A365-52A20C530D57}" dt="2025-07-10T08:41:34.521" v="260"/>
              <pc2:cmMkLst xmlns:pc2="http://schemas.microsoft.com/office/powerpoint/2019/9/main/command">
                <pc:docMk/>
                <pc:sldMk cId="3928890757" sldId="901"/>
                <pc2:cmMk id="{BDE0FAA9-CF62-7241-87F4-3AAD6407FC9E}"/>
              </pc2:cmMkLst>
            </pc226:cmChg>
            <pc226:cmChg xmlns:pc226="http://schemas.microsoft.com/office/powerpoint/2022/06/main/command" chg="del">
              <pc226:chgData name="Maynara de Almeida Furquim" userId="cb2f8acd-f477-4704-9f46-ae480f16722a" providerId="ADAL" clId="{3D6B01AF-27CC-6D44-A365-52A20C530D57}" dt="2025-07-10T08:41:33.802" v="259"/>
              <pc2:cmMkLst xmlns:pc2="http://schemas.microsoft.com/office/powerpoint/2019/9/main/command">
                <pc:docMk/>
                <pc:sldMk cId="3928890757" sldId="901"/>
                <pc2:cmMk id="{700E67F8-AE88-5A4F-91C4-49E369093315}"/>
              </pc2:cmMkLst>
            </pc226:cmChg>
          </p:ext>
        </pc:extLst>
      </pc:sldChg>
      <pc:sldChg chg="addCm delCm">
        <pc:chgData name="Maynara de Almeida Furquim" userId="cb2f8acd-f477-4704-9f46-ae480f16722a" providerId="ADAL" clId="{3D6B01AF-27CC-6D44-A365-52A20C530D57}" dt="2025-07-10T08:43:58.923" v="267"/>
        <pc:sldMkLst>
          <pc:docMk/>
          <pc:sldMk cId="2167916819" sldId="902"/>
        </pc:sldMkLst>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3D6B01AF-27CC-6D44-A365-52A20C530D57}" dt="2025-07-10T08:42:53.395" v="266"/>
              <pc2:cmMkLst xmlns:pc2="http://schemas.microsoft.com/office/powerpoint/2019/9/main/command">
                <pc:docMk/>
                <pc:sldMk cId="2167916819" sldId="902"/>
                <pc2:cmMk id="{A2C9944A-9048-E74A-BD54-061A4D72758C}"/>
              </pc2:cmMkLst>
            </pc226:cmChg>
            <pc226:cmChg xmlns:pc226="http://schemas.microsoft.com/office/powerpoint/2022/06/main/command" chg="add">
              <pc226:chgData name="Maynara de Almeida Furquim" userId="cb2f8acd-f477-4704-9f46-ae480f16722a" providerId="ADAL" clId="{3D6B01AF-27CC-6D44-A365-52A20C530D57}" dt="2025-07-10T08:43:58.923" v="267"/>
              <pc2:cmMkLst xmlns:pc2="http://schemas.microsoft.com/office/powerpoint/2019/9/main/command">
                <pc:docMk/>
                <pc:sldMk cId="2167916819" sldId="902"/>
                <pc2:cmMk id="{93F4DC64-E8CB-BC4E-9A58-D519E828CCBC}"/>
              </pc2:cmMkLst>
            </pc226:cmChg>
            <pc226:cmChg xmlns:pc226="http://schemas.microsoft.com/office/powerpoint/2022/06/main/command" chg="del">
              <pc226:chgData name="Maynara de Almeida Furquim" userId="cb2f8acd-f477-4704-9f46-ae480f16722a" providerId="ADAL" clId="{3D6B01AF-27CC-6D44-A365-52A20C530D57}" dt="2025-07-10T08:42:48.437" v="265"/>
              <pc2:cmMkLst xmlns:pc2="http://schemas.microsoft.com/office/powerpoint/2019/9/main/command">
                <pc:docMk/>
                <pc:sldMk cId="2167916819" sldId="902"/>
                <pc2:cmMk id="{01D1B9F1-67CF-4F7F-8CB5-743BC2497296}"/>
              </pc2:cmMkLst>
            </pc226:cmChg>
          </p:ext>
        </pc:extLst>
      </pc:sldChg>
    </pc:docChg>
  </pc:docChgLst>
  <pc:docChgLst>
    <pc:chgData name="Maynara de Almeida Furquim" userId="S::md064157@fh-muenster.de::cb2f8acd-f477-4704-9f46-ae480f16722a" providerId="AD" clId="Web-{49E1D1DA-E778-46B5-B880-DEBF34E0A2DC}"/>
    <pc:docChg chg="modSld">
      <pc:chgData name="Maynara de Almeida Furquim" userId="S::md064157@fh-muenster.de::cb2f8acd-f477-4704-9f46-ae480f16722a" providerId="AD" clId="Web-{49E1D1DA-E778-46B5-B880-DEBF34E0A2DC}" dt="2025-03-01T13:23:18.564" v="13" actId="20577"/>
      <pc:docMkLst>
        <pc:docMk/>
      </pc:docMkLst>
      <pc:sldChg chg="modSp">
        <pc:chgData name="Maynara de Almeida Furquim" userId="S::md064157@fh-muenster.de::cb2f8acd-f477-4704-9f46-ae480f16722a" providerId="AD" clId="Web-{49E1D1DA-E778-46B5-B880-DEBF34E0A2DC}" dt="2025-03-01T13:21:37.837" v="2" actId="20577"/>
        <pc:sldMkLst>
          <pc:docMk/>
          <pc:sldMk cId="2232584548" sldId="743"/>
        </pc:sldMkLst>
      </pc:sldChg>
      <pc:sldChg chg="modSp">
        <pc:chgData name="Maynara de Almeida Furquim" userId="S::md064157@fh-muenster.de::cb2f8acd-f477-4704-9f46-ae480f16722a" providerId="AD" clId="Web-{49E1D1DA-E778-46B5-B880-DEBF34E0A2DC}" dt="2025-03-01T13:23:18.564" v="13" actId="20577"/>
        <pc:sldMkLst>
          <pc:docMk/>
          <pc:sldMk cId="1616875370" sldId="744"/>
        </pc:sldMkLst>
      </pc:sldChg>
    </pc:docChg>
  </pc:docChgLst>
  <pc:docChgLst>
    <pc:chgData name="Paula Schüppenhauer" userId="53231c67-f842-40ae-9d40-eec1b0ea5f50" providerId="ADAL" clId="{96FA3EB6-05AE-4EA4-B2FC-C47934C27252}"/>
    <pc:docChg chg="custSel addSld delSld modSld">
      <pc:chgData name="Paula Schüppenhauer" userId="53231c67-f842-40ae-9d40-eec1b0ea5f50" providerId="ADAL" clId="{96FA3EB6-05AE-4EA4-B2FC-C47934C27252}" dt="2025-03-05T12:01:51.112" v="357" actId="478"/>
      <pc:docMkLst>
        <pc:docMk/>
      </pc:docMkLst>
      <pc:sldChg chg="delSp modSp add del mod">
        <pc:chgData name="Paula Schüppenhauer" userId="53231c67-f842-40ae-9d40-eec1b0ea5f50" providerId="ADAL" clId="{96FA3EB6-05AE-4EA4-B2FC-C47934C27252}" dt="2025-02-28T18:33:20.730" v="40" actId="20577"/>
        <pc:sldMkLst>
          <pc:docMk/>
          <pc:sldMk cId="2580362366" sldId="716"/>
        </pc:sldMkLst>
      </pc:sldChg>
      <pc:sldChg chg="delSp modSp add mod modCm">
        <pc:chgData name="Paula Schüppenhauer" userId="53231c67-f842-40ae-9d40-eec1b0ea5f50" providerId="ADAL" clId="{96FA3EB6-05AE-4EA4-B2FC-C47934C27252}" dt="2025-02-28T18:33:15.727" v="39" actId="20577"/>
        <pc:sldMkLst>
          <pc:docMk/>
          <pc:sldMk cId="1531802650" sldId="717"/>
        </pc:sldMkLst>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96FA3EB6-05AE-4EA4-B2FC-C47934C27252}" dt="2025-02-28T18:33:15.727" v="39" actId="20577"/>
              <pc2:cmMkLst xmlns:pc2="http://schemas.microsoft.com/office/powerpoint/2019/9/main/command">
                <pc:docMk/>
                <pc:sldMk cId="1531802650" sldId="717"/>
                <pc2:cmMk id="{CB97134D-B029-4438-9894-0CD0D90880AE}"/>
              </pc2:cmMkLst>
            </pc226:cmChg>
            <pc226:cmChg xmlns:pc226="http://schemas.microsoft.com/office/powerpoint/2022/06/main/command" chg="mod">
              <pc226:chgData name="Paula Schüppenhauer" userId="53231c67-f842-40ae-9d40-eec1b0ea5f50" providerId="ADAL" clId="{96FA3EB6-05AE-4EA4-B2FC-C47934C27252}" dt="2025-02-28T18:33:15.727" v="39" actId="20577"/>
              <pc2:cmMkLst xmlns:pc2="http://schemas.microsoft.com/office/powerpoint/2019/9/main/command">
                <pc:docMk/>
                <pc:sldMk cId="1531802650" sldId="717"/>
                <pc2:cmMk id="{C76FCB71-75AA-4873-9385-0C5B6BD1CB26}"/>
              </pc2:cmMkLst>
            </pc226:cmChg>
            <pc226:cmChg xmlns:pc226="http://schemas.microsoft.com/office/powerpoint/2022/06/main/command" chg="mod">
              <pc226:chgData name="Paula Schüppenhauer" userId="53231c67-f842-40ae-9d40-eec1b0ea5f50" providerId="ADAL" clId="{96FA3EB6-05AE-4EA4-B2FC-C47934C27252}" dt="2025-02-28T18:33:15.727" v="39" actId="20577"/>
              <pc2:cmMkLst xmlns:pc2="http://schemas.microsoft.com/office/powerpoint/2019/9/main/command">
                <pc:docMk/>
                <pc:sldMk cId="1531802650" sldId="717"/>
                <pc2:cmMk id="{271236B2-28DB-46B8-AD16-7DA68210FC5A}"/>
              </pc2:cmMkLst>
            </pc226:cmChg>
          </p:ext>
        </pc:extLst>
      </pc:sldChg>
      <pc:sldChg chg="add">
        <pc:chgData name="Paula Schüppenhauer" userId="53231c67-f842-40ae-9d40-eec1b0ea5f50" providerId="ADAL" clId="{96FA3EB6-05AE-4EA4-B2FC-C47934C27252}" dt="2025-02-28T18:16:26.383" v="8"/>
        <pc:sldMkLst>
          <pc:docMk/>
          <pc:sldMk cId="1004643622" sldId="718"/>
        </pc:sldMkLst>
      </pc:sldChg>
      <pc:sldChg chg="add">
        <pc:chgData name="Paula Schüppenhauer" userId="53231c67-f842-40ae-9d40-eec1b0ea5f50" providerId="ADAL" clId="{96FA3EB6-05AE-4EA4-B2FC-C47934C27252}" dt="2025-02-28T18:16:31.716" v="9"/>
        <pc:sldMkLst>
          <pc:docMk/>
          <pc:sldMk cId="3454042955" sldId="719"/>
        </pc:sldMkLst>
      </pc:sldChg>
      <pc:sldChg chg="add">
        <pc:chgData name="Paula Schüppenhauer" userId="53231c67-f842-40ae-9d40-eec1b0ea5f50" providerId="ADAL" clId="{96FA3EB6-05AE-4EA4-B2FC-C47934C27252}" dt="2025-02-28T18:18:22.862" v="22"/>
        <pc:sldMkLst>
          <pc:docMk/>
          <pc:sldMk cId="1769295409" sldId="726"/>
        </pc:sldMkLst>
      </pc:sldChg>
      <pc:sldChg chg="modSp add mod">
        <pc:chgData name="Paula Schüppenhauer" userId="53231c67-f842-40ae-9d40-eec1b0ea5f50" providerId="ADAL" clId="{96FA3EB6-05AE-4EA4-B2FC-C47934C27252}" dt="2025-02-28T18:33:43.510" v="56" actId="20577"/>
        <pc:sldMkLst>
          <pc:docMk/>
          <pc:sldMk cId="2084586475" sldId="738"/>
        </pc:sldMkLst>
      </pc:sldChg>
      <pc:sldChg chg="modSp add mod">
        <pc:chgData name="Paula Schüppenhauer" userId="53231c67-f842-40ae-9d40-eec1b0ea5f50" providerId="ADAL" clId="{96FA3EB6-05AE-4EA4-B2FC-C47934C27252}" dt="2025-02-28T18:33:34.413" v="48" actId="20577"/>
        <pc:sldMkLst>
          <pc:docMk/>
          <pc:sldMk cId="2198267833" sldId="739"/>
        </pc:sldMkLst>
      </pc:sldChg>
      <pc:sldChg chg="add">
        <pc:chgData name="Paula Schüppenhauer" userId="53231c67-f842-40ae-9d40-eec1b0ea5f50" providerId="ADAL" clId="{96FA3EB6-05AE-4EA4-B2FC-C47934C27252}" dt="2025-02-28T18:16:15.001" v="6"/>
        <pc:sldMkLst>
          <pc:docMk/>
          <pc:sldMk cId="4212282578" sldId="740"/>
        </pc:sldMkLst>
      </pc:sldChg>
      <pc:sldChg chg="modSp add mod">
        <pc:chgData name="Paula Schüppenhauer" userId="53231c67-f842-40ae-9d40-eec1b0ea5f50" providerId="ADAL" clId="{96FA3EB6-05AE-4EA4-B2FC-C47934C27252}" dt="2025-02-28T18:39:05.581" v="266" actId="13926"/>
        <pc:sldMkLst>
          <pc:docMk/>
          <pc:sldMk cId="2349563486" sldId="741"/>
        </pc:sldMkLst>
      </pc:sldChg>
      <pc:sldChg chg="modSp add mod">
        <pc:chgData name="Paula Schüppenhauer" userId="53231c67-f842-40ae-9d40-eec1b0ea5f50" providerId="ADAL" clId="{96FA3EB6-05AE-4EA4-B2FC-C47934C27252}" dt="2025-02-28T18:39:53.776" v="355" actId="20577"/>
        <pc:sldMkLst>
          <pc:docMk/>
          <pc:sldMk cId="2536539107" sldId="742"/>
        </pc:sldMkLst>
      </pc:sldChg>
      <pc:sldChg chg="add">
        <pc:chgData name="Paula Schüppenhauer" userId="53231c67-f842-40ae-9d40-eec1b0ea5f50" providerId="ADAL" clId="{96FA3EB6-05AE-4EA4-B2FC-C47934C27252}" dt="2025-02-28T18:16:52.563" v="11"/>
        <pc:sldMkLst>
          <pc:docMk/>
          <pc:sldMk cId="2232584548" sldId="743"/>
        </pc:sldMkLst>
      </pc:sldChg>
      <pc:sldChg chg="modSp add mod">
        <pc:chgData name="Paula Schüppenhauer" userId="53231c67-f842-40ae-9d40-eec1b0ea5f50" providerId="ADAL" clId="{96FA3EB6-05AE-4EA4-B2FC-C47934C27252}" dt="2025-02-28T18:34:25.865" v="65" actId="6549"/>
        <pc:sldMkLst>
          <pc:docMk/>
          <pc:sldMk cId="1616875370" sldId="744"/>
        </pc:sldMkLst>
      </pc:sldChg>
      <pc:sldChg chg="modSp add mod">
        <pc:chgData name="Paula Schüppenhauer" userId="53231c67-f842-40ae-9d40-eec1b0ea5f50" providerId="ADAL" clId="{96FA3EB6-05AE-4EA4-B2FC-C47934C27252}" dt="2025-02-28T18:39:45.677" v="334" actId="20577"/>
        <pc:sldMkLst>
          <pc:docMk/>
          <pc:sldMk cId="1904319470" sldId="745"/>
        </pc:sldMkLst>
      </pc:sldChg>
      <pc:sldChg chg="modSp add mod">
        <pc:chgData name="Paula Schüppenhauer" userId="53231c67-f842-40ae-9d40-eec1b0ea5f50" providerId="ADAL" clId="{96FA3EB6-05AE-4EA4-B2FC-C47934C27252}" dt="2025-02-28T18:38:38.057" v="248" actId="13926"/>
        <pc:sldMkLst>
          <pc:docMk/>
          <pc:sldMk cId="3229783106" sldId="746"/>
        </pc:sldMkLst>
      </pc:sldChg>
      <pc:sldChg chg="add">
        <pc:chgData name="Paula Schüppenhauer" userId="53231c67-f842-40ae-9d40-eec1b0ea5f50" providerId="ADAL" clId="{96FA3EB6-05AE-4EA4-B2FC-C47934C27252}" dt="2025-02-28T18:17:25.673" v="15"/>
        <pc:sldMkLst>
          <pc:docMk/>
          <pc:sldMk cId="4087631756" sldId="747"/>
        </pc:sldMkLst>
      </pc:sldChg>
      <pc:sldChg chg="modSp add mod">
        <pc:chgData name="Paula Schüppenhauer" userId="53231c67-f842-40ae-9d40-eec1b0ea5f50" providerId="ADAL" clId="{96FA3EB6-05AE-4EA4-B2FC-C47934C27252}" dt="2025-02-28T18:35:20.625" v="133" actId="20577"/>
        <pc:sldMkLst>
          <pc:docMk/>
          <pc:sldMk cId="3860304140" sldId="748"/>
        </pc:sldMkLst>
      </pc:sldChg>
      <pc:sldChg chg="modSp add mod">
        <pc:chgData name="Paula Schüppenhauer" userId="53231c67-f842-40ae-9d40-eec1b0ea5f50" providerId="ADAL" clId="{96FA3EB6-05AE-4EA4-B2FC-C47934C27252}" dt="2025-02-28T18:38:08.106" v="224" actId="13926"/>
        <pc:sldMkLst>
          <pc:docMk/>
          <pc:sldMk cId="4101047741" sldId="749"/>
        </pc:sldMkLst>
      </pc:sldChg>
      <pc:sldChg chg="modSp add mod">
        <pc:chgData name="Paula Schüppenhauer" userId="53231c67-f842-40ae-9d40-eec1b0ea5f50" providerId="ADAL" clId="{96FA3EB6-05AE-4EA4-B2FC-C47934C27252}" dt="2025-02-28T18:35:13.284" v="125" actId="20577"/>
        <pc:sldMkLst>
          <pc:docMk/>
          <pc:sldMk cId="3850062831" sldId="750"/>
        </pc:sldMkLst>
      </pc:sldChg>
      <pc:sldChg chg="add">
        <pc:chgData name="Paula Schüppenhauer" userId="53231c67-f842-40ae-9d40-eec1b0ea5f50" providerId="ADAL" clId="{96FA3EB6-05AE-4EA4-B2FC-C47934C27252}" dt="2025-02-28T18:17:56.243" v="19"/>
        <pc:sldMkLst>
          <pc:docMk/>
          <pc:sldMk cId="1691645155" sldId="751"/>
        </pc:sldMkLst>
      </pc:sldChg>
      <pc:sldChg chg="modSp add mod">
        <pc:chgData name="Paula Schüppenhauer" userId="53231c67-f842-40ae-9d40-eec1b0ea5f50" providerId="ADAL" clId="{96FA3EB6-05AE-4EA4-B2FC-C47934C27252}" dt="2025-02-28T18:37:45.890" v="206" actId="13926"/>
        <pc:sldMkLst>
          <pc:docMk/>
          <pc:sldMk cId="2213118164" sldId="752"/>
        </pc:sldMkLst>
      </pc:sldChg>
      <pc:sldChg chg="modSp add mod">
        <pc:chgData name="Paula Schüppenhauer" userId="53231c67-f842-40ae-9d40-eec1b0ea5f50" providerId="ADAL" clId="{96FA3EB6-05AE-4EA4-B2FC-C47934C27252}" dt="2025-02-28T18:39:38.273" v="317" actId="20577"/>
        <pc:sldMkLst>
          <pc:docMk/>
          <pc:sldMk cId="3594585101" sldId="753"/>
        </pc:sldMkLst>
      </pc:sldChg>
      <pc:sldChg chg="modSp add mod">
        <pc:chgData name="Paula Schüppenhauer" userId="53231c67-f842-40ae-9d40-eec1b0ea5f50" providerId="ADAL" clId="{96FA3EB6-05AE-4EA4-B2FC-C47934C27252}" dt="2025-02-28T18:35:43.709" v="141" actId="20577"/>
        <pc:sldMkLst>
          <pc:docMk/>
          <pc:sldMk cId="700740959" sldId="754"/>
        </pc:sldMkLst>
      </pc:sldChg>
      <pc:sldChg chg="addSp delSp modSp add mod">
        <pc:chgData name="Paula Schüppenhauer" userId="53231c67-f842-40ae-9d40-eec1b0ea5f50" providerId="ADAL" clId="{96FA3EB6-05AE-4EA4-B2FC-C47934C27252}" dt="2025-03-05T12:01:51.112" v="357" actId="478"/>
        <pc:sldMkLst>
          <pc:docMk/>
          <pc:sldMk cId="474743450" sldId="755"/>
        </pc:sldMkLst>
      </pc:sldChg>
      <pc:sldChg chg="modSp add mod">
        <pc:chgData name="Paula Schüppenhauer" userId="53231c67-f842-40ae-9d40-eec1b0ea5f50" providerId="ADAL" clId="{96FA3EB6-05AE-4EA4-B2FC-C47934C27252}" dt="2025-02-28T18:39:31.004" v="300" actId="20577"/>
        <pc:sldMkLst>
          <pc:docMk/>
          <pc:sldMk cId="1381520828" sldId="756"/>
        </pc:sldMkLst>
      </pc:sldChg>
      <pc:sldChg chg="add">
        <pc:chgData name="Paula Schüppenhauer" userId="53231c67-f842-40ae-9d40-eec1b0ea5f50" providerId="ADAL" clId="{96FA3EB6-05AE-4EA4-B2FC-C47934C27252}" dt="2025-02-28T18:18:57.976" v="26"/>
        <pc:sldMkLst>
          <pc:docMk/>
          <pc:sldMk cId="2675896868" sldId="757"/>
        </pc:sldMkLst>
      </pc:sldChg>
      <pc:sldChg chg="add">
        <pc:chgData name="Paula Schüppenhauer" userId="53231c67-f842-40ae-9d40-eec1b0ea5f50" providerId="ADAL" clId="{96FA3EB6-05AE-4EA4-B2FC-C47934C27252}" dt="2025-02-28T18:19:02.842" v="27"/>
        <pc:sldMkLst>
          <pc:docMk/>
          <pc:sldMk cId="2573214012" sldId="758"/>
        </pc:sldMkLst>
      </pc:sldChg>
      <pc:sldChg chg="add">
        <pc:chgData name="Paula Schüppenhauer" userId="53231c67-f842-40ae-9d40-eec1b0ea5f50" providerId="ADAL" clId="{96FA3EB6-05AE-4EA4-B2FC-C47934C27252}" dt="2025-02-28T18:19:17.444" v="28"/>
        <pc:sldMkLst>
          <pc:docMk/>
          <pc:sldMk cId="1264205848" sldId="759"/>
        </pc:sldMkLst>
      </pc:sldChg>
      <pc:sldChg chg="add">
        <pc:chgData name="Paula Schüppenhauer" userId="53231c67-f842-40ae-9d40-eec1b0ea5f50" providerId="ADAL" clId="{96FA3EB6-05AE-4EA4-B2FC-C47934C27252}" dt="2025-02-28T18:19:21.947" v="29"/>
        <pc:sldMkLst>
          <pc:docMk/>
          <pc:sldMk cId="1852106771" sldId="760"/>
        </pc:sldMkLst>
      </pc:sldChg>
      <pc:sldChg chg="add">
        <pc:chgData name="Paula Schüppenhauer" userId="53231c67-f842-40ae-9d40-eec1b0ea5f50" providerId="ADAL" clId="{96FA3EB6-05AE-4EA4-B2FC-C47934C27252}" dt="2025-02-28T18:19:26.851" v="30"/>
        <pc:sldMkLst>
          <pc:docMk/>
          <pc:sldMk cId="376758092" sldId="761"/>
        </pc:sldMkLst>
      </pc:sldChg>
      <pc:sldMasterChg chg="delSldLayout">
        <pc:chgData name="Paula Schüppenhauer" userId="53231c67-f842-40ae-9d40-eec1b0ea5f50" providerId="ADAL" clId="{96FA3EB6-05AE-4EA4-B2FC-C47934C27252}" dt="2025-02-28T18:15:21.337" v="1" actId="47"/>
        <pc:sldMasterMkLst>
          <pc:docMk/>
          <pc:sldMasterMk cId="2333879095" sldId="2147483738"/>
        </pc:sldMasterMkLst>
        <pc:sldLayoutChg chg="del">
          <pc:chgData name="Paula Schüppenhauer" userId="53231c67-f842-40ae-9d40-eec1b0ea5f50" providerId="ADAL" clId="{96FA3EB6-05AE-4EA4-B2FC-C47934C27252}" dt="2025-02-28T18:15:21.337" v="1" actId="47"/>
          <pc:sldLayoutMkLst>
            <pc:docMk/>
            <pc:sldMasterMk cId="2333879095" sldId="2147483738"/>
            <pc:sldLayoutMk cId="3595573642" sldId="2147483807"/>
          </pc:sldLayoutMkLst>
        </pc:sldLayoutChg>
      </pc:sldMasterChg>
    </pc:docChg>
  </pc:docChgLst>
  <pc:docChgLst>
    <pc:chgData name="Maynara de Almeida Furquim" userId="cb2f8acd-f477-4704-9f46-ae480f16722a" providerId="ADAL" clId="{70F758C5-7186-1545-B307-0210AFE1B274}"/>
    <pc:docChg chg="undo custSel delSld modSld modMainMaster">
      <pc:chgData name="Maynara de Almeida Furquim" userId="cb2f8acd-f477-4704-9f46-ae480f16722a" providerId="ADAL" clId="{70F758C5-7186-1545-B307-0210AFE1B274}" dt="2025-02-27T09:28:23.053" v="33"/>
      <pc:docMkLst>
        <pc:docMk/>
      </pc:docMkLst>
      <pc:sldChg chg="del">
        <pc:chgData name="Maynara de Almeida Furquim" userId="cb2f8acd-f477-4704-9f46-ae480f16722a" providerId="ADAL" clId="{70F758C5-7186-1545-B307-0210AFE1B274}" dt="2025-02-27T09:27:13.992" v="1" actId="2696"/>
        <pc:sldMkLst>
          <pc:docMk/>
          <pc:sldMk cId="2580362366" sldId="716"/>
        </pc:sldMkLst>
      </pc:sldChg>
      <pc:sldChg chg="del">
        <pc:chgData name="Maynara de Almeida Furquim" userId="cb2f8acd-f477-4704-9f46-ae480f16722a" providerId="ADAL" clId="{70F758C5-7186-1545-B307-0210AFE1B274}" dt="2025-02-27T09:27:14.478" v="2" actId="2696"/>
        <pc:sldMkLst>
          <pc:docMk/>
          <pc:sldMk cId="1852106771" sldId="717"/>
        </pc:sldMkLst>
      </pc:sldChg>
      <pc:sldChg chg="del">
        <pc:chgData name="Maynara de Almeida Furquim" userId="cb2f8acd-f477-4704-9f46-ae480f16722a" providerId="ADAL" clId="{70F758C5-7186-1545-B307-0210AFE1B274}" dt="2025-02-27T09:27:27.528" v="19" actId="2696"/>
        <pc:sldMkLst>
          <pc:docMk/>
          <pc:sldMk cId="4087631756" sldId="718"/>
        </pc:sldMkLst>
      </pc:sldChg>
      <pc:sldChg chg="del">
        <pc:chgData name="Maynara de Almeida Furquim" userId="cb2f8acd-f477-4704-9f46-ae480f16722a" providerId="ADAL" clId="{70F758C5-7186-1545-B307-0210AFE1B274}" dt="2025-02-27T09:27:18.015" v="5" actId="2696"/>
        <pc:sldMkLst>
          <pc:docMk/>
          <pc:sldMk cId="3147586066" sldId="724"/>
        </pc:sldMkLst>
      </pc:sldChg>
      <pc:sldChg chg="del">
        <pc:chgData name="Maynara de Almeida Furquim" userId="cb2f8acd-f477-4704-9f46-ae480f16722a" providerId="ADAL" clId="{70F758C5-7186-1545-B307-0210AFE1B274}" dt="2025-02-27T09:27:18.461" v="6" actId="2696"/>
        <pc:sldMkLst>
          <pc:docMk/>
          <pc:sldMk cId="2675896868" sldId="726"/>
        </pc:sldMkLst>
      </pc:sldChg>
      <pc:sldChg chg="del">
        <pc:chgData name="Maynara de Almeida Furquim" userId="cb2f8acd-f477-4704-9f46-ae480f16722a" providerId="ADAL" clId="{70F758C5-7186-1545-B307-0210AFE1B274}" dt="2025-02-27T09:27:24.107" v="15" actId="2696"/>
        <pc:sldMkLst>
          <pc:docMk/>
          <pc:sldMk cId="1311533088" sldId="728"/>
        </pc:sldMkLst>
      </pc:sldChg>
      <pc:sldChg chg="addSp delSp modSp mod delCm">
        <pc:chgData name="Maynara de Almeida Furquim" userId="cb2f8acd-f477-4704-9f46-ae480f16722a" providerId="ADAL" clId="{70F758C5-7186-1545-B307-0210AFE1B274}" dt="2025-02-27T09:28:23.053" v="33"/>
        <pc:sldMkLst>
          <pc:docMk/>
          <pc:sldMk cId="1701862560" sldId="731"/>
        </pc:sldMkLst>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70F758C5-7186-1545-B307-0210AFE1B274}" dt="2025-02-27T09:27:09.752" v="0"/>
              <pc2:cmMkLst xmlns:pc2="http://schemas.microsoft.com/office/powerpoint/2019/9/main/command">
                <pc:docMk/>
                <pc:sldMk cId="1701862560" sldId="731"/>
                <pc2:cmMk id="{51D8FCD1-197B-4237-BE03-D31061BACB65}"/>
              </pc2:cmMkLst>
            </pc226:cmChg>
          </p:ext>
        </pc:extLst>
      </pc:sldChg>
      <pc:sldChg chg="del delCm">
        <pc:chgData name="Maynara de Almeida Furquim" userId="cb2f8acd-f477-4704-9f46-ae480f16722a" providerId="ADAL" clId="{70F758C5-7186-1545-B307-0210AFE1B274}" dt="2025-02-27T09:27:16.141" v="3" actId="2696"/>
        <pc:sldMkLst>
          <pc:docMk/>
          <pc:sldMk cId="4160560125" sldId="738"/>
        </pc:sldMkLst>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70F758C5-7186-1545-B307-0210AFE1B274}" dt="2025-02-27T09:27:09.752" v="0"/>
              <pc2:cmMkLst xmlns:pc2="http://schemas.microsoft.com/office/powerpoint/2019/9/main/command">
                <pc:docMk/>
                <pc:sldMk cId="4160560125" sldId="738"/>
                <pc2:cmMk id="{0AE4CAA0-8435-49A0-B569-5E841C409079}"/>
              </pc2:cmMkLst>
            </pc226:cmChg>
            <pc226:cmChg xmlns:pc226="http://schemas.microsoft.com/office/powerpoint/2022/06/main/command" chg="del">
              <pc226:chgData name="Maynara de Almeida Furquim" userId="cb2f8acd-f477-4704-9f46-ae480f16722a" providerId="ADAL" clId="{70F758C5-7186-1545-B307-0210AFE1B274}" dt="2025-02-27T09:27:09.752" v="0"/>
              <pc2:cmMkLst xmlns:pc2="http://schemas.microsoft.com/office/powerpoint/2019/9/main/command">
                <pc:docMk/>
                <pc:sldMk cId="4160560125" sldId="738"/>
                <pc2:cmMk id="{B72D67D1-A9EF-4033-AF70-120AF6CBE0D7}"/>
              </pc2:cmMkLst>
            </pc226:cmChg>
          </p:ext>
        </pc:extLst>
      </pc:sldChg>
      <pc:sldChg chg="del delCm">
        <pc:chgData name="Maynara de Almeida Furquim" userId="cb2f8acd-f477-4704-9f46-ae480f16722a" providerId="ADAL" clId="{70F758C5-7186-1545-B307-0210AFE1B274}" dt="2025-02-27T09:27:16.915" v="4" actId="2696"/>
        <pc:sldMkLst>
          <pc:docMk/>
          <pc:sldMk cId="1381520828" sldId="739"/>
        </pc:sldMkLst>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70F758C5-7186-1545-B307-0210AFE1B274}" dt="2025-02-27T09:27:09.752" v="0"/>
              <pc2:cmMkLst xmlns:pc2="http://schemas.microsoft.com/office/powerpoint/2019/9/main/command">
                <pc:docMk/>
                <pc:sldMk cId="1381520828" sldId="739"/>
                <pc2:cmMk id="{3BDD7839-E2CE-4BF6-89B7-51443E282C29}"/>
              </pc2:cmMkLst>
            </pc226:cmChg>
            <pc226:cmChg xmlns:pc226="http://schemas.microsoft.com/office/powerpoint/2022/06/main/command" chg="del">
              <pc226:chgData name="Maynara de Almeida Furquim" userId="cb2f8acd-f477-4704-9f46-ae480f16722a" providerId="ADAL" clId="{70F758C5-7186-1545-B307-0210AFE1B274}" dt="2025-02-27T09:27:09.752" v="0"/>
              <pc2:cmMkLst xmlns:pc2="http://schemas.microsoft.com/office/powerpoint/2019/9/main/command">
                <pc:docMk/>
                <pc:sldMk cId="1381520828" sldId="739"/>
                <pc2:cmMk id="{3D7F70C7-BBB5-45DD-B4E8-499FD616892F}"/>
              </pc2:cmMkLst>
            </pc226:cmChg>
          </p:ext>
        </pc:extLst>
      </pc:sldChg>
      <pc:sldChg chg="del">
        <pc:chgData name="Maynara de Almeida Furquim" userId="cb2f8acd-f477-4704-9f46-ae480f16722a" providerId="ADAL" clId="{70F758C5-7186-1545-B307-0210AFE1B274}" dt="2025-02-27T09:27:18.882" v="7" actId="2696"/>
        <pc:sldMkLst>
          <pc:docMk/>
          <pc:sldMk cId="2573214012" sldId="740"/>
        </pc:sldMkLst>
      </pc:sldChg>
      <pc:sldChg chg="del">
        <pc:chgData name="Maynara de Almeida Furquim" userId="cb2f8acd-f477-4704-9f46-ae480f16722a" providerId="ADAL" clId="{70F758C5-7186-1545-B307-0210AFE1B274}" dt="2025-02-27T09:27:19.812" v="8" actId="2696"/>
        <pc:sldMkLst>
          <pc:docMk/>
          <pc:sldMk cId="3183931834" sldId="741"/>
        </pc:sldMkLst>
      </pc:sldChg>
      <pc:sldChg chg="del">
        <pc:chgData name="Maynara de Almeida Furquim" userId="cb2f8acd-f477-4704-9f46-ae480f16722a" providerId="ADAL" clId="{70F758C5-7186-1545-B307-0210AFE1B274}" dt="2025-02-27T09:27:20.260" v="9" actId="2696"/>
        <pc:sldMkLst>
          <pc:docMk/>
          <pc:sldMk cId="3594585101" sldId="742"/>
        </pc:sldMkLst>
      </pc:sldChg>
      <pc:sldChg chg="del">
        <pc:chgData name="Maynara de Almeida Furquim" userId="cb2f8acd-f477-4704-9f46-ae480f16722a" providerId="ADAL" clId="{70F758C5-7186-1545-B307-0210AFE1B274}" dt="2025-02-27T09:27:21.195" v="10" actId="2696"/>
        <pc:sldMkLst>
          <pc:docMk/>
          <pc:sldMk cId="1769295409" sldId="743"/>
        </pc:sldMkLst>
      </pc:sldChg>
      <pc:sldChg chg="del">
        <pc:chgData name="Maynara de Almeida Furquim" userId="cb2f8acd-f477-4704-9f46-ae480f16722a" providerId="ADAL" clId="{70F758C5-7186-1545-B307-0210AFE1B274}" dt="2025-02-27T09:27:21.538" v="11" actId="2696"/>
        <pc:sldMkLst>
          <pc:docMk/>
          <pc:sldMk cId="700740959" sldId="744"/>
        </pc:sldMkLst>
      </pc:sldChg>
      <pc:sldChg chg="del">
        <pc:chgData name="Maynara de Almeida Furquim" userId="cb2f8acd-f477-4704-9f46-ae480f16722a" providerId="ADAL" clId="{70F758C5-7186-1545-B307-0210AFE1B274}" dt="2025-02-27T09:27:22.844" v="12" actId="2696"/>
        <pc:sldMkLst>
          <pc:docMk/>
          <pc:sldMk cId="931718571" sldId="745"/>
        </pc:sldMkLst>
      </pc:sldChg>
      <pc:sldChg chg="del">
        <pc:chgData name="Maynara de Almeida Furquim" userId="cb2f8acd-f477-4704-9f46-ae480f16722a" providerId="ADAL" clId="{70F758C5-7186-1545-B307-0210AFE1B274}" dt="2025-02-27T09:27:23.240" v="13" actId="2696"/>
        <pc:sldMkLst>
          <pc:docMk/>
          <pc:sldMk cId="4101047741" sldId="746"/>
        </pc:sldMkLst>
      </pc:sldChg>
      <pc:sldChg chg="del">
        <pc:chgData name="Maynara de Almeida Furquim" userId="cb2f8acd-f477-4704-9f46-ae480f16722a" providerId="ADAL" clId="{70F758C5-7186-1545-B307-0210AFE1B274}" dt="2025-02-27T09:27:23.645" v="14" actId="2696"/>
        <pc:sldMkLst>
          <pc:docMk/>
          <pc:sldMk cId="3850062831" sldId="747"/>
        </pc:sldMkLst>
      </pc:sldChg>
      <pc:sldChg chg="del">
        <pc:chgData name="Maynara de Almeida Furquim" userId="cb2f8acd-f477-4704-9f46-ae480f16722a" providerId="ADAL" clId="{70F758C5-7186-1545-B307-0210AFE1B274}" dt="2025-02-27T09:27:24.671" v="16" actId="2696"/>
        <pc:sldMkLst>
          <pc:docMk/>
          <pc:sldMk cId="1691645155" sldId="748"/>
        </pc:sldMkLst>
      </pc:sldChg>
      <pc:sldChg chg="del">
        <pc:chgData name="Maynara de Almeida Furquim" userId="cb2f8acd-f477-4704-9f46-ae480f16722a" providerId="ADAL" clId="{70F758C5-7186-1545-B307-0210AFE1B274}" dt="2025-02-27T09:27:26.513" v="17" actId="2696"/>
        <pc:sldMkLst>
          <pc:docMk/>
          <pc:sldMk cId="4158800658" sldId="749"/>
        </pc:sldMkLst>
      </pc:sldChg>
      <pc:sldChg chg="del">
        <pc:chgData name="Maynara de Almeida Furquim" userId="cb2f8acd-f477-4704-9f46-ae480f16722a" providerId="ADAL" clId="{70F758C5-7186-1545-B307-0210AFE1B274}" dt="2025-02-27T09:27:26.912" v="18" actId="2696"/>
        <pc:sldMkLst>
          <pc:docMk/>
          <pc:sldMk cId="3229783106" sldId="750"/>
        </pc:sldMkLst>
      </pc:sldChg>
      <pc:sldChg chg="del delCm">
        <pc:chgData name="Maynara de Almeida Furquim" userId="cb2f8acd-f477-4704-9f46-ae480f16722a" providerId="ADAL" clId="{70F758C5-7186-1545-B307-0210AFE1B274}" dt="2025-02-27T09:27:29.247" v="20" actId="2696"/>
        <pc:sldMkLst>
          <pc:docMk/>
          <pc:sldMk cId="198612782" sldId="751"/>
        </pc:sldMkLst>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70F758C5-7186-1545-B307-0210AFE1B274}" dt="2025-02-27T09:27:09.752" v="0"/>
              <pc2:cmMkLst xmlns:pc2="http://schemas.microsoft.com/office/powerpoint/2019/9/main/command">
                <pc:docMk/>
                <pc:sldMk cId="198612782" sldId="751"/>
                <pc2:cmMk id="{EE9031AE-8248-4989-AAD0-4C088436D606}"/>
              </pc2:cmMkLst>
            </pc226:cmChg>
          </p:ext>
        </pc:extLst>
      </pc:sldChg>
      <pc:sldChg chg="del">
        <pc:chgData name="Maynara de Almeida Furquim" userId="cb2f8acd-f477-4704-9f46-ae480f16722a" providerId="ADAL" clId="{70F758C5-7186-1545-B307-0210AFE1B274}" dt="2025-02-27T09:27:29.625" v="21" actId="2696"/>
        <pc:sldMkLst>
          <pc:docMk/>
          <pc:sldMk cId="2232584548" sldId="752"/>
        </pc:sldMkLst>
      </pc:sldChg>
      <pc:sldChg chg="del">
        <pc:chgData name="Maynara de Almeida Furquim" userId="cb2f8acd-f477-4704-9f46-ae480f16722a" providerId="ADAL" clId="{70F758C5-7186-1545-B307-0210AFE1B274}" dt="2025-02-27T09:27:30.569" v="22" actId="2696"/>
        <pc:sldMkLst>
          <pc:docMk/>
          <pc:sldMk cId="910261576" sldId="753"/>
        </pc:sldMkLst>
      </pc:sldChg>
      <pc:sldChg chg="del">
        <pc:chgData name="Maynara de Almeida Furquim" userId="cb2f8acd-f477-4704-9f46-ae480f16722a" providerId="ADAL" clId="{70F758C5-7186-1545-B307-0210AFE1B274}" dt="2025-02-27T09:27:31.305" v="23" actId="2696"/>
        <pc:sldMkLst>
          <pc:docMk/>
          <pc:sldMk cId="2349563486" sldId="754"/>
        </pc:sldMkLst>
      </pc:sldChg>
      <pc:sldChg chg="del">
        <pc:chgData name="Maynara de Almeida Furquim" userId="cb2f8acd-f477-4704-9f46-ae480f16722a" providerId="ADAL" clId="{70F758C5-7186-1545-B307-0210AFE1B274}" dt="2025-02-27T09:27:31.679" v="24" actId="2696"/>
        <pc:sldMkLst>
          <pc:docMk/>
          <pc:sldMk cId="1004643622" sldId="755"/>
        </pc:sldMkLst>
      </pc:sldChg>
      <pc:sldChg chg="del">
        <pc:chgData name="Maynara de Almeida Furquim" userId="cb2f8acd-f477-4704-9f46-ae480f16722a" providerId="ADAL" clId="{70F758C5-7186-1545-B307-0210AFE1B274}" dt="2025-02-27T09:27:32.517" v="25" actId="2696"/>
        <pc:sldMkLst>
          <pc:docMk/>
          <pc:sldMk cId="3439027153" sldId="756"/>
        </pc:sldMkLst>
      </pc:sldChg>
      <pc:sldChg chg="del">
        <pc:chgData name="Maynara de Almeida Furquim" userId="cb2f8acd-f477-4704-9f46-ae480f16722a" providerId="ADAL" clId="{70F758C5-7186-1545-B307-0210AFE1B274}" dt="2025-02-27T09:27:32.934" v="26" actId="2696"/>
        <pc:sldMkLst>
          <pc:docMk/>
          <pc:sldMk cId="2198267833" sldId="757"/>
        </pc:sldMkLst>
      </pc:sldChg>
      <pc:sldChg chg="del">
        <pc:chgData name="Maynara de Almeida Furquim" userId="cb2f8acd-f477-4704-9f46-ae480f16722a" providerId="ADAL" clId="{70F758C5-7186-1545-B307-0210AFE1B274}" dt="2025-02-27T09:27:34.213" v="27" actId="2696"/>
        <pc:sldMkLst>
          <pc:docMk/>
          <pc:sldMk cId="1972588333" sldId="758"/>
        </pc:sldMkLst>
      </pc:sldChg>
      <pc:sldMasterChg chg="delSldLayout modSldLayout">
        <pc:chgData name="Maynara de Almeida Furquim" userId="cb2f8acd-f477-4704-9f46-ae480f16722a" providerId="ADAL" clId="{70F758C5-7186-1545-B307-0210AFE1B274}" dt="2025-02-27T09:27:51.853" v="28"/>
        <pc:sldMasterMkLst>
          <pc:docMk/>
          <pc:sldMasterMk cId="2333879095" sldId="2147483738"/>
        </pc:sldMasterMkLst>
        <pc:sldLayoutChg chg="addSp modSp">
          <pc:chgData name="Maynara de Almeida Furquim" userId="cb2f8acd-f477-4704-9f46-ae480f16722a" providerId="ADAL" clId="{70F758C5-7186-1545-B307-0210AFE1B274}" dt="2025-02-27T09:27:51.853" v="28"/>
          <pc:sldLayoutMkLst>
            <pc:docMk/>
            <pc:sldMasterMk cId="2333879095" sldId="2147483738"/>
            <pc:sldLayoutMk cId="2387541720" sldId="2147483806"/>
          </pc:sldLayoutMkLst>
        </pc:sldLayoutChg>
        <pc:sldLayoutChg chg="del">
          <pc:chgData name="Maynara de Almeida Furquim" userId="cb2f8acd-f477-4704-9f46-ae480f16722a" providerId="ADAL" clId="{70F758C5-7186-1545-B307-0210AFE1B274}" dt="2025-02-27T09:27:34.213" v="27" actId="2696"/>
          <pc:sldLayoutMkLst>
            <pc:docMk/>
            <pc:sldMasterMk cId="2333879095" sldId="2147483738"/>
            <pc:sldLayoutMk cId="1137417525" sldId="2147483807"/>
          </pc:sldLayoutMkLst>
        </pc:sldLayoutChg>
      </pc:sldMasterChg>
    </pc:docChg>
  </pc:docChgLst>
  <pc:docChgLst>
    <pc:chgData name="Maynara de Almeida Furquim" userId="S::md064157@fh-muenster.de::cb2f8acd-f477-4704-9f46-ae480f16722a" providerId="AD" clId="Web-{E350854B-485F-4566-9879-4840870A83B1}"/>
    <pc:docChg chg="addSld delSld modSld">
      <pc:chgData name="Maynara de Almeida Furquim" userId="S::md064157@fh-muenster.de::cb2f8acd-f477-4704-9f46-ae480f16722a" providerId="AD" clId="Web-{E350854B-485F-4566-9879-4840870A83B1}" dt="2025-03-01T13:19:57.166" v="9"/>
      <pc:docMkLst>
        <pc:docMk/>
      </pc:docMkLst>
      <pc:sldChg chg="modSp">
        <pc:chgData name="Maynara de Almeida Furquim" userId="S::md064157@fh-muenster.de::cb2f8acd-f477-4704-9f46-ae480f16722a" providerId="AD" clId="Web-{E350854B-485F-4566-9879-4840870A83B1}" dt="2025-03-01T13:17:24.412" v="7" actId="20577"/>
        <pc:sldMkLst>
          <pc:docMk/>
          <pc:sldMk cId="3229783106" sldId="746"/>
        </pc:sldMkLst>
      </pc:sldChg>
      <pc:sldChg chg="del">
        <pc:chgData name="Maynara de Almeida Furquim" userId="S::md064157@fh-muenster.de::cb2f8acd-f477-4704-9f46-ae480f16722a" providerId="AD" clId="Web-{E350854B-485F-4566-9879-4840870A83B1}" dt="2025-03-01T13:19:57.166" v="9"/>
        <pc:sldMkLst>
          <pc:docMk/>
          <pc:sldMk cId="4087631756" sldId="747"/>
        </pc:sldMkLst>
      </pc:sldChg>
      <pc:sldChg chg="add">
        <pc:chgData name="Maynara de Almeida Furquim" userId="S::md064157@fh-muenster.de::cb2f8acd-f477-4704-9f46-ae480f16722a" providerId="AD" clId="Web-{E350854B-485F-4566-9879-4840870A83B1}" dt="2025-03-01T13:19:54.135" v="8"/>
        <pc:sldMkLst>
          <pc:docMk/>
          <pc:sldMk cId="2729391046" sldId="77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C6CDC8-619E-233D-BF93-BFABCA8DB6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FB30605-C2B2-F5DA-585A-60BCB9A1AB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BF1530-58CE-1247-8E9D-2BB7672AAD77}" type="datetimeFigureOut">
              <a:rPr lang="en-US" smtClean="0"/>
              <a:t>8/12/25</a:t>
            </a:fld>
            <a:endParaRPr lang="en-US"/>
          </a:p>
        </p:txBody>
      </p:sp>
      <p:sp>
        <p:nvSpPr>
          <p:cNvPr id="4" name="Footer Placeholder 3">
            <a:extLst>
              <a:ext uri="{FF2B5EF4-FFF2-40B4-BE49-F238E27FC236}">
                <a16:creationId xmlns:a16="http://schemas.microsoft.com/office/drawing/2014/main" id="{37CCDFC0-A136-3C4A-6F8E-2668CF5900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C0C3D2-F48A-D710-83D1-7E5234455B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D76A06-98B9-DD40-9F20-DE85D5B70967}" type="slidenum">
              <a:rPr lang="en-US" smtClean="0"/>
              <a:t>‹#›</a:t>
            </a:fld>
            <a:endParaRPr lang="en-US"/>
          </a:p>
        </p:txBody>
      </p:sp>
    </p:spTree>
    <p:extLst>
      <p:ext uri="{BB962C8B-B14F-4D97-AF65-F5344CB8AC3E}">
        <p14:creationId xmlns:p14="http://schemas.microsoft.com/office/powerpoint/2010/main" val="2492474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636793-DFA7-4837-ABEA-97B25FAF0FB4}" type="datetimeFigureOut">
              <a:rPr lang="en-IE" smtClean="0"/>
              <a:t>12/08/2025</a:t>
            </a:fld>
            <a:endParaRPr lang="en-IE"/>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0B7772-C904-45C6-B074-7143637CB8A9}" type="slidenum">
              <a:rPr lang="en-IE" smtClean="0"/>
              <a:t>‹#›</a:t>
            </a:fld>
            <a:endParaRPr lang="en-IE"/>
          </a:p>
        </p:txBody>
      </p:sp>
    </p:spTree>
    <p:extLst>
      <p:ext uri="{BB962C8B-B14F-4D97-AF65-F5344CB8AC3E}">
        <p14:creationId xmlns:p14="http://schemas.microsoft.com/office/powerpoint/2010/main" val="1819429391"/>
      </p:ext>
    </p:extLst>
  </p:cSld>
  <p:clrMap bg1="lt1" tx1="dk1" bg2="lt2" tx2="dk2" accent1="accent1" accent2="accent2" accent3="accent3" accent4="accent4" accent5="accent5" accent6="accent6" hlink="hlink" folHlink="folHlink"/>
  <p:notesStyle>
    <a:lvl1pPr marL="0" algn="l" defTabSz="497708" rtl="0" eaLnBrk="1" latinLnBrk="0" hangingPunct="1">
      <a:defRPr sz="653" kern="1200">
        <a:solidFill>
          <a:schemeClr val="tx1"/>
        </a:solidFill>
        <a:latin typeface="+mn-lt"/>
        <a:ea typeface="+mn-ea"/>
        <a:cs typeface="+mn-cs"/>
      </a:defRPr>
    </a:lvl1pPr>
    <a:lvl2pPr marL="248854" algn="l" defTabSz="497708" rtl="0" eaLnBrk="1" latinLnBrk="0" hangingPunct="1">
      <a:defRPr sz="653" kern="1200">
        <a:solidFill>
          <a:schemeClr val="tx1"/>
        </a:solidFill>
        <a:latin typeface="+mn-lt"/>
        <a:ea typeface="+mn-ea"/>
        <a:cs typeface="+mn-cs"/>
      </a:defRPr>
    </a:lvl2pPr>
    <a:lvl3pPr marL="497708" algn="l" defTabSz="497708" rtl="0" eaLnBrk="1" latinLnBrk="0" hangingPunct="1">
      <a:defRPr sz="653" kern="1200">
        <a:solidFill>
          <a:schemeClr val="tx1"/>
        </a:solidFill>
        <a:latin typeface="+mn-lt"/>
        <a:ea typeface="+mn-ea"/>
        <a:cs typeface="+mn-cs"/>
      </a:defRPr>
    </a:lvl3pPr>
    <a:lvl4pPr marL="746562" algn="l" defTabSz="497708" rtl="0" eaLnBrk="1" latinLnBrk="0" hangingPunct="1">
      <a:defRPr sz="653" kern="1200">
        <a:solidFill>
          <a:schemeClr val="tx1"/>
        </a:solidFill>
        <a:latin typeface="+mn-lt"/>
        <a:ea typeface="+mn-ea"/>
        <a:cs typeface="+mn-cs"/>
      </a:defRPr>
    </a:lvl4pPr>
    <a:lvl5pPr marL="995416" algn="l" defTabSz="497708" rtl="0" eaLnBrk="1" latinLnBrk="0" hangingPunct="1">
      <a:defRPr sz="653" kern="1200">
        <a:solidFill>
          <a:schemeClr val="tx1"/>
        </a:solidFill>
        <a:latin typeface="+mn-lt"/>
        <a:ea typeface="+mn-ea"/>
        <a:cs typeface="+mn-cs"/>
      </a:defRPr>
    </a:lvl5pPr>
    <a:lvl6pPr marL="1244270" algn="l" defTabSz="497708" rtl="0" eaLnBrk="1" latinLnBrk="0" hangingPunct="1">
      <a:defRPr sz="653" kern="1200">
        <a:solidFill>
          <a:schemeClr val="tx1"/>
        </a:solidFill>
        <a:latin typeface="+mn-lt"/>
        <a:ea typeface="+mn-ea"/>
        <a:cs typeface="+mn-cs"/>
      </a:defRPr>
    </a:lvl6pPr>
    <a:lvl7pPr marL="1493124" algn="l" defTabSz="497708" rtl="0" eaLnBrk="1" latinLnBrk="0" hangingPunct="1">
      <a:defRPr sz="653" kern="1200">
        <a:solidFill>
          <a:schemeClr val="tx1"/>
        </a:solidFill>
        <a:latin typeface="+mn-lt"/>
        <a:ea typeface="+mn-ea"/>
        <a:cs typeface="+mn-cs"/>
      </a:defRPr>
    </a:lvl7pPr>
    <a:lvl8pPr marL="1741978" algn="l" defTabSz="497708" rtl="0" eaLnBrk="1" latinLnBrk="0" hangingPunct="1">
      <a:defRPr sz="653" kern="1200">
        <a:solidFill>
          <a:schemeClr val="tx1"/>
        </a:solidFill>
        <a:latin typeface="+mn-lt"/>
        <a:ea typeface="+mn-ea"/>
        <a:cs typeface="+mn-cs"/>
      </a:defRPr>
    </a:lvl8pPr>
    <a:lvl9pPr marL="1990832" algn="l" defTabSz="497708" rtl="0" eaLnBrk="1" latinLnBrk="0" hangingPunct="1">
      <a:defRPr sz="65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00B7772-C904-45C6-B074-7143637CB8A9}" type="slidenum">
              <a:rPr lang="en-IE" smtClean="0"/>
              <a:t>7</a:t>
            </a:fld>
            <a:endParaRPr lang="en-IE"/>
          </a:p>
        </p:txBody>
      </p:sp>
    </p:spTree>
    <p:extLst>
      <p:ext uri="{BB962C8B-B14F-4D97-AF65-F5344CB8AC3E}">
        <p14:creationId xmlns:p14="http://schemas.microsoft.com/office/powerpoint/2010/main" val="2240548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0B7772-C904-45C6-B074-7143637CB8A9}" type="slidenum">
              <a:rPr lang="en-IE" smtClean="0"/>
              <a:t>17</a:t>
            </a:fld>
            <a:endParaRPr lang="en-IE"/>
          </a:p>
        </p:txBody>
      </p:sp>
    </p:spTree>
    <p:extLst>
      <p:ext uri="{BB962C8B-B14F-4D97-AF65-F5344CB8AC3E}">
        <p14:creationId xmlns:p14="http://schemas.microsoft.com/office/powerpoint/2010/main" val="2293350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0B7772-C904-45C6-B074-7143637CB8A9}" type="slidenum">
              <a:rPr lang="en-IE" smtClean="0"/>
              <a:t>18</a:t>
            </a:fld>
            <a:endParaRPr lang="en-IE"/>
          </a:p>
        </p:txBody>
      </p:sp>
    </p:spTree>
    <p:extLst>
      <p:ext uri="{BB962C8B-B14F-4D97-AF65-F5344CB8AC3E}">
        <p14:creationId xmlns:p14="http://schemas.microsoft.com/office/powerpoint/2010/main" val="2195788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0B7772-C904-45C6-B074-7143637CB8A9}" type="slidenum">
              <a:rPr lang="en-IE" smtClean="0"/>
              <a:t>19</a:t>
            </a:fld>
            <a:endParaRPr lang="en-IE"/>
          </a:p>
        </p:txBody>
      </p:sp>
    </p:spTree>
    <p:extLst>
      <p:ext uri="{BB962C8B-B14F-4D97-AF65-F5344CB8AC3E}">
        <p14:creationId xmlns:p14="http://schemas.microsoft.com/office/powerpoint/2010/main" val="1869585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0B7772-C904-45C6-B074-7143637CB8A9}" type="slidenum">
              <a:rPr lang="en-IE" smtClean="0"/>
              <a:t>22</a:t>
            </a:fld>
            <a:endParaRPr lang="en-IE"/>
          </a:p>
        </p:txBody>
      </p:sp>
    </p:spTree>
    <p:extLst>
      <p:ext uri="{BB962C8B-B14F-4D97-AF65-F5344CB8AC3E}">
        <p14:creationId xmlns:p14="http://schemas.microsoft.com/office/powerpoint/2010/main" val="4058884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0B7772-C904-45C6-B074-7143637CB8A9}" type="slidenum">
              <a:rPr lang="en-IE" smtClean="0"/>
              <a:t>23</a:t>
            </a:fld>
            <a:endParaRPr lang="en-IE"/>
          </a:p>
        </p:txBody>
      </p:sp>
    </p:spTree>
    <p:extLst>
      <p:ext uri="{BB962C8B-B14F-4D97-AF65-F5344CB8AC3E}">
        <p14:creationId xmlns:p14="http://schemas.microsoft.com/office/powerpoint/2010/main" val="27942197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grpSp>
        <p:nvGrpSpPr>
          <p:cNvPr id="40" name="Graphic 95">
            <a:extLst>
              <a:ext uri="{FF2B5EF4-FFF2-40B4-BE49-F238E27FC236}">
                <a16:creationId xmlns:a16="http://schemas.microsoft.com/office/drawing/2014/main" id="{E0E644A5-0726-2D74-9444-B2B5701EBB0B}"/>
              </a:ext>
            </a:extLst>
          </p:cNvPr>
          <p:cNvGrpSpPr/>
          <p:nvPr userDrawn="1"/>
        </p:nvGrpSpPr>
        <p:grpSpPr>
          <a:xfrm>
            <a:off x="4159933" y="9923838"/>
            <a:ext cx="1509109" cy="423922"/>
            <a:chOff x="584588" y="9078286"/>
            <a:chExt cx="1509109" cy="423922"/>
          </a:xfrm>
          <a:solidFill>
            <a:srgbClr val="000000"/>
          </a:solidFill>
        </p:grpSpPr>
        <p:sp>
          <p:nvSpPr>
            <p:cNvPr id="41" name="Freeform 40">
              <a:extLst>
                <a:ext uri="{FF2B5EF4-FFF2-40B4-BE49-F238E27FC236}">
                  <a16:creationId xmlns:a16="http://schemas.microsoft.com/office/drawing/2014/main" id="{566B8B2E-F4A9-8A10-4500-81758B0CF5E6}"/>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29C5F4"/>
              </a:solid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D5B6715-FFB9-0C18-39E8-858735DB8D0E}"/>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29C5F4"/>
              </a:solidFill>
              <a:prstDash val="solid"/>
              <a:miter/>
            </a:ln>
          </p:spPr>
          <p:txBody>
            <a:bodyPr rtlCol="0" anchor="ctr"/>
            <a:lstStyle/>
            <a:p>
              <a:endParaRPr lang="en-US"/>
            </a:p>
          </p:txBody>
        </p:sp>
      </p:grpSp>
      <p:sp>
        <p:nvSpPr>
          <p:cNvPr id="43" name="Text Placeholder 23">
            <a:extLst>
              <a:ext uri="{FF2B5EF4-FFF2-40B4-BE49-F238E27FC236}">
                <a16:creationId xmlns:a16="http://schemas.microsoft.com/office/drawing/2014/main" id="{FCFFF7BC-2D60-0894-85A3-9F3E99401141}"/>
              </a:ext>
            </a:extLst>
          </p:cNvPr>
          <p:cNvSpPr>
            <a:spLocks noGrp="1"/>
          </p:cNvSpPr>
          <p:nvPr>
            <p:ph type="body" sz="quarter" idx="17" hasCustomPrompt="1"/>
          </p:nvPr>
        </p:nvSpPr>
        <p:spPr>
          <a:xfrm>
            <a:off x="4204263" y="9963101"/>
            <a:ext cx="1230818" cy="419205"/>
          </a:xfrm>
          <a:prstGeom prst="rect">
            <a:avLst/>
          </a:prstGeom>
        </p:spPr>
        <p:txBody>
          <a:bodyPr>
            <a:noAutofit/>
          </a:bodyPr>
          <a:lstStyle>
            <a:lvl1pPr marL="0" indent="0" algn="l">
              <a:spcBef>
                <a:spcPts val="0"/>
              </a:spcBef>
              <a:buNone/>
              <a:defRPr sz="1000" b="0" i="0">
                <a:solidFill>
                  <a:srgbClr val="0B1430"/>
                </a:solidFill>
                <a:latin typeface="Calibri" panose="020F0502020204030204" pitchFamily="34" charset="0"/>
                <a:cs typeface="Calibri" panose="020F0502020204030204" pitchFamily="34" charset="0"/>
              </a:defRPr>
            </a:lvl1pPr>
          </a:lstStyle>
          <a:p>
            <a:pPr lvl="0"/>
            <a:r>
              <a:rPr lang="en-US"/>
              <a:t>2023 – 2024</a:t>
            </a:r>
          </a:p>
          <a:p>
            <a:pPr lvl="0"/>
            <a:r>
              <a:rPr lang="en-US"/>
              <a:t>Document Name</a:t>
            </a:r>
          </a:p>
        </p:txBody>
      </p:sp>
      <p:sp>
        <p:nvSpPr>
          <p:cNvPr id="44" name="Text Placeholder 23">
            <a:extLst>
              <a:ext uri="{FF2B5EF4-FFF2-40B4-BE49-F238E27FC236}">
                <a16:creationId xmlns:a16="http://schemas.microsoft.com/office/drawing/2014/main" id="{4FC9217A-9E44-3DC4-8004-1DCF6B17E700}"/>
              </a:ext>
            </a:extLst>
          </p:cNvPr>
          <p:cNvSpPr>
            <a:spLocks noGrp="1"/>
          </p:cNvSpPr>
          <p:nvPr>
            <p:ph type="body" sz="quarter" idx="18" hasCustomPrompt="1"/>
          </p:nvPr>
        </p:nvSpPr>
        <p:spPr>
          <a:xfrm>
            <a:off x="5768530" y="9956571"/>
            <a:ext cx="1509636" cy="391189"/>
          </a:xfrm>
          <a:prstGeom prst="rect">
            <a:avLst/>
          </a:prstGeom>
        </p:spPr>
        <p:txBody>
          <a:bodyPr>
            <a:noAutofit/>
          </a:bodyPr>
          <a:lstStyle>
            <a:lvl1pPr marL="0" indent="0" algn="l">
              <a:spcBef>
                <a:spcPts val="0"/>
              </a:spcBef>
              <a:buNone/>
              <a:defRPr sz="1000" b="0" i="0">
                <a:solidFill>
                  <a:srgbClr val="0B1430"/>
                </a:solidFill>
                <a:latin typeface="Calibri" panose="020F0502020204030204" pitchFamily="34" charset="0"/>
                <a:cs typeface="Calibri" panose="020F0502020204030204" pitchFamily="34" charset="0"/>
              </a:defRPr>
            </a:lvl1pPr>
          </a:lstStyle>
          <a:p>
            <a:pPr lvl="0"/>
            <a:r>
              <a:rPr lang="en-US"/>
              <a:t>By</a:t>
            </a:r>
          </a:p>
          <a:p>
            <a:pPr lvl="0"/>
            <a:r>
              <a:rPr lang="en-US"/>
              <a:t>Partner Name</a:t>
            </a:r>
          </a:p>
        </p:txBody>
      </p:sp>
      <p:pic>
        <p:nvPicPr>
          <p:cNvPr id="8" name="Picture 7">
            <a:extLst>
              <a:ext uri="{FF2B5EF4-FFF2-40B4-BE49-F238E27FC236}">
                <a16:creationId xmlns:a16="http://schemas.microsoft.com/office/drawing/2014/main" id="{7D27BA53-A56F-8D84-4AAD-D7AB7922B4E5}"/>
              </a:ext>
            </a:extLst>
          </p:cNvPr>
          <p:cNvPicPr>
            <a:picLocks noChangeAspect="1"/>
          </p:cNvPicPr>
          <p:nvPr userDrawn="1"/>
        </p:nvPicPr>
        <p:blipFill>
          <a:blip r:embed="rId2"/>
          <a:stretch>
            <a:fillRect/>
          </a:stretch>
        </p:blipFill>
        <p:spPr>
          <a:xfrm>
            <a:off x="584665" y="10001672"/>
            <a:ext cx="1529269" cy="340525"/>
          </a:xfrm>
          <a:prstGeom prst="rect">
            <a:avLst/>
          </a:prstGeom>
        </p:spPr>
      </p:pic>
      <p:sp>
        <p:nvSpPr>
          <p:cNvPr id="15" name="Rectangle 14">
            <a:extLst>
              <a:ext uri="{FF2B5EF4-FFF2-40B4-BE49-F238E27FC236}">
                <a16:creationId xmlns:a16="http://schemas.microsoft.com/office/drawing/2014/main" id="{DC28309D-0161-AA39-0A87-DB9EE095BC61}"/>
              </a:ext>
            </a:extLst>
          </p:cNvPr>
          <p:cNvSpPr/>
          <p:nvPr userDrawn="1"/>
        </p:nvSpPr>
        <p:spPr>
          <a:xfrm>
            <a:off x="-21689" y="6250559"/>
            <a:ext cx="4193871" cy="2979228"/>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3" name="Picture 2">
            <a:extLst>
              <a:ext uri="{FF2B5EF4-FFF2-40B4-BE49-F238E27FC236}">
                <a16:creationId xmlns:a16="http://schemas.microsoft.com/office/drawing/2014/main" id="{0017ADFC-9AC3-6CD3-19E5-CB83C754D1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4263" y="309507"/>
            <a:ext cx="3144686" cy="1633603"/>
          </a:xfrm>
          <a:prstGeom prst="rect">
            <a:avLst/>
          </a:prstGeom>
        </p:spPr>
      </p:pic>
      <p:sp>
        <p:nvSpPr>
          <p:cNvPr id="9" name="Picture Placeholder 8">
            <a:extLst>
              <a:ext uri="{FF2B5EF4-FFF2-40B4-BE49-F238E27FC236}">
                <a16:creationId xmlns:a16="http://schemas.microsoft.com/office/drawing/2014/main" id="{8D7DD7FB-B0DB-C4C9-E5A2-BE3D73498116}"/>
              </a:ext>
            </a:extLst>
          </p:cNvPr>
          <p:cNvSpPr>
            <a:spLocks noGrp="1"/>
          </p:cNvSpPr>
          <p:nvPr>
            <p:ph type="pic" sz="quarter" idx="20"/>
          </p:nvPr>
        </p:nvSpPr>
        <p:spPr>
          <a:xfrm>
            <a:off x="-21689" y="2135348"/>
            <a:ext cx="7581364" cy="6421117"/>
          </a:xfrm>
          <a:custGeom>
            <a:avLst/>
            <a:gdLst>
              <a:gd name="connsiteX0" fmla="*/ 0 w 7581364"/>
              <a:gd name="connsiteY0" fmla="*/ 0 h 6421117"/>
              <a:gd name="connsiteX1" fmla="*/ 7581364 w 7581364"/>
              <a:gd name="connsiteY1" fmla="*/ 0 h 6421117"/>
              <a:gd name="connsiteX2" fmla="*/ 7581364 w 7581364"/>
              <a:gd name="connsiteY2" fmla="*/ 144423 h 6421117"/>
              <a:gd name="connsiteX3" fmla="*/ 7581364 w 7581364"/>
              <a:gd name="connsiteY3" fmla="*/ 6119944 h 6421117"/>
              <a:gd name="connsiteX4" fmla="*/ 7581364 w 7581364"/>
              <a:gd name="connsiteY4" fmla="*/ 6421117 h 6421117"/>
              <a:gd name="connsiteX5" fmla="*/ 4193871 w 7581364"/>
              <a:gd name="connsiteY5" fmla="*/ 6421117 h 6421117"/>
              <a:gd name="connsiteX6" fmla="*/ 4193871 w 7581364"/>
              <a:gd name="connsiteY6" fmla="*/ 6119944 h 6421117"/>
              <a:gd name="connsiteX7" fmla="*/ 4193871 w 7581364"/>
              <a:gd name="connsiteY7" fmla="*/ 4115211 h 6421117"/>
              <a:gd name="connsiteX8" fmla="*/ 0 w 7581364"/>
              <a:gd name="connsiteY8" fmla="*/ 4115211 h 6421117"/>
              <a:gd name="connsiteX9" fmla="*/ 0 w 7581364"/>
              <a:gd name="connsiteY9" fmla="*/ 3814038 h 642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1364" h="6421117">
                <a:moveTo>
                  <a:pt x="0" y="0"/>
                </a:moveTo>
                <a:lnTo>
                  <a:pt x="7581364" y="0"/>
                </a:lnTo>
                <a:lnTo>
                  <a:pt x="7581364" y="144423"/>
                </a:lnTo>
                <a:lnTo>
                  <a:pt x="7581364" y="6119944"/>
                </a:lnTo>
                <a:lnTo>
                  <a:pt x="7581364" y="6421117"/>
                </a:lnTo>
                <a:lnTo>
                  <a:pt x="4193871" y="6421117"/>
                </a:lnTo>
                <a:lnTo>
                  <a:pt x="4193871" y="6119944"/>
                </a:lnTo>
                <a:lnTo>
                  <a:pt x="4193871" y="4115211"/>
                </a:lnTo>
                <a:lnTo>
                  <a:pt x="0" y="4115211"/>
                </a:lnTo>
                <a:lnTo>
                  <a:pt x="0" y="3814038"/>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1092501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Photo Slide 02">
    <p:spTree>
      <p:nvGrpSpPr>
        <p:cNvPr id="1" name=""/>
        <p:cNvGrpSpPr/>
        <p:nvPr/>
      </p:nvGrpSpPr>
      <p:grpSpPr>
        <a:xfrm>
          <a:off x="0" y="0"/>
          <a:ext cx="0" cy="0"/>
          <a:chOff x="0" y="0"/>
          <a:chExt cx="0" cy="0"/>
        </a:xfrm>
      </p:grpSpPr>
      <p:sp>
        <p:nvSpPr>
          <p:cNvPr id="14" name="Picture Placeholder 4">
            <a:extLst>
              <a:ext uri="{FF2B5EF4-FFF2-40B4-BE49-F238E27FC236}">
                <a16:creationId xmlns:a16="http://schemas.microsoft.com/office/drawing/2014/main" id="{AE46E42E-E499-84CF-7DDA-438BAEB4924C}"/>
              </a:ext>
            </a:extLst>
          </p:cNvPr>
          <p:cNvSpPr>
            <a:spLocks noGrp="1"/>
          </p:cNvSpPr>
          <p:nvPr>
            <p:ph type="pic" sz="quarter" idx="12"/>
          </p:nvPr>
        </p:nvSpPr>
        <p:spPr>
          <a:xfrm>
            <a:off x="475926" y="486018"/>
            <a:ext cx="2855103" cy="6872725"/>
          </a:xfrm>
          <a:custGeom>
            <a:avLst/>
            <a:gdLst>
              <a:gd name="connsiteX0" fmla="*/ 0 w 7929031"/>
              <a:gd name="connsiteY0" fmla="*/ 0 h 10623785"/>
              <a:gd name="connsiteX1" fmla="*/ 7929031 w 7929031"/>
              <a:gd name="connsiteY1" fmla="*/ 0 h 10623785"/>
              <a:gd name="connsiteX2" fmla="*/ 7929031 w 7929031"/>
              <a:gd name="connsiteY2" fmla="*/ 10623785 h 10623785"/>
              <a:gd name="connsiteX3" fmla="*/ 0 w 7929031"/>
              <a:gd name="connsiteY3" fmla="*/ 10623785 h 10623785"/>
            </a:gdLst>
            <a:ahLst/>
            <a:cxnLst>
              <a:cxn ang="0">
                <a:pos x="connsiteX0" y="connsiteY0"/>
              </a:cxn>
              <a:cxn ang="0">
                <a:pos x="connsiteX1" y="connsiteY1"/>
              </a:cxn>
              <a:cxn ang="0">
                <a:pos x="connsiteX2" y="connsiteY2"/>
              </a:cxn>
              <a:cxn ang="0">
                <a:pos x="connsiteX3" y="connsiteY3"/>
              </a:cxn>
            </a:cxnLst>
            <a:rect l="l" t="t" r="r" b="b"/>
            <a:pathLst>
              <a:path w="7929031" h="10623785">
                <a:moveTo>
                  <a:pt x="0" y="0"/>
                </a:moveTo>
                <a:lnTo>
                  <a:pt x="7929031" y="0"/>
                </a:lnTo>
                <a:lnTo>
                  <a:pt x="7929031" y="10623785"/>
                </a:lnTo>
                <a:lnTo>
                  <a:pt x="0" y="10623785"/>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 name="Rectangle 3">
            <a:extLst>
              <a:ext uri="{FF2B5EF4-FFF2-40B4-BE49-F238E27FC236}">
                <a16:creationId xmlns:a16="http://schemas.microsoft.com/office/drawing/2014/main" id="{77CF21C0-7FD9-B862-6BD4-D0EDBC412EA1}"/>
              </a:ext>
            </a:extLst>
          </p:cNvPr>
          <p:cNvSpPr/>
          <p:nvPr userDrawn="1"/>
        </p:nvSpPr>
        <p:spPr>
          <a:xfrm>
            <a:off x="0" y="7549680"/>
            <a:ext cx="6774024" cy="2656115"/>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2">
            <a:extLst>
              <a:ext uri="{FF2B5EF4-FFF2-40B4-BE49-F238E27FC236}">
                <a16:creationId xmlns:a16="http://schemas.microsoft.com/office/drawing/2014/main" id="{7EA15CC7-3C96-C803-0380-B91F8E3179F8}"/>
              </a:ext>
            </a:extLst>
          </p:cNvPr>
          <p:cNvSpPr>
            <a:spLocks noGrp="1"/>
          </p:cNvSpPr>
          <p:nvPr>
            <p:ph type="body" sz="quarter" idx="61" hasCustomPrompt="1"/>
          </p:nvPr>
        </p:nvSpPr>
        <p:spPr>
          <a:xfrm>
            <a:off x="2982686" y="916143"/>
            <a:ext cx="3483429" cy="586086"/>
          </a:xfrm>
          <a:prstGeom prst="rect">
            <a:avLst/>
          </a:prstGeom>
          <a:gradFill>
            <a:gsLst>
              <a:gs pos="0">
                <a:srgbClr val="8551A1"/>
              </a:gs>
              <a:gs pos="35350">
                <a:srgbClr val="6363AC"/>
              </a:gs>
              <a:gs pos="100000">
                <a:srgbClr val="26C4F4"/>
              </a:gs>
            </a:gsLst>
            <a:lin ang="0" scaled="0"/>
          </a:gradFill>
        </p:spPr>
        <p:txBody>
          <a:bodyPr anchor="ctr">
            <a:noAutofit/>
          </a:bodyPr>
          <a:lstStyle>
            <a:lvl1pPr marL="40798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17" name="Text Placeholder 32">
            <a:extLst>
              <a:ext uri="{FF2B5EF4-FFF2-40B4-BE49-F238E27FC236}">
                <a16:creationId xmlns:a16="http://schemas.microsoft.com/office/drawing/2014/main" id="{DD29B760-D511-B534-9549-6F6C2F176E5F}"/>
              </a:ext>
            </a:extLst>
          </p:cNvPr>
          <p:cNvSpPr>
            <a:spLocks noGrp="1"/>
          </p:cNvSpPr>
          <p:nvPr>
            <p:ph type="body" sz="quarter" idx="48" hasCustomPrompt="1"/>
          </p:nvPr>
        </p:nvSpPr>
        <p:spPr>
          <a:xfrm>
            <a:off x="3490546" y="1932354"/>
            <a:ext cx="2975569" cy="5426389"/>
          </a:xfrm>
          <a:prstGeom prst="rect">
            <a:avLst/>
          </a:prstGeom>
        </p:spPr>
        <p:txBody>
          <a:bodyPr numCol="1" spcCol="288000" anchor="t">
            <a:noAutofit/>
          </a:bodyPr>
          <a:lstStyle>
            <a:lvl1pPr marL="0" indent="0" algn="l">
              <a:lnSpc>
                <a:spcPct val="100000"/>
              </a:lnSpc>
              <a:spcBef>
                <a:spcPts val="0"/>
              </a:spcBef>
              <a:buNone/>
              <a:defRPr sz="1100" b="0" i="0">
                <a:solidFill>
                  <a:srgbClr val="1D4C6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23" name="Text Placeholder 32">
            <a:extLst>
              <a:ext uri="{FF2B5EF4-FFF2-40B4-BE49-F238E27FC236}">
                <a16:creationId xmlns:a16="http://schemas.microsoft.com/office/drawing/2014/main" id="{6A55AF01-462E-D43F-42C7-EE0825567026}"/>
              </a:ext>
            </a:extLst>
          </p:cNvPr>
          <p:cNvSpPr>
            <a:spLocks noGrp="1"/>
          </p:cNvSpPr>
          <p:nvPr>
            <p:ph type="body" sz="quarter" idx="62" hasCustomPrompt="1"/>
          </p:nvPr>
        </p:nvSpPr>
        <p:spPr>
          <a:xfrm>
            <a:off x="650097" y="7863774"/>
            <a:ext cx="2540972" cy="1911895"/>
          </a:xfrm>
          <a:prstGeom prst="rect">
            <a:avLst/>
          </a:prstGeom>
          <a:noFill/>
        </p:spPr>
        <p:txBody>
          <a:bodyPr anchor="t">
            <a:noAutofit/>
          </a:bodyPr>
          <a:lstStyle>
            <a:lvl1pPr marL="206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24" name="Text Placeholder 32">
            <a:extLst>
              <a:ext uri="{FF2B5EF4-FFF2-40B4-BE49-F238E27FC236}">
                <a16:creationId xmlns:a16="http://schemas.microsoft.com/office/drawing/2014/main" id="{6314CB48-C099-200B-4341-A0C2B016D7A6}"/>
              </a:ext>
            </a:extLst>
          </p:cNvPr>
          <p:cNvSpPr>
            <a:spLocks noGrp="1"/>
          </p:cNvSpPr>
          <p:nvPr>
            <p:ph type="body" sz="quarter" idx="63" hasCustomPrompt="1"/>
          </p:nvPr>
        </p:nvSpPr>
        <p:spPr>
          <a:xfrm>
            <a:off x="3426150" y="7863774"/>
            <a:ext cx="2975569" cy="1911895"/>
          </a:xfrm>
          <a:prstGeom prst="rect">
            <a:avLst/>
          </a:prstGeo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8" name="Slide Number Placeholder 5">
            <a:extLst>
              <a:ext uri="{FF2B5EF4-FFF2-40B4-BE49-F238E27FC236}">
                <a16:creationId xmlns:a16="http://schemas.microsoft.com/office/drawing/2014/main" id="{82CB28A3-6E2A-3E8B-D5E6-3E37EA10B74B}"/>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1699181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inal Slide 01">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13E7E78D-FA00-F8B6-8115-0F327BDFD273}"/>
              </a:ext>
            </a:extLst>
          </p:cNvPr>
          <p:cNvSpPr>
            <a:spLocks noGrp="1"/>
          </p:cNvSpPr>
          <p:nvPr>
            <p:ph type="pic" sz="quarter" idx="10"/>
          </p:nvPr>
        </p:nvSpPr>
        <p:spPr>
          <a:xfrm>
            <a:off x="-1" y="2102381"/>
            <a:ext cx="7559675" cy="7291461"/>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50" name="Text Placeholder 32">
            <a:extLst>
              <a:ext uri="{FF2B5EF4-FFF2-40B4-BE49-F238E27FC236}">
                <a16:creationId xmlns:a16="http://schemas.microsoft.com/office/drawing/2014/main" id="{396F404A-5F51-4BEC-518A-41B5D4998D57}"/>
              </a:ext>
            </a:extLst>
          </p:cNvPr>
          <p:cNvSpPr>
            <a:spLocks noGrp="1"/>
          </p:cNvSpPr>
          <p:nvPr>
            <p:ph type="body" sz="quarter" idx="30" hasCustomPrompt="1"/>
          </p:nvPr>
        </p:nvSpPr>
        <p:spPr>
          <a:xfrm>
            <a:off x="4444372" y="9065038"/>
            <a:ext cx="3115303" cy="536162"/>
          </a:xfrm>
          <a:prstGeom prst="rect">
            <a:avLst/>
          </a:prstGeom>
          <a:solidFill>
            <a:srgbClr val="0B1430"/>
          </a:solidFill>
        </p:spPr>
        <p:txBody>
          <a:bodyPr anchor="ctr">
            <a:noAutofit/>
          </a:bodyPr>
          <a:lstStyle>
            <a:lvl1pPr marL="0" indent="0" algn="ctr">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err="1"/>
              <a:t>www.website.eu</a:t>
            </a:r>
            <a:endParaRPr lang="en-US"/>
          </a:p>
        </p:txBody>
      </p:sp>
      <p:sp>
        <p:nvSpPr>
          <p:cNvPr id="51" name="Text Placeholder 32">
            <a:extLst>
              <a:ext uri="{FF2B5EF4-FFF2-40B4-BE49-F238E27FC236}">
                <a16:creationId xmlns:a16="http://schemas.microsoft.com/office/drawing/2014/main" id="{B8380AE6-F6F8-0F31-1E9D-EC9B04EB4D25}"/>
              </a:ext>
            </a:extLst>
          </p:cNvPr>
          <p:cNvSpPr>
            <a:spLocks noGrp="1"/>
          </p:cNvSpPr>
          <p:nvPr>
            <p:ph type="body" sz="quarter" idx="47" hasCustomPrompt="1"/>
          </p:nvPr>
        </p:nvSpPr>
        <p:spPr>
          <a:xfrm>
            <a:off x="3779836" y="7507964"/>
            <a:ext cx="3282596" cy="781609"/>
          </a:xfrm>
          <a:prstGeom prst="rect">
            <a:avLst/>
          </a:prstGeom>
        </p:spPr>
        <p:txBody>
          <a:bodyPr>
            <a:noAutofit/>
          </a:bodyPr>
          <a:lstStyle>
            <a:lvl1pPr marL="0" indent="0" algn="r">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a:t>Follow our journey</a:t>
            </a:r>
          </a:p>
        </p:txBody>
      </p:sp>
      <p:pic>
        <p:nvPicPr>
          <p:cNvPr id="2" name="Picture 1">
            <a:extLst>
              <a:ext uri="{FF2B5EF4-FFF2-40B4-BE49-F238E27FC236}">
                <a16:creationId xmlns:a16="http://schemas.microsoft.com/office/drawing/2014/main" id="{709C6888-3791-7639-3FCE-A917E457EC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3480" y="309507"/>
            <a:ext cx="3144686" cy="1633603"/>
          </a:xfrm>
          <a:prstGeom prst="rect">
            <a:avLst/>
          </a:prstGeom>
        </p:spPr>
      </p:pic>
      <p:sp>
        <p:nvSpPr>
          <p:cNvPr id="3" name="TextBox 2">
            <a:extLst>
              <a:ext uri="{FF2B5EF4-FFF2-40B4-BE49-F238E27FC236}">
                <a16:creationId xmlns:a16="http://schemas.microsoft.com/office/drawing/2014/main" id="{1E0E82D0-E771-B753-B850-F1FE0E1ADFA5}"/>
              </a:ext>
            </a:extLst>
          </p:cNvPr>
          <p:cNvSpPr txBox="1"/>
          <p:nvPr userDrawn="1"/>
        </p:nvSpPr>
        <p:spPr>
          <a:xfrm>
            <a:off x="2063690" y="9985235"/>
            <a:ext cx="3759936" cy="369332"/>
          </a:xfrm>
          <a:prstGeom prst="rect">
            <a:avLst/>
          </a:prstGeom>
          <a:noFill/>
        </p:spPr>
        <p:txBody>
          <a:bodyPr wrap="square">
            <a:spAutoFit/>
          </a:bodyPr>
          <a:lstStyle/>
          <a:p>
            <a:pPr algn="just"/>
            <a:r>
              <a:rPr lang="en-IE" sz="600" b="0" i="0" u="none" strike="noStrike">
                <a:solidFill>
                  <a:srgbClr val="0B3A5B"/>
                </a:solidFill>
                <a:effectLst/>
                <a:latin typeface="Calibri" panose="020F0502020204030204" pitchFamily="34" charset="0"/>
                <a:cs typeface="Calibri" panose="020F0502020204030204" pitchFamily="34" charset="0"/>
              </a:rPr>
              <a:t>Co-funded by the European Union. Views and opinions expressed are however those of the author or authors only and do not necessarily reflect those of the European Union or the Foundation for the Development of the Education System. Neither the European Union nor the entity providing the grant can be held responsible for them.</a:t>
            </a:r>
            <a:endParaRPr lang="en-US" sz="600" i="0">
              <a:solidFill>
                <a:srgbClr val="0B3A5B"/>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B579B4A-1D80-4280-B256-AEB2F2C63637}"/>
              </a:ext>
            </a:extLst>
          </p:cNvPr>
          <p:cNvPicPr>
            <a:picLocks noChangeAspect="1"/>
          </p:cNvPicPr>
          <p:nvPr userDrawn="1"/>
        </p:nvPicPr>
        <p:blipFill>
          <a:blip r:embed="rId3"/>
          <a:stretch>
            <a:fillRect/>
          </a:stretch>
        </p:blipFill>
        <p:spPr>
          <a:xfrm>
            <a:off x="525385" y="9990283"/>
            <a:ext cx="1529269" cy="340525"/>
          </a:xfrm>
          <a:prstGeom prst="rect">
            <a:avLst/>
          </a:prstGeom>
        </p:spPr>
      </p:pic>
    </p:spTree>
    <p:extLst>
      <p:ext uri="{BB962C8B-B14F-4D97-AF65-F5344CB8AC3E}">
        <p14:creationId xmlns:p14="http://schemas.microsoft.com/office/powerpoint/2010/main" val="3351791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over 0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27BA53-A56F-8D84-4AAD-D7AB7922B4E5}"/>
              </a:ext>
            </a:extLst>
          </p:cNvPr>
          <p:cNvPicPr>
            <a:picLocks noChangeAspect="1"/>
          </p:cNvPicPr>
          <p:nvPr userDrawn="1"/>
        </p:nvPicPr>
        <p:blipFill>
          <a:blip r:embed="rId2"/>
          <a:stretch>
            <a:fillRect/>
          </a:stretch>
        </p:blipFill>
        <p:spPr>
          <a:xfrm>
            <a:off x="584665" y="10001672"/>
            <a:ext cx="1529269" cy="340525"/>
          </a:xfrm>
          <a:prstGeom prst="rect">
            <a:avLst/>
          </a:prstGeom>
        </p:spPr>
      </p:pic>
      <p:sp>
        <p:nvSpPr>
          <p:cNvPr id="15" name="Rectangle 14">
            <a:extLst>
              <a:ext uri="{FF2B5EF4-FFF2-40B4-BE49-F238E27FC236}">
                <a16:creationId xmlns:a16="http://schemas.microsoft.com/office/drawing/2014/main" id="{DC28309D-0161-AA39-0A87-DB9EE095BC61}"/>
              </a:ext>
            </a:extLst>
          </p:cNvPr>
          <p:cNvSpPr/>
          <p:nvPr userDrawn="1"/>
        </p:nvSpPr>
        <p:spPr>
          <a:xfrm>
            <a:off x="-21689" y="6250559"/>
            <a:ext cx="4193871" cy="2979228"/>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3" name="Picture 2">
            <a:extLst>
              <a:ext uri="{FF2B5EF4-FFF2-40B4-BE49-F238E27FC236}">
                <a16:creationId xmlns:a16="http://schemas.microsoft.com/office/drawing/2014/main" id="{0017ADFC-9AC3-6CD3-19E5-CB83C754D1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4263" y="309507"/>
            <a:ext cx="3144686" cy="1633603"/>
          </a:xfrm>
          <a:prstGeom prst="rect">
            <a:avLst/>
          </a:prstGeom>
        </p:spPr>
      </p:pic>
      <p:sp>
        <p:nvSpPr>
          <p:cNvPr id="9" name="Picture Placeholder 8">
            <a:extLst>
              <a:ext uri="{FF2B5EF4-FFF2-40B4-BE49-F238E27FC236}">
                <a16:creationId xmlns:a16="http://schemas.microsoft.com/office/drawing/2014/main" id="{8D7DD7FB-B0DB-C4C9-E5A2-BE3D73498116}"/>
              </a:ext>
            </a:extLst>
          </p:cNvPr>
          <p:cNvSpPr>
            <a:spLocks noGrp="1"/>
          </p:cNvSpPr>
          <p:nvPr>
            <p:ph type="pic" sz="quarter" idx="20"/>
          </p:nvPr>
        </p:nvSpPr>
        <p:spPr>
          <a:xfrm>
            <a:off x="-21689" y="2135348"/>
            <a:ext cx="7581364" cy="6421117"/>
          </a:xfrm>
          <a:custGeom>
            <a:avLst/>
            <a:gdLst>
              <a:gd name="connsiteX0" fmla="*/ 0 w 7581364"/>
              <a:gd name="connsiteY0" fmla="*/ 0 h 6421117"/>
              <a:gd name="connsiteX1" fmla="*/ 7581364 w 7581364"/>
              <a:gd name="connsiteY1" fmla="*/ 0 h 6421117"/>
              <a:gd name="connsiteX2" fmla="*/ 7581364 w 7581364"/>
              <a:gd name="connsiteY2" fmla="*/ 144423 h 6421117"/>
              <a:gd name="connsiteX3" fmla="*/ 7581364 w 7581364"/>
              <a:gd name="connsiteY3" fmla="*/ 6119944 h 6421117"/>
              <a:gd name="connsiteX4" fmla="*/ 7581364 w 7581364"/>
              <a:gd name="connsiteY4" fmla="*/ 6421117 h 6421117"/>
              <a:gd name="connsiteX5" fmla="*/ 4193871 w 7581364"/>
              <a:gd name="connsiteY5" fmla="*/ 6421117 h 6421117"/>
              <a:gd name="connsiteX6" fmla="*/ 4193871 w 7581364"/>
              <a:gd name="connsiteY6" fmla="*/ 6119944 h 6421117"/>
              <a:gd name="connsiteX7" fmla="*/ 4193871 w 7581364"/>
              <a:gd name="connsiteY7" fmla="*/ 4115211 h 6421117"/>
              <a:gd name="connsiteX8" fmla="*/ 0 w 7581364"/>
              <a:gd name="connsiteY8" fmla="*/ 4115211 h 6421117"/>
              <a:gd name="connsiteX9" fmla="*/ 0 w 7581364"/>
              <a:gd name="connsiteY9" fmla="*/ 3814038 h 642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1364" h="6421117">
                <a:moveTo>
                  <a:pt x="0" y="0"/>
                </a:moveTo>
                <a:lnTo>
                  <a:pt x="7581364" y="0"/>
                </a:lnTo>
                <a:lnTo>
                  <a:pt x="7581364" y="144423"/>
                </a:lnTo>
                <a:lnTo>
                  <a:pt x="7581364" y="6119944"/>
                </a:lnTo>
                <a:lnTo>
                  <a:pt x="7581364" y="6421117"/>
                </a:lnTo>
                <a:lnTo>
                  <a:pt x="4193871" y="6421117"/>
                </a:lnTo>
                <a:lnTo>
                  <a:pt x="4193871" y="6119944"/>
                </a:lnTo>
                <a:lnTo>
                  <a:pt x="4193871" y="4115211"/>
                </a:lnTo>
                <a:lnTo>
                  <a:pt x="0" y="4115211"/>
                </a:lnTo>
                <a:lnTo>
                  <a:pt x="0" y="3814038"/>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 name="TextBox 1">
            <a:extLst>
              <a:ext uri="{FF2B5EF4-FFF2-40B4-BE49-F238E27FC236}">
                <a16:creationId xmlns:a16="http://schemas.microsoft.com/office/drawing/2014/main" id="{92E64B4C-1AC2-4A08-ABFD-AEA252858162}"/>
              </a:ext>
            </a:extLst>
          </p:cNvPr>
          <p:cNvSpPr txBox="1"/>
          <p:nvPr userDrawn="1"/>
        </p:nvSpPr>
        <p:spPr>
          <a:xfrm>
            <a:off x="2186219" y="9828308"/>
            <a:ext cx="4788791" cy="369332"/>
          </a:xfrm>
          <a:prstGeom prst="rect">
            <a:avLst/>
          </a:prstGeom>
          <a:noFill/>
        </p:spPr>
        <p:txBody>
          <a:bodyPr wrap="square">
            <a:spAutoFit/>
          </a:bodyPr>
          <a:lstStyle/>
          <a:p>
            <a:pPr algn="just"/>
            <a:r>
              <a:rPr lang="en-US" sz="600" b="0" i="0" u="none" strike="noStrike">
                <a:solidFill>
                  <a:srgbClr val="0B3A5B"/>
                </a:solidFill>
                <a:effectLst/>
                <a:latin typeface="Calibri" panose="020F0502020204030204" pitchFamily="34" charset="0"/>
                <a:cs typeface="Calibri" panose="020F0502020204030204" pitchFamily="34" charset="0"/>
              </a:rPr>
              <a:t>Co-funded by the European Union. Views and opinions expressed are however those of the author or authors only and do not necessarily reflect those of the European Union or the Foundation for the Development of the Education System. Neither the European Union nor the entity providing the grant can be held responsible for them.</a:t>
            </a:r>
          </a:p>
        </p:txBody>
      </p:sp>
      <p:sp>
        <p:nvSpPr>
          <p:cNvPr id="4" name="TextBox 3">
            <a:extLst>
              <a:ext uri="{FF2B5EF4-FFF2-40B4-BE49-F238E27FC236}">
                <a16:creationId xmlns:a16="http://schemas.microsoft.com/office/drawing/2014/main" id="{83C85BF8-1DAC-393F-A30E-D6213CE9444E}"/>
              </a:ext>
            </a:extLst>
          </p:cNvPr>
          <p:cNvSpPr txBox="1"/>
          <p:nvPr userDrawn="1"/>
        </p:nvSpPr>
        <p:spPr>
          <a:xfrm>
            <a:off x="2186220" y="10197640"/>
            <a:ext cx="4947825" cy="184666"/>
          </a:xfrm>
          <a:prstGeom prst="rect">
            <a:avLst/>
          </a:prstGeom>
          <a:noFill/>
        </p:spPr>
        <p:txBody>
          <a:bodyPr wrap="square">
            <a:spAutoFit/>
          </a:bodyPr>
          <a:lstStyle/>
          <a:p>
            <a:r>
              <a:rPr lang="en-US" sz="600" b="0" i="0">
                <a:solidFill>
                  <a:srgbClr val="0B3A5B"/>
                </a:solidFill>
                <a:effectLst/>
              </a:rPr>
              <a:t>Worksheets © 2025 by Project EARTH is licensed under CC BY 4.0. To view a copy of this license, visit https://</a:t>
            </a:r>
            <a:r>
              <a:rPr lang="en-US" sz="600" b="0" i="0" err="1">
                <a:solidFill>
                  <a:srgbClr val="0B3A5B"/>
                </a:solidFill>
                <a:effectLst/>
              </a:rPr>
              <a:t>creativecommons.org</a:t>
            </a:r>
            <a:r>
              <a:rPr lang="en-US" sz="600" b="0" i="0">
                <a:solidFill>
                  <a:srgbClr val="0B3A5B"/>
                </a:solidFill>
                <a:effectLst/>
              </a:rPr>
              <a:t>/licenses/by/4.0/</a:t>
            </a:r>
            <a:endParaRPr lang="en-GB" sz="600">
              <a:solidFill>
                <a:srgbClr val="0B3A5B"/>
              </a:solidFill>
            </a:endParaRPr>
          </a:p>
        </p:txBody>
      </p:sp>
      <p:sp>
        <p:nvSpPr>
          <p:cNvPr id="5" name="TextBox 4">
            <a:extLst>
              <a:ext uri="{FF2B5EF4-FFF2-40B4-BE49-F238E27FC236}">
                <a16:creationId xmlns:a16="http://schemas.microsoft.com/office/drawing/2014/main" id="{682B7D0C-5DBC-6EEC-5A7D-C3820BDF8249}"/>
              </a:ext>
            </a:extLst>
          </p:cNvPr>
          <p:cNvSpPr txBox="1"/>
          <p:nvPr userDrawn="1"/>
        </p:nvSpPr>
        <p:spPr>
          <a:xfrm>
            <a:off x="584664" y="9343671"/>
            <a:ext cx="6390345" cy="276999"/>
          </a:xfrm>
          <a:prstGeom prst="rect">
            <a:avLst/>
          </a:prstGeom>
          <a:noFill/>
        </p:spPr>
        <p:txBody>
          <a:bodyPr wrap="square">
            <a:spAutoFit/>
          </a:bodyPr>
          <a:lstStyle>
            <a:defPPr>
              <a:defRPr lang="en-US"/>
            </a:defPPr>
            <a:lvl1pPr algn="just">
              <a:defRPr sz="600" b="0" i="0" u="none" strike="noStrike">
                <a:solidFill>
                  <a:srgbClr val="0B3A5B"/>
                </a:solidFill>
                <a:effectLst/>
                <a:latin typeface="Calibri" panose="020F0502020204030204" pitchFamily="34" charset="0"/>
                <a:cs typeface="Calibri" panose="020F0502020204030204" pitchFamily="34" charset="0"/>
              </a:defRPr>
            </a:lvl1pPr>
          </a:lstStyle>
          <a:p>
            <a:pPr lvl="0"/>
            <a:r>
              <a:rPr lang="en-US" i="1" dirty="0">
                <a:solidFill>
                  <a:schemeClr val="tx1"/>
                </a:solidFill>
              </a:rPr>
              <a:t>This Problem-Based Learning Open Educational Resource, a part of the Erasmus+ Cooperation Partnerships Project “Ethical and Responsible Transportation and Handling”, was </a:t>
            </a:r>
            <a:r>
              <a:rPr lang="en-US" i="1" dirty="0" err="1">
                <a:solidFill>
                  <a:schemeClr val="tx1"/>
                </a:solidFill>
              </a:rPr>
              <a:t>conceptualised</a:t>
            </a:r>
            <a:r>
              <a:rPr lang="en-US" i="1" dirty="0">
                <a:solidFill>
                  <a:schemeClr val="tx1"/>
                </a:solidFill>
              </a:rPr>
              <a:t> and produced by </a:t>
            </a:r>
            <a:r>
              <a:rPr lang="en-US" i="1" dirty="0" err="1">
                <a:solidFill>
                  <a:schemeClr val="tx1"/>
                </a:solidFill>
              </a:rPr>
              <a:t>Maynara</a:t>
            </a:r>
            <a:r>
              <a:rPr lang="en-US" i="1" dirty="0">
                <a:solidFill>
                  <a:schemeClr val="tx1"/>
                </a:solidFill>
              </a:rPr>
              <a:t> Furquim and Paula Schüppenhauer, FH Münster University of Applied Sciences, in collaboration with the EARTH Project Partnership.</a:t>
            </a:r>
          </a:p>
        </p:txBody>
      </p:sp>
    </p:spTree>
    <p:extLst>
      <p:ext uri="{BB962C8B-B14F-4D97-AF65-F5344CB8AC3E}">
        <p14:creationId xmlns:p14="http://schemas.microsoft.com/office/powerpoint/2010/main" val="2387541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Slide 02">
    <p:spTree>
      <p:nvGrpSpPr>
        <p:cNvPr id="1" name=""/>
        <p:cNvGrpSpPr/>
        <p:nvPr/>
      </p:nvGrpSpPr>
      <p:grpSpPr>
        <a:xfrm>
          <a:off x="0" y="0"/>
          <a:ext cx="0" cy="0"/>
          <a:chOff x="0" y="0"/>
          <a:chExt cx="0" cy="0"/>
        </a:xfrm>
      </p:grpSpPr>
      <p:sp>
        <p:nvSpPr>
          <p:cNvPr id="18" name="Text Placeholder 32">
            <a:extLst>
              <a:ext uri="{FF2B5EF4-FFF2-40B4-BE49-F238E27FC236}">
                <a16:creationId xmlns:a16="http://schemas.microsoft.com/office/drawing/2014/main" id="{1505DF62-3F5D-08D0-2B9C-F189B1FE8367}"/>
              </a:ext>
            </a:extLst>
          </p:cNvPr>
          <p:cNvSpPr>
            <a:spLocks noGrp="1"/>
          </p:cNvSpPr>
          <p:nvPr>
            <p:ph type="body" sz="quarter" idx="61" hasCustomPrompt="1"/>
          </p:nvPr>
        </p:nvSpPr>
        <p:spPr>
          <a:xfrm>
            <a:off x="-9335" y="644872"/>
            <a:ext cx="3483429" cy="586086"/>
          </a:xfrm>
          <a:prstGeom prst="rect">
            <a:avLst/>
          </a:prstGeom>
          <a:gradFill>
            <a:gsLst>
              <a:gs pos="0">
                <a:srgbClr val="8551A1"/>
              </a:gs>
              <a:gs pos="35350">
                <a:srgbClr val="6363AC"/>
              </a:gs>
              <a:gs pos="100000">
                <a:srgbClr val="26C4F4"/>
              </a:gs>
            </a:gsLst>
            <a:lin ang="0" scaled="0"/>
          </a:gradFill>
        </p:spPr>
        <p:txBody>
          <a:bodyPr anchor="ctr">
            <a:noAutofit/>
          </a:bodyPr>
          <a:lstStyle>
            <a:lvl1pPr marL="7318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19" name="Text Placeholder 32">
            <a:extLst>
              <a:ext uri="{FF2B5EF4-FFF2-40B4-BE49-F238E27FC236}">
                <a16:creationId xmlns:a16="http://schemas.microsoft.com/office/drawing/2014/main" id="{14F62AE7-7BB4-825A-9462-1AD4FAD7D9CA}"/>
              </a:ext>
            </a:extLst>
          </p:cNvPr>
          <p:cNvSpPr>
            <a:spLocks noGrp="1"/>
          </p:cNvSpPr>
          <p:nvPr>
            <p:ph type="body" sz="quarter" idx="64" hasCustomPrompt="1"/>
          </p:nvPr>
        </p:nvSpPr>
        <p:spPr>
          <a:xfrm>
            <a:off x="697281" y="1599143"/>
            <a:ext cx="6076734" cy="8415713"/>
          </a:xfrm>
          <a:prstGeom prst="rect">
            <a:avLst/>
          </a:prstGeom>
        </p:spPr>
        <p:txBody>
          <a:bodyPr numCol="2" spcCol="288000" anchor="t">
            <a:noAutofit/>
          </a:bodyPr>
          <a:lstStyle>
            <a:lvl1pPr marL="0" indent="0" algn="l">
              <a:lnSpc>
                <a:spcPct val="100000"/>
              </a:lnSpc>
              <a:spcBef>
                <a:spcPts val="0"/>
              </a:spcBef>
              <a:buNone/>
              <a:defRPr sz="11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22" name="Slide Number Placeholder 5">
            <a:extLst>
              <a:ext uri="{FF2B5EF4-FFF2-40B4-BE49-F238E27FC236}">
                <a16:creationId xmlns:a16="http://schemas.microsoft.com/office/drawing/2014/main" id="{D73E2FE7-B1D1-638B-95F5-A4C6BE49BDB9}"/>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368318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Intro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B9CACD-95F6-C740-9957-885B4EF0752C}"/>
              </a:ext>
            </a:extLst>
          </p:cNvPr>
          <p:cNvSpPr/>
          <p:nvPr userDrawn="1"/>
        </p:nvSpPr>
        <p:spPr>
          <a:xfrm>
            <a:off x="525586" y="1811867"/>
            <a:ext cx="4912688" cy="8342510"/>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12" name="Picture Placeholder 3">
            <a:extLst>
              <a:ext uri="{FF2B5EF4-FFF2-40B4-BE49-F238E27FC236}">
                <a16:creationId xmlns:a16="http://schemas.microsoft.com/office/drawing/2014/main" id="{1B053317-9B63-0F46-9FAE-76C882544D89}"/>
              </a:ext>
            </a:extLst>
          </p:cNvPr>
          <p:cNvSpPr>
            <a:spLocks noGrp="1"/>
          </p:cNvSpPr>
          <p:nvPr>
            <p:ph type="pic" sz="quarter" idx="10"/>
          </p:nvPr>
        </p:nvSpPr>
        <p:spPr>
          <a:xfrm>
            <a:off x="2926339" y="576179"/>
            <a:ext cx="4107750" cy="5805757"/>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5" name="Text Placeholder 32">
            <a:extLst>
              <a:ext uri="{FF2B5EF4-FFF2-40B4-BE49-F238E27FC236}">
                <a16:creationId xmlns:a16="http://schemas.microsoft.com/office/drawing/2014/main" id="{66785BF5-4C01-4BA0-B7B8-E20F3597AD1E}"/>
              </a:ext>
            </a:extLst>
          </p:cNvPr>
          <p:cNvSpPr>
            <a:spLocks noGrp="1"/>
          </p:cNvSpPr>
          <p:nvPr>
            <p:ph type="body" sz="quarter" idx="47" hasCustomPrompt="1"/>
          </p:nvPr>
        </p:nvSpPr>
        <p:spPr>
          <a:xfrm>
            <a:off x="833868" y="6914471"/>
            <a:ext cx="4184942" cy="795499"/>
          </a:xfrm>
          <a:prstGeom prst="rect">
            <a:avLst/>
          </a:prstGeom>
        </p:spPr>
        <p:txBody>
          <a:bodyPr>
            <a:noAutofit/>
          </a:bodyPr>
          <a:lstStyle>
            <a:lvl1pPr marL="0" indent="0" algn="l">
              <a:buNone/>
              <a:defRPr sz="1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a:t>Sub-Heading</a:t>
            </a:r>
          </a:p>
        </p:txBody>
      </p:sp>
      <p:sp>
        <p:nvSpPr>
          <p:cNvPr id="46" name="Text Placeholder 32">
            <a:extLst>
              <a:ext uri="{FF2B5EF4-FFF2-40B4-BE49-F238E27FC236}">
                <a16:creationId xmlns:a16="http://schemas.microsoft.com/office/drawing/2014/main" id="{59A563F4-B2A2-EB26-7DA9-8BD1D399687D}"/>
              </a:ext>
            </a:extLst>
          </p:cNvPr>
          <p:cNvSpPr>
            <a:spLocks noGrp="1"/>
          </p:cNvSpPr>
          <p:nvPr>
            <p:ph type="body" sz="quarter" idx="48" hasCustomPrompt="1"/>
          </p:nvPr>
        </p:nvSpPr>
        <p:spPr>
          <a:xfrm>
            <a:off x="841421" y="7946577"/>
            <a:ext cx="4179282" cy="1851989"/>
          </a:xfrm>
          <a:prstGeom prst="rect">
            <a:avLst/>
          </a:prstGeo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47" name="Slide Number Placeholder 5">
            <a:extLst>
              <a:ext uri="{FF2B5EF4-FFF2-40B4-BE49-F238E27FC236}">
                <a16:creationId xmlns:a16="http://schemas.microsoft.com/office/drawing/2014/main" id="{933E811B-E334-0F7C-96BF-3AF40B7D9255}"/>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3670157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01">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7E9DDA3-5508-124F-B846-4CE77542FE4E}"/>
              </a:ext>
            </a:extLst>
          </p:cNvPr>
          <p:cNvSpPr/>
          <p:nvPr userDrawn="1"/>
        </p:nvSpPr>
        <p:spPr>
          <a:xfrm rot="5400000">
            <a:off x="-4569703" y="4591788"/>
            <a:ext cx="10670783" cy="1529268"/>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solidFill>
                <a:srgbClr val="05203D"/>
              </a:solidFill>
              <a:latin typeface="Calibri" panose="020F0502020204030204" pitchFamily="34" charset="0"/>
              <a:cs typeface="Calibri" panose="020F0502020204030204" pitchFamily="34" charset="0"/>
            </a:endParaRPr>
          </a:p>
        </p:txBody>
      </p:sp>
      <p:sp>
        <p:nvSpPr>
          <p:cNvPr id="106" name="Text Placeholder 32">
            <a:extLst>
              <a:ext uri="{FF2B5EF4-FFF2-40B4-BE49-F238E27FC236}">
                <a16:creationId xmlns:a16="http://schemas.microsoft.com/office/drawing/2014/main" id="{86B01A13-C668-430D-CFC5-265C5B6253D7}"/>
              </a:ext>
            </a:extLst>
          </p:cNvPr>
          <p:cNvSpPr>
            <a:spLocks noGrp="1"/>
          </p:cNvSpPr>
          <p:nvPr>
            <p:ph type="body" sz="quarter" idx="11" hasCustomPrompt="1"/>
          </p:nvPr>
        </p:nvSpPr>
        <p:spPr>
          <a:xfrm>
            <a:off x="2118189" y="3964837"/>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01</a:t>
            </a:r>
            <a:endParaRPr lang="en-US"/>
          </a:p>
        </p:txBody>
      </p:sp>
      <p:sp>
        <p:nvSpPr>
          <p:cNvPr id="107" name="Text Placeholder 32">
            <a:extLst>
              <a:ext uri="{FF2B5EF4-FFF2-40B4-BE49-F238E27FC236}">
                <a16:creationId xmlns:a16="http://schemas.microsoft.com/office/drawing/2014/main" id="{30355578-E745-9BD0-A856-DBEC9CDCF6BA}"/>
              </a:ext>
            </a:extLst>
          </p:cNvPr>
          <p:cNvSpPr>
            <a:spLocks noGrp="1"/>
          </p:cNvSpPr>
          <p:nvPr>
            <p:ph type="body" sz="quarter" idx="49" hasCustomPrompt="1"/>
          </p:nvPr>
        </p:nvSpPr>
        <p:spPr>
          <a:xfrm>
            <a:off x="2656044" y="3964837"/>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Introduction</a:t>
            </a:r>
            <a:endParaRPr lang="en-US"/>
          </a:p>
        </p:txBody>
      </p:sp>
      <p:sp>
        <p:nvSpPr>
          <p:cNvPr id="108" name="Text Placeholder 32">
            <a:extLst>
              <a:ext uri="{FF2B5EF4-FFF2-40B4-BE49-F238E27FC236}">
                <a16:creationId xmlns:a16="http://schemas.microsoft.com/office/drawing/2014/main" id="{1483D1AB-5DBE-ED13-C638-D187E00E754A}"/>
              </a:ext>
            </a:extLst>
          </p:cNvPr>
          <p:cNvSpPr>
            <a:spLocks noGrp="1"/>
          </p:cNvSpPr>
          <p:nvPr>
            <p:ph type="body" sz="quarter" idx="13" hasCustomPrompt="1"/>
          </p:nvPr>
        </p:nvSpPr>
        <p:spPr>
          <a:xfrm>
            <a:off x="2118189" y="4440079"/>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02</a:t>
            </a:r>
            <a:endParaRPr lang="en-US"/>
          </a:p>
        </p:txBody>
      </p:sp>
      <p:sp>
        <p:nvSpPr>
          <p:cNvPr id="109" name="Text Placeholder 32">
            <a:extLst>
              <a:ext uri="{FF2B5EF4-FFF2-40B4-BE49-F238E27FC236}">
                <a16:creationId xmlns:a16="http://schemas.microsoft.com/office/drawing/2014/main" id="{0E904D35-974C-377E-0B62-7E1FEA95A52A}"/>
              </a:ext>
            </a:extLst>
          </p:cNvPr>
          <p:cNvSpPr>
            <a:spLocks noGrp="1"/>
          </p:cNvSpPr>
          <p:nvPr>
            <p:ph type="body" sz="quarter" idx="14" hasCustomPrompt="1"/>
          </p:nvPr>
        </p:nvSpPr>
        <p:spPr>
          <a:xfrm>
            <a:off x="2656044" y="4440205"/>
            <a:ext cx="3816000" cy="293549"/>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a:t>About us</a:t>
            </a:r>
            <a:endParaRPr lang="en-US"/>
          </a:p>
        </p:txBody>
      </p:sp>
      <p:sp>
        <p:nvSpPr>
          <p:cNvPr id="110" name="Text Placeholder 32">
            <a:extLst>
              <a:ext uri="{FF2B5EF4-FFF2-40B4-BE49-F238E27FC236}">
                <a16:creationId xmlns:a16="http://schemas.microsoft.com/office/drawing/2014/main" id="{04638117-ED94-CB12-A38B-3D197075E661}"/>
              </a:ext>
            </a:extLst>
          </p:cNvPr>
          <p:cNvSpPr>
            <a:spLocks noGrp="1"/>
          </p:cNvSpPr>
          <p:nvPr>
            <p:ph type="body" sz="quarter" idx="15" hasCustomPrompt="1"/>
          </p:nvPr>
        </p:nvSpPr>
        <p:spPr>
          <a:xfrm>
            <a:off x="2118189" y="4941213"/>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03</a:t>
            </a:r>
            <a:endParaRPr lang="en-US"/>
          </a:p>
        </p:txBody>
      </p:sp>
      <p:sp>
        <p:nvSpPr>
          <p:cNvPr id="111" name="Text Placeholder 32">
            <a:extLst>
              <a:ext uri="{FF2B5EF4-FFF2-40B4-BE49-F238E27FC236}">
                <a16:creationId xmlns:a16="http://schemas.microsoft.com/office/drawing/2014/main" id="{BF7573CD-5D0E-98EF-D198-D00F02C59AC1}"/>
              </a:ext>
            </a:extLst>
          </p:cNvPr>
          <p:cNvSpPr>
            <a:spLocks noGrp="1"/>
          </p:cNvSpPr>
          <p:nvPr>
            <p:ph type="body" sz="quarter" idx="19" hasCustomPrompt="1"/>
          </p:nvPr>
        </p:nvSpPr>
        <p:spPr>
          <a:xfrm>
            <a:off x="2656044" y="4941213"/>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The Project</a:t>
            </a:r>
            <a:endParaRPr lang="en-US"/>
          </a:p>
        </p:txBody>
      </p:sp>
      <p:sp>
        <p:nvSpPr>
          <p:cNvPr id="112" name="Text Placeholder 32">
            <a:extLst>
              <a:ext uri="{FF2B5EF4-FFF2-40B4-BE49-F238E27FC236}">
                <a16:creationId xmlns:a16="http://schemas.microsoft.com/office/drawing/2014/main" id="{001CD029-76BF-5267-FCC9-AC374458EC63}"/>
              </a:ext>
            </a:extLst>
          </p:cNvPr>
          <p:cNvSpPr>
            <a:spLocks noGrp="1"/>
          </p:cNvSpPr>
          <p:nvPr>
            <p:ph type="body" sz="quarter" idx="17" hasCustomPrompt="1"/>
          </p:nvPr>
        </p:nvSpPr>
        <p:spPr>
          <a:xfrm>
            <a:off x="2118189" y="5442168"/>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04</a:t>
            </a:r>
            <a:endParaRPr lang="en-US"/>
          </a:p>
        </p:txBody>
      </p:sp>
      <p:sp>
        <p:nvSpPr>
          <p:cNvPr id="113" name="Text Placeholder 32">
            <a:extLst>
              <a:ext uri="{FF2B5EF4-FFF2-40B4-BE49-F238E27FC236}">
                <a16:creationId xmlns:a16="http://schemas.microsoft.com/office/drawing/2014/main" id="{9D496F3A-9EAD-7E5B-7683-3530771E57DB}"/>
              </a:ext>
            </a:extLst>
          </p:cNvPr>
          <p:cNvSpPr>
            <a:spLocks noGrp="1"/>
          </p:cNvSpPr>
          <p:nvPr>
            <p:ph type="body" sz="quarter" idx="20" hasCustomPrompt="1"/>
          </p:nvPr>
        </p:nvSpPr>
        <p:spPr>
          <a:xfrm>
            <a:off x="2656044" y="5442168"/>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Gallery</a:t>
            </a:r>
            <a:endParaRPr lang="en-US"/>
          </a:p>
        </p:txBody>
      </p:sp>
      <p:sp>
        <p:nvSpPr>
          <p:cNvPr id="114" name="Text Placeholder 32">
            <a:extLst>
              <a:ext uri="{FF2B5EF4-FFF2-40B4-BE49-F238E27FC236}">
                <a16:creationId xmlns:a16="http://schemas.microsoft.com/office/drawing/2014/main" id="{625508FB-1E5C-3437-B4C8-AF2A4553D848}"/>
              </a:ext>
            </a:extLst>
          </p:cNvPr>
          <p:cNvSpPr>
            <a:spLocks noGrp="1"/>
          </p:cNvSpPr>
          <p:nvPr>
            <p:ph type="body" sz="quarter" idx="21" hasCustomPrompt="1"/>
          </p:nvPr>
        </p:nvSpPr>
        <p:spPr>
          <a:xfrm>
            <a:off x="2118189" y="5943958"/>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05</a:t>
            </a:r>
            <a:endParaRPr lang="en-US"/>
          </a:p>
        </p:txBody>
      </p:sp>
      <p:sp>
        <p:nvSpPr>
          <p:cNvPr id="115" name="Text Placeholder 32">
            <a:extLst>
              <a:ext uri="{FF2B5EF4-FFF2-40B4-BE49-F238E27FC236}">
                <a16:creationId xmlns:a16="http://schemas.microsoft.com/office/drawing/2014/main" id="{021C53BA-EBD7-A22B-1913-D8525ED841B5}"/>
              </a:ext>
            </a:extLst>
          </p:cNvPr>
          <p:cNvSpPr>
            <a:spLocks noGrp="1"/>
          </p:cNvSpPr>
          <p:nvPr>
            <p:ph type="body" sz="quarter" idx="22" hasCustomPrompt="1"/>
          </p:nvPr>
        </p:nvSpPr>
        <p:spPr>
          <a:xfrm>
            <a:off x="2656044" y="5943958"/>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Our Team</a:t>
            </a:r>
            <a:endParaRPr lang="en-US"/>
          </a:p>
        </p:txBody>
      </p:sp>
      <p:sp>
        <p:nvSpPr>
          <p:cNvPr id="116" name="Text Placeholder 32">
            <a:extLst>
              <a:ext uri="{FF2B5EF4-FFF2-40B4-BE49-F238E27FC236}">
                <a16:creationId xmlns:a16="http://schemas.microsoft.com/office/drawing/2014/main" id="{73326E23-3F69-8B45-7ADA-61E5806C8AD1}"/>
              </a:ext>
            </a:extLst>
          </p:cNvPr>
          <p:cNvSpPr>
            <a:spLocks noGrp="1"/>
          </p:cNvSpPr>
          <p:nvPr>
            <p:ph type="body" sz="quarter" idx="51" hasCustomPrompt="1"/>
          </p:nvPr>
        </p:nvSpPr>
        <p:spPr>
          <a:xfrm>
            <a:off x="2127829" y="6473154"/>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06</a:t>
            </a:r>
            <a:endParaRPr lang="en-US"/>
          </a:p>
        </p:txBody>
      </p:sp>
      <p:sp>
        <p:nvSpPr>
          <p:cNvPr id="117" name="Text Placeholder 32">
            <a:extLst>
              <a:ext uri="{FF2B5EF4-FFF2-40B4-BE49-F238E27FC236}">
                <a16:creationId xmlns:a16="http://schemas.microsoft.com/office/drawing/2014/main" id="{89786B18-DBC8-6850-DD58-ACA1ACFB09E2}"/>
              </a:ext>
            </a:extLst>
          </p:cNvPr>
          <p:cNvSpPr>
            <a:spLocks noGrp="1"/>
          </p:cNvSpPr>
          <p:nvPr>
            <p:ph type="body" sz="quarter" idx="52" hasCustomPrompt="1"/>
          </p:nvPr>
        </p:nvSpPr>
        <p:spPr>
          <a:xfrm>
            <a:off x="2665684" y="6473154"/>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Question and Answers</a:t>
            </a:r>
            <a:endParaRPr lang="en-US"/>
          </a:p>
        </p:txBody>
      </p:sp>
      <p:sp>
        <p:nvSpPr>
          <p:cNvPr id="118" name="Text Placeholder 32">
            <a:extLst>
              <a:ext uri="{FF2B5EF4-FFF2-40B4-BE49-F238E27FC236}">
                <a16:creationId xmlns:a16="http://schemas.microsoft.com/office/drawing/2014/main" id="{5E3514C3-47EA-6B09-C5A8-5B292E47E30C}"/>
              </a:ext>
            </a:extLst>
          </p:cNvPr>
          <p:cNvSpPr>
            <a:spLocks noGrp="1"/>
          </p:cNvSpPr>
          <p:nvPr>
            <p:ph type="body" sz="quarter" idx="53" hasCustomPrompt="1"/>
          </p:nvPr>
        </p:nvSpPr>
        <p:spPr>
          <a:xfrm>
            <a:off x="2127829" y="6963386"/>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07</a:t>
            </a:r>
            <a:endParaRPr lang="en-US"/>
          </a:p>
        </p:txBody>
      </p:sp>
      <p:sp>
        <p:nvSpPr>
          <p:cNvPr id="119" name="Text Placeholder 32">
            <a:extLst>
              <a:ext uri="{FF2B5EF4-FFF2-40B4-BE49-F238E27FC236}">
                <a16:creationId xmlns:a16="http://schemas.microsoft.com/office/drawing/2014/main" id="{5535D7EB-A9E1-30C4-B0DE-D9400C7E67D2}"/>
              </a:ext>
            </a:extLst>
          </p:cNvPr>
          <p:cNvSpPr>
            <a:spLocks noGrp="1"/>
          </p:cNvSpPr>
          <p:nvPr>
            <p:ph type="body" sz="quarter" idx="54" hasCustomPrompt="1"/>
          </p:nvPr>
        </p:nvSpPr>
        <p:spPr>
          <a:xfrm>
            <a:off x="2665684" y="6963386"/>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Conclusion</a:t>
            </a:r>
            <a:endParaRPr lang="en-US"/>
          </a:p>
        </p:txBody>
      </p:sp>
      <p:sp>
        <p:nvSpPr>
          <p:cNvPr id="81" name="Slide Number Placeholder 5">
            <a:extLst>
              <a:ext uri="{FF2B5EF4-FFF2-40B4-BE49-F238E27FC236}">
                <a16:creationId xmlns:a16="http://schemas.microsoft.com/office/drawing/2014/main" id="{184564D9-D416-2621-9930-A15549C59F96}"/>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1D4C60"/>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
        <p:nvSpPr>
          <p:cNvPr id="4" name="Picture Placeholder 3">
            <a:extLst>
              <a:ext uri="{FF2B5EF4-FFF2-40B4-BE49-F238E27FC236}">
                <a16:creationId xmlns:a16="http://schemas.microsoft.com/office/drawing/2014/main" id="{FB83C495-F66E-E0EB-15A1-2CDA3EF437F8}"/>
              </a:ext>
            </a:extLst>
          </p:cNvPr>
          <p:cNvSpPr>
            <a:spLocks noGrp="1"/>
          </p:cNvSpPr>
          <p:nvPr>
            <p:ph type="pic" sz="quarter" idx="55"/>
          </p:nvPr>
        </p:nvSpPr>
        <p:spPr>
          <a:xfrm>
            <a:off x="967154" y="673939"/>
            <a:ext cx="6592520" cy="26873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5" name="TextBox 4">
            <a:extLst>
              <a:ext uri="{FF2B5EF4-FFF2-40B4-BE49-F238E27FC236}">
                <a16:creationId xmlns:a16="http://schemas.microsoft.com/office/drawing/2014/main" id="{98CBF5BF-1B75-31E6-EBCB-93B45942D0FA}"/>
              </a:ext>
            </a:extLst>
          </p:cNvPr>
          <p:cNvSpPr txBox="1"/>
          <p:nvPr userDrawn="1"/>
        </p:nvSpPr>
        <p:spPr>
          <a:xfrm>
            <a:off x="3741732" y="8340927"/>
            <a:ext cx="3158421" cy="323165"/>
          </a:xfrm>
          <a:prstGeom prst="rect">
            <a:avLst/>
          </a:prstGeom>
          <a:noFill/>
        </p:spPr>
        <p:txBody>
          <a:bodyPr wrap="square">
            <a:spAutoFit/>
          </a:bodyPr>
          <a:lstStyle/>
          <a:p>
            <a:pPr algn="just"/>
            <a:r>
              <a:rPr lang="en-IE" sz="500" b="0" i="0" u="none" strike="noStrike">
                <a:solidFill>
                  <a:srgbClr val="0B3A5B"/>
                </a:solidFill>
                <a:effectLst/>
                <a:latin typeface="Calibri" panose="020F0502020204030204" pitchFamily="34" charset="0"/>
                <a:cs typeface="Calibri" panose="020F0502020204030204" pitchFamily="34" charset="0"/>
              </a:rPr>
              <a:t>Co-funded by the European Union. Views and opinions expressed are however those of the author or authors only and do not necessarily reflect those of the European Union or the Foundation for the Development of the Education System. Neither the European Union nor the entity providing the grant can be held responsible for them.</a:t>
            </a:r>
            <a:endParaRPr lang="en-US" sz="500" i="0">
              <a:solidFill>
                <a:srgbClr val="0B3A5B"/>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9FCF8483-4504-BD30-5D32-A50857385624}"/>
              </a:ext>
            </a:extLst>
          </p:cNvPr>
          <p:cNvPicPr>
            <a:picLocks noChangeAspect="1"/>
          </p:cNvPicPr>
          <p:nvPr userDrawn="1"/>
        </p:nvPicPr>
        <p:blipFill>
          <a:blip r:embed="rId2"/>
          <a:stretch>
            <a:fillRect/>
          </a:stretch>
        </p:blipFill>
        <p:spPr>
          <a:xfrm>
            <a:off x="2118189" y="8345975"/>
            <a:ext cx="1529269" cy="340525"/>
          </a:xfrm>
          <a:prstGeom prst="rect">
            <a:avLst/>
          </a:prstGeom>
        </p:spPr>
      </p:pic>
    </p:spTree>
    <p:extLst>
      <p:ext uri="{BB962C8B-B14F-4D97-AF65-F5344CB8AC3E}">
        <p14:creationId xmlns:p14="http://schemas.microsoft.com/office/powerpoint/2010/main" val="530738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4B89B888-9D5F-5636-924B-426B38D2D12A}"/>
              </a:ext>
            </a:extLst>
          </p:cNvPr>
          <p:cNvSpPr/>
          <p:nvPr userDrawn="1"/>
        </p:nvSpPr>
        <p:spPr>
          <a:xfrm>
            <a:off x="2493818" y="1079845"/>
            <a:ext cx="5069577" cy="5111949"/>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0B1430"/>
          </a:solidFill>
          <a:ln w="30808" cap="flat">
            <a:noFill/>
            <a:prstDash val="solid"/>
            <a:miter/>
          </a:ln>
        </p:spPr>
        <p:txBody>
          <a:bodyPr rtlCol="0" anchor="ctr"/>
          <a:lstStyle/>
          <a:p>
            <a:endParaRPr lang="en-US"/>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2923309" y="1351673"/>
            <a:ext cx="4819651" cy="3109490"/>
          </a:xfrm>
          <a:prstGeom prst="rect">
            <a:avLst/>
          </a:prstGeom>
          <a:effectLst>
            <a:glow rad="127000">
              <a:srgbClr val="414141"/>
            </a:glow>
          </a:effectLst>
        </p:spPr>
        <p:txBody>
          <a:bodyPr>
            <a:noAutofit/>
          </a:bodyPr>
          <a:lstStyle>
            <a:lvl1pPr marL="0" indent="0" algn="l">
              <a:buNone/>
              <a:defRPr sz="13000" b="1">
                <a:solidFill>
                  <a:schemeClr val="bg1"/>
                </a:solidFill>
                <a:latin typeface="Calibri" panose="020F0502020204030204" pitchFamily="34" charset="0"/>
                <a:cs typeface="Calibri" panose="020F0502020204030204" pitchFamily="34" charset="0"/>
              </a:defRPr>
            </a:lvl1pPr>
          </a:lstStyle>
          <a:p>
            <a:pPr lvl="0"/>
            <a:r>
              <a:rPr lang="en-GB"/>
              <a:t>01</a:t>
            </a:r>
            <a:endParaRPr lang="en-US"/>
          </a:p>
        </p:txBody>
      </p:sp>
      <p:sp>
        <p:nvSpPr>
          <p:cNvPr id="9" name="Slide Number Placeholder 5">
            <a:extLst>
              <a:ext uri="{FF2B5EF4-FFF2-40B4-BE49-F238E27FC236}">
                <a16:creationId xmlns:a16="http://schemas.microsoft.com/office/drawing/2014/main" id="{30EFB463-2CCC-6D67-A87C-FCB7F8EFFBBD}"/>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
        <p:nvSpPr>
          <p:cNvPr id="4" name="Picture Placeholder 3">
            <a:extLst>
              <a:ext uri="{FF2B5EF4-FFF2-40B4-BE49-F238E27FC236}">
                <a16:creationId xmlns:a16="http://schemas.microsoft.com/office/drawing/2014/main" id="{D2AF183F-B686-C5F1-987B-E4073BCA6A3F}"/>
              </a:ext>
            </a:extLst>
          </p:cNvPr>
          <p:cNvSpPr>
            <a:spLocks noGrp="1"/>
          </p:cNvSpPr>
          <p:nvPr>
            <p:ph type="pic" sz="quarter" idx="10"/>
          </p:nvPr>
        </p:nvSpPr>
        <p:spPr>
          <a:xfrm>
            <a:off x="0" y="4461163"/>
            <a:ext cx="5514109" cy="4369327"/>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381245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30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01">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7128AB8-7094-90AC-4A40-4C2808F8F32A}"/>
              </a:ext>
            </a:extLst>
          </p:cNvPr>
          <p:cNvSpPr/>
          <p:nvPr userDrawn="1"/>
        </p:nvSpPr>
        <p:spPr>
          <a:xfrm rot="5400000">
            <a:off x="-6353625" y="4227026"/>
            <a:ext cx="10670783" cy="208027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solidFill>
                <a:srgbClr val="05203D"/>
              </a:solidFill>
              <a:latin typeface="Calibri" panose="020F0502020204030204" pitchFamily="34" charset="0"/>
              <a:cs typeface="Calibri" panose="020F0502020204030204" pitchFamily="34" charset="0"/>
            </a:endParaRPr>
          </a:p>
        </p:txBody>
      </p:sp>
      <p:sp>
        <p:nvSpPr>
          <p:cNvPr id="29" name="Text Placeholder 32">
            <a:extLst>
              <a:ext uri="{FF2B5EF4-FFF2-40B4-BE49-F238E27FC236}">
                <a16:creationId xmlns:a16="http://schemas.microsoft.com/office/drawing/2014/main" id="{B670A47E-CE10-702B-C027-51698412A13E}"/>
              </a:ext>
            </a:extLst>
          </p:cNvPr>
          <p:cNvSpPr>
            <a:spLocks noGrp="1"/>
          </p:cNvSpPr>
          <p:nvPr>
            <p:ph type="body" sz="quarter" idx="64" hasCustomPrompt="1"/>
          </p:nvPr>
        </p:nvSpPr>
        <p:spPr>
          <a:xfrm>
            <a:off x="697281" y="1599143"/>
            <a:ext cx="5682254" cy="8415713"/>
          </a:xfrm>
          <a:prstGeom prst="rect">
            <a:avLst/>
          </a:prstGeom>
          <a:noFill/>
        </p:spPr>
        <p:txBody>
          <a:bodyPr numCol="2" spcCol="288000" anchor="t">
            <a:noAutofit/>
          </a:bodyPr>
          <a:lstStyle>
            <a:lvl1pPr marL="0" indent="0" algn="l">
              <a:lnSpc>
                <a:spcPct val="100000"/>
              </a:lnSpc>
              <a:spcBef>
                <a:spcPts val="0"/>
              </a:spcBef>
              <a:buNone/>
              <a:defRPr sz="1100" b="0" i="0">
                <a:solidFill>
                  <a:srgbClr val="0B3A5B"/>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2" name="Freeform 1">
            <a:extLst>
              <a:ext uri="{FF2B5EF4-FFF2-40B4-BE49-F238E27FC236}">
                <a16:creationId xmlns:a16="http://schemas.microsoft.com/office/drawing/2014/main" id="{698F42D1-97D3-812E-BE2E-F27B31CE2C83}"/>
              </a:ext>
            </a:extLst>
          </p:cNvPr>
          <p:cNvSpPr/>
          <p:nvPr userDrawn="1"/>
        </p:nvSpPr>
        <p:spPr>
          <a:xfrm rot="10800000">
            <a:off x="-30783" y="-1"/>
            <a:ext cx="7596693" cy="10691813"/>
          </a:xfrm>
          <a:custGeom>
            <a:avLst/>
            <a:gdLst>
              <a:gd name="connsiteX0" fmla="*/ 7385206 w 7596693"/>
              <a:gd name="connsiteY0" fmla="*/ 10480325 h 10691813"/>
              <a:gd name="connsiteX1" fmla="*/ 7385206 w 7596693"/>
              <a:gd name="connsiteY1" fmla="*/ 211487 h 10691813"/>
              <a:gd name="connsiteX2" fmla="*/ 3786072 w 7596693"/>
              <a:gd name="connsiteY2" fmla="*/ 211487 h 10691813"/>
              <a:gd name="connsiteX3" fmla="*/ 3786071 w 7596693"/>
              <a:gd name="connsiteY3" fmla="*/ 211487 h 10691813"/>
              <a:gd name="connsiteX4" fmla="*/ 211487 w 7596693"/>
              <a:gd name="connsiteY4" fmla="*/ 211487 h 10691813"/>
              <a:gd name="connsiteX5" fmla="*/ 211487 w 7596693"/>
              <a:gd name="connsiteY5" fmla="*/ 10480325 h 10691813"/>
              <a:gd name="connsiteX6" fmla="*/ 3786071 w 7596693"/>
              <a:gd name="connsiteY6" fmla="*/ 10480325 h 10691813"/>
              <a:gd name="connsiteX7" fmla="*/ 3786072 w 7596693"/>
              <a:gd name="connsiteY7" fmla="*/ 10480325 h 10691813"/>
              <a:gd name="connsiteX8" fmla="*/ 211487 w 7596693"/>
              <a:gd name="connsiteY8" fmla="*/ 10691813 h 10691813"/>
              <a:gd name="connsiteX9" fmla="*/ 0 w 7596693"/>
              <a:gd name="connsiteY9" fmla="*/ 10691813 h 10691813"/>
              <a:gd name="connsiteX10" fmla="*/ 0 w 7596693"/>
              <a:gd name="connsiteY10" fmla="*/ 18350 h 10691813"/>
              <a:gd name="connsiteX11" fmla="*/ 85060 w 7596693"/>
              <a:gd name="connsiteY11" fmla="*/ 18350 h 10691813"/>
              <a:gd name="connsiteX12" fmla="*/ 85060 w 7596693"/>
              <a:gd name="connsiteY12" fmla="*/ 0 h 10691813"/>
              <a:gd name="connsiteX13" fmla="*/ 3786071 w 7596693"/>
              <a:gd name="connsiteY13" fmla="*/ 0 h 10691813"/>
              <a:gd name="connsiteX14" fmla="*/ 3786072 w 7596693"/>
              <a:gd name="connsiteY14" fmla="*/ 0 h 10691813"/>
              <a:gd name="connsiteX15" fmla="*/ 7385206 w 7596693"/>
              <a:gd name="connsiteY15" fmla="*/ 0 h 10691813"/>
              <a:gd name="connsiteX16" fmla="*/ 7487083 w 7596693"/>
              <a:gd name="connsiteY16" fmla="*/ 0 h 10691813"/>
              <a:gd name="connsiteX17" fmla="*/ 7596693 w 7596693"/>
              <a:gd name="connsiteY17" fmla="*/ 0 h 10691813"/>
              <a:gd name="connsiteX18" fmla="*/ 7596693 w 7596693"/>
              <a:gd name="connsiteY18" fmla="*/ 10691812 h 10691813"/>
              <a:gd name="connsiteX19" fmla="*/ 7487082 w 7596693"/>
              <a:gd name="connsiteY19" fmla="*/ 10691812 h 10691813"/>
              <a:gd name="connsiteX20" fmla="*/ 7385206 w 7596693"/>
              <a:gd name="connsiteY20" fmla="*/ 10691812 h 10691813"/>
              <a:gd name="connsiteX21" fmla="*/ 3786072 w 7596693"/>
              <a:gd name="connsiteY21" fmla="*/ 10691812 h 10691813"/>
              <a:gd name="connsiteX22" fmla="*/ 3786071 w 7596693"/>
              <a:gd name="connsiteY22" fmla="*/ 10691812 h 10691813"/>
              <a:gd name="connsiteX23" fmla="*/ 211487 w 7596693"/>
              <a:gd name="connsiteY23" fmla="*/ 10691812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96693" h="10691813">
                <a:moveTo>
                  <a:pt x="7385206" y="10480325"/>
                </a:moveTo>
                <a:lnTo>
                  <a:pt x="7385206" y="211487"/>
                </a:lnTo>
                <a:lnTo>
                  <a:pt x="3786072" y="211487"/>
                </a:lnTo>
                <a:lnTo>
                  <a:pt x="3786071" y="211487"/>
                </a:lnTo>
                <a:lnTo>
                  <a:pt x="211487" y="211487"/>
                </a:lnTo>
                <a:lnTo>
                  <a:pt x="211487" y="10480325"/>
                </a:lnTo>
                <a:lnTo>
                  <a:pt x="3786071" y="10480325"/>
                </a:lnTo>
                <a:lnTo>
                  <a:pt x="3786072" y="10480325"/>
                </a:lnTo>
                <a:close/>
                <a:moveTo>
                  <a:pt x="211487" y="10691813"/>
                </a:moveTo>
                <a:lnTo>
                  <a:pt x="0" y="10691813"/>
                </a:lnTo>
                <a:lnTo>
                  <a:pt x="0" y="18350"/>
                </a:lnTo>
                <a:lnTo>
                  <a:pt x="85060" y="18350"/>
                </a:lnTo>
                <a:lnTo>
                  <a:pt x="85060" y="0"/>
                </a:lnTo>
                <a:lnTo>
                  <a:pt x="3786071" y="0"/>
                </a:lnTo>
                <a:lnTo>
                  <a:pt x="3786072" y="0"/>
                </a:lnTo>
                <a:lnTo>
                  <a:pt x="7385206" y="0"/>
                </a:lnTo>
                <a:lnTo>
                  <a:pt x="7487083" y="0"/>
                </a:lnTo>
                <a:lnTo>
                  <a:pt x="7596693" y="0"/>
                </a:lnTo>
                <a:lnTo>
                  <a:pt x="7596693" y="10691812"/>
                </a:lnTo>
                <a:lnTo>
                  <a:pt x="7487082" y="10691812"/>
                </a:lnTo>
                <a:lnTo>
                  <a:pt x="7385206" y="10691812"/>
                </a:lnTo>
                <a:lnTo>
                  <a:pt x="3786072" y="10691812"/>
                </a:lnTo>
                <a:lnTo>
                  <a:pt x="3786071" y="10691812"/>
                </a:lnTo>
                <a:lnTo>
                  <a:pt x="211487" y="10691812"/>
                </a:lnTo>
                <a:close/>
              </a:path>
            </a:pathLst>
          </a:cu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29">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E503E773-055E-3A8F-B7A8-F32583576A20}"/>
              </a:ext>
            </a:extLst>
          </p:cNvPr>
          <p:cNvSpPr/>
          <p:nvPr userDrawn="1"/>
        </p:nvSpPr>
        <p:spPr>
          <a:xfrm>
            <a:off x="7033968" y="89259"/>
            <a:ext cx="369542" cy="10513295"/>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32">
            <a:extLst>
              <a:ext uri="{FF2B5EF4-FFF2-40B4-BE49-F238E27FC236}">
                <a16:creationId xmlns:a16="http://schemas.microsoft.com/office/drawing/2014/main" id="{AF76BD86-5F60-C9DD-DBE6-C425C9182F5A}"/>
              </a:ext>
            </a:extLst>
          </p:cNvPr>
          <p:cNvSpPr>
            <a:spLocks noGrp="1"/>
          </p:cNvSpPr>
          <p:nvPr>
            <p:ph type="body" sz="quarter" idx="61" hasCustomPrompt="1"/>
          </p:nvPr>
        </p:nvSpPr>
        <p:spPr>
          <a:xfrm>
            <a:off x="-9335" y="644872"/>
            <a:ext cx="3483429" cy="586086"/>
          </a:xfrm>
          <a:prstGeom prst="rect">
            <a:avLst/>
          </a:prstGeom>
          <a:gradFill>
            <a:gsLst>
              <a:gs pos="0">
                <a:srgbClr val="8551A1"/>
              </a:gs>
              <a:gs pos="35350">
                <a:srgbClr val="6363AC"/>
              </a:gs>
              <a:gs pos="100000">
                <a:srgbClr val="26C4F4"/>
              </a:gs>
            </a:gsLst>
            <a:lin ang="0" scaled="0"/>
          </a:gradFill>
        </p:spPr>
        <p:txBody>
          <a:bodyPr anchor="ctr">
            <a:noAutofit/>
          </a:bodyPr>
          <a:lstStyle>
            <a:lvl1pPr marL="7318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12" name="Slide Number Placeholder 5">
            <a:extLst>
              <a:ext uri="{FF2B5EF4-FFF2-40B4-BE49-F238E27FC236}">
                <a16:creationId xmlns:a16="http://schemas.microsoft.com/office/drawing/2014/main" id="{93F71317-5FDE-E6A7-37D6-89EF087B3444}"/>
              </a:ext>
            </a:extLst>
          </p:cNvPr>
          <p:cNvSpPr>
            <a:spLocks noGrp="1"/>
          </p:cNvSpPr>
          <p:nvPr>
            <p:ph type="sldNum" sz="quarter" idx="4"/>
          </p:nvPr>
        </p:nvSpPr>
        <p:spPr>
          <a:xfrm>
            <a:off x="6444560" y="10176900"/>
            <a:ext cx="988834" cy="465822"/>
          </a:xfrm>
          <a:prstGeom prst="rect">
            <a:avLst/>
          </a:prstGeom>
        </p:spPr>
        <p:txBody>
          <a:bodyPr vert="horz" lIns="91440" tIns="45720" rIns="91440" bIns="45720" rtlCol="0" anchor="ctr"/>
          <a:lstStyle>
            <a:lvl1pPr algn="r">
              <a:defRPr sz="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a:p>
        </p:txBody>
      </p:sp>
      <p:grpSp>
        <p:nvGrpSpPr>
          <p:cNvPr id="4" name="Group 3">
            <a:extLst>
              <a:ext uri="{FF2B5EF4-FFF2-40B4-BE49-F238E27FC236}">
                <a16:creationId xmlns:a16="http://schemas.microsoft.com/office/drawing/2014/main" id="{323D1BA2-EB65-AAD2-6238-3553914F450A}"/>
              </a:ext>
            </a:extLst>
          </p:cNvPr>
          <p:cNvGrpSpPr/>
          <p:nvPr userDrawn="1"/>
        </p:nvGrpSpPr>
        <p:grpSpPr>
          <a:xfrm rot="16200000">
            <a:off x="6256887" y="9217197"/>
            <a:ext cx="2059860" cy="179595"/>
            <a:chOff x="3684958" y="6608690"/>
            <a:chExt cx="2059860" cy="179595"/>
          </a:xfrm>
        </p:grpSpPr>
        <p:pic>
          <p:nvPicPr>
            <p:cNvPr id="5" name="Picture 4">
              <a:extLst>
                <a:ext uri="{FF2B5EF4-FFF2-40B4-BE49-F238E27FC236}">
                  <a16:creationId xmlns:a16="http://schemas.microsoft.com/office/drawing/2014/main" id="{778A077B-4881-A57D-9073-E682AFA09D87}"/>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l="23671" t="58569" r="16067" b="33319"/>
            <a:stretch/>
          </p:blipFill>
          <p:spPr>
            <a:xfrm>
              <a:off x="3849757" y="6632227"/>
              <a:ext cx="1895061" cy="132522"/>
            </a:xfrm>
            <a:prstGeom prst="rect">
              <a:avLst/>
            </a:prstGeom>
          </p:spPr>
        </p:pic>
        <p:pic>
          <p:nvPicPr>
            <p:cNvPr id="6" name="Picture 5">
              <a:extLst>
                <a:ext uri="{FF2B5EF4-FFF2-40B4-BE49-F238E27FC236}">
                  <a16:creationId xmlns:a16="http://schemas.microsoft.com/office/drawing/2014/main" id="{E53512D3-A55E-9C21-D222-057D5123DAE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0983" t="7869" r="7850" b="69418"/>
            <a:stretch/>
          </p:blipFill>
          <p:spPr>
            <a:xfrm rot="7811057">
              <a:off x="3690040" y="6603608"/>
              <a:ext cx="179595" cy="189760"/>
            </a:xfrm>
            <a:prstGeom prst="rect">
              <a:avLst/>
            </a:prstGeom>
          </p:spPr>
        </p:pic>
      </p:grpSp>
    </p:spTree>
    <p:extLst>
      <p:ext uri="{BB962C8B-B14F-4D97-AF65-F5344CB8AC3E}">
        <p14:creationId xmlns:p14="http://schemas.microsoft.com/office/powerpoint/2010/main" val="2545000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Statement 0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4E8932A-A485-43A5-A210-0AAB8AE7DC37}"/>
              </a:ext>
            </a:extLst>
          </p:cNvPr>
          <p:cNvSpPr>
            <a:spLocks noGrp="1"/>
          </p:cNvSpPr>
          <p:nvPr>
            <p:ph type="pic" sz="quarter" idx="10"/>
          </p:nvPr>
        </p:nvSpPr>
        <p:spPr>
          <a:xfrm>
            <a:off x="776964" y="760761"/>
            <a:ext cx="6005748" cy="917029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2" name="Freeform 21">
            <a:extLst>
              <a:ext uri="{FF2B5EF4-FFF2-40B4-BE49-F238E27FC236}">
                <a16:creationId xmlns:a16="http://schemas.microsoft.com/office/drawing/2014/main" id="{A97A6B7C-6C4D-0938-DE63-7C34C0A12425}"/>
              </a:ext>
            </a:extLst>
          </p:cNvPr>
          <p:cNvSpPr/>
          <p:nvPr userDrawn="1"/>
        </p:nvSpPr>
        <p:spPr>
          <a:xfrm rot="10800000">
            <a:off x="-30783" y="-1"/>
            <a:ext cx="7596693" cy="10691813"/>
          </a:xfrm>
          <a:custGeom>
            <a:avLst/>
            <a:gdLst>
              <a:gd name="connsiteX0" fmla="*/ 7385206 w 7596693"/>
              <a:gd name="connsiteY0" fmla="*/ 10480325 h 10691813"/>
              <a:gd name="connsiteX1" fmla="*/ 7385206 w 7596693"/>
              <a:gd name="connsiteY1" fmla="*/ 211487 h 10691813"/>
              <a:gd name="connsiteX2" fmla="*/ 3786072 w 7596693"/>
              <a:gd name="connsiteY2" fmla="*/ 211487 h 10691813"/>
              <a:gd name="connsiteX3" fmla="*/ 3786071 w 7596693"/>
              <a:gd name="connsiteY3" fmla="*/ 211487 h 10691813"/>
              <a:gd name="connsiteX4" fmla="*/ 211487 w 7596693"/>
              <a:gd name="connsiteY4" fmla="*/ 211487 h 10691813"/>
              <a:gd name="connsiteX5" fmla="*/ 211487 w 7596693"/>
              <a:gd name="connsiteY5" fmla="*/ 10480325 h 10691813"/>
              <a:gd name="connsiteX6" fmla="*/ 3786071 w 7596693"/>
              <a:gd name="connsiteY6" fmla="*/ 10480325 h 10691813"/>
              <a:gd name="connsiteX7" fmla="*/ 3786072 w 7596693"/>
              <a:gd name="connsiteY7" fmla="*/ 10480325 h 10691813"/>
              <a:gd name="connsiteX8" fmla="*/ 211487 w 7596693"/>
              <a:gd name="connsiteY8" fmla="*/ 10691813 h 10691813"/>
              <a:gd name="connsiteX9" fmla="*/ 0 w 7596693"/>
              <a:gd name="connsiteY9" fmla="*/ 10691813 h 10691813"/>
              <a:gd name="connsiteX10" fmla="*/ 0 w 7596693"/>
              <a:gd name="connsiteY10" fmla="*/ 18350 h 10691813"/>
              <a:gd name="connsiteX11" fmla="*/ 85060 w 7596693"/>
              <a:gd name="connsiteY11" fmla="*/ 18350 h 10691813"/>
              <a:gd name="connsiteX12" fmla="*/ 85060 w 7596693"/>
              <a:gd name="connsiteY12" fmla="*/ 0 h 10691813"/>
              <a:gd name="connsiteX13" fmla="*/ 3786071 w 7596693"/>
              <a:gd name="connsiteY13" fmla="*/ 0 h 10691813"/>
              <a:gd name="connsiteX14" fmla="*/ 3786072 w 7596693"/>
              <a:gd name="connsiteY14" fmla="*/ 0 h 10691813"/>
              <a:gd name="connsiteX15" fmla="*/ 7385206 w 7596693"/>
              <a:gd name="connsiteY15" fmla="*/ 0 h 10691813"/>
              <a:gd name="connsiteX16" fmla="*/ 7487083 w 7596693"/>
              <a:gd name="connsiteY16" fmla="*/ 0 h 10691813"/>
              <a:gd name="connsiteX17" fmla="*/ 7596693 w 7596693"/>
              <a:gd name="connsiteY17" fmla="*/ 0 h 10691813"/>
              <a:gd name="connsiteX18" fmla="*/ 7596693 w 7596693"/>
              <a:gd name="connsiteY18" fmla="*/ 10691812 h 10691813"/>
              <a:gd name="connsiteX19" fmla="*/ 7487082 w 7596693"/>
              <a:gd name="connsiteY19" fmla="*/ 10691812 h 10691813"/>
              <a:gd name="connsiteX20" fmla="*/ 7385206 w 7596693"/>
              <a:gd name="connsiteY20" fmla="*/ 10691812 h 10691813"/>
              <a:gd name="connsiteX21" fmla="*/ 3786072 w 7596693"/>
              <a:gd name="connsiteY21" fmla="*/ 10691812 h 10691813"/>
              <a:gd name="connsiteX22" fmla="*/ 3786071 w 7596693"/>
              <a:gd name="connsiteY22" fmla="*/ 10691812 h 10691813"/>
              <a:gd name="connsiteX23" fmla="*/ 211487 w 7596693"/>
              <a:gd name="connsiteY23" fmla="*/ 10691812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96693" h="10691813">
                <a:moveTo>
                  <a:pt x="7385206" y="10480325"/>
                </a:moveTo>
                <a:lnTo>
                  <a:pt x="7385206" y="211487"/>
                </a:lnTo>
                <a:lnTo>
                  <a:pt x="3786072" y="211487"/>
                </a:lnTo>
                <a:lnTo>
                  <a:pt x="3786071" y="211487"/>
                </a:lnTo>
                <a:lnTo>
                  <a:pt x="211487" y="211487"/>
                </a:lnTo>
                <a:lnTo>
                  <a:pt x="211487" y="10480325"/>
                </a:lnTo>
                <a:lnTo>
                  <a:pt x="3786071" y="10480325"/>
                </a:lnTo>
                <a:lnTo>
                  <a:pt x="3786072" y="10480325"/>
                </a:lnTo>
                <a:close/>
                <a:moveTo>
                  <a:pt x="211487" y="10691813"/>
                </a:moveTo>
                <a:lnTo>
                  <a:pt x="0" y="10691813"/>
                </a:lnTo>
                <a:lnTo>
                  <a:pt x="0" y="18350"/>
                </a:lnTo>
                <a:lnTo>
                  <a:pt x="85060" y="18350"/>
                </a:lnTo>
                <a:lnTo>
                  <a:pt x="85060" y="0"/>
                </a:lnTo>
                <a:lnTo>
                  <a:pt x="3786071" y="0"/>
                </a:lnTo>
                <a:lnTo>
                  <a:pt x="3786072" y="0"/>
                </a:lnTo>
                <a:lnTo>
                  <a:pt x="7385206" y="0"/>
                </a:lnTo>
                <a:lnTo>
                  <a:pt x="7487083" y="0"/>
                </a:lnTo>
                <a:lnTo>
                  <a:pt x="7596693" y="0"/>
                </a:lnTo>
                <a:lnTo>
                  <a:pt x="7596693" y="10691812"/>
                </a:lnTo>
                <a:lnTo>
                  <a:pt x="7487082" y="10691812"/>
                </a:lnTo>
                <a:lnTo>
                  <a:pt x="7385206" y="10691812"/>
                </a:lnTo>
                <a:lnTo>
                  <a:pt x="3786072" y="10691812"/>
                </a:lnTo>
                <a:lnTo>
                  <a:pt x="3786071" y="10691812"/>
                </a:lnTo>
                <a:lnTo>
                  <a:pt x="211487" y="10691812"/>
                </a:lnTo>
                <a:close/>
              </a:path>
            </a:pathLst>
          </a:cu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29">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6356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Statement 0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9080A93-BA24-F38B-739F-16FE9DDF3E11}"/>
              </a:ext>
            </a:extLst>
          </p:cNvPr>
          <p:cNvSpPr/>
          <p:nvPr userDrawn="1"/>
        </p:nvSpPr>
        <p:spPr>
          <a:xfrm rot="5400000">
            <a:off x="1225776" y="-1225776"/>
            <a:ext cx="5108448" cy="7560000"/>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solidFill>
                <a:srgbClr val="05203D"/>
              </a:solidFill>
              <a:latin typeface="Calibri" panose="020F0502020204030204" pitchFamily="34" charset="0"/>
              <a:cs typeface="Calibri" panose="020F0502020204030204" pitchFamily="34" charset="0"/>
            </a:endParaRPr>
          </a:p>
        </p:txBody>
      </p:sp>
      <p:sp>
        <p:nvSpPr>
          <p:cNvPr id="18" name="Text Placeholder 32">
            <a:extLst>
              <a:ext uri="{FF2B5EF4-FFF2-40B4-BE49-F238E27FC236}">
                <a16:creationId xmlns:a16="http://schemas.microsoft.com/office/drawing/2014/main" id="{9E177808-669D-283C-7D6E-53FC30C84236}"/>
              </a:ext>
            </a:extLst>
          </p:cNvPr>
          <p:cNvSpPr>
            <a:spLocks noGrp="1"/>
          </p:cNvSpPr>
          <p:nvPr>
            <p:ph type="body" sz="quarter" idx="61" hasCustomPrompt="1"/>
          </p:nvPr>
        </p:nvSpPr>
        <p:spPr>
          <a:xfrm>
            <a:off x="664758" y="993757"/>
            <a:ext cx="4159271"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YOUR TEXT HERE</a:t>
            </a:r>
          </a:p>
        </p:txBody>
      </p:sp>
      <p:sp>
        <p:nvSpPr>
          <p:cNvPr id="19" name="Text Placeholder 32">
            <a:extLst>
              <a:ext uri="{FF2B5EF4-FFF2-40B4-BE49-F238E27FC236}">
                <a16:creationId xmlns:a16="http://schemas.microsoft.com/office/drawing/2014/main" id="{150450FD-DF74-4A1E-DAB4-34979C959B90}"/>
              </a:ext>
            </a:extLst>
          </p:cNvPr>
          <p:cNvSpPr>
            <a:spLocks noGrp="1"/>
          </p:cNvSpPr>
          <p:nvPr>
            <p:ph type="body" sz="quarter" idx="62" hasCustomPrompt="1"/>
          </p:nvPr>
        </p:nvSpPr>
        <p:spPr>
          <a:xfrm>
            <a:off x="664759" y="1849054"/>
            <a:ext cx="4159270"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YOUR TEXT HERE</a:t>
            </a:r>
          </a:p>
        </p:txBody>
      </p:sp>
      <p:sp>
        <p:nvSpPr>
          <p:cNvPr id="25" name="Text Placeholder 32">
            <a:extLst>
              <a:ext uri="{FF2B5EF4-FFF2-40B4-BE49-F238E27FC236}">
                <a16:creationId xmlns:a16="http://schemas.microsoft.com/office/drawing/2014/main" id="{08C6061D-F5F3-3BE5-67FF-EC4329788DD8}"/>
              </a:ext>
            </a:extLst>
          </p:cNvPr>
          <p:cNvSpPr>
            <a:spLocks noGrp="1"/>
          </p:cNvSpPr>
          <p:nvPr>
            <p:ph type="body" sz="quarter" idx="63" hasCustomPrompt="1"/>
          </p:nvPr>
        </p:nvSpPr>
        <p:spPr>
          <a:xfrm>
            <a:off x="664758" y="2704351"/>
            <a:ext cx="4159269"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YOUR TEXT HERE</a:t>
            </a:r>
          </a:p>
        </p:txBody>
      </p:sp>
      <p:sp>
        <p:nvSpPr>
          <p:cNvPr id="31" name="Text Placeholder 32">
            <a:extLst>
              <a:ext uri="{FF2B5EF4-FFF2-40B4-BE49-F238E27FC236}">
                <a16:creationId xmlns:a16="http://schemas.microsoft.com/office/drawing/2014/main" id="{E3828B49-DB6D-4C9E-7FCB-F5B0A3067B37}"/>
              </a:ext>
            </a:extLst>
          </p:cNvPr>
          <p:cNvSpPr>
            <a:spLocks noGrp="1"/>
          </p:cNvSpPr>
          <p:nvPr>
            <p:ph type="body" sz="quarter" idx="48" hasCustomPrompt="1"/>
          </p:nvPr>
        </p:nvSpPr>
        <p:spPr>
          <a:xfrm>
            <a:off x="767886" y="5474208"/>
            <a:ext cx="6010866" cy="4223848"/>
          </a:xfrm>
          <a:prstGeom prst="rect">
            <a:avLst/>
          </a:prstGeom>
        </p:spPr>
        <p:txBody>
          <a:bodyPr numCol="2" spcCol="288000" anchor="t">
            <a:noAutofit/>
          </a:bodyPr>
          <a:lstStyle>
            <a:lvl1pPr marL="0" indent="0" algn="l">
              <a:lnSpc>
                <a:spcPct val="100000"/>
              </a:lnSpc>
              <a:spcBef>
                <a:spcPts val="0"/>
              </a:spcBef>
              <a:buNone/>
              <a:defRPr sz="11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32" name="Slide Number Placeholder 5">
            <a:extLst>
              <a:ext uri="{FF2B5EF4-FFF2-40B4-BE49-F238E27FC236}">
                <a16:creationId xmlns:a16="http://schemas.microsoft.com/office/drawing/2014/main" id="{E144C293-21D9-3400-8609-B087F94CC36A}"/>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1025213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Statement 05">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088C9B4-A1F9-AF40-B9F7-65EEAED2967F}"/>
              </a:ext>
            </a:extLst>
          </p:cNvPr>
          <p:cNvSpPr/>
          <p:nvPr userDrawn="1"/>
        </p:nvSpPr>
        <p:spPr>
          <a:xfrm>
            <a:off x="1888209" y="3577645"/>
            <a:ext cx="3783257" cy="3536523"/>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13" name="Picture Placeholder 12">
            <a:extLst>
              <a:ext uri="{FF2B5EF4-FFF2-40B4-BE49-F238E27FC236}">
                <a16:creationId xmlns:a16="http://schemas.microsoft.com/office/drawing/2014/main" id="{63D4115E-60CA-864E-A2B1-256DD5A70E6E}"/>
              </a:ext>
            </a:extLst>
          </p:cNvPr>
          <p:cNvSpPr>
            <a:spLocks noGrp="1"/>
          </p:cNvSpPr>
          <p:nvPr>
            <p:ph type="pic" sz="quarter" idx="11"/>
          </p:nvPr>
        </p:nvSpPr>
        <p:spPr>
          <a:xfrm>
            <a:off x="0" y="0"/>
            <a:ext cx="7559675" cy="10691813"/>
          </a:xfrm>
          <a:custGeom>
            <a:avLst/>
            <a:gdLst>
              <a:gd name="connsiteX0" fmla="*/ 1888209 w 7559675"/>
              <a:gd name="connsiteY0" fmla="*/ 3577645 h 10691813"/>
              <a:gd name="connsiteX1" fmla="*/ 1888209 w 7559675"/>
              <a:gd name="connsiteY1" fmla="*/ 7114168 h 10691813"/>
              <a:gd name="connsiteX2" fmla="*/ 5671466 w 7559675"/>
              <a:gd name="connsiteY2" fmla="*/ 7114168 h 10691813"/>
              <a:gd name="connsiteX3" fmla="*/ 5671466 w 7559675"/>
              <a:gd name="connsiteY3" fmla="*/ 3577645 h 10691813"/>
              <a:gd name="connsiteX4" fmla="*/ 0 w 7559675"/>
              <a:gd name="connsiteY4" fmla="*/ 0 h 10691813"/>
              <a:gd name="connsiteX5" fmla="*/ 7559675 w 7559675"/>
              <a:gd name="connsiteY5" fmla="*/ 0 h 10691813"/>
              <a:gd name="connsiteX6" fmla="*/ 7559675 w 7559675"/>
              <a:gd name="connsiteY6" fmla="*/ 10691813 h 10691813"/>
              <a:gd name="connsiteX7" fmla="*/ 0 w 7559675"/>
              <a:gd name="connsiteY7" fmla="*/ 10691813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9675" h="10691813">
                <a:moveTo>
                  <a:pt x="1888209" y="3577645"/>
                </a:moveTo>
                <a:lnTo>
                  <a:pt x="1888209" y="7114168"/>
                </a:lnTo>
                <a:lnTo>
                  <a:pt x="5671466" y="7114168"/>
                </a:lnTo>
                <a:lnTo>
                  <a:pt x="5671466" y="3577645"/>
                </a:lnTo>
                <a:close/>
                <a:moveTo>
                  <a:pt x="0" y="0"/>
                </a:moveTo>
                <a:lnTo>
                  <a:pt x="7559675" y="0"/>
                </a:lnTo>
                <a:lnTo>
                  <a:pt x="7559675" y="10691813"/>
                </a:lnTo>
                <a:lnTo>
                  <a:pt x="0" y="10691813"/>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32">
            <a:extLst>
              <a:ext uri="{FF2B5EF4-FFF2-40B4-BE49-F238E27FC236}">
                <a16:creationId xmlns:a16="http://schemas.microsoft.com/office/drawing/2014/main" id="{F4140FE7-5CD5-9049-AFE1-082365D6A138}"/>
              </a:ext>
            </a:extLst>
          </p:cNvPr>
          <p:cNvSpPr>
            <a:spLocks noGrp="1"/>
          </p:cNvSpPr>
          <p:nvPr>
            <p:ph type="body" sz="quarter" idx="13" hasCustomPrompt="1"/>
          </p:nvPr>
        </p:nvSpPr>
        <p:spPr>
          <a:xfrm>
            <a:off x="1888209" y="4304643"/>
            <a:ext cx="3783257" cy="1108498"/>
          </a:xfrm>
          <a:prstGeom prst="rect">
            <a:avLst/>
          </a:prstGeom>
        </p:spPr>
        <p:txBody>
          <a:bodyPr>
            <a:noAutofit/>
          </a:bodyPr>
          <a:lstStyle>
            <a:lvl1pPr marL="0" indent="0" algn="ctr">
              <a:lnSpc>
                <a:spcPts val="1980"/>
              </a:lnSpc>
              <a:spcBef>
                <a:spcPts val="0"/>
              </a:spcBef>
              <a:buNone/>
              <a:defRPr sz="19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QUOTE HERE</a:t>
            </a:r>
          </a:p>
          <a:p>
            <a:pPr lvl="0"/>
            <a:endParaRPr lang="en-US"/>
          </a:p>
        </p:txBody>
      </p:sp>
      <p:sp>
        <p:nvSpPr>
          <p:cNvPr id="10" name="Text Placeholder 32">
            <a:extLst>
              <a:ext uri="{FF2B5EF4-FFF2-40B4-BE49-F238E27FC236}">
                <a16:creationId xmlns:a16="http://schemas.microsoft.com/office/drawing/2014/main" id="{3ACBC58C-D900-5786-5257-B15E57B9A2CA}"/>
              </a:ext>
            </a:extLst>
          </p:cNvPr>
          <p:cNvSpPr>
            <a:spLocks noGrp="1"/>
          </p:cNvSpPr>
          <p:nvPr>
            <p:ph type="body" sz="quarter" idx="14" hasCustomPrompt="1"/>
          </p:nvPr>
        </p:nvSpPr>
        <p:spPr>
          <a:xfrm>
            <a:off x="1888208" y="6140139"/>
            <a:ext cx="3783257" cy="508311"/>
          </a:xfrm>
          <a:prstGeom prst="rect">
            <a:avLst/>
          </a:prstGeom>
        </p:spPr>
        <p:txBody>
          <a:bodyPr>
            <a:noAutofit/>
          </a:bodyPr>
          <a:lstStyle>
            <a:lvl1pPr marL="0" indent="0" algn="ctr">
              <a:lnSpc>
                <a:spcPts val="1980"/>
              </a:lnSpc>
              <a:spcBef>
                <a:spcPts val="0"/>
              </a:spcBef>
              <a:buNone/>
              <a:defRPr sz="1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NAME</a:t>
            </a:r>
          </a:p>
          <a:p>
            <a:pPr lvl="0"/>
            <a:endParaRPr lang="en-US"/>
          </a:p>
        </p:txBody>
      </p:sp>
    </p:spTree>
    <p:extLst>
      <p:ext uri="{BB962C8B-B14F-4D97-AF65-F5344CB8AC3E}">
        <p14:creationId xmlns:p14="http://schemas.microsoft.com/office/powerpoint/2010/main" val="258725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59D3DE8C-EA9F-1512-4604-ACCA95072AB0}"/>
              </a:ext>
            </a:extLst>
          </p:cNvPr>
          <p:cNvSpPr>
            <a:spLocks noGrp="1"/>
          </p:cNvSpPr>
          <p:nvPr>
            <p:ph type="sldNum" sz="quarter" idx="4"/>
          </p:nvPr>
        </p:nvSpPr>
        <p:spPr>
          <a:xfrm>
            <a:off x="6444560" y="10176900"/>
            <a:ext cx="988834" cy="465822"/>
          </a:xfrm>
          <a:prstGeom prst="rect">
            <a:avLst/>
          </a:prstGeom>
        </p:spPr>
        <p:txBody>
          <a:bodyPr vert="horz" lIns="91440" tIns="45720" rIns="91440" bIns="45720" rtlCol="0" anchor="ctr"/>
          <a:lstStyle>
            <a:lvl1pPr algn="r">
              <a:defRPr sz="800" b="0" i="0">
                <a:solidFill>
                  <a:srgbClr val="0B3A5B"/>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a:p>
        </p:txBody>
      </p:sp>
      <p:grpSp>
        <p:nvGrpSpPr>
          <p:cNvPr id="5" name="Group 4">
            <a:extLst>
              <a:ext uri="{FF2B5EF4-FFF2-40B4-BE49-F238E27FC236}">
                <a16:creationId xmlns:a16="http://schemas.microsoft.com/office/drawing/2014/main" id="{9F628C2E-F487-8B8E-8D36-C865FD932202}"/>
              </a:ext>
            </a:extLst>
          </p:cNvPr>
          <p:cNvGrpSpPr/>
          <p:nvPr userDrawn="1"/>
        </p:nvGrpSpPr>
        <p:grpSpPr>
          <a:xfrm rot="16200000">
            <a:off x="6256887" y="9217197"/>
            <a:ext cx="2059860" cy="179595"/>
            <a:chOff x="3684958" y="6608690"/>
            <a:chExt cx="2059860" cy="179595"/>
          </a:xfrm>
        </p:grpSpPr>
        <p:pic>
          <p:nvPicPr>
            <p:cNvPr id="6" name="Picture 5">
              <a:extLst>
                <a:ext uri="{FF2B5EF4-FFF2-40B4-BE49-F238E27FC236}">
                  <a16:creationId xmlns:a16="http://schemas.microsoft.com/office/drawing/2014/main" id="{8AE3B505-2651-304F-6220-148B54B0795A}"/>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23671" t="58569" r="16067" b="33319"/>
            <a:stretch/>
          </p:blipFill>
          <p:spPr>
            <a:xfrm>
              <a:off x="3849757" y="6632227"/>
              <a:ext cx="1895061" cy="132522"/>
            </a:xfrm>
            <a:prstGeom prst="rect">
              <a:avLst/>
            </a:prstGeom>
          </p:spPr>
        </p:pic>
        <p:pic>
          <p:nvPicPr>
            <p:cNvPr id="8" name="Picture 7">
              <a:extLst>
                <a:ext uri="{FF2B5EF4-FFF2-40B4-BE49-F238E27FC236}">
                  <a16:creationId xmlns:a16="http://schemas.microsoft.com/office/drawing/2014/main" id="{669B8E3E-5DC2-7A7D-F565-81265CB5E1C7}"/>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80983" t="7869" r="7850" b="69418"/>
            <a:stretch/>
          </p:blipFill>
          <p:spPr>
            <a:xfrm rot="7811057">
              <a:off x="3690040" y="6603608"/>
              <a:ext cx="179595" cy="189760"/>
            </a:xfrm>
            <a:prstGeom prst="rect">
              <a:avLst/>
            </a:prstGeom>
          </p:spPr>
        </p:pic>
      </p:grpSp>
    </p:spTree>
    <p:extLst>
      <p:ext uri="{BB962C8B-B14F-4D97-AF65-F5344CB8AC3E}">
        <p14:creationId xmlns:p14="http://schemas.microsoft.com/office/powerpoint/2010/main" val="2333879095"/>
      </p:ext>
    </p:extLst>
  </p:cSld>
  <p:clrMap bg1="lt1" tx1="dk1" bg2="lt2" tx2="dk2" accent1="accent1" accent2="accent2" accent3="accent3" accent4="accent4" accent5="accent5" accent6="accent6" hlink="hlink" folHlink="folHlink"/>
  <p:sldLayoutIdLst>
    <p:sldLayoutId id="2147483780" r:id="rId1"/>
    <p:sldLayoutId id="2147483760" r:id="rId2"/>
    <p:sldLayoutId id="2147483798" r:id="rId3"/>
    <p:sldLayoutId id="2147483800" r:id="rId4"/>
    <p:sldLayoutId id="2147483805" r:id="rId5"/>
    <p:sldLayoutId id="2147483782" r:id="rId6"/>
    <p:sldLayoutId id="2147483786" r:id="rId7"/>
    <p:sldLayoutId id="2147483758" r:id="rId8"/>
    <p:sldLayoutId id="2147483787" r:id="rId9"/>
    <p:sldLayoutId id="2147483802" r:id="rId10"/>
    <p:sldLayoutId id="2147483804" r:id="rId11"/>
    <p:sldLayoutId id="2147483806" r:id="rId12"/>
    <p:sldLayoutId id="2147483807" r:id="rId13"/>
  </p:sldLayoutIdLst>
  <p:hf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help.miro.com/hc/en-us" TargetMode="External"/><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miro.com/templates/mind-map-basic/" TargetMode="External"/><Relationship Id="rId2" Type="http://schemas.openxmlformats.org/officeDocument/2006/relationships/hyperlink" Target="https://miro.com/templates/brainwriting/" TargetMode="Externa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miro.com/templates/how-now-wow-matrix/" TargetMode="External"/><Relationship Id="rId2" Type="http://schemas.openxmlformats.org/officeDocument/2006/relationships/hyperlink" Target="https://miro.com/templates/brainwriting/" TargetMode="Externa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mindmeister.com/" TargetMode="Externa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hyperlink" Target="https://support.mindmeister.com/hc/en-us" TargetMode="Externa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wifa.uni-leipzig.de/fileadmin/Fakult&#228;t_Wifa/Sept_Center/Dateien/Publications/iN4iN_Fuzzy_Front_End_Innovation_Englishbook_download_Dornberger_Suvelza.pdf"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hyperlink" Target="https://www.nngroup.com/articles/service-blueprints-definition/"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mural.co/templates/service-blueprint"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s://miro.com/templates/service-blueprint-templat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scribd.com/document/191700424/A-Business-is-a-Value-Delivery-System"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le-shift.co/wp-content/tools/Le%20Shift%20-%20value%20proposition%20templates.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www.canva.com/help/" TargetMode="External"/><Relationship Id="rId7" Type="http://schemas.openxmlformats.org/officeDocument/2006/relationships/image" Target="../media/image31.png"/><Relationship Id="rId2" Type="http://schemas.openxmlformats.org/officeDocument/2006/relationships/hyperlink" Target="http://www.canva.com/" TargetMode="Externa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miro.com/templates/moscow-matrix/"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www.canva.com/prototypes/templates/"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help.milanote.com/en/" TargetMode="External"/><Relationship Id="rId7" Type="http://schemas.openxmlformats.org/officeDocument/2006/relationships/image" Target="../media/image38.png"/><Relationship Id="rId2" Type="http://schemas.openxmlformats.org/officeDocument/2006/relationships/hyperlink" Target="http://www.milanote.com/" TargetMode="Externa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www.qualtrics.com/" TargetMode="External"/><Relationship Id="rId2" Type="http://schemas.openxmlformats.org/officeDocument/2006/relationships/hyperlink" Target="https://docs.google.com/forms/u/0/" TargetMode="External"/><Relationship Id="rId1" Type="http://schemas.openxmlformats.org/officeDocument/2006/relationships/slideLayout" Target="../slideLayouts/slideLayout13.xml"/><Relationship Id="rId4" Type="http://schemas.openxmlformats.org/officeDocument/2006/relationships/hyperlink" Target="http://www.forms.office.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docs.google.com/forms" TargetMode="Externa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support.google.com/a/users/answer/9991170?hl=en"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innovating4earth.eu/starter-kit-and-good-practice-compendium/" TargetMode="External"/><Relationship Id="rId2" Type="http://schemas.openxmlformats.org/officeDocument/2006/relationships/hyperlink" Target="https://sdgs.un.org/" TargetMode="Externa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hyperlink" Target="http://www.trello.com/" TargetMode="External"/><Relationship Id="rId1" Type="http://schemas.openxmlformats.org/officeDocument/2006/relationships/slideLayout" Target="../slideLayouts/slideLayout1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hyperlink" Target="https://trello.com/en/guide" TargetMode="External"/><Relationship Id="rId2" Type="http://schemas.openxmlformats.org/officeDocument/2006/relationships/image" Target="../media/image51.png"/><Relationship Id="rId1" Type="http://schemas.openxmlformats.org/officeDocument/2006/relationships/slideLayout" Target="../slideLayouts/slideLayout1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https://innovating4earth.eu/starter-kit-and-good-practice-compendium/" TargetMode="Externa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hdm-stuttgart.de/wib/projekte/forschung/cinema_toolset/4_example/downloads/A4_Context_Canvas.pdf" TargetMode="External"/><Relationship Id="rId2" Type="http://schemas.openxmlformats.org/officeDocument/2006/relationships/hyperlink" Target="https://www.youtube.com/watch?v=SAAVuSdSZ3A&amp;t=7s" TargetMode="Externa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dbVN6EYql6k"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hyperlink" Target="https://miro.com/templates/jobs-to-be-done/"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hyperlink" Target="http://www.miro.com/" TargetMode="Externa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Placeholder 73">
            <a:extLst>
              <a:ext uri="{FF2B5EF4-FFF2-40B4-BE49-F238E27FC236}">
                <a16:creationId xmlns:a16="http://schemas.microsoft.com/office/drawing/2014/main" id="{D8F45730-4E6F-D0B8-7E92-A2AFD79D9ABA}"/>
              </a:ext>
            </a:extLst>
          </p:cNvPr>
          <p:cNvPicPr>
            <a:picLocks noGrp="1" noChangeAspect="1"/>
          </p:cNvPicPr>
          <p:nvPr>
            <p:ph type="pic" sz="quarter" idx="20"/>
          </p:nvPr>
        </p:nvPicPr>
        <p:blipFill rotWithShape="1">
          <a:blip r:embed="rId2">
            <a:extLst>
              <a:ext uri="{28A0092B-C50C-407E-A947-70E740481C1C}">
                <a14:useLocalDpi xmlns:a14="http://schemas.microsoft.com/office/drawing/2010/main" val="0"/>
              </a:ext>
            </a:extLst>
          </a:blip>
          <a:srcRect l="4853" t="19940" r="32422" b="371"/>
          <a:stretch/>
        </p:blipFill>
        <p:spPr>
          <a:xfrm>
            <a:off x="-21689" y="2140428"/>
            <a:ext cx="7581364" cy="6421117"/>
          </a:xfrm>
        </p:spPr>
      </p:pic>
      <p:sp>
        <p:nvSpPr>
          <p:cNvPr id="20" name="Freeform 19">
            <a:extLst>
              <a:ext uri="{FF2B5EF4-FFF2-40B4-BE49-F238E27FC236}">
                <a16:creationId xmlns:a16="http://schemas.microsoft.com/office/drawing/2014/main" id="{C1BCB7CF-0C4D-A4FD-74C0-AE9B70C1DFAD}"/>
              </a:ext>
            </a:extLst>
          </p:cNvPr>
          <p:cNvSpPr/>
          <p:nvPr/>
        </p:nvSpPr>
        <p:spPr>
          <a:xfrm rot="11124034">
            <a:off x="-3963666" y="1438298"/>
            <a:ext cx="5327283" cy="5759323"/>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0846BF9A-F1E8-40C2-33C5-BBB9DEB0BA27}"/>
              </a:ext>
            </a:extLst>
          </p:cNvPr>
          <p:cNvSpPr/>
          <p:nvPr/>
        </p:nvSpPr>
        <p:spPr>
          <a:xfrm>
            <a:off x="5768530" y="7767530"/>
            <a:ext cx="951659" cy="1006025"/>
          </a:xfrm>
          <a:custGeom>
            <a:avLst/>
            <a:gdLst>
              <a:gd name="connsiteX0" fmla="*/ 122815 w 256549"/>
              <a:gd name="connsiteY0" fmla="*/ 237884 h 271205"/>
              <a:gd name="connsiteX1" fmla="*/ 36337 w 256549"/>
              <a:gd name="connsiteY1" fmla="*/ 262605 h 271205"/>
              <a:gd name="connsiteX2" fmla="*/ 6877 w 256549"/>
              <a:gd name="connsiteY2" fmla="*/ 175131 h 271205"/>
              <a:gd name="connsiteX3" fmla="*/ 92405 w 256549"/>
              <a:gd name="connsiteY3" fmla="*/ 152312 h 271205"/>
              <a:gd name="connsiteX4" fmla="*/ 122815 w 256549"/>
              <a:gd name="connsiteY4" fmla="*/ 237884 h 271205"/>
              <a:gd name="connsiteX5" fmla="*/ 150374 w 256549"/>
              <a:gd name="connsiteY5" fmla="*/ 72444 h 271205"/>
              <a:gd name="connsiteX6" fmla="*/ 83853 w 256549"/>
              <a:gd name="connsiteY6" fmla="*/ 91460 h 271205"/>
              <a:gd name="connsiteX7" fmla="*/ 61045 w 256549"/>
              <a:gd name="connsiteY7" fmla="*/ 23953 h 271205"/>
              <a:gd name="connsiteX8" fmla="*/ 127567 w 256549"/>
              <a:gd name="connsiteY8" fmla="*/ 5888 h 271205"/>
              <a:gd name="connsiteX9" fmla="*/ 150374 w 256549"/>
              <a:gd name="connsiteY9" fmla="*/ 72444 h 271205"/>
              <a:gd name="connsiteX10" fmla="*/ 253958 w 256549"/>
              <a:gd name="connsiteY10" fmla="*/ 102870 h 271205"/>
              <a:gd name="connsiteX11" fmla="*/ 212145 w 256549"/>
              <a:gd name="connsiteY11" fmla="*/ 115230 h 271205"/>
              <a:gd name="connsiteX12" fmla="*/ 197890 w 256549"/>
              <a:gd name="connsiteY12" fmla="*/ 72444 h 271205"/>
              <a:gd name="connsiteX13" fmla="*/ 239703 w 256549"/>
              <a:gd name="connsiteY13" fmla="*/ 61035 h 271205"/>
              <a:gd name="connsiteX14" fmla="*/ 253958 w 256549"/>
              <a:gd name="connsiteY14" fmla="*/ 102870 h 27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549" h="271205">
                <a:moveTo>
                  <a:pt x="122815" y="237884"/>
                </a:moveTo>
                <a:cubicBezTo>
                  <a:pt x="107610" y="269260"/>
                  <a:pt x="68648" y="280670"/>
                  <a:pt x="36337" y="262605"/>
                </a:cubicBezTo>
                <a:cubicBezTo>
                  <a:pt x="4027" y="245490"/>
                  <a:pt x="-9278" y="205557"/>
                  <a:pt x="6877" y="175131"/>
                </a:cubicBezTo>
                <a:cubicBezTo>
                  <a:pt x="23033" y="144705"/>
                  <a:pt x="61045" y="135197"/>
                  <a:pt x="92405" y="152312"/>
                </a:cubicBezTo>
                <a:cubicBezTo>
                  <a:pt x="124716" y="169426"/>
                  <a:pt x="138020" y="207458"/>
                  <a:pt x="122815" y="237884"/>
                </a:cubicBezTo>
                <a:close/>
                <a:moveTo>
                  <a:pt x="150374" y="72444"/>
                </a:moveTo>
                <a:cubicBezTo>
                  <a:pt x="138020" y="96214"/>
                  <a:pt x="108561" y="104772"/>
                  <a:pt x="83853" y="91460"/>
                </a:cubicBezTo>
                <a:cubicBezTo>
                  <a:pt x="59144" y="78149"/>
                  <a:pt x="48691" y="47723"/>
                  <a:pt x="61045" y="23953"/>
                </a:cubicBezTo>
                <a:cubicBezTo>
                  <a:pt x="73399" y="1134"/>
                  <a:pt x="102859" y="-6472"/>
                  <a:pt x="127567" y="5888"/>
                </a:cubicBezTo>
                <a:cubicBezTo>
                  <a:pt x="152275" y="19199"/>
                  <a:pt x="161778" y="48674"/>
                  <a:pt x="150374" y="72444"/>
                </a:cubicBezTo>
                <a:close/>
                <a:moveTo>
                  <a:pt x="253958" y="102870"/>
                </a:moveTo>
                <a:cubicBezTo>
                  <a:pt x="246356" y="118083"/>
                  <a:pt x="228300" y="123788"/>
                  <a:pt x="212145" y="115230"/>
                </a:cubicBezTo>
                <a:cubicBezTo>
                  <a:pt x="196939" y="106673"/>
                  <a:pt x="190287" y="87657"/>
                  <a:pt x="197890" y="72444"/>
                </a:cubicBezTo>
                <a:cubicBezTo>
                  <a:pt x="205492" y="58182"/>
                  <a:pt x="224498" y="53428"/>
                  <a:pt x="239703" y="61035"/>
                </a:cubicBezTo>
                <a:cubicBezTo>
                  <a:pt x="253958" y="69592"/>
                  <a:pt x="260610" y="88608"/>
                  <a:pt x="253958" y="102870"/>
                </a:cubicBezTo>
                <a:close/>
              </a:path>
            </a:pathLst>
          </a:custGeom>
          <a:gradFill>
            <a:gsLst>
              <a:gs pos="0">
                <a:srgbClr val="8551A1"/>
              </a:gs>
              <a:gs pos="35350">
                <a:srgbClr val="6363AC"/>
              </a:gs>
              <a:gs pos="100000">
                <a:srgbClr val="26C4F4"/>
              </a:gs>
            </a:gsLst>
            <a:lin ang="0" scaled="1"/>
          </a:gradFill>
          <a:ln w="9492" cap="flat">
            <a:noFill/>
            <a:prstDash val="solid"/>
            <a:miter/>
          </a:ln>
        </p:spPr>
        <p:txBody>
          <a:bodyPr rtlCol="0" anchor="ctr"/>
          <a:lstStyle/>
          <a:p>
            <a:endParaRPr lang="en-US"/>
          </a:p>
        </p:txBody>
      </p:sp>
      <p:sp>
        <p:nvSpPr>
          <p:cNvPr id="77" name="Rectangle 76">
            <a:extLst>
              <a:ext uri="{FF2B5EF4-FFF2-40B4-BE49-F238E27FC236}">
                <a16:creationId xmlns:a16="http://schemas.microsoft.com/office/drawing/2014/main" id="{A3B76104-2175-F77B-46C1-46E06BCE9041}"/>
              </a:ext>
            </a:extLst>
          </p:cNvPr>
          <p:cNvSpPr/>
          <p:nvPr/>
        </p:nvSpPr>
        <p:spPr>
          <a:xfrm>
            <a:off x="995162" y="7134869"/>
            <a:ext cx="3701491" cy="698629"/>
          </a:xfrm>
          <a:prstGeom prst="rect">
            <a:avLst/>
          </a:prstGeom>
          <a:gradFill>
            <a:gsLst>
              <a:gs pos="0">
                <a:srgbClr val="8551A1"/>
              </a:gs>
              <a:gs pos="35350">
                <a:srgbClr val="6363AC"/>
              </a:gs>
              <a:gs pos="100000">
                <a:srgbClr val="26C4F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4" name="TextBox 75">
            <a:extLst>
              <a:ext uri="{FF2B5EF4-FFF2-40B4-BE49-F238E27FC236}">
                <a16:creationId xmlns:a16="http://schemas.microsoft.com/office/drawing/2014/main" id="{4C701DF7-13EB-CE04-EA6D-D6075B69D354}"/>
              </a:ext>
            </a:extLst>
          </p:cNvPr>
          <p:cNvSpPr txBox="1"/>
          <p:nvPr/>
        </p:nvSpPr>
        <p:spPr>
          <a:xfrm>
            <a:off x="1222672" y="7161017"/>
            <a:ext cx="3238644" cy="646331"/>
          </a:xfrm>
          <a:prstGeom prst="rect">
            <a:avLst/>
          </a:prstGeom>
          <a:noFill/>
        </p:spPr>
        <p:txBody>
          <a:bodyPr wrap="none" rtlCol="0">
            <a:spAutoFit/>
          </a:bodyPr>
          <a:lstStyle/>
          <a:p>
            <a:r>
              <a:rPr lang="en-US" sz="3600" b="1" spc="324">
                <a:solidFill>
                  <a:schemeClr val="bg1"/>
                </a:solidFill>
                <a:latin typeface="Calibri" panose="020F0502020204030204" pitchFamily="34" charset="0"/>
                <a:cs typeface="Calibri" panose="020F0502020204030204" pitchFamily="34" charset="0"/>
              </a:rPr>
              <a:t>WORKSHEETS</a:t>
            </a:r>
          </a:p>
        </p:txBody>
      </p:sp>
      <p:sp>
        <p:nvSpPr>
          <p:cNvPr id="2" name="Rectangle 1">
            <a:extLst>
              <a:ext uri="{FF2B5EF4-FFF2-40B4-BE49-F238E27FC236}">
                <a16:creationId xmlns:a16="http://schemas.microsoft.com/office/drawing/2014/main" id="{DD9517F8-1EF9-9A71-D982-8E5807495ACE}"/>
              </a:ext>
            </a:extLst>
          </p:cNvPr>
          <p:cNvSpPr/>
          <p:nvPr/>
        </p:nvSpPr>
        <p:spPr>
          <a:xfrm>
            <a:off x="995163" y="7976524"/>
            <a:ext cx="3276948" cy="698629"/>
          </a:xfrm>
          <a:prstGeom prst="rect">
            <a:avLst/>
          </a:prstGeom>
          <a:gradFill>
            <a:gsLst>
              <a:gs pos="0">
                <a:srgbClr val="8551A1"/>
              </a:gs>
              <a:gs pos="35350">
                <a:srgbClr val="6363AC"/>
              </a:gs>
              <a:gs pos="100000">
                <a:srgbClr val="26C4F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3" name="TextBox 75">
            <a:extLst>
              <a:ext uri="{FF2B5EF4-FFF2-40B4-BE49-F238E27FC236}">
                <a16:creationId xmlns:a16="http://schemas.microsoft.com/office/drawing/2014/main" id="{305787AE-B110-BD07-B5CF-61840A6B3015}"/>
              </a:ext>
            </a:extLst>
          </p:cNvPr>
          <p:cNvSpPr txBox="1"/>
          <p:nvPr/>
        </p:nvSpPr>
        <p:spPr>
          <a:xfrm>
            <a:off x="1222672" y="8002672"/>
            <a:ext cx="2584938" cy="646331"/>
          </a:xfrm>
          <a:prstGeom prst="rect">
            <a:avLst/>
          </a:prstGeom>
          <a:noFill/>
        </p:spPr>
        <p:txBody>
          <a:bodyPr wrap="none" rtlCol="0">
            <a:spAutoFit/>
          </a:bodyPr>
          <a:lstStyle/>
          <a:p>
            <a:r>
              <a:rPr lang="en-US" sz="3600" b="1" spc="324">
                <a:solidFill>
                  <a:schemeClr val="bg1"/>
                </a:solidFill>
                <a:latin typeface="Calibri" panose="020F0502020204030204" pitchFamily="34" charset="0"/>
                <a:cs typeface="Calibri" panose="020F0502020204030204" pitchFamily="34" charset="0"/>
              </a:rPr>
              <a:t>MODULE 3</a:t>
            </a:r>
          </a:p>
        </p:txBody>
      </p:sp>
      <p:sp>
        <p:nvSpPr>
          <p:cNvPr id="5" name="Text Placeholder 2">
            <a:extLst>
              <a:ext uri="{FF2B5EF4-FFF2-40B4-BE49-F238E27FC236}">
                <a16:creationId xmlns:a16="http://schemas.microsoft.com/office/drawing/2014/main" id="{4C4D8991-49CC-D78A-8B52-D8A514EF4EDE}"/>
              </a:ext>
            </a:extLst>
          </p:cNvPr>
          <p:cNvSpPr txBox="1">
            <a:spLocks/>
          </p:cNvSpPr>
          <p:nvPr/>
        </p:nvSpPr>
        <p:spPr>
          <a:xfrm rot="16200000">
            <a:off x="4799174" y="6892936"/>
            <a:ext cx="3842030" cy="536162"/>
          </a:xfrm>
          <a:prstGeom prst="rect">
            <a:avLst/>
          </a:prstGeom>
          <a:gradFill>
            <a:gsLst>
              <a:gs pos="0">
                <a:srgbClr val="8551A1"/>
              </a:gs>
              <a:gs pos="35350">
                <a:srgbClr val="6363AC"/>
              </a:gs>
              <a:gs pos="100000">
                <a:srgbClr val="26C4F4"/>
              </a:gs>
            </a:gsLst>
            <a:lin ang="0" scaled="0"/>
          </a:gradFill>
        </p:spPr>
        <p:txBody>
          <a:bodyPr lIns="91440" tIns="45720" rIns="91440" bIns="45720" anchor="ctr">
            <a:noAutofit/>
          </a:bodyPr>
          <a:lstStyle>
            <a:lvl1pPr marL="0" indent="0" algn="ctr" defTabSz="755934" rtl="0" eaLnBrk="1" latinLnBrk="0" hangingPunct="1">
              <a:lnSpc>
                <a:spcPct val="90000"/>
              </a:lnSpc>
              <a:spcBef>
                <a:spcPts val="827"/>
              </a:spcBef>
              <a:buFont typeface="Arial" panose="020B0604020202020204" pitchFamily="34" charset="0"/>
              <a:buNone/>
              <a:defRPr sz="20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400">
                <a:latin typeface="Calibri"/>
                <a:ea typeface="Open Sans"/>
                <a:cs typeface="Calibri"/>
              </a:rPr>
              <a:t>www.</a:t>
            </a:r>
            <a:r>
              <a:rPr lang="en-US" sz="2400" b="1">
                <a:latin typeface="Calibri"/>
                <a:ea typeface="Open Sans"/>
                <a:cs typeface="Calibri"/>
              </a:rPr>
              <a:t>innovating4earth</a:t>
            </a:r>
            <a:r>
              <a:rPr lang="en-US" sz="2400">
                <a:latin typeface="Calibri"/>
                <a:ea typeface="Open Sans"/>
                <a:cs typeface="Calibri"/>
              </a:rPr>
              <a:t>.eu</a:t>
            </a:r>
          </a:p>
        </p:txBody>
      </p:sp>
    </p:spTree>
    <p:extLst>
      <p:ext uri="{BB962C8B-B14F-4D97-AF65-F5344CB8AC3E}">
        <p14:creationId xmlns:p14="http://schemas.microsoft.com/office/powerpoint/2010/main" val="1701862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AF0EC-18C5-A103-E912-62634660BA7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9565D1-2269-F143-FAF4-54FB1CCCD0FA}"/>
              </a:ext>
            </a:extLst>
          </p:cNvPr>
          <p:cNvSpPr>
            <a:spLocks noGrp="1"/>
          </p:cNvSpPr>
          <p:nvPr>
            <p:ph type="sldNum" sz="quarter" idx="4"/>
          </p:nvPr>
        </p:nvSpPr>
        <p:spPr/>
        <p:txBody>
          <a:bodyPr/>
          <a:lstStyle/>
          <a:p>
            <a:fld id="{9C527BFA-2C0E-4CEC-B6A5-913A56FEF4B4}" type="slidenum">
              <a:rPr lang="fr-CA" smtClean="0"/>
              <a:pPr/>
              <a:t>10</a:t>
            </a:fld>
            <a:endParaRPr lang="fr-CA"/>
          </a:p>
        </p:txBody>
      </p:sp>
      <p:sp>
        <p:nvSpPr>
          <p:cNvPr id="7" name="Freeform 1">
            <a:extLst>
              <a:ext uri="{FF2B5EF4-FFF2-40B4-BE49-F238E27FC236}">
                <a16:creationId xmlns:a16="http://schemas.microsoft.com/office/drawing/2014/main" id="{5214537D-5392-CE2E-1E68-8D4B1A288B9F}"/>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0" name="Text Placeholder 5">
            <a:extLst>
              <a:ext uri="{FF2B5EF4-FFF2-40B4-BE49-F238E27FC236}">
                <a16:creationId xmlns:a16="http://schemas.microsoft.com/office/drawing/2014/main" id="{CC9ED4D0-FCCD-B5D6-17C9-2991E0AA90CB}"/>
              </a:ext>
            </a:extLst>
          </p:cNvPr>
          <p:cNvSpPr txBox="1">
            <a:spLocks/>
          </p:cNvSpPr>
          <p:nvPr/>
        </p:nvSpPr>
        <p:spPr>
          <a:xfrm>
            <a:off x="658780" y="1425816"/>
            <a:ext cx="6076734" cy="874797"/>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600" b="1">
                <a:solidFill>
                  <a:srgbClr val="8652A1"/>
                </a:solidFill>
              </a:rPr>
              <a:t>Instructions: How to Use Miro</a:t>
            </a:r>
          </a:p>
          <a:p>
            <a:endParaRPr lang="en-GB" sz="1800" b="1"/>
          </a:p>
          <a:p>
            <a:r>
              <a:rPr lang="en-GB"/>
              <a:t>7. The left sidebar includes the tools for editing and creating your board.</a:t>
            </a:r>
          </a:p>
          <a:p>
            <a:endParaRPr lang="en-GB"/>
          </a:p>
          <a:p>
            <a:endParaRPr lang="en-GB"/>
          </a:p>
          <a:p>
            <a:r>
              <a:rPr lang="en-GB"/>
              <a:t>                 </a:t>
            </a:r>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endParaRPr lang="en-GB"/>
          </a:p>
          <a:p>
            <a:endParaRPr lang="en-GB"/>
          </a:p>
        </p:txBody>
      </p:sp>
      <p:sp>
        <p:nvSpPr>
          <p:cNvPr id="11" name="Text Placeholder 6">
            <a:extLst>
              <a:ext uri="{FF2B5EF4-FFF2-40B4-BE49-F238E27FC236}">
                <a16:creationId xmlns:a16="http://schemas.microsoft.com/office/drawing/2014/main" id="{5BC4BDDE-6D2F-D287-4C8A-1C5746A35881}"/>
              </a:ext>
            </a:extLst>
          </p:cNvPr>
          <p:cNvSpPr>
            <a:spLocks noGrp="1"/>
          </p:cNvSpPr>
          <p:nvPr>
            <p:ph type="body" sz="quarter" idx="61"/>
          </p:nvPr>
        </p:nvSpPr>
        <p:spPr>
          <a:xfrm>
            <a:off x="-9335" y="304800"/>
            <a:ext cx="5775135" cy="926158"/>
          </a:xfrm>
        </p:spPr>
        <p:txBody>
          <a:bodyPr/>
          <a:lstStyle/>
          <a:p>
            <a:r>
              <a:rPr lang="en-US"/>
              <a:t>STAGE 1 - OPPORTUNITY IDENTIFICATION</a:t>
            </a:r>
          </a:p>
        </p:txBody>
      </p:sp>
      <p:pic>
        <p:nvPicPr>
          <p:cNvPr id="3" name="Grafik 2">
            <a:extLst>
              <a:ext uri="{FF2B5EF4-FFF2-40B4-BE49-F238E27FC236}">
                <a16:creationId xmlns:a16="http://schemas.microsoft.com/office/drawing/2014/main" id="{D0B1B7C4-5C22-9738-470B-8642BF60A590}"/>
              </a:ext>
            </a:extLst>
          </p:cNvPr>
          <p:cNvPicPr>
            <a:picLocks noChangeAspect="1"/>
          </p:cNvPicPr>
          <p:nvPr/>
        </p:nvPicPr>
        <p:blipFill>
          <a:blip r:embed="rId2"/>
          <a:stretch>
            <a:fillRect/>
          </a:stretch>
        </p:blipFill>
        <p:spPr>
          <a:xfrm>
            <a:off x="658780" y="2300612"/>
            <a:ext cx="678953" cy="5154199"/>
          </a:xfrm>
          <a:prstGeom prst="rect">
            <a:avLst/>
          </a:prstGeom>
        </p:spPr>
      </p:pic>
      <p:sp>
        <p:nvSpPr>
          <p:cNvPr id="9" name="Textfeld 8">
            <a:extLst>
              <a:ext uri="{FF2B5EF4-FFF2-40B4-BE49-F238E27FC236}">
                <a16:creationId xmlns:a16="http://schemas.microsoft.com/office/drawing/2014/main" id="{51AD4B80-2DE7-4138-8836-8867AAD9328A}"/>
              </a:ext>
            </a:extLst>
          </p:cNvPr>
          <p:cNvSpPr txBox="1"/>
          <p:nvPr/>
        </p:nvSpPr>
        <p:spPr>
          <a:xfrm>
            <a:off x="1337733" y="2300613"/>
            <a:ext cx="6065777" cy="5109091"/>
          </a:xfrm>
          <a:prstGeom prst="rect">
            <a:avLst/>
          </a:prstGeom>
          <a:noFill/>
        </p:spPr>
        <p:txBody>
          <a:bodyPr wrap="square" rtlCol="0">
            <a:spAutoFit/>
          </a:bodyPr>
          <a:lstStyle/>
          <a:p>
            <a:endParaRPr lang="en-GB" sz="1100" dirty="0"/>
          </a:p>
          <a:p>
            <a:r>
              <a:rPr lang="en-GB" sz="1100" dirty="0"/>
              <a:t>When this arrow is selected, you can use your mouse to move to your preferred position on the board via drag and drop.</a:t>
            </a:r>
          </a:p>
          <a:p>
            <a:endParaRPr lang="en-GB" sz="1100" dirty="0"/>
          </a:p>
          <a:p>
            <a:r>
              <a:rPr lang="en-GB" sz="1100" dirty="0"/>
              <a:t>This tool lets you explore templates.</a:t>
            </a:r>
          </a:p>
          <a:p>
            <a:endParaRPr lang="en-GB" sz="1100" dirty="0"/>
          </a:p>
          <a:p>
            <a:endParaRPr lang="en-GB" sz="1100" dirty="0"/>
          </a:p>
          <a:p>
            <a:r>
              <a:rPr lang="en-GB" sz="1100" dirty="0"/>
              <a:t>This lets you drag and drop sticky notes in multiple colours onto the board on which you can write text or put a picture. With “View Templates”, you can view suggested sticky note combinations. </a:t>
            </a:r>
          </a:p>
          <a:p>
            <a:endParaRPr lang="en-GB" sz="1100" dirty="0"/>
          </a:p>
          <a:p>
            <a:r>
              <a:rPr lang="en-GB" sz="1100" dirty="0"/>
              <a:t>This gives you the option to add a text field onto the board.</a:t>
            </a:r>
          </a:p>
          <a:p>
            <a:endParaRPr lang="en-GB" sz="1100" dirty="0"/>
          </a:p>
          <a:p>
            <a:endParaRPr lang="en-GB" sz="1100" dirty="0"/>
          </a:p>
          <a:p>
            <a:r>
              <a:rPr lang="en-GB" sz="1100" dirty="0"/>
              <a:t>This tool gives you the option of adding shapes such as circles or arrows onto the board for better visualisation.</a:t>
            </a:r>
          </a:p>
          <a:p>
            <a:endParaRPr lang="en-GB" sz="1100" dirty="0"/>
          </a:p>
          <a:p>
            <a:r>
              <a:rPr lang="en-GB" sz="1100" dirty="0"/>
              <a:t>With the Freehand Image tool, you can draw on the board with various pencil options.</a:t>
            </a:r>
          </a:p>
          <a:p>
            <a:endParaRPr lang="en-GB" sz="1100" dirty="0"/>
          </a:p>
          <a:p>
            <a:endParaRPr lang="en-GB" sz="1100" dirty="0"/>
          </a:p>
          <a:p>
            <a:r>
              <a:rPr lang="en-GB" sz="1100" dirty="0"/>
              <a:t>This tool helps you determine the size of your board.</a:t>
            </a:r>
          </a:p>
          <a:p>
            <a:endParaRPr lang="en-GB" sz="1100" dirty="0"/>
          </a:p>
          <a:p>
            <a:endParaRPr lang="en-GB" sz="1100" dirty="0"/>
          </a:p>
          <a:p>
            <a:r>
              <a:rPr lang="en-GB" sz="1100" dirty="0"/>
              <a:t>Additional tools can be found here – this includes embedding tables, mind maps or polls.</a:t>
            </a:r>
          </a:p>
          <a:p>
            <a:endParaRPr lang="en-GB" sz="1100" dirty="0"/>
          </a:p>
          <a:p>
            <a:endParaRPr lang="en-GB" sz="1100" dirty="0"/>
          </a:p>
          <a:p>
            <a:endParaRPr lang="en-GB" sz="1100" dirty="0"/>
          </a:p>
          <a:p>
            <a:endParaRPr lang="en-GB" sz="1100" dirty="0"/>
          </a:p>
          <a:p>
            <a:r>
              <a:rPr lang="en-GB" sz="1100" dirty="0"/>
              <a:t>With these arrows, you can undo/redo an action.</a:t>
            </a:r>
          </a:p>
          <a:p>
            <a:endParaRPr lang="en-GB" dirty="0"/>
          </a:p>
        </p:txBody>
      </p:sp>
      <p:sp>
        <p:nvSpPr>
          <p:cNvPr id="13" name="Text Placeholder 5">
            <a:extLst>
              <a:ext uri="{FF2B5EF4-FFF2-40B4-BE49-F238E27FC236}">
                <a16:creationId xmlns:a16="http://schemas.microsoft.com/office/drawing/2014/main" id="{E6F2314C-F6EB-4019-9D3B-BCF9040BC332}"/>
              </a:ext>
            </a:extLst>
          </p:cNvPr>
          <p:cNvSpPr txBox="1">
            <a:spLocks/>
          </p:cNvSpPr>
          <p:nvPr/>
        </p:nvSpPr>
        <p:spPr>
          <a:xfrm>
            <a:off x="658780" y="7443848"/>
            <a:ext cx="6076734" cy="2394419"/>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lang="de-DE" sz="1600" b="1"/>
          </a:p>
          <a:p>
            <a:r>
              <a:rPr lang="de-DE" sz="1600" b="1">
                <a:solidFill>
                  <a:srgbClr val="8652A1"/>
                </a:solidFill>
              </a:rPr>
              <a:t>In </a:t>
            </a:r>
            <a:r>
              <a:rPr lang="de-DE" sz="1600" b="1" err="1">
                <a:solidFill>
                  <a:srgbClr val="8652A1"/>
                </a:solidFill>
              </a:rPr>
              <a:t>essence</a:t>
            </a:r>
            <a:r>
              <a:rPr lang="de-DE" sz="1600" b="1">
                <a:solidFill>
                  <a:srgbClr val="8652A1"/>
                </a:solidFill>
              </a:rPr>
              <a:t>…</a:t>
            </a:r>
          </a:p>
          <a:p>
            <a:endParaRPr lang="en-GB"/>
          </a:p>
          <a:p>
            <a:pPr algn="just"/>
            <a:r>
              <a:rPr lang="en-GB"/>
              <a:t>Miro is an excellent tool for collaboration, especially in the early stages of the innovation process, such as identifying opportunities. Its </a:t>
            </a:r>
            <a:r>
              <a:rPr lang="en-GB" b="1"/>
              <a:t>real-time collaboration</a:t>
            </a:r>
            <a:r>
              <a:rPr lang="en-GB"/>
              <a:t> feature allows teams to brainstorm ideas seamlessly, regardless of location. The </a:t>
            </a:r>
            <a:r>
              <a:rPr lang="en-GB" b="1"/>
              <a:t>infinite canvas</a:t>
            </a:r>
            <a:r>
              <a:rPr lang="en-GB"/>
              <a:t> </a:t>
            </a:r>
            <a:r>
              <a:rPr lang="en-GB" dirty="0"/>
              <a:t>offers </a:t>
            </a:r>
            <a:r>
              <a:rPr lang="en-GB"/>
              <a:t>the flexibility to </a:t>
            </a:r>
            <a:r>
              <a:rPr lang="en-GB" dirty="0"/>
              <a:t>visually </a:t>
            </a:r>
            <a:r>
              <a:rPr lang="en-GB"/>
              <a:t>map out insights, trends, and pain points, fostering creativity and structured ideation. With </a:t>
            </a:r>
            <a:r>
              <a:rPr lang="en-GB" b="1"/>
              <a:t>sticky notes, mind maps, and frameworks like SWOT or empathy maps</a:t>
            </a:r>
            <a:r>
              <a:rPr lang="en-GB"/>
              <a:t>, teams can efficiently capture and organise opportunities. Additionally, </a:t>
            </a:r>
            <a:r>
              <a:rPr lang="en-GB" b="1"/>
              <a:t>integrations with tools like Slack, Microsoft Teams, and Jira</a:t>
            </a:r>
            <a:r>
              <a:rPr lang="en-GB"/>
              <a:t> ensure that insights flow smoothly into later development stages, making Miro a powerful platform for innovation.</a:t>
            </a:r>
            <a:endParaRPr lang="en-GB" dirty="0"/>
          </a:p>
          <a:p>
            <a:endParaRPr lang="en-GB"/>
          </a:p>
          <a:p>
            <a:r>
              <a:rPr lang="en-US" dirty="0">
                <a:solidFill>
                  <a:schemeClr val="tx1"/>
                </a:solidFill>
                <a:ea typeface="Calibri" panose="020F0502020204030204" pitchFamily="34" charset="0"/>
                <a:cs typeface="Times New Roman" panose="02020603050405020304" pitchFamily="18" charset="0"/>
              </a:rPr>
              <a:t>For further questions, visit the</a:t>
            </a:r>
            <a:r>
              <a:rPr lang="en-GB"/>
              <a:t> </a:t>
            </a:r>
            <a:r>
              <a:rPr lang="en-GB" b="1">
                <a:solidFill>
                  <a:srgbClr val="29C5F4"/>
                </a:solidFill>
                <a:hlinkClick r:id="rId3">
                  <a:extLst>
                    <a:ext uri="{A12FA001-AC4F-418D-AE19-62706E023703}">
                      <ahyp:hlinkClr xmlns:ahyp="http://schemas.microsoft.com/office/drawing/2018/hyperlinkcolor" val="tx"/>
                    </a:ext>
                  </a:extLst>
                </a:hlinkClick>
              </a:rPr>
              <a:t>Miro Help Centre</a:t>
            </a:r>
            <a:r>
              <a:rPr lang="en-GB"/>
              <a:t>.</a:t>
            </a:r>
            <a:endParaRPr lang="de-DE"/>
          </a:p>
          <a:p>
            <a:endParaRPr lang="de-DE"/>
          </a:p>
          <a:p>
            <a:pPr marL="228600" indent="-228600">
              <a:buAutoNum type="arabicPeriod"/>
            </a:pPr>
            <a:endParaRPr lang="de-DE"/>
          </a:p>
          <a:p>
            <a:pPr marL="228600" indent="-228600">
              <a:buAutoNum type="arabicPeriod"/>
            </a:pPr>
            <a:endParaRPr lang="de-DE"/>
          </a:p>
          <a:p>
            <a:pPr marL="228600" indent="-228600">
              <a:buAutoNum type="arabicPeriod"/>
            </a:pPr>
            <a:endParaRPr lang="de-DE"/>
          </a:p>
          <a:p>
            <a:pPr marL="228600" indent="-228600">
              <a:buAutoNum type="arabicPeriod"/>
            </a:pPr>
            <a:endParaRPr lang="de-DE"/>
          </a:p>
          <a:p>
            <a:endParaRPr lang="de-DE"/>
          </a:p>
          <a:p>
            <a:endParaRPr lang="de-DE"/>
          </a:p>
        </p:txBody>
      </p:sp>
    </p:spTree>
    <p:extLst>
      <p:ext uri="{BB962C8B-B14F-4D97-AF65-F5344CB8AC3E}">
        <p14:creationId xmlns:p14="http://schemas.microsoft.com/office/powerpoint/2010/main" val="2573214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a:lstStyle/>
          <a:p>
            <a:r>
              <a:rPr lang="en-GB" sz="8800"/>
              <a:t>WEEK 9</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11</a:t>
            </a:fld>
            <a:endParaRPr lang="fr-CA"/>
          </a:p>
        </p:txBody>
      </p:sp>
      <p:pic>
        <p:nvPicPr>
          <p:cNvPr id="5" name="Picture Placeholder 20">
            <a:extLst>
              <a:ext uri="{FF2B5EF4-FFF2-40B4-BE49-F238E27FC236}">
                <a16:creationId xmlns:a16="http://schemas.microsoft.com/office/drawing/2014/main" id="{8D17AF8D-908C-1EFC-C64F-E6C283F71DC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592733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741470" y="1599144"/>
            <a:ext cx="6076734" cy="7789405"/>
          </a:xfrm>
        </p:spPr>
        <p:txBody>
          <a:bodyPr lIns="91440" tIns="45720" rIns="91440" bIns="45720" numCol="1" spcCol="288000" anchor="t">
            <a:noAutofit/>
          </a:bodyPr>
          <a:lstStyle/>
          <a:p>
            <a:r>
              <a:rPr lang="en-GB" sz="1600" b="1" dirty="0">
                <a:solidFill>
                  <a:srgbClr val="8652A1"/>
                </a:solidFill>
                <a:cs typeface="Times New Roman" panose="02020603050405020304" pitchFamily="18" charset="0"/>
              </a:rPr>
              <a:t>Step 1: Brainwriting Method</a:t>
            </a:r>
            <a:endParaRPr lang="en-GB" dirty="0">
              <a:highlight>
                <a:srgbClr val="FFFF00"/>
              </a:highlight>
            </a:endParaRPr>
          </a:p>
          <a:p>
            <a:pPr>
              <a:spcBef>
                <a:spcPts val="195"/>
              </a:spcBef>
              <a:tabLst>
                <a:tab pos="450215" algn="l"/>
              </a:tabLst>
            </a:pPr>
            <a:endParaRPr lang="en-GB" dirty="0">
              <a:latin typeface="Calibri"/>
              <a:ea typeface="Open Sans"/>
              <a:cs typeface="Calibri"/>
            </a:endParaRPr>
          </a:p>
          <a:p>
            <a:pPr algn="just">
              <a:spcBef>
                <a:spcPts val="195"/>
              </a:spcBef>
              <a:tabLst>
                <a:tab pos="450215" algn="l"/>
              </a:tabLst>
            </a:pPr>
            <a:r>
              <a:rPr lang="en-GB" dirty="0">
                <a:solidFill>
                  <a:schemeClr val="tx1"/>
                </a:solidFill>
                <a:latin typeface="Calibri"/>
                <a:ea typeface="Open Sans"/>
                <a:cs typeface="Calibri"/>
              </a:rPr>
              <a:t>Brainstorm ideas through the Brainwriting method. This technique can alleviate two of the biggest brainstorming pitfalls – unbalanced conversation and the anchoring effect – by ensuring that everyone contributes and eliminating the bias toward the first idea.</a:t>
            </a:r>
          </a:p>
          <a:p>
            <a:pPr>
              <a:spcBef>
                <a:spcPts val="195"/>
              </a:spcBef>
              <a:tabLst>
                <a:tab pos="450215" algn="l"/>
              </a:tabLst>
            </a:pPr>
            <a:endParaRPr lang="en-GB" dirty="0"/>
          </a:p>
          <a:p>
            <a:pPr>
              <a:spcBef>
                <a:spcPts val="195"/>
              </a:spcBef>
              <a:tabLst>
                <a:tab pos="450215" algn="l"/>
              </a:tabLst>
            </a:pPr>
            <a:endParaRPr lang="en-GB" dirty="0"/>
          </a:p>
          <a:p>
            <a:pPr>
              <a:spcBef>
                <a:spcPts val="195"/>
              </a:spcBef>
              <a:tabLst>
                <a:tab pos="450215" algn="l"/>
              </a:tabLst>
            </a:pPr>
            <a:endParaRPr lang="en-GB" dirty="0"/>
          </a:p>
          <a:p>
            <a:pPr>
              <a:spcBef>
                <a:spcPts val="195"/>
              </a:spcBef>
              <a:tabLst>
                <a:tab pos="450215" algn="l"/>
              </a:tabLst>
            </a:pPr>
            <a:endParaRPr lang="en-GB" dirty="0"/>
          </a:p>
          <a:p>
            <a:pPr>
              <a:spcBef>
                <a:spcPts val="195"/>
              </a:spcBef>
              <a:tabLst>
                <a:tab pos="450215" algn="l"/>
              </a:tabLst>
            </a:pPr>
            <a:endParaRPr lang="en-GB" dirty="0"/>
          </a:p>
          <a:p>
            <a:pPr>
              <a:spcBef>
                <a:spcPts val="195"/>
              </a:spcBef>
              <a:tabLst>
                <a:tab pos="450215" algn="l"/>
              </a:tabLst>
            </a:pPr>
            <a:endParaRPr lang="en-GB" dirty="0"/>
          </a:p>
          <a:p>
            <a:pPr>
              <a:spcBef>
                <a:spcPts val="195"/>
              </a:spcBef>
              <a:tabLst>
                <a:tab pos="450215" algn="l"/>
              </a:tabLst>
            </a:pPr>
            <a:endParaRPr lang="en-GB" dirty="0"/>
          </a:p>
          <a:p>
            <a:pPr>
              <a:spcBef>
                <a:spcPts val="195"/>
              </a:spcBef>
              <a:tabLst>
                <a:tab pos="450215" algn="l"/>
              </a:tabLst>
            </a:pPr>
            <a:endParaRPr lang="en-GB" dirty="0"/>
          </a:p>
          <a:p>
            <a:pPr>
              <a:spcBef>
                <a:spcPts val="195"/>
              </a:spcBef>
              <a:tabLst>
                <a:tab pos="450215" algn="l"/>
              </a:tabLst>
            </a:pPr>
            <a:endParaRPr lang="en-GB" dirty="0"/>
          </a:p>
          <a:p>
            <a:pPr>
              <a:spcBef>
                <a:spcPts val="195"/>
              </a:spcBef>
              <a:tabLst>
                <a:tab pos="450215" algn="l"/>
              </a:tabLst>
            </a:pPr>
            <a:endParaRPr lang="en-GB" dirty="0"/>
          </a:p>
          <a:p>
            <a:pPr>
              <a:spcBef>
                <a:spcPts val="195"/>
              </a:spcBef>
              <a:tabLst>
                <a:tab pos="450215" algn="l"/>
              </a:tabLst>
            </a:pPr>
            <a:endParaRPr lang="en-GB" dirty="0"/>
          </a:p>
          <a:p>
            <a:pPr>
              <a:spcBef>
                <a:spcPts val="195"/>
              </a:spcBef>
              <a:tabLst>
                <a:tab pos="450215" algn="l"/>
              </a:tabLst>
            </a:pPr>
            <a:endParaRPr lang="en-GB" dirty="0"/>
          </a:p>
          <a:p>
            <a:pPr>
              <a:spcBef>
                <a:spcPts val="195"/>
              </a:spcBef>
              <a:tabLst>
                <a:tab pos="450215" algn="l"/>
              </a:tabLst>
            </a:pPr>
            <a:endParaRPr lang="en-GB" dirty="0"/>
          </a:p>
          <a:p>
            <a:pPr>
              <a:spcBef>
                <a:spcPts val="195"/>
              </a:spcBef>
              <a:tabLst>
                <a:tab pos="450215" algn="l"/>
              </a:tabLst>
            </a:pPr>
            <a:endParaRPr lang="en-GB" dirty="0"/>
          </a:p>
          <a:p>
            <a:pPr>
              <a:spcBef>
                <a:spcPts val="195"/>
              </a:spcBef>
              <a:tabLst>
                <a:tab pos="450215" algn="l"/>
              </a:tabLst>
            </a:pPr>
            <a:endParaRPr lang="en-GB" dirty="0"/>
          </a:p>
          <a:p>
            <a:pPr>
              <a:spcBef>
                <a:spcPts val="195"/>
              </a:spcBef>
              <a:tabLst>
                <a:tab pos="450215" algn="l"/>
              </a:tabLst>
            </a:pPr>
            <a:endParaRPr lang="en-GB" dirty="0"/>
          </a:p>
          <a:p>
            <a:pPr>
              <a:spcBef>
                <a:spcPts val="195"/>
              </a:spcBef>
              <a:tabLst>
                <a:tab pos="450215" algn="l"/>
              </a:tabLst>
            </a:pPr>
            <a:endParaRPr lang="en-GB" dirty="0"/>
          </a:p>
          <a:p>
            <a:endParaRPr lang="en-GB" sz="400" dirty="0"/>
          </a:p>
          <a:p>
            <a:pPr algn="just"/>
            <a:r>
              <a:rPr lang="en-GB" b="1" dirty="0"/>
              <a:t>Round 1 (10 minutes): </a:t>
            </a:r>
            <a:r>
              <a:rPr lang="en-GB" dirty="0"/>
              <a:t>Each group member writes down three ideas related to the topic of the brainstorming.</a:t>
            </a:r>
          </a:p>
          <a:p>
            <a:pPr algn="just"/>
            <a:r>
              <a:rPr lang="en-GB" b="1" dirty="0">
                <a:latin typeface="Calibri"/>
                <a:ea typeface="Open Sans"/>
                <a:cs typeface="Calibri"/>
              </a:rPr>
              <a:t>Round 2-3 (5 minutes per round): </a:t>
            </a:r>
            <a:r>
              <a:rPr lang="en-GB" dirty="0">
                <a:latin typeface="Calibri"/>
                <a:ea typeface="Open Sans"/>
                <a:cs typeface="Calibri"/>
              </a:rPr>
              <a:t>(as many rounds as needed to fit the number of students in the group.)</a:t>
            </a:r>
            <a:r>
              <a:rPr lang="en-GB" b="1" dirty="0">
                <a:latin typeface="Calibri"/>
                <a:ea typeface="Open Sans"/>
                <a:cs typeface="Calibri"/>
              </a:rPr>
              <a:t> </a:t>
            </a:r>
            <a:r>
              <a:rPr lang="en-GB" dirty="0">
                <a:latin typeface="Calibri"/>
                <a:ea typeface="Open Sans"/>
                <a:cs typeface="Calibri"/>
              </a:rPr>
              <a:t>Each person passes their ideas to another in the group, who will then build on them, adding bullet points as needed. After that, everyone will review the ideas again until all group participants have added bullet points to each one.</a:t>
            </a:r>
          </a:p>
          <a:p>
            <a:pPr algn="just">
              <a:spcBef>
                <a:spcPts val="195"/>
              </a:spcBef>
              <a:tabLst>
                <a:tab pos="450215" algn="l"/>
              </a:tabLst>
            </a:pPr>
            <a:r>
              <a:rPr lang="en-GB" b="1" dirty="0">
                <a:latin typeface="Calibri"/>
                <a:ea typeface="Open Sans"/>
                <a:cs typeface="Calibri"/>
              </a:rPr>
              <a:t>Round 4 (10 minutes):</a:t>
            </a:r>
            <a:r>
              <a:rPr lang="en-GB" dirty="0">
                <a:latin typeface="Calibri"/>
                <a:ea typeface="Open Sans"/>
                <a:cs typeface="Calibri"/>
              </a:rPr>
              <a:t> Once everyone has contributed to each of the ideas, discuss any unclear points and share what you like/dislike about each idea.</a:t>
            </a:r>
          </a:p>
          <a:p>
            <a:pPr>
              <a:spcBef>
                <a:spcPts val="195"/>
              </a:spcBef>
              <a:tabLst>
                <a:tab pos="450215" algn="l"/>
              </a:tabLst>
            </a:pPr>
            <a:endParaRPr lang="en-GB" dirty="0"/>
          </a:p>
          <a:p>
            <a:pPr>
              <a:spcBef>
                <a:spcPts val="195"/>
              </a:spcBef>
              <a:tabLst>
                <a:tab pos="450215" algn="l"/>
              </a:tabLst>
            </a:pPr>
            <a:endParaRPr lang="en-GB" dirty="0"/>
          </a:p>
          <a:p>
            <a:pPr algn="just"/>
            <a:r>
              <a:rPr lang="en-GB" dirty="0">
                <a:latin typeface="Calibri"/>
                <a:ea typeface="Open Sans"/>
                <a:cs typeface="Calibri"/>
              </a:rPr>
              <a:t>You can use the </a:t>
            </a:r>
            <a:r>
              <a:rPr lang="en-GB" b="1" dirty="0">
                <a:solidFill>
                  <a:srgbClr val="29C5F4"/>
                </a:solidFill>
                <a:latin typeface="Calibri"/>
                <a:ea typeface="Open Sans"/>
                <a:cs typeface="Calibri"/>
                <a:hlinkClick r:id="rId2">
                  <a:extLst>
                    <a:ext uri="{A12FA001-AC4F-418D-AE19-62706E023703}">
                      <ahyp:hlinkClr xmlns:ahyp="http://schemas.microsoft.com/office/drawing/2018/hyperlinkcolor" val="tx"/>
                    </a:ext>
                  </a:extLst>
                </a:hlinkClick>
              </a:rPr>
              <a:t>Miro Brainwriting template</a:t>
            </a:r>
            <a:r>
              <a:rPr lang="en-GB" dirty="0">
                <a:latin typeface="Calibri"/>
                <a:ea typeface="Open Sans"/>
                <a:cs typeface="Calibri"/>
              </a:rPr>
              <a:t> or </a:t>
            </a:r>
            <a:r>
              <a:rPr lang="en-GB" b="1" dirty="0">
                <a:solidFill>
                  <a:srgbClr val="29C5F4"/>
                </a:solidFill>
                <a:latin typeface="Calibri"/>
                <a:ea typeface="Open Sans"/>
                <a:cs typeface="Calibri"/>
                <a:hlinkClick r:id="rId3">
                  <a:extLst>
                    <a:ext uri="{A12FA001-AC4F-418D-AE19-62706E023703}">
                      <ahyp:hlinkClr xmlns:ahyp="http://schemas.microsoft.com/office/drawing/2018/hyperlinkcolor" val="tx"/>
                    </a:ext>
                  </a:extLst>
                </a:hlinkClick>
              </a:rPr>
              <a:t>Miro Mindmap template</a:t>
            </a:r>
            <a:r>
              <a:rPr lang="en-GB" dirty="0">
                <a:latin typeface="Calibri"/>
                <a:ea typeface="Open Sans"/>
                <a:cs typeface="Calibri"/>
              </a:rPr>
              <a:t> (click on ”Use template” and log in to start working), or you can select another relevant tool, such as </a:t>
            </a:r>
            <a:r>
              <a:rPr lang="en-GB" dirty="0" err="1">
                <a:latin typeface="Calibri"/>
                <a:ea typeface="Open Sans"/>
                <a:cs typeface="Calibri"/>
              </a:rPr>
              <a:t>Lucidspark</a:t>
            </a:r>
            <a:r>
              <a:rPr lang="en-GB" dirty="0">
                <a:latin typeface="Calibri"/>
                <a:ea typeface="Open Sans"/>
                <a:cs typeface="Calibri"/>
              </a:rPr>
              <a:t>, </a:t>
            </a:r>
            <a:r>
              <a:rPr lang="en-GB" dirty="0" err="1">
                <a:latin typeface="Calibri"/>
                <a:ea typeface="Open Sans"/>
                <a:cs typeface="Calibri"/>
              </a:rPr>
              <a:t>MindMeister</a:t>
            </a:r>
            <a:r>
              <a:rPr lang="en-GB" dirty="0">
                <a:latin typeface="Calibri"/>
                <a:ea typeface="Open Sans"/>
                <a:cs typeface="Calibri"/>
              </a:rPr>
              <a:t>, </a:t>
            </a:r>
            <a:r>
              <a:rPr lang="en-GB" dirty="0" err="1">
                <a:latin typeface="Calibri"/>
                <a:ea typeface="Open Sans"/>
                <a:cs typeface="Calibri"/>
              </a:rPr>
              <a:t>Bluescape</a:t>
            </a:r>
            <a:r>
              <a:rPr lang="en-GB" dirty="0">
                <a:latin typeface="Calibri"/>
                <a:ea typeface="Open Sans"/>
                <a:cs typeface="Calibri"/>
              </a:rPr>
              <a:t> or </a:t>
            </a:r>
            <a:r>
              <a:rPr lang="en-GB" dirty="0" err="1">
                <a:latin typeface="Calibri"/>
                <a:ea typeface="Open Sans"/>
                <a:cs typeface="Calibri"/>
              </a:rPr>
              <a:t>MindMup</a:t>
            </a:r>
            <a:r>
              <a:rPr lang="en-GB" dirty="0">
                <a:latin typeface="Calibri"/>
                <a:ea typeface="Open Sans"/>
                <a:cs typeface="Calibri"/>
              </a:rPr>
              <a:t> to create a brainwriting framework. </a:t>
            </a:r>
          </a:p>
          <a:p>
            <a:pPr algn="just"/>
            <a:endParaRPr lang="en-GB" dirty="0">
              <a:latin typeface="Calibri"/>
              <a:ea typeface="Open Sans"/>
              <a:cs typeface="Calibri"/>
            </a:endParaRPr>
          </a:p>
          <a:p>
            <a:pPr algn="just"/>
            <a:r>
              <a:rPr lang="en-GB" dirty="0">
                <a:latin typeface="Calibri"/>
                <a:ea typeface="Open Sans"/>
                <a:cs typeface="Calibri"/>
              </a:rPr>
              <a:t>For instructions on </a:t>
            </a:r>
            <a:r>
              <a:rPr lang="en-GB" b="1" dirty="0">
                <a:latin typeface="Calibri"/>
                <a:ea typeface="Open Sans"/>
                <a:cs typeface="Calibri"/>
              </a:rPr>
              <a:t>how to use </a:t>
            </a:r>
            <a:r>
              <a:rPr lang="en-GB" b="1" dirty="0" err="1">
                <a:latin typeface="Calibri"/>
                <a:ea typeface="Open Sans"/>
                <a:cs typeface="Calibri"/>
              </a:rPr>
              <a:t>MindMeister</a:t>
            </a:r>
            <a:r>
              <a:rPr lang="en-GB" dirty="0">
                <a:latin typeface="Calibri"/>
                <a:ea typeface="Open Sans"/>
                <a:cs typeface="Calibri"/>
              </a:rPr>
              <a:t>, have a look at pages 14-15 of this document. </a:t>
            </a:r>
          </a:p>
          <a:p>
            <a:endParaRPr lang="en-GB" dirty="0"/>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12</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STAGE 2 – IDEATION AND IDEA MANAGEMENT</a:t>
            </a:r>
            <a:endParaRPr lang="en-US"/>
          </a:p>
        </p:txBody>
      </p:sp>
      <p:pic>
        <p:nvPicPr>
          <p:cNvPr id="12" name="Picture 11" descr="A chart of a group of colorful squares&#10;&#10;Description automatically generated">
            <a:extLst>
              <a:ext uri="{FF2B5EF4-FFF2-40B4-BE49-F238E27FC236}">
                <a16:creationId xmlns:a16="http://schemas.microsoft.com/office/drawing/2014/main" id="{75126E39-9BFC-35A4-AFAF-1D5F0B30B8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70" y="2821192"/>
            <a:ext cx="6076734" cy="2905925"/>
          </a:xfrm>
          <a:prstGeom prst="rect">
            <a:avLst/>
          </a:prstGeom>
        </p:spPr>
      </p:pic>
    </p:spTree>
    <p:extLst>
      <p:ext uri="{BB962C8B-B14F-4D97-AF65-F5344CB8AC3E}">
        <p14:creationId xmlns:p14="http://schemas.microsoft.com/office/powerpoint/2010/main" val="3414278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1EB1F-1E90-1F92-F9DF-2BB25DBB9496}"/>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9246919A-2C69-DD98-03D1-9BAE9C17E5F5}"/>
              </a:ext>
            </a:extLst>
          </p:cNvPr>
          <p:cNvSpPr>
            <a:spLocks noGrp="1"/>
          </p:cNvSpPr>
          <p:nvPr>
            <p:ph type="body" sz="quarter" idx="64"/>
          </p:nvPr>
        </p:nvSpPr>
        <p:spPr>
          <a:xfrm>
            <a:off x="741470" y="1599145"/>
            <a:ext cx="6076734" cy="2185456"/>
          </a:xfrm>
        </p:spPr>
        <p:txBody>
          <a:bodyPr lIns="91440" tIns="45720" rIns="91440" bIns="45720" numCol="1" spcCol="288000" anchor="t">
            <a:noAutofit/>
          </a:bodyPr>
          <a:lstStyle/>
          <a:p>
            <a:pPr marL="171450" indent="-171450">
              <a:buFont typeface="Wingdings" panose="05000000000000000000" pitchFamily="2" charset="2"/>
              <a:buChar char="è"/>
            </a:pPr>
            <a:endParaRPr lang="de-DE" dirty="0">
              <a:latin typeface="Calibri"/>
              <a:ea typeface="Calibri"/>
              <a:cs typeface="Calibri"/>
            </a:endParaRPr>
          </a:p>
          <a:p>
            <a:r>
              <a:rPr lang="en-GB" sz="1600" b="1" dirty="0">
                <a:solidFill>
                  <a:srgbClr val="8652A1"/>
                </a:solidFill>
                <a:cs typeface="Times New Roman" panose="02020603050405020304" pitchFamily="18" charset="0"/>
              </a:rPr>
              <a:t>Step 2: How-Now-Wow Matrix</a:t>
            </a:r>
            <a:endParaRPr lang="en-GB" sz="1600" b="1" dirty="0">
              <a:solidFill>
                <a:srgbClr val="8652A1"/>
              </a:solidFill>
              <a:highlight>
                <a:srgbClr val="FFFF00"/>
              </a:highlight>
              <a:cs typeface="Times New Roman" panose="02020603050405020304" pitchFamily="18" charset="0"/>
            </a:endParaRPr>
          </a:p>
          <a:p>
            <a:pPr algn="just"/>
            <a:endParaRPr lang="en-GB" dirty="0">
              <a:solidFill>
                <a:schemeClr val="tx1"/>
              </a:solidFill>
            </a:endParaRPr>
          </a:p>
          <a:p>
            <a:pPr algn="just"/>
            <a:r>
              <a:rPr lang="en-GB" dirty="0">
                <a:solidFill>
                  <a:schemeClr val="tx1"/>
                </a:solidFill>
              </a:rPr>
              <a:t>A How-Now-Wow matrix is an idea selection method used to uncover the best ideas. The matrix categorises ideas based on their level of newness (incremental or disruptive ideas) and ease of implementation (easy or difficult), and </a:t>
            </a: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has four quadrants: </a:t>
            </a:r>
          </a:p>
          <a:p>
            <a:endParaRPr lang="en-GB" dirty="0"/>
          </a:p>
          <a:p>
            <a:pPr marL="171450" indent="-171450">
              <a:buFont typeface="Wingdings" panose="05000000000000000000" pitchFamily="2" charset="2"/>
              <a:buChar char="q"/>
            </a:pPr>
            <a:endParaRPr lang="en-GB" dirty="0"/>
          </a:p>
          <a:p>
            <a:pPr marL="171450" indent="-171450">
              <a:buFont typeface="Wingdings" panose="05000000000000000000" pitchFamily="2" charset="2"/>
              <a:buChar char="q"/>
            </a:pPr>
            <a:endParaRPr lang="en-GB" dirty="0"/>
          </a:p>
          <a:p>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buFont typeface="Wingdings" panose="05000000000000000000" pitchFamily="2" charset="2"/>
              <a:buChar char="q"/>
            </a:pP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Yellow: How Ideas – Original ideas, impossible to implement. This quadrant represents ideas that are innovative but difficult to implement, so they are not yet feasible; however, they might be worth considering as future goals.</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buFont typeface="Wingdings" panose="05000000000000000000" pitchFamily="2" charset="2"/>
              <a:buChar char="q"/>
            </a:pP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Blue: Now Ideas – Normal ideas, easy to implement. This quadrant represents unoriginal ideas that are familiar, easy to implement, and proven to work well. These ideas result in incremental outputs.</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buFont typeface="Wingdings" panose="05000000000000000000" pitchFamily="2" charset="2"/>
              <a:buChar char="q"/>
            </a:pP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Green: Wow Ideas – Original ideas, easy to implement. This quadrant represents new ideas that are easy to implement within the current reality and executable ideas that can be </a:t>
            </a:r>
            <a:r>
              <a:rPr lang="en-US"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actualised</a:t>
            </a: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Aim to form as many ideas in this category as you can.</a:t>
            </a:r>
          </a:p>
          <a:p>
            <a:pPr marL="171450" indent="-171450" algn="just">
              <a:buFont typeface="Wingdings" panose="05000000000000000000" pitchFamily="2" charset="2"/>
              <a:buChar char="q"/>
            </a:pPr>
            <a:endParaRPr lang="en-GB" dirty="0">
              <a:solidFill>
                <a:srgbClr val="0B3A5B"/>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6B3AD6F-BF9A-6294-B559-868F26303A15}"/>
              </a:ext>
            </a:extLst>
          </p:cNvPr>
          <p:cNvSpPr>
            <a:spLocks noGrp="1"/>
          </p:cNvSpPr>
          <p:nvPr>
            <p:ph type="sldNum" sz="quarter" idx="4"/>
          </p:nvPr>
        </p:nvSpPr>
        <p:spPr/>
        <p:txBody>
          <a:bodyPr/>
          <a:lstStyle/>
          <a:p>
            <a:fld id="{9C527BFA-2C0E-4CEC-B6A5-913A56FEF4B4}" type="slidenum">
              <a:rPr lang="fr-CA" smtClean="0"/>
              <a:pPr/>
              <a:t>13</a:t>
            </a:fld>
            <a:endParaRPr lang="fr-CA"/>
          </a:p>
        </p:txBody>
      </p:sp>
      <p:sp>
        <p:nvSpPr>
          <p:cNvPr id="7" name="Freeform 1">
            <a:extLst>
              <a:ext uri="{FF2B5EF4-FFF2-40B4-BE49-F238E27FC236}">
                <a16:creationId xmlns:a16="http://schemas.microsoft.com/office/drawing/2014/main" id="{CA4F67B5-7D62-8A0A-BB26-C43D047BD11D}"/>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E8BE85D1-2D2A-905C-87E2-CAD2531E1CC6}"/>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STAGE 2 – IDEATION AND IDEA MANAGEMENT</a:t>
            </a:r>
            <a:endParaRPr lang="en-US"/>
          </a:p>
        </p:txBody>
      </p:sp>
      <p:sp>
        <p:nvSpPr>
          <p:cNvPr id="2" name="Text Placeholder 5">
            <a:extLst>
              <a:ext uri="{FF2B5EF4-FFF2-40B4-BE49-F238E27FC236}">
                <a16:creationId xmlns:a16="http://schemas.microsoft.com/office/drawing/2014/main" id="{D345C205-CFA6-FEC9-12DA-A72602B4C53C}"/>
              </a:ext>
            </a:extLst>
          </p:cNvPr>
          <p:cNvSpPr txBox="1">
            <a:spLocks/>
          </p:cNvSpPr>
          <p:nvPr/>
        </p:nvSpPr>
        <p:spPr>
          <a:xfrm>
            <a:off x="741468" y="7365076"/>
            <a:ext cx="6076734" cy="1986741"/>
          </a:xfrm>
          <a:prstGeom prst="rect">
            <a:avLst/>
          </a:prstGeom>
          <a:ln w="28575">
            <a:solidFill>
              <a:srgbClr val="8652A1"/>
            </a:solidFill>
            <a:prstDash val="sysDot"/>
          </a:ln>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sz="11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How do you use a</a:t>
            </a:r>
            <a:r>
              <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How-Now-Wow Matrix?</a:t>
            </a:r>
          </a:p>
          <a:p>
            <a:pPr algn="just"/>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buNone/>
            </a:pPr>
            <a:r>
              <a:rPr lang="en-GB" b="1" dirty="0">
                <a:solidFill>
                  <a:schemeClr val="tx1"/>
                </a:solidFill>
              </a:rPr>
              <a:t>Phase 1:</a:t>
            </a:r>
            <a:r>
              <a:rPr lang="en-GB" dirty="0">
                <a:solidFill>
                  <a:schemeClr val="tx1"/>
                </a:solidFill>
              </a:rPr>
              <a:t> List all the ideas and opportunities.</a:t>
            </a:r>
          </a:p>
          <a:p>
            <a:pPr algn="just">
              <a:buNone/>
            </a:pPr>
            <a:r>
              <a:rPr lang="en-GB" b="1" dirty="0">
                <a:solidFill>
                  <a:schemeClr val="tx1"/>
                </a:solidFill>
              </a:rPr>
              <a:t>Phase 2:</a:t>
            </a:r>
            <a:r>
              <a:rPr lang="en-GB" dirty="0">
                <a:solidFill>
                  <a:schemeClr val="tx1"/>
                </a:solidFill>
              </a:rPr>
              <a:t> Each group member gets 3 sticky dots of each colour (3 blue, 3 yellow, and 3 green).</a:t>
            </a:r>
          </a:p>
          <a:p>
            <a:pPr algn="just">
              <a:buNone/>
            </a:pPr>
            <a:r>
              <a:rPr lang="en-GB" b="1" dirty="0">
                <a:solidFill>
                  <a:schemeClr val="tx1"/>
                </a:solidFill>
              </a:rPr>
              <a:t>Phase 3:</a:t>
            </a:r>
            <a:r>
              <a:rPr lang="en-GB" dirty="0">
                <a:solidFill>
                  <a:schemeClr val="tx1"/>
                </a:solidFill>
              </a:rPr>
              <a:t> Each group member is to vote for their top three ideas in each category. They will do this by placing a coloured dot on the </a:t>
            </a:r>
            <a:r>
              <a:rPr lang="en-GB" dirty="0" err="1">
                <a:solidFill>
                  <a:schemeClr val="tx1"/>
                </a:solidFill>
              </a:rPr>
              <a:t>post-its</a:t>
            </a:r>
            <a:r>
              <a:rPr lang="en-GB" dirty="0">
                <a:solidFill>
                  <a:schemeClr val="tx1"/>
                </a:solidFill>
              </a:rPr>
              <a:t> of the ideas they choose.</a:t>
            </a:r>
          </a:p>
          <a:p>
            <a:pPr algn="just">
              <a:buNone/>
            </a:pPr>
            <a:r>
              <a:rPr lang="en-GB" b="1" dirty="0">
                <a:solidFill>
                  <a:schemeClr val="tx1"/>
                </a:solidFill>
              </a:rPr>
              <a:t>Phase 4:</a:t>
            </a:r>
            <a:r>
              <a:rPr lang="en-GB" dirty="0">
                <a:solidFill>
                  <a:schemeClr val="tx1"/>
                </a:solidFill>
              </a:rPr>
              <a:t> Once voting is complete, count the dots in each idea. The idea with the most dots of a particular colour is categorised under that colour. If there’s a tie, e.g., blue dots = green dots, the idea is categorised as blue. If yellow and green dots are tied, the idea is categorised as green.</a:t>
            </a:r>
          </a:p>
          <a:p>
            <a:pPr algn="just"/>
            <a:r>
              <a:rPr lang="en-GB" b="1" dirty="0">
                <a:solidFill>
                  <a:schemeClr val="tx1"/>
                </a:solidFill>
              </a:rPr>
              <a:t>Phase 5:</a:t>
            </a:r>
            <a:r>
              <a:rPr lang="en-GB" dirty="0">
                <a:solidFill>
                  <a:schemeClr val="tx1"/>
                </a:solidFill>
              </a:rPr>
              <a:t> You now have a set of "Wow" ideas (green) to work on further. Additionally, collect the blue ideas for quick implementation and the yellow ideas for future monitoring.</a:t>
            </a:r>
          </a:p>
          <a:p>
            <a:pPr algn="just"/>
            <a:endParaRPr lang="en-GB" dirty="0">
              <a:solidFill>
                <a:schemeClr val="tx1"/>
              </a:solidFill>
            </a:endParaRPr>
          </a:p>
          <a:p>
            <a:pPr algn="just"/>
            <a:endParaRPr lang="en-GB" dirty="0">
              <a:solidFill>
                <a:schemeClr val="tx1"/>
              </a:solidFill>
            </a:endParaRPr>
          </a:p>
          <a:p>
            <a:r>
              <a:rPr lang="en-GB" dirty="0">
                <a:latin typeface="Calibri"/>
                <a:ea typeface="Open Sans"/>
                <a:cs typeface="Calibri"/>
              </a:rPr>
              <a:t>You can use the </a:t>
            </a:r>
            <a:r>
              <a:rPr lang="en-GB" b="1" dirty="0">
                <a:solidFill>
                  <a:srgbClr val="29C5F4"/>
                </a:solidFill>
                <a:latin typeface="Calibri"/>
                <a:ea typeface="Open Sans"/>
                <a:cs typeface="Calibri"/>
                <a:hlinkClick r:id="rId2">
                  <a:extLst>
                    <a:ext uri="{A12FA001-AC4F-418D-AE19-62706E023703}">
                      <ahyp:hlinkClr xmlns:ahyp="http://schemas.microsoft.com/office/drawing/2018/hyperlinkcolor" val="tx"/>
                    </a:ext>
                  </a:extLst>
                </a:hlinkClick>
              </a:rPr>
              <a:t>Miro </a:t>
            </a:r>
            <a:r>
              <a:rPr lang="en-US" b="1" u="sng" dirty="0">
                <a:solidFill>
                  <a:srgbClr val="29C5F4"/>
                </a:solidFill>
                <a:latin typeface="Calibri"/>
                <a:ea typeface="Calibri"/>
                <a:cs typeface="Times New Roman"/>
                <a:hlinkClick r:id="rId3">
                  <a:extLst>
                    <a:ext uri="{A12FA001-AC4F-418D-AE19-62706E023703}">
                      <ahyp:hlinkClr xmlns:ahyp="http://schemas.microsoft.com/office/drawing/2018/hyperlinkcolor" val="tx"/>
                    </a:ext>
                  </a:extLst>
                </a:hlinkClick>
              </a:rPr>
              <a:t>How-Now-Wow Matrix</a:t>
            </a:r>
            <a:r>
              <a:rPr lang="en-GB" dirty="0">
                <a:latin typeface="Calibri"/>
                <a:ea typeface="Open Sans"/>
                <a:cs typeface="Calibri"/>
              </a:rPr>
              <a:t> (click on ”Use template” and log in to start working), or you can select another relevant tool, such as </a:t>
            </a:r>
            <a:r>
              <a:rPr lang="en-GB" dirty="0" err="1">
                <a:latin typeface="Calibri"/>
                <a:ea typeface="Open Sans"/>
                <a:cs typeface="Calibri"/>
              </a:rPr>
              <a:t>Lucidspark</a:t>
            </a:r>
            <a:r>
              <a:rPr lang="en-GB" dirty="0">
                <a:latin typeface="Calibri"/>
                <a:ea typeface="Open Sans"/>
                <a:cs typeface="Calibri"/>
              </a:rPr>
              <a:t>, </a:t>
            </a:r>
            <a:r>
              <a:rPr lang="en-GB" dirty="0" err="1">
                <a:latin typeface="Calibri"/>
                <a:ea typeface="Open Sans"/>
                <a:cs typeface="Calibri"/>
              </a:rPr>
              <a:t>MindMeister</a:t>
            </a:r>
            <a:r>
              <a:rPr lang="en-GB" dirty="0">
                <a:latin typeface="Calibri"/>
                <a:ea typeface="Open Sans"/>
                <a:cs typeface="Calibri"/>
              </a:rPr>
              <a:t>, </a:t>
            </a:r>
            <a:r>
              <a:rPr lang="en-GB" dirty="0" err="1">
                <a:latin typeface="Calibri"/>
                <a:ea typeface="Open Sans"/>
                <a:cs typeface="Calibri"/>
              </a:rPr>
              <a:t>Bluescape</a:t>
            </a:r>
            <a:r>
              <a:rPr lang="en-GB" dirty="0">
                <a:latin typeface="Calibri"/>
                <a:ea typeface="Open Sans"/>
                <a:cs typeface="Calibri"/>
              </a:rPr>
              <a:t> or </a:t>
            </a:r>
            <a:r>
              <a:rPr lang="en-GB" dirty="0" err="1">
                <a:latin typeface="Calibri"/>
                <a:ea typeface="Open Sans"/>
                <a:cs typeface="Calibri"/>
              </a:rPr>
              <a:t>MindMup</a:t>
            </a:r>
            <a:r>
              <a:rPr lang="en-GB" dirty="0">
                <a:latin typeface="Calibri"/>
                <a:ea typeface="Open Sans"/>
                <a:cs typeface="Calibri"/>
              </a:rPr>
              <a:t> to create a </a:t>
            </a:r>
            <a:r>
              <a:rPr lang="en-US" dirty="0">
                <a:latin typeface="Calibri"/>
                <a:ea typeface="Calibri"/>
                <a:cs typeface="Times New Roman"/>
              </a:rPr>
              <a:t>How-Now-Wow matrix (or other idea selection/</a:t>
            </a:r>
            <a:r>
              <a:rPr lang="en-US" dirty="0" err="1">
                <a:latin typeface="Calibri"/>
                <a:ea typeface="Calibri"/>
                <a:cs typeface="Times New Roman"/>
              </a:rPr>
              <a:t>prioritisation</a:t>
            </a:r>
            <a:r>
              <a:rPr lang="en-US" dirty="0">
                <a:latin typeface="Calibri"/>
                <a:ea typeface="Calibri"/>
                <a:cs typeface="Times New Roman"/>
              </a:rPr>
              <a:t> method)</a:t>
            </a:r>
            <a:r>
              <a:rPr lang="en-GB" dirty="0">
                <a:latin typeface="Calibri"/>
                <a:ea typeface="Open Sans"/>
                <a:cs typeface="Calibri"/>
              </a:rPr>
              <a:t>. </a:t>
            </a:r>
          </a:p>
          <a:p>
            <a:endParaRPr lang="en-GB" dirty="0">
              <a:latin typeface="Calibri"/>
              <a:ea typeface="Open Sans"/>
              <a:cs typeface="Calibri"/>
            </a:endParaRPr>
          </a:p>
          <a:p>
            <a:r>
              <a:rPr lang="en-GB" dirty="0"/>
              <a:t>For instructions on </a:t>
            </a:r>
            <a:r>
              <a:rPr lang="en-GB" b="1" dirty="0"/>
              <a:t>how to use </a:t>
            </a:r>
            <a:r>
              <a:rPr lang="en-GB" b="1" dirty="0" err="1"/>
              <a:t>MindMeister</a:t>
            </a:r>
            <a:r>
              <a:rPr lang="en-GB" dirty="0"/>
              <a:t>, have a look at pages 14-15 of this document. </a:t>
            </a:r>
            <a:endParaRPr lang="en-GB" dirty="0">
              <a:solidFill>
                <a:schemeClr val="tx1"/>
              </a:solidFill>
            </a:endParaRPr>
          </a:p>
          <a:p>
            <a:pPr algn="just"/>
            <a:endParaRPr lang="en-GB" sz="1100" dirty="0">
              <a:effectLst/>
              <a:latin typeface="Calibri"/>
              <a:ea typeface="Calibri"/>
              <a:cs typeface="Calibri"/>
            </a:endParaRPr>
          </a:p>
        </p:txBody>
      </p:sp>
      <p:pic>
        <p:nvPicPr>
          <p:cNvPr id="1026" name="Picture 2">
            <a:extLst>
              <a:ext uri="{FF2B5EF4-FFF2-40B4-BE49-F238E27FC236}">
                <a16:creationId xmlns:a16="http://schemas.microsoft.com/office/drawing/2014/main" id="{DA198051-234F-89FD-29E2-6D3B17F879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1181" y="2872157"/>
            <a:ext cx="5397309"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925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E5A16-1419-E51A-7F0D-448BF796FDDB}"/>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66463362-FEEF-C5D3-B2D2-E4F405D0DF41}"/>
              </a:ext>
            </a:extLst>
          </p:cNvPr>
          <p:cNvSpPr>
            <a:spLocks noGrp="1"/>
          </p:cNvSpPr>
          <p:nvPr>
            <p:ph type="body" sz="quarter" idx="64"/>
          </p:nvPr>
        </p:nvSpPr>
        <p:spPr>
          <a:xfrm>
            <a:off x="741470" y="1599145"/>
            <a:ext cx="6076734" cy="2185456"/>
          </a:xfrm>
        </p:spPr>
        <p:txBody>
          <a:bodyPr numCol="1"/>
          <a:lstStyle/>
          <a:p>
            <a:pPr algn="just"/>
            <a:r>
              <a:rPr lang="en-US" sz="1600" b="1" dirty="0">
                <a:solidFill>
                  <a:srgbClr val="8652A1"/>
                </a:solidFill>
                <a:effectLst/>
                <a:latin typeface="Calibri" panose="020F0502020204030204" pitchFamily="34" charset="0"/>
                <a:ea typeface="Calibri" panose="020F0502020204030204" pitchFamily="34" charset="0"/>
                <a:cs typeface="Times New Roman" panose="02020603050405020304" pitchFamily="18" charset="0"/>
              </a:rPr>
              <a:t>Instructions – How To Use </a:t>
            </a:r>
            <a:r>
              <a:rPr lang="en-US" sz="1600" b="1" dirty="0" err="1">
                <a:solidFill>
                  <a:srgbClr val="8652A1"/>
                </a:solidFill>
                <a:effectLst/>
                <a:latin typeface="Calibri" panose="020F0502020204030204" pitchFamily="34" charset="0"/>
                <a:ea typeface="Calibri" panose="020F0502020204030204" pitchFamily="34" charset="0"/>
                <a:cs typeface="Times New Roman" panose="02020603050405020304" pitchFamily="18" charset="0"/>
              </a:rPr>
              <a:t>MindMeister</a:t>
            </a:r>
            <a:endParaRPr lang="en-US" sz="1600" b="1" dirty="0">
              <a:solidFill>
                <a:srgbClr val="8652A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600" b="1" dirty="0">
              <a:solidFill>
                <a:srgbClr val="8652A1"/>
              </a:solidFill>
              <a:ea typeface="Calibri" panose="020F0502020204030204" pitchFamily="34" charset="0"/>
              <a:cs typeface="Times New Roman" panose="02020603050405020304" pitchFamily="18" charset="0"/>
            </a:endParaRPr>
          </a:p>
          <a:p>
            <a:pPr marL="342900" indent="-342900" algn="just">
              <a:buAutoNum type="arabicPeriod"/>
            </a:pP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 to the </a:t>
            </a:r>
            <a:r>
              <a:rPr lang="en-US"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MindMeister</a:t>
            </a: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website on your browser (</a:t>
            </a:r>
            <a:r>
              <a:rPr lang="en-US" b="1" dirty="0">
                <a:solidFill>
                  <a:srgbClr val="29C5F4"/>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http://www.mindmeister.com/</a:t>
            </a: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create an account or log in.</a:t>
            </a:r>
          </a:p>
          <a:p>
            <a:pPr marL="342900" indent="-342900" algn="just">
              <a:buAutoNum type="arabicPeriod"/>
            </a:pPr>
            <a:r>
              <a:rPr lang="en-US" dirty="0">
                <a:solidFill>
                  <a:schemeClr val="tx1"/>
                </a:solidFill>
                <a:ea typeface="Calibri" panose="020F0502020204030204" pitchFamily="34" charset="0"/>
                <a:cs typeface="Times New Roman" panose="02020603050405020304" pitchFamily="18" charset="0"/>
              </a:rPr>
              <a:t>Create a new map by either selecting “Blank map” or a template such as “Mind map” on the home page.</a:t>
            </a:r>
          </a:p>
          <a:p>
            <a:pPr marL="342900" indent="-342900" algn="just">
              <a:buAutoNum type="arabicPeriod"/>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r>
              <a:rPr lang="en-US" dirty="0">
                <a:solidFill>
                  <a:schemeClr val="tx1"/>
                </a:solidFill>
                <a:ea typeface="Calibri" panose="020F0502020204030204" pitchFamily="34" charset="0"/>
                <a:cs typeface="Times New Roman" panose="02020603050405020304" pitchFamily="18" charset="0"/>
              </a:rPr>
              <a:t>A mind map element will look like this – if you click on the text/the middle of it, you can write, edit and collect topics for the mind map.</a:t>
            </a:r>
          </a:p>
          <a:p>
            <a:pPr marL="342900" indent="-342900" algn="just">
              <a:buAutoNum type="arabicPeriod"/>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r>
              <a:rPr lang="en-US" dirty="0">
                <a:solidFill>
                  <a:schemeClr val="tx1"/>
                </a:solidFill>
                <a:ea typeface="Calibri" panose="020F0502020204030204" pitchFamily="34" charset="0"/>
                <a:cs typeface="Times New Roman" panose="02020603050405020304" pitchFamily="18" charset="0"/>
              </a:rPr>
              <a:t>If</a:t>
            </a: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you click on the bottom right circle, you will ge</a:t>
            </a:r>
            <a:r>
              <a:rPr lang="en-US" dirty="0">
                <a:solidFill>
                  <a:schemeClr val="tx1"/>
                </a:solidFill>
                <a:ea typeface="Calibri" panose="020F0502020204030204" pitchFamily="34" charset="0"/>
                <a:cs typeface="Times New Roman" panose="02020603050405020304" pitchFamily="18" charset="0"/>
              </a:rPr>
              <a:t>t to a menu: </a:t>
            </a:r>
          </a:p>
          <a:p>
            <a:pPr algn="just"/>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dirty="0">
                <a:solidFill>
                  <a:schemeClr val="tx1"/>
                </a:solidFill>
                <a:ea typeface="Calibri" panose="020F0502020204030204" pitchFamily="34" charset="0"/>
                <a:cs typeface="Times New Roman" panose="02020603050405020304" pitchFamily="18" charset="0"/>
              </a:rPr>
              <a:t>             Here, you can link tasks to elements – assign duties and due dates to certain team members.</a:t>
            </a:r>
          </a:p>
          <a:p>
            <a:pPr algn="just"/>
            <a:endParaRPr lang="en-US" sz="300"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Here, you can connect two elements to each other.</a:t>
            </a: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Add a comment to an element.</a:t>
            </a: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Add a note to an element.</a:t>
            </a:r>
          </a:p>
          <a:p>
            <a:pPr algn="just"/>
            <a:r>
              <a:rPr lang="en-US" dirty="0">
                <a:solidFill>
                  <a:schemeClr val="tx1"/>
                </a:solidFill>
                <a:ea typeface="Calibri" panose="020F0502020204030204" pitchFamily="34" charset="0"/>
                <a:cs typeface="Times New Roman" panose="02020603050405020304" pitchFamily="18" charset="0"/>
              </a:rPr>
              <a:t> </a:t>
            </a:r>
          </a:p>
          <a:p>
            <a:pPr algn="just"/>
            <a:r>
              <a:rPr lang="en-US" dirty="0">
                <a:solidFill>
                  <a:schemeClr val="tx1"/>
                </a:solidFill>
                <a:ea typeface="Calibri" panose="020F0502020204030204" pitchFamily="34" charset="0"/>
                <a:cs typeface="Times New Roman" panose="02020603050405020304" pitchFamily="18" charset="0"/>
              </a:rPr>
              <a:t>             Add media, such as videos or images, to an element.</a:t>
            </a: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en-US" dirty="0">
                <a:solidFill>
                  <a:schemeClr val="tx1"/>
                </a:solidFill>
                <a:ea typeface="Calibri" panose="020F0502020204030204" pitchFamily="34" charset="0"/>
                <a:cs typeface="Times New Roman" panose="02020603050405020304" pitchFamily="18" charset="0"/>
              </a:rPr>
              <a:t>             Add an attachment to an element.</a:t>
            </a: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en-US" dirty="0">
                <a:solidFill>
                  <a:schemeClr val="tx1"/>
                </a:solidFill>
                <a:ea typeface="Calibri" panose="020F0502020204030204" pitchFamily="34" charset="0"/>
                <a:cs typeface="Times New Roman" panose="02020603050405020304" pitchFamily="18" charset="0"/>
              </a:rPr>
              <a:t>             Add an icon/emoji to an element.</a:t>
            </a: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en-US" dirty="0">
                <a:solidFill>
                  <a:schemeClr val="tx1"/>
                </a:solidFill>
                <a:ea typeface="Calibri" panose="020F0502020204030204" pitchFamily="34" charset="0"/>
                <a:cs typeface="Times New Roman" panose="02020603050405020304" pitchFamily="18" charset="0"/>
              </a:rPr>
              <a:t>             Add a link to an element.</a:t>
            </a:r>
          </a:p>
        </p:txBody>
      </p:sp>
      <p:sp>
        <p:nvSpPr>
          <p:cNvPr id="4" name="Slide Number Placeholder 3">
            <a:extLst>
              <a:ext uri="{FF2B5EF4-FFF2-40B4-BE49-F238E27FC236}">
                <a16:creationId xmlns:a16="http://schemas.microsoft.com/office/drawing/2014/main" id="{572C19A3-CDC4-2543-A0AB-4223B4A51433}"/>
              </a:ext>
            </a:extLst>
          </p:cNvPr>
          <p:cNvSpPr>
            <a:spLocks noGrp="1"/>
          </p:cNvSpPr>
          <p:nvPr>
            <p:ph type="sldNum" sz="quarter" idx="4"/>
          </p:nvPr>
        </p:nvSpPr>
        <p:spPr/>
        <p:txBody>
          <a:bodyPr/>
          <a:lstStyle/>
          <a:p>
            <a:fld id="{9C527BFA-2C0E-4CEC-B6A5-913A56FEF4B4}" type="slidenum">
              <a:rPr lang="fr-CA" smtClean="0"/>
              <a:pPr/>
              <a:t>14</a:t>
            </a:fld>
            <a:endParaRPr lang="fr-CA"/>
          </a:p>
        </p:txBody>
      </p:sp>
      <p:sp>
        <p:nvSpPr>
          <p:cNvPr id="7" name="Freeform 1">
            <a:extLst>
              <a:ext uri="{FF2B5EF4-FFF2-40B4-BE49-F238E27FC236}">
                <a16:creationId xmlns:a16="http://schemas.microsoft.com/office/drawing/2014/main" id="{A6628C1A-6C28-1B83-5752-61F8DE1FC170}"/>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62712149-BE50-93F8-B888-4F41CD4CAA75}"/>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STAGE 2 – IDEATION AND IDEA MANAGEMENT</a:t>
            </a:r>
            <a:endParaRPr lang="en-US"/>
          </a:p>
        </p:txBody>
      </p:sp>
      <p:pic>
        <p:nvPicPr>
          <p:cNvPr id="3" name="Grafik 2">
            <a:extLst>
              <a:ext uri="{FF2B5EF4-FFF2-40B4-BE49-F238E27FC236}">
                <a16:creationId xmlns:a16="http://schemas.microsoft.com/office/drawing/2014/main" id="{84011B5C-F135-2DA8-0C33-A74BFB8C7BF1}"/>
              </a:ext>
            </a:extLst>
          </p:cNvPr>
          <p:cNvPicPr>
            <a:picLocks noChangeAspect="1"/>
          </p:cNvPicPr>
          <p:nvPr/>
        </p:nvPicPr>
        <p:blipFill>
          <a:blip r:embed="rId3"/>
          <a:stretch>
            <a:fillRect/>
          </a:stretch>
        </p:blipFill>
        <p:spPr>
          <a:xfrm>
            <a:off x="1097859" y="2885269"/>
            <a:ext cx="4540941" cy="2320723"/>
          </a:xfrm>
          <a:prstGeom prst="rect">
            <a:avLst/>
          </a:prstGeom>
        </p:spPr>
      </p:pic>
      <p:pic>
        <p:nvPicPr>
          <p:cNvPr id="8" name="Grafik 7">
            <a:extLst>
              <a:ext uri="{FF2B5EF4-FFF2-40B4-BE49-F238E27FC236}">
                <a16:creationId xmlns:a16="http://schemas.microsoft.com/office/drawing/2014/main" id="{4EA008E1-11B4-661D-4D6E-4387F1C463D9}"/>
              </a:ext>
            </a:extLst>
          </p:cNvPr>
          <p:cNvPicPr>
            <a:picLocks noChangeAspect="1"/>
          </p:cNvPicPr>
          <p:nvPr/>
        </p:nvPicPr>
        <p:blipFill>
          <a:blip r:embed="rId4"/>
          <a:stretch>
            <a:fillRect/>
          </a:stretch>
        </p:blipFill>
        <p:spPr>
          <a:xfrm>
            <a:off x="3620984" y="2933393"/>
            <a:ext cx="1486107" cy="314369"/>
          </a:xfrm>
          <a:prstGeom prst="rect">
            <a:avLst/>
          </a:prstGeom>
        </p:spPr>
      </p:pic>
      <p:pic>
        <p:nvPicPr>
          <p:cNvPr id="10" name="Grafik 9">
            <a:extLst>
              <a:ext uri="{FF2B5EF4-FFF2-40B4-BE49-F238E27FC236}">
                <a16:creationId xmlns:a16="http://schemas.microsoft.com/office/drawing/2014/main" id="{39476FAA-5653-6287-6AC2-4F991F38D40B}"/>
              </a:ext>
            </a:extLst>
          </p:cNvPr>
          <p:cNvPicPr>
            <a:picLocks noChangeAspect="1"/>
          </p:cNvPicPr>
          <p:nvPr/>
        </p:nvPicPr>
        <p:blipFill>
          <a:blip r:embed="rId5"/>
          <a:srcRect t="32070" b="19252"/>
          <a:stretch/>
        </p:blipFill>
        <p:spPr>
          <a:xfrm>
            <a:off x="1097859" y="5699188"/>
            <a:ext cx="4373723" cy="599327"/>
          </a:xfrm>
          <a:prstGeom prst="rect">
            <a:avLst/>
          </a:prstGeom>
        </p:spPr>
      </p:pic>
      <p:pic>
        <p:nvPicPr>
          <p:cNvPr id="12" name="Grafik 11">
            <a:extLst>
              <a:ext uri="{FF2B5EF4-FFF2-40B4-BE49-F238E27FC236}">
                <a16:creationId xmlns:a16="http://schemas.microsoft.com/office/drawing/2014/main" id="{9F02F1E1-A629-905C-EBE1-CAE838242484}"/>
              </a:ext>
            </a:extLst>
          </p:cNvPr>
          <p:cNvPicPr>
            <a:picLocks noChangeAspect="1"/>
          </p:cNvPicPr>
          <p:nvPr/>
        </p:nvPicPr>
        <p:blipFill>
          <a:blip r:embed="rId6"/>
          <a:stretch>
            <a:fillRect/>
          </a:stretch>
        </p:blipFill>
        <p:spPr>
          <a:xfrm>
            <a:off x="1097859" y="6500482"/>
            <a:ext cx="4187456" cy="1178786"/>
          </a:xfrm>
          <a:prstGeom prst="rect">
            <a:avLst/>
          </a:prstGeom>
        </p:spPr>
      </p:pic>
      <p:pic>
        <p:nvPicPr>
          <p:cNvPr id="14" name="Grafik 13">
            <a:extLst>
              <a:ext uri="{FF2B5EF4-FFF2-40B4-BE49-F238E27FC236}">
                <a16:creationId xmlns:a16="http://schemas.microsoft.com/office/drawing/2014/main" id="{79BBB89B-D216-2D9D-D540-6505B38F2A5C}"/>
              </a:ext>
            </a:extLst>
          </p:cNvPr>
          <p:cNvPicPr>
            <a:picLocks noChangeAspect="1"/>
          </p:cNvPicPr>
          <p:nvPr/>
        </p:nvPicPr>
        <p:blipFill>
          <a:blip r:embed="rId6"/>
          <a:srcRect l="2247" t="6833" r="54536" b="66749"/>
          <a:stretch/>
        </p:blipFill>
        <p:spPr>
          <a:xfrm rot="5400000">
            <a:off x="-495944" y="8814094"/>
            <a:ext cx="2944579" cy="506699"/>
          </a:xfrm>
          <a:prstGeom prst="rect">
            <a:avLst/>
          </a:prstGeom>
        </p:spPr>
      </p:pic>
      <p:grpSp>
        <p:nvGrpSpPr>
          <p:cNvPr id="2" name="Group 1">
            <a:extLst>
              <a:ext uri="{FF2B5EF4-FFF2-40B4-BE49-F238E27FC236}">
                <a16:creationId xmlns:a16="http://schemas.microsoft.com/office/drawing/2014/main" id="{7DAEB634-5A6E-3A52-4026-863DE3FC44AE}"/>
              </a:ext>
            </a:extLst>
          </p:cNvPr>
          <p:cNvGrpSpPr/>
          <p:nvPr/>
        </p:nvGrpSpPr>
        <p:grpSpPr>
          <a:xfrm>
            <a:off x="1229695" y="8075621"/>
            <a:ext cx="5232121" cy="2057400"/>
            <a:chOff x="1229695" y="8075621"/>
            <a:chExt cx="5232121" cy="2057400"/>
          </a:xfrm>
        </p:grpSpPr>
        <p:cxnSp>
          <p:nvCxnSpPr>
            <p:cNvPr id="17" name="Gerader Verbinder 16">
              <a:extLst>
                <a:ext uri="{FF2B5EF4-FFF2-40B4-BE49-F238E27FC236}">
                  <a16:creationId xmlns:a16="http://schemas.microsoft.com/office/drawing/2014/main" id="{CCB6F5E7-AA9C-9088-E6D4-B33D5A30E340}"/>
                </a:ext>
              </a:extLst>
            </p:cNvPr>
            <p:cNvCxnSpPr/>
            <p:nvPr/>
          </p:nvCxnSpPr>
          <p:spPr>
            <a:xfrm>
              <a:off x="1229695" y="8075621"/>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F4061E6E-3E53-26D8-AC92-ADD05D41CD17}"/>
                </a:ext>
              </a:extLst>
            </p:cNvPr>
            <p:cNvCxnSpPr/>
            <p:nvPr/>
          </p:nvCxnSpPr>
          <p:spPr>
            <a:xfrm>
              <a:off x="1229695" y="8465088"/>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5C498281-7C07-C346-DFD4-534CB39CED68}"/>
                </a:ext>
              </a:extLst>
            </p:cNvPr>
            <p:cNvCxnSpPr/>
            <p:nvPr/>
          </p:nvCxnSpPr>
          <p:spPr>
            <a:xfrm>
              <a:off x="1229695" y="8829154"/>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4651B38E-BA38-9426-75F3-399C87C01CC2}"/>
                </a:ext>
              </a:extLst>
            </p:cNvPr>
            <p:cNvCxnSpPr/>
            <p:nvPr/>
          </p:nvCxnSpPr>
          <p:spPr>
            <a:xfrm>
              <a:off x="1229695" y="9159355"/>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F3849519-F2C9-C2B0-589A-07394B0AEA75}"/>
                </a:ext>
              </a:extLst>
            </p:cNvPr>
            <p:cNvCxnSpPr/>
            <p:nvPr/>
          </p:nvCxnSpPr>
          <p:spPr>
            <a:xfrm>
              <a:off x="1229695" y="9498021"/>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645804DE-5697-6DC0-A9BA-C1570982B104}"/>
                </a:ext>
              </a:extLst>
            </p:cNvPr>
            <p:cNvCxnSpPr/>
            <p:nvPr/>
          </p:nvCxnSpPr>
          <p:spPr>
            <a:xfrm>
              <a:off x="1229695" y="9802821"/>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B3DB09C3-ACC8-B7AF-B51C-5727A33A3D36}"/>
                </a:ext>
              </a:extLst>
            </p:cNvPr>
            <p:cNvCxnSpPr/>
            <p:nvPr/>
          </p:nvCxnSpPr>
          <p:spPr>
            <a:xfrm>
              <a:off x="1229695" y="10133021"/>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89477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22FAB-51D8-02F1-1A2F-504B77E56BC6}"/>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55742B8E-F812-9C62-2406-2BC17255E394}"/>
              </a:ext>
            </a:extLst>
          </p:cNvPr>
          <p:cNvSpPr>
            <a:spLocks noGrp="1"/>
          </p:cNvSpPr>
          <p:nvPr>
            <p:ph type="body" sz="quarter" idx="64"/>
          </p:nvPr>
        </p:nvSpPr>
        <p:spPr>
          <a:xfrm>
            <a:off x="741470" y="1599145"/>
            <a:ext cx="6076734" cy="2185456"/>
          </a:xfrm>
        </p:spPr>
        <p:txBody>
          <a:bodyPr numCol="1"/>
          <a:lstStyle/>
          <a:p>
            <a:pPr algn="just"/>
            <a:r>
              <a:rPr lang="en-US" sz="1600" b="1" dirty="0">
                <a:solidFill>
                  <a:srgbClr val="8652A1"/>
                </a:solidFill>
                <a:effectLst/>
                <a:latin typeface="Calibri" panose="020F0502020204030204" pitchFamily="34" charset="0"/>
                <a:ea typeface="Calibri" panose="020F0502020204030204" pitchFamily="34" charset="0"/>
                <a:cs typeface="Times New Roman" panose="02020603050405020304" pitchFamily="18" charset="0"/>
              </a:rPr>
              <a:t>Instructions – How To Use </a:t>
            </a:r>
            <a:r>
              <a:rPr lang="en-US" sz="1600" b="1" dirty="0" err="1">
                <a:solidFill>
                  <a:srgbClr val="8652A1"/>
                </a:solidFill>
                <a:effectLst/>
                <a:latin typeface="Calibri" panose="020F0502020204030204" pitchFamily="34" charset="0"/>
                <a:ea typeface="Calibri" panose="020F0502020204030204" pitchFamily="34" charset="0"/>
                <a:cs typeface="Times New Roman" panose="02020603050405020304" pitchFamily="18" charset="0"/>
              </a:rPr>
              <a:t>MindMeister</a:t>
            </a:r>
            <a:endParaRPr lang="en-US" sz="1600" b="1" dirty="0">
              <a:solidFill>
                <a:srgbClr val="8652A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(Continuation of the menu bar from the previous page)</a:t>
            </a: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gn="just"/>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Auto-align the elements of your mind map</a:t>
            </a: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en-US" sz="600"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Change the style of your element – choose different shapes, borders and lines</a:t>
            </a: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Change the text style of the element</a:t>
            </a: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en-US" dirty="0">
                <a:solidFill>
                  <a:schemeClr val="tx1"/>
                </a:solidFill>
                <a:ea typeface="Calibri" panose="020F0502020204030204" pitchFamily="34" charset="0"/>
                <a:cs typeface="Times New Roman" panose="02020603050405020304" pitchFamily="18" charset="0"/>
              </a:rPr>
              <a:t>   Add a new child element to the topic</a:t>
            </a: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 On the right side, you have the following menu options:</a:t>
            </a: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en-US" sz="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dirty="0">
                <a:solidFill>
                  <a:schemeClr val="tx1"/>
                </a:solidFill>
                <a:ea typeface="Calibri" panose="020F0502020204030204" pitchFamily="34" charset="0"/>
                <a:cs typeface="Times New Roman" panose="02020603050405020304" pitchFamily="18" charset="0"/>
              </a:rPr>
              <a:t>     </a:t>
            </a: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Add a new floating topic</a:t>
            </a: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a:solidFill>
                  <a:schemeClr val="tx1"/>
                </a:solidFill>
                <a:ea typeface="Calibri" panose="020F0502020204030204" pitchFamily="34" charset="0"/>
                <a:cs typeface="Times New Roman" panose="02020603050405020304" pitchFamily="18" charset="0"/>
              </a:rPr>
              <a:t>   </a:t>
            </a: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Change the layout of your elements</a:t>
            </a: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en-US" dirty="0">
                <a:solidFill>
                  <a:schemeClr val="tx1"/>
                </a:solidFill>
                <a:ea typeface="Calibri" panose="020F0502020204030204" pitchFamily="34" charset="0"/>
                <a:cs typeface="Times New Roman" panose="02020603050405020304" pitchFamily="18" charset="0"/>
              </a:rPr>
              <a:t>    Change the theme of your mind map</a:t>
            </a: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500" dirty="0">
              <a:solidFill>
                <a:schemeClr val="tx1"/>
              </a:solidFill>
              <a:ea typeface="Calibri" panose="020F0502020204030204" pitchFamily="34" charset="0"/>
              <a:cs typeface="Times New Roman" panose="02020603050405020304" pitchFamily="18" charset="0"/>
            </a:endParaRPr>
          </a:p>
          <a:p>
            <a:pPr algn="just"/>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Undo</a:t>
            </a: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Redo</a:t>
            </a: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dirty="0">
                <a:solidFill>
                  <a:schemeClr val="tx1"/>
                </a:solidFill>
                <a:ea typeface="Calibri" panose="020F0502020204030204" pitchFamily="34" charset="0"/>
                <a:cs typeface="Times New Roman" panose="02020603050405020304" pitchFamily="18" charset="0"/>
              </a:rPr>
              <a:t>6. To add collaborators to your mind map, click on “Share” in the top right corner.</a:t>
            </a: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Add registered </a:t>
            </a:r>
            <a:r>
              <a:rPr lang="en-US"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MindMeister</a:t>
            </a: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members via mail or username</a:t>
            </a: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dirty="0">
                <a:solidFill>
                  <a:schemeClr val="tx1"/>
                </a:solidFill>
                <a:ea typeface="Calibri" panose="020F0502020204030204" pitchFamily="34" charset="0"/>
                <a:cs typeface="Times New Roman" panose="02020603050405020304" pitchFamily="18" charset="0"/>
              </a:rPr>
              <a:t>   </a:t>
            </a:r>
          </a:p>
          <a:p>
            <a:pPr marL="95250" algn="just"/>
            <a:r>
              <a:rPr lang="en-US" dirty="0">
                <a:solidFill>
                  <a:schemeClr val="tx1"/>
                </a:solidFill>
                <a:ea typeface="Calibri" panose="020F0502020204030204" pitchFamily="34" charset="0"/>
                <a:cs typeface="Times New Roman" panose="02020603050405020304" pitchFamily="18" charset="0"/>
              </a:rPr>
              <a:t> Or: Share a link with the desired role setting</a:t>
            </a: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en-US" dirty="0">
                <a:solidFill>
                  <a:schemeClr val="tx1"/>
                </a:solidFill>
                <a:ea typeface="Calibri" panose="020F0502020204030204" pitchFamily="34" charset="0"/>
                <a:cs typeface="Times New Roman" panose="02020603050405020304" pitchFamily="18" charset="0"/>
              </a:rPr>
              <a:t>For further questions, visit the </a:t>
            </a:r>
            <a:r>
              <a:rPr lang="en-US" b="1" dirty="0">
                <a:solidFill>
                  <a:srgbClr val="29C5F4"/>
                </a:solidFill>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MindMeister Help Centre</a:t>
            </a:r>
            <a:r>
              <a:rPr lang="en-US" dirty="0">
                <a:solidFill>
                  <a:schemeClr val="tx1"/>
                </a:solidFill>
                <a:ea typeface="Calibri" panose="020F0502020204030204" pitchFamily="34" charset="0"/>
                <a:cs typeface="Times New Roman" panose="02020603050405020304" pitchFamily="18" charset="0"/>
              </a:rPr>
              <a:t>.</a:t>
            </a:r>
          </a:p>
          <a:p>
            <a:pPr algn="just"/>
            <a:r>
              <a:rPr lang="en-US" dirty="0">
                <a:solidFill>
                  <a:schemeClr val="tx1"/>
                </a:solidFill>
                <a:ea typeface="Calibri" panose="020F0502020204030204" pitchFamily="34" charset="0"/>
                <a:cs typeface="Times New Roman" panose="02020603050405020304" pitchFamily="18" charset="0"/>
              </a:rPr>
              <a:t>             </a:t>
            </a:r>
          </a:p>
        </p:txBody>
      </p:sp>
      <p:sp>
        <p:nvSpPr>
          <p:cNvPr id="4" name="Slide Number Placeholder 3">
            <a:extLst>
              <a:ext uri="{FF2B5EF4-FFF2-40B4-BE49-F238E27FC236}">
                <a16:creationId xmlns:a16="http://schemas.microsoft.com/office/drawing/2014/main" id="{DC2BC1BB-E85D-35A9-91BA-BA0D6597355A}"/>
              </a:ext>
            </a:extLst>
          </p:cNvPr>
          <p:cNvSpPr>
            <a:spLocks noGrp="1"/>
          </p:cNvSpPr>
          <p:nvPr>
            <p:ph type="sldNum" sz="quarter" idx="4"/>
          </p:nvPr>
        </p:nvSpPr>
        <p:spPr/>
        <p:txBody>
          <a:bodyPr/>
          <a:lstStyle/>
          <a:p>
            <a:fld id="{9C527BFA-2C0E-4CEC-B6A5-913A56FEF4B4}" type="slidenum">
              <a:rPr lang="fr-CA" smtClean="0"/>
              <a:pPr/>
              <a:t>15</a:t>
            </a:fld>
            <a:endParaRPr lang="fr-CA"/>
          </a:p>
        </p:txBody>
      </p:sp>
      <p:sp>
        <p:nvSpPr>
          <p:cNvPr id="7" name="Freeform 1">
            <a:extLst>
              <a:ext uri="{FF2B5EF4-FFF2-40B4-BE49-F238E27FC236}">
                <a16:creationId xmlns:a16="http://schemas.microsoft.com/office/drawing/2014/main" id="{99958781-D5C1-F9B4-6F03-44BE21D8DCB9}"/>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0417FE23-B764-98F1-8672-BC05ECF12EAF}"/>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STAGE 2 – IDEATION AND IDEA MANAGEMENT</a:t>
            </a:r>
            <a:endParaRPr lang="en-US"/>
          </a:p>
        </p:txBody>
      </p:sp>
      <p:cxnSp>
        <p:nvCxnSpPr>
          <p:cNvPr id="18" name="Gerader Verbinder 17">
            <a:extLst>
              <a:ext uri="{FF2B5EF4-FFF2-40B4-BE49-F238E27FC236}">
                <a16:creationId xmlns:a16="http://schemas.microsoft.com/office/drawing/2014/main" id="{A6A381D9-3FC2-0369-99F6-DF5C985B97F0}"/>
              </a:ext>
            </a:extLst>
          </p:cNvPr>
          <p:cNvCxnSpPr/>
          <p:nvPr/>
        </p:nvCxnSpPr>
        <p:spPr>
          <a:xfrm>
            <a:off x="918457" y="3716867"/>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6E5E912C-6DE4-004B-BE27-6819ABA9FE1D}"/>
              </a:ext>
            </a:extLst>
          </p:cNvPr>
          <p:cNvCxnSpPr/>
          <p:nvPr/>
        </p:nvCxnSpPr>
        <p:spPr>
          <a:xfrm>
            <a:off x="741470" y="3412066"/>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2385249C-2625-CBF8-F236-89D40E1C147D}"/>
              </a:ext>
            </a:extLst>
          </p:cNvPr>
          <p:cNvCxnSpPr/>
          <p:nvPr/>
        </p:nvCxnSpPr>
        <p:spPr>
          <a:xfrm>
            <a:off x="606003" y="2988734"/>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5" name="Grafik 4">
            <a:extLst>
              <a:ext uri="{FF2B5EF4-FFF2-40B4-BE49-F238E27FC236}">
                <a16:creationId xmlns:a16="http://schemas.microsoft.com/office/drawing/2014/main" id="{9FE8135B-EF0D-CCEB-2994-B490AA749DC2}"/>
              </a:ext>
            </a:extLst>
          </p:cNvPr>
          <p:cNvPicPr>
            <a:picLocks noChangeAspect="1"/>
          </p:cNvPicPr>
          <p:nvPr/>
        </p:nvPicPr>
        <p:blipFill>
          <a:blip r:embed="rId3"/>
          <a:stretch>
            <a:fillRect/>
          </a:stretch>
        </p:blipFill>
        <p:spPr>
          <a:xfrm rot="5400000">
            <a:off x="-431111" y="2885065"/>
            <a:ext cx="2137336" cy="411026"/>
          </a:xfrm>
          <a:prstGeom prst="rect">
            <a:avLst/>
          </a:prstGeom>
        </p:spPr>
      </p:pic>
      <p:pic>
        <p:nvPicPr>
          <p:cNvPr id="11" name="Grafik 10">
            <a:extLst>
              <a:ext uri="{FF2B5EF4-FFF2-40B4-BE49-F238E27FC236}">
                <a16:creationId xmlns:a16="http://schemas.microsoft.com/office/drawing/2014/main" id="{85A0C5CA-4623-D1AE-1D81-FA6A64E72ED7}"/>
              </a:ext>
            </a:extLst>
          </p:cNvPr>
          <p:cNvPicPr>
            <a:picLocks noChangeAspect="1"/>
          </p:cNvPicPr>
          <p:nvPr/>
        </p:nvPicPr>
        <p:blipFill>
          <a:blip r:embed="rId4"/>
          <a:stretch>
            <a:fillRect/>
          </a:stretch>
        </p:blipFill>
        <p:spPr>
          <a:xfrm>
            <a:off x="5669091" y="2216477"/>
            <a:ext cx="1271828" cy="1872923"/>
          </a:xfrm>
          <a:prstGeom prst="rect">
            <a:avLst/>
          </a:prstGeom>
        </p:spPr>
      </p:pic>
      <p:pic>
        <p:nvPicPr>
          <p:cNvPr id="15" name="Grafik 14">
            <a:extLst>
              <a:ext uri="{FF2B5EF4-FFF2-40B4-BE49-F238E27FC236}">
                <a16:creationId xmlns:a16="http://schemas.microsoft.com/office/drawing/2014/main" id="{0D81BBE7-2B8B-8F08-A273-4C5D8B7F0144}"/>
              </a:ext>
            </a:extLst>
          </p:cNvPr>
          <p:cNvPicPr>
            <a:picLocks noChangeAspect="1"/>
          </p:cNvPicPr>
          <p:nvPr/>
        </p:nvPicPr>
        <p:blipFill>
          <a:blip r:embed="rId5"/>
          <a:stretch>
            <a:fillRect/>
          </a:stretch>
        </p:blipFill>
        <p:spPr>
          <a:xfrm>
            <a:off x="256030" y="4556858"/>
            <a:ext cx="658768" cy="1894742"/>
          </a:xfrm>
          <a:prstGeom prst="rect">
            <a:avLst/>
          </a:prstGeom>
        </p:spPr>
      </p:pic>
      <p:cxnSp>
        <p:nvCxnSpPr>
          <p:cNvPr id="24" name="Gerader Verbinder 23">
            <a:extLst>
              <a:ext uri="{FF2B5EF4-FFF2-40B4-BE49-F238E27FC236}">
                <a16:creationId xmlns:a16="http://schemas.microsoft.com/office/drawing/2014/main" id="{AB7C9CFD-1B45-B865-AAFF-13BE43DB13D6}"/>
              </a:ext>
            </a:extLst>
          </p:cNvPr>
          <p:cNvCxnSpPr/>
          <p:nvPr/>
        </p:nvCxnSpPr>
        <p:spPr>
          <a:xfrm>
            <a:off x="843070" y="4961468"/>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7F1196F9-2AF6-7B3A-4DAE-49F218B8C8CB}"/>
              </a:ext>
            </a:extLst>
          </p:cNvPr>
          <p:cNvCxnSpPr/>
          <p:nvPr/>
        </p:nvCxnSpPr>
        <p:spPr>
          <a:xfrm>
            <a:off x="843070" y="5278173"/>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B17333A1-5ABF-C45E-9E08-F86D853E6DB5}"/>
              </a:ext>
            </a:extLst>
          </p:cNvPr>
          <p:cNvCxnSpPr/>
          <p:nvPr/>
        </p:nvCxnSpPr>
        <p:spPr>
          <a:xfrm>
            <a:off x="843070" y="5664201"/>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72C8EA76-2B0B-B5DE-A5B8-42D7490D55C6}"/>
              </a:ext>
            </a:extLst>
          </p:cNvPr>
          <p:cNvCxnSpPr/>
          <p:nvPr/>
        </p:nvCxnSpPr>
        <p:spPr>
          <a:xfrm>
            <a:off x="843070" y="6062134"/>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31" name="Grafik 30">
            <a:extLst>
              <a:ext uri="{FF2B5EF4-FFF2-40B4-BE49-F238E27FC236}">
                <a16:creationId xmlns:a16="http://schemas.microsoft.com/office/drawing/2014/main" id="{73D7AE86-9A71-A743-CA9C-C405871EA3DA}"/>
              </a:ext>
            </a:extLst>
          </p:cNvPr>
          <p:cNvPicPr>
            <a:picLocks noChangeAspect="1"/>
          </p:cNvPicPr>
          <p:nvPr/>
        </p:nvPicPr>
        <p:blipFill>
          <a:blip r:embed="rId6"/>
          <a:stretch>
            <a:fillRect/>
          </a:stretch>
        </p:blipFill>
        <p:spPr>
          <a:xfrm>
            <a:off x="902303" y="6856210"/>
            <a:ext cx="1835244" cy="552478"/>
          </a:xfrm>
          <a:prstGeom prst="rect">
            <a:avLst/>
          </a:prstGeom>
        </p:spPr>
      </p:pic>
      <p:pic>
        <p:nvPicPr>
          <p:cNvPr id="33" name="Grafik 32">
            <a:extLst>
              <a:ext uri="{FF2B5EF4-FFF2-40B4-BE49-F238E27FC236}">
                <a16:creationId xmlns:a16="http://schemas.microsoft.com/office/drawing/2014/main" id="{1635F84D-A490-9AE3-BB7A-F7BD0FD6925F}"/>
              </a:ext>
            </a:extLst>
          </p:cNvPr>
          <p:cNvPicPr>
            <a:picLocks noChangeAspect="1"/>
          </p:cNvPicPr>
          <p:nvPr/>
        </p:nvPicPr>
        <p:blipFill>
          <a:blip r:embed="rId7"/>
          <a:stretch>
            <a:fillRect/>
          </a:stretch>
        </p:blipFill>
        <p:spPr>
          <a:xfrm>
            <a:off x="900973" y="7680735"/>
            <a:ext cx="3673147" cy="995625"/>
          </a:xfrm>
          <a:prstGeom prst="rect">
            <a:avLst/>
          </a:prstGeom>
        </p:spPr>
      </p:pic>
      <p:pic>
        <p:nvPicPr>
          <p:cNvPr id="35" name="Grafik 34">
            <a:extLst>
              <a:ext uri="{FF2B5EF4-FFF2-40B4-BE49-F238E27FC236}">
                <a16:creationId xmlns:a16="http://schemas.microsoft.com/office/drawing/2014/main" id="{CAADE5D2-1A95-7A3C-545B-CEC8D8BE751F}"/>
              </a:ext>
            </a:extLst>
          </p:cNvPr>
          <p:cNvPicPr>
            <a:picLocks noChangeAspect="1"/>
          </p:cNvPicPr>
          <p:nvPr/>
        </p:nvPicPr>
        <p:blipFill>
          <a:blip r:embed="rId8"/>
          <a:stretch>
            <a:fillRect/>
          </a:stretch>
        </p:blipFill>
        <p:spPr>
          <a:xfrm>
            <a:off x="947338" y="9092668"/>
            <a:ext cx="3861787" cy="561438"/>
          </a:xfrm>
          <a:prstGeom prst="rect">
            <a:avLst/>
          </a:prstGeom>
        </p:spPr>
      </p:pic>
      <p:cxnSp>
        <p:nvCxnSpPr>
          <p:cNvPr id="3" name="Gerade Verbindung mit Pfeil 2">
            <a:extLst>
              <a:ext uri="{FF2B5EF4-FFF2-40B4-BE49-F238E27FC236}">
                <a16:creationId xmlns:a16="http://schemas.microsoft.com/office/drawing/2014/main" id="{1EF56C9A-9C88-AEA0-4884-C13C22180D19}"/>
              </a:ext>
            </a:extLst>
          </p:cNvPr>
          <p:cNvCxnSpPr>
            <a:endCxn id="11" idx="1"/>
          </p:cNvCxnSpPr>
          <p:nvPr/>
        </p:nvCxnSpPr>
        <p:spPr>
          <a:xfrm flipV="1">
            <a:off x="5359400" y="3152939"/>
            <a:ext cx="309691" cy="60161"/>
          </a:xfrm>
          <a:prstGeom prst="straightConnector1">
            <a:avLst/>
          </a:prstGeom>
          <a:ln w="19050">
            <a:solidFill>
              <a:srgbClr val="8652A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5032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a:lstStyle/>
          <a:p>
            <a:r>
              <a:rPr lang="en-GB" sz="8800"/>
              <a:t>WEEK 10</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16</a:t>
            </a:fld>
            <a:endParaRPr lang="fr-CA"/>
          </a:p>
        </p:txBody>
      </p:sp>
      <p:pic>
        <p:nvPicPr>
          <p:cNvPr id="5" name="Picture Placeholder 20">
            <a:extLst>
              <a:ext uri="{FF2B5EF4-FFF2-40B4-BE49-F238E27FC236}">
                <a16:creationId xmlns:a16="http://schemas.microsoft.com/office/drawing/2014/main" id="{4A361129-3B53-46BC-C533-B82A6F352ED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1330445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630712" y="1502936"/>
            <a:ext cx="6268230" cy="6286089"/>
          </a:xfrm>
        </p:spPr>
        <p:txBody>
          <a:bodyPr numCol="1"/>
          <a:lstStyle/>
          <a:p>
            <a:pPr algn="just">
              <a:spcBef>
                <a:spcPts val="195"/>
              </a:spcBef>
              <a:tabLst>
                <a:tab pos="450215" algn="l"/>
              </a:tabLst>
            </a:pP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Once an innovative idea has been evaluated and selected </a:t>
            </a:r>
            <a:r>
              <a:rPr lang="en-US" dirty="0">
                <a:solidFill>
                  <a:schemeClr val="tx1"/>
                </a:solidFill>
                <a:ea typeface="Calibri" panose="020F0502020204030204" pitchFamily="34" charset="0"/>
                <a:cs typeface="Times New Roman" panose="02020603050405020304" pitchFamily="18" charset="0"/>
              </a:rPr>
              <a:t>in Stage 2</a:t>
            </a: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the concept of</a:t>
            </a:r>
          </a:p>
          <a:p>
            <a:pPr algn="just">
              <a:spcBef>
                <a:spcPts val="195"/>
              </a:spcBef>
              <a:tabLst>
                <a:tab pos="450215" algn="l"/>
              </a:tabLst>
            </a:pPr>
            <a:r>
              <a:rPr lang="en-US" dirty="0">
                <a:solidFill>
                  <a:schemeClr val="tx1"/>
                </a:solidFill>
                <a:ea typeface="Calibri" panose="020F0502020204030204" pitchFamily="34" charset="0"/>
                <a:cs typeface="Times New Roman" panose="02020603050405020304" pitchFamily="18" charset="0"/>
              </a:rPr>
              <a:t>the service </a:t>
            </a: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or process needs to be defined. </a:t>
            </a:r>
          </a:p>
          <a:p>
            <a:pPr algn="just">
              <a:spcBef>
                <a:spcPts val="195"/>
              </a:spcBef>
              <a:tabLst>
                <a:tab pos="450215" algn="l"/>
              </a:tabLst>
            </a:pP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According to </a:t>
            </a:r>
            <a:r>
              <a:rPr lang="en-US" dirty="0">
                <a:solidFill>
                  <a:srgbClr val="000000"/>
                </a:solidFill>
                <a:ea typeface="Calibri" panose="020F0502020204030204" pitchFamily="34" charset="0"/>
                <a:cs typeface="Times New Roman" panose="02020603050405020304" pitchFamily="18" charset="0"/>
              </a:rPr>
              <a:t> </a:t>
            </a:r>
            <a:r>
              <a:rPr lang="en-US" b="1" dirty="0">
                <a:solidFill>
                  <a:srgbClr val="29C5F4"/>
                </a:solidFill>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Dornberger &amp; Suvelza (2012)</a:t>
            </a:r>
            <a:r>
              <a:rPr lang="en-US" dirty="0">
                <a:solidFill>
                  <a:srgbClr val="000000"/>
                </a:solidFill>
                <a:ea typeface="Calibri" panose="020F0502020204030204" pitchFamily="34" charset="0"/>
                <a:cs typeface="Times New Roman" panose="02020603050405020304" pitchFamily="18" charset="0"/>
              </a:rPr>
              <a:t>, </a:t>
            </a: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definition of concept must specifically </a:t>
            </a:r>
          </a:p>
          <a:p>
            <a:pPr algn="just">
              <a:spcBef>
                <a:spcPts val="195"/>
              </a:spcBef>
              <a:tabLst>
                <a:tab pos="450215" algn="l"/>
              </a:tabLst>
            </a:pPr>
            <a:r>
              <a:rPr lang="en-US"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answer the questions </a:t>
            </a: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below:</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50" dirty="0">
              <a:ea typeface="Calibri" panose="020F0502020204030204" pitchFamily="34" charset="0"/>
              <a:cs typeface="Times New Roman" panose="02020603050405020304" pitchFamily="18" charset="0"/>
            </a:endParaRPr>
          </a:p>
          <a:p>
            <a:pPr algn="just"/>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50" dirty="0">
              <a:ea typeface="Calibri" panose="020F0502020204030204" pitchFamily="34" charset="0"/>
              <a:cs typeface="Times New Roman" panose="02020603050405020304" pitchFamily="18" charset="0"/>
            </a:endParaRPr>
          </a:p>
          <a:p>
            <a:pPr algn="just"/>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IE" sz="800" b="1" dirty="0">
              <a:solidFill>
                <a:srgbClr val="8652A1"/>
              </a:solidFill>
              <a:ea typeface="Calibri" panose="020F0502020204030204" pitchFamily="34" charset="0"/>
              <a:cs typeface="Arial" panose="020B0604020202020204" pitchFamily="34" charset="0"/>
            </a:endParaRPr>
          </a:p>
          <a:p>
            <a:pPr algn="just"/>
            <a:r>
              <a:rPr lang="en-IE" sz="1600" b="1" dirty="0">
                <a:solidFill>
                  <a:srgbClr val="8652A1"/>
                </a:solidFill>
                <a:ea typeface="Calibri" panose="020F0502020204030204" pitchFamily="34" charset="0"/>
                <a:cs typeface="Arial" panose="020B0604020202020204" pitchFamily="34" charset="0"/>
              </a:rPr>
              <a:t>Step</a:t>
            </a:r>
            <a:r>
              <a:rPr lang="en-IE" sz="1600" b="1" dirty="0">
                <a:solidFill>
                  <a:srgbClr val="8652A1"/>
                </a:solidFill>
                <a:effectLst/>
                <a:latin typeface="Calibri" panose="020F0502020204030204" pitchFamily="34" charset="0"/>
                <a:ea typeface="Calibri" panose="020F0502020204030204" pitchFamily="34" charset="0"/>
                <a:cs typeface="Arial" panose="020B0604020202020204" pitchFamily="34" charset="0"/>
              </a:rPr>
              <a:t> 1: Generating a Concept</a:t>
            </a:r>
            <a:endParaRPr lang="en-IE" sz="1600" b="1" dirty="0">
              <a:solidFill>
                <a:srgbClr val="8652A1"/>
              </a:solidFill>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algn="just"/>
            <a:endParaRPr lang="en-GB" sz="1050"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algn="just">
              <a:spcBef>
                <a:spcPts val="195"/>
              </a:spcBef>
              <a:tabLst>
                <a:tab pos="450215" algn="l"/>
              </a:tabLst>
            </a:pP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Service Blueprinting tool helps generate concepts of potential innovative services. A Service </a:t>
            </a:r>
            <a:r>
              <a:rPr lang="en-US" dirty="0">
                <a:solidFill>
                  <a:schemeClr val="tx1"/>
                </a:solidFill>
                <a:ea typeface="Calibri" panose="020F0502020204030204" pitchFamily="34" charset="0"/>
                <a:cs typeface="Times New Roman" panose="02020603050405020304" pitchFamily="18" charset="0"/>
              </a:rPr>
              <a:t>B</a:t>
            </a: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lueprint is a visual representation that maps out the connections between various service elements – such as people, tools (both physical and digital), and processes – that interact at key touchpoints throughout a customer journey </a:t>
            </a:r>
            <a:r>
              <a:rPr lang="en-US" dirty="0">
                <a:solidFill>
                  <a:srgbClr val="000000"/>
                </a:solidFill>
                <a:ea typeface="Calibri" panose="020F0502020204030204" pitchFamily="34" charset="0"/>
                <a:cs typeface="Times New Roman" panose="02020603050405020304" pitchFamily="18" charset="0"/>
              </a:rPr>
              <a:t>(</a:t>
            </a:r>
            <a:r>
              <a:rPr lang="en-US" b="1" dirty="0">
                <a:solidFill>
                  <a:srgbClr val="29C5F4"/>
                </a:solidFill>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Gibbons, 2017</a:t>
            </a:r>
            <a:r>
              <a:rPr lang="en-US" b="1" dirty="0">
                <a:solidFill>
                  <a:schemeClr val="tx1"/>
                </a:solidFill>
                <a:ea typeface="Calibri" panose="020F0502020204030204" pitchFamily="34" charset="0"/>
                <a:cs typeface="Times New Roman" panose="02020603050405020304" pitchFamily="18" charset="0"/>
              </a:rPr>
              <a:t>)</a:t>
            </a: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The following dimensions can describe Service Blueprinting for new services:</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spcBef>
                <a:spcPts val="195"/>
              </a:spcBef>
              <a:buFont typeface="+mj-lt"/>
              <a:buAutoNum type="arabicPeriod"/>
              <a:tabLst>
                <a:tab pos="450215" algn="l"/>
              </a:tabLst>
            </a:pPr>
            <a:r>
              <a:rPr lang="en-GB" b="1" dirty="0">
                <a:solidFill>
                  <a:srgbClr val="8652A1"/>
                </a:solidFill>
                <a:ea typeface="Calibri" panose="020F0502020204030204" pitchFamily="34" charset="0"/>
                <a:cs typeface="Times New Roman" panose="02020603050405020304" pitchFamily="18" charset="0"/>
              </a:rPr>
              <a:t>Experience: </a:t>
            </a:r>
            <a:r>
              <a:rPr lang="en-GB" dirty="0">
                <a:solidFill>
                  <a:schemeClr val="tx1"/>
                </a:solidFill>
                <a:ea typeface="Calibri" panose="020F0502020204030204" pitchFamily="34" charset="0"/>
                <a:cs typeface="Times New Roman" panose="02020603050405020304" pitchFamily="18" charset="0"/>
              </a:rPr>
              <a:t>Understand what customers experience at each stage of their journey, focusing on emotions, actions, and perceptions.</a:t>
            </a:r>
          </a:p>
          <a:p>
            <a:pPr marL="342900" indent="-342900" algn="just">
              <a:spcBef>
                <a:spcPts val="195"/>
              </a:spcBef>
              <a:buFont typeface="+mj-lt"/>
              <a:buAutoNum type="arabicPeriod"/>
              <a:tabLst>
                <a:tab pos="450215" algn="l"/>
              </a:tabLst>
            </a:pPr>
            <a:r>
              <a:rPr lang="en-GB" b="1" dirty="0">
                <a:solidFill>
                  <a:srgbClr val="8652A1"/>
                </a:solidFill>
                <a:ea typeface="Calibri" panose="020F0502020204030204" pitchFamily="34" charset="0"/>
                <a:cs typeface="Times New Roman" panose="02020603050405020304" pitchFamily="18" charset="0"/>
              </a:rPr>
              <a:t>Interactions</a:t>
            </a:r>
            <a:r>
              <a:rPr lang="en-GB" b="1" dirty="0">
                <a:solidFill>
                  <a:schemeClr val="tx1"/>
                </a:solidFill>
                <a:ea typeface="Calibri" panose="020F0502020204030204" pitchFamily="34" charset="0"/>
                <a:cs typeface="Times New Roman" panose="02020603050405020304" pitchFamily="18" charset="0"/>
              </a:rPr>
              <a:t>: </a:t>
            </a:r>
            <a:r>
              <a:rPr lang="en-GB" dirty="0">
                <a:solidFill>
                  <a:schemeClr val="tx1"/>
                </a:solidFill>
                <a:ea typeface="Calibri" panose="020F0502020204030204" pitchFamily="34" charset="0"/>
                <a:cs typeface="Times New Roman" panose="02020603050405020304" pitchFamily="18" charset="0"/>
              </a:rPr>
              <a:t>Identify the people, places, and things with which customers interact throughout the service experience, both directly and indirectly.</a:t>
            </a:r>
          </a:p>
          <a:p>
            <a:pPr marL="342900" indent="-342900" algn="just">
              <a:spcBef>
                <a:spcPts val="195"/>
              </a:spcBef>
              <a:buFont typeface="+mj-lt"/>
              <a:buAutoNum type="arabicPeriod"/>
              <a:tabLst>
                <a:tab pos="450215" algn="l"/>
              </a:tabLst>
            </a:pPr>
            <a:r>
              <a:rPr lang="en-GB" b="1" dirty="0">
                <a:solidFill>
                  <a:srgbClr val="8652A1"/>
                </a:solidFill>
                <a:ea typeface="Calibri" panose="020F0502020204030204" pitchFamily="34" charset="0"/>
                <a:cs typeface="Times New Roman" panose="02020603050405020304" pitchFamily="18" charset="0"/>
              </a:rPr>
              <a:t>Behind the Scenes: </a:t>
            </a:r>
            <a:r>
              <a:rPr lang="en-GB" dirty="0">
                <a:solidFill>
                  <a:schemeClr val="tx1"/>
                </a:solidFill>
                <a:ea typeface="Calibri" panose="020F0502020204030204" pitchFamily="34" charset="0"/>
                <a:cs typeface="Times New Roman" panose="02020603050405020304" pitchFamily="18" charset="0"/>
              </a:rPr>
              <a:t>Recognise the internal processes and employee actions that support each stage of the customer experience, though not visible to the customer.</a:t>
            </a:r>
          </a:p>
          <a:p>
            <a:pPr marL="342900" indent="-342900" algn="just">
              <a:spcBef>
                <a:spcPts val="195"/>
              </a:spcBef>
              <a:buFont typeface="+mj-lt"/>
              <a:buAutoNum type="arabicPeriod"/>
              <a:tabLst>
                <a:tab pos="450215" algn="l"/>
              </a:tabLst>
            </a:pPr>
            <a:r>
              <a:rPr lang="en-GB" b="1" dirty="0">
                <a:solidFill>
                  <a:srgbClr val="8652A1"/>
                </a:solidFill>
                <a:ea typeface="Calibri" panose="020F0502020204030204" pitchFamily="34" charset="0"/>
                <a:cs typeface="Times New Roman" panose="02020603050405020304" pitchFamily="18" charset="0"/>
              </a:rPr>
              <a:t>Entice: </a:t>
            </a:r>
            <a:r>
              <a:rPr lang="en-GB" dirty="0">
                <a:solidFill>
                  <a:schemeClr val="tx1"/>
                </a:solidFill>
                <a:ea typeface="Calibri" panose="020F0502020204030204" pitchFamily="34" charset="0"/>
                <a:cs typeface="Times New Roman" panose="02020603050405020304" pitchFamily="18" charset="0"/>
              </a:rPr>
              <a:t>Guide customers to become aware of your service through targeted marketing, promotions, or word-of-mouth.</a:t>
            </a:r>
          </a:p>
          <a:p>
            <a:pPr marL="342900" indent="-342900" algn="just">
              <a:spcBef>
                <a:spcPts val="195"/>
              </a:spcBef>
              <a:buFont typeface="+mj-lt"/>
              <a:buAutoNum type="arabicPeriod"/>
              <a:tabLst>
                <a:tab pos="450215" algn="l"/>
              </a:tabLst>
            </a:pPr>
            <a:r>
              <a:rPr lang="en-GB" b="1" dirty="0">
                <a:solidFill>
                  <a:srgbClr val="8652A1"/>
                </a:solidFill>
                <a:ea typeface="Calibri" panose="020F0502020204030204" pitchFamily="34" charset="0"/>
                <a:cs typeface="Times New Roman" panose="02020603050405020304" pitchFamily="18" charset="0"/>
              </a:rPr>
              <a:t>Enter: </a:t>
            </a:r>
            <a:r>
              <a:rPr lang="en-GB" dirty="0">
                <a:solidFill>
                  <a:schemeClr val="tx1"/>
                </a:solidFill>
                <a:ea typeface="Calibri" panose="020F0502020204030204" pitchFamily="34" charset="0"/>
                <a:cs typeface="Times New Roman" panose="02020603050405020304" pitchFamily="18" charset="0"/>
              </a:rPr>
              <a:t>Encourage customers to explore your service offerings, whether by navigating a website or entering a physical space.</a:t>
            </a:r>
          </a:p>
          <a:p>
            <a:pPr marL="342900" indent="-342900" algn="just">
              <a:spcBef>
                <a:spcPts val="195"/>
              </a:spcBef>
              <a:buFont typeface="+mj-lt"/>
              <a:buAutoNum type="arabicPeriod"/>
              <a:tabLst>
                <a:tab pos="450215" algn="l"/>
              </a:tabLst>
            </a:pPr>
            <a:r>
              <a:rPr lang="en-GB" b="1" dirty="0">
                <a:solidFill>
                  <a:srgbClr val="8652A1"/>
                </a:solidFill>
                <a:ea typeface="Calibri" panose="020F0502020204030204" pitchFamily="34" charset="0"/>
                <a:cs typeface="Times New Roman" panose="02020603050405020304" pitchFamily="18" charset="0"/>
              </a:rPr>
              <a:t>Engage: </a:t>
            </a:r>
            <a:r>
              <a:rPr lang="en-GB" dirty="0">
                <a:solidFill>
                  <a:schemeClr val="tx1"/>
                </a:solidFill>
                <a:ea typeface="Calibri" panose="020F0502020204030204" pitchFamily="34" charset="0"/>
                <a:cs typeface="Times New Roman" panose="02020603050405020304" pitchFamily="18" charset="0"/>
              </a:rPr>
              <a:t>Ensure customers actively use the service, interacting with available tools, platforms, or representatives.</a:t>
            </a:r>
          </a:p>
          <a:p>
            <a:pPr marL="342900" indent="-342900" algn="just">
              <a:spcBef>
                <a:spcPts val="195"/>
              </a:spcBef>
              <a:buFont typeface="+mj-lt"/>
              <a:buAutoNum type="arabicPeriod"/>
              <a:tabLst>
                <a:tab pos="450215" algn="l"/>
              </a:tabLst>
            </a:pPr>
            <a:r>
              <a:rPr lang="en-GB" b="1" dirty="0">
                <a:solidFill>
                  <a:srgbClr val="8652A1"/>
                </a:solidFill>
                <a:ea typeface="Calibri" panose="020F0502020204030204" pitchFamily="34" charset="0"/>
                <a:cs typeface="Times New Roman" panose="02020603050405020304" pitchFamily="18" charset="0"/>
              </a:rPr>
              <a:t>Exit: </a:t>
            </a:r>
            <a:r>
              <a:rPr lang="en-GB" dirty="0">
                <a:solidFill>
                  <a:schemeClr val="tx1"/>
                </a:solidFill>
                <a:ea typeface="Calibri" panose="020F0502020204030204" pitchFamily="34" charset="0"/>
                <a:cs typeface="Times New Roman" panose="02020603050405020304" pitchFamily="18" charset="0"/>
              </a:rPr>
              <a:t>Support customers as they complete their service experience, providing options for feedback or final actions.</a:t>
            </a:r>
          </a:p>
          <a:p>
            <a:pPr marL="342900" indent="-342900" algn="just">
              <a:spcBef>
                <a:spcPts val="195"/>
              </a:spcBef>
              <a:buFont typeface="+mj-lt"/>
              <a:buAutoNum type="arabicPeriod"/>
              <a:tabLst>
                <a:tab pos="450215" algn="l"/>
              </a:tabLst>
            </a:pPr>
            <a:r>
              <a:rPr lang="en-GB" b="1" dirty="0">
                <a:solidFill>
                  <a:srgbClr val="8652A1"/>
                </a:solidFill>
                <a:ea typeface="Calibri" panose="020F0502020204030204" pitchFamily="34" charset="0"/>
                <a:cs typeface="Times New Roman" panose="02020603050405020304" pitchFamily="18" charset="0"/>
              </a:rPr>
              <a:t>Extend: </a:t>
            </a:r>
            <a:r>
              <a:rPr lang="en-GB" dirty="0">
                <a:solidFill>
                  <a:schemeClr val="tx1"/>
                </a:solidFill>
                <a:ea typeface="Calibri" panose="020F0502020204030204" pitchFamily="34" charset="0"/>
                <a:cs typeface="Times New Roman" panose="02020603050405020304" pitchFamily="18" charset="0"/>
              </a:rPr>
              <a:t>Foster ongoing engagement by prompting customers to return, refer others, or participate in follow-up activities.</a:t>
            </a:r>
          </a:p>
          <a:p>
            <a:pPr marL="342900" indent="-342900" algn="just">
              <a:spcBef>
                <a:spcPts val="195"/>
              </a:spcBef>
              <a:buFont typeface="+mj-lt"/>
              <a:buAutoNum type="arabicPeriod"/>
              <a:tabLst>
                <a:tab pos="450215" algn="l"/>
              </a:tabLst>
            </a:pPr>
            <a:endParaRPr lang="en-GB" sz="1050" dirty="0">
              <a:solidFill>
                <a:srgbClr val="0B3A5B"/>
              </a:solidFill>
              <a:ea typeface="Calibri" panose="020F0502020204030204" pitchFamily="34" charset="0"/>
              <a:cs typeface="Times New Roman" panose="02020603050405020304" pitchFamily="18" charset="0"/>
            </a:endParaRPr>
          </a:p>
          <a:p>
            <a:pPr marL="342900" lvl="0" indent="-342900" algn="just">
              <a:spcBef>
                <a:spcPts val="195"/>
              </a:spcBef>
              <a:buFont typeface="+mj-lt"/>
              <a:buAutoNum type="arabicPeriod"/>
              <a:tabLst>
                <a:tab pos="450215" algn="l"/>
              </a:tabLst>
            </a:pPr>
            <a:endParaRPr lang="en-GB" sz="1050" dirty="0">
              <a:solidFill>
                <a:srgbClr val="0B3A5B"/>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sz="1050" dirty="0"/>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17</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STAGE 3 – CONCEPT DEVELOPMENT</a:t>
            </a:r>
            <a:endParaRPr lang="en-US"/>
          </a:p>
        </p:txBody>
      </p:sp>
      <p:sp>
        <p:nvSpPr>
          <p:cNvPr id="10" name="TextBox 9">
            <a:extLst>
              <a:ext uri="{FF2B5EF4-FFF2-40B4-BE49-F238E27FC236}">
                <a16:creationId xmlns:a16="http://schemas.microsoft.com/office/drawing/2014/main" id="{65DBEAF1-679C-03B7-92FC-FD5975E87543}"/>
              </a:ext>
            </a:extLst>
          </p:cNvPr>
          <p:cNvSpPr txBox="1"/>
          <p:nvPr/>
        </p:nvSpPr>
        <p:spPr>
          <a:xfrm>
            <a:off x="660732" y="2308793"/>
            <a:ext cx="6238209" cy="1015663"/>
          </a:xfrm>
          <a:prstGeom prst="rect">
            <a:avLst/>
          </a:prstGeom>
          <a:noFill/>
        </p:spPr>
        <p:txBody>
          <a:bodyPr wrap="square" numCol="2">
            <a:spAutoFit/>
          </a:bodyPr>
          <a:lstStyle/>
          <a:p>
            <a:pPr marL="182563" lvl="0" indent="-182563">
              <a:spcBef>
                <a:spcPts val="195"/>
              </a:spcBef>
              <a:buFont typeface="Wingdings" panose="05000000000000000000" pitchFamily="2" charset="2"/>
              <a:buChar char="q"/>
              <a:tabLst>
                <a:tab pos="449263"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What is the process or service?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182563" lvl="0" indent="-182563">
              <a:spcBef>
                <a:spcPts val="195"/>
              </a:spcBef>
              <a:buFont typeface="Wingdings" panose="05000000000000000000" pitchFamily="2" charset="2"/>
              <a:buChar char="q"/>
              <a:tabLst>
                <a:tab pos="449263"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What need or desire must the process or service meet?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182563" lvl="0" indent="-182563">
              <a:spcBef>
                <a:spcPts val="195"/>
              </a:spcBef>
              <a:buFont typeface="Wingdings" panose="05000000000000000000" pitchFamily="2" charset="2"/>
              <a:buChar char="q"/>
              <a:tabLst>
                <a:tab pos="449263"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Who is the target of the process or service?</a:t>
            </a:r>
          </a:p>
          <a:p>
            <a:pPr lvl="0">
              <a:spcBef>
                <a:spcPts val="195"/>
              </a:spcBef>
              <a:tabLst>
                <a:tab pos="449263" algn="l"/>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182563" lvl="0" indent="-182563">
              <a:spcBef>
                <a:spcPts val="195"/>
              </a:spcBef>
              <a:buFont typeface="Wingdings" panose="05000000000000000000" pitchFamily="2" charset="2"/>
              <a:buChar char="q"/>
              <a:tabLst>
                <a:tab pos="449263"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How is the process or service different from the competitors?</a:t>
            </a:r>
          </a:p>
          <a:p>
            <a:pPr marL="182563" lvl="0" indent="-182563">
              <a:spcBef>
                <a:spcPts val="195"/>
              </a:spcBef>
              <a:buFont typeface="Wingdings" panose="05000000000000000000" pitchFamily="2" charset="2"/>
              <a:buChar char="q"/>
              <a:tabLst>
                <a:tab pos="449263"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How is the process or service generated?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182563" lvl="0" indent="-182563">
              <a:spcBef>
                <a:spcPts val="195"/>
              </a:spcBef>
              <a:buFont typeface="Wingdings" panose="05000000000000000000" pitchFamily="2" charset="2"/>
              <a:buChar char="q"/>
              <a:tabLst>
                <a:tab pos="449263"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What are the parts or components of a process or service?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Grafik 2">
            <a:extLst>
              <a:ext uri="{FF2B5EF4-FFF2-40B4-BE49-F238E27FC236}">
                <a16:creationId xmlns:a16="http://schemas.microsoft.com/office/drawing/2014/main" id="{6858B0E2-486B-65DE-0544-D1FF36AEAFD6}"/>
              </a:ext>
            </a:extLst>
          </p:cNvPr>
          <p:cNvPicPr>
            <a:picLocks noChangeAspect="1"/>
          </p:cNvPicPr>
          <p:nvPr/>
        </p:nvPicPr>
        <p:blipFill>
          <a:blip r:embed="rId5"/>
          <a:stretch>
            <a:fillRect/>
          </a:stretch>
        </p:blipFill>
        <p:spPr>
          <a:xfrm>
            <a:off x="832015" y="7576504"/>
            <a:ext cx="5895641" cy="3064377"/>
          </a:xfrm>
          <a:prstGeom prst="rect">
            <a:avLst/>
          </a:prstGeom>
        </p:spPr>
      </p:pic>
    </p:spTree>
    <p:extLst>
      <p:ext uri="{BB962C8B-B14F-4D97-AF65-F5344CB8AC3E}">
        <p14:creationId xmlns:p14="http://schemas.microsoft.com/office/powerpoint/2010/main" val="2977938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111D5-1E0D-060D-8A3C-0E4BE588E07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8C400E-B713-E5F4-2A23-4A0AC49BD638}"/>
              </a:ext>
            </a:extLst>
          </p:cNvPr>
          <p:cNvSpPr>
            <a:spLocks noGrp="1"/>
          </p:cNvSpPr>
          <p:nvPr>
            <p:ph type="sldNum" sz="quarter" idx="4"/>
          </p:nvPr>
        </p:nvSpPr>
        <p:spPr/>
        <p:txBody>
          <a:bodyPr/>
          <a:lstStyle/>
          <a:p>
            <a:fld id="{9C527BFA-2C0E-4CEC-B6A5-913A56FEF4B4}" type="slidenum">
              <a:rPr lang="fr-CA" smtClean="0"/>
              <a:pPr/>
              <a:t>18</a:t>
            </a:fld>
            <a:endParaRPr lang="fr-CA"/>
          </a:p>
        </p:txBody>
      </p:sp>
      <p:sp>
        <p:nvSpPr>
          <p:cNvPr id="7" name="Freeform 1">
            <a:extLst>
              <a:ext uri="{FF2B5EF4-FFF2-40B4-BE49-F238E27FC236}">
                <a16:creationId xmlns:a16="http://schemas.microsoft.com/office/drawing/2014/main" id="{6A745C43-8DFB-183B-CF9C-FE954641FE8A}"/>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AA944407-9B5A-B67A-6D2F-4AFB3C4F62D2}"/>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STAGE 3 – CONCEPT DEVELOPMENT</a:t>
            </a:r>
            <a:endParaRPr lang="en-US"/>
          </a:p>
        </p:txBody>
      </p:sp>
      <p:sp>
        <p:nvSpPr>
          <p:cNvPr id="2" name="Text Placeholder 5">
            <a:extLst>
              <a:ext uri="{FF2B5EF4-FFF2-40B4-BE49-F238E27FC236}">
                <a16:creationId xmlns:a16="http://schemas.microsoft.com/office/drawing/2014/main" id="{E18AD878-124C-8138-123C-E0F5E7BC81CC}"/>
              </a:ext>
            </a:extLst>
          </p:cNvPr>
          <p:cNvSpPr txBox="1">
            <a:spLocks/>
          </p:cNvSpPr>
          <p:nvPr/>
        </p:nvSpPr>
        <p:spPr>
          <a:xfrm>
            <a:off x="413216" y="1678723"/>
            <a:ext cx="6730779" cy="8540373"/>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en-IE" sz="1600" b="1" dirty="0">
                <a:solidFill>
                  <a:srgbClr val="8652A1"/>
                </a:solidFill>
                <a:ea typeface="Calibri" panose="020F0502020204030204" pitchFamily="34" charset="0"/>
                <a:cs typeface="Arial" panose="020B0604020202020204" pitchFamily="34" charset="0"/>
              </a:rPr>
              <a:t>How to create a Service Blueprint Diagram</a:t>
            </a:r>
            <a:endParaRPr lang="en-GB" sz="1600" b="1" dirty="0">
              <a:solidFill>
                <a:srgbClr val="8652A1"/>
              </a:solidFill>
              <a:ea typeface="Calibri" panose="020F0502020204030204" pitchFamily="34" charset="0"/>
              <a:cs typeface="Arial" panose="020B0604020202020204" pitchFamily="34" charset="0"/>
            </a:endParaRPr>
          </a:p>
          <a:p>
            <a:pPr algn="just"/>
            <a:endParaRPr lang="en-GB" b="1" dirty="0">
              <a:ea typeface="Calibri" panose="020F0502020204030204" pitchFamily="34" charset="0"/>
              <a:cs typeface="Times New Roman" panose="02020603050405020304" pitchFamily="18" charset="0"/>
            </a:endParaRPr>
          </a:p>
          <a:p>
            <a:pPr algn="just"/>
            <a:r>
              <a:rPr lang="en-US"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 Identify the process to be blueprinted</a:t>
            </a:r>
            <a:endParaRPr lang="en-GB" b="1" dirty="0">
              <a:solidFill>
                <a:schemeClr val="tx1"/>
              </a:solidFill>
              <a:ea typeface="Calibri" panose="020F0502020204030204" pitchFamily="34" charset="0"/>
              <a:cs typeface="Times New Roman" panose="02020603050405020304" pitchFamily="18" charset="0"/>
            </a:endParaRPr>
          </a:p>
          <a:p>
            <a:pPr algn="just"/>
            <a:r>
              <a:rPr lang="en-US" dirty="0">
                <a:solidFill>
                  <a:schemeClr val="tx1"/>
                </a:solidFill>
                <a:effectLst/>
                <a:latin typeface="Calibri"/>
                <a:ea typeface="Calibri"/>
                <a:cs typeface="Calibri"/>
              </a:rPr>
              <a:t>You need to determine the concept of service processes. First, identify all the key activities involved in creating and delivering the service process. Think about the questions: </a:t>
            </a:r>
            <a:r>
              <a:rPr lang="en-US" i="1" dirty="0">
                <a:solidFill>
                  <a:schemeClr val="tx1"/>
                </a:solidFill>
                <a:effectLst/>
                <a:latin typeface="Calibri"/>
                <a:ea typeface="Calibri"/>
                <a:cs typeface="Calibri"/>
              </a:rPr>
              <a:t>What is the service? </a:t>
            </a:r>
            <a:r>
              <a:rPr lang="en-US" dirty="0">
                <a:solidFill>
                  <a:schemeClr val="tx1"/>
                </a:solidFill>
                <a:effectLst/>
                <a:latin typeface="Calibri"/>
                <a:ea typeface="Calibri"/>
                <a:cs typeface="Calibri"/>
              </a:rPr>
              <a:t>a</a:t>
            </a:r>
            <a:r>
              <a:rPr lang="en-US" dirty="0">
                <a:solidFill>
                  <a:schemeClr val="tx1"/>
                </a:solidFill>
                <a:latin typeface="Calibri"/>
                <a:ea typeface="Calibri"/>
                <a:cs typeface="Calibri"/>
              </a:rPr>
              <a:t>nd</a:t>
            </a:r>
            <a:r>
              <a:rPr lang="en-US" i="1" dirty="0">
                <a:solidFill>
                  <a:schemeClr val="tx1"/>
                </a:solidFill>
                <a:latin typeface="Calibri"/>
                <a:ea typeface="Calibri"/>
                <a:cs typeface="Calibri"/>
              </a:rPr>
              <a:t> What</a:t>
            </a:r>
            <a:r>
              <a:rPr lang="en-US" i="1" dirty="0">
                <a:solidFill>
                  <a:schemeClr val="tx1"/>
                </a:solidFill>
                <a:effectLst/>
                <a:latin typeface="Calibri"/>
                <a:ea typeface="Calibri"/>
                <a:cs typeface="Calibri"/>
              </a:rPr>
              <a:t> need or desire must the service meet?</a:t>
            </a:r>
          </a:p>
          <a:p>
            <a:pPr algn="just"/>
            <a:endParaRPr lang="en-GB" i="1" dirty="0">
              <a:solidFill>
                <a:schemeClr val="tx1"/>
              </a:solidFill>
              <a:effectLst/>
              <a:latin typeface="Calibri"/>
              <a:ea typeface="Calibri"/>
              <a:cs typeface="Calibri"/>
            </a:endParaRPr>
          </a:p>
          <a:p>
            <a:pPr marL="6350" algn="just">
              <a:lnSpc>
                <a:spcPct val="107000"/>
              </a:lnSpc>
            </a:pPr>
            <a:r>
              <a:rPr lang="en-US"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 Identify the customer or customer segment</a:t>
            </a:r>
            <a:endParaRPr lang="en-GB"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6350" algn="just">
              <a:lnSpc>
                <a:spcPct val="107000"/>
              </a:lnSpc>
            </a:pPr>
            <a:r>
              <a:rPr lang="en-US" dirty="0">
                <a:solidFill>
                  <a:schemeClr val="tx1"/>
                </a:solidFill>
                <a:effectLst/>
                <a:latin typeface="Calibri"/>
                <a:ea typeface="Calibri"/>
                <a:cs typeface="Calibri"/>
              </a:rPr>
              <a:t>Identifying customer segments involves dividing customers into distinct groups that share similar traits (e.g., personality, interests, habits) and/or characteristics (e.g., demographics, industry, income). </a:t>
            </a:r>
          </a:p>
          <a:p>
            <a:pPr marL="6350" algn="just">
              <a:lnSpc>
                <a:spcPct val="107000"/>
              </a:lnSpc>
            </a:pPr>
            <a:r>
              <a:rPr lang="en-US" i="1" dirty="0">
                <a:solidFill>
                  <a:schemeClr val="tx1"/>
                </a:solidFill>
                <a:effectLst/>
                <a:latin typeface="Calibri"/>
                <a:ea typeface="Calibri"/>
                <a:cs typeface="Calibri"/>
              </a:rPr>
              <a:t>Now you need to determine your customer (segment). You need to answer: Who is the target of the product or service</a:t>
            </a:r>
            <a:r>
              <a:rPr lang="en-US" dirty="0">
                <a:solidFill>
                  <a:schemeClr val="tx1"/>
                </a:solidFill>
                <a:effectLst/>
                <a:latin typeface="Calibri"/>
                <a:ea typeface="Calibri"/>
                <a:cs typeface="Calibri"/>
              </a:rPr>
              <a:t>? </a:t>
            </a:r>
            <a:r>
              <a:rPr lang="en-US" i="1" dirty="0">
                <a:solidFill>
                  <a:schemeClr val="tx1"/>
                </a:solidFill>
                <a:effectLst/>
                <a:latin typeface="Calibri"/>
                <a:ea typeface="Calibri"/>
                <a:cs typeface="Calibri"/>
              </a:rPr>
              <a:t>Keep in mind that customers can also be internal to the company, such as logistics employees. </a:t>
            </a:r>
            <a:endParaRPr lang="en-GB" i="1" dirty="0">
              <a:solidFill>
                <a:schemeClr val="tx1"/>
              </a:solidFill>
              <a:effectLst/>
              <a:latin typeface="Calibri"/>
              <a:ea typeface="Calibri"/>
              <a:cs typeface="Calibri"/>
            </a:endParaRPr>
          </a:p>
          <a:p>
            <a:pPr marL="6350" algn="just">
              <a:lnSpc>
                <a:spcPct val="107000"/>
              </a:lnSpc>
            </a:pP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6350" algn="just">
              <a:lnSpc>
                <a:spcPct val="107000"/>
              </a:lnSpc>
            </a:pPr>
            <a:r>
              <a:rPr lang="en-US"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 Map the process from the customer’s point of view</a:t>
            </a:r>
            <a:endParaRPr lang="en-GB"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6350" algn="just">
              <a:lnSpc>
                <a:spcPct val="107000"/>
              </a:lnSpc>
            </a:pP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You need to determine the steps, choices, activities, and/or interactions that the customers perform while interacting with a service to reach a particular goal. </a:t>
            </a:r>
          </a:p>
          <a:p>
            <a:pPr marL="6350" algn="just">
              <a:lnSpc>
                <a:spcPct val="107000"/>
              </a:lnSpc>
            </a:pPr>
            <a:r>
              <a:rPr lang="en-GB" i="1" dirty="0">
                <a:solidFill>
                  <a:schemeClr val="tx1"/>
                </a:solidFill>
                <a:latin typeface="Calibri"/>
                <a:ea typeface="Calibri"/>
                <a:cs typeface="Calibri"/>
              </a:rPr>
              <a:t>Think of the process as a sequence of actions the customer takes, from the first point of contact to the completion of their goal. For example, if the goal is to make a purchase, map out everything the customer does, from browsing to checkout.</a:t>
            </a:r>
          </a:p>
          <a:p>
            <a:pPr marL="6350" algn="just">
              <a:lnSpc>
                <a:spcPct val="107000"/>
              </a:lnSpc>
            </a:pPr>
            <a:endParaRPr lang="en-GB" i="1" dirty="0">
              <a:solidFill>
                <a:schemeClr val="tx1"/>
              </a:solidFill>
              <a:latin typeface="Calibri"/>
              <a:ea typeface="Calibri"/>
              <a:cs typeface="Calibri"/>
            </a:endParaRPr>
          </a:p>
          <a:p>
            <a:pPr marL="6350" algn="just">
              <a:lnSpc>
                <a:spcPct val="107000"/>
              </a:lnSpc>
            </a:pPr>
            <a:r>
              <a:rPr lang="en-US"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 Map the contact employee actions on the frontstage and backstage</a:t>
            </a:r>
            <a:endParaRPr lang="en-GB"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6350" algn="just">
              <a:lnSpc>
                <a:spcPct val="107000"/>
              </a:lnSpc>
            </a:pP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Frontstage actions refer to the visible interactions of contact employees and encompass the actions that occur in the customer's presence. Backstage actions refer to invisible contact with employees’ actions, including non-visible interactions with the customer, such as telephone calls and other activities that employees carry out backstage to support the frontstage activities. </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6350" algn="just">
              <a:lnSpc>
                <a:spcPct val="107000"/>
              </a:lnSpc>
              <a:spcAft>
                <a:spcPts val="800"/>
              </a:spcAft>
            </a:pPr>
            <a:r>
              <a:rPr lang="en-US"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Now, in the template provided, map the actions: </a:t>
            </a:r>
            <a:r>
              <a:rPr lang="en-US" i="1" dirty="0">
                <a:solidFill>
                  <a:schemeClr val="tx1"/>
                </a:solidFill>
                <a:ea typeface="Calibri" panose="020F0502020204030204" pitchFamily="34" charset="0"/>
              </a:rPr>
              <a:t>W</a:t>
            </a:r>
            <a:r>
              <a:rPr lang="en-US"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hat do frontline contact employees do when they encounter customers face-to-face (under “Interactions”)?  After this step, continue to map the “Behind the scenes” actions.</a:t>
            </a:r>
          </a:p>
          <a:p>
            <a:pPr marL="6350" algn="just">
              <a:lnSpc>
                <a:spcPct val="107000"/>
              </a:lnSpc>
              <a:spcAft>
                <a:spcPts val="800"/>
              </a:spcAft>
            </a:pPr>
            <a:endParaRPr lang="en-US" i="1" dirty="0">
              <a:solidFill>
                <a:schemeClr val="tx1"/>
              </a:solidFill>
              <a:ea typeface="Calibri" panose="020F0502020204030204" pitchFamily="34" charset="0"/>
            </a:endParaRPr>
          </a:p>
          <a:p>
            <a:pPr algn="just"/>
            <a:r>
              <a:rPr lang="en-US" dirty="0">
                <a:latin typeface="Calibri"/>
                <a:ea typeface="Calibri"/>
                <a:cs typeface="Calibri"/>
              </a:rPr>
              <a:t>You can </a:t>
            </a:r>
            <a:r>
              <a:rPr lang="en-GB" dirty="0">
                <a:latin typeface="Calibri"/>
                <a:ea typeface="Calibri"/>
                <a:cs typeface="Calibri"/>
              </a:rPr>
              <a:t>use the </a:t>
            </a:r>
            <a:r>
              <a:rPr lang="en-GB" b="1" u="sng" dirty="0">
                <a:solidFill>
                  <a:srgbClr val="29C5F4"/>
                </a:solidFill>
                <a:latin typeface="Calibri"/>
                <a:ea typeface="Calibri"/>
                <a:cs typeface="Calibri"/>
                <a:hlinkClick r:id="rId3">
                  <a:extLst>
                    <a:ext uri="{A12FA001-AC4F-418D-AE19-62706E023703}">
                      <ahyp:hlinkClr xmlns:ahyp="http://schemas.microsoft.com/office/drawing/2018/hyperlinkcolor" val="tx"/>
                    </a:ext>
                  </a:extLst>
                </a:hlinkClick>
              </a:rPr>
              <a:t>Mural Service Blueprint template</a:t>
            </a:r>
            <a:r>
              <a:rPr lang="en-GB" dirty="0">
                <a:latin typeface="Calibri"/>
                <a:ea typeface="Calibri"/>
                <a:cs typeface="Calibri"/>
              </a:rPr>
              <a:t> (click on ”Start from this template” and log in to start working), or the </a:t>
            </a:r>
            <a:r>
              <a:rPr lang="en-GB" b="1" u="sng" dirty="0">
                <a:solidFill>
                  <a:srgbClr val="29C5F4"/>
                </a:solidFill>
                <a:latin typeface="Calibri"/>
                <a:ea typeface="Calibri"/>
                <a:cs typeface="Calibri"/>
                <a:hlinkClick r:id="rId4">
                  <a:extLst>
                    <a:ext uri="{A12FA001-AC4F-418D-AE19-62706E023703}">
                      <ahyp:hlinkClr xmlns:ahyp="http://schemas.microsoft.com/office/drawing/2018/hyperlinkcolor" val="tx"/>
                    </a:ext>
                  </a:extLst>
                </a:hlinkClick>
              </a:rPr>
              <a:t>Miro Service Blueprinting template</a:t>
            </a:r>
            <a:r>
              <a:rPr lang="en-GB" dirty="0">
                <a:latin typeface="Calibri"/>
                <a:ea typeface="Open Sans"/>
                <a:cs typeface="Calibri"/>
              </a:rPr>
              <a:t> (click on ”Use template” and log in to start working),</a:t>
            </a:r>
            <a:r>
              <a:rPr lang="en-GB" dirty="0">
                <a:latin typeface="Calibri"/>
                <a:ea typeface="Calibri"/>
                <a:cs typeface="Calibri"/>
              </a:rPr>
              <a:t> or you can select another relevant tool, such as Canva, Sketch, </a:t>
            </a:r>
            <a:r>
              <a:rPr lang="en-GB" dirty="0" err="1">
                <a:latin typeface="Calibri"/>
                <a:ea typeface="Calibri"/>
                <a:cs typeface="Calibri"/>
              </a:rPr>
              <a:t>Bluescape</a:t>
            </a:r>
            <a:r>
              <a:rPr lang="en-GB" dirty="0">
                <a:latin typeface="Calibri"/>
                <a:ea typeface="Calibri"/>
                <a:cs typeface="Calibri"/>
              </a:rPr>
              <a:t>, or </a:t>
            </a:r>
            <a:r>
              <a:rPr lang="en-GB" dirty="0" err="1">
                <a:latin typeface="Calibri"/>
                <a:ea typeface="Calibri"/>
                <a:cs typeface="Calibri"/>
              </a:rPr>
              <a:t>Lucidspark</a:t>
            </a:r>
            <a:r>
              <a:rPr lang="en-GB" dirty="0">
                <a:latin typeface="Calibri"/>
                <a:ea typeface="Calibri"/>
                <a:cs typeface="Calibri"/>
              </a:rPr>
              <a:t> to create a service blueprinting diagram.</a:t>
            </a:r>
          </a:p>
          <a:p>
            <a:pPr algn="just"/>
            <a:endParaRPr lang="en-GB" dirty="0">
              <a:latin typeface="Calibri"/>
              <a:ea typeface="Calibri"/>
              <a:cs typeface="Calibri"/>
            </a:endParaRPr>
          </a:p>
          <a:p>
            <a:pPr algn="just" fontAlgn="base"/>
            <a:r>
              <a:rPr lang="en-GB" dirty="0">
                <a:latin typeface="Calibri"/>
                <a:ea typeface="Open Sans"/>
                <a:cs typeface="Calibri"/>
              </a:rPr>
              <a:t>For instructions on </a:t>
            </a:r>
            <a:r>
              <a:rPr lang="en-GB" b="1" dirty="0">
                <a:latin typeface="Calibri"/>
                <a:ea typeface="Open Sans"/>
                <a:cs typeface="Calibri"/>
              </a:rPr>
              <a:t>how to use Canva</a:t>
            </a:r>
            <a:r>
              <a:rPr lang="en-GB" dirty="0">
                <a:latin typeface="Calibri"/>
                <a:ea typeface="Open Sans"/>
                <a:cs typeface="Calibri"/>
              </a:rPr>
              <a:t>, have a look at page 20 of this document. </a:t>
            </a:r>
            <a:endParaRPr lang="en-US" dirty="0">
              <a:solidFill>
                <a:srgbClr val="000000"/>
              </a:solidFill>
              <a:latin typeface="Calibri"/>
              <a:ea typeface="Open Sans"/>
              <a:cs typeface="Calibri"/>
            </a:endParaRPr>
          </a:p>
          <a:p>
            <a:pPr marL="6350" algn="just">
              <a:lnSpc>
                <a:spcPct val="107000"/>
              </a:lnSpc>
              <a:spcAft>
                <a:spcPts val="800"/>
              </a:spcAft>
            </a:pPr>
            <a:endParaRPr lang="en-US"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5065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69433-605B-0686-8832-67399825542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1AA307-A7EE-FF97-88BB-C1CB528DCD09}"/>
              </a:ext>
            </a:extLst>
          </p:cNvPr>
          <p:cNvSpPr>
            <a:spLocks noGrp="1"/>
          </p:cNvSpPr>
          <p:nvPr>
            <p:ph type="sldNum" sz="quarter" idx="4"/>
          </p:nvPr>
        </p:nvSpPr>
        <p:spPr/>
        <p:txBody>
          <a:bodyPr/>
          <a:lstStyle/>
          <a:p>
            <a:fld id="{9C527BFA-2C0E-4CEC-B6A5-913A56FEF4B4}" type="slidenum">
              <a:rPr lang="fr-CA" smtClean="0"/>
              <a:pPr/>
              <a:t>19</a:t>
            </a:fld>
            <a:endParaRPr lang="fr-CA"/>
          </a:p>
        </p:txBody>
      </p:sp>
      <p:sp>
        <p:nvSpPr>
          <p:cNvPr id="7" name="Freeform 1">
            <a:extLst>
              <a:ext uri="{FF2B5EF4-FFF2-40B4-BE49-F238E27FC236}">
                <a16:creationId xmlns:a16="http://schemas.microsoft.com/office/drawing/2014/main" id="{1674EB14-44A5-5AA6-37E1-38CBED7F6DC8}"/>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B0A08D34-C922-C6A0-3BB4-E2905AA82DD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STAGE 3 – CONCEPT DEVELOPMENT</a:t>
            </a:r>
            <a:endParaRPr lang="en-US"/>
          </a:p>
        </p:txBody>
      </p:sp>
      <p:sp>
        <p:nvSpPr>
          <p:cNvPr id="5" name="Text Placeholder 5">
            <a:extLst>
              <a:ext uri="{FF2B5EF4-FFF2-40B4-BE49-F238E27FC236}">
                <a16:creationId xmlns:a16="http://schemas.microsoft.com/office/drawing/2014/main" id="{097D70F8-B839-F17B-215C-C24FAC8F2B0B}"/>
              </a:ext>
            </a:extLst>
          </p:cNvPr>
          <p:cNvSpPr txBox="1">
            <a:spLocks/>
          </p:cNvSpPr>
          <p:nvPr/>
        </p:nvSpPr>
        <p:spPr>
          <a:xfrm>
            <a:off x="417090" y="1666995"/>
            <a:ext cx="6322164" cy="1269401"/>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lnSpc>
                <a:spcPct val="115000"/>
              </a:lnSpc>
            </a:pPr>
            <a:r>
              <a:rPr lang="en-IE" sz="1600" b="1" dirty="0">
                <a:solidFill>
                  <a:srgbClr val="8652A1"/>
                </a:solidFill>
                <a:ea typeface="Calibri" panose="020F0502020204030204" pitchFamily="34" charset="0"/>
                <a:cs typeface="Arial" panose="020B0604020202020204" pitchFamily="34" charset="0"/>
              </a:rPr>
              <a:t>Step</a:t>
            </a:r>
            <a:r>
              <a:rPr lang="en-IE" sz="1600" b="1" dirty="0">
                <a:solidFill>
                  <a:srgbClr val="8652A1"/>
                </a:solidFill>
                <a:effectLst/>
                <a:latin typeface="Calibri" panose="020F0502020204030204" pitchFamily="34" charset="0"/>
                <a:ea typeface="Calibri" panose="020F0502020204030204" pitchFamily="34" charset="0"/>
                <a:cs typeface="Arial" panose="020B0604020202020204" pitchFamily="34" charset="0"/>
              </a:rPr>
              <a:t> 2: Describing </a:t>
            </a:r>
            <a:r>
              <a:rPr lang="en-IE" sz="1600" b="1" dirty="0">
                <a:solidFill>
                  <a:srgbClr val="8652A1"/>
                </a:solidFill>
                <a:ea typeface="Calibri" panose="020F0502020204030204" pitchFamily="34" charset="0"/>
                <a:cs typeface="Arial" panose="020B0604020202020204" pitchFamily="34" charset="0"/>
              </a:rPr>
              <a:t>C</a:t>
            </a:r>
            <a:r>
              <a:rPr lang="en-IE" sz="1600" b="1" dirty="0">
                <a:solidFill>
                  <a:srgbClr val="8652A1"/>
                </a:solidFill>
                <a:effectLst/>
                <a:latin typeface="Calibri" panose="020F0502020204030204" pitchFamily="34" charset="0"/>
                <a:ea typeface="Calibri" panose="020F0502020204030204" pitchFamily="34" charset="0"/>
                <a:cs typeface="Arial" panose="020B0604020202020204" pitchFamily="34" charset="0"/>
              </a:rPr>
              <a:t>oncepts – Value Proposition</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value proposition is defined as </a:t>
            </a:r>
            <a:r>
              <a:rPr lang="en-US"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clear, simple statement of the benefits, both tangible and intangible,</a:t>
            </a:r>
            <a:br>
              <a:rPr lang="en-US"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US"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that the company will provide, along with the approximate price it will charge each customer segment for those benefits” </a:t>
            </a:r>
            <a:r>
              <a:rPr lang="en-US" sz="1100" dirty="0">
                <a:effectLst/>
                <a:latin typeface="Calibri" panose="020F0502020204030204" pitchFamily="34" charset="0"/>
                <a:ea typeface="Calibri" panose="020F0502020204030204" pitchFamily="34" charset="0"/>
                <a:cs typeface="Calibri" panose="020F0502020204030204" pitchFamily="34" charset="0"/>
              </a:rPr>
              <a:t>(</a:t>
            </a:r>
            <a:r>
              <a:rPr lang="en-US" sz="1100" b="1" dirty="0">
                <a:solidFill>
                  <a:srgbClr val="29C5F4"/>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Lanning and Michaels, 1988</a:t>
            </a:r>
            <a:r>
              <a:rPr lang="en-US" sz="1100" dirty="0">
                <a:effectLst/>
                <a:latin typeface="Calibri" panose="020F0502020204030204" pitchFamily="34" charset="0"/>
                <a:ea typeface="Calibri" panose="020F0502020204030204" pitchFamily="34" charset="0"/>
                <a:cs typeface="Calibri" panose="020F0502020204030204" pitchFamily="34" charset="0"/>
              </a:rPr>
              <a:t>)</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You can use the following </a:t>
            </a:r>
            <a:r>
              <a:rPr lang="en-US" dirty="0">
                <a:solidFill>
                  <a:schemeClr val="tx1"/>
                </a:solidFill>
                <a:ea typeface="Calibri" panose="020F0502020204030204" pitchFamily="34" charset="0"/>
              </a:rPr>
              <a:t>templates</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to formulate the value proposition for your concept </a:t>
            </a:r>
            <a:r>
              <a:rPr lang="en-US" sz="1100" dirty="0">
                <a:effectLst/>
                <a:latin typeface="Calibri" panose="020F0502020204030204" pitchFamily="34" charset="0"/>
                <a:ea typeface="Calibri" panose="020F0502020204030204" pitchFamily="34" charset="0"/>
                <a:cs typeface="Calibri" panose="020F0502020204030204" pitchFamily="34" charset="0"/>
              </a:rPr>
              <a:t>(</a:t>
            </a:r>
            <a:r>
              <a:rPr lang="en-US" sz="1100" b="1" dirty="0">
                <a:solidFill>
                  <a:srgbClr val="29C5F4"/>
                </a:solidFill>
                <a:effectLst/>
                <a:ea typeface="Calibri" panose="020F0502020204030204" pitchFamily="34" charset="0"/>
                <a:hlinkClick r:id="rId4">
                  <a:extLst>
                    <a:ext uri="{A12FA001-AC4F-418D-AE19-62706E023703}">
                      <ahyp:hlinkClr xmlns:ahyp="http://schemas.microsoft.com/office/drawing/2018/hyperlinkcolor" val="tx"/>
                    </a:ext>
                  </a:extLst>
                </a:hlinkClick>
              </a:rPr>
              <a:t>Gronsund</a:t>
            </a:r>
            <a:r>
              <a:rPr lang="en-US" sz="1100" b="1" dirty="0">
                <a:solidFill>
                  <a:srgbClr val="29C5F4"/>
                </a:solidFill>
                <a:ea typeface="Calibri" panose="020F0502020204030204" pitchFamily="34" charset="0"/>
                <a:hlinkClick r:id="rId4">
                  <a:extLst>
                    <a:ext uri="{A12FA001-AC4F-418D-AE19-62706E023703}">
                      <ahyp:hlinkClr xmlns:ahyp="http://schemas.microsoft.com/office/drawing/2018/hyperlinkcolor" val="tx"/>
                    </a:ext>
                  </a:extLst>
                </a:hlinkClick>
              </a:rPr>
              <a:t>, </a:t>
            </a:r>
            <a:r>
              <a:rPr lang="en-US" sz="1100" b="1" dirty="0">
                <a:solidFill>
                  <a:srgbClr val="29C5F4"/>
                </a:solidFill>
                <a:effectLst/>
                <a:ea typeface="Calibri" panose="020F0502020204030204" pitchFamily="34" charset="0"/>
                <a:hlinkClick r:id="rId4">
                  <a:extLst>
                    <a:ext uri="{A12FA001-AC4F-418D-AE19-62706E023703}">
                      <ahyp:hlinkClr xmlns:ahyp="http://schemas.microsoft.com/office/drawing/2018/hyperlinkcolor" val="tx"/>
                    </a:ext>
                  </a:extLst>
                </a:hlinkClick>
              </a:rPr>
              <a:t>2011</a:t>
            </a:r>
            <a:r>
              <a:rPr lang="en-US" sz="1100" dirty="0">
                <a:effectLst/>
                <a:latin typeface="Calibri" panose="020F0502020204030204" pitchFamily="34" charset="0"/>
                <a:ea typeface="Calibri" panose="020F0502020204030204" pitchFamily="34" charset="0"/>
                <a:cs typeface="Calibri" panose="020F0502020204030204" pitchFamily="34" charset="0"/>
              </a:rPr>
              <a:t>)</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lgn="just"/>
            <a:endParaRPr lang="en-US" sz="1050" dirty="0">
              <a:ea typeface="Calibri" panose="020F0502020204030204" pitchFamily="34" charset="0"/>
            </a:endParaRPr>
          </a:p>
          <a:p>
            <a:pPr algn="just"/>
            <a:endParaRPr lang="en-US" sz="1050"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en-US" sz="1050" dirty="0">
              <a:ea typeface="Calibri" panose="020F0502020204030204" pitchFamily="34" charset="0"/>
            </a:endParaRPr>
          </a:p>
          <a:p>
            <a:pPr algn="just"/>
            <a:endParaRPr lang="en-US" sz="1050"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en-US" sz="1050" dirty="0">
              <a:ea typeface="Calibri" panose="020F0502020204030204" pitchFamily="34" charset="0"/>
            </a:endParaRPr>
          </a:p>
          <a:p>
            <a:pPr algn="just"/>
            <a:endParaRPr lang="en-US" sz="1050"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en-US" sz="1050" dirty="0">
              <a:ea typeface="Calibri" panose="020F0502020204030204" pitchFamily="34" charset="0"/>
            </a:endParaRPr>
          </a:p>
          <a:p>
            <a:pPr algn="just"/>
            <a:endParaRPr lang="en-US" sz="1050"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en-US" sz="1050" dirty="0">
              <a:ea typeface="Calibri" panose="020F0502020204030204" pitchFamily="34" charset="0"/>
            </a:endParaRPr>
          </a:p>
          <a:p>
            <a:pPr algn="just"/>
            <a:endParaRPr lang="en-US" sz="1050"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en-US" sz="1050" dirty="0">
              <a:ea typeface="Calibri" panose="020F0502020204030204" pitchFamily="34" charset="0"/>
            </a:endParaRPr>
          </a:p>
          <a:p>
            <a:pPr algn="just"/>
            <a:endParaRPr lang="en-US" sz="1050"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en-US" sz="1050" dirty="0">
              <a:ea typeface="Calibri" panose="020F0502020204030204" pitchFamily="34" charset="0"/>
            </a:endParaRPr>
          </a:p>
          <a:p>
            <a:pPr algn="just"/>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50" dirty="0">
              <a:ea typeface="Calibri" panose="020F0502020204030204" pitchFamily="34" charset="0"/>
              <a:cs typeface="Times New Roman" panose="02020603050405020304" pitchFamily="18" charset="0"/>
            </a:endParaRPr>
          </a:p>
          <a:p>
            <a:pPr algn="just"/>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50" dirty="0">
              <a:ea typeface="Calibri" panose="020F0502020204030204" pitchFamily="34" charset="0"/>
              <a:cs typeface="Times New Roman" panose="02020603050405020304" pitchFamily="18" charset="0"/>
            </a:endParaRPr>
          </a:p>
          <a:p>
            <a:pPr algn="just"/>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50" dirty="0">
              <a:ea typeface="Calibri" panose="020F0502020204030204" pitchFamily="34" charset="0"/>
              <a:cs typeface="Times New Roman" panose="02020603050405020304" pitchFamily="18" charset="0"/>
            </a:endParaRPr>
          </a:p>
          <a:p>
            <a:pPr algn="just"/>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50" dirty="0">
              <a:ea typeface="Calibri" panose="020F0502020204030204" pitchFamily="34" charset="0"/>
              <a:cs typeface="Times New Roman" panose="02020603050405020304" pitchFamily="18" charset="0"/>
            </a:endParaRPr>
          </a:p>
          <a:p>
            <a:pPr algn="just"/>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50" dirty="0">
              <a:ea typeface="Calibri" panose="020F0502020204030204" pitchFamily="34" charset="0"/>
              <a:cs typeface="Times New Roman" panose="02020603050405020304" pitchFamily="18" charset="0"/>
            </a:endParaRPr>
          </a:p>
          <a:p>
            <a:pPr algn="just"/>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50" dirty="0">
              <a:ea typeface="Calibri" panose="020F0502020204030204" pitchFamily="34" charset="0"/>
              <a:cs typeface="Times New Roman" panose="02020603050405020304" pitchFamily="18" charset="0"/>
            </a:endParaRPr>
          </a:p>
          <a:p>
            <a:pPr algn="just">
              <a:lnSpc>
                <a:spcPct val="115000"/>
              </a:lnSpc>
            </a:pPr>
            <a:endParaRPr lang="en-IE" sz="1050" b="1" dirty="0">
              <a:solidFill>
                <a:srgbClr val="8652A1"/>
              </a:solidFill>
              <a:effectLst/>
              <a:latin typeface="Calibri" panose="020F0502020204030204" pitchFamily="34" charset="0"/>
              <a:ea typeface="Calibri" panose="020F0502020204030204" pitchFamily="34" charset="0"/>
              <a:cs typeface="Arial" panose="020B0604020202020204" pitchFamily="34" charset="0"/>
            </a:endParaRPr>
          </a:p>
          <a:p>
            <a:pPr algn="just"/>
            <a:endParaRPr lang="en-GB" sz="1600" dirty="0">
              <a:latin typeface="Calibri"/>
              <a:ea typeface="Calibri"/>
              <a:cs typeface="Calibri"/>
            </a:endParaRPr>
          </a:p>
          <a:p>
            <a:pPr algn="just"/>
            <a:endParaRPr lang="en-GB" sz="1600" dirty="0">
              <a:latin typeface="Calibri"/>
              <a:ea typeface="Calibri"/>
              <a:cs typeface="Calibri"/>
            </a:endParaRPr>
          </a:p>
          <a:p>
            <a:pPr algn="just"/>
            <a:endParaRPr lang="en-US" sz="1050" dirty="0">
              <a:latin typeface="Calibri"/>
              <a:ea typeface="Calibri"/>
              <a:cs typeface="Times New Roman"/>
            </a:endParaRPr>
          </a:p>
          <a:p>
            <a:pPr algn="just"/>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dirty="0">
              <a:latin typeface="Calibri"/>
              <a:ea typeface="Calibri"/>
              <a:cs typeface="Calibri"/>
            </a:endParaRPr>
          </a:p>
          <a:p>
            <a:pPr algn="just"/>
            <a:r>
              <a:rPr lang="en-GB" dirty="0">
                <a:latin typeface="Calibri"/>
                <a:ea typeface="Calibri"/>
                <a:cs typeface="Calibri"/>
              </a:rPr>
              <a:t>You can select a relevant tool, such as Canva, Sketch, </a:t>
            </a:r>
            <a:r>
              <a:rPr lang="en-GB" dirty="0" err="1">
                <a:latin typeface="Calibri"/>
                <a:ea typeface="Calibri"/>
                <a:cs typeface="Calibri"/>
              </a:rPr>
              <a:t>Bluescape</a:t>
            </a:r>
            <a:r>
              <a:rPr lang="en-GB" dirty="0">
                <a:latin typeface="Calibri"/>
                <a:ea typeface="Calibri"/>
                <a:cs typeface="Calibri"/>
              </a:rPr>
              <a:t>, or </a:t>
            </a:r>
            <a:r>
              <a:rPr lang="en-GB" dirty="0" err="1">
                <a:latin typeface="Calibri"/>
                <a:ea typeface="Calibri"/>
                <a:cs typeface="Calibri"/>
              </a:rPr>
              <a:t>Lucidspark</a:t>
            </a:r>
            <a:r>
              <a:rPr lang="en-GB" dirty="0">
                <a:latin typeface="Calibri"/>
                <a:ea typeface="Calibri"/>
                <a:cs typeface="Calibri"/>
              </a:rPr>
              <a:t>, to create a service blueprinting diagram.</a:t>
            </a:r>
          </a:p>
          <a:p>
            <a:pPr algn="just"/>
            <a:endParaRPr lang="en-GB" dirty="0">
              <a:latin typeface="Calibri"/>
              <a:ea typeface="Calibri"/>
              <a:cs typeface="Calibri"/>
            </a:endParaRPr>
          </a:p>
          <a:p>
            <a:pPr algn="just" fontAlgn="base"/>
            <a:r>
              <a:rPr lang="en-GB" dirty="0">
                <a:latin typeface="Calibri"/>
                <a:ea typeface="Open Sans"/>
                <a:cs typeface="Calibri"/>
              </a:rPr>
              <a:t>For instructions on </a:t>
            </a:r>
            <a:r>
              <a:rPr lang="en-GB" b="1" dirty="0">
                <a:latin typeface="Calibri"/>
                <a:ea typeface="Open Sans"/>
                <a:cs typeface="Calibri"/>
              </a:rPr>
              <a:t>how to use Canva</a:t>
            </a:r>
            <a:r>
              <a:rPr lang="en-GB" dirty="0">
                <a:latin typeface="Calibri"/>
                <a:ea typeface="Open Sans"/>
                <a:cs typeface="Calibri"/>
              </a:rPr>
              <a:t>, have a look at page 20 of this document. </a:t>
            </a:r>
            <a:endParaRPr lang="en-US" dirty="0">
              <a:solidFill>
                <a:srgbClr val="000000"/>
              </a:solidFill>
              <a:latin typeface="Calibri"/>
              <a:ea typeface="Open Sans"/>
              <a:cs typeface="Calibri"/>
            </a:endParaRPr>
          </a:p>
          <a:p>
            <a:pPr algn="just"/>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sz="1050" dirty="0"/>
          </a:p>
        </p:txBody>
      </p:sp>
      <p:sp>
        <p:nvSpPr>
          <p:cNvPr id="20" name="Text Placeholder 5">
            <a:extLst>
              <a:ext uri="{FF2B5EF4-FFF2-40B4-BE49-F238E27FC236}">
                <a16:creationId xmlns:a16="http://schemas.microsoft.com/office/drawing/2014/main" id="{F7B944E9-006B-2D10-41BD-4DCCBFE67C59}"/>
              </a:ext>
            </a:extLst>
          </p:cNvPr>
          <p:cNvSpPr txBox="1">
            <a:spLocks/>
          </p:cNvSpPr>
          <p:nvPr/>
        </p:nvSpPr>
        <p:spPr>
          <a:xfrm>
            <a:off x="417090" y="3142199"/>
            <a:ext cx="6322164" cy="1435158"/>
          </a:xfrm>
          <a:prstGeom prst="rect">
            <a:avLst/>
          </a:prstGeom>
          <a:ln w="28575">
            <a:solidFill>
              <a:srgbClr val="8652A1"/>
            </a:solidFill>
            <a:prstDash val="sysDot"/>
          </a:ln>
        </p:spPr>
        <p:txBody>
          <a:bodyPr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b="1">
                <a:solidFill>
                  <a:srgbClr val="8652A1"/>
                </a:solidFill>
                <a:effectLst/>
                <a:latin typeface="Calibri" panose="020F0502020204030204" pitchFamily="34" charset="0"/>
                <a:ea typeface="Calibri" panose="020F0502020204030204" pitchFamily="34" charset="0"/>
                <a:cs typeface="Calibri" panose="020F0502020204030204" pitchFamily="34" charset="0"/>
              </a:rPr>
              <a:t>Geoff Moore’s </a:t>
            </a:r>
            <a:r>
              <a:rPr lang="en-GB" b="1">
                <a:solidFill>
                  <a:schemeClr val="tx1"/>
                </a:solidFill>
                <a:effectLst/>
                <a:latin typeface="Calibri" panose="020F0502020204030204" pitchFamily="34" charset="0"/>
                <a:ea typeface="Calibri" panose="020F0502020204030204" pitchFamily="34" charset="0"/>
                <a:cs typeface="Calibri" panose="020F0502020204030204" pitchFamily="34" charset="0"/>
              </a:rPr>
              <a:t>Value Propositioning Statement</a:t>
            </a:r>
            <a:endParaRPr lang="en-GB">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b="1">
              <a:effectLst/>
              <a:latin typeface="Calibri" panose="020F0502020204030204" pitchFamily="34" charset="0"/>
              <a:ea typeface="Calibri" panose="020F0502020204030204" pitchFamily="34" charset="0"/>
              <a:cs typeface="Calibri" panose="020F0502020204030204" pitchFamily="34" charset="0"/>
            </a:endParaRPr>
          </a:p>
          <a:p>
            <a:pPr algn="just"/>
            <a:r>
              <a:rPr lang="en-GB" b="1">
                <a:solidFill>
                  <a:srgbClr val="8652A1"/>
                </a:solidFill>
                <a:effectLst/>
                <a:latin typeface="Calibri" panose="020F0502020204030204" pitchFamily="34" charset="0"/>
                <a:ea typeface="Calibri" panose="020F0502020204030204" pitchFamily="34" charset="0"/>
                <a:cs typeface="Calibri" panose="020F0502020204030204" pitchFamily="34" charset="0"/>
              </a:rPr>
              <a:t>For</a:t>
            </a:r>
            <a:r>
              <a:rPr lang="en-GB" b="1">
                <a:effectLst/>
                <a:latin typeface="Calibri" panose="020F0502020204030204" pitchFamily="34" charset="0"/>
                <a:ea typeface="Calibri" panose="020F0502020204030204" pitchFamily="34" charset="0"/>
                <a:cs typeface="Calibri" panose="020F0502020204030204" pitchFamily="34" charset="0"/>
              </a:rPr>
              <a:t> </a:t>
            </a:r>
            <a:r>
              <a:rPr lang="en-GB" b="1">
                <a:solidFill>
                  <a:schemeClr val="tx1"/>
                </a:solidFill>
                <a:effectLst/>
                <a:latin typeface="Calibri" panose="020F0502020204030204" pitchFamily="34" charset="0"/>
                <a:ea typeface="Calibri" panose="020F0502020204030204" pitchFamily="34" charset="0"/>
                <a:cs typeface="Calibri" panose="020F0502020204030204" pitchFamily="34" charset="0"/>
              </a:rPr>
              <a:t>(target customer) </a:t>
            </a:r>
            <a:r>
              <a:rPr lang="en-GB" b="1">
                <a:solidFill>
                  <a:srgbClr val="8652A1"/>
                </a:solidFill>
                <a:effectLst/>
                <a:latin typeface="Calibri" panose="020F0502020204030204" pitchFamily="34" charset="0"/>
                <a:ea typeface="Calibri" panose="020F0502020204030204" pitchFamily="34" charset="0"/>
                <a:cs typeface="Calibri" panose="020F0502020204030204" pitchFamily="34" charset="0"/>
              </a:rPr>
              <a:t>who</a:t>
            </a:r>
            <a:r>
              <a:rPr lang="en-GB" b="1">
                <a:effectLst/>
                <a:latin typeface="Calibri" panose="020F0502020204030204" pitchFamily="34" charset="0"/>
                <a:ea typeface="Calibri" panose="020F0502020204030204" pitchFamily="34" charset="0"/>
                <a:cs typeface="Calibri" panose="020F0502020204030204" pitchFamily="34" charset="0"/>
              </a:rPr>
              <a:t> </a:t>
            </a:r>
            <a:r>
              <a:rPr lang="en-GB" b="1">
                <a:solidFill>
                  <a:schemeClr val="tx1"/>
                </a:solidFill>
                <a:effectLst/>
                <a:latin typeface="Calibri" panose="020F0502020204030204" pitchFamily="34" charset="0"/>
                <a:ea typeface="Calibri" panose="020F0502020204030204" pitchFamily="34" charset="0"/>
                <a:cs typeface="Calibri" panose="020F0502020204030204" pitchFamily="34" charset="0"/>
              </a:rPr>
              <a:t>(statement of the need or </a:t>
            </a:r>
            <a:r>
              <a:rPr lang="en-GB" b="1">
                <a:solidFill>
                  <a:schemeClr val="tx1"/>
                </a:solidFill>
                <a:ea typeface="Calibri" panose="020F0502020204030204" pitchFamily="34" charset="0"/>
              </a:rPr>
              <a:t>opportunity) </a:t>
            </a:r>
            <a:r>
              <a:rPr lang="en-GB" b="1">
                <a:solidFill>
                  <a:srgbClr val="8652A1"/>
                </a:solidFill>
                <a:ea typeface="Calibri" panose="020F0502020204030204" pitchFamily="34" charset="0"/>
              </a:rPr>
              <a:t>our</a:t>
            </a:r>
            <a:r>
              <a:rPr lang="en-GB" b="1">
                <a:ea typeface="Calibri" panose="020F0502020204030204" pitchFamily="34" charset="0"/>
              </a:rPr>
              <a:t> (product/service/process name) </a:t>
            </a:r>
            <a:r>
              <a:rPr lang="en-GB" b="1">
                <a:solidFill>
                  <a:srgbClr val="8652A1"/>
                </a:solidFill>
                <a:ea typeface="Calibri" panose="020F0502020204030204" pitchFamily="34" charset="0"/>
              </a:rPr>
              <a:t>is</a:t>
            </a:r>
            <a:r>
              <a:rPr lang="en-GB" b="1">
                <a:ea typeface="Calibri" panose="020F0502020204030204" pitchFamily="34" charset="0"/>
              </a:rPr>
              <a:t> </a:t>
            </a:r>
            <a:r>
              <a:rPr lang="en-GB" b="1">
                <a:solidFill>
                  <a:schemeClr val="tx1"/>
                </a:solidFill>
                <a:ea typeface="Calibri" panose="020F0502020204030204" pitchFamily="34" charset="0"/>
              </a:rPr>
              <a:t>(product /service/process category/description) </a:t>
            </a:r>
            <a:r>
              <a:rPr lang="en-GB" b="1">
                <a:solidFill>
                  <a:srgbClr val="8652A1"/>
                </a:solidFill>
                <a:ea typeface="Calibri" panose="020F0502020204030204" pitchFamily="34" charset="0"/>
              </a:rPr>
              <a:t>that</a:t>
            </a:r>
            <a:r>
              <a:rPr lang="en-GB" b="1">
                <a:ea typeface="Calibri" panose="020F0502020204030204" pitchFamily="34" charset="0"/>
              </a:rPr>
              <a:t> </a:t>
            </a:r>
            <a:r>
              <a:rPr lang="en-GB" b="1">
                <a:solidFill>
                  <a:schemeClr val="tx1"/>
                </a:solidFill>
                <a:ea typeface="Calibri" panose="020F0502020204030204" pitchFamily="34" charset="0"/>
              </a:rPr>
              <a:t>(statement of benefit).</a:t>
            </a:r>
          </a:p>
          <a:p>
            <a:pPr algn="just"/>
            <a:endParaRPr lang="en-GB" b="1">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a:solidFill>
                  <a:schemeClr val="tx1"/>
                </a:solidFill>
                <a:ea typeface="Calibri" panose="020F0502020204030204" pitchFamily="34" charset="0"/>
                <a:cs typeface="Times New Roman" panose="02020603050405020304" pitchFamily="18" charset="0"/>
              </a:rPr>
              <a:t>Example: </a:t>
            </a:r>
          </a:p>
          <a:p>
            <a:pPr algn="just"/>
            <a:r>
              <a:rPr lang="en-GB">
                <a:solidFill>
                  <a:srgbClr val="8652A1"/>
                </a:solidFill>
                <a:ea typeface="Calibri" panose="020F0502020204030204" pitchFamily="34" charset="0"/>
                <a:cs typeface="Times New Roman" panose="02020603050405020304" pitchFamily="18" charset="0"/>
              </a:rPr>
              <a:t>For</a:t>
            </a:r>
            <a:r>
              <a:rPr lang="en-GB">
                <a:ea typeface="Calibri" panose="020F0502020204030204" pitchFamily="34" charset="0"/>
                <a:cs typeface="Times New Roman" panose="02020603050405020304" pitchFamily="18" charset="0"/>
              </a:rPr>
              <a:t> </a:t>
            </a:r>
            <a:r>
              <a:rPr lang="en-GB">
                <a:solidFill>
                  <a:schemeClr val="tx1"/>
                </a:solidFill>
                <a:ea typeface="Calibri" panose="020F0502020204030204" pitchFamily="34" charset="0"/>
                <a:cs typeface="Times New Roman" panose="02020603050405020304" pitchFamily="18" charset="0"/>
              </a:rPr>
              <a:t>non-technical marketers </a:t>
            </a:r>
            <a:r>
              <a:rPr lang="en-GB">
                <a:solidFill>
                  <a:srgbClr val="8652A1"/>
                </a:solidFill>
                <a:ea typeface="Calibri" panose="020F0502020204030204" pitchFamily="34" charset="0"/>
                <a:cs typeface="Times New Roman" panose="02020603050405020304" pitchFamily="18" charset="0"/>
              </a:rPr>
              <a:t>who</a:t>
            </a:r>
            <a:r>
              <a:rPr lang="en-GB">
                <a:ea typeface="Calibri" panose="020F0502020204030204" pitchFamily="34" charset="0"/>
                <a:cs typeface="Times New Roman" panose="02020603050405020304" pitchFamily="18" charset="0"/>
              </a:rPr>
              <a:t> </a:t>
            </a:r>
            <a:r>
              <a:rPr lang="en-GB">
                <a:solidFill>
                  <a:schemeClr val="tx1"/>
                </a:solidFill>
                <a:ea typeface="Calibri" panose="020F0502020204030204" pitchFamily="34" charset="0"/>
                <a:cs typeface="Times New Roman" panose="02020603050405020304" pitchFamily="18" charset="0"/>
              </a:rPr>
              <a:t>struggle to find the return on investment in social media, </a:t>
            </a:r>
            <a:r>
              <a:rPr lang="en-GB">
                <a:solidFill>
                  <a:srgbClr val="8652A1"/>
                </a:solidFill>
                <a:ea typeface="Calibri" panose="020F0502020204030204" pitchFamily="34" charset="0"/>
                <a:cs typeface="Times New Roman" panose="02020603050405020304" pitchFamily="18" charset="0"/>
              </a:rPr>
              <a:t>our</a:t>
            </a:r>
            <a:r>
              <a:rPr lang="en-GB">
                <a:ea typeface="Calibri" panose="020F0502020204030204" pitchFamily="34" charset="0"/>
                <a:cs typeface="Times New Roman" panose="02020603050405020304" pitchFamily="18" charset="0"/>
              </a:rPr>
              <a:t> product </a:t>
            </a:r>
            <a:r>
              <a:rPr lang="en-GB">
                <a:solidFill>
                  <a:srgbClr val="8652A1"/>
                </a:solidFill>
                <a:ea typeface="Calibri" panose="020F0502020204030204" pitchFamily="34" charset="0"/>
                <a:cs typeface="Times New Roman" panose="02020603050405020304" pitchFamily="18" charset="0"/>
              </a:rPr>
              <a:t>is</a:t>
            </a:r>
            <a:r>
              <a:rPr lang="en-GB">
                <a:ea typeface="Calibri" panose="020F0502020204030204" pitchFamily="34" charset="0"/>
                <a:cs typeface="Times New Roman" panose="02020603050405020304" pitchFamily="18" charset="0"/>
              </a:rPr>
              <a:t> </a:t>
            </a:r>
            <a:r>
              <a:rPr lang="en-GB">
                <a:solidFill>
                  <a:schemeClr val="tx1"/>
                </a:solidFill>
                <a:ea typeface="Calibri" panose="020F0502020204030204" pitchFamily="34" charset="0"/>
                <a:cs typeface="Times New Roman" panose="02020603050405020304" pitchFamily="18" charset="0"/>
              </a:rPr>
              <a:t>a</a:t>
            </a:r>
            <a:r>
              <a:rPr lang="en-GB">
                <a:solidFill>
                  <a:srgbClr val="0B3A5B"/>
                </a:solidFill>
                <a:ea typeface="Calibri" panose="020F0502020204030204" pitchFamily="34" charset="0"/>
                <a:cs typeface="Times New Roman" panose="02020603050405020304" pitchFamily="18" charset="0"/>
              </a:rPr>
              <a:t> </a:t>
            </a:r>
            <a:r>
              <a:rPr lang="en-GB">
                <a:solidFill>
                  <a:schemeClr val="tx1"/>
                </a:solidFill>
                <a:ea typeface="Calibri" panose="020F0502020204030204" pitchFamily="34" charset="0"/>
                <a:cs typeface="Times New Roman" panose="02020603050405020304" pitchFamily="18" charset="0"/>
              </a:rPr>
              <a:t>web-based analytics software </a:t>
            </a:r>
            <a:r>
              <a:rPr lang="en-GB">
                <a:solidFill>
                  <a:srgbClr val="8652A1"/>
                </a:solidFill>
                <a:ea typeface="Calibri" panose="020F0502020204030204" pitchFamily="34" charset="0"/>
                <a:cs typeface="Times New Roman" panose="02020603050405020304" pitchFamily="18" charset="0"/>
              </a:rPr>
              <a:t>that</a:t>
            </a:r>
            <a:r>
              <a:rPr lang="en-GB">
                <a:ea typeface="Calibri" panose="020F0502020204030204" pitchFamily="34" charset="0"/>
                <a:cs typeface="Times New Roman" panose="02020603050405020304" pitchFamily="18" charset="0"/>
              </a:rPr>
              <a:t> </a:t>
            </a:r>
            <a:r>
              <a:rPr lang="en-GB">
                <a:solidFill>
                  <a:schemeClr val="tx1"/>
                </a:solidFill>
                <a:ea typeface="Calibri" panose="020F0502020204030204" pitchFamily="34" charset="0"/>
                <a:cs typeface="Times New Roman" panose="02020603050405020304" pitchFamily="18" charset="0"/>
              </a:rPr>
              <a:t>translates engagement metrics into actionable revenue metrics.</a:t>
            </a:r>
            <a:endParaRPr lang="en-GB">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Placeholder 5">
            <a:extLst>
              <a:ext uri="{FF2B5EF4-FFF2-40B4-BE49-F238E27FC236}">
                <a16:creationId xmlns:a16="http://schemas.microsoft.com/office/drawing/2014/main" id="{C501D249-7D31-4671-F2C1-8F02D1766E48}"/>
              </a:ext>
            </a:extLst>
          </p:cNvPr>
          <p:cNvSpPr txBox="1">
            <a:spLocks/>
          </p:cNvSpPr>
          <p:nvPr/>
        </p:nvSpPr>
        <p:spPr>
          <a:xfrm>
            <a:off x="417090" y="4746697"/>
            <a:ext cx="6322164" cy="1606403"/>
          </a:xfrm>
          <a:prstGeom prst="rect">
            <a:avLst/>
          </a:prstGeom>
          <a:ln w="28575">
            <a:solidFill>
              <a:srgbClr val="8652A1"/>
            </a:solidFill>
            <a:prstDash val="sysDot"/>
          </a:ln>
        </p:spPr>
        <p:txBody>
          <a:bodyPr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b="1">
                <a:solidFill>
                  <a:srgbClr val="8652A1"/>
                </a:solidFill>
                <a:effectLst/>
                <a:latin typeface="Calibri" panose="020F0502020204030204" pitchFamily="34" charset="0"/>
                <a:ea typeface="Calibri" panose="020F0502020204030204" pitchFamily="34" charset="0"/>
                <a:cs typeface="Calibri" panose="020F0502020204030204" pitchFamily="34" charset="0"/>
              </a:rPr>
              <a:t>Simon Sinek’s </a:t>
            </a:r>
            <a:r>
              <a:rPr lang="en-GB" b="1">
                <a:solidFill>
                  <a:schemeClr val="tx1"/>
                </a:solidFill>
                <a:effectLst/>
                <a:latin typeface="Calibri" panose="020F0502020204030204" pitchFamily="34" charset="0"/>
                <a:ea typeface="Calibri" panose="020F0502020204030204" pitchFamily="34" charset="0"/>
                <a:cs typeface="Calibri" panose="020F0502020204030204" pitchFamily="34" charset="0"/>
              </a:rPr>
              <a:t>WHY</a:t>
            </a:r>
            <a:endParaRPr lang="en-GB">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b="1">
              <a:effectLst/>
              <a:latin typeface="Calibri" panose="020F0502020204030204" pitchFamily="34" charset="0"/>
              <a:ea typeface="Calibri" panose="020F0502020204030204" pitchFamily="34" charset="0"/>
              <a:cs typeface="Calibri" panose="020F0502020204030204" pitchFamily="34" charset="0"/>
            </a:endParaRPr>
          </a:p>
          <a:p>
            <a:pPr algn="just"/>
            <a:r>
              <a:rPr lang="en-GB" b="1">
                <a:solidFill>
                  <a:srgbClr val="8652A1"/>
                </a:solidFill>
                <a:effectLst/>
                <a:latin typeface="Calibri" panose="020F0502020204030204" pitchFamily="34" charset="0"/>
                <a:ea typeface="Calibri" panose="020F0502020204030204" pitchFamily="34" charset="0"/>
                <a:cs typeface="Calibri" panose="020F0502020204030204" pitchFamily="34" charset="0"/>
              </a:rPr>
              <a:t>Why: </a:t>
            </a:r>
            <a:r>
              <a:rPr lang="en-GB" b="1">
                <a:solidFill>
                  <a:schemeClr val="tx1"/>
                </a:solidFill>
                <a:effectLst/>
                <a:latin typeface="Calibri" panose="020F0502020204030204" pitchFamily="34" charset="0"/>
                <a:ea typeface="Calibri" panose="020F0502020204030204" pitchFamily="34" charset="0"/>
                <a:cs typeface="Calibri" panose="020F0502020204030204" pitchFamily="34" charset="0"/>
              </a:rPr>
              <a:t>_________</a:t>
            </a:r>
            <a:r>
              <a:rPr lang="en-GB" b="1">
                <a:solidFill>
                  <a:srgbClr val="8652A1"/>
                </a:solidFill>
                <a:effectLst/>
                <a:latin typeface="Calibri" panose="020F0502020204030204" pitchFamily="34" charset="0"/>
                <a:ea typeface="Calibri" panose="020F0502020204030204" pitchFamily="34" charset="0"/>
                <a:cs typeface="Calibri" panose="020F0502020204030204" pitchFamily="34" charset="0"/>
              </a:rPr>
              <a:t>  </a:t>
            </a:r>
            <a:r>
              <a:rPr lang="en-GB" b="1">
                <a:solidFill>
                  <a:srgbClr val="8652A1"/>
                </a:solidFill>
                <a:ea typeface="Calibri" panose="020F0502020204030204" pitchFamily="34" charset="0"/>
              </a:rPr>
              <a:t>How:</a:t>
            </a:r>
            <a:r>
              <a:rPr lang="en-GB" b="1">
                <a:solidFill>
                  <a:srgbClr val="8652A1"/>
                </a:solidFill>
                <a:effectLst/>
                <a:latin typeface="Calibri" panose="020F0502020204030204" pitchFamily="34" charset="0"/>
                <a:ea typeface="Calibri" panose="020F0502020204030204" pitchFamily="34" charset="0"/>
                <a:cs typeface="Calibri" panose="020F0502020204030204" pitchFamily="34" charset="0"/>
              </a:rPr>
              <a:t> </a:t>
            </a:r>
            <a:r>
              <a:rPr lang="en-GB" b="1">
                <a:solidFill>
                  <a:schemeClr val="tx1"/>
                </a:solidFill>
                <a:effectLst/>
                <a:latin typeface="Calibri" panose="020F0502020204030204" pitchFamily="34" charset="0"/>
                <a:ea typeface="Calibri" panose="020F0502020204030204" pitchFamily="34" charset="0"/>
                <a:cs typeface="Calibri" panose="020F0502020204030204" pitchFamily="34" charset="0"/>
              </a:rPr>
              <a:t>________</a:t>
            </a:r>
            <a:r>
              <a:rPr lang="en-GB" b="1">
                <a:solidFill>
                  <a:srgbClr val="0B3A5B"/>
                </a:solidFill>
                <a:effectLst/>
                <a:latin typeface="Calibri" panose="020F0502020204030204" pitchFamily="34" charset="0"/>
                <a:ea typeface="Calibri" panose="020F0502020204030204" pitchFamily="34" charset="0"/>
                <a:cs typeface="Calibri" panose="020F0502020204030204" pitchFamily="34" charset="0"/>
              </a:rPr>
              <a:t>_</a:t>
            </a:r>
            <a:r>
              <a:rPr lang="en-GB" b="1">
                <a:solidFill>
                  <a:srgbClr val="8652A1"/>
                </a:solidFill>
                <a:ea typeface="Calibri" panose="020F0502020204030204" pitchFamily="34" charset="0"/>
              </a:rPr>
              <a:t>  What:</a:t>
            </a:r>
            <a:r>
              <a:rPr lang="en-GB" b="1">
                <a:solidFill>
                  <a:srgbClr val="8652A1"/>
                </a:solidFill>
                <a:effectLst/>
                <a:latin typeface="Calibri" panose="020F0502020204030204" pitchFamily="34" charset="0"/>
                <a:ea typeface="Calibri" panose="020F0502020204030204" pitchFamily="34" charset="0"/>
                <a:cs typeface="Calibri" panose="020F0502020204030204" pitchFamily="34" charset="0"/>
              </a:rPr>
              <a:t> </a:t>
            </a:r>
            <a:r>
              <a:rPr lang="en-GB" b="1">
                <a:solidFill>
                  <a:schemeClr val="tx1"/>
                </a:solidFill>
                <a:effectLst/>
                <a:latin typeface="Calibri" panose="020F0502020204030204" pitchFamily="34" charset="0"/>
                <a:ea typeface="Calibri" panose="020F0502020204030204" pitchFamily="34" charset="0"/>
                <a:cs typeface="Calibri" panose="020F0502020204030204" pitchFamily="34" charset="0"/>
              </a:rPr>
              <a:t>_________</a:t>
            </a:r>
            <a:endParaRPr lang="en-GB" b="1">
              <a:solidFill>
                <a:schemeClr val="tx1"/>
              </a:solidFill>
              <a:ea typeface="Calibri" panose="020F0502020204030204" pitchFamily="34" charset="0"/>
            </a:endParaRPr>
          </a:p>
          <a:p>
            <a:pPr algn="just"/>
            <a:endParaRPr lang="en-GB" b="1">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a:solidFill>
                  <a:schemeClr val="tx1"/>
                </a:solidFill>
                <a:ea typeface="Calibri" panose="020F0502020204030204" pitchFamily="34" charset="0"/>
                <a:cs typeface="Times New Roman" panose="02020603050405020304" pitchFamily="18" charset="0"/>
              </a:rPr>
              <a:t>Example: </a:t>
            </a:r>
          </a:p>
          <a:p>
            <a:pPr algn="just"/>
            <a:r>
              <a:rPr lang="en-GB">
                <a:solidFill>
                  <a:srgbClr val="8652A1"/>
                </a:solidFill>
                <a:ea typeface="Calibri" panose="020F0502020204030204" pitchFamily="34" charset="0"/>
                <a:cs typeface="Times New Roman" panose="02020603050405020304" pitchFamily="18" charset="0"/>
              </a:rPr>
              <a:t>Why: </a:t>
            </a:r>
            <a:r>
              <a:rPr lang="en-GB">
                <a:solidFill>
                  <a:schemeClr val="tx1"/>
                </a:solidFill>
                <a:ea typeface="Calibri" panose="020F0502020204030204" pitchFamily="34" charset="0"/>
                <a:cs typeface="Times New Roman" panose="02020603050405020304" pitchFamily="18" charset="0"/>
              </a:rPr>
              <a:t>In everything we do, we believe in challenging the status quo. We believe in thinking differently.</a:t>
            </a:r>
          </a:p>
          <a:p>
            <a:pPr algn="just"/>
            <a:r>
              <a:rPr lang="en-GB">
                <a:solidFill>
                  <a:srgbClr val="8652A1"/>
                </a:solidFill>
                <a:ea typeface="Calibri" panose="020F0502020204030204" pitchFamily="34" charset="0"/>
                <a:cs typeface="Times New Roman" panose="02020603050405020304" pitchFamily="18" charset="0"/>
              </a:rPr>
              <a:t>How: </a:t>
            </a:r>
            <a:r>
              <a:rPr lang="en-GB">
                <a:solidFill>
                  <a:schemeClr val="tx1"/>
                </a:solidFill>
                <a:ea typeface="Calibri" panose="020F0502020204030204" pitchFamily="34" charset="0"/>
                <a:cs typeface="Times New Roman" panose="02020603050405020304" pitchFamily="18" charset="0"/>
              </a:rPr>
              <a:t>The way we challenge the status quo is by making our products beautifully designed, simple to use, and user-friendly.</a:t>
            </a:r>
          </a:p>
          <a:p>
            <a:pPr algn="just"/>
            <a:r>
              <a:rPr lang="en-GB">
                <a:solidFill>
                  <a:srgbClr val="8652A1"/>
                </a:solidFill>
                <a:ea typeface="Calibri" panose="020F0502020204030204" pitchFamily="34" charset="0"/>
                <a:cs typeface="Times New Roman" panose="02020603050405020304" pitchFamily="18" charset="0"/>
              </a:rPr>
              <a:t>What</a:t>
            </a:r>
            <a:r>
              <a:rPr lang="en-GB">
                <a:solidFill>
                  <a:schemeClr val="tx1"/>
                </a:solidFill>
                <a:ea typeface="Calibri" panose="020F0502020204030204" pitchFamily="34" charset="0"/>
                <a:cs typeface="Times New Roman" panose="02020603050405020304" pitchFamily="18" charset="0"/>
              </a:rPr>
              <a:t>: We just happen to make computers.</a:t>
            </a:r>
            <a:endParaRPr lang="en-GB">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Placeholder 5">
            <a:extLst>
              <a:ext uri="{FF2B5EF4-FFF2-40B4-BE49-F238E27FC236}">
                <a16:creationId xmlns:a16="http://schemas.microsoft.com/office/drawing/2014/main" id="{C72E9AAA-83E2-0AC8-59F6-6EB9F55943CE}"/>
              </a:ext>
            </a:extLst>
          </p:cNvPr>
          <p:cNvSpPr txBox="1">
            <a:spLocks/>
          </p:cNvSpPr>
          <p:nvPr/>
        </p:nvSpPr>
        <p:spPr>
          <a:xfrm>
            <a:off x="417090" y="6526649"/>
            <a:ext cx="6322164" cy="1424337"/>
          </a:xfrm>
          <a:prstGeom prst="rect">
            <a:avLst/>
          </a:prstGeom>
          <a:ln w="28575">
            <a:solidFill>
              <a:srgbClr val="8652A1"/>
            </a:solidFill>
            <a:prstDash val="sysDot"/>
          </a:ln>
        </p:spPr>
        <p:txBody>
          <a:bodyPr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b="1"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Clay Christensen’s </a:t>
            </a:r>
            <a:r>
              <a:rPr lang="en-GB"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Jobs-to-be-done</a:t>
            </a:r>
          </a:p>
          <a:p>
            <a:pPr algn="ctr"/>
            <a:endParaRPr lang="en-GB" b="1" dirty="0">
              <a:effectLst/>
              <a:latin typeface="Calibri" panose="020F0502020204030204" pitchFamily="34" charset="0"/>
              <a:ea typeface="Calibri" panose="020F0502020204030204" pitchFamily="34" charset="0"/>
              <a:cs typeface="Calibri" panose="020F0502020204030204" pitchFamily="34" charset="0"/>
            </a:endParaRPr>
          </a:p>
          <a:p>
            <a:pPr algn="just"/>
            <a:r>
              <a:rPr lang="en-GB" b="1"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Action verb:</a:t>
            </a:r>
            <a:r>
              <a:rPr lang="en-GB"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______________  </a:t>
            </a:r>
            <a:r>
              <a:rPr lang="en-GB" b="1" dirty="0">
                <a:solidFill>
                  <a:srgbClr val="8652A1"/>
                </a:solidFill>
                <a:ea typeface="Calibri" panose="020F0502020204030204" pitchFamily="34" charset="0"/>
              </a:rPr>
              <a:t>Object of action:</a:t>
            </a:r>
            <a:r>
              <a:rPr lang="en-GB" b="1"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 </a:t>
            </a:r>
            <a:r>
              <a:rPr lang="en-GB"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_____________</a:t>
            </a:r>
            <a:r>
              <a:rPr lang="en-GB" b="1" dirty="0">
                <a:solidFill>
                  <a:schemeClr val="tx1"/>
                </a:solidFill>
                <a:ea typeface="Calibri" panose="020F0502020204030204" pitchFamily="34" charset="0"/>
              </a:rPr>
              <a:t> </a:t>
            </a:r>
            <a:r>
              <a:rPr lang="en-GB" b="1" dirty="0">
                <a:solidFill>
                  <a:srgbClr val="0B3A5B"/>
                </a:solidFill>
                <a:ea typeface="Calibri" panose="020F0502020204030204" pitchFamily="34" charset="0"/>
              </a:rPr>
              <a:t> </a:t>
            </a:r>
            <a:r>
              <a:rPr lang="en-GB" b="1" dirty="0">
                <a:solidFill>
                  <a:srgbClr val="8652A1"/>
                </a:solidFill>
                <a:ea typeface="Calibri" panose="020F0502020204030204" pitchFamily="34" charset="0"/>
              </a:rPr>
              <a:t>Context identifier:</a:t>
            </a:r>
            <a:r>
              <a:rPr lang="en-GB" b="1"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 </a:t>
            </a:r>
            <a:r>
              <a:rPr lang="en-GB"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_____________.</a:t>
            </a:r>
            <a:endParaRPr lang="en-GB" b="1" dirty="0">
              <a:solidFill>
                <a:schemeClr val="tx1"/>
              </a:solidFill>
              <a:ea typeface="Calibri" panose="020F0502020204030204" pitchFamily="34" charset="0"/>
            </a:endParaRPr>
          </a:p>
          <a:p>
            <a:pPr algn="just"/>
            <a:endParaRPr lang="en-GB" b="1"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dirty="0">
                <a:solidFill>
                  <a:schemeClr val="tx1"/>
                </a:solidFill>
                <a:ea typeface="Calibri" panose="020F0502020204030204" pitchFamily="34" charset="0"/>
                <a:cs typeface="Times New Roman" panose="02020603050405020304" pitchFamily="18" charset="0"/>
              </a:rPr>
              <a:t>Examples:</a:t>
            </a:r>
          </a:p>
          <a:p>
            <a:pPr algn="just"/>
            <a:r>
              <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“Manage personal finances at home.” (</a:t>
            </a:r>
            <a:r>
              <a:rPr lang="en-GB"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Mint.com</a:t>
            </a:r>
            <a:r>
              <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algn="just"/>
            <a:r>
              <a:rPr lang="en-GB" dirty="0">
                <a:solidFill>
                  <a:schemeClr val="tx1"/>
                </a:solidFill>
                <a:ea typeface="Calibri" panose="020F0502020204030204" pitchFamily="34" charset="0"/>
                <a:cs typeface="Times New Roman" panose="02020603050405020304" pitchFamily="18" charset="0"/>
              </a:rPr>
              <a:t>“Preserving fun memories.” (Kodak’s </a:t>
            </a:r>
            <a:r>
              <a:rPr lang="en-GB" dirty="0" err="1">
                <a:solidFill>
                  <a:schemeClr val="tx1"/>
                </a:solidFill>
                <a:ea typeface="Calibri" panose="020F0502020204030204" pitchFamily="34" charset="0"/>
                <a:cs typeface="Times New Roman" panose="02020603050405020304" pitchFamily="18" charset="0"/>
              </a:rPr>
              <a:t>Funsaver</a:t>
            </a:r>
            <a:r>
              <a:rPr lang="en-GB" dirty="0">
                <a:solidFill>
                  <a:schemeClr val="tx1"/>
                </a:solidFill>
                <a:ea typeface="Calibri" panose="020F0502020204030204" pitchFamily="34" charset="0"/>
                <a:cs typeface="Times New Roman" panose="02020603050405020304" pitchFamily="18" charset="0"/>
              </a:rPr>
              <a:t>)</a:t>
            </a:r>
          </a:p>
          <a:p>
            <a:pPr algn="just"/>
            <a:r>
              <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“Listen to music while jogging.” (</a:t>
            </a:r>
            <a:r>
              <a:rPr lang="en-GB" dirty="0">
                <a:solidFill>
                  <a:schemeClr val="tx1"/>
                </a:solidFill>
                <a:ea typeface="Calibri" panose="020F0502020204030204" pitchFamily="34" charset="0"/>
                <a:cs typeface="Times New Roman" panose="02020603050405020304" pitchFamily="18" charset="0"/>
              </a:rPr>
              <a:t>iPod)</a:t>
            </a:r>
          </a:p>
          <a:p>
            <a:pPr algn="just"/>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7117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a:lstStyle/>
          <a:p>
            <a:r>
              <a:rPr lang="en-GB" sz="8800"/>
              <a:t>WEEK 7</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2</a:t>
            </a:fld>
            <a:endParaRPr lang="fr-CA"/>
          </a:p>
        </p:txBody>
      </p:sp>
      <p:pic>
        <p:nvPicPr>
          <p:cNvPr id="5" name="Picture Placeholder 20">
            <a:extLst>
              <a:ext uri="{FF2B5EF4-FFF2-40B4-BE49-F238E27FC236}">
                <a16:creationId xmlns:a16="http://schemas.microsoft.com/office/drawing/2014/main" id="{4A361129-3B53-46BC-C533-B82A6F352ED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2985895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4C29A-8085-10E4-70F4-DAE743087B4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00E0E4-ECD7-E1E0-039E-9DD3FF17AA83}"/>
              </a:ext>
            </a:extLst>
          </p:cNvPr>
          <p:cNvSpPr>
            <a:spLocks noGrp="1"/>
          </p:cNvSpPr>
          <p:nvPr>
            <p:ph type="sldNum" sz="quarter" idx="4"/>
          </p:nvPr>
        </p:nvSpPr>
        <p:spPr/>
        <p:txBody>
          <a:bodyPr/>
          <a:lstStyle/>
          <a:p>
            <a:fld id="{9C527BFA-2C0E-4CEC-B6A5-913A56FEF4B4}" type="slidenum">
              <a:rPr lang="fr-CA" smtClean="0"/>
              <a:pPr/>
              <a:t>20</a:t>
            </a:fld>
            <a:endParaRPr lang="fr-CA"/>
          </a:p>
        </p:txBody>
      </p:sp>
      <p:sp>
        <p:nvSpPr>
          <p:cNvPr id="7" name="Freeform 1">
            <a:extLst>
              <a:ext uri="{FF2B5EF4-FFF2-40B4-BE49-F238E27FC236}">
                <a16:creationId xmlns:a16="http://schemas.microsoft.com/office/drawing/2014/main" id="{9E79532F-2EE4-F93C-D85C-B71BE8A6030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69A2BAC2-B320-0083-6F29-C813A7C12CB5}"/>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STAGE 3 – CONCEPT DEVELOPMENT</a:t>
            </a:r>
            <a:endParaRPr lang="en-US"/>
          </a:p>
        </p:txBody>
      </p:sp>
      <p:sp>
        <p:nvSpPr>
          <p:cNvPr id="2" name="Text Placeholder 5">
            <a:extLst>
              <a:ext uri="{FF2B5EF4-FFF2-40B4-BE49-F238E27FC236}">
                <a16:creationId xmlns:a16="http://schemas.microsoft.com/office/drawing/2014/main" id="{38DAA2E2-AE71-911A-7DC7-347605781087}"/>
              </a:ext>
            </a:extLst>
          </p:cNvPr>
          <p:cNvSpPr txBox="1">
            <a:spLocks/>
          </p:cNvSpPr>
          <p:nvPr/>
        </p:nvSpPr>
        <p:spPr>
          <a:xfrm>
            <a:off x="697281" y="1390554"/>
            <a:ext cx="6076734" cy="7493448"/>
          </a:xfrm>
          <a:prstGeom prst="rect">
            <a:avLst/>
          </a:prstGeom>
        </p:spPr>
        <p:txBody>
          <a:bodyPr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15000"/>
              </a:lnSpc>
            </a:pPr>
            <a:r>
              <a:rPr lang="en-IE" sz="1600" b="1" dirty="0">
                <a:solidFill>
                  <a:srgbClr val="8652A1"/>
                </a:solidFill>
                <a:ea typeface="Calibri" panose="020F0502020204030204" pitchFamily="34" charset="0"/>
                <a:cs typeface="Arial" panose="020B0604020202020204" pitchFamily="34" charset="0"/>
              </a:rPr>
              <a:t>Instructions</a:t>
            </a:r>
            <a:r>
              <a:rPr lang="en-IE" sz="1600" b="1" dirty="0">
                <a:solidFill>
                  <a:srgbClr val="8652A1"/>
                </a:solidFill>
                <a:effectLst/>
                <a:latin typeface="Calibri" panose="020F0502020204030204" pitchFamily="34" charset="0"/>
                <a:ea typeface="Calibri" panose="020F0502020204030204" pitchFamily="34" charset="0"/>
                <a:cs typeface="Arial" panose="020B0604020202020204" pitchFamily="34" charset="0"/>
              </a:rPr>
              <a:t> - How </a:t>
            </a:r>
            <a:r>
              <a:rPr lang="en-IE" sz="1600" b="1" dirty="0">
                <a:solidFill>
                  <a:srgbClr val="8652A1"/>
                </a:solidFill>
                <a:ea typeface="Calibri" panose="020F0502020204030204" pitchFamily="34" charset="0"/>
                <a:cs typeface="Arial" panose="020B0604020202020204" pitchFamily="34" charset="0"/>
              </a:rPr>
              <a:t>To Use Canva</a:t>
            </a:r>
          </a:p>
          <a:p>
            <a:pPr>
              <a:lnSpc>
                <a:spcPct val="115000"/>
              </a:lnSpc>
            </a:pPr>
            <a:endParaRPr lang="en-IE" b="1" dirty="0">
              <a:solidFill>
                <a:srgbClr val="8652A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r>
              <a:rPr lang="en-IE" dirty="0">
                <a:solidFill>
                  <a:schemeClr val="tx1"/>
                </a:solidFill>
                <a:ea typeface="Calibri" panose="020F0502020204030204" pitchFamily="34" charset="0"/>
                <a:cs typeface="Arial" panose="020B0604020202020204" pitchFamily="34" charset="0"/>
              </a:rPr>
              <a:t>Log in or sign up on </a:t>
            </a:r>
            <a:r>
              <a:rPr lang="en-IE" b="1" dirty="0">
                <a:solidFill>
                  <a:srgbClr val="29C5F4"/>
                </a:solidFill>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Canva</a:t>
            </a:r>
            <a:r>
              <a:rPr lang="en-IE" dirty="0">
                <a:solidFill>
                  <a:schemeClr val="tx1"/>
                </a:solidFill>
                <a:ea typeface="Calibri" panose="020F0502020204030204" pitchFamily="34" charset="0"/>
                <a:cs typeface="Arial" panose="020B0604020202020204" pitchFamily="34" charset="0"/>
              </a:rPr>
              <a:t>.</a:t>
            </a:r>
          </a:p>
          <a:p>
            <a:pPr marL="228600" indent="-228600">
              <a:lnSpc>
                <a:spcPct val="115000"/>
              </a:lnSpc>
              <a:buAutoNum type="arabicPeriod"/>
            </a:pPr>
            <a:r>
              <a:rPr lang="en-IE" dirty="0">
                <a:solidFill>
                  <a:schemeClr val="tx1"/>
                </a:solidFill>
                <a:effectLst/>
                <a:latin typeface="Calibri" panose="020F0502020204030204" pitchFamily="34" charset="0"/>
                <a:ea typeface="Calibri" panose="020F0502020204030204" pitchFamily="34" charset="0"/>
                <a:cs typeface="Arial" panose="020B0604020202020204" pitchFamily="34" charset="0"/>
              </a:rPr>
              <a:t>To start a new project, click “+ Create a design” on the top left corner of the home page.</a:t>
            </a:r>
            <a:endParaRPr lang="en-IE"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IE"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IE"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r>
              <a:rPr lang="en-GB" dirty="0">
                <a:solidFill>
                  <a:schemeClr val="tx1"/>
                </a:solidFill>
                <a:effectLst/>
                <a:latin typeface="Calibri" panose="020F0502020204030204" pitchFamily="34" charset="0"/>
                <a:ea typeface="Calibri" panose="020F0502020204030204" pitchFamily="34" charset="0"/>
                <a:cs typeface="Arial" panose="020B0604020202020204" pitchFamily="34" charset="0"/>
              </a:rPr>
              <a:t>Decide on a format for your project, e.g. presentation or poster and select it either from the suggestions or the bar on the left.</a:t>
            </a:r>
          </a:p>
          <a:p>
            <a:pPr marL="228600" indent="-228600">
              <a:lnSpc>
                <a:spcPct val="115000"/>
              </a:lnSpc>
              <a:buAutoNum type="arabicPeriod"/>
            </a:pPr>
            <a:endParaRPr lang="en-GB"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r>
              <a:rPr lang="en-GB" dirty="0">
                <a:solidFill>
                  <a:schemeClr val="tx1"/>
                </a:solidFill>
                <a:ea typeface="Calibri" panose="020F0502020204030204" pitchFamily="34" charset="0"/>
                <a:cs typeface="Arial" panose="020B0604020202020204" pitchFamily="34" charset="0"/>
              </a:rPr>
              <a:t>Once you have started the project, these are the selectable tools on the left side:</a:t>
            </a:r>
          </a:p>
          <a:p>
            <a:pPr marL="228600" indent="-228600">
              <a:lnSpc>
                <a:spcPct val="115000"/>
              </a:lnSpc>
              <a:buAutoNum type="arabicPeriod"/>
            </a:pPr>
            <a:endParaRPr lang="en-GB"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r>
              <a:rPr lang="en-GB" dirty="0">
                <a:solidFill>
                  <a:schemeClr val="tx1"/>
                </a:solidFill>
                <a:effectLst/>
                <a:latin typeface="Calibri" panose="020F0502020204030204" pitchFamily="34" charset="0"/>
                <a:ea typeface="Calibri" panose="020F0502020204030204" pitchFamily="34" charset="0"/>
                <a:cs typeface="Arial" panose="020B0604020202020204" pitchFamily="34" charset="0"/>
              </a:rPr>
              <a:t>By </a:t>
            </a:r>
            <a:r>
              <a:rPr lang="en-GB" dirty="0">
                <a:solidFill>
                  <a:schemeClr val="tx1"/>
                </a:solidFill>
                <a:ea typeface="Calibri" panose="020F0502020204030204" pitchFamily="34" charset="0"/>
                <a:cs typeface="Arial" panose="020B0604020202020204" pitchFamily="34" charset="0"/>
              </a:rPr>
              <a:t>clicking on “File” at the top left, you get several options for the project document itself, including download, settings and location of the file.</a:t>
            </a:r>
          </a:p>
          <a:p>
            <a:pPr marL="228600" indent="-228600">
              <a:lnSpc>
                <a:spcPct val="115000"/>
              </a:lnSpc>
              <a:buAutoNum type="arabicPeriod"/>
            </a:pPr>
            <a:endParaRPr lang="en-GB"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r>
              <a:rPr lang="en-GB" dirty="0">
                <a:solidFill>
                  <a:schemeClr val="tx1"/>
                </a:solidFill>
                <a:ea typeface="Calibri" panose="020F0502020204030204" pitchFamily="34" charset="0"/>
                <a:cs typeface="Arial" panose="020B0604020202020204" pitchFamily="34" charset="0"/>
              </a:rPr>
              <a:t>The menu on the top right gives you more important tools (from left to right):</a:t>
            </a:r>
            <a:br>
              <a:rPr lang="en-GB" dirty="0">
                <a:solidFill>
                  <a:schemeClr val="tx1"/>
                </a:solidFill>
                <a:ea typeface="Calibri" panose="020F0502020204030204" pitchFamily="34" charset="0"/>
                <a:cs typeface="Arial" panose="020B0604020202020204" pitchFamily="34" charset="0"/>
              </a:rPr>
            </a:br>
            <a:br>
              <a:rPr lang="en-GB" dirty="0">
                <a:solidFill>
                  <a:schemeClr val="tx1"/>
                </a:solidFill>
                <a:ea typeface="Calibri" panose="020F0502020204030204" pitchFamily="34" charset="0"/>
                <a:cs typeface="Arial" panose="020B0604020202020204" pitchFamily="34" charset="0"/>
              </a:rPr>
            </a:br>
            <a:br>
              <a:rPr lang="en-GB" dirty="0">
                <a:solidFill>
                  <a:schemeClr val="tx1"/>
                </a:solidFill>
                <a:ea typeface="Calibri" panose="020F0502020204030204" pitchFamily="34" charset="0"/>
                <a:cs typeface="Arial" panose="020B0604020202020204" pitchFamily="34" charset="0"/>
              </a:rPr>
            </a:br>
            <a:endParaRPr lang="en-GB" dirty="0">
              <a:solidFill>
                <a:schemeClr val="tx1"/>
              </a:solidFill>
              <a:ea typeface="Calibri" panose="020F0502020204030204" pitchFamily="34" charset="0"/>
              <a:cs typeface="Arial" panose="020B0604020202020204" pitchFamily="34" charset="0"/>
            </a:endParaRPr>
          </a:p>
          <a:p>
            <a:pPr marL="171450" indent="-171450">
              <a:lnSpc>
                <a:spcPct val="115000"/>
              </a:lnSpc>
              <a:buFont typeface="Wingdings" pitchFamily="2" charset="2"/>
              <a:buChar char="q"/>
            </a:pPr>
            <a:r>
              <a:rPr lang="en-GB" dirty="0">
                <a:solidFill>
                  <a:schemeClr val="tx1"/>
                </a:solidFill>
                <a:ea typeface="Calibri" panose="020F0502020204030204" pitchFamily="34" charset="0"/>
                <a:cs typeface="Arial" panose="020B0604020202020204" pitchFamily="34" charset="0"/>
              </a:rPr>
              <a:t>See analytics for the project.</a:t>
            </a:r>
          </a:p>
          <a:p>
            <a:pPr marL="171450" indent="-171450">
              <a:lnSpc>
                <a:spcPct val="115000"/>
              </a:lnSpc>
              <a:buFont typeface="Wingdings" pitchFamily="2" charset="2"/>
              <a:buChar char="q"/>
            </a:pPr>
            <a:r>
              <a:rPr lang="en-GB" dirty="0">
                <a:solidFill>
                  <a:schemeClr val="tx1"/>
                </a:solidFill>
                <a:ea typeface="Calibri" panose="020F0502020204030204" pitchFamily="34" charset="0"/>
                <a:cs typeface="Arial" panose="020B0604020202020204" pitchFamily="34" charset="0"/>
              </a:rPr>
              <a:t>View comments on the document.</a:t>
            </a:r>
          </a:p>
          <a:p>
            <a:pPr marL="171450" indent="-171450">
              <a:lnSpc>
                <a:spcPct val="115000"/>
              </a:lnSpc>
              <a:buFont typeface="Wingdings" pitchFamily="2" charset="2"/>
              <a:buChar char="q"/>
            </a:pPr>
            <a:r>
              <a:rPr lang="en-GB" dirty="0">
                <a:solidFill>
                  <a:schemeClr val="tx1"/>
                </a:solidFill>
                <a:ea typeface="Calibri" panose="020F0502020204030204" pitchFamily="34" charset="0"/>
                <a:cs typeface="Arial" panose="020B0604020202020204" pitchFamily="34" charset="0"/>
              </a:rPr>
              <a:t>Present the presentation in different modes.</a:t>
            </a:r>
          </a:p>
          <a:p>
            <a:pPr marL="171450" indent="-171450">
              <a:lnSpc>
                <a:spcPct val="115000"/>
              </a:lnSpc>
              <a:buFont typeface="Wingdings" pitchFamily="2" charset="2"/>
              <a:buChar char="q"/>
            </a:pPr>
            <a:r>
              <a:rPr lang="en-GB" dirty="0">
                <a:solidFill>
                  <a:schemeClr val="tx1"/>
                </a:solidFill>
                <a:ea typeface="Calibri" panose="020F0502020204030204" pitchFamily="34" charset="0"/>
                <a:cs typeface="Arial" panose="020B0604020202020204" pitchFamily="34" charset="0"/>
              </a:rPr>
              <a:t>Share the project – here, you can invite collaborators with the desired permissions or download.</a:t>
            </a:r>
          </a:p>
          <a:p>
            <a:pPr>
              <a:lnSpc>
                <a:spcPct val="115000"/>
              </a:lnSpc>
            </a:pPr>
            <a:endParaRPr lang="en-GB" dirty="0">
              <a:solidFill>
                <a:schemeClr val="tx1"/>
              </a:solidFill>
              <a:ea typeface="Calibri" panose="020F0502020204030204" pitchFamily="34" charset="0"/>
              <a:cs typeface="Arial" panose="020B0604020202020204" pitchFamily="34" charset="0"/>
            </a:endParaRPr>
          </a:p>
          <a:p>
            <a:pPr>
              <a:lnSpc>
                <a:spcPct val="115000"/>
              </a:lnSpc>
            </a:pPr>
            <a:r>
              <a:rPr lang="en-GB" dirty="0">
                <a:solidFill>
                  <a:schemeClr val="tx1"/>
                </a:solidFill>
                <a:ea typeface="Calibri" panose="020F0502020204030204" pitchFamily="34" charset="0"/>
                <a:cs typeface="Arial" panose="020B0604020202020204" pitchFamily="34" charset="0"/>
              </a:rPr>
              <a:t>For more questions, visit the </a:t>
            </a:r>
            <a:r>
              <a:rPr lang="en-GB" b="1" dirty="0">
                <a:solidFill>
                  <a:srgbClr val="29C5F4"/>
                </a:solidFill>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Canva Help Centre</a:t>
            </a:r>
            <a:r>
              <a:rPr lang="en-GB" dirty="0">
                <a:solidFill>
                  <a:schemeClr val="tx1"/>
                </a:solidFill>
                <a:ea typeface="Calibri" panose="020F0502020204030204" pitchFamily="34" charset="0"/>
                <a:cs typeface="Arial" panose="020B0604020202020204" pitchFamily="34" charset="0"/>
              </a:rPr>
              <a:t>.</a:t>
            </a:r>
            <a:endParaRPr lang="en-GB"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just"/>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5" name="Grafik 4">
            <a:extLst>
              <a:ext uri="{FF2B5EF4-FFF2-40B4-BE49-F238E27FC236}">
                <a16:creationId xmlns:a16="http://schemas.microsoft.com/office/drawing/2014/main" id="{2DFD7B94-62CA-2BF7-DBEB-4C874FCE40F1}"/>
              </a:ext>
            </a:extLst>
          </p:cNvPr>
          <p:cNvPicPr>
            <a:picLocks noChangeAspect="1"/>
          </p:cNvPicPr>
          <p:nvPr/>
        </p:nvPicPr>
        <p:blipFill>
          <a:blip r:embed="rId4"/>
          <a:stretch>
            <a:fillRect/>
          </a:stretch>
        </p:blipFill>
        <p:spPr>
          <a:xfrm>
            <a:off x="992966" y="2329391"/>
            <a:ext cx="1784570" cy="875606"/>
          </a:xfrm>
          <a:prstGeom prst="rect">
            <a:avLst/>
          </a:prstGeom>
        </p:spPr>
      </p:pic>
      <p:pic>
        <p:nvPicPr>
          <p:cNvPr id="10" name="Grafik 9">
            <a:extLst>
              <a:ext uri="{FF2B5EF4-FFF2-40B4-BE49-F238E27FC236}">
                <a16:creationId xmlns:a16="http://schemas.microsoft.com/office/drawing/2014/main" id="{6DB09C5D-9976-176B-9A7C-5C8B75B9A8B9}"/>
              </a:ext>
            </a:extLst>
          </p:cNvPr>
          <p:cNvPicPr>
            <a:picLocks noChangeAspect="1"/>
          </p:cNvPicPr>
          <p:nvPr/>
        </p:nvPicPr>
        <p:blipFill>
          <a:blip r:embed="rId5"/>
          <a:stretch>
            <a:fillRect/>
          </a:stretch>
        </p:blipFill>
        <p:spPr>
          <a:xfrm>
            <a:off x="992966" y="3650575"/>
            <a:ext cx="3837157" cy="1101097"/>
          </a:xfrm>
          <a:prstGeom prst="rect">
            <a:avLst/>
          </a:prstGeom>
        </p:spPr>
      </p:pic>
      <p:pic>
        <p:nvPicPr>
          <p:cNvPr id="12" name="Grafik 11">
            <a:extLst>
              <a:ext uri="{FF2B5EF4-FFF2-40B4-BE49-F238E27FC236}">
                <a16:creationId xmlns:a16="http://schemas.microsoft.com/office/drawing/2014/main" id="{643A2A35-352C-B4BD-BFBB-B751CAFD7E1E}"/>
              </a:ext>
            </a:extLst>
          </p:cNvPr>
          <p:cNvPicPr>
            <a:picLocks noChangeAspect="1"/>
          </p:cNvPicPr>
          <p:nvPr/>
        </p:nvPicPr>
        <p:blipFill>
          <a:blip r:embed="rId6"/>
          <a:stretch>
            <a:fillRect/>
          </a:stretch>
        </p:blipFill>
        <p:spPr>
          <a:xfrm>
            <a:off x="1004603" y="5006644"/>
            <a:ext cx="373347" cy="2641082"/>
          </a:xfrm>
          <a:prstGeom prst="rect">
            <a:avLst/>
          </a:prstGeom>
        </p:spPr>
      </p:pic>
      <p:pic>
        <p:nvPicPr>
          <p:cNvPr id="14" name="Grafik 13">
            <a:extLst>
              <a:ext uri="{FF2B5EF4-FFF2-40B4-BE49-F238E27FC236}">
                <a16:creationId xmlns:a16="http://schemas.microsoft.com/office/drawing/2014/main" id="{E4497F0F-5DA0-404E-07AB-90BF753C30BD}"/>
              </a:ext>
            </a:extLst>
          </p:cNvPr>
          <p:cNvPicPr>
            <a:picLocks noChangeAspect="1"/>
          </p:cNvPicPr>
          <p:nvPr/>
        </p:nvPicPr>
        <p:blipFill>
          <a:blip r:embed="rId7"/>
          <a:stretch>
            <a:fillRect/>
          </a:stretch>
        </p:blipFill>
        <p:spPr>
          <a:xfrm>
            <a:off x="3818913" y="5022728"/>
            <a:ext cx="467636" cy="2641082"/>
          </a:xfrm>
          <a:prstGeom prst="rect">
            <a:avLst/>
          </a:prstGeom>
        </p:spPr>
      </p:pic>
      <p:sp>
        <p:nvSpPr>
          <p:cNvPr id="15" name="Textfeld 14">
            <a:extLst>
              <a:ext uri="{FF2B5EF4-FFF2-40B4-BE49-F238E27FC236}">
                <a16:creationId xmlns:a16="http://schemas.microsoft.com/office/drawing/2014/main" id="{9BC4FE03-2A17-A78D-7B62-4BF184DBDD87}"/>
              </a:ext>
            </a:extLst>
          </p:cNvPr>
          <p:cNvSpPr txBox="1"/>
          <p:nvPr/>
        </p:nvSpPr>
        <p:spPr>
          <a:xfrm>
            <a:off x="1371380" y="5065997"/>
            <a:ext cx="2504344" cy="2539157"/>
          </a:xfrm>
          <a:prstGeom prst="rect">
            <a:avLst/>
          </a:prstGeom>
          <a:noFill/>
        </p:spPr>
        <p:txBody>
          <a:bodyPr wrap="square" rtlCol="0">
            <a:spAutoFit/>
          </a:bodyPr>
          <a:lstStyle/>
          <a:p>
            <a:r>
              <a:rPr lang="en-GB" sz="900"/>
              <a:t>Change the template, layout or style of your project.</a:t>
            </a:r>
          </a:p>
          <a:p>
            <a:endParaRPr lang="en-GB" sz="900"/>
          </a:p>
          <a:p>
            <a:r>
              <a:rPr lang="en-GB" sz="900"/>
              <a:t>Add elements such as graphics or shapes to your project (look for things via the search bar).</a:t>
            </a:r>
          </a:p>
          <a:p>
            <a:endParaRPr lang="en-GB" sz="900"/>
          </a:p>
          <a:p>
            <a:endParaRPr lang="en-GB" sz="900"/>
          </a:p>
          <a:p>
            <a:r>
              <a:rPr lang="en-GB" sz="900"/>
              <a:t>Add a text box.</a:t>
            </a:r>
          </a:p>
          <a:p>
            <a:endParaRPr lang="en-GB" sz="900"/>
          </a:p>
          <a:p>
            <a:endParaRPr lang="en-GB" sz="900"/>
          </a:p>
          <a:p>
            <a:r>
              <a:rPr lang="en-GB" sz="900"/>
              <a:t>Use branded elements (paid version).</a:t>
            </a:r>
          </a:p>
          <a:p>
            <a:endParaRPr lang="en-GB" sz="900"/>
          </a:p>
          <a:p>
            <a:endParaRPr lang="en-GB" sz="400"/>
          </a:p>
          <a:p>
            <a:endParaRPr lang="en-GB" sz="800"/>
          </a:p>
          <a:p>
            <a:r>
              <a:rPr lang="en-GB" sz="900"/>
              <a:t>Upload files that you want to add to your project.</a:t>
            </a:r>
          </a:p>
          <a:p>
            <a:endParaRPr lang="en-GB" sz="900"/>
          </a:p>
          <a:p>
            <a:endParaRPr lang="en-GB" sz="500"/>
          </a:p>
          <a:p>
            <a:endParaRPr lang="en-GB" sz="800"/>
          </a:p>
          <a:p>
            <a:r>
              <a:rPr lang="en-GB" sz="900"/>
              <a:t>Draw, add shapes or sticky notes, texts or tables.</a:t>
            </a:r>
          </a:p>
        </p:txBody>
      </p:sp>
      <p:sp>
        <p:nvSpPr>
          <p:cNvPr id="17" name="Textfeld 16">
            <a:extLst>
              <a:ext uri="{FF2B5EF4-FFF2-40B4-BE49-F238E27FC236}">
                <a16:creationId xmlns:a16="http://schemas.microsoft.com/office/drawing/2014/main" id="{997C51DB-5584-4CF8-AF8D-529A1B34CA87}"/>
              </a:ext>
            </a:extLst>
          </p:cNvPr>
          <p:cNvSpPr txBox="1"/>
          <p:nvPr/>
        </p:nvSpPr>
        <p:spPr>
          <a:xfrm>
            <a:off x="4278110" y="5065997"/>
            <a:ext cx="2504344" cy="2539157"/>
          </a:xfrm>
          <a:prstGeom prst="rect">
            <a:avLst/>
          </a:prstGeom>
          <a:noFill/>
        </p:spPr>
        <p:txBody>
          <a:bodyPr wrap="square" rtlCol="0">
            <a:spAutoFit/>
          </a:bodyPr>
          <a:lstStyle/>
          <a:p>
            <a:r>
              <a:rPr lang="en-GB" sz="900"/>
              <a:t>Switch to a different project on your Canva account.</a:t>
            </a:r>
          </a:p>
          <a:p>
            <a:endParaRPr lang="en-GB" sz="700"/>
          </a:p>
          <a:p>
            <a:endParaRPr lang="en-GB" sz="800"/>
          </a:p>
          <a:p>
            <a:r>
              <a:rPr lang="en-GB" sz="900"/>
              <a:t>Connect Canva to different apps to include graphs, music or translation.</a:t>
            </a:r>
          </a:p>
          <a:p>
            <a:endParaRPr lang="en-GB" sz="900"/>
          </a:p>
          <a:p>
            <a:endParaRPr lang="en-GB" sz="900"/>
          </a:p>
          <a:p>
            <a:endParaRPr lang="en-GB" sz="900"/>
          </a:p>
          <a:p>
            <a:r>
              <a:rPr lang="en-GB" sz="900"/>
              <a:t>Add images, graphics or videos generated by AI.</a:t>
            </a:r>
          </a:p>
          <a:p>
            <a:endParaRPr lang="en-GB" sz="900"/>
          </a:p>
          <a:p>
            <a:endParaRPr lang="en-GB" sz="900"/>
          </a:p>
          <a:p>
            <a:endParaRPr lang="en-GB" sz="900"/>
          </a:p>
          <a:p>
            <a:r>
              <a:rPr lang="en-GB" sz="900"/>
              <a:t>Change the background of your project.</a:t>
            </a:r>
          </a:p>
          <a:p>
            <a:endParaRPr lang="en-GB" sz="800"/>
          </a:p>
          <a:p>
            <a:endParaRPr lang="en-GB" sz="600"/>
          </a:p>
          <a:p>
            <a:endParaRPr lang="en-GB" sz="900"/>
          </a:p>
          <a:p>
            <a:r>
              <a:rPr lang="en-GB" sz="900"/>
              <a:t>Include a chart.</a:t>
            </a:r>
          </a:p>
        </p:txBody>
      </p:sp>
      <p:pic>
        <p:nvPicPr>
          <p:cNvPr id="19" name="Grafik 18">
            <a:extLst>
              <a:ext uri="{FF2B5EF4-FFF2-40B4-BE49-F238E27FC236}">
                <a16:creationId xmlns:a16="http://schemas.microsoft.com/office/drawing/2014/main" id="{1AE994CD-8496-C591-8CB7-F4A0151D6242}"/>
              </a:ext>
            </a:extLst>
          </p:cNvPr>
          <p:cNvPicPr>
            <a:picLocks noChangeAspect="1"/>
          </p:cNvPicPr>
          <p:nvPr/>
        </p:nvPicPr>
        <p:blipFill>
          <a:blip r:embed="rId8"/>
          <a:srcRect t="1" b="87462"/>
          <a:stretch/>
        </p:blipFill>
        <p:spPr>
          <a:xfrm>
            <a:off x="992966" y="8112561"/>
            <a:ext cx="2863997" cy="598705"/>
          </a:xfrm>
          <a:prstGeom prst="rect">
            <a:avLst/>
          </a:prstGeom>
        </p:spPr>
      </p:pic>
      <p:pic>
        <p:nvPicPr>
          <p:cNvPr id="21" name="Grafik 20">
            <a:extLst>
              <a:ext uri="{FF2B5EF4-FFF2-40B4-BE49-F238E27FC236}">
                <a16:creationId xmlns:a16="http://schemas.microsoft.com/office/drawing/2014/main" id="{125ABD33-AE7F-0312-2345-4EF2F3DCA76E}"/>
              </a:ext>
            </a:extLst>
          </p:cNvPr>
          <p:cNvPicPr>
            <a:picLocks noChangeAspect="1"/>
          </p:cNvPicPr>
          <p:nvPr/>
        </p:nvPicPr>
        <p:blipFill>
          <a:blip r:embed="rId9"/>
          <a:stretch>
            <a:fillRect/>
          </a:stretch>
        </p:blipFill>
        <p:spPr>
          <a:xfrm>
            <a:off x="1004603" y="8894626"/>
            <a:ext cx="2602197" cy="496783"/>
          </a:xfrm>
          <a:prstGeom prst="rect">
            <a:avLst/>
          </a:prstGeom>
        </p:spPr>
      </p:pic>
    </p:spTree>
    <p:extLst>
      <p:ext uri="{BB962C8B-B14F-4D97-AF65-F5344CB8AC3E}">
        <p14:creationId xmlns:p14="http://schemas.microsoft.com/office/powerpoint/2010/main" val="2251885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a:lstStyle/>
          <a:p>
            <a:r>
              <a:rPr lang="en-GB" sz="8800"/>
              <a:t>WEEK 11</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21</a:t>
            </a:fld>
            <a:endParaRPr lang="fr-CA"/>
          </a:p>
        </p:txBody>
      </p:sp>
      <p:pic>
        <p:nvPicPr>
          <p:cNvPr id="5" name="Picture Placeholder 20">
            <a:extLst>
              <a:ext uri="{FF2B5EF4-FFF2-40B4-BE49-F238E27FC236}">
                <a16:creationId xmlns:a16="http://schemas.microsoft.com/office/drawing/2014/main" id="{FC4547A9-518B-5F36-4F64-A2B49600839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3607376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697281" y="1599143"/>
            <a:ext cx="6076734" cy="5148672"/>
          </a:xfrm>
        </p:spPr>
        <p:txBody>
          <a:bodyPr lIns="91440" tIns="45720" rIns="91440" bIns="45720" numCol="1" spcCol="288000" anchor="t">
            <a:noAutofit/>
          </a:bodyPr>
          <a:lstStyle/>
          <a:p>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 the fourth process step, the (Service) Development phase takes place. Explicitly</a:t>
            </a:r>
            <a:b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process steps that are relevant to (service) innovation have been established, which are</a:t>
            </a:r>
            <a:b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implementation of changes after having tested the concept, experimentation and/or</a:t>
            </a:r>
            <a:b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simulation of the implemented ideas, the development of different service/product elements, as well as the preparation for validation of the innovation. In this stage, implementation and integration activities such as software development would be a focus, design activities, many rounds of prototyping and developing a pilot service. Validation activities are prepared for the next stage, such as planning usability tests.  </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dirty="0">
                <a:solidFill>
                  <a:schemeClr val="tx1"/>
                </a:solidFill>
                <a:effectLst/>
                <a:latin typeface="Calibri"/>
                <a:ea typeface="Calibri"/>
                <a:cs typeface="Times New Roman"/>
              </a:rPr>
              <a:t>(Digital) Prototyping forms an important element in the step. A digital prototype is a mockup of a product/service/process that gives you, your stakeholders and users an initial idea of how the software will look or work. Most importantly, it is a first step towards releasing to market a product or feature that fulfils users’ needs and your goals. It allows testing (with users, stakeholders, and investors) the general concept for the design. A prototype has no engineering behind it, with few or no working functionalities or real data. The prototype is often a front, an interactive </a:t>
            </a:r>
            <a:r>
              <a:rPr lang="en-US" dirty="0" err="1">
                <a:solidFill>
                  <a:schemeClr val="tx1"/>
                </a:solidFill>
                <a:effectLst/>
                <a:latin typeface="Calibri"/>
                <a:ea typeface="Calibri"/>
                <a:cs typeface="Times New Roman"/>
              </a:rPr>
              <a:t>visualisation</a:t>
            </a:r>
            <a:r>
              <a:rPr lang="en-US" dirty="0">
                <a:solidFill>
                  <a:schemeClr val="tx1"/>
                </a:solidFill>
                <a:effectLst/>
                <a:latin typeface="Calibri"/>
                <a:ea typeface="Calibri"/>
                <a:cs typeface="Times New Roman"/>
              </a:rPr>
              <a:t> or clickable trailer of the product/service/process – a means to test and validate the look and feel decided on so far and the main concept.</a:t>
            </a:r>
            <a:endParaRPr lang="en-GB" dirty="0">
              <a:solidFill>
                <a:schemeClr val="tx1"/>
              </a:solidFill>
              <a:effectLst/>
              <a:latin typeface="Calibri"/>
              <a:ea typeface="Calibri"/>
              <a:cs typeface="Times New Roman"/>
            </a:endParaRPr>
          </a:p>
          <a:p>
            <a:endParaRPr lang="en-US" dirty="0">
              <a:solidFill>
                <a:schemeClr val="tx1"/>
              </a:solidFill>
              <a:latin typeface="Calibri"/>
              <a:ea typeface="Calibri"/>
              <a:cs typeface="Times New Roman"/>
            </a:endParaRPr>
          </a:p>
          <a:p>
            <a:pPr algn="just"/>
            <a:r>
              <a:rPr lang="en-US" dirty="0">
                <a:solidFill>
                  <a:schemeClr val="tx1"/>
                </a:solidFill>
                <a:effectLst/>
                <a:latin typeface="Calibri"/>
                <a:ea typeface="Calibri"/>
                <a:cs typeface="Times New Roman"/>
              </a:rPr>
              <a:t>Under normal circumstances, a digital prototype usually takes between 1 and 2 weeks to build and answers several business needs, including testing and data gathering, ideating and </a:t>
            </a:r>
            <a:r>
              <a:rPr lang="en-US" dirty="0" err="1">
                <a:solidFill>
                  <a:schemeClr val="tx1"/>
                </a:solidFill>
                <a:effectLst/>
                <a:latin typeface="Calibri"/>
                <a:ea typeface="Calibri"/>
                <a:cs typeface="Times New Roman"/>
              </a:rPr>
              <a:t>visualising</a:t>
            </a:r>
            <a:r>
              <a:rPr lang="en-US" dirty="0">
                <a:solidFill>
                  <a:schemeClr val="tx1"/>
                </a:solidFill>
                <a:effectLst/>
                <a:latin typeface="Calibri"/>
                <a:ea typeface="Calibri"/>
                <a:cs typeface="Times New Roman"/>
              </a:rPr>
              <a:t>. As part of this course, however, we are going to engage in a form of </a:t>
            </a:r>
            <a:r>
              <a:rPr lang="en-US" dirty="0" err="1">
                <a:solidFill>
                  <a:schemeClr val="tx1"/>
                </a:solidFill>
                <a:effectLst/>
                <a:latin typeface="Calibri"/>
                <a:ea typeface="Calibri"/>
                <a:cs typeface="Times New Roman"/>
              </a:rPr>
              <a:t>pressurised</a:t>
            </a:r>
            <a:r>
              <a:rPr lang="en-US" dirty="0">
                <a:solidFill>
                  <a:schemeClr val="tx1"/>
                </a:solidFill>
                <a:effectLst/>
                <a:latin typeface="Calibri"/>
                <a:ea typeface="Calibri"/>
                <a:cs typeface="Times New Roman"/>
              </a:rPr>
              <a:t> rapid prototyping.</a:t>
            </a:r>
            <a:endParaRPr lang="en-GB" dirty="0">
              <a:solidFill>
                <a:schemeClr val="tx1"/>
              </a:solidFill>
              <a:effectLst/>
              <a:latin typeface="Calibri"/>
              <a:ea typeface="Calibri"/>
              <a:cs typeface="Times New Roman"/>
            </a:endParaRPr>
          </a:p>
          <a:p>
            <a:pPr>
              <a:lnSpc>
                <a:spcPct val="115000"/>
              </a:lnSpc>
            </a:pPr>
            <a:endParaRPr lang="en-GB" b="1" i="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IE" sz="1600" b="1" dirty="0">
                <a:solidFill>
                  <a:srgbClr val="8652A1"/>
                </a:solidFill>
                <a:ea typeface="Calibri" panose="020F0502020204030204" pitchFamily="34" charset="0"/>
                <a:cs typeface="Arial" panose="020B0604020202020204" pitchFamily="34" charset="0"/>
              </a:rPr>
              <a:t>Step </a:t>
            </a:r>
            <a:r>
              <a:rPr lang="en-IE" sz="1600" b="1" dirty="0">
                <a:solidFill>
                  <a:srgbClr val="8652A1"/>
                </a:solidFill>
                <a:effectLst/>
                <a:latin typeface="Calibri" panose="020F0502020204030204" pitchFamily="34" charset="0"/>
                <a:ea typeface="Calibri" panose="020F0502020204030204" pitchFamily="34" charset="0"/>
                <a:cs typeface="Arial" panose="020B0604020202020204" pitchFamily="34" charset="0"/>
              </a:rPr>
              <a:t>1: </a:t>
            </a:r>
            <a:r>
              <a:rPr lang="en-IE" sz="1600" b="1" dirty="0" err="1">
                <a:solidFill>
                  <a:srgbClr val="8652A1"/>
                </a:solidFill>
                <a:effectLst/>
                <a:latin typeface="Calibri" panose="020F0502020204030204" pitchFamily="34" charset="0"/>
                <a:ea typeface="Calibri" panose="020F0502020204030204" pitchFamily="34" charset="0"/>
                <a:cs typeface="Arial" panose="020B0604020202020204" pitchFamily="34" charset="0"/>
              </a:rPr>
              <a:t>MoSCoW</a:t>
            </a:r>
            <a:r>
              <a:rPr lang="en-IE" sz="1600" b="1" dirty="0">
                <a:solidFill>
                  <a:srgbClr val="8652A1"/>
                </a:solidFill>
                <a:effectLst/>
                <a:latin typeface="Calibri" panose="020F0502020204030204" pitchFamily="34" charset="0"/>
                <a:ea typeface="Calibri" panose="020F0502020204030204" pitchFamily="34" charset="0"/>
                <a:cs typeface="Arial" panose="020B0604020202020204" pitchFamily="34" charset="0"/>
              </a:rPr>
              <a:t> Method</a:t>
            </a:r>
            <a:endParaRPr lang="en-GB" sz="1600" b="1" dirty="0">
              <a:solidFill>
                <a:srgbClr val="8652A1"/>
              </a:solidFill>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Reflect on the text and information given and design a service blueprinting flowchart for the company’s new service, product or process. For that, you need to answer:</a:t>
            </a:r>
            <a:r>
              <a:rPr lang="en-GB" dirty="0">
                <a:solidFill>
                  <a:schemeClr val="tx1"/>
                </a:solidFill>
                <a:ea typeface="Calibri" panose="020F0502020204030204" pitchFamily="34" charset="0"/>
                <a:cs typeface="Times New Roman" panose="02020603050405020304" pitchFamily="18" charset="0"/>
              </a:rPr>
              <a:t> </a:t>
            </a:r>
            <a:r>
              <a:rPr lang="en-US"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are the core elements of your new product/service/process? </a:t>
            </a:r>
          </a:p>
          <a:p>
            <a:r>
              <a:rPr lang="en-US" dirty="0">
                <a:solidFill>
                  <a:schemeClr val="tx1"/>
                </a:solidFill>
                <a:effectLst/>
                <a:latin typeface="Calibri"/>
                <a:ea typeface="Calibri"/>
                <a:cs typeface="Times New Roman"/>
              </a:rPr>
              <a:t>The acronym </a:t>
            </a:r>
            <a:r>
              <a:rPr lang="en-US" dirty="0" err="1">
                <a:solidFill>
                  <a:schemeClr val="tx1"/>
                </a:solidFill>
                <a:effectLst/>
                <a:latin typeface="Calibri"/>
                <a:ea typeface="Calibri"/>
                <a:cs typeface="Times New Roman"/>
              </a:rPr>
              <a:t>MoSCoW</a:t>
            </a:r>
            <a:r>
              <a:rPr lang="en-US" dirty="0">
                <a:solidFill>
                  <a:schemeClr val="tx1"/>
                </a:solidFill>
                <a:effectLst/>
                <a:latin typeface="Calibri"/>
                <a:ea typeface="Calibri"/>
                <a:cs typeface="Times New Roman"/>
              </a:rPr>
              <a:t> represents four categories of initiatives: must-have, should-have, could-have, and won’t-have or will not have right now. Some companies also use the “W” in </a:t>
            </a:r>
            <a:r>
              <a:rPr lang="en-US" dirty="0" err="1">
                <a:solidFill>
                  <a:schemeClr val="tx1"/>
                </a:solidFill>
                <a:effectLst/>
                <a:latin typeface="Calibri"/>
                <a:ea typeface="Calibri"/>
                <a:cs typeface="Times New Roman"/>
              </a:rPr>
              <a:t>MoSCoW</a:t>
            </a:r>
            <a:r>
              <a:rPr lang="en-US" dirty="0">
                <a:solidFill>
                  <a:schemeClr val="tx1"/>
                </a:solidFill>
                <a:effectLst/>
                <a:latin typeface="Calibri"/>
                <a:ea typeface="Calibri"/>
                <a:cs typeface="Times New Roman"/>
              </a:rPr>
              <a:t> to mean “wish”.</a:t>
            </a:r>
          </a:p>
          <a:p>
            <a:endParaRPr lang="en-US" dirty="0">
              <a:solidFill>
                <a:schemeClr val="tx1"/>
              </a:solidFill>
              <a:latin typeface="Calibri"/>
              <a:ea typeface="Calibri"/>
              <a:cs typeface="Times New Roman"/>
            </a:endParaRPr>
          </a:p>
          <a:p>
            <a:endParaRPr lang="en-US" dirty="0">
              <a:solidFill>
                <a:schemeClr val="tx1"/>
              </a:solidFill>
              <a:effectLst/>
              <a:latin typeface="Calibri"/>
              <a:ea typeface="Calibri"/>
              <a:cs typeface="Times New Roman"/>
            </a:endParaRPr>
          </a:p>
          <a:p>
            <a:pPr lvl="0">
              <a:lnSpc>
                <a:spcPct val="107000"/>
              </a:lnSpc>
              <a:spcAft>
                <a:spcPts val="800"/>
              </a:spcAft>
            </a:pPr>
            <a:endParaRPr lang="en-US" dirty="0">
              <a:solidFill>
                <a:schemeClr val="tx1"/>
              </a:solidFill>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q"/>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q"/>
            </a:pP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rtl="0" fontAlgn="base"/>
            <a:r>
              <a:rPr lang="en-US" b="0" i="0" u="none" strike="noStrike" dirty="0">
                <a:solidFill>
                  <a:srgbClr val="0B1430"/>
                </a:solidFill>
                <a:effectLst/>
                <a:latin typeface="Calibri"/>
                <a:ea typeface="Open Sans"/>
                <a:cs typeface="Calibri"/>
              </a:rPr>
              <a:t>You can </a:t>
            </a:r>
            <a:r>
              <a:rPr lang="en-GB" b="0" i="0" u="none" strike="noStrike" dirty="0">
                <a:solidFill>
                  <a:srgbClr val="0B1430"/>
                </a:solidFill>
                <a:effectLst/>
                <a:latin typeface="Calibri"/>
                <a:ea typeface="Open Sans"/>
                <a:cs typeface="Calibri"/>
              </a:rPr>
              <a:t>use the </a:t>
            </a:r>
            <a:r>
              <a:rPr lang="en-GB" b="1" i="0" u="sng" strike="noStrike" dirty="0">
                <a:solidFill>
                  <a:srgbClr val="29C5F4"/>
                </a:solidFill>
                <a:effectLst/>
                <a:latin typeface="Calibri"/>
                <a:ea typeface="Open Sans"/>
                <a:cs typeface="Calibri"/>
                <a:hlinkClick r:id="rId3">
                  <a:extLst>
                    <a:ext uri="{A12FA001-AC4F-418D-AE19-62706E023703}">
                      <ahyp:hlinkClr xmlns:ahyp="http://schemas.microsoft.com/office/drawing/2018/hyperlinkcolor" val="tx"/>
                    </a:ext>
                  </a:extLst>
                </a:hlinkClick>
              </a:rPr>
              <a:t>Miro MoSCoW Matrix template</a:t>
            </a:r>
            <a:r>
              <a:rPr lang="en-GB" b="0" i="0" u="none" strike="noStrike" dirty="0">
                <a:solidFill>
                  <a:srgbClr val="0B1430"/>
                </a:solidFill>
                <a:effectLst/>
                <a:latin typeface="Calibri"/>
                <a:ea typeface="Open Sans"/>
                <a:cs typeface="Calibri"/>
              </a:rPr>
              <a:t> (click on ”Use template” and log in to start working), or you can select another relevant tool, such as Sketch, </a:t>
            </a:r>
            <a:r>
              <a:rPr lang="en-GB" b="0" i="0" u="none" strike="noStrike" dirty="0" err="1">
                <a:solidFill>
                  <a:srgbClr val="0B1430"/>
                </a:solidFill>
                <a:effectLst/>
                <a:latin typeface="Calibri"/>
                <a:ea typeface="Open Sans"/>
                <a:cs typeface="Calibri"/>
              </a:rPr>
              <a:t>Milanote</a:t>
            </a:r>
            <a:r>
              <a:rPr lang="en-GB" b="0" i="0" u="none" strike="noStrike" dirty="0">
                <a:solidFill>
                  <a:srgbClr val="0B1430"/>
                </a:solidFill>
                <a:effectLst/>
                <a:latin typeface="Calibri"/>
                <a:ea typeface="Open Sans"/>
                <a:cs typeface="Calibri"/>
              </a:rPr>
              <a:t>, or </a:t>
            </a:r>
            <a:r>
              <a:rPr lang="en-GB" b="0" i="0" u="none" strike="noStrike" dirty="0" err="1">
                <a:solidFill>
                  <a:srgbClr val="0B1430"/>
                </a:solidFill>
                <a:effectLst/>
                <a:latin typeface="Calibri"/>
                <a:ea typeface="Open Sans"/>
                <a:cs typeface="Calibri"/>
              </a:rPr>
              <a:t>Lucidchart</a:t>
            </a:r>
            <a:r>
              <a:rPr lang="en-GB" b="0" i="0" u="none" strike="noStrike" dirty="0">
                <a:solidFill>
                  <a:srgbClr val="0B1430"/>
                </a:solidFill>
                <a:effectLst/>
                <a:latin typeface="Calibri"/>
                <a:ea typeface="Open Sans"/>
                <a:cs typeface="Calibri"/>
              </a:rPr>
              <a:t>, to create a </a:t>
            </a:r>
            <a:r>
              <a:rPr lang="en-GB" b="0" i="0" u="none" strike="noStrike" dirty="0" err="1">
                <a:solidFill>
                  <a:srgbClr val="0B1430"/>
                </a:solidFill>
                <a:effectLst/>
                <a:latin typeface="Calibri"/>
                <a:ea typeface="Open Sans"/>
                <a:cs typeface="Calibri"/>
              </a:rPr>
              <a:t>MoSCoW</a:t>
            </a:r>
            <a:r>
              <a:rPr lang="en-GB" b="0" i="0" u="none" strike="noStrike" dirty="0">
                <a:solidFill>
                  <a:srgbClr val="0B1430"/>
                </a:solidFill>
                <a:effectLst/>
                <a:latin typeface="Calibri"/>
                <a:ea typeface="Open Sans"/>
                <a:cs typeface="Calibri"/>
              </a:rPr>
              <a:t> diagram.</a:t>
            </a:r>
            <a:r>
              <a:rPr lang="en-US" b="0" i="0" dirty="0">
                <a:solidFill>
                  <a:srgbClr val="000000"/>
                </a:solidFill>
                <a:effectLst/>
                <a:latin typeface="Calibri"/>
                <a:ea typeface="Open Sans"/>
                <a:cs typeface="Calibri"/>
              </a:rPr>
              <a:t>​</a:t>
            </a:r>
          </a:p>
          <a:p>
            <a:pPr algn="l" rtl="0" fontAlgn="base"/>
            <a:endParaRPr lang="en-US" b="0" i="0" dirty="0">
              <a:solidFill>
                <a:srgbClr val="000000"/>
              </a:solidFill>
              <a:effectLst/>
              <a:latin typeface="Calibri"/>
              <a:ea typeface="Open Sans"/>
              <a:cs typeface="Calibri"/>
            </a:endParaRPr>
          </a:p>
          <a:p>
            <a:pPr algn="just" rtl="0" fontAlgn="base"/>
            <a:r>
              <a:rPr lang="en-GB" b="0" i="0" u="none" strike="noStrike" dirty="0">
                <a:solidFill>
                  <a:srgbClr val="0B1430"/>
                </a:solidFill>
                <a:effectLst/>
                <a:latin typeface="Calibri" panose="020F0502020204030204" pitchFamily="34" charset="0"/>
              </a:rPr>
              <a:t>For instructions on </a:t>
            </a:r>
            <a:r>
              <a:rPr lang="en-GB" b="1" i="0" u="none" strike="noStrike" dirty="0">
                <a:solidFill>
                  <a:srgbClr val="0B1430"/>
                </a:solidFill>
                <a:effectLst/>
                <a:latin typeface="Calibri" panose="020F0502020204030204" pitchFamily="34" charset="0"/>
              </a:rPr>
              <a:t>how to use </a:t>
            </a:r>
            <a:r>
              <a:rPr lang="en-GB" b="1" i="0" u="none" strike="noStrike" dirty="0" err="1">
                <a:solidFill>
                  <a:srgbClr val="0B1430"/>
                </a:solidFill>
                <a:effectLst/>
                <a:latin typeface="Calibri" panose="020F0502020204030204" pitchFamily="34" charset="0"/>
              </a:rPr>
              <a:t>Milanote</a:t>
            </a:r>
            <a:r>
              <a:rPr lang="en-GB" b="0" i="0" u="none" strike="noStrike" dirty="0">
                <a:solidFill>
                  <a:srgbClr val="0B1430"/>
                </a:solidFill>
                <a:effectLst/>
                <a:latin typeface="Calibri" panose="020F0502020204030204" pitchFamily="34" charset="0"/>
              </a:rPr>
              <a:t>, have a look at page 25 of this </a:t>
            </a:r>
            <a:r>
              <a:rPr lang="en-GB" dirty="0"/>
              <a:t>document</a:t>
            </a:r>
            <a:r>
              <a:rPr lang="en-GB" b="0" i="0" u="none" strike="noStrike" dirty="0">
                <a:solidFill>
                  <a:srgbClr val="0B1430"/>
                </a:solidFill>
                <a:effectLst/>
                <a:latin typeface="Calibri" panose="020F0502020204030204" pitchFamily="34" charset="0"/>
              </a:rPr>
              <a:t>. </a:t>
            </a:r>
            <a:endParaRPr lang="en-GB" u="sng" dirty="0">
              <a:solidFill>
                <a:srgbClr val="0563C1"/>
              </a:solidFill>
              <a:ea typeface="Calibri" panose="020F0502020204030204" pitchFamily="34" charset="0"/>
            </a:endParaRPr>
          </a:p>
          <a:p>
            <a:endParaRPr lang="en-GB" dirty="0"/>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22</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STAGE 4 – SERVICE DEVELOPMENT</a:t>
            </a:r>
            <a:endParaRPr lang="en-US"/>
          </a:p>
        </p:txBody>
      </p:sp>
      <p:sp>
        <p:nvSpPr>
          <p:cNvPr id="5" name="Rechteck 4">
            <a:extLst>
              <a:ext uri="{FF2B5EF4-FFF2-40B4-BE49-F238E27FC236}">
                <a16:creationId xmlns:a16="http://schemas.microsoft.com/office/drawing/2014/main" id="{09A007FC-5607-8A09-7455-8A42C0B98F40}"/>
              </a:ext>
            </a:extLst>
          </p:cNvPr>
          <p:cNvSpPr/>
          <p:nvPr/>
        </p:nvSpPr>
        <p:spPr>
          <a:xfrm>
            <a:off x="793533" y="6997010"/>
            <a:ext cx="1440000" cy="1080000"/>
          </a:xfrm>
          <a:prstGeom prst="rect">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nchor="ctr"/>
          <a:lstStyle/>
          <a:p>
            <a:pPr marL="0" lvl="0" indent="0" algn="ctr" defTabSz="311150">
              <a:lnSpc>
                <a:spcPct val="90000"/>
              </a:lnSpc>
              <a:spcBef>
                <a:spcPct val="0"/>
              </a:spcBef>
              <a:spcAft>
                <a:spcPct val="35000"/>
              </a:spcAft>
              <a:buNone/>
            </a:pPr>
            <a:r>
              <a:rPr lang="en-GB" sz="900" b="1" kern="1200" dirty="0"/>
              <a:t>M = MUST HAVE</a:t>
            </a:r>
            <a:r>
              <a:rPr lang="en-GB" sz="900" kern="1200" dirty="0"/>
              <a:t>: </a:t>
            </a:r>
            <a:br>
              <a:rPr lang="en-GB" sz="900" dirty="0"/>
            </a:br>
            <a:r>
              <a:rPr lang="en-GB" sz="900" kern="1200" dirty="0"/>
              <a:t>non-negotiable product/service needs that are mandatory for the product to function</a:t>
            </a:r>
            <a:endParaRPr lang="en-NL" sz="900" kern="1200" dirty="0"/>
          </a:p>
        </p:txBody>
      </p:sp>
      <p:sp>
        <p:nvSpPr>
          <p:cNvPr id="11" name="Rechteck 10">
            <a:extLst>
              <a:ext uri="{FF2B5EF4-FFF2-40B4-BE49-F238E27FC236}">
                <a16:creationId xmlns:a16="http://schemas.microsoft.com/office/drawing/2014/main" id="{11A4C77C-2732-AD72-7682-01D001F9B565}"/>
              </a:ext>
            </a:extLst>
          </p:cNvPr>
          <p:cNvSpPr/>
          <p:nvPr/>
        </p:nvSpPr>
        <p:spPr>
          <a:xfrm>
            <a:off x="2392663" y="6997010"/>
            <a:ext cx="1440000" cy="1080000"/>
          </a:xfrm>
          <a:prstGeom prst="rect">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nchor="ctr"/>
          <a:lstStyle/>
          <a:p>
            <a:pPr algn="ctr"/>
            <a:r>
              <a:rPr lang="en-GB" sz="900" b="1" kern="1200" dirty="0"/>
              <a:t>S = SHOULD HAVE:</a:t>
            </a:r>
            <a:br>
              <a:rPr lang="en-GB" sz="900" kern="1200" dirty="0"/>
            </a:br>
            <a:r>
              <a:rPr lang="en-GB" sz="900" kern="1200" dirty="0"/>
              <a:t>important aspects that are not vital but add significant value to your product</a:t>
            </a:r>
            <a:endParaRPr lang="en-GB" sz="900" dirty="0"/>
          </a:p>
        </p:txBody>
      </p:sp>
      <p:sp>
        <p:nvSpPr>
          <p:cNvPr id="14" name="Rechteck 13">
            <a:extLst>
              <a:ext uri="{FF2B5EF4-FFF2-40B4-BE49-F238E27FC236}">
                <a16:creationId xmlns:a16="http://schemas.microsoft.com/office/drawing/2014/main" id="{C6A11029-1E45-DF0E-7EA7-56D7EA574E74}"/>
              </a:ext>
            </a:extLst>
          </p:cNvPr>
          <p:cNvSpPr/>
          <p:nvPr/>
        </p:nvSpPr>
        <p:spPr>
          <a:xfrm>
            <a:off x="3991793" y="6997008"/>
            <a:ext cx="1440000" cy="1080000"/>
          </a:xfrm>
          <a:prstGeom prst="rect">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nchor="ctr"/>
          <a:lstStyle/>
          <a:p>
            <a:pPr marL="0" lvl="0" indent="0" algn="ctr" defTabSz="311150">
              <a:lnSpc>
                <a:spcPct val="90000"/>
              </a:lnSpc>
              <a:spcBef>
                <a:spcPct val="0"/>
              </a:spcBef>
              <a:spcAft>
                <a:spcPct val="35000"/>
              </a:spcAft>
              <a:buNone/>
            </a:pPr>
            <a:r>
              <a:rPr lang="en-GB" sz="900" b="1" kern="1200"/>
              <a:t>C</a:t>
            </a:r>
            <a:r>
              <a:rPr lang="en-GB" sz="900" b="1"/>
              <a:t> = </a:t>
            </a:r>
            <a:r>
              <a:rPr lang="en-GB" sz="900" b="1" kern="1200"/>
              <a:t>COULD HAVE</a:t>
            </a:r>
            <a:r>
              <a:rPr lang="en-GB" sz="900" kern="1200"/>
              <a:t>:</a:t>
            </a:r>
            <a:br>
              <a:rPr lang="en-GB" sz="900" kern="1200"/>
            </a:br>
            <a:r>
              <a:rPr lang="en-GB" sz="900" kern="1200"/>
              <a:t>nice to have aspects that will have a small impact if left out</a:t>
            </a:r>
            <a:endParaRPr lang="en-NL" sz="900" kern="1200"/>
          </a:p>
        </p:txBody>
      </p:sp>
      <p:sp>
        <p:nvSpPr>
          <p:cNvPr id="18" name="Rechteck 17">
            <a:extLst>
              <a:ext uri="{FF2B5EF4-FFF2-40B4-BE49-F238E27FC236}">
                <a16:creationId xmlns:a16="http://schemas.microsoft.com/office/drawing/2014/main" id="{77110672-A262-5344-865D-D42496F8F5F8}"/>
              </a:ext>
            </a:extLst>
          </p:cNvPr>
          <p:cNvSpPr/>
          <p:nvPr/>
        </p:nvSpPr>
        <p:spPr>
          <a:xfrm>
            <a:off x="5590922" y="6997009"/>
            <a:ext cx="1440000" cy="1080000"/>
          </a:xfrm>
          <a:prstGeom prst="rect">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a:r>
              <a:rPr lang="en-GB" sz="900" b="1" kern="1200" dirty="0"/>
              <a:t>W = WILL NOT HAVE </a:t>
            </a:r>
            <a:br>
              <a:rPr lang="en-GB" sz="900" b="1" kern="1200" dirty="0"/>
            </a:br>
            <a:r>
              <a:rPr lang="en-GB" sz="900" b="1" kern="1200" dirty="0"/>
              <a:t>BUT WISH TO HAVE</a:t>
            </a:r>
            <a:r>
              <a:rPr lang="en-GB" sz="900" kern="1200" dirty="0"/>
              <a:t>:</a:t>
            </a:r>
            <a:br>
              <a:rPr lang="en-GB" sz="900" kern="1200" dirty="0"/>
            </a:br>
            <a:r>
              <a:rPr lang="en-GB" sz="900" kern="1200" dirty="0"/>
              <a:t>aspects that are not a priority for this specific time frame (but might be added later)</a:t>
            </a:r>
            <a:endParaRPr lang="en-GB" sz="900" dirty="0"/>
          </a:p>
        </p:txBody>
      </p:sp>
    </p:spTree>
    <p:extLst>
      <p:ext uri="{BB962C8B-B14F-4D97-AF65-F5344CB8AC3E}">
        <p14:creationId xmlns:p14="http://schemas.microsoft.com/office/powerpoint/2010/main" val="1904319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D0B65-B1BC-892E-89F2-2FAA69CF4D9E}"/>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7F0F812-4FBF-38EC-7632-DD8240A4BCF1}"/>
              </a:ext>
            </a:extLst>
          </p:cNvPr>
          <p:cNvSpPr>
            <a:spLocks noGrp="1"/>
          </p:cNvSpPr>
          <p:nvPr>
            <p:ph type="body" sz="quarter" idx="64"/>
          </p:nvPr>
        </p:nvSpPr>
        <p:spPr>
          <a:xfrm>
            <a:off x="697281" y="1599144"/>
            <a:ext cx="6076734" cy="2565532"/>
          </a:xfrm>
        </p:spPr>
        <p:txBody>
          <a:bodyPr numCol="1"/>
          <a:lstStyle/>
          <a:p>
            <a:pPr algn="just">
              <a:lnSpc>
                <a:spcPct val="115000"/>
              </a:lnSpc>
            </a:pPr>
            <a:r>
              <a:rPr lang="en-IE" sz="1600" b="1" dirty="0">
                <a:solidFill>
                  <a:srgbClr val="8652A1"/>
                </a:solidFill>
                <a:ea typeface="Calibri" panose="020F0502020204030204" pitchFamily="34" charset="0"/>
                <a:cs typeface="Arial" panose="020B0604020202020204" pitchFamily="34" charset="0"/>
              </a:rPr>
              <a:t>Step</a:t>
            </a:r>
            <a:r>
              <a:rPr lang="en-IE" sz="1600" b="1" dirty="0">
                <a:solidFill>
                  <a:srgbClr val="8652A1"/>
                </a:solidFill>
                <a:effectLst/>
                <a:latin typeface="Calibri" panose="020F0502020204030204" pitchFamily="34" charset="0"/>
                <a:ea typeface="Calibri" panose="020F0502020204030204" pitchFamily="34" charset="0"/>
                <a:cs typeface="Arial" panose="020B0604020202020204" pitchFamily="34" charset="0"/>
              </a:rPr>
              <a:t> 2: Prototype Design</a:t>
            </a:r>
            <a:endParaRPr lang="en-IE" sz="1600" b="1" dirty="0">
              <a:solidFill>
                <a:srgbClr val="8652A1"/>
              </a:solidFill>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endParaRPr lang="en-GB"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171450" lvl="0" indent="-171450" algn="just">
              <a:buSzPts val="1100"/>
              <a:buFont typeface="Wingdings" pitchFamily="2" charset="2"/>
              <a:buChar char="q"/>
            </a:pPr>
            <a:r>
              <a:rPr lang="en-US" dirty="0">
                <a:solidFill>
                  <a:srgbClr val="2B2B2B"/>
                </a:solidFill>
                <a:effectLst/>
                <a:latin typeface="Calibri" panose="020F0502020204030204" pitchFamily="34" charset="0"/>
                <a:ea typeface="Times New Roman" panose="02020603050405020304" pitchFamily="18" charset="0"/>
                <a:cs typeface="Calibri" panose="020F0502020204030204" pitchFamily="34" charset="0"/>
              </a:rPr>
              <a:t>Visit the following page on Canva: </a:t>
            </a:r>
            <a:r>
              <a:rPr lang="en-GB" b="1" dirty="0">
                <a:solidFill>
                  <a:srgbClr val="29C5F4"/>
                </a:solidFill>
                <a:ea typeface="Calibri" panose="020F0502020204030204" pitchFamily="34" charset="0"/>
                <a:hlinkClick r:id="rId3">
                  <a:extLst>
                    <a:ext uri="{A12FA001-AC4F-418D-AE19-62706E023703}">
                      <ahyp:hlinkClr xmlns:ahyp="http://schemas.microsoft.com/office/drawing/2018/hyperlinkcolor" val="tx"/>
                    </a:ext>
                  </a:extLst>
                </a:hlinkClick>
              </a:rPr>
              <a:t>Free and customisable prototype templates</a:t>
            </a:r>
            <a:r>
              <a:rPr lang="en-US" dirty="0">
                <a:effectLst/>
                <a:latin typeface="Calibri" panose="020F0502020204030204" pitchFamily="34" charset="0"/>
                <a:ea typeface="Calibri" panose="020F0502020204030204" pitchFamily="34" charset="0"/>
                <a:cs typeface="Calibri" panose="020F0502020204030204" pitchFamily="34" charset="0"/>
              </a:rPr>
              <a:t>.</a:t>
            </a:r>
          </a:p>
          <a:p>
            <a:pPr marL="171450" lvl="0" indent="-171450" algn="just">
              <a:buSzPts val="1100"/>
              <a:buFont typeface="Wingdings" pitchFamily="2" charset="2"/>
              <a:buChar char="q"/>
            </a:pPr>
            <a:r>
              <a:rPr lang="en-US" dirty="0">
                <a:ea typeface="Calibri" panose="020F0502020204030204" pitchFamily="34" charset="0"/>
              </a:rPr>
              <a:t>T</a:t>
            </a:r>
            <a:r>
              <a:rPr lang="en-US" dirty="0">
                <a:effectLst/>
                <a:latin typeface="Calibri" panose="020F0502020204030204" pitchFamily="34" charset="0"/>
                <a:ea typeface="Calibri" panose="020F0502020204030204" pitchFamily="34" charset="0"/>
                <a:cs typeface="Calibri" panose="020F0502020204030204" pitchFamily="34" charset="0"/>
              </a:rPr>
              <a:t>ake a couple of minutes to </a:t>
            </a:r>
            <a:r>
              <a:rPr lang="en-US" b="1" dirty="0">
                <a:effectLst/>
                <a:latin typeface="Calibri" panose="020F0502020204030204" pitchFamily="34" charset="0"/>
                <a:ea typeface="Calibri" panose="020F0502020204030204" pitchFamily="34" charset="0"/>
                <a:cs typeface="Calibri" panose="020F0502020204030204" pitchFamily="34" charset="0"/>
              </a:rPr>
              <a:t>explore</a:t>
            </a:r>
            <a:r>
              <a:rPr lang="en-US" dirty="0">
                <a:effectLst/>
                <a:latin typeface="Calibri" panose="020F0502020204030204" pitchFamily="34" charset="0"/>
                <a:ea typeface="Calibri" panose="020F0502020204030204" pitchFamily="34" charset="0"/>
                <a:cs typeface="Calibri" panose="020F0502020204030204" pitchFamily="34" charset="0"/>
              </a:rPr>
              <a:t> some of the templates.</a:t>
            </a:r>
          </a:p>
          <a:p>
            <a:pPr marL="171450" indent="-171450" algn="just">
              <a:buSzPts val="1100"/>
              <a:buFont typeface="Wingdings" pitchFamily="2" charset="2"/>
              <a:buChar char="q"/>
            </a:pPr>
            <a:r>
              <a:rPr lang="en-US" dirty="0">
                <a:effectLst/>
                <a:latin typeface="Calibri" panose="020F0502020204030204" pitchFamily="34" charset="0"/>
                <a:ea typeface="Calibri" panose="020F0502020204030204" pitchFamily="34" charset="0"/>
                <a:cs typeface="Calibri" panose="020F0502020204030204" pitchFamily="34" charset="0"/>
              </a:rPr>
              <a:t>In </a:t>
            </a:r>
            <a:r>
              <a:rPr lang="en-US" dirty="0">
                <a:solidFill>
                  <a:srgbClr val="2B2B2B"/>
                </a:solidFill>
              </a:rPr>
              <a:t>your team, discuss how such templates might help you in designing your own prototype for your sustainable logistic solution (service, or process). </a:t>
            </a:r>
          </a:p>
          <a:p>
            <a:pPr marL="171450" indent="-171450" algn="just">
              <a:buSzPts val="1100"/>
              <a:buFont typeface="Wingdings" pitchFamily="2" charset="2"/>
              <a:buChar char="q"/>
            </a:pPr>
            <a:r>
              <a:rPr lang="en-US" dirty="0">
                <a:solidFill>
                  <a:srgbClr val="2B2B2B"/>
                </a:solidFill>
              </a:rPr>
              <a:t>Choose up to 3 templates and </a:t>
            </a:r>
            <a:r>
              <a:rPr lang="en-US" b="1" dirty="0">
                <a:solidFill>
                  <a:srgbClr val="2B2B2B"/>
                </a:solidFill>
              </a:rPr>
              <a:t>design different versions of your prototype </a:t>
            </a:r>
            <a:r>
              <a:rPr lang="en-US" dirty="0">
                <a:solidFill>
                  <a:srgbClr val="2B2B2B"/>
                </a:solidFill>
              </a:rPr>
              <a:t>– work on it until your group has a testable version for the next stage (focus on bringing your ideas to life visually, even if it is not perfect).</a:t>
            </a:r>
          </a:p>
          <a:p>
            <a:pPr marL="171450" indent="-171450" algn="just">
              <a:buSzPts val="1100"/>
              <a:buFont typeface="Wingdings" pitchFamily="2" charset="2"/>
              <a:buChar char="q"/>
            </a:pPr>
            <a:r>
              <a:rPr lang="en-US" dirty="0">
                <a:solidFill>
                  <a:srgbClr val="2B2B2B"/>
                </a:solidFill>
              </a:rPr>
              <a:t>Keep all your prototype versions for project documentation, and later present them to the other teams and discuss your process.</a:t>
            </a:r>
          </a:p>
          <a:p>
            <a:pPr marL="171450" indent="-171450">
              <a:buSzPts val="1100"/>
              <a:buFont typeface="Wingdings" pitchFamily="2" charset="2"/>
              <a:buChar char="q"/>
            </a:pPr>
            <a:endParaRPr lang="en-US"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a:buSzPts val="1100"/>
            </a:pPr>
            <a:endParaRPr lang="en-US" dirty="0">
              <a:solidFill>
                <a:srgbClr val="2B2B2B"/>
              </a:solidFill>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6D778EC-330E-9499-9848-7E4D152AC2B6}"/>
              </a:ext>
            </a:extLst>
          </p:cNvPr>
          <p:cNvSpPr>
            <a:spLocks noGrp="1"/>
          </p:cNvSpPr>
          <p:nvPr>
            <p:ph type="sldNum" sz="quarter" idx="4"/>
          </p:nvPr>
        </p:nvSpPr>
        <p:spPr/>
        <p:txBody>
          <a:bodyPr/>
          <a:lstStyle/>
          <a:p>
            <a:fld id="{9C527BFA-2C0E-4CEC-B6A5-913A56FEF4B4}" type="slidenum">
              <a:rPr lang="fr-CA" smtClean="0"/>
              <a:pPr/>
              <a:t>23</a:t>
            </a:fld>
            <a:endParaRPr lang="fr-CA"/>
          </a:p>
        </p:txBody>
      </p:sp>
      <p:sp>
        <p:nvSpPr>
          <p:cNvPr id="7" name="Freeform 1">
            <a:extLst>
              <a:ext uri="{FF2B5EF4-FFF2-40B4-BE49-F238E27FC236}">
                <a16:creationId xmlns:a16="http://schemas.microsoft.com/office/drawing/2014/main" id="{06BB3D3D-9FD6-A62E-D0E1-5343BB2BCC10}"/>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5CA6144F-9A04-62C0-D03E-56B100CEAA28}"/>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STAGE 4 – SERVICE DEVELOPMENT</a:t>
            </a:r>
            <a:endParaRPr lang="en-US" dirty="0"/>
          </a:p>
        </p:txBody>
      </p:sp>
      <p:pic>
        <p:nvPicPr>
          <p:cNvPr id="10" name="Picture 9" descr="A screenshot of a computer&#10;&#10;Description automatically generated">
            <a:extLst>
              <a:ext uri="{FF2B5EF4-FFF2-40B4-BE49-F238E27FC236}">
                <a16:creationId xmlns:a16="http://schemas.microsoft.com/office/drawing/2014/main" id="{8DCEB3CD-32E6-6B06-8542-7D0CCF60EEA0}"/>
              </a:ext>
            </a:extLst>
          </p:cNvPr>
          <p:cNvPicPr>
            <a:picLocks noChangeAspect="1"/>
          </p:cNvPicPr>
          <p:nvPr/>
        </p:nvPicPr>
        <p:blipFill rotWithShape="1">
          <a:blip r:embed="rId4">
            <a:extLst>
              <a:ext uri="{28A0092B-C50C-407E-A947-70E740481C1C}">
                <a14:useLocalDpi xmlns:a14="http://schemas.microsoft.com/office/drawing/2010/main" val="0"/>
              </a:ext>
            </a:extLst>
          </a:blip>
          <a:srcRect t="12509" r="496"/>
          <a:stretch/>
        </p:blipFill>
        <p:spPr>
          <a:xfrm>
            <a:off x="697281" y="3852663"/>
            <a:ext cx="6080136" cy="3472123"/>
          </a:xfrm>
          <a:prstGeom prst="rect">
            <a:avLst/>
          </a:prstGeom>
        </p:spPr>
      </p:pic>
    </p:spTree>
    <p:extLst>
      <p:ext uri="{BB962C8B-B14F-4D97-AF65-F5344CB8AC3E}">
        <p14:creationId xmlns:p14="http://schemas.microsoft.com/office/powerpoint/2010/main" val="3229783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19CDC-C719-A3EB-4555-63D157D69057}"/>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56FF7AA5-C0D3-66F5-10B0-A6D190600BF6}"/>
              </a:ext>
            </a:extLst>
          </p:cNvPr>
          <p:cNvSpPr>
            <a:spLocks noGrp="1"/>
          </p:cNvSpPr>
          <p:nvPr>
            <p:ph type="body" sz="quarter" idx="64"/>
          </p:nvPr>
        </p:nvSpPr>
        <p:spPr>
          <a:xfrm>
            <a:off x="697281" y="1599143"/>
            <a:ext cx="6076734" cy="7695859"/>
          </a:xfrm>
        </p:spPr>
        <p:txBody>
          <a:bodyPr lIns="91440" tIns="45720" rIns="91440" bIns="45720" numCol="1" spcCol="288000" anchor="t">
            <a:noAutofit/>
          </a:bodyPr>
          <a:lstStyle/>
          <a:p>
            <a:pPr algn="just">
              <a:lnSpc>
                <a:spcPct val="115000"/>
              </a:lnSpc>
            </a:pPr>
            <a:r>
              <a:rPr lang="en-IE" sz="1600" b="1" dirty="0">
                <a:solidFill>
                  <a:srgbClr val="8652A1"/>
                </a:solidFill>
                <a:ea typeface="Calibri" panose="020F0502020204030204" pitchFamily="34" charset="0"/>
                <a:cs typeface="Arial" panose="020B0604020202020204" pitchFamily="34" charset="0"/>
              </a:rPr>
              <a:t>Step 3: Curveball Scenarios</a:t>
            </a:r>
            <a:endParaRPr lang="en-IE" sz="1600" b="1" dirty="0">
              <a:solidFill>
                <a:srgbClr val="8652A1"/>
              </a:solidFill>
              <a:highlight>
                <a:srgbClr val="FFFF00"/>
              </a:highlight>
              <a:ea typeface="Calibri" panose="020F0502020204030204" pitchFamily="34" charset="0"/>
              <a:cs typeface="Arial" panose="020B0604020202020204" pitchFamily="34" charset="0"/>
            </a:endParaRPr>
          </a:p>
          <a:p>
            <a:pPr algn="just">
              <a:lnSpc>
                <a:spcPct val="115000"/>
              </a:lnSpc>
            </a:pPr>
            <a:endParaRPr lang="en-GB" b="1" dirty="0">
              <a:solidFill>
                <a:srgbClr val="0B3A5B"/>
              </a:solidFill>
              <a:ea typeface="Calibri" panose="020F0502020204030204" pitchFamily="34" charset="0"/>
              <a:cs typeface="Arial" panose="020B0604020202020204" pitchFamily="34" charset="0"/>
            </a:endParaRPr>
          </a:p>
          <a:p>
            <a:pPr algn="just"/>
            <a:r>
              <a:rPr lang="en-GB" dirty="0">
                <a:solidFill>
                  <a:schemeClr val="tx1"/>
                </a:solidFill>
              </a:rPr>
              <a:t>In the innovation management process, unexpected challenges – often referred to as </a:t>
            </a:r>
            <a:r>
              <a:rPr lang="en-GB" i="1" dirty="0">
                <a:solidFill>
                  <a:schemeClr val="tx1"/>
                </a:solidFill>
              </a:rPr>
              <a:t>curveball scenarios </a:t>
            </a:r>
            <a:r>
              <a:rPr lang="en-GB" dirty="0">
                <a:solidFill>
                  <a:schemeClr val="tx1"/>
                </a:solidFill>
              </a:rPr>
              <a:t>– can emerge at any stage, from idea generation to implementation. These scenarios represent </a:t>
            </a:r>
            <a:r>
              <a:rPr lang="en-GB" b="1" dirty="0">
                <a:solidFill>
                  <a:schemeClr val="tx1"/>
                </a:solidFill>
              </a:rPr>
              <a:t>unforeseen events or disruptions </a:t>
            </a:r>
            <a:r>
              <a:rPr lang="en-GB" dirty="0">
                <a:solidFill>
                  <a:schemeClr val="tx1"/>
                </a:solidFill>
              </a:rPr>
              <a:t>that can threaten the success, scalability, or sustainability of an innovation. Whether it is a sudden shift in market demand, regulatory changes, supply chain disruptions, or user resistance, effective innovation management requires teams to anticipate and respond to these risks with agility and creativity. </a:t>
            </a:r>
            <a:r>
              <a:rPr lang="en-GB" b="1" dirty="0">
                <a:solidFill>
                  <a:schemeClr val="tx1"/>
                </a:solidFill>
              </a:rPr>
              <a:t>Exploring curveball scenarios </a:t>
            </a:r>
            <a:r>
              <a:rPr lang="en-GB" dirty="0">
                <a:solidFill>
                  <a:schemeClr val="tx1"/>
                </a:solidFill>
              </a:rPr>
              <a:t>helps teams build resilience and develop proactive strategies to safeguard their solution in real-world contexts.</a:t>
            </a:r>
          </a:p>
          <a:p>
            <a:pPr algn="just"/>
            <a:endParaRPr lang="de-DE" dirty="0">
              <a:solidFill>
                <a:schemeClr val="tx1"/>
              </a:solidFill>
              <a:effectLst/>
              <a:latin typeface="Calibri"/>
              <a:ea typeface="Calibri"/>
              <a:cs typeface="Times New Roman"/>
            </a:endParaRPr>
          </a:p>
          <a:p>
            <a:pPr algn="just"/>
            <a:r>
              <a:rPr lang="en-GB" dirty="0"/>
              <a:t>Choose </a:t>
            </a:r>
            <a:r>
              <a:rPr lang="en-GB" b="1" dirty="0"/>
              <a:t>one</a:t>
            </a:r>
            <a:r>
              <a:rPr lang="en-GB" dirty="0"/>
              <a:t> of the curveball scenarios below and consider the challenges and opportunities it introduces. Use the </a:t>
            </a:r>
            <a:r>
              <a:rPr lang="en-GB" b="1" dirty="0"/>
              <a:t>guiding questions </a:t>
            </a:r>
            <a:r>
              <a:rPr lang="en-GB" dirty="0"/>
              <a:t>to explore its implications and rethink your prototype from Step 2. Focus on reinforcing your solution’s core strengths, increasing its adaptability, and addressing any vulnerabilities that emerge. Identify strategies to manage or mitigate the associated risks. If time allows, feel free to explore additional scenarios for a broader perspective.</a:t>
            </a:r>
          </a:p>
          <a:p>
            <a:pPr algn="just"/>
            <a:endParaRPr lang="en-GB"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buFont typeface="+mj-lt"/>
              <a:buAutoNum type="arabicPeriod"/>
            </a:pPr>
            <a:r>
              <a:rPr lang="en-GB" b="1" dirty="0">
                <a:solidFill>
                  <a:schemeClr val="tx1"/>
                </a:solidFill>
              </a:rPr>
              <a:t>Cybersecurity Breach: </a:t>
            </a:r>
            <a:r>
              <a:rPr lang="en-GB" dirty="0">
                <a:solidFill>
                  <a:schemeClr val="tx1"/>
                </a:solidFill>
              </a:rPr>
              <a:t>A data leak or ransomware attack disrupts digital logistics operations.</a:t>
            </a:r>
          </a:p>
          <a:p>
            <a:pPr marL="606567" lvl="1" indent="-228600">
              <a:buFont typeface="Wingdings" panose="05000000000000000000" pitchFamily="2" charset="2"/>
              <a:buChar char="q"/>
            </a:pPr>
            <a:r>
              <a:rPr lang="en-GB" sz="1100" dirty="0">
                <a:solidFill>
                  <a:schemeClr val="tx1"/>
                </a:solidFill>
                <a:latin typeface="+mn-lt"/>
              </a:rPr>
              <a:t>What types of data are most vulnerable in your solution, and how can they be protected?</a:t>
            </a:r>
          </a:p>
          <a:p>
            <a:pPr marL="606567" lvl="1" indent="-228600">
              <a:buFont typeface="Wingdings" panose="05000000000000000000" pitchFamily="2" charset="2"/>
              <a:buChar char="q"/>
            </a:pPr>
            <a:r>
              <a:rPr lang="en-GB" sz="1100" dirty="0">
                <a:solidFill>
                  <a:schemeClr val="tx1"/>
                </a:solidFill>
                <a:latin typeface="+mn-lt"/>
              </a:rPr>
              <a:t>How would a cybersecurity incident impact trust and operations, and how can you respond quickly?</a:t>
            </a:r>
          </a:p>
          <a:p>
            <a:pPr marL="228600" indent="-228600">
              <a:buFont typeface="+mj-lt"/>
              <a:buAutoNum type="arabicPeriod"/>
            </a:pPr>
            <a:r>
              <a:rPr lang="en-GB" b="1" dirty="0">
                <a:solidFill>
                  <a:schemeClr val="tx1"/>
                </a:solidFill>
              </a:rPr>
              <a:t>Supply Chain Breakdown: </a:t>
            </a:r>
            <a:r>
              <a:rPr lang="en-GB" dirty="0">
                <a:solidFill>
                  <a:schemeClr val="tx1"/>
                </a:solidFill>
              </a:rPr>
              <a:t>Critical components or spare parts become unavailable due to geopolitical tensions or natural disasters.</a:t>
            </a:r>
          </a:p>
          <a:p>
            <a:pPr marL="606567" lvl="1" indent="-228600">
              <a:buFont typeface="Wingdings" panose="05000000000000000000" pitchFamily="2" charset="2"/>
              <a:buChar char="q"/>
            </a:pPr>
            <a:r>
              <a:rPr lang="en-GB" sz="1100" dirty="0">
                <a:solidFill>
                  <a:schemeClr val="tx1"/>
                </a:solidFill>
                <a:latin typeface="+mn-lt"/>
              </a:rPr>
              <a:t>Which parts of your solution rely on external suppliers or global components?</a:t>
            </a:r>
          </a:p>
          <a:p>
            <a:pPr marL="606567" lvl="1" indent="-228600">
              <a:buFont typeface="Wingdings" panose="05000000000000000000" pitchFamily="2" charset="2"/>
              <a:buChar char="q"/>
            </a:pPr>
            <a:r>
              <a:rPr lang="en-GB" sz="1100" dirty="0">
                <a:solidFill>
                  <a:schemeClr val="tx1"/>
                </a:solidFill>
                <a:latin typeface="+mn-lt"/>
              </a:rPr>
              <a:t>What alternatives or redesigns could reduce dependency on vulnerable supply chains?</a:t>
            </a:r>
          </a:p>
          <a:p>
            <a:pPr marL="228600" indent="-228600">
              <a:buFont typeface="+mj-lt"/>
              <a:buAutoNum type="arabicPeriod"/>
            </a:pPr>
            <a:r>
              <a:rPr lang="en-GB" b="1" dirty="0">
                <a:solidFill>
                  <a:schemeClr val="tx1"/>
                </a:solidFill>
              </a:rPr>
              <a:t>User Rejection: </a:t>
            </a:r>
            <a:r>
              <a:rPr lang="en-GB" dirty="0">
                <a:solidFill>
                  <a:schemeClr val="tx1"/>
                </a:solidFill>
              </a:rPr>
              <a:t>Customers or partners resist adopting the innovation due to complexity, trust issues, or cultural barriers.</a:t>
            </a:r>
          </a:p>
          <a:p>
            <a:pPr marL="606567" lvl="1" indent="-228600">
              <a:buFont typeface="Wingdings" panose="05000000000000000000" pitchFamily="2" charset="2"/>
              <a:buChar char="q"/>
            </a:pPr>
            <a:r>
              <a:rPr lang="en-GB" sz="1100" dirty="0">
                <a:solidFill>
                  <a:schemeClr val="tx1"/>
                </a:solidFill>
                <a:latin typeface="+mn-lt"/>
              </a:rPr>
              <a:t>What might make your solution difficult to adopt or trust from the user’s point of view?</a:t>
            </a:r>
          </a:p>
          <a:p>
            <a:pPr marL="606567" lvl="1" indent="-228600">
              <a:buFont typeface="Wingdings" panose="05000000000000000000" pitchFamily="2" charset="2"/>
              <a:buChar char="q"/>
            </a:pPr>
            <a:r>
              <a:rPr lang="en-GB" sz="1100" dirty="0">
                <a:solidFill>
                  <a:schemeClr val="tx1"/>
                </a:solidFill>
                <a:latin typeface="+mn-lt"/>
              </a:rPr>
              <a:t>How could you simplify or reposition your solution to increase acceptance?</a:t>
            </a:r>
          </a:p>
          <a:p>
            <a:pPr marL="228600" indent="-228600">
              <a:buFont typeface="+mj-lt"/>
              <a:buAutoNum type="arabicPeriod"/>
            </a:pPr>
            <a:r>
              <a:rPr lang="en-GB" b="1" dirty="0">
                <a:solidFill>
                  <a:schemeClr val="tx1"/>
                </a:solidFill>
              </a:rPr>
              <a:t>Power Failure: </a:t>
            </a:r>
            <a:r>
              <a:rPr lang="en-GB" dirty="0">
                <a:solidFill>
                  <a:schemeClr val="tx1"/>
                </a:solidFill>
              </a:rPr>
              <a:t>A blackout disables critical systems at key hubs with no immediate backup.</a:t>
            </a:r>
          </a:p>
          <a:p>
            <a:pPr marL="606567" lvl="1" indent="-228600">
              <a:buFont typeface="Wingdings" panose="05000000000000000000" pitchFamily="2" charset="2"/>
              <a:buChar char="q"/>
            </a:pPr>
            <a:r>
              <a:rPr lang="en-GB" sz="1100" dirty="0">
                <a:solidFill>
                  <a:schemeClr val="tx1"/>
                </a:solidFill>
                <a:latin typeface="+mn-lt"/>
              </a:rPr>
              <a:t>Which parts of your system would be disrupted by a power outage?</a:t>
            </a:r>
          </a:p>
          <a:p>
            <a:pPr marL="606567" lvl="1" indent="-228600">
              <a:buFont typeface="Wingdings" panose="05000000000000000000" pitchFamily="2" charset="2"/>
              <a:buChar char="q"/>
            </a:pPr>
            <a:r>
              <a:rPr lang="en-GB" sz="1100" dirty="0">
                <a:solidFill>
                  <a:schemeClr val="tx1"/>
                </a:solidFill>
                <a:latin typeface="+mn-lt"/>
              </a:rPr>
              <a:t>What backup systems or manual alternatives could you introduce?</a:t>
            </a:r>
          </a:p>
          <a:p>
            <a:pPr marL="228600" indent="-228600">
              <a:buFont typeface="+mj-lt"/>
              <a:buAutoNum type="arabicPeriod"/>
            </a:pPr>
            <a:r>
              <a:rPr lang="en-GB" b="1" dirty="0">
                <a:solidFill>
                  <a:schemeClr val="tx1"/>
                </a:solidFill>
              </a:rPr>
              <a:t>Extreme Weather: </a:t>
            </a:r>
            <a:r>
              <a:rPr lang="en-GB" dirty="0">
                <a:solidFill>
                  <a:schemeClr val="tx1"/>
                </a:solidFill>
              </a:rPr>
              <a:t>Flooding, heatwaves, or storms damage infrastructure or delay operations.</a:t>
            </a:r>
          </a:p>
          <a:p>
            <a:pPr marL="606567" lvl="1" indent="-228600">
              <a:buFont typeface="Wingdings" panose="05000000000000000000" pitchFamily="2" charset="2"/>
              <a:buChar char="q"/>
            </a:pPr>
            <a:r>
              <a:rPr lang="en-GB" sz="1100" dirty="0">
                <a:solidFill>
                  <a:schemeClr val="tx1"/>
                </a:solidFill>
                <a:latin typeface="+mn-lt"/>
              </a:rPr>
              <a:t>How exposed is your innovation to weather-related disruptions?</a:t>
            </a:r>
          </a:p>
          <a:p>
            <a:pPr marL="606567" lvl="1" indent="-228600">
              <a:buFont typeface="Wingdings" panose="05000000000000000000" pitchFamily="2" charset="2"/>
              <a:buChar char="q"/>
            </a:pPr>
            <a:r>
              <a:rPr lang="en-GB" sz="1100" dirty="0">
                <a:solidFill>
                  <a:schemeClr val="tx1"/>
                </a:solidFill>
                <a:latin typeface="+mn-lt"/>
              </a:rPr>
              <a:t>What design or process changes could improve climate resilience?</a:t>
            </a:r>
          </a:p>
          <a:p>
            <a:pPr marL="228600" indent="-228600">
              <a:buFont typeface="+mj-lt"/>
              <a:buAutoNum type="arabicPeriod"/>
            </a:pPr>
            <a:r>
              <a:rPr lang="en-GB" b="1" dirty="0">
                <a:solidFill>
                  <a:schemeClr val="tx1"/>
                </a:solidFill>
              </a:rPr>
              <a:t>Connectivity Loss: </a:t>
            </a:r>
            <a:r>
              <a:rPr lang="en-GB" dirty="0">
                <a:solidFill>
                  <a:schemeClr val="tx1"/>
                </a:solidFill>
              </a:rPr>
              <a:t>A mobile network or satellite outage cuts off tracking and communication tools.</a:t>
            </a:r>
          </a:p>
          <a:p>
            <a:pPr marL="606567" lvl="1" indent="-228600">
              <a:buFont typeface="Wingdings" panose="05000000000000000000" pitchFamily="2" charset="2"/>
              <a:buChar char="q"/>
            </a:pPr>
            <a:r>
              <a:rPr lang="en-GB" sz="1100" dirty="0">
                <a:solidFill>
                  <a:schemeClr val="tx1"/>
                </a:solidFill>
                <a:latin typeface="+mn-lt"/>
              </a:rPr>
              <a:t>What happens if your digital features stop working temporarily?</a:t>
            </a:r>
          </a:p>
          <a:p>
            <a:pPr marL="606567" lvl="1" indent="-228600">
              <a:buFont typeface="Wingdings" panose="05000000000000000000" pitchFamily="2" charset="2"/>
              <a:buChar char="q"/>
            </a:pPr>
            <a:r>
              <a:rPr lang="en-GB" sz="1100" dirty="0">
                <a:solidFill>
                  <a:schemeClr val="tx1"/>
                </a:solidFill>
                <a:latin typeface="+mn-lt"/>
              </a:rPr>
              <a:t>How can your solution still function or provide value without connectivity?</a:t>
            </a:r>
          </a:p>
          <a:p>
            <a:pPr marL="228600" indent="-228600">
              <a:buFont typeface="+mj-lt"/>
              <a:buAutoNum type="arabicPeriod"/>
            </a:pPr>
            <a:r>
              <a:rPr lang="en-GB" b="1" dirty="0">
                <a:solidFill>
                  <a:schemeClr val="tx1"/>
                </a:solidFill>
              </a:rPr>
              <a:t>Labour Strike: </a:t>
            </a:r>
            <a:r>
              <a:rPr lang="en-GB" dirty="0">
                <a:solidFill>
                  <a:schemeClr val="tx1"/>
                </a:solidFill>
              </a:rPr>
              <a:t>Workers protest the innovation, citing job insecurity or safety concerns.</a:t>
            </a:r>
          </a:p>
          <a:p>
            <a:pPr marL="606567" lvl="1" indent="-228600">
              <a:buFont typeface="Wingdings" panose="05000000000000000000" pitchFamily="2" charset="2"/>
              <a:buChar char="q"/>
            </a:pPr>
            <a:r>
              <a:rPr lang="en-GB" sz="1100" dirty="0">
                <a:solidFill>
                  <a:schemeClr val="tx1"/>
                </a:solidFill>
                <a:latin typeface="+mn-lt"/>
              </a:rPr>
              <a:t>How might workers perceive your innovation—as a threat or a benefit?</a:t>
            </a:r>
          </a:p>
          <a:p>
            <a:pPr marL="606567" lvl="1" indent="-228600">
              <a:buFont typeface="Wingdings" panose="05000000000000000000" pitchFamily="2" charset="2"/>
              <a:buChar char="q"/>
            </a:pPr>
            <a:r>
              <a:rPr lang="en-GB" sz="1100" dirty="0">
                <a:solidFill>
                  <a:schemeClr val="tx1"/>
                </a:solidFill>
                <a:latin typeface="+mn-lt"/>
              </a:rPr>
              <a:t>What steps could you take to engage staff and co-create the solution?</a:t>
            </a:r>
          </a:p>
          <a:p>
            <a:pPr marL="228600" indent="-228600">
              <a:buFont typeface="+mj-lt"/>
              <a:buAutoNum type="arabicPeriod"/>
            </a:pPr>
            <a:r>
              <a:rPr lang="en-GB" b="1" dirty="0">
                <a:solidFill>
                  <a:schemeClr val="tx1"/>
                </a:solidFill>
              </a:rPr>
              <a:t>Customer Misuse: </a:t>
            </a:r>
            <a:r>
              <a:rPr lang="en-GB" dirty="0">
                <a:solidFill>
                  <a:schemeClr val="tx1"/>
                </a:solidFill>
              </a:rPr>
              <a:t>End users exploit or damage the system in unforeseen ways, resulting in increased service calls and downtime.</a:t>
            </a:r>
          </a:p>
          <a:p>
            <a:pPr marL="606567" lvl="1" indent="-228600">
              <a:buFont typeface="Wingdings" panose="05000000000000000000" pitchFamily="2" charset="2"/>
              <a:buChar char="q"/>
            </a:pPr>
            <a:r>
              <a:rPr lang="en-GB" sz="1100" dirty="0">
                <a:solidFill>
                  <a:schemeClr val="tx1"/>
                </a:solidFill>
                <a:latin typeface="+mn-lt"/>
              </a:rPr>
              <a:t>In what ways could users misuse your solution, intentionally or not?</a:t>
            </a:r>
          </a:p>
          <a:p>
            <a:pPr marL="606567" lvl="1" indent="-228600">
              <a:buFont typeface="Wingdings" panose="05000000000000000000" pitchFamily="2" charset="2"/>
              <a:buChar char="q"/>
            </a:pPr>
            <a:r>
              <a:rPr lang="en-GB" sz="1100" dirty="0">
                <a:solidFill>
                  <a:schemeClr val="tx1"/>
                </a:solidFill>
                <a:latin typeface="+mn-lt"/>
              </a:rPr>
              <a:t>What features or support systems could prevent or manage this misuse?</a:t>
            </a:r>
          </a:p>
        </p:txBody>
      </p:sp>
      <p:sp>
        <p:nvSpPr>
          <p:cNvPr id="4" name="Slide Number Placeholder 3">
            <a:extLst>
              <a:ext uri="{FF2B5EF4-FFF2-40B4-BE49-F238E27FC236}">
                <a16:creationId xmlns:a16="http://schemas.microsoft.com/office/drawing/2014/main" id="{805A8356-1651-8B58-5D22-FCC6158E679E}"/>
              </a:ext>
            </a:extLst>
          </p:cNvPr>
          <p:cNvSpPr>
            <a:spLocks noGrp="1"/>
          </p:cNvSpPr>
          <p:nvPr>
            <p:ph type="sldNum" sz="quarter" idx="4"/>
          </p:nvPr>
        </p:nvSpPr>
        <p:spPr/>
        <p:txBody>
          <a:bodyPr/>
          <a:lstStyle/>
          <a:p>
            <a:fld id="{9C527BFA-2C0E-4CEC-B6A5-913A56FEF4B4}" type="slidenum">
              <a:rPr lang="fr-CA" smtClean="0"/>
              <a:pPr/>
              <a:t>24</a:t>
            </a:fld>
            <a:endParaRPr lang="fr-CA"/>
          </a:p>
        </p:txBody>
      </p:sp>
      <p:sp>
        <p:nvSpPr>
          <p:cNvPr id="7" name="Freeform 1">
            <a:extLst>
              <a:ext uri="{FF2B5EF4-FFF2-40B4-BE49-F238E27FC236}">
                <a16:creationId xmlns:a16="http://schemas.microsoft.com/office/drawing/2014/main" id="{D7DE9D3A-EDD2-C857-B888-0AC6807AE7CF}"/>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5F72CE99-1E85-FD5F-5F71-D2C70E46826B}"/>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STAGE 4 – SERVICE DEVELOPMENT</a:t>
            </a:r>
            <a:endParaRPr lang="en-US" dirty="0"/>
          </a:p>
        </p:txBody>
      </p:sp>
    </p:spTree>
    <p:extLst>
      <p:ext uri="{BB962C8B-B14F-4D97-AF65-F5344CB8AC3E}">
        <p14:creationId xmlns:p14="http://schemas.microsoft.com/office/powerpoint/2010/main" val="1953583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AF834-BB28-38D9-36CB-020F818990B3}"/>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DA0123E7-FF47-6F6D-EC30-8FFC73AC0655}"/>
              </a:ext>
            </a:extLst>
          </p:cNvPr>
          <p:cNvSpPr>
            <a:spLocks noGrp="1"/>
          </p:cNvSpPr>
          <p:nvPr>
            <p:ph type="body" sz="quarter" idx="64"/>
          </p:nvPr>
        </p:nvSpPr>
        <p:spPr>
          <a:xfrm>
            <a:off x="697281" y="1599144"/>
            <a:ext cx="6076734" cy="2565532"/>
          </a:xfrm>
        </p:spPr>
        <p:txBody>
          <a:bodyPr numCol="1"/>
          <a:lstStyle/>
          <a:p>
            <a:pPr>
              <a:lnSpc>
                <a:spcPct val="115000"/>
              </a:lnSpc>
            </a:pPr>
            <a:r>
              <a:rPr lang="en-IE" sz="1600" b="1">
                <a:solidFill>
                  <a:srgbClr val="8652A1"/>
                </a:solidFill>
                <a:ea typeface="Calibri" panose="020F0502020204030204" pitchFamily="34" charset="0"/>
                <a:cs typeface="Arial" panose="020B0604020202020204" pitchFamily="34" charset="0"/>
              </a:rPr>
              <a:t>Instructions – How To Use </a:t>
            </a:r>
            <a:r>
              <a:rPr lang="en-IE" sz="1600" b="1" dirty="0" err="1">
                <a:solidFill>
                  <a:srgbClr val="8652A1"/>
                </a:solidFill>
                <a:ea typeface="Calibri" panose="020F0502020204030204" pitchFamily="34" charset="0"/>
                <a:cs typeface="Arial" panose="020B0604020202020204" pitchFamily="34" charset="0"/>
              </a:rPr>
              <a:t>Milanote</a:t>
            </a:r>
            <a:endParaRPr lang="en-IE" sz="1600" b="1">
              <a:solidFill>
                <a:srgbClr val="8652A1"/>
              </a:solidFill>
              <a:ea typeface="Calibri" panose="020F0502020204030204" pitchFamily="34" charset="0"/>
              <a:cs typeface="Arial" panose="020B0604020202020204" pitchFamily="34" charset="0"/>
            </a:endParaRPr>
          </a:p>
          <a:p>
            <a:pPr>
              <a:lnSpc>
                <a:spcPct val="115000"/>
              </a:lnSpc>
            </a:pPr>
            <a:endParaRPr lang="en-IE" sz="1600" b="1">
              <a:solidFill>
                <a:srgbClr val="8652A1"/>
              </a:solidFill>
              <a:ea typeface="Calibri" panose="020F0502020204030204" pitchFamily="34" charset="0"/>
              <a:cs typeface="Arial" panose="020B0604020202020204" pitchFamily="34" charset="0"/>
            </a:endParaRPr>
          </a:p>
          <a:p>
            <a:pPr marL="228600" indent="-228600">
              <a:lnSpc>
                <a:spcPct val="115000"/>
              </a:lnSpc>
              <a:buAutoNum type="arabicPeriod"/>
            </a:pPr>
            <a:r>
              <a:rPr lang="en-IE">
                <a:solidFill>
                  <a:schemeClr val="tx1"/>
                </a:solidFill>
                <a:ea typeface="Calibri" panose="020F0502020204030204" pitchFamily="34" charset="0"/>
                <a:cs typeface="Arial" panose="020B0604020202020204" pitchFamily="34" charset="0"/>
              </a:rPr>
              <a:t>Log in or sign up to </a:t>
            </a:r>
            <a:r>
              <a:rPr lang="en-IE" b="1">
                <a:solidFill>
                  <a:srgbClr val="29C5F4"/>
                </a:solidFill>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Milanote</a:t>
            </a:r>
            <a:r>
              <a:rPr lang="en-IE">
                <a:solidFill>
                  <a:schemeClr val="tx1"/>
                </a:solidFill>
                <a:ea typeface="Calibri" panose="020F0502020204030204" pitchFamily="34" charset="0"/>
                <a:cs typeface="Arial" panose="020B0604020202020204" pitchFamily="34" charset="0"/>
              </a:rPr>
              <a:t>.</a:t>
            </a:r>
          </a:p>
          <a:p>
            <a:pPr marL="228600" indent="-228600">
              <a:lnSpc>
                <a:spcPct val="115000"/>
              </a:lnSpc>
              <a:buAutoNum type="arabicPeriod"/>
            </a:pPr>
            <a:r>
              <a:rPr lang="en-IE">
                <a:solidFill>
                  <a:schemeClr val="tx1"/>
                </a:solidFill>
                <a:ea typeface="Calibri" panose="020F0502020204030204" pitchFamily="34" charset="0"/>
                <a:cs typeface="Arial" panose="020B0604020202020204" pitchFamily="34" charset="0"/>
              </a:rPr>
              <a:t>To create a new board, click on “Board” on the sidebar and drag it onto the empty space. Once it is on the big space, you have the option to name the board.</a:t>
            </a: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r>
              <a:rPr lang="en-IE">
                <a:solidFill>
                  <a:schemeClr val="tx1"/>
                </a:solidFill>
                <a:ea typeface="Calibri" panose="020F0502020204030204" pitchFamily="34" charset="0"/>
                <a:cs typeface="Arial" panose="020B0604020202020204" pitchFamily="34" charset="0"/>
              </a:rPr>
              <a:t>Double-click on the board to open it – the sidebar gives you several options to create the content of your board. These options also work with a drag-and-drop principle.</a:t>
            </a: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r>
              <a:rPr lang="en-IE">
                <a:solidFill>
                  <a:schemeClr val="tx1"/>
                </a:solidFill>
                <a:ea typeface="Calibri" panose="020F0502020204030204" pitchFamily="34" charset="0"/>
                <a:cs typeface="Arial" panose="020B0604020202020204" pitchFamily="34" charset="0"/>
              </a:rPr>
              <a:t>On the top right, you can share the board with collaborators, export your project to pdf or </a:t>
            </a:r>
            <a:r>
              <a:rPr lang="en-IE" err="1">
                <a:solidFill>
                  <a:schemeClr val="tx1"/>
                </a:solidFill>
                <a:ea typeface="Calibri" panose="020F0502020204030204" pitchFamily="34" charset="0"/>
                <a:cs typeface="Arial" panose="020B0604020202020204" pitchFamily="34" charset="0"/>
              </a:rPr>
              <a:t>png</a:t>
            </a:r>
            <a:r>
              <a:rPr lang="en-IE">
                <a:solidFill>
                  <a:schemeClr val="tx1"/>
                </a:solidFill>
                <a:ea typeface="Calibri" panose="020F0502020204030204" pitchFamily="34" charset="0"/>
                <a:cs typeface="Arial" panose="020B0604020202020204" pitchFamily="34" charset="0"/>
              </a:rPr>
              <a:t> and change the zoom.</a:t>
            </a:r>
          </a:p>
          <a:p>
            <a:pPr>
              <a:lnSpc>
                <a:spcPct val="115000"/>
              </a:lnSpc>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a:lnSpc>
                <a:spcPct val="115000"/>
              </a:lnSpc>
            </a:pPr>
            <a:endParaRPr lang="en-IE">
              <a:solidFill>
                <a:schemeClr val="tx1"/>
              </a:solidFill>
              <a:ea typeface="Calibri" panose="020F0502020204030204" pitchFamily="34" charset="0"/>
              <a:cs typeface="Arial" panose="020B0604020202020204" pitchFamily="34" charset="0"/>
            </a:endParaRPr>
          </a:p>
          <a:p>
            <a:pPr>
              <a:lnSpc>
                <a:spcPct val="115000"/>
              </a:lnSpc>
            </a:pPr>
            <a:endParaRPr lang="en-IE">
              <a:solidFill>
                <a:schemeClr val="tx1"/>
              </a:solidFill>
              <a:ea typeface="Calibri" panose="020F0502020204030204" pitchFamily="34" charset="0"/>
              <a:cs typeface="Arial" panose="020B0604020202020204" pitchFamily="34" charset="0"/>
            </a:endParaRPr>
          </a:p>
          <a:p>
            <a:pPr>
              <a:lnSpc>
                <a:spcPct val="115000"/>
              </a:lnSpc>
            </a:pPr>
            <a:r>
              <a:rPr lang="en-IE">
                <a:solidFill>
                  <a:schemeClr val="tx1"/>
                </a:solidFill>
                <a:ea typeface="Calibri" panose="020F0502020204030204" pitchFamily="34" charset="0"/>
                <a:cs typeface="Arial" panose="020B0604020202020204" pitchFamily="34" charset="0"/>
              </a:rPr>
              <a:t>For additional help, </a:t>
            </a:r>
            <a:r>
              <a:rPr lang="en-IE" dirty="0">
                <a:solidFill>
                  <a:schemeClr val="tx1"/>
                </a:solidFill>
                <a:ea typeface="Calibri" panose="020F0502020204030204" pitchFamily="34" charset="0"/>
                <a:cs typeface="Arial" panose="020B0604020202020204" pitchFamily="34" charset="0"/>
              </a:rPr>
              <a:t>visit</a:t>
            </a:r>
            <a:r>
              <a:rPr lang="en-IE">
                <a:solidFill>
                  <a:schemeClr val="tx1"/>
                </a:solidFill>
                <a:ea typeface="Calibri" panose="020F0502020204030204" pitchFamily="34" charset="0"/>
                <a:cs typeface="Arial" panose="020B0604020202020204" pitchFamily="34" charset="0"/>
              </a:rPr>
              <a:t> the </a:t>
            </a:r>
            <a:r>
              <a:rPr lang="en-IE" b="1">
                <a:solidFill>
                  <a:srgbClr val="29C5F4"/>
                </a:solidFill>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Milanote Help Centre</a:t>
            </a:r>
            <a:r>
              <a:rPr lang="en-IE">
                <a:solidFill>
                  <a:schemeClr val="tx1"/>
                </a:solidFill>
                <a:ea typeface="Calibri" panose="020F0502020204030204" pitchFamily="34" charset="0"/>
                <a:cs typeface="Arial" panose="020B0604020202020204" pitchFamily="34" charset="0"/>
              </a:rPr>
              <a:t>.</a:t>
            </a:r>
          </a:p>
        </p:txBody>
      </p:sp>
      <p:sp>
        <p:nvSpPr>
          <p:cNvPr id="4" name="Slide Number Placeholder 3">
            <a:extLst>
              <a:ext uri="{FF2B5EF4-FFF2-40B4-BE49-F238E27FC236}">
                <a16:creationId xmlns:a16="http://schemas.microsoft.com/office/drawing/2014/main" id="{1A30D3DE-D85D-20FE-E80B-A5DAAC8DAD0A}"/>
              </a:ext>
            </a:extLst>
          </p:cNvPr>
          <p:cNvSpPr>
            <a:spLocks noGrp="1"/>
          </p:cNvSpPr>
          <p:nvPr>
            <p:ph type="sldNum" sz="quarter" idx="4"/>
          </p:nvPr>
        </p:nvSpPr>
        <p:spPr/>
        <p:txBody>
          <a:bodyPr/>
          <a:lstStyle/>
          <a:p>
            <a:fld id="{9C527BFA-2C0E-4CEC-B6A5-913A56FEF4B4}" type="slidenum">
              <a:rPr lang="fr-CA" smtClean="0"/>
              <a:pPr/>
              <a:t>25</a:t>
            </a:fld>
            <a:endParaRPr lang="fr-CA"/>
          </a:p>
        </p:txBody>
      </p:sp>
      <p:sp>
        <p:nvSpPr>
          <p:cNvPr id="7" name="Freeform 1">
            <a:extLst>
              <a:ext uri="{FF2B5EF4-FFF2-40B4-BE49-F238E27FC236}">
                <a16:creationId xmlns:a16="http://schemas.microsoft.com/office/drawing/2014/main" id="{6EA7DEF0-AFEC-B6F1-C5C5-EC3500618AC8}"/>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5257739F-940F-9F83-5E8A-92BB58CCF936}"/>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STAGE 4 – SERVICE DEVELOPMENT</a:t>
            </a:r>
            <a:endParaRPr lang="en-US"/>
          </a:p>
        </p:txBody>
      </p:sp>
      <p:pic>
        <p:nvPicPr>
          <p:cNvPr id="3" name="Grafik 2">
            <a:extLst>
              <a:ext uri="{FF2B5EF4-FFF2-40B4-BE49-F238E27FC236}">
                <a16:creationId xmlns:a16="http://schemas.microsoft.com/office/drawing/2014/main" id="{186FD588-249F-D63B-DFEC-F35CA71923D6}"/>
              </a:ext>
            </a:extLst>
          </p:cNvPr>
          <p:cNvPicPr>
            <a:picLocks noChangeAspect="1"/>
          </p:cNvPicPr>
          <p:nvPr/>
        </p:nvPicPr>
        <p:blipFill>
          <a:blip r:embed="rId4"/>
          <a:stretch>
            <a:fillRect/>
          </a:stretch>
        </p:blipFill>
        <p:spPr>
          <a:xfrm>
            <a:off x="1002770" y="2847138"/>
            <a:ext cx="1410231" cy="661945"/>
          </a:xfrm>
          <a:prstGeom prst="rect">
            <a:avLst/>
          </a:prstGeom>
        </p:spPr>
      </p:pic>
      <p:pic>
        <p:nvPicPr>
          <p:cNvPr id="8" name="Grafik 7">
            <a:extLst>
              <a:ext uri="{FF2B5EF4-FFF2-40B4-BE49-F238E27FC236}">
                <a16:creationId xmlns:a16="http://schemas.microsoft.com/office/drawing/2014/main" id="{9D93DA47-8920-C599-973E-A2B667BB76DC}"/>
              </a:ext>
            </a:extLst>
          </p:cNvPr>
          <p:cNvPicPr>
            <a:picLocks noChangeAspect="1"/>
          </p:cNvPicPr>
          <p:nvPr/>
        </p:nvPicPr>
        <p:blipFill>
          <a:blip r:embed="rId5"/>
          <a:stretch>
            <a:fillRect/>
          </a:stretch>
        </p:blipFill>
        <p:spPr>
          <a:xfrm>
            <a:off x="1002770" y="3981267"/>
            <a:ext cx="399470" cy="3130734"/>
          </a:xfrm>
          <a:prstGeom prst="rect">
            <a:avLst/>
          </a:prstGeom>
        </p:spPr>
      </p:pic>
      <p:sp>
        <p:nvSpPr>
          <p:cNvPr id="9" name="Textfeld 8">
            <a:extLst>
              <a:ext uri="{FF2B5EF4-FFF2-40B4-BE49-F238E27FC236}">
                <a16:creationId xmlns:a16="http://schemas.microsoft.com/office/drawing/2014/main" id="{D58D609F-3419-AC2F-76FB-5C6E27C42FE6}"/>
              </a:ext>
            </a:extLst>
          </p:cNvPr>
          <p:cNvSpPr txBox="1"/>
          <p:nvPr/>
        </p:nvSpPr>
        <p:spPr>
          <a:xfrm>
            <a:off x="1481668" y="3981267"/>
            <a:ext cx="3251200" cy="3100849"/>
          </a:xfrm>
          <a:prstGeom prst="rect">
            <a:avLst/>
          </a:prstGeom>
          <a:noFill/>
        </p:spPr>
        <p:txBody>
          <a:bodyPr wrap="square" rtlCol="0">
            <a:spAutoFit/>
          </a:bodyPr>
          <a:lstStyle/>
          <a:p>
            <a:r>
              <a:rPr lang="en-GB" sz="1100"/>
              <a:t>A note gives you the option to add text to your board.</a:t>
            </a:r>
          </a:p>
          <a:p>
            <a:endParaRPr lang="en-GB" sz="1100"/>
          </a:p>
          <a:p>
            <a:r>
              <a:rPr lang="en-GB" sz="1100"/>
              <a:t>Add a link to your board.</a:t>
            </a:r>
          </a:p>
          <a:p>
            <a:endParaRPr lang="en-GB" sz="1100"/>
          </a:p>
          <a:p>
            <a:r>
              <a:rPr lang="en-GB" sz="1100"/>
              <a:t>Add a new sub-board (open with double-click).</a:t>
            </a:r>
          </a:p>
          <a:p>
            <a:endParaRPr lang="en-GB" sz="1100"/>
          </a:p>
          <a:p>
            <a:r>
              <a:rPr lang="en-GB" sz="1100"/>
              <a:t>Advanced options to add to your board.</a:t>
            </a:r>
          </a:p>
          <a:p>
            <a:endParaRPr lang="en-GB" sz="1100"/>
          </a:p>
          <a:p>
            <a:r>
              <a:rPr lang="en-GB" sz="1100"/>
              <a:t>Add an image to your board.</a:t>
            </a:r>
          </a:p>
          <a:p>
            <a:endParaRPr lang="en-GB" sz="500"/>
          </a:p>
          <a:p>
            <a:endParaRPr lang="en-GB" sz="1050"/>
          </a:p>
          <a:p>
            <a:r>
              <a:rPr lang="en-GB" sz="1100"/>
              <a:t>Upload a file or image to add to your board.</a:t>
            </a:r>
          </a:p>
          <a:p>
            <a:endParaRPr lang="en-GB" sz="1100"/>
          </a:p>
          <a:p>
            <a:endParaRPr lang="en-GB" sz="300"/>
          </a:p>
          <a:p>
            <a:r>
              <a:rPr lang="en-GB" sz="1100"/>
              <a:t>Draw on your board.</a:t>
            </a:r>
          </a:p>
          <a:p>
            <a:endParaRPr lang="en-GB" sz="1100"/>
          </a:p>
          <a:p>
            <a:endParaRPr lang="en-GB" sz="1100"/>
          </a:p>
          <a:p>
            <a:endParaRPr lang="en-GB" sz="800"/>
          </a:p>
          <a:p>
            <a:r>
              <a:rPr lang="en-GB" sz="1100"/>
              <a:t>Delete certain elements from the board.</a:t>
            </a:r>
          </a:p>
        </p:txBody>
      </p:sp>
      <p:pic>
        <p:nvPicPr>
          <p:cNvPr id="11" name="Grafik 10">
            <a:extLst>
              <a:ext uri="{FF2B5EF4-FFF2-40B4-BE49-F238E27FC236}">
                <a16:creationId xmlns:a16="http://schemas.microsoft.com/office/drawing/2014/main" id="{8D6A48C9-49EC-CE67-E7E8-4D5121F13786}"/>
              </a:ext>
            </a:extLst>
          </p:cNvPr>
          <p:cNvPicPr>
            <a:picLocks noChangeAspect="1"/>
          </p:cNvPicPr>
          <p:nvPr/>
        </p:nvPicPr>
        <p:blipFill>
          <a:blip r:embed="rId6"/>
          <a:stretch>
            <a:fillRect/>
          </a:stretch>
        </p:blipFill>
        <p:spPr>
          <a:xfrm>
            <a:off x="5088051" y="4518399"/>
            <a:ext cx="2129165" cy="1762068"/>
          </a:xfrm>
          <a:prstGeom prst="rect">
            <a:avLst/>
          </a:prstGeom>
        </p:spPr>
      </p:pic>
      <p:cxnSp>
        <p:nvCxnSpPr>
          <p:cNvPr id="13" name="Gerade Verbindung mit Pfeil 12">
            <a:extLst>
              <a:ext uri="{FF2B5EF4-FFF2-40B4-BE49-F238E27FC236}">
                <a16:creationId xmlns:a16="http://schemas.microsoft.com/office/drawing/2014/main" id="{2294D2A8-4CB6-DDEF-2959-B57DAF16BEF5}"/>
              </a:ext>
            </a:extLst>
          </p:cNvPr>
          <p:cNvCxnSpPr/>
          <p:nvPr/>
        </p:nvCxnSpPr>
        <p:spPr>
          <a:xfrm>
            <a:off x="3905633" y="5122333"/>
            <a:ext cx="1159933" cy="0"/>
          </a:xfrm>
          <a:prstGeom prst="straightConnector1">
            <a:avLst/>
          </a:prstGeom>
          <a:ln w="19050">
            <a:solidFill>
              <a:srgbClr val="8652A1"/>
            </a:solidFill>
            <a:tailEnd type="triangle"/>
          </a:ln>
        </p:spPr>
        <p:style>
          <a:lnRef idx="1">
            <a:schemeClr val="accent1"/>
          </a:lnRef>
          <a:fillRef idx="0">
            <a:schemeClr val="accent1"/>
          </a:fillRef>
          <a:effectRef idx="0">
            <a:schemeClr val="accent1"/>
          </a:effectRef>
          <a:fontRef idx="minor">
            <a:schemeClr val="tx1"/>
          </a:fontRef>
        </p:style>
      </p:cxnSp>
      <p:pic>
        <p:nvPicPr>
          <p:cNvPr id="15" name="Grafik 14">
            <a:extLst>
              <a:ext uri="{FF2B5EF4-FFF2-40B4-BE49-F238E27FC236}">
                <a16:creationId xmlns:a16="http://schemas.microsoft.com/office/drawing/2014/main" id="{B50BA60B-8CB8-9EC9-B065-CC6899D09473}"/>
              </a:ext>
            </a:extLst>
          </p:cNvPr>
          <p:cNvPicPr>
            <a:picLocks noChangeAspect="1"/>
          </p:cNvPicPr>
          <p:nvPr/>
        </p:nvPicPr>
        <p:blipFill>
          <a:blip r:embed="rId7"/>
          <a:stretch>
            <a:fillRect/>
          </a:stretch>
        </p:blipFill>
        <p:spPr>
          <a:xfrm>
            <a:off x="1002770" y="7703773"/>
            <a:ext cx="2705478" cy="352474"/>
          </a:xfrm>
          <a:prstGeom prst="rect">
            <a:avLst/>
          </a:prstGeom>
        </p:spPr>
      </p:pic>
    </p:spTree>
    <p:extLst>
      <p:ext uri="{BB962C8B-B14F-4D97-AF65-F5344CB8AC3E}">
        <p14:creationId xmlns:p14="http://schemas.microsoft.com/office/powerpoint/2010/main" val="2729391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a:lstStyle/>
          <a:p>
            <a:r>
              <a:rPr lang="en-GB" sz="8800"/>
              <a:t>WEEK 12</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26</a:t>
            </a:fld>
            <a:endParaRPr lang="fr-CA"/>
          </a:p>
        </p:txBody>
      </p:sp>
      <p:pic>
        <p:nvPicPr>
          <p:cNvPr id="5" name="Picture Placeholder 20">
            <a:extLst>
              <a:ext uri="{FF2B5EF4-FFF2-40B4-BE49-F238E27FC236}">
                <a16:creationId xmlns:a16="http://schemas.microsoft.com/office/drawing/2014/main" id="{8D17AF8D-908C-1EFC-C64F-E6C283F71DC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439353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697281" y="1599143"/>
            <a:ext cx="6322164" cy="8293719"/>
          </a:xfrm>
        </p:spPr>
        <p:txBody>
          <a:bodyPr lIns="91440" tIns="45720" rIns="91440" bIns="45720" numCol="1" spcCol="288000" anchor="t">
            <a:noAutofit/>
          </a:bodyPr>
          <a:lstStyle/>
          <a:p>
            <a:pPr algn="just">
              <a:lnSpc>
                <a:spcPct val="115000"/>
              </a:lnSpc>
            </a:pPr>
            <a:r>
              <a:rPr lang="en-IE" sz="1600" b="1" dirty="0">
                <a:solidFill>
                  <a:srgbClr val="8652A1"/>
                </a:solidFill>
                <a:ea typeface="Calibri" panose="020F0502020204030204" pitchFamily="34" charset="0"/>
                <a:cs typeface="Arial" panose="020B0604020202020204" pitchFamily="34" charset="0"/>
              </a:rPr>
              <a:t>Step 1: Usability Test Design</a:t>
            </a:r>
            <a:endParaRPr lang="en-IE" sz="1600" b="1" dirty="0">
              <a:solidFill>
                <a:srgbClr val="8652A1"/>
              </a:solidFill>
              <a:highlight>
                <a:srgbClr val="FFFF00"/>
              </a:highlight>
              <a:ea typeface="Calibri" panose="020F0502020204030204" pitchFamily="34" charset="0"/>
              <a:cs typeface="Arial" panose="020B0604020202020204" pitchFamily="34" charset="0"/>
            </a:endParaRPr>
          </a:p>
          <a:p>
            <a:pPr algn="just">
              <a:lnSpc>
                <a:spcPct val="115000"/>
              </a:lnSpc>
            </a:pPr>
            <a:endParaRPr lang="en-GB" b="1" dirty="0">
              <a:solidFill>
                <a:srgbClr val="000000"/>
              </a:solidFill>
              <a:ea typeface="Calibri" panose="020F0502020204030204" pitchFamily="34" charset="0"/>
              <a:cs typeface="Arial" panose="020B0604020202020204" pitchFamily="34" charset="0"/>
            </a:endParaRPr>
          </a:p>
          <a:p>
            <a:pPr algn="just"/>
            <a:r>
              <a:rPr lang="en-US" dirty="0">
                <a:solidFill>
                  <a:schemeClr val="tx1"/>
                </a:solidFill>
                <a:effectLst/>
                <a:latin typeface="Calibri"/>
                <a:ea typeface="Calibri"/>
                <a:cs typeface="Times New Roman"/>
              </a:rPr>
              <a:t>Design a </a:t>
            </a:r>
            <a:r>
              <a:rPr lang="en-US" b="1" dirty="0">
                <a:solidFill>
                  <a:schemeClr val="tx1"/>
                </a:solidFill>
                <a:effectLst/>
                <a:latin typeface="Calibri"/>
                <a:ea typeface="Calibri"/>
                <a:cs typeface="Times New Roman"/>
              </a:rPr>
              <a:t>small-</a:t>
            </a:r>
            <a:r>
              <a:rPr lang="en-US" b="1" dirty="0">
                <a:solidFill>
                  <a:schemeClr val="tx1"/>
                </a:solidFill>
                <a:latin typeface="Calibri"/>
                <a:ea typeface="Calibri"/>
                <a:cs typeface="Times New Roman"/>
              </a:rPr>
              <a:t>scale </a:t>
            </a:r>
            <a:r>
              <a:rPr lang="en-US" dirty="0">
                <a:solidFill>
                  <a:schemeClr val="tx1"/>
                </a:solidFill>
                <a:effectLst/>
                <a:latin typeface="Calibri"/>
                <a:ea typeface="Calibri"/>
                <a:cs typeface="Times New Roman"/>
              </a:rPr>
              <a:t>usability test (in class) to demonstrate that the sustainable logistics solution is functional and can be effectively implemented in a real-life scenario. Answer the following questions for it:</a:t>
            </a:r>
            <a:endParaRPr lang="en-GB" dirty="0">
              <a:solidFill>
                <a:schemeClr val="tx1"/>
              </a:solidFill>
              <a:effectLst/>
              <a:latin typeface="Calibri"/>
              <a:ea typeface="Calibri"/>
              <a:cs typeface="Times New Roman"/>
            </a:endParaRPr>
          </a:p>
          <a:p>
            <a:pPr algn="just"/>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Problems you want to focus on: </a:t>
            </a:r>
          </a:p>
          <a:p>
            <a:pPr marL="182245" indent="-182245" algn="just">
              <a:buFont typeface="Wingdings" pitchFamily="2" charset="2"/>
              <a:buChar char="q"/>
            </a:pPr>
            <a:r>
              <a:rPr lang="en-US" dirty="0">
                <a:solidFill>
                  <a:schemeClr val="tx1"/>
                </a:solidFill>
                <a:ea typeface="Calibri" panose="020F0502020204030204" pitchFamily="34" charset="0"/>
                <a:cs typeface="Times New Roman" panose="02020603050405020304" pitchFamily="18" charset="0"/>
              </a:rPr>
              <a:t>W</a:t>
            </a: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hat is the purpose of the test?</a:t>
            </a:r>
            <a:endParaRPr lang="en-GB" dirty="0">
              <a:solidFill>
                <a:schemeClr val="tx1"/>
              </a:solidFill>
              <a:effectLst/>
              <a:ea typeface="Calibri" panose="020F0502020204030204" pitchFamily="34" charset="0"/>
              <a:cs typeface="Times New Roman" panose="02020603050405020304" pitchFamily="18" charset="0"/>
            </a:endParaRPr>
          </a:p>
          <a:p>
            <a:pPr marL="182245" indent="-182245" algn="just">
              <a:buFont typeface="Wingdings" pitchFamily="2" charset="2"/>
              <a:buChar char="q"/>
            </a:pP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tasks can help you to ﬁnd these answers?</a:t>
            </a:r>
            <a:endParaRPr lang="en-US" dirty="0">
              <a:solidFill>
                <a:schemeClr val="tx1"/>
              </a:solidFill>
              <a:effectLst/>
              <a:ea typeface="Calibri" panose="020F0502020204030204" pitchFamily="34" charset="0"/>
              <a:cs typeface="Times New Roman" panose="02020603050405020304" pitchFamily="18" charset="0"/>
            </a:endParaRPr>
          </a:p>
          <a:p>
            <a:pPr algn="just"/>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Questions you want to ask: </a:t>
            </a:r>
          </a:p>
          <a:p>
            <a:pPr marL="182245" indent="-182245" algn="just">
              <a:buFont typeface="Wingdings" pitchFamily="2" charset="2"/>
              <a:buChar char="q"/>
            </a:pPr>
            <a:r>
              <a:rPr lang="en-US" dirty="0">
                <a:solidFill>
                  <a:schemeClr val="tx1"/>
                </a:solidFill>
                <a:ea typeface="Calibri" panose="020F0502020204030204" pitchFamily="34" charset="0"/>
                <a:cs typeface="Times New Roman" panose="02020603050405020304" pitchFamily="18" charset="0"/>
              </a:rPr>
              <a:t>W</a:t>
            </a: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hat specific questions do you want to ask users about the solution? </a:t>
            </a:r>
            <a:endParaRPr lang="en-US" dirty="0">
              <a:solidFill>
                <a:schemeClr val="tx1"/>
              </a:solidFill>
              <a:effectLst/>
              <a:ea typeface="Calibri" panose="020F0502020204030204" pitchFamily="34" charset="0"/>
              <a:cs typeface="Times New Roman" panose="02020603050405020304" pitchFamily="18" charset="0"/>
            </a:endParaRPr>
          </a:p>
          <a:p>
            <a:pPr marL="182245" indent="-182245" algn="just">
              <a:buFont typeface="Wingdings" pitchFamily="2" charset="2"/>
              <a:buChar char="q"/>
            </a:pP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are you trying to ﬁnd out?</a:t>
            </a:r>
            <a:endParaRPr lang="en-US" dirty="0">
              <a:solidFill>
                <a:schemeClr val="tx1"/>
              </a:solidFill>
              <a:effectLst/>
              <a:ea typeface="Calibri" panose="020F0502020204030204" pitchFamily="34" charset="0"/>
              <a:cs typeface="Times New Roman" panose="02020603050405020304" pitchFamily="18" charset="0"/>
            </a:endParaRPr>
          </a:p>
          <a:p>
            <a:pPr marL="225425" indent="-225425" algn="just">
              <a:buFont typeface="Wingdings" pitchFamily="2" charset="2"/>
              <a:buChar char="q"/>
            </a:pPr>
            <a:endParaRPr lang="en-US" dirty="0">
              <a:solidFill>
                <a:schemeClr val="tx1"/>
              </a:solidFill>
              <a:ea typeface="Calibri" panose="020F0502020204030204" pitchFamily="34" charset="0"/>
              <a:cs typeface="Times New Roman" panose="02020603050405020304" pitchFamily="18" charset="0"/>
            </a:endParaRPr>
          </a:p>
          <a:p>
            <a:pPr algn="just"/>
            <a:r>
              <a:rPr lang="en-US" b="1" dirty="0">
                <a:solidFill>
                  <a:schemeClr val="tx1"/>
                </a:solidFill>
                <a:ea typeface="Calibri" panose="020F0502020204030204" pitchFamily="34" charset="0"/>
                <a:cs typeface="Times New Roman" panose="02020603050405020304" pitchFamily="18" charset="0"/>
              </a:rPr>
              <a:t>If the testing were to take place in real life:</a:t>
            </a:r>
            <a:endParaRPr lang="en-GB"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82245" indent="-182245" algn="just">
              <a:buFont typeface="Wingdings" pitchFamily="2" charset="2"/>
              <a:buChar char="q"/>
            </a:pP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type of users should participate in the test? Go beyond demographics and consider interests, the connection they have to the company, and their habits.</a:t>
            </a:r>
            <a:endParaRPr lang="en-GB" dirty="0">
              <a:solidFill>
                <a:schemeClr val="tx1"/>
              </a:solidFill>
              <a:effectLst/>
              <a:ea typeface="Calibri" panose="020F0502020204030204" pitchFamily="34" charset="0"/>
              <a:cs typeface="Times New Roman" panose="02020603050405020304" pitchFamily="18" charset="0"/>
            </a:endParaRPr>
          </a:p>
          <a:p>
            <a:pPr marL="182245" indent="-182245" algn="just">
              <a:buFont typeface="Wingdings" pitchFamily="2" charset="2"/>
              <a:buChar char="q"/>
            </a:pP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How can you recruit participants based on the group deﬁned above?</a:t>
            </a:r>
          </a:p>
          <a:p>
            <a:pPr marL="182245" indent="-182245" algn="just">
              <a:buFont typeface="Wingdings" pitchFamily="2" charset="2"/>
              <a:buChar char="q"/>
            </a:pPr>
            <a:r>
              <a:rPr lang="en-US" dirty="0">
                <a:solidFill>
                  <a:schemeClr val="tx1"/>
                </a:solidFill>
                <a:ea typeface="Calibri" panose="020F0502020204030204" pitchFamily="34" charset="0"/>
                <a:cs typeface="Times New Roman" panose="02020603050405020304" pitchFamily="18" charset="0"/>
              </a:rPr>
              <a:t>What tools would you use to conduct this usability test?</a:t>
            </a:r>
          </a:p>
          <a:p>
            <a:pPr marL="182245" indent="-182245" algn="just">
              <a:buFont typeface="Wingdings" pitchFamily="2" charset="2"/>
              <a:buChar char="q"/>
            </a:pPr>
            <a:r>
              <a:rPr lang="en-US" dirty="0">
                <a:solidFill>
                  <a:schemeClr val="tx1"/>
                </a:solidFill>
                <a:ea typeface="Calibri" panose="020F0502020204030204" pitchFamily="34" charset="0"/>
                <a:cs typeface="Times New Roman" panose="02020603050405020304" pitchFamily="18" charset="0"/>
              </a:rPr>
              <a:t>How would you collect and </a:t>
            </a:r>
            <a:r>
              <a:rPr lang="en-US" dirty="0" err="1">
                <a:solidFill>
                  <a:schemeClr val="tx1"/>
                </a:solidFill>
                <a:ea typeface="Calibri" panose="020F0502020204030204" pitchFamily="34" charset="0"/>
                <a:cs typeface="Times New Roman" panose="02020603050405020304" pitchFamily="18" charset="0"/>
              </a:rPr>
              <a:t>analyse</a:t>
            </a:r>
            <a:r>
              <a:rPr lang="en-US" dirty="0">
                <a:solidFill>
                  <a:schemeClr val="tx1"/>
                </a:solidFill>
                <a:ea typeface="Calibri" panose="020F0502020204030204" pitchFamily="34" charset="0"/>
                <a:cs typeface="Times New Roman" panose="02020603050405020304" pitchFamily="18" charset="0"/>
              </a:rPr>
              <a:t> the feedback?</a:t>
            </a:r>
            <a:endParaRPr lang="en-US" dirty="0">
              <a:solidFill>
                <a:schemeClr val="tx1"/>
              </a:solidFill>
              <a:ea typeface="Calibri" panose="020F0502020204030204" pitchFamily="34" charset="0"/>
            </a:endParaRPr>
          </a:p>
          <a:p>
            <a:pPr algn="just"/>
            <a:endParaRPr lang="en-US" dirty="0">
              <a:ea typeface="Calibri" panose="020F0502020204030204" pitchFamily="34" charset="0"/>
            </a:endParaRPr>
          </a:p>
          <a:p>
            <a:pPr algn="just">
              <a:lnSpc>
                <a:spcPct val="115000"/>
              </a:lnSpc>
            </a:pPr>
            <a:r>
              <a:rPr lang="en-IE" sz="1600" b="1" dirty="0">
                <a:solidFill>
                  <a:srgbClr val="8652A1"/>
                </a:solidFill>
                <a:ea typeface="Calibri" panose="020F0502020204030204" pitchFamily="34" charset="0"/>
                <a:cs typeface="Arial" panose="020B0604020202020204" pitchFamily="34" charset="0"/>
              </a:rPr>
              <a:t>Step 2: Online Survey</a:t>
            </a:r>
            <a:endParaRPr lang="en-GB" sz="1600" b="1" dirty="0">
              <a:solidFill>
                <a:srgbClr val="8652A1"/>
              </a:solidFill>
              <a:highlight>
                <a:srgbClr val="FFFF00"/>
              </a:highlight>
              <a:ea typeface="Calibri" panose="020F0502020204030204" pitchFamily="34" charset="0"/>
              <a:cs typeface="Arial" panose="020B0604020202020204" pitchFamily="34" charset="0"/>
            </a:endParaRPr>
          </a:p>
          <a:p>
            <a:pPr algn="just"/>
            <a:endParaRPr lang="en-GB" dirty="0">
              <a:ea typeface="Calibri" panose="020F0502020204030204" pitchFamily="34" charset="0"/>
              <a:cs typeface="Times New Roman" panose="02020603050405020304" pitchFamily="18" charset="0"/>
            </a:endParaRPr>
          </a:p>
          <a:p>
            <a:pPr algn="just"/>
            <a:r>
              <a:rPr lang="en-US" dirty="0">
                <a:solidFill>
                  <a:schemeClr val="tx1"/>
                </a:solidFill>
                <a:ea typeface="Calibri" panose="020F0502020204030204" pitchFamily="34" charset="0"/>
              </a:rPr>
              <a:t>The usability test you have designed above should take place online to create an online survey. </a:t>
            </a:r>
          </a:p>
          <a:p>
            <a:pPr algn="just"/>
            <a:r>
              <a:rPr lang="en-US" dirty="0">
                <a:solidFill>
                  <a:schemeClr val="tx1"/>
                </a:solidFill>
                <a:ea typeface="Calibri" panose="020F0502020204030204" pitchFamily="34" charset="0"/>
              </a:rPr>
              <a:t>Use a digital tool to develop a short survey that helps you find the answers to the questions you defined in Step 1. Keep in mind the following tips:</a:t>
            </a:r>
            <a:endParaRPr lang="en-GB" dirty="0">
              <a:solidFill>
                <a:schemeClr val="tx1"/>
              </a:solidFill>
              <a:ea typeface="Calibri" panose="020F0502020204030204" pitchFamily="34" charset="0"/>
              <a:cs typeface="Times New Roman" panose="02020603050405020304" pitchFamily="18" charset="0"/>
            </a:endParaRPr>
          </a:p>
          <a:p>
            <a:pPr marL="182245" indent="-182245" algn="just">
              <a:buFont typeface="Wingdings" panose="05000000000000000000" pitchFamily="2" charset="2"/>
              <a:buChar char="q"/>
            </a:pPr>
            <a:r>
              <a:rPr lang="en-US" dirty="0">
                <a:solidFill>
                  <a:schemeClr val="tx1"/>
                </a:solidFill>
                <a:ea typeface="Calibri" panose="020F0502020204030204" pitchFamily="34" charset="0"/>
              </a:rPr>
              <a:t>Questions must be easy to understand and answer.</a:t>
            </a:r>
            <a:endParaRPr lang="en-GB" dirty="0">
              <a:solidFill>
                <a:schemeClr val="tx1"/>
              </a:solidFill>
              <a:ea typeface="Calibri" panose="020F0502020204030204" pitchFamily="34" charset="0"/>
              <a:cs typeface="Times New Roman" panose="02020603050405020304" pitchFamily="18" charset="0"/>
            </a:endParaRPr>
          </a:p>
          <a:p>
            <a:pPr marL="182245" indent="-182245" algn="just">
              <a:buFont typeface="Wingdings" panose="05000000000000000000" pitchFamily="2" charset="2"/>
              <a:buChar char="q"/>
            </a:pPr>
            <a:r>
              <a:rPr lang="en-US" dirty="0">
                <a:solidFill>
                  <a:schemeClr val="tx1"/>
                </a:solidFill>
                <a:ea typeface="Calibri" panose="020F0502020204030204" pitchFamily="34" charset="0"/>
              </a:rPr>
              <a:t>Group the questions by topic.</a:t>
            </a:r>
            <a:endParaRPr lang="en-GB" dirty="0">
              <a:solidFill>
                <a:schemeClr val="tx1"/>
              </a:solidFill>
              <a:ea typeface="Calibri" panose="020F0502020204030204" pitchFamily="34" charset="0"/>
              <a:cs typeface="Times New Roman" panose="02020603050405020304" pitchFamily="18" charset="0"/>
            </a:endParaRPr>
          </a:p>
          <a:p>
            <a:pPr marL="182245" indent="-182245" algn="just">
              <a:buFont typeface="Wingdings" panose="05000000000000000000" pitchFamily="2" charset="2"/>
              <a:buChar char="q"/>
            </a:pPr>
            <a:r>
              <a:rPr lang="en-US" dirty="0">
                <a:solidFill>
                  <a:schemeClr val="tx1"/>
                </a:solidFill>
                <a:ea typeface="Calibri" panose="020F0502020204030204" pitchFamily="34" charset="0"/>
              </a:rPr>
              <a:t>Place sensitive questions at the end.</a:t>
            </a:r>
            <a:endParaRPr lang="en-GB"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endParaRPr>
          </a:p>
          <a:p>
            <a:pPr algn="just" fontAlgn="base"/>
            <a:r>
              <a:rPr lang="en-US" dirty="0">
                <a:solidFill>
                  <a:schemeClr val="tx1"/>
                </a:solidFill>
                <a:latin typeface="Calibri"/>
                <a:ea typeface="Open Sans"/>
                <a:cs typeface="Calibri"/>
              </a:rPr>
              <a:t>You can </a:t>
            </a:r>
            <a:r>
              <a:rPr lang="en-GB" dirty="0">
                <a:solidFill>
                  <a:schemeClr val="tx1"/>
                </a:solidFill>
                <a:latin typeface="Calibri"/>
                <a:ea typeface="Open Sans"/>
                <a:cs typeface="Calibri"/>
              </a:rPr>
              <a:t>use </a:t>
            </a:r>
            <a:r>
              <a:rPr lang="en-GB" b="1" dirty="0">
                <a:solidFill>
                  <a:srgbClr val="29C5F4"/>
                </a:solidFill>
                <a:latin typeface="Calibri"/>
                <a:ea typeface="Open Sans"/>
                <a:cs typeface="Calibri"/>
                <a:hlinkClick r:id="rId2">
                  <a:extLst>
                    <a:ext uri="{A12FA001-AC4F-418D-AE19-62706E023703}">
                      <ahyp:hlinkClr xmlns:ahyp="http://schemas.microsoft.com/office/drawing/2018/hyperlinkcolor" val="tx"/>
                    </a:ext>
                  </a:extLst>
                </a:hlinkClick>
              </a:rPr>
              <a:t>Google Forms</a:t>
            </a:r>
            <a:r>
              <a:rPr lang="en-GB" b="1" dirty="0">
                <a:solidFill>
                  <a:srgbClr val="29C5F4"/>
                </a:solidFill>
                <a:latin typeface="Calibri"/>
                <a:ea typeface="Open Sans"/>
                <a:cs typeface="Calibri"/>
              </a:rPr>
              <a:t> </a:t>
            </a:r>
            <a:r>
              <a:rPr lang="en-GB" dirty="0">
                <a:solidFill>
                  <a:schemeClr val="tx1"/>
                </a:solidFill>
                <a:latin typeface="Calibri"/>
                <a:ea typeface="Open Sans"/>
                <a:cs typeface="Calibri"/>
              </a:rPr>
              <a:t>(for instructions on how to use it, have a look at pages 28-29 of this document), or you can select another relevant tool, such as</a:t>
            </a:r>
            <a:r>
              <a:rPr lang="en-GB" dirty="0">
                <a:solidFill>
                  <a:schemeClr val="tx1"/>
                </a:solidFill>
                <a:latin typeface="Calibri"/>
                <a:ea typeface="Open Sans"/>
                <a:cs typeface="Calibri"/>
                <a:hlinkClick r:id="rId3">
                  <a:extLst>
                    <a:ext uri="{A12FA001-AC4F-418D-AE19-62706E023703}">
                      <ahyp:hlinkClr xmlns:ahyp="http://schemas.microsoft.com/office/drawing/2018/hyperlinkcolor" val="tx"/>
                    </a:ext>
                  </a:extLst>
                </a:hlinkClick>
              </a:rPr>
              <a:t> </a:t>
            </a:r>
            <a:r>
              <a:rPr lang="en-GB" b="1" dirty="0">
                <a:solidFill>
                  <a:srgbClr val="29C5F4"/>
                </a:solidFill>
                <a:latin typeface="Calibri"/>
                <a:ea typeface="Open Sans"/>
                <a:cs typeface="Calibri"/>
                <a:hlinkClick r:id="rId3">
                  <a:extLst>
                    <a:ext uri="{A12FA001-AC4F-418D-AE19-62706E023703}">
                      <ahyp:hlinkClr xmlns:ahyp="http://schemas.microsoft.com/office/drawing/2018/hyperlinkcolor" val="tx"/>
                    </a:ext>
                  </a:extLst>
                </a:hlinkClick>
              </a:rPr>
              <a:t>Qualtrics</a:t>
            </a:r>
            <a:r>
              <a:rPr lang="en-GB" dirty="0">
                <a:solidFill>
                  <a:srgbClr val="29C5F4"/>
                </a:solidFill>
                <a:latin typeface="Calibri"/>
                <a:ea typeface="Open Sans"/>
                <a:cs typeface="Calibri"/>
              </a:rPr>
              <a:t>, </a:t>
            </a:r>
            <a:r>
              <a:rPr lang="en-GB" b="1" dirty="0">
                <a:solidFill>
                  <a:srgbClr val="29C5F4"/>
                </a:solidFill>
                <a:latin typeface="Calibri"/>
                <a:ea typeface="Open Sans"/>
                <a:cs typeface="Calibri"/>
                <a:hlinkClick r:id="rId4">
                  <a:extLst>
                    <a:ext uri="{A12FA001-AC4F-418D-AE19-62706E023703}">
                      <ahyp:hlinkClr xmlns:ahyp="http://schemas.microsoft.com/office/drawing/2018/hyperlinkcolor" val="tx"/>
                    </a:ext>
                  </a:extLst>
                </a:hlinkClick>
              </a:rPr>
              <a:t>Microsoft Forms</a:t>
            </a:r>
            <a:r>
              <a:rPr lang="en-GB" dirty="0">
                <a:solidFill>
                  <a:schemeClr val="tx1"/>
                </a:solidFill>
                <a:latin typeface="Calibri"/>
                <a:ea typeface="Open Sans"/>
                <a:cs typeface="Calibri"/>
              </a:rPr>
              <a:t>, or any other preferred platform to create your testing survey.</a:t>
            </a:r>
          </a:p>
          <a:p>
            <a:pPr algn="just" fontAlgn="base"/>
            <a:endParaRPr lang="en-GB" dirty="0">
              <a:solidFill>
                <a:schemeClr val="tx1"/>
              </a:solidFill>
              <a:latin typeface="Calibri"/>
              <a:ea typeface="Open Sans"/>
              <a:cs typeface="Calibri"/>
            </a:endParaRPr>
          </a:p>
          <a:p>
            <a:pPr algn="just"/>
            <a:r>
              <a:rPr lang="en-GB" sz="1600" b="1" dirty="0">
                <a:solidFill>
                  <a:srgbClr val="8652A1"/>
                </a:solidFill>
                <a:ea typeface="Calibri" panose="020F0502020204030204" pitchFamily="34" charset="0"/>
                <a:cs typeface="Arial" panose="020B0604020202020204" pitchFamily="34" charset="0"/>
              </a:rPr>
              <a:t>Step 3: Analyse the Data Collected</a:t>
            </a:r>
          </a:p>
          <a:p>
            <a:pPr algn="just"/>
            <a:endParaRPr lang="en-GB" dirty="0"/>
          </a:p>
          <a:p>
            <a:pPr algn="just"/>
            <a:r>
              <a:rPr lang="en-GB" dirty="0"/>
              <a:t>Once your survey has collected sufficient responses, gather and organise the data for analysis. Focus on identifying key insights and the areas for improvement of your </a:t>
            </a:r>
            <a:r>
              <a:rPr lang="en-US" dirty="0">
                <a:solidFill>
                  <a:schemeClr val="tx1"/>
                </a:solidFill>
                <a:effectLst/>
                <a:latin typeface="Calibri"/>
                <a:ea typeface="Calibri"/>
                <a:cs typeface="Times New Roman"/>
              </a:rPr>
              <a:t>sustainable logistics solution</a:t>
            </a:r>
            <a:r>
              <a:rPr lang="en-GB" dirty="0"/>
              <a:t>.</a:t>
            </a:r>
          </a:p>
          <a:p>
            <a:pPr algn="just"/>
            <a:endParaRPr lang="en-GB" dirty="0"/>
          </a:p>
          <a:p>
            <a:pPr algn="just"/>
            <a:r>
              <a:rPr lang="en-GB" dirty="0"/>
              <a:t>Visualise the results to make them easy to interpret, for example, using charts, graphs, or infographics. Choose a format that clearly communicates the most important findings to your team.</a:t>
            </a:r>
          </a:p>
          <a:p>
            <a:pPr algn="just"/>
            <a:endParaRPr lang="en-GB" dirty="0"/>
          </a:p>
          <a:p>
            <a:pPr algn="just"/>
            <a:r>
              <a:rPr lang="en-GB" dirty="0"/>
              <a:t>You can use tools like </a:t>
            </a:r>
            <a:r>
              <a:rPr lang="en-GB" b="1" dirty="0">
                <a:solidFill>
                  <a:srgbClr val="29C5F4"/>
                </a:solidFill>
                <a:hlinkClick r:id="rId2">
                  <a:extLst>
                    <a:ext uri="{A12FA001-AC4F-418D-AE19-62706E023703}">
                      <ahyp:hlinkClr xmlns:ahyp="http://schemas.microsoft.com/office/drawing/2018/hyperlinkcolor" val="tx"/>
                    </a:ext>
                  </a:extLst>
                </a:hlinkClick>
              </a:rPr>
              <a:t>Google Forms</a:t>
            </a:r>
            <a:r>
              <a:rPr lang="en-GB" dirty="0"/>
              <a:t>, </a:t>
            </a:r>
            <a:r>
              <a:rPr lang="en-GB" b="1" dirty="0">
                <a:solidFill>
                  <a:srgbClr val="29C5F4"/>
                </a:solidFill>
                <a:latin typeface="Calibri"/>
                <a:ea typeface="Open Sans"/>
                <a:cs typeface="Calibri"/>
                <a:hlinkClick r:id="rId3">
                  <a:extLst>
                    <a:ext uri="{A12FA001-AC4F-418D-AE19-62706E023703}">
                      <ahyp:hlinkClr xmlns:ahyp="http://schemas.microsoft.com/office/drawing/2018/hyperlinkcolor" val="tx"/>
                    </a:ext>
                  </a:extLst>
                </a:hlinkClick>
              </a:rPr>
              <a:t>Qualtrics</a:t>
            </a:r>
            <a:r>
              <a:rPr lang="en-GB" dirty="0">
                <a:solidFill>
                  <a:srgbClr val="29C5F4"/>
                </a:solidFill>
                <a:latin typeface="Calibri"/>
                <a:ea typeface="Open Sans"/>
                <a:cs typeface="Calibri"/>
              </a:rPr>
              <a:t>, </a:t>
            </a:r>
            <a:r>
              <a:rPr lang="en-GB" b="1" dirty="0">
                <a:solidFill>
                  <a:srgbClr val="29C5F4"/>
                </a:solidFill>
                <a:latin typeface="Calibri"/>
                <a:ea typeface="Open Sans"/>
                <a:cs typeface="Calibri"/>
                <a:hlinkClick r:id="rId4">
                  <a:extLst>
                    <a:ext uri="{A12FA001-AC4F-418D-AE19-62706E023703}">
                      <ahyp:hlinkClr xmlns:ahyp="http://schemas.microsoft.com/office/drawing/2018/hyperlinkcolor" val="tx"/>
                    </a:ext>
                  </a:extLst>
                </a:hlinkClick>
              </a:rPr>
              <a:t>Microsoft Forms</a:t>
            </a:r>
            <a:r>
              <a:rPr lang="en-GB" dirty="0"/>
              <a:t>, or any other survey platform you prefer, many of which include built-in visualisation features. Alternatively, you can export the data to Excel, Google Sheets, or a data visualisation tool (such as Canva, Tableau, or Flourish) for more customised visuals.</a:t>
            </a:r>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27</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STAGE 5 – TESTING AND VALIDATING PILOT SERVICE</a:t>
            </a:r>
            <a:endParaRPr lang="en-US"/>
          </a:p>
        </p:txBody>
      </p:sp>
    </p:spTree>
    <p:extLst>
      <p:ext uri="{BB962C8B-B14F-4D97-AF65-F5344CB8AC3E}">
        <p14:creationId xmlns:p14="http://schemas.microsoft.com/office/powerpoint/2010/main" val="2115052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4E29A-A4F5-7D20-1117-EEC0EB473BDB}"/>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C93ED3C-74CD-D212-12BB-F318CE9111CB}"/>
              </a:ext>
            </a:extLst>
          </p:cNvPr>
          <p:cNvSpPr>
            <a:spLocks noGrp="1"/>
          </p:cNvSpPr>
          <p:nvPr>
            <p:ph type="body" sz="quarter" idx="64"/>
          </p:nvPr>
        </p:nvSpPr>
        <p:spPr>
          <a:xfrm>
            <a:off x="697281" y="1599143"/>
            <a:ext cx="6076734" cy="2799601"/>
          </a:xfrm>
        </p:spPr>
        <p:txBody>
          <a:bodyPr lIns="91440" tIns="45720" rIns="91440" bIns="45720" numCol="1" spcCol="288000" anchor="t">
            <a:noAutofit/>
          </a:bodyPr>
          <a:lstStyle/>
          <a:p>
            <a:pPr marR="243840" algn="just">
              <a:lnSpc>
                <a:spcPct val="115000"/>
              </a:lnSpc>
              <a:spcBef>
                <a:spcPts val="1200"/>
              </a:spcBef>
              <a:tabLst>
                <a:tab pos="450215" algn="l"/>
              </a:tabLst>
            </a:pPr>
            <a:r>
              <a:rPr lang="en-US" sz="1600" b="1">
                <a:solidFill>
                  <a:srgbClr val="8652A1"/>
                </a:solidFill>
                <a:ea typeface="Calibri" panose="020F0502020204030204" pitchFamily="34" charset="0"/>
                <a:cs typeface="Arial" panose="020B0604020202020204" pitchFamily="34" charset="0"/>
              </a:rPr>
              <a:t>Instructions – How To Use Google Forms</a:t>
            </a:r>
          </a:p>
          <a:p>
            <a:pPr marL="228600" marR="243840" indent="-228600" algn="just">
              <a:lnSpc>
                <a:spcPct val="115000"/>
              </a:lnSpc>
              <a:spcBef>
                <a:spcPts val="1200"/>
              </a:spcBef>
              <a:buAutoNum type="arabicPeriod"/>
              <a:tabLst>
                <a:tab pos="450215" algn="l"/>
              </a:tabLst>
            </a:pPr>
            <a:r>
              <a:rPr lang="en-GB">
                <a:solidFill>
                  <a:schemeClr val="tx1"/>
                </a:solidFill>
                <a:latin typeface="Calibri"/>
                <a:ea typeface="Calibri"/>
                <a:cs typeface="Arial"/>
              </a:rPr>
              <a:t>Open </a:t>
            </a:r>
            <a:r>
              <a:rPr lang="en-GB" b="1">
                <a:solidFill>
                  <a:srgbClr val="29C5F4"/>
                </a:solidFill>
                <a:latin typeface="Calibri"/>
                <a:ea typeface="Calibri"/>
                <a:cs typeface="Arial"/>
                <a:hlinkClick r:id="rId2">
                  <a:extLst>
                    <a:ext uri="{A12FA001-AC4F-418D-AE19-62706E023703}">
                      <ahyp:hlinkClr xmlns:ahyp="http://schemas.microsoft.com/office/drawing/2018/hyperlinkcolor" val="tx"/>
                    </a:ext>
                  </a:extLst>
                </a:hlinkClick>
              </a:rPr>
              <a:t>Google Forms</a:t>
            </a:r>
            <a:r>
              <a:rPr lang="en-GB">
                <a:solidFill>
                  <a:srgbClr val="0563C1"/>
                </a:solidFill>
                <a:latin typeface="Calibri"/>
                <a:ea typeface="Calibri"/>
                <a:cs typeface="Arial"/>
                <a:hlinkClick r:id="rId2">
                  <a:extLst>
                    <a:ext uri="{A12FA001-AC4F-418D-AE19-62706E023703}">
                      <ahyp:hlinkClr xmlns:ahyp="http://schemas.microsoft.com/office/drawing/2018/hyperlinkcolor" val="tx"/>
                    </a:ext>
                  </a:extLst>
                </a:hlinkClick>
              </a:rPr>
              <a:t> </a:t>
            </a:r>
            <a:r>
              <a:rPr lang="en-GB">
                <a:solidFill>
                  <a:schemeClr val="tx1"/>
                </a:solidFill>
                <a:latin typeface="Calibri"/>
                <a:ea typeface="Calibri"/>
                <a:cs typeface="Arial"/>
              </a:rPr>
              <a:t>and sign up/log in.</a:t>
            </a:r>
          </a:p>
          <a:p>
            <a:pPr marL="228600" marR="243840" indent="-228600" algn="just">
              <a:lnSpc>
                <a:spcPct val="115000"/>
              </a:lnSpc>
              <a:spcBef>
                <a:spcPts val="1200"/>
              </a:spcBef>
              <a:buAutoNum type="arabicPeriod"/>
              <a:tabLst>
                <a:tab pos="450215" algn="l"/>
              </a:tabLst>
            </a:pPr>
            <a:r>
              <a:rPr lang="en-GB">
                <a:solidFill>
                  <a:schemeClr val="tx1"/>
                </a:solidFill>
                <a:ea typeface="Calibri" panose="020F0502020204030204" pitchFamily="34" charset="0"/>
                <a:cs typeface="Arial" panose="020B0604020202020204" pitchFamily="34" charset="0"/>
              </a:rPr>
              <a:t>Create a new questionnaire by clicking “+” or select a template.</a:t>
            </a: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r>
              <a:rPr lang="en-GB">
                <a:solidFill>
                  <a:schemeClr val="tx1"/>
                </a:solidFill>
                <a:ea typeface="Calibri" panose="020F0502020204030204" pitchFamily="34" charset="0"/>
                <a:cs typeface="Arial" panose="020B0604020202020204" pitchFamily="34" charset="0"/>
              </a:rPr>
              <a:t>Now you can name your form, give it a description and add/edit questions. For questions, you can choose between Multiple choice, written answer, check box, or many more – choose whatever suits your purposes best.</a:t>
            </a: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r>
              <a:rPr lang="en-GB">
                <a:solidFill>
                  <a:schemeClr val="tx1"/>
                </a:solidFill>
                <a:ea typeface="Calibri" panose="020F0502020204030204" pitchFamily="34" charset="0"/>
                <a:cs typeface="Arial" panose="020B0604020202020204" pitchFamily="34" charset="0"/>
              </a:rPr>
              <a:t>The menu on the top right gives you multiple options for your form:</a:t>
            </a: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r>
              <a:rPr lang="en-GB">
                <a:solidFill>
                  <a:schemeClr val="tx1"/>
                </a:solidFill>
                <a:ea typeface="Calibri" panose="020F0502020204030204" pitchFamily="34" charset="0"/>
                <a:cs typeface="Arial" panose="020B0604020202020204" pitchFamily="34" charset="0"/>
              </a:rPr>
              <a:t>Once you have sent out the questionnaire and people have answered it, you can view the answers here.</a:t>
            </a: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US">
              <a:solidFill>
                <a:schemeClr val="tx1"/>
              </a:solidFill>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353DF99-A353-3151-1CA4-A08D31FDE158}"/>
              </a:ext>
            </a:extLst>
          </p:cNvPr>
          <p:cNvSpPr>
            <a:spLocks noGrp="1"/>
          </p:cNvSpPr>
          <p:nvPr>
            <p:ph type="sldNum" sz="quarter" idx="4"/>
          </p:nvPr>
        </p:nvSpPr>
        <p:spPr/>
        <p:txBody>
          <a:bodyPr/>
          <a:lstStyle/>
          <a:p>
            <a:fld id="{9C527BFA-2C0E-4CEC-B6A5-913A56FEF4B4}" type="slidenum">
              <a:rPr lang="fr-CA" smtClean="0"/>
              <a:pPr/>
              <a:t>28</a:t>
            </a:fld>
            <a:endParaRPr lang="fr-CA"/>
          </a:p>
        </p:txBody>
      </p:sp>
      <p:sp>
        <p:nvSpPr>
          <p:cNvPr id="7" name="Freeform 1">
            <a:extLst>
              <a:ext uri="{FF2B5EF4-FFF2-40B4-BE49-F238E27FC236}">
                <a16:creationId xmlns:a16="http://schemas.microsoft.com/office/drawing/2014/main" id="{C194A248-6C63-B2EF-2A72-1B7344F0E1B5}"/>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6ADB42B6-A29A-416F-DA99-B19096D97517}"/>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STAGE 5 – TESTING AND VALIDATING PILOT SERVICE</a:t>
            </a:r>
            <a:endParaRPr lang="en-US"/>
          </a:p>
        </p:txBody>
      </p:sp>
      <p:pic>
        <p:nvPicPr>
          <p:cNvPr id="3" name="Grafik 2">
            <a:extLst>
              <a:ext uri="{FF2B5EF4-FFF2-40B4-BE49-F238E27FC236}">
                <a16:creationId xmlns:a16="http://schemas.microsoft.com/office/drawing/2014/main" id="{0DCA5264-127E-EDD1-48BF-2131ADCD05E9}"/>
              </a:ext>
            </a:extLst>
          </p:cNvPr>
          <p:cNvPicPr>
            <a:picLocks noChangeAspect="1"/>
          </p:cNvPicPr>
          <p:nvPr/>
        </p:nvPicPr>
        <p:blipFill>
          <a:blip r:embed="rId3"/>
          <a:stretch>
            <a:fillRect/>
          </a:stretch>
        </p:blipFill>
        <p:spPr>
          <a:xfrm>
            <a:off x="939466" y="2648401"/>
            <a:ext cx="866062" cy="1040499"/>
          </a:xfrm>
          <a:prstGeom prst="rect">
            <a:avLst/>
          </a:prstGeom>
        </p:spPr>
      </p:pic>
      <p:pic>
        <p:nvPicPr>
          <p:cNvPr id="8" name="Grafik 7">
            <a:extLst>
              <a:ext uri="{FF2B5EF4-FFF2-40B4-BE49-F238E27FC236}">
                <a16:creationId xmlns:a16="http://schemas.microsoft.com/office/drawing/2014/main" id="{FC974072-A38B-A4C2-B436-660AAA96E010}"/>
              </a:ext>
            </a:extLst>
          </p:cNvPr>
          <p:cNvPicPr>
            <a:picLocks noChangeAspect="1"/>
          </p:cNvPicPr>
          <p:nvPr/>
        </p:nvPicPr>
        <p:blipFill>
          <a:blip r:embed="rId4"/>
          <a:stretch>
            <a:fillRect/>
          </a:stretch>
        </p:blipFill>
        <p:spPr>
          <a:xfrm>
            <a:off x="939466" y="4485144"/>
            <a:ext cx="3118281" cy="1721524"/>
          </a:xfrm>
          <a:prstGeom prst="rect">
            <a:avLst/>
          </a:prstGeom>
        </p:spPr>
      </p:pic>
      <p:pic>
        <p:nvPicPr>
          <p:cNvPr id="10" name="Grafik 9">
            <a:extLst>
              <a:ext uri="{FF2B5EF4-FFF2-40B4-BE49-F238E27FC236}">
                <a16:creationId xmlns:a16="http://schemas.microsoft.com/office/drawing/2014/main" id="{46841BF4-7254-0320-263A-C5F5D4815654}"/>
              </a:ext>
            </a:extLst>
          </p:cNvPr>
          <p:cNvPicPr>
            <a:picLocks noChangeAspect="1"/>
          </p:cNvPicPr>
          <p:nvPr/>
        </p:nvPicPr>
        <p:blipFill>
          <a:blip r:embed="rId5"/>
          <a:stretch>
            <a:fillRect/>
          </a:stretch>
        </p:blipFill>
        <p:spPr>
          <a:xfrm rot="16200000">
            <a:off x="-253031" y="7710067"/>
            <a:ext cx="2729613" cy="344615"/>
          </a:xfrm>
          <a:prstGeom prst="rect">
            <a:avLst/>
          </a:prstGeom>
        </p:spPr>
      </p:pic>
      <p:sp>
        <p:nvSpPr>
          <p:cNvPr id="11" name="Textfeld 10">
            <a:extLst>
              <a:ext uri="{FF2B5EF4-FFF2-40B4-BE49-F238E27FC236}">
                <a16:creationId xmlns:a16="http://schemas.microsoft.com/office/drawing/2014/main" id="{784F7A14-FAEE-B5FC-1AC1-25FB62A5D55F}"/>
              </a:ext>
            </a:extLst>
          </p:cNvPr>
          <p:cNvSpPr txBox="1"/>
          <p:nvPr/>
        </p:nvSpPr>
        <p:spPr>
          <a:xfrm>
            <a:off x="1261955" y="6657503"/>
            <a:ext cx="4947386" cy="2631490"/>
          </a:xfrm>
          <a:prstGeom prst="rect">
            <a:avLst/>
          </a:prstGeom>
          <a:noFill/>
        </p:spPr>
        <p:txBody>
          <a:bodyPr wrap="square" rtlCol="0">
            <a:spAutoFit/>
          </a:bodyPr>
          <a:lstStyle/>
          <a:p>
            <a:r>
              <a:rPr lang="de-DE" sz="1100"/>
              <a:t>Here </a:t>
            </a:r>
            <a:r>
              <a:rPr lang="de-DE" sz="1100" err="1"/>
              <a:t>you</a:t>
            </a:r>
            <a:r>
              <a:rPr lang="de-DE" sz="1100"/>
              <a:t> </a:t>
            </a:r>
            <a:r>
              <a:rPr lang="de-DE" sz="1100" err="1"/>
              <a:t>can</a:t>
            </a:r>
            <a:r>
              <a:rPr lang="de-DE" sz="1100"/>
              <a:t> publish </a:t>
            </a:r>
            <a:r>
              <a:rPr lang="de-DE" sz="1100" err="1"/>
              <a:t>your</a:t>
            </a:r>
            <a:r>
              <a:rPr lang="de-DE" sz="1100"/>
              <a:t> form – </a:t>
            </a:r>
            <a:r>
              <a:rPr lang="de-DE" sz="1100" err="1"/>
              <a:t>either</a:t>
            </a:r>
            <a:r>
              <a:rPr lang="de-DE" sz="1100"/>
              <a:t> </a:t>
            </a:r>
            <a:r>
              <a:rPr lang="de-DE" sz="1100" err="1"/>
              <a:t>to</a:t>
            </a:r>
            <a:r>
              <a:rPr lang="de-DE" sz="1100"/>
              <a:t> </a:t>
            </a:r>
            <a:r>
              <a:rPr lang="de-DE" sz="1100" err="1"/>
              <a:t>anyone</a:t>
            </a:r>
            <a:r>
              <a:rPr lang="de-DE" sz="1100"/>
              <a:t> </a:t>
            </a:r>
            <a:r>
              <a:rPr lang="de-DE" sz="1100" err="1"/>
              <a:t>with</a:t>
            </a:r>
            <a:r>
              <a:rPr lang="de-DE" sz="1100"/>
              <a:t> a link </a:t>
            </a:r>
            <a:r>
              <a:rPr lang="de-DE" sz="1100" err="1"/>
              <a:t>or</a:t>
            </a:r>
            <a:r>
              <a:rPr lang="de-DE" sz="1100"/>
              <a:t> </a:t>
            </a:r>
            <a:r>
              <a:rPr lang="de-DE" sz="1100" err="1"/>
              <a:t>you</a:t>
            </a:r>
            <a:r>
              <a:rPr lang="de-DE" sz="1100"/>
              <a:t> </a:t>
            </a:r>
            <a:r>
              <a:rPr lang="de-DE" sz="1100" err="1"/>
              <a:t>can</a:t>
            </a:r>
            <a:r>
              <a:rPr lang="de-DE" sz="1100"/>
              <a:t> </a:t>
            </a:r>
            <a:r>
              <a:rPr lang="de-DE" sz="1100" err="1"/>
              <a:t>invite</a:t>
            </a:r>
            <a:r>
              <a:rPr lang="de-DE" sz="1100"/>
              <a:t> </a:t>
            </a:r>
            <a:r>
              <a:rPr lang="de-DE" sz="1100" err="1"/>
              <a:t>specific</a:t>
            </a:r>
            <a:r>
              <a:rPr lang="de-DE" sz="1100"/>
              <a:t> Google </a:t>
            </a:r>
            <a:r>
              <a:rPr lang="de-DE" sz="1100" err="1"/>
              <a:t>accounts</a:t>
            </a:r>
            <a:endParaRPr lang="de-DE" sz="1100"/>
          </a:p>
          <a:p>
            <a:endParaRPr lang="de-DE" sz="1100"/>
          </a:p>
          <a:p>
            <a:endParaRPr lang="de-DE" sz="1100"/>
          </a:p>
          <a:p>
            <a:r>
              <a:rPr lang="de-DE" sz="1100"/>
              <a:t>Here </a:t>
            </a:r>
            <a:r>
              <a:rPr lang="de-DE" sz="1100" err="1"/>
              <a:t>you</a:t>
            </a:r>
            <a:r>
              <a:rPr lang="de-DE" sz="1100"/>
              <a:t> </a:t>
            </a:r>
            <a:r>
              <a:rPr lang="de-DE" sz="1100" err="1"/>
              <a:t>can</a:t>
            </a:r>
            <a:r>
              <a:rPr lang="de-DE" sz="1100"/>
              <a:t> </a:t>
            </a:r>
            <a:r>
              <a:rPr lang="de-DE" sz="1100" err="1"/>
              <a:t>add</a:t>
            </a:r>
            <a:r>
              <a:rPr lang="de-DE" sz="1100"/>
              <a:t> </a:t>
            </a:r>
            <a:r>
              <a:rPr lang="de-DE" sz="1100" err="1"/>
              <a:t>team</a:t>
            </a:r>
            <a:r>
              <a:rPr lang="de-DE" sz="1100"/>
              <a:t> </a:t>
            </a:r>
            <a:r>
              <a:rPr lang="de-DE" sz="1100" err="1"/>
              <a:t>members</a:t>
            </a:r>
            <a:r>
              <a:rPr lang="de-DE" sz="1100"/>
              <a:t> </a:t>
            </a:r>
            <a:r>
              <a:rPr lang="de-DE" sz="1100" err="1"/>
              <a:t>to</a:t>
            </a:r>
            <a:r>
              <a:rPr lang="de-DE" sz="1100"/>
              <a:t> </a:t>
            </a:r>
            <a:r>
              <a:rPr lang="de-DE" sz="1100" err="1"/>
              <a:t>collaborate</a:t>
            </a:r>
            <a:r>
              <a:rPr lang="de-DE" sz="1100"/>
              <a:t> </a:t>
            </a:r>
            <a:r>
              <a:rPr lang="de-DE" sz="1100" err="1"/>
              <a:t>with</a:t>
            </a:r>
            <a:r>
              <a:rPr lang="de-DE" sz="1100"/>
              <a:t> on </a:t>
            </a:r>
            <a:r>
              <a:rPr lang="de-DE" sz="1100" err="1"/>
              <a:t>your</a:t>
            </a:r>
            <a:r>
              <a:rPr lang="de-DE" sz="1100"/>
              <a:t> Google Form</a:t>
            </a:r>
          </a:p>
          <a:p>
            <a:endParaRPr lang="de-DE" sz="1100"/>
          </a:p>
          <a:p>
            <a:r>
              <a:rPr lang="en-GB" sz="1100"/>
              <a:t>Here you can copy the link to your form to invite collaborators</a:t>
            </a:r>
          </a:p>
          <a:p>
            <a:endParaRPr lang="en-GB" sz="1100"/>
          </a:p>
          <a:p>
            <a:r>
              <a:rPr lang="en-GB" sz="1100"/>
              <a:t>Redo</a:t>
            </a:r>
          </a:p>
          <a:p>
            <a:endParaRPr lang="en-GB" sz="1100"/>
          </a:p>
          <a:p>
            <a:r>
              <a:rPr lang="en-GB" sz="1100"/>
              <a:t>Undo</a:t>
            </a:r>
          </a:p>
          <a:p>
            <a:endParaRPr lang="en-GB" sz="1100"/>
          </a:p>
          <a:p>
            <a:r>
              <a:rPr lang="en-GB" sz="1100"/>
              <a:t>See a preview of your form</a:t>
            </a:r>
          </a:p>
          <a:p>
            <a:endParaRPr lang="en-GB" sz="1100"/>
          </a:p>
          <a:p>
            <a:r>
              <a:rPr lang="en-GB" sz="1100"/>
              <a:t>Change the appearance of your form</a:t>
            </a:r>
            <a:endParaRPr lang="de-DE" sz="1100"/>
          </a:p>
        </p:txBody>
      </p:sp>
      <p:pic>
        <p:nvPicPr>
          <p:cNvPr id="13" name="Grafik 12">
            <a:extLst>
              <a:ext uri="{FF2B5EF4-FFF2-40B4-BE49-F238E27FC236}">
                <a16:creationId xmlns:a16="http://schemas.microsoft.com/office/drawing/2014/main" id="{18876F97-E683-B269-347B-0C3E5BBCDCE1}"/>
              </a:ext>
            </a:extLst>
          </p:cNvPr>
          <p:cNvPicPr>
            <a:picLocks noChangeAspect="1"/>
          </p:cNvPicPr>
          <p:nvPr/>
        </p:nvPicPr>
        <p:blipFill>
          <a:blip r:embed="rId6"/>
          <a:stretch>
            <a:fillRect/>
          </a:stretch>
        </p:blipFill>
        <p:spPr>
          <a:xfrm>
            <a:off x="1028565" y="9860075"/>
            <a:ext cx="2629035" cy="463574"/>
          </a:xfrm>
          <a:prstGeom prst="rect">
            <a:avLst/>
          </a:prstGeom>
        </p:spPr>
      </p:pic>
    </p:spTree>
    <p:extLst>
      <p:ext uri="{BB962C8B-B14F-4D97-AF65-F5344CB8AC3E}">
        <p14:creationId xmlns:p14="http://schemas.microsoft.com/office/powerpoint/2010/main" val="2232584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2453C-BBB4-F828-ACD1-AACE3E7CD4F6}"/>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C81A0204-E9FD-0254-D895-CACE90951475}"/>
              </a:ext>
            </a:extLst>
          </p:cNvPr>
          <p:cNvSpPr>
            <a:spLocks noGrp="1"/>
          </p:cNvSpPr>
          <p:nvPr>
            <p:ph type="body" sz="quarter" idx="64"/>
          </p:nvPr>
        </p:nvSpPr>
        <p:spPr>
          <a:xfrm>
            <a:off x="697281" y="1599143"/>
            <a:ext cx="6076734" cy="6374105"/>
          </a:xfrm>
        </p:spPr>
        <p:txBody>
          <a:bodyPr lIns="91440" tIns="45720" rIns="91440" bIns="45720" numCol="1" spcCol="288000" anchor="t">
            <a:noAutofit/>
          </a:bodyPr>
          <a:lstStyle/>
          <a:p>
            <a:pPr marR="243840" algn="just">
              <a:lnSpc>
                <a:spcPct val="115000"/>
              </a:lnSpc>
              <a:spcBef>
                <a:spcPts val="1200"/>
              </a:spcBef>
              <a:tabLst>
                <a:tab pos="450215" algn="l"/>
              </a:tabLst>
            </a:pPr>
            <a:r>
              <a:rPr lang="en-US" sz="1600" b="1" dirty="0">
                <a:solidFill>
                  <a:srgbClr val="8652A1"/>
                </a:solidFill>
                <a:ea typeface="Calibri" panose="020F0502020204030204" pitchFamily="34" charset="0"/>
                <a:cs typeface="Arial" panose="020B0604020202020204" pitchFamily="34" charset="0"/>
              </a:rPr>
              <a:t>Instructions – How To Use Google Forms</a:t>
            </a:r>
          </a:p>
          <a:p>
            <a:pPr marL="228600" marR="243840" indent="-228600" algn="just">
              <a:lnSpc>
                <a:spcPct val="115000"/>
              </a:lnSpc>
              <a:spcBef>
                <a:spcPts val="1200"/>
              </a:spcBef>
              <a:buFont typeface="+mj-lt"/>
              <a:buAutoNum type="arabicPeriod" startAt="6"/>
              <a:tabLst>
                <a:tab pos="450215" algn="l"/>
              </a:tabLst>
            </a:pPr>
            <a:r>
              <a:rPr lang="en-GB" dirty="0">
                <a:solidFill>
                  <a:schemeClr val="tx1"/>
                </a:solidFill>
                <a:latin typeface="Calibri"/>
                <a:ea typeface="Calibri"/>
                <a:cs typeface="Arial"/>
              </a:rPr>
              <a:t>In the settings section, you can edit, for example, how responses are collected or presented and set form or question defaults.</a:t>
            </a:r>
          </a:p>
          <a:p>
            <a:pPr marL="228600" marR="243840" indent="-228600" algn="just">
              <a:lnSpc>
                <a:spcPct val="115000"/>
              </a:lnSpc>
              <a:spcBef>
                <a:spcPts val="1200"/>
              </a:spcBef>
              <a:buFont typeface="+mj-lt"/>
              <a:buAutoNum type="arabicPeriod" startAt="6"/>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Font typeface="+mj-lt"/>
              <a:buAutoNum type="arabicPeriod" startAt="6"/>
              <a:tabLst>
                <a:tab pos="450215" algn="l"/>
              </a:tabLst>
            </a:pPr>
            <a:endParaRPr lang="en-GB" dirty="0">
              <a:solidFill>
                <a:schemeClr val="tx1"/>
              </a:solidFill>
              <a:ea typeface="Calibri" panose="020F0502020204030204" pitchFamily="34" charset="0"/>
              <a:cs typeface="Arial" panose="020B0604020202020204" pitchFamily="34" charset="0"/>
            </a:endParaRPr>
          </a:p>
          <a:p>
            <a:pPr marR="243840" algn="just">
              <a:lnSpc>
                <a:spcPct val="115000"/>
              </a:lnSpc>
              <a:spcBef>
                <a:spcPts val="1200"/>
              </a:spcBef>
              <a:tabLst>
                <a:tab pos="450215" algn="l"/>
              </a:tabLst>
            </a:pPr>
            <a:r>
              <a:rPr lang="en-IE" dirty="0">
                <a:solidFill>
                  <a:schemeClr val="tx1"/>
                </a:solidFill>
                <a:ea typeface="Calibri" panose="020F0502020204030204" pitchFamily="34" charset="0"/>
                <a:cs typeface="Arial" panose="020B0604020202020204" pitchFamily="34" charset="0"/>
              </a:rPr>
              <a:t>For additional help, visit the </a:t>
            </a:r>
            <a:r>
              <a:rPr lang="en-GB" b="1" dirty="0">
                <a:solidFill>
                  <a:srgbClr val="29C5F4"/>
                </a:solidFill>
                <a:latin typeface="Calibri"/>
                <a:ea typeface="Calibri"/>
                <a:cs typeface="Arial"/>
                <a:hlinkClick r:id="rId2">
                  <a:extLst>
                    <a:ext uri="{A12FA001-AC4F-418D-AE19-62706E023703}">
                      <ahyp:hlinkClr xmlns:ahyp="http://schemas.microsoft.com/office/drawing/2018/hyperlinkcolor" val="tx"/>
                    </a:ext>
                  </a:extLst>
                </a:hlinkClick>
              </a:rPr>
              <a:t>Google Workspace Learning Centre</a:t>
            </a:r>
            <a:r>
              <a:rPr lang="en-GB" dirty="0">
                <a:solidFill>
                  <a:schemeClr val="tx1"/>
                </a:solidFill>
                <a:latin typeface="Calibri"/>
                <a:ea typeface="Calibri"/>
                <a:cs typeface="Arial"/>
              </a:rPr>
              <a:t>.</a:t>
            </a:r>
          </a:p>
          <a:p>
            <a:pPr marR="243840" algn="just">
              <a:lnSpc>
                <a:spcPct val="115000"/>
              </a:lnSpc>
              <a:spcBef>
                <a:spcPts val="1200"/>
              </a:spcBef>
              <a:tabLst>
                <a:tab pos="450215" algn="l"/>
              </a:tabLst>
            </a:pPr>
            <a:r>
              <a:rPr lang="en-GB" sz="1600" b="1" dirty="0">
                <a:solidFill>
                  <a:srgbClr val="8652A1"/>
                </a:solidFill>
                <a:ea typeface="Calibri" panose="020F0502020204030204" pitchFamily="34" charset="0"/>
                <a:cs typeface="Arial" panose="020B0604020202020204" pitchFamily="34" charset="0"/>
              </a:rPr>
              <a:t>Examples for Questions</a:t>
            </a:r>
          </a:p>
          <a:p>
            <a:pPr marR="243840" algn="just">
              <a:lnSpc>
                <a:spcPct val="115000"/>
              </a:lnSpc>
              <a:spcBef>
                <a:spcPts val="1200"/>
              </a:spcBef>
              <a:tabLst>
                <a:tab pos="450215" algn="l"/>
              </a:tabLst>
            </a:pPr>
            <a:r>
              <a:rPr lang="en-GB" dirty="0">
                <a:solidFill>
                  <a:schemeClr val="tx1"/>
                </a:solidFill>
                <a:ea typeface="Calibri" panose="020F0502020204030204" pitchFamily="34" charset="0"/>
                <a:cs typeface="Arial" panose="020B0604020202020204" pitchFamily="34" charset="0"/>
              </a:rPr>
              <a:t>Here are some examples of which types of question and answers you can collect with your online form. Please be mindful of the questions' applicability to your scenario and solution. </a:t>
            </a:r>
          </a:p>
          <a:p>
            <a:endParaRPr lang="en-GB" b="1" dirty="0"/>
          </a:p>
          <a:p>
            <a:r>
              <a:rPr lang="en-GB" b="1" dirty="0"/>
              <a:t>General Usability &amp; Experience</a:t>
            </a:r>
          </a:p>
          <a:p>
            <a:pPr marL="182245" indent="-182245">
              <a:buFont typeface="Wingdings" panose="05000000000000000000" pitchFamily="2" charset="2"/>
              <a:buChar char="q"/>
            </a:pPr>
            <a:r>
              <a:rPr lang="en-GB" dirty="0"/>
              <a:t>How easy was it to use the solution? </a:t>
            </a:r>
            <a:r>
              <a:rPr lang="en-GB" i="1" dirty="0"/>
              <a:t>(Scale: 1 - Very Difficult to 5 - Very Easy)</a:t>
            </a:r>
            <a:endParaRPr lang="en-GB" dirty="0"/>
          </a:p>
          <a:p>
            <a:pPr marL="182245" indent="-182245">
              <a:buFont typeface="Wingdings" panose="05000000000000000000" pitchFamily="2" charset="2"/>
              <a:buChar char="q"/>
            </a:pPr>
            <a:r>
              <a:rPr lang="en-GB" dirty="0"/>
              <a:t>Were there any features that felt confusing or unnecessary? </a:t>
            </a:r>
            <a:r>
              <a:rPr lang="en-GB" i="1" dirty="0"/>
              <a:t>(Open-ended)</a:t>
            </a:r>
            <a:endParaRPr lang="en-GB" dirty="0"/>
          </a:p>
          <a:p>
            <a:pPr marL="182245" indent="-182245">
              <a:buFont typeface="Wingdings" panose="05000000000000000000" pitchFamily="2" charset="2"/>
              <a:buChar char="q"/>
            </a:pPr>
            <a:r>
              <a:rPr lang="en-GB" dirty="0"/>
              <a:t>How intuitive was the navigation within the solution? </a:t>
            </a:r>
            <a:r>
              <a:rPr lang="en-GB" i="1" dirty="0"/>
              <a:t>(Scale: 1 - Not Intuitive to 5 - Very Intuitive)</a:t>
            </a:r>
            <a:endParaRPr lang="en-GB" dirty="0"/>
          </a:p>
          <a:p>
            <a:pPr marL="182245" indent="-182245"/>
            <a:endParaRPr lang="en-GB" b="1" dirty="0"/>
          </a:p>
          <a:p>
            <a:pPr marL="182245" indent="-182245"/>
            <a:r>
              <a:rPr lang="en-GB" b="1" dirty="0"/>
              <a:t>Effectiveness &amp; Functionality</a:t>
            </a:r>
          </a:p>
          <a:p>
            <a:pPr marL="182245" indent="-182245">
              <a:buFont typeface="Wingdings" panose="05000000000000000000" pitchFamily="2" charset="2"/>
              <a:buChar char="q"/>
            </a:pPr>
            <a:r>
              <a:rPr lang="en-GB" dirty="0"/>
              <a:t>Did the solution effectively address the logistics challenge it was designed for? </a:t>
            </a:r>
            <a:r>
              <a:rPr lang="en-GB" i="1" dirty="0"/>
              <a:t>(Yes/No, with an option to explain)</a:t>
            </a:r>
            <a:endParaRPr lang="en-GB" dirty="0"/>
          </a:p>
          <a:p>
            <a:pPr marL="182245" indent="-182245">
              <a:buFont typeface="Wingdings" panose="05000000000000000000" pitchFamily="2" charset="2"/>
              <a:buChar char="q"/>
            </a:pPr>
            <a:r>
              <a:rPr lang="en-GB" dirty="0"/>
              <a:t>What features of the solution worked well? </a:t>
            </a:r>
            <a:r>
              <a:rPr lang="en-GB" i="1" dirty="0"/>
              <a:t>(Multiple choice: speed, ease of use, design, sustainability impact, etc.)</a:t>
            </a:r>
            <a:endParaRPr lang="en-GB" dirty="0"/>
          </a:p>
          <a:p>
            <a:pPr marL="182245" indent="-182245">
              <a:buFont typeface="Wingdings" panose="05000000000000000000" pitchFamily="2" charset="2"/>
              <a:buChar char="q"/>
            </a:pPr>
            <a:r>
              <a:rPr lang="en-GB" dirty="0"/>
              <a:t>Were there any technical issues or bugs? </a:t>
            </a:r>
            <a:r>
              <a:rPr lang="en-GB" i="1" dirty="0"/>
              <a:t>(Yes/No, with an option to describe the issue)</a:t>
            </a:r>
            <a:endParaRPr lang="en-GB" dirty="0"/>
          </a:p>
          <a:p>
            <a:pPr marL="182245" indent="-182245"/>
            <a:endParaRPr lang="en-GB" b="1" dirty="0"/>
          </a:p>
          <a:p>
            <a:pPr marL="182245" indent="-182245"/>
            <a:r>
              <a:rPr lang="en-GB" b="1" dirty="0"/>
              <a:t>Sustainability &amp; Impact</a:t>
            </a:r>
          </a:p>
          <a:p>
            <a:pPr marL="182245" indent="-182245">
              <a:buFont typeface="Wingdings" panose="05000000000000000000" pitchFamily="2" charset="2"/>
              <a:buChar char="q"/>
            </a:pPr>
            <a:r>
              <a:rPr lang="en-GB" dirty="0"/>
              <a:t>How well does this solution align with sustainability goals? </a:t>
            </a:r>
            <a:r>
              <a:rPr lang="en-GB" i="1" dirty="0"/>
              <a:t>(Scale: 1 - Not at all to 5 - Fully aligned with SDGs)</a:t>
            </a:r>
            <a:endParaRPr lang="en-GB" dirty="0"/>
          </a:p>
          <a:p>
            <a:pPr marL="182245" indent="-182245">
              <a:buFont typeface="Wingdings" panose="05000000000000000000" pitchFamily="2" charset="2"/>
              <a:buChar char="q"/>
            </a:pPr>
            <a:r>
              <a:rPr lang="en-GB" dirty="0"/>
              <a:t>Do you think this solution could contribute to more sustainable logistics operations? </a:t>
            </a:r>
            <a:r>
              <a:rPr lang="en-GB" i="1" dirty="0"/>
              <a:t>(Yes/No, with an option to explain)</a:t>
            </a:r>
            <a:endParaRPr lang="en-GB" dirty="0"/>
          </a:p>
          <a:p>
            <a:pPr marL="182245" indent="-182245"/>
            <a:endParaRPr lang="en-GB" b="1" dirty="0"/>
          </a:p>
          <a:p>
            <a:pPr marL="182245" indent="-182245"/>
            <a:r>
              <a:rPr lang="en-GB" b="1" dirty="0"/>
              <a:t>User Feedback &amp; Suggestions</a:t>
            </a:r>
          </a:p>
          <a:p>
            <a:pPr marL="182245" indent="-182245">
              <a:buFont typeface="Wingdings" panose="05000000000000000000" pitchFamily="2" charset="2"/>
              <a:buChar char="q"/>
            </a:pPr>
            <a:r>
              <a:rPr lang="en-GB" dirty="0"/>
              <a:t>What improvements would you suggest for this solution? </a:t>
            </a:r>
            <a:r>
              <a:rPr lang="en-GB" i="1" dirty="0"/>
              <a:t>(Open-ended)</a:t>
            </a:r>
            <a:endParaRPr lang="en-GB" dirty="0"/>
          </a:p>
          <a:p>
            <a:pPr marL="182245" indent="-182245">
              <a:buFont typeface="Wingdings" panose="05000000000000000000" pitchFamily="2" charset="2"/>
              <a:buChar char="q"/>
            </a:pPr>
            <a:r>
              <a:rPr lang="en-GB" dirty="0"/>
              <a:t>Would you recommend this solution to others in the logistics operations? </a:t>
            </a:r>
            <a:r>
              <a:rPr lang="en-GB" i="1" dirty="0"/>
              <a:t>(Yes/No, with an option to explain why or why not)</a:t>
            </a:r>
            <a:endParaRPr lang="en-GB" dirty="0"/>
          </a:p>
          <a:p>
            <a:pPr marL="228600" marR="243840" indent="-228600" algn="just">
              <a:lnSpc>
                <a:spcPct val="115000"/>
              </a:lnSpc>
              <a:spcBef>
                <a:spcPts val="1200"/>
              </a:spcBef>
              <a:buFont typeface="+mj-lt"/>
              <a:buAutoNum type="arabicPeriod" startAt="6"/>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startAt="6"/>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startAt="6"/>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startAt="6"/>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startAt="6"/>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startAt="6"/>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startAt="6"/>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startAt="6"/>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startAt="6"/>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startAt="6"/>
              <a:tabLst>
                <a:tab pos="450215" algn="l"/>
              </a:tabLst>
            </a:pPr>
            <a:endParaRPr lang="en-US" dirty="0">
              <a:solidFill>
                <a:schemeClr val="tx1"/>
              </a:solidFill>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F13D878-13FF-B999-A313-35E3A16FACDD}"/>
              </a:ext>
            </a:extLst>
          </p:cNvPr>
          <p:cNvSpPr>
            <a:spLocks noGrp="1"/>
          </p:cNvSpPr>
          <p:nvPr>
            <p:ph type="sldNum" sz="quarter" idx="4"/>
          </p:nvPr>
        </p:nvSpPr>
        <p:spPr/>
        <p:txBody>
          <a:bodyPr/>
          <a:lstStyle/>
          <a:p>
            <a:fld id="{9C527BFA-2C0E-4CEC-B6A5-913A56FEF4B4}" type="slidenum">
              <a:rPr lang="fr-CA" smtClean="0"/>
              <a:pPr/>
              <a:t>29</a:t>
            </a:fld>
            <a:endParaRPr lang="fr-CA"/>
          </a:p>
        </p:txBody>
      </p:sp>
      <p:sp>
        <p:nvSpPr>
          <p:cNvPr id="7" name="Freeform 1">
            <a:extLst>
              <a:ext uri="{FF2B5EF4-FFF2-40B4-BE49-F238E27FC236}">
                <a16:creationId xmlns:a16="http://schemas.microsoft.com/office/drawing/2014/main" id="{35CCD3F5-0E24-E1FB-4981-166CD27CE7D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6749F73E-F872-50E4-CD60-1216F6573ADC}"/>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STAGE 5 – TESTING AND VALIDATING PILOT SERVICE</a:t>
            </a:r>
            <a:endParaRPr lang="en-US"/>
          </a:p>
        </p:txBody>
      </p:sp>
      <p:pic>
        <p:nvPicPr>
          <p:cNvPr id="5" name="Grafik 4">
            <a:extLst>
              <a:ext uri="{FF2B5EF4-FFF2-40B4-BE49-F238E27FC236}">
                <a16:creationId xmlns:a16="http://schemas.microsoft.com/office/drawing/2014/main" id="{D003548F-199B-583D-4AB4-12FB05C05D14}"/>
              </a:ext>
            </a:extLst>
          </p:cNvPr>
          <p:cNvPicPr>
            <a:picLocks noChangeAspect="1"/>
          </p:cNvPicPr>
          <p:nvPr/>
        </p:nvPicPr>
        <p:blipFill>
          <a:blip r:embed="rId3"/>
          <a:stretch>
            <a:fillRect/>
          </a:stretch>
        </p:blipFill>
        <p:spPr>
          <a:xfrm>
            <a:off x="947855" y="2474596"/>
            <a:ext cx="2787793" cy="615982"/>
          </a:xfrm>
          <a:prstGeom prst="rect">
            <a:avLst/>
          </a:prstGeom>
        </p:spPr>
      </p:pic>
    </p:spTree>
    <p:extLst>
      <p:ext uri="{BB962C8B-B14F-4D97-AF65-F5344CB8AC3E}">
        <p14:creationId xmlns:p14="http://schemas.microsoft.com/office/powerpoint/2010/main" val="1616875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697281" y="1599144"/>
            <a:ext cx="6076734" cy="2565532"/>
          </a:xfrm>
        </p:spPr>
        <p:txBody>
          <a:bodyPr numCol="1"/>
          <a:lstStyle/>
          <a:p>
            <a:pPr algn="just"/>
            <a:r>
              <a:rPr lang="en-GB" sz="1600" b="1" dirty="0">
                <a:solidFill>
                  <a:srgbClr val="8652A1"/>
                </a:solidFill>
              </a:rPr>
              <a:t>In this activity, you will:</a:t>
            </a:r>
          </a:p>
          <a:p>
            <a:pPr marL="171450" indent="-171450" algn="just">
              <a:buFont typeface="Wingdings" panose="05000000000000000000" pitchFamily="2" charset="2"/>
              <a:buChar char="q"/>
            </a:pPr>
            <a:r>
              <a:rPr lang="en-GB" dirty="0"/>
              <a:t>Identify a </a:t>
            </a:r>
            <a:r>
              <a:rPr lang="en-GB" b="1" dirty="0"/>
              <a:t>sustainable logistics challenge</a:t>
            </a:r>
            <a:r>
              <a:rPr lang="en-GB" dirty="0"/>
              <a:t> for your assigned company (presented by </a:t>
            </a:r>
          </a:p>
          <a:p>
            <a:pPr algn="just"/>
            <a:r>
              <a:rPr lang="en-GB" dirty="0"/>
              <a:t>your teacher in class).</a:t>
            </a:r>
          </a:p>
          <a:p>
            <a:pPr marL="171450" indent="-171450" algn="just">
              <a:buFont typeface="Wingdings" panose="05000000000000000000" pitchFamily="2" charset="2"/>
              <a:buChar char="q"/>
            </a:pPr>
            <a:r>
              <a:rPr lang="en-GB" dirty="0"/>
              <a:t>Connect the challenge to the relevant </a:t>
            </a:r>
            <a:r>
              <a:rPr lang="en-GB" b="1" dirty="0"/>
              <a:t>SDGs </a:t>
            </a:r>
            <a:r>
              <a:rPr lang="en-GB" dirty="0"/>
              <a:t>(more about it </a:t>
            </a:r>
            <a:r>
              <a:rPr lang="en-GB" b="1" dirty="0">
                <a:solidFill>
                  <a:srgbClr val="29C5F4"/>
                </a:solidFill>
                <a:hlinkClick r:id="rId2">
                  <a:extLst>
                    <a:ext uri="{A12FA001-AC4F-418D-AE19-62706E023703}">
                      <ahyp:hlinkClr xmlns:ahyp="http://schemas.microsoft.com/office/drawing/2018/hyperlinkcolor" val="tx"/>
                    </a:ext>
                  </a:extLst>
                </a:hlinkClick>
              </a:rPr>
              <a:t>here</a:t>
            </a:r>
            <a:r>
              <a:rPr lang="en-GB" dirty="0"/>
              <a:t>).</a:t>
            </a:r>
          </a:p>
          <a:p>
            <a:pPr marL="171450" indent="-171450" algn="just">
              <a:buFont typeface="Wingdings" panose="05000000000000000000" pitchFamily="2" charset="2"/>
              <a:buChar char="q"/>
            </a:pPr>
            <a:r>
              <a:rPr lang="en-GB" dirty="0"/>
              <a:t>Research </a:t>
            </a:r>
            <a:r>
              <a:rPr lang="en-GB" b="1" dirty="0"/>
              <a:t>innovative logistics practices and digital tools</a:t>
            </a:r>
            <a:r>
              <a:rPr lang="en-GB" dirty="0"/>
              <a:t> to support innovation implementation.</a:t>
            </a:r>
          </a:p>
          <a:p>
            <a:pPr marL="171450" indent="-171450" algn="just">
              <a:buFont typeface="Wingdings" panose="05000000000000000000" pitchFamily="2" charset="2"/>
              <a:buChar char="q"/>
            </a:pPr>
            <a:r>
              <a:rPr lang="en-GB" dirty="0"/>
              <a:t>Define your </a:t>
            </a:r>
            <a:r>
              <a:rPr lang="en-GB" b="1" dirty="0"/>
              <a:t>goals</a:t>
            </a:r>
            <a:r>
              <a:rPr lang="en-GB" dirty="0"/>
              <a:t> to guide your project over the following weeks.</a:t>
            </a:r>
          </a:p>
          <a:p>
            <a:pPr algn="just"/>
            <a:endParaRPr lang="en-GB" dirty="0"/>
          </a:p>
          <a:p>
            <a:pPr algn="just"/>
            <a:r>
              <a:rPr lang="en-GB" sz="1600" b="1" dirty="0">
                <a:solidFill>
                  <a:srgbClr val="8652A1"/>
                </a:solidFill>
              </a:rPr>
              <a:t>Step 1: Identify a Sustainable Logistics Challenge</a:t>
            </a:r>
          </a:p>
          <a:p>
            <a:pPr algn="just"/>
            <a:endParaRPr lang="en-GB" b="1" dirty="0"/>
          </a:p>
          <a:p>
            <a:pPr algn="just"/>
            <a:r>
              <a:rPr lang="en-GB" b="1" dirty="0"/>
              <a:t>1. Analyse the company’s logistics operations.</a:t>
            </a:r>
            <a:r>
              <a:rPr lang="en-GB" dirty="0"/>
              <a:t> Consider key areas of logistics operations, such as transportation, warehousing, supply chain management, and last-mile delivery.</a:t>
            </a:r>
          </a:p>
          <a:p>
            <a:pPr algn="just"/>
            <a:endParaRPr lang="en-GB" dirty="0"/>
          </a:p>
          <a:p>
            <a:pPr algn="just"/>
            <a:r>
              <a:rPr lang="en-GB" b="1" dirty="0"/>
              <a:t>2. Identify sustainability challenges</a:t>
            </a:r>
            <a:r>
              <a:rPr lang="en-GB" dirty="0"/>
              <a:t> the company may face and </a:t>
            </a:r>
            <a:r>
              <a:rPr lang="en-GB" b="1" dirty="0"/>
              <a:t>connect them to the corresponding SDGs</a:t>
            </a:r>
            <a:r>
              <a:rPr lang="en-GB" dirty="0"/>
              <a:t>. Think critically and creatively, and identify as many challenges as possible. Examples:</a:t>
            </a:r>
          </a:p>
          <a:p>
            <a:pPr marL="171450" indent="-171450" algn="just">
              <a:buFont typeface="Wingdings" panose="05000000000000000000" pitchFamily="2" charset="2"/>
              <a:buChar char="q"/>
            </a:pPr>
            <a:r>
              <a:rPr lang="en-GB" dirty="0"/>
              <a:t>Carbon emissions from transportation (SDG 13: Climate Action).</a:t>
            </a:r>
          </a:p>
          <a:p>
            <a:pPr marL="171450" indent="-171450" algn="just">
              <a:buFont typeface="Wingdings" panose="05000000000000000000" pitchFamily="2" charset="2"/>
              <a:buChar char="q"/>
            </a:pPr>
            <a:r>
              <a:rPr lang="en-GB" dirty="0"/>
              <a:t>Inefficient route planning leading to excess fuel consumption (SDG 9: Industry, Innovation, and Infrastructure).</a:t>
            </a:r>
          </a:p>
          <a:p>
            <a:pPr marL="171450" indent="-171450" algn="just">
              <a:buFont typeface="Wingdings" panose="05000000000000000000" pitchFamily="2" charset="2"/>
              <a:buChar char="q"/>
            </a:pPr>
            <a:r>
              <a:rPr lang="en-GB" dirty="0"/>
              <a:t>High waste generation in packaging (SDG 12: Responsible Consumption and Production).</a:t>
            </a:r>
          </a:p>
          <a:p>
            <a:pPr marL="171450" indent="-171450" algn="just">
              <a:buFont typeface="Wingdings" panose="05000000000000000000" pitchFamily="2" charset="2"/>
              <a:buChar char="q"/>
            </a:pPr>
            <a:r>
              <a:rPr lang="en-GB" dirty="0"/>
              <a:t>Lack of digital integration for supply chain efficiency (SDG 8: Decent Work and Economic Growth).</a:t>
            </a:r>
          </a:p>
          <a:p>
            <a:pPr algn="just"/>
            <a:endParaRPr lang="en-GB" b="1" dirty="0"/>
          </a:p>
          <a:p>
            <a:pPr algn="just"/>
            <a:r>
              <a:rPr lang="en-GB" b="1" dirty="0"/>
              <a:t>3. Research existing sustainable logistics practices</a:t>
            </a:r>
            <a:r>
              <a:rPr lang="en-GB" dirty="0"/>
              <a:t> in the industry related to the identified sustainability challenges and the SDGs. Use sources such as the </a:t>
            </a:r>
            <a:r>
              <a:rPr lang="en-GB" b="1" dirty="0">
                <a:solidFill>
                  <a:srgbClr val="29C5F4"/>
                </a:solidFill>
                <a:hlinkClick r:id="rId3">
                  <a:extLst>
                    <a:ext uri="{A12FA001-AC4F-418D-AE19-62706E023703}">
                      <ahyp:hlinkClr xmlns:ahyp="http://schemas.microsoft.com/office/drawing/2018/hyperlinkcolor" val="tx"/>
                    </a:ext>
                  </a:extLst>
                </a:hlinkClick>
              </a:rPr>
              <a:t>EARTH Starter Kit &amp; Good Practice Compendium</a:t>
            </a:r>
            <a:r>
              <a:rPr lang="en-GB" dirty="0"/>
              <a:t> or search for external case studies through desk research. </a:t>
            </a:r>
          </a:p>
          <a:p>
            <a:pPr algn="just"/>
            <a:endParaRPr lang="en-GB" dirty="0"/>
          </a:p>
          <a:p>
            <a:pPr algn="just"/>
            <a:r>
              <a:rPr lang="en-GB" b="1" dirty="0"/>
              <a:t>4. Fill in the table below for your selected company. </a:t>
            </a:r>
          </a:p>
          <a:p>
            <a:pPr algn="just"/>
            <a:r>
              <a:rPr lang="en-GB" dirty="0"/>
              <a:t>The first line of the table provides a random example of how to fill in the table.</a:t>
            </a:r>
          </a:p>
          <a:p>
            <a:pPr algn="just"/>
            <a:endParaRPr lang="en-GB" dirty="0"/>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3</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INTRODUCTION TO THE CHALLENGE</a:t>
            </a:r>
            <a:endParaRPr lang="en-US"/>
          </a:p>
        </p:txBody>
      </p:sp>
      <p:graphicFrame>
        <p:nvGraphicFramePr>
          <p:cNvPr id="20" name="Tabelle 19">
            <a:extLst>
              <a:ext uri="{FF2B5EF4-FFF2-40B4-BE49-F238E27FC236}">
                <a16:creationId xmlns:a16="http://schemas.microsoft.com/office/drawing/2014/main" id="{EE90E8C2-A665-703B-7BA4-ADAE752DD682}"/>
              </a:ext>
            </a:extLst>
          </p:cNvPr>
          <p:cNvGraphicFramePr>
            <a:graphicFrameLocks noGrp="1"/>
          </p:cNvGraphicFramePr>
          <p:nvPr>
            <p:extLst>
              <p:ext uri="{D42A27DB-BD31-4B8C-83A1-F6EECF244321}">
                <p14:modId xmlns:p14="http://schemas.microsoft.com/office/powerpoint/2010/main" val="2736543098"/>
              </p:ext>
            </p:extLst>
          </p:nvPr>
        </p:nvGraphicFramePr>
        <p:xfrm>
          <a:off x="747648" y="6228668"/>
          <a:ext cx="5976000" cy="4176000"/>
        </p:xfrm>
        <a:graphic>
          <a:graphicData uri="http://schemas.openxmlformats.org/drawingml/2006/table">
            <a:tbl>
              <a:tblPr firstRow="1" bandRow="1">
                <a:tableStyleId>{8799B23B-EC83-4686-B30A-512413B5E67A}</a:tableStyleId>
              </a:tblPr>
              <a:tblGrid>
                <a:gridCol w="1188000">
                  <a:extLst>
                    <a:ext uri="{9D8B030D-6E8A-4147-A177-3AD203B41FA5}">
                      <a16:colId xmlns:a16="http://schemas.microsoft.com/office/drawing/2014/main" val="3823298646"/>
                    </a:ext>
                  </a:extLst>
                </a:gridCol>
                <a:gridCol w="1656000">
                  <a:extLst>
                    <a:ext uri="{9D8B030D-6E8A-4147-A177-3AD203B41FA5}">
                      <a16:colId xmlns:a16="http://schemas.microsoft.com/office/drawing/2014/main" val="3508772080"/>
                    </a:ext>
                  </a:extLst>
                </a:gridCol>
                <a:gridCol w="1296000">
                  <a:extLst>
                    <a:ext uri="{9D8B030D-6E8A-4147-A177-3AD203B41FA5}">
                      <a16:colId xmlns:a16="http://schemas.microsoft.com/office/drawing/2014/main" val="3572352552"/>
                    </a:ext>
                  </a:extLst>
                </a:gridCol>
                <a:gridCol w="1836000">
                  <a:extLst>
                    <a:ext uri="{9D8B030D-6E8A-4147-A177-3AD203B41FA5}">
                      <a16:colId xmlns:a16="http://schemas.microsoft.com/office/drawing/2014/main" val="952224947"/>
                    </a:ext>
                  </a:extLst>
                </a:gridCol>
              </a:tblGrid>
              <a:tr h="288000">
                <a:tc>
                  <a:txBody>
                    <a:bodyPr/>
                    <a:lstStyle/>
                    <a:p>
                      <a:r>
                        <a:rPr lang="de-DE" sz="1100">
                          <a:solidFill>
                            <a:schemeClr val="bg1"/>
                          </a:solidFill>
                        </a:rPr>
                        <a:t>Company</a:t>
                      </a:r>
                      <a:endParaRPr lang="en-GB" sz="1100">
                        <a:solidFill>
                          <a:schemeClr val="bg1"/>
                        </a:solidFill>
                      </a:endParaRPr>
                    </a:p>
                  </a:txBody>
                  <a:tcPr anchor="ctr">
                    <a:solidFill>
                      <a:srgbClr val="8652A1"/>
                    </a:solidFill>
                  </a:tcPr>
                </a:tc>
                <a:tc>
                  <a:txBody>
                    <a:bodyPr/>
                    <a:lstStyle/>
                    <a:p>
                      <a:r>
                        <a:rPr lang="en-GB" sz="1100" noProof="0">
                          <a:solidFill>
                            <a:schemeClr val="bg1"/>
                          </a:solidFill>
                        </a:rPr>
                        <a:t>Logistics</a:t>
                      </a:r>
                      <a:r>
                        <a:rPr lang="de-DE" sz="1100">
                          <a:solidFill>
                            <a:schemeClr val="bg1"/>
                          </a:solidFill>
                        </a:rPr>
                        <a:t> Challenge</a:t>
                      </a:r>
                      <a:endParaRPr lang="en-GB" sz="1100">
                        <a:solidFill>
                          <a:schemeClr val="bg1"/>
                        </a:solidFill>
                      </a:endParaRPr>
                    </a:p>
                  </a:txBody>
                  <a:tcPr anchor="ctr">
                    <a:solidFill>
                      <a:srgbClr val="8652A1"/>
                    </a:solidFill>
                  </a:tcPr>
                </a:tc>
                <a:tc>
                  <a:txBody>
                    <a:bodyPr/>
                    <a:lstStyle/>
                    <a:p>
                      <a:r>
                        <a:rPr lang="de-DE" sz="1100">
                          <a:solidFill>
                            <a:schemeClr val="bg1"/>
                          </a:solidFill>
                        </a:rPr>
                        <a:t>Relevant SDGs</a:t>
                      </a:r>
                      <a:endParaRPr lang="en-GB" sz="1100">
                        <a:solidFill>
                          <a:schemeClr val="bg1"/>
                        </a:solidFill>
                      </a:endParaRPr>
                    </a:p>
                  </a:txBody>
                  <a:tcPr anchor="ctr">
                    <a:solidFill>
                      <a:srgbClr val="8652A1"/>
                    </a:solidFill>
                  </a:tcPr>
                </a:tc>
                <a:tc>
                  <a:txBody>
                    <a:bodyPr/>
                    <a:lstStyle/>
                    <a:p>
                      <a:r>
                        <a:rPr lang="de-DE" sz="1100">
                          <a:solidFill>
                            <a:schemeClr val="bg1"/>
                          </a:solidFill>
                        </a:rPr>
                        <a:t>Industry Practices</a:t>
                      </a:r>
                      <a:endParaRPr lang="en-GB" sz="1100">
                        <a:solidFill>
                          <a:schemeClr val="bg1"/>
                        </a:solidFill>
                      </a:endParaRPr>
                    </a:p>
                  </a:txBody>
                  <a:tcPr anchor="ctr">
                    <a:solidFill>
                      <a:srgbClr val="8652A1"/>
                    </a:solidFill>
                  </a:tcPr>
                </a:tc>
                <a:extLst>
                  <a:ext uri="{0D108BD9-81ED-4DB2-BD59-A6C34878D82A}">
                    <a16:rowId xmlns:a16="http://schemas.microsoft.com/office/drawing/2014/main" val="3727444309"/>
                  </a:ext>
                </a:extLst>
              </a:tr>
              <a:tr h="432000">
                <a:tc>
                  <a:txBody>
                    <a:bodyPr/>
                    <a:lstStyle/>
                    <a:p>
                      <a:r>
                        <a:rPr lang="en-GB" sz="1100" i="1"/>
                        <a:t>XYZ Logistics</a:t>
                      </a:r>
                    </a:p>
                  </a:txBody>
                  <a:tcPr anchor="ctr"/>
                </a:tc>
                <a:tc>
                  <a:txBody>
                    <a:bodyPr/>
                    <a:lstStyle/>
                    <a:p>
                      <a:r>
                        <a:rPr lang="en-GB" sz="1100" i="1"/>
                        <a:t>High fuel consumption in delivery fleet</a:t>
                      </a:r>
                    </a:p>
                  </a:txBody>
                  <a:tcPr anchor="ctr"/>
                </a:tc>
                <a:tc>
                  <a:txBody>
                    <a:bodyPr/>
                    <a:lstStyle/>
                    <a:p>
                      <a:r>
                        <a:rPr lang="en-GB" sz="1100" i="1"/>
                        <a:t>SDG 13: Climate Action</a:t>
                      </a:r>
                    </a:p>
                  </a:txBody>
                  <a:tcPr anchor="ctr"/>
                </a:tc>
                <a:tc>
                  <a:txBody>
                    <a:bodyPr/>
                    <a:lstStyle/>
                    <a:p>
                      <a:r>
                        <a:rPr lang="en-GB" sz="1100" i="1"/>
                        <a:t>Use of electric vehicles, AI-based route optimisation</a:t>
                      </a:r>
                    </a:p>
                  </a:txBody>
                  <a:tcPr anchor="ctr"/>
                </a:tc>
                <a:extLst>
                  <a:ext uri="{0D108BD9-81ED-4DB2-BD59-A6C34878D82A}">
                    <a16:rowId xmlns:a16="http://schemas.microsoft.com/office/drawing/2014/main" val="1400622244"/>
                  </a:ext>
                </a:extLst>
              </a:tr>
              <a:tr h="432000">
                <a:tc>
                  <a:txBody>
                    <a:bodyPr/>
                    <a:lstStyle/>
                    <a:p>
                      <a:endParaRPr lang="en-GB" sz="1100"/>
                    </a:p>
                  </a:txBody>
                  <a:tcP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2919785756"/>
                  </a:ext>
                </a:extLst>
              </a:tr>
              <a:tr h="432000">
                <a:tc>
                  <a:txBody>
                    <a:bodyPr/>
                    <a:lstStyle/>
                    <a:p>
                      <a:endParaRPr lang="en-GB" sz="1100"/>
                    </a:p>
                  </a:txBody>
                  <a:tcP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563495558"/>
                  </a:ext>
                </a:extLst>
              </a:tr>
              <a:tr h="432000">
                <a:tc>
                  <a:txBody>
                    <a:bodyPr/>
                    <a:lstStyle/>
                    <a:p>
                      <a:endParaRPr lang="en-GB" sz="1100"/>
                    </a:p>
                  </a:txBody>
                  <a:tcP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2072737054"/>
                  </a:ext>
                </a:extLst>
              </a:tr>
              <a:tr h="432000">
                <a:tc>
                  <a:txBody>
                    <a:bodyPr/>
                    <a:lstStyle/>
                    <a:p>
                      <a:endParaRPr lang="en-GB" sz="1100"/>
                    </a:p>
                  </a:txBody>
                  <a:tcP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1883715029"/>
                  </a:ext>
                </a:extLst>
              </a:tr>
              <a:tr h="432000">
                <a:tc>
                  <a:txBody>
                    <a:bodyPr/>
                    <a:lstStyle/>
                    <a:p>
                      <a:endParaRPr lang="en-GB" sz="1100"/>
                    </a:p>
                  </a:txBody>
                  <a:tcP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4065759447"/>
                  </a:ext>
                </a:extLst>
              </a:tr>
              <a:tr h="432000">
                <a:tc>
                  <a:txBody>
                    <a:bodyPr/>
                    <a:lstStyle/>
                    <a:p>
                      <a:endParaRPr lang="en-GB" sz="1100"/>
                    </a:p>
                  </a:txBody>
                  <a:tcP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820730887"/>
                  </a:ext>
                </a:extLst>
              </a:tr>
              <a:tr h="432000">
                <a:tc>
                  <a:txBody>
                    <a:bodyPr/>
                    <a:lstStyle/>
                    <a:p>
                      <a:endParaRPr lang="en-GB" sz="1100"/>
                    </a:p>
                  </a:txBody>
                  <a:tcP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2991796341"/>
                  </a:ext>
                </a:extLst>
              </a:tr>
              <a:tr h="432000">
                <a:tc>
                  <a:txBody>
                    <a:bodyPr/>
                    <a:lstStyle/>
                    <a:p>
                      <a:endParaRPr lang="en-GB" sz="1100"/>
                    </a:p>
                  </a:txBody>
                  <a:tcP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1043110704"/>
                  </a:ext>
                </a:extLst>
              </a:tr>
            </a:tbl>
          </a:graphicData>
        </a:graphic>
      </p:graphicFrame>
    </p:spTree>
    <p:extLst>
      <p:ext uri="{BB962C8B-B14F-4D97-AF65-F5344CB8AC3E}">
        <p14:creationId xmlns:p14="http://schemas.microsoft.com/office/powerpoint/2010/main" val="1264205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a:lstStyle/>
          <a:p>
            <a:r>
              <a:rPr lang="en-GB" sz="8800"/>
              <a:t>WEEK 13</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30</a:t>
            </a:fld>
            <a:endParaRPr lang="fr-CA"/>
          </a:p>
        </p:txBody>
      </p:sp>
      <p:pic>
        <p:nvPicPr>
          <p:cNvPr id="5" name="Picture Placeholder 20">
            <a:extLst>
              <a:ext uri="{FF2B5EF4-FFF2-40B4-BE49-F238E27FC236}">
                <a16:creationId xmlns:a16="http://schemas.microsoft.com/office/drawing/2014/main" id="{4A361129-3B53-46BC-C533-B82A6F352ED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1936176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697281" y="1599144"/>
            <a:ext cx="6076734" cy="2565532"/>
          </a:xfrm>
        </p:spPr>
        <p:txBody>
          <a:bodyPr numCol="1"/>
          <a:lstStyle/>
          <a:p>
            <a:pPr algn="just"/>
            <a:r>
              <a:rPr lang="en-GB" sz="1600" b="1" dirty="0">
                <a:solidFill>
                  <a:srgbClr val="8652A1"/>
                </a:solidFill>
                <a:latin typeface="+mn-lt"/>
              </a:rPr>
              <a:t>Step 1: Your Commercialisation/Implementation Plan </a:t>
            </a:r>
            <a:endParaRPr lang="en-GB" sz="1600" b="1" dirty="0">
              <a:solidFill>
                <a:srgbClr val="8652A1"/>
              </a:solidFill>
              <a:highlight>
                <a:srgbClr val="FFFF00"/>
              </a:highlight>
              <a:latin typeface="+mn-lt"/>
            </a:endParaRPr>
          </a:p>
          <a:p>
            <a:pPr algn="just"/>
            <a:endParaRPr lang="en-GB" dirty="0">
              <a:latin typeface="+mn-lt"/>
            </a:endParaRPr>
          </a:p>
          <a:p>
            <a:pPr algn="just"/>
            <a:r>
              <a:rPr lang="en-GB" dirty="0">
                <a:solidFill>
                  <a:schemeClr val="tx1"/>
                </a:solidFill>
                <a:latin typeface="+mn-lt"/>
              </a:rPr>
              <a:t>Before launching your sustainable solution, consider the following:</a:t>
            </a:r>
          </a:p>
          <a:p>
            <a:pPr algn="just"/>
            <a:endParaRPr lang="en-GB" dirty="0">
              <a:solidFill>
                <a:schemeClr val="tx1"/>
              </a:solidFill>
              <a:latin typeface="+mn-lt"/>
            </a:endParaRPr>
          </a:p>
          <a:p>
            <a:pPr algn="just">
              <a:buFont typeface="+mj-lt"/>
              <a:buAutoNum type="arabicPeriod"/>
            </a:pPr>
            <a:r>
              <a:rPr lang="en-GB" b="1" dirty="0">
                <a:solidFill>
                  <a:schemeClr val="tx1"/>
                </a:solidFill>
                <a:latin typeface="+mn-lt"/>
              </a:rPr>
              <a:t> Target Market &amp; Stakeholders</a:t>
            </a:r>
          </a:p>
          <a:p>
            <a:pPr marL="177800" lvl="1" indent="-171450" algn="just">
              <a:lnSpc>
                <a:spcPct val="100000"/>
              </a:lnSpc>
              <a:buFont typeface="Wingdings" pitchFamily="2" charset="2"/>
              <a:buChar char="q"/>
            </a:pPr>
            <a:r>
              <a:rPr lang="en-GB" sz="1100" dirty="0">
                <a:solidFill>
                  <a:schemeClr val="tx1"/>
                </a:solidFill>
                <a:latin typeface="+mn-lt"/>
              </a:rPr>
              <a:t>Who will use this solution (e.g., logistics companies, suppliers, retailers, customers)?</a:t>
            </a:r>
          </a:p>
          <a:p>
            <a:pPr marL="177800" lvl="1" indent="-171450" algn="just">
              <a:lnSpc>
                <a:spcPct val="100000"/>
              </a:lnSpc>
              <a:buFont typeface="Wingdings" pitchFamily="2" charset="2"/>
              <a:buChar char="q"/>
            </a:pPr>
            <a:r>
              <a:rPr lang="en-GB" sz="1100" dirty="0">
                <a:solidFill>
                  <a:schemeClr val="tx1"/>
                </a:solidFill>
                <a:latin typeface="+mn-lt"/>
              </a:rPr>
              <a:t>What type of locations (e.g. rural villages, temporary events, post-disaster zones) are most suited for initial deployment?</a:t>
            </a:r>
          </a:p>
          <a:p>
            <a:pPr marL="177800" lvl="1" indent="-171450" algn="just">
              <a:lnSpc>
                <a:spcPct val="100000"/>
              </a:lnSpc>
              <a:buFont typeface="Wingdings" pitchFamily="2" charset="2"/>
              <a:buChar char="q"/>
            </a:pPr>
            <a:r>
              <a:rPr lang="en-GB" sz="1100" dirty="0">
                <a:solidFill>
                  <a:schemeClr val="tx1"/>
                </a:solidFill>
                <a:latin typeface="+mn-lt"/>
              </a:rPr>
              <a:t>Which stakeholders (e.g. external partners, local authorities, communities) need to be involved in the implementation (e.g. planning, permissions, outreach)?</a:t>
            </a:r>
          </a:p>
          <a:p>
            <a:pPr marL="6350" lvl="1" algn="just">
              <a:lnSpc>
                <a:spcPct val="100000"/>
              </a:lnSpc>
            </a:pPr>
            <a:endParaRPr lang="en-GB" sz="1100" dirty="0">
              <a:solidFill>
                <a:schemeClr val="tx1"/>
              </a:solidFill>
              <a:latin typeface="+mn-lt"/>
            </a:endParaRPr>
          </a:p>
          <a:p>
            <a:pPr algn="just"/>
            <a:r>
              <a:rPr lang="en-GB" b="1" dirty="0">
                <a:solidFill>
                  <a:schemeClr val="tx1"/>
                </a:solidFill>
                <a:latin typeface="+mn-lt"/>
              </a:rPr>
              <a:t>2. Implementation Strategy</a:t>
            </a:r>
          </a:p>
          <a:p>
            <a:pPr marL="179388" lvl="1" indent="-179388" algn="just">
              <a:lnSpc>
                <a:spcPct val="100000"/>
              </a:lnSpc>
              <a:buFont typeface="Wingdings" panose="05000000000000000000" pitchFamily="2" charset="2"/>
              <a:buChar char="q"/>
            </a:pPr>
            <a:r>
              <a:rPr lang="en-GB" sz="1100" dirty="0">
                <a:solidFill>
                  <a:schemeClr val="tx1"/>
                </a:solidFill>
                <a:latin typeface="+mn-lt"/>
              </a:rPr>
              <a:t>How will the solution be integrated into existing logistics operations?</a:t>
            </a:r>
          </a:p>
          <a:p>
            <a:pPr marL="179388" lvl="1" indent="-179388" algn="just">
              <a:lnSpc>
                <a:spcPct val="100000"/>
              </a:lnSpc>
              <a:buFont typeface="Wingdings" panose="05000000000000000000" pitchFamily="2" charset="2"/>
              <a:buChar char="q"/>
            </a:pPr>
            <a:r>
              <a:rPr lang="en-GB" sz="1100" dirty="0">
                <a:solidFill>
                  <a:schemeClr val="tx1"/>
                </a:solidFill>
                <a:latin typeface="+mn-lt"/>
              </a:rPr>
              <a:t>What resources (e.g., technology, personnel, funding) are needed?</a:t>
            </a:r>
          </a:p>
          <a:p>
            <a:pPr marL="179388" lvl="1" indent="-179388" algn="just">
              <a:lnSpc>
                <a:spcPct val="100000"/>
              </a:lnSpc>
              <a:buFont typeface="Wingdings" panose="05000000000000000000" pitchFamily="2" charset="2"/>
              <a:buChar char="q"/>
            </a:pPr>
            <a:endParaRPr lang="en-GB" sz="1100" dirty="0">
              <a:solidFill>
                <a:schemeClr val="tx1"/>
              </a:solidFill>
              <a:latin typeface="+mn-lt"/>
            </a:endParaRPr>
          </a:p>
          <a:p>
            <a:pPr algn="just"/>
            <a:r>
              <a:rPr lang="en-GB" b="1" dirty="0">
                <a:solidFill>
                  <a:schemeClr val="tx1"/>
                </a:solidFill>
                <a:latin typeface="+mn-lt"/>
              </a:rPr>
              <a:t>3. Sustainability &amp; SDG Alignment</a:t>
            </a:r>
          </a:p>
          <a:p>
            <a:pPr marL="200025" lvl="1" indent="-200025" algn="just">
              <a:lnSpc>
                <a:spcPct val="100000"/>
              </a:lnSpc>
              <a:buFont typeface="Wingdings" panose="05000000000000000000" pitchFamily="2" charset="2"/>
              <a:buChar char="q"/>
            </a:pPr>
            <a:r>
              <a:rPr lang="en-GB" sz="1100" dirty="0">
                <a:solidFill>
                  <a:schemeClr val="tx1"/>
                </a:solidFill>
                <a:latin typeface="+mn-lt"/>
              </a:rPr>
              <a:t>How does your solution contribute to specific SDGs?</a:t>
            </a:r>
          </a:p>
          <a:p>
            <a:pPr marL="200025" lvl="1" indent="-200025" algn="just">
              <a:lnSpc>
                <a:spcPct val="100000"/>
              </a:lnSpc>
              <a:buFont typeface="Wingdings" panose="05000000000000000000" pitchFamily="2" charset="2"/>
              <a:buChar char="q"/>
            </a:pPr>
            <a:r>
              <a:rPr lang="en-GB" sz="1100" dirty="0">
                <a:solidFill>
                  <a:schemeClr val="tx1"/>
                </a:solidFill>
                <a:latin typeface="+mn-lt"/>
              </a:rPr>
              <a:t>What measurable sustainability benefits does it offer?</a:t>
            </a:r>
          </a:p>
          <a:p>
            <a:pPr marL="200025" lvl="1" indent="-200025" algn="just">
              <a:lnSpc>
                <a:spcPct val="100000"/>
              </a:lnSpc>
              <a:buFont typeface="Wingdings" panose="05000000000000000000" pitchFamily="2" charset="2"/>
              <a:buChar char="q"/>
            </a:pPr>
            <a:endParaRPr lang="en-GB" sz="1100" dirty="0">
              <a:solidFill>
                <a:schemeClr val="tx1"/>
              </a:solidFill>
              <a:latin typeface="+mn-lt"/>
            </a:endParaRPr>
          </a:p>
          <a:p>
            <a:pPr algn="just"/>
            <a:r>
              <a:rPr lang="en-GB" b="1" dirty="0">
                <a:solidFill>
                  <a:schemeClr val="tx1"/>
                </a:solidFill>
                <a:latin typeface="+mn-lt"/>
              </a:rPr>
              <a:t>4. Timeline &amp; Key Milestones</a:t>
            </a:r>
          </a:p>
          <a:p>
            <a:pPr marL="192088" lvl="1" indent="-192088" algn="just">
              <a:lnSpc>
                <a:spcPct val="100000"/>
              </a:lnSpc>
              <a:buFont typeface="Wingdings" panose="05000000000000000000" pitchFamily="2" charset="2"/>
              <a:buChar char="q"/>
            </a:pPr>
            <a:r>
              <a:rPr lang="en-GB" sz="1100" dirty="0">
                <a:solidFill>
                  <a:schemeClr val="tx1"/>
                </a:solidFill>
                <a:latin typeface="+mn-lt"/>
              </a:rPr>
              <a:t>What are the critical steps in launching the solution?</a:t>
            </a:r>
          </a:p>
          <a:p>
            <a:pPr marL="192088" lvl="1" indent="-192088" algn="just">
              <a:lnSpc>
                <a:spcPct val="100000"/>
              </a:lnSpc>
              <a:buFont typeface="Wingdings" panose="05000000000000000000" pitchFamily="2" charset="2"/>
              <a:buChar char="q"/>
            </a:pPr>
            <a:r>
              <a:rPr lang="en-GB" sz="1100" dirty="0">
                <a:solidFill>
                  <a:schemeClr val="tx1"/>
                </a:solidFill>
                <a:latin typeface="+mn-lt"/>
              </a:rPr>
              <a:t>What is the estimated timeframe for each phase?</a:t>
            </a:r>
          </a:p>
          <a:p>
            <a:pPr marL="192088" lvl="1" indent="-192088" algn="just">
              <a:lnSpc>
                <a:spcPct val="100000"/>
              </a:lnSpc>
              <a:buFont typeface="Wingdings" panose="05000000000000000000" pitchFamily="2" charset="2"/>
              <a:buChar char="q"/>
            </a:pPr>
            <a:r>
              <a:rPr lang="en-GB" sz="1100" dirty="0">
                <a:solidFill>
                  <a:schemeClr val="tx1"/>
                </a:solidFill>
                <a:latin typeface="+mn-lt"/>
              </a:rPr>
              <a:t>What data should be collected to evaluate the impact, cost efficiency and customer satisfaction of the piloting?</a:t>
            </a:r>
          </a:p>
          <a:p>
            <a:pPr marL="192088" lvl="1" indent="-192088" algn="just">
              <a:lnSpc>
                <a:spcPct val="100000"/>
              </a:lnSpc>
              <a:buFont typeface="Wingdings" panose="05000000000000000000" pitchFamily="2" charset="2"/>
              <a:buChar char="q"/>
            </a:pPr>
            <a:endParaRPr lang="en-GB" sz="1100" dirty="0">
              <a:solidFill>
                <a:schemeClr val="tx1"/>
              </a:solidFill>
              <a:latin typeface="+mn-lt"/>
            </a:endParaRPr>
          </a:p>
          <a:p>
            <a:pPr algn="just"/>
            <a:r>
              <a:rPr lang="en-GB" b="1" dirty="0">
                <a:solidFill>
                  <a:schemeClr val="tx1"/>
                </a:solidFill>
                <a:latin typeface="+mn-lt"/>
              </a:rPr>
              <a:t>5. Risk Assessment &amp; Mitigation Strategies</a:t>
            </a:r>
          </a:p>
          <a:p>
            <a:pPr marL="227013" lvl="1" indent="-220663" algn="just">
              <a:lnSpc>
                <a:spcPct val="100000"/>
              </a:lnSpc>
              <a:buFont typeface="Wingdings" panose="05000000000000000000" pitchFamily="2" charset="2"/>
              <a:buChar char="q"/>
            </a:pPr>
            <a:r>
              <a:rPr lang="en-GB" sz="1100" dirty="0">
                <a:solidFill>
                  <a:schemeClr val="tx1"/>
                </a:solidFill>
                <a:latin typeface="+mn-lt"/>
              </a:rPr>
              <a:t>What potential risks could arise (e.g., technical, financial, regulatory)?</a:t>
            </a:r>
          </a:p>
          <a:p>
            <a:pPr marL="227013" lvl="1" indent="-220663" algn="just">
              <a:lnSpc>
                <a:spcPct val="100000"/>
              </a:lnSpc>
              <a:buFont typeface="Wingdings" panose="05000000000000000000" pitchFamily="2" charset="2"/>
              <a:buChar char="q"/>
            </a:pPr>
            <a:r>
              <a:rPr lang="en-GB" sz="1100" dirty="0">
                <a:solidFill>
                  <a:schemeClr val="tx1"/>
                </a:solidFill>
                <a:latin typeface="+mn-lt"/>
              </a:rPr>
              <a:t>How will you address these risks?</a:t>
            </a:r>
          </a:p>
          <a:p>
            <a:pPr marL="6350" lvl="1" algn="just">
              <a:lnSpc>
                <a:spcPct val="100000"/>
              </a:lnSpc>
            </a:pPr>
            <a:endParaRPr lang="en-GB" sz="1100" dirty="0">
              <a:solidFill>
                <a:schemeClr val="tx1"/>
              </a:solidFill>
              <a:latin typeface="+mn-lt"/>
            </a:endParaRPr>
          </a:p>
          <a:p>
            <a:pPr marL="6350" lvl="1" algn="just">
              <a:lnSpc>
                <a:spcPct val="100000"/>
              </a:lnSpc>
            </a:pPr>
            <a:r>
              <a:rPr lang="en-GB" sz="1100" dirty="0">
                <a:solidFill>
                  <a:schemeClr val="tx1"/>
                </a:solidFill>
                <a:latin typeface="+mn-lt"/>
              </a:rPr>
              <a:t>Fill in the table below for your project: </a:t>
            </a:r>
          </a:p>
          <a:p>
            <a:pPr marL="6350" lvl="1" algn="just">
              <a:lnSpc>
                <a:spcPct val="100000"/>
              </a:lnSpc>
            </a:pPr>
            <a:endParaRPr lang="en-GB" sz="1100" dirty="0">
              <a:solidFill>
                <a:schemeClr val="tx1"/>
              </a:solidFill>
              <a:latin typeface="+mn-lt"/>
            </a:endParaRPr>
          </a:p>
          <a:p>
            <a:pPr marL="6350" lvl="1" algn="just">
              <a:lnSpc>
                <a:spcPct val="100000"/>
              </a:lnSpc>
            </a:pPr>
            <a:endParaRPr lang="en-GB" sz="1100" dirty="0">
              <a:solidFill>
                <a:srgbClr val="0B3A5B"/>
              </a:solidFill>
              <a:latin typeface="+mn-lt"/>
            </a:endParaRPr>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31</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STAGE 6 - LAUNCH</a:t>
            </a:r>
            <a:endParaRPr lang="en-US"/>
          </a:p>
        </p:txBody>
      </p:sp>
      <p:graphicFrame>
        <p:nvGraphicFramePr>
          <p:cNvPr id="2" name="Tabelle 1">
            <a:extLst>
              <a:ext uri="{FF2B5EF4-FFF2-40B4-BE49-F238E27FC236}">
                <a16:creationId xmlns:a16="http://schemas.microsoft.com/office/drawing/2014/main" id="{0D1CCFA9-B48D-8BB2-A39E-6BA1D0047500}"/>
              </a:ext>
            </a:extLst>
          </p:cNvPr>
          <p:cNvGraphicFramePr>
            <a:graphicFrameLocks noGrp="1"/>
          </p:cNvGraphicFramePr>
          <p:nvPr>
            <p:extLst>
              <p:ext uri="{D42A27DB-BD31-4B8C-83A1-F6EECF244321}">
                <p14:modId xmlns:p14="http://schemas.microsoft.com/office/powerpoint/2010/main" val="1717115657"/>
              </p:ext>
            </p:extLst>
          </p:nvPr>
        </p:nvGraphicFramePr>
        <p:xfrm>
          <a:off x="802745" y="7784975"/>
          <a:ext cx="5954184" cy="2851080"/>
        </p:xfrm>
        <a:graphic>
          <a:graphicData uri="http://schemas.openxmlformats.org/drawingml/2006/table">
            <a:tbl>
              <a:tblPr firstRow="1" bandRow="1">
                <a:tableStyleId>{8799B23B-EC83-4686-B30A-512413B5E67A}</a:tableStyleId>
              </a:tblPr>
              <a:tblGrid>
                <a:gridCol w="1497693">
                  <a:extLst>
                    <a:ext uri="{9D8B030D-6E8A-4147-A177-3AD203B41FA5}">
                      <a16:colId xmlns:a16="http://schemas.microsoft.com/office/drawing/2014/main" val="3426241204"/>
                    </a:ext>
                  </a:extLst>
                </a:gridCol>
                <a:gridCol w="4456491">
                  <a:extLst>
                    <a:ext uri="{9D8B030D-6E8A-4147-A177-3AD203B41FA5}">
                      <a16:colId xmlns:a16="http://schemas.microsoft.com/office/drawing/2014/main" val="1228730591"/>
                    </a:ext>
                  </a:extLst>
                </a:gridCol>
              </a:tblGrid>
              <a:tr h="233667">
                <a:tc>
                  <a:txBody>
                    <a:bodyPr/>
                    <a:lstStyle/>
                    <a:p>
                      <a:r>
                        <a:rPr lang="de-DE" sz="1100" dirty="0" err="1">
                          <a:solidFill>
                            <a:schemeClr val="bg1"/>
                          </a:solidFill>
                        </a:rPr>
                        <a:t>Aspect</a:t>
                      </a:r>
                      <a:endParaRPr lang="en-GB" sz="1100" dirty="0">
                        <a:solidFill>
                          <a:schemeClr val="bg1"/>
                        </a:solidFill>
                      </a:endParaRPr>
                    </a:p>
                  </a:txBody>
                  <a:tcPr anchor="ctr">
                    <a:solidFill>
                      <a:srgbClr val="8652A1"/>
                    </a:solidFill>
                  </a:tcPr>
                </a:tc>
                <a:tc>
                  <a:txBody>
                    <a:bodyPr/>
                    <a:lstStyle/>
                    <a:p>
                      <a:r>
                        <a:rPr lang="de-DE" sz="1100" dirty="0">
                          <a:solidFill>
                            <a:schemeClr val="bg1"/>
                          </a:solidFill>
                        </a:rPr>
                        <a:t>Details</a:t>
                      </a:r>
                      <a:endParaRPr lang="en-GB" sz="1100" dirty="0">
                        <a:solidFill>
                          <a:schemeClr val="bg1"/>
                        </a:solidFill>
                      </a:endParaRPr>
                    </a:p>
                  </a:txBody>
                  <a:tcPr anchor="ctr">
                    <a:solidFill>
                      <a:srgbClr val="8652A1"/>
                    </a:solidFill>
                  </a:tcPr>
                </a:tc>
                <a:extLst>
                  <a:ext uri="{0D108BD9-81ED-4DB2-BD59-A6C34878D82A}">
                    <a16:rowId xmlns:a16="http://schemas.microsoft.com/office/drawing/2014/main" val="1485219402"/>
                  </a:ext>
                </a:extLst>
              </a:tr>
              <a:tr h="432000">
                <a:tc>
                  <a:txBody>
                    <a:bodyPr/>
                    <a:lstStyle/>
                    <a:p>
                      <a:r>
                        <a:rPr lang="de-DE" sz="1100"/>
                        <a:t>Solution Name</a:t>
                      </a:r>
                      <a:endParaRPr lang="en-GB" sz="1100"/>
                    </a:p>
                  </a:txBody>
                  <a:tcPr anchor="ctr"/>
                </a:tc>
                <a:tc>
                  <a:txBody>
                    <a:bodyPr/>
                    <a:lstStyle/>
                    <a:p>
                      <a:endParaRPr lang="en-GB" sz="1100"/>
                    </a:p>
                  </a:txBody>
                  <a:tcPr/>
                </a:tc>
                <a:extLst>
                  <a:ext uri="{0D108BD9-81ED-4DB2-BD59-A6C34878D82A}">
                    <a16:rowId xmlns:a16="http://schemas.microsoft.com/office/drawing/2014/main" val="2898962991"/>
                  </a:ext>
                </a:extLst>
              </a:tr>
              <a:tr h="432000">
                <a:tc>
                  <a:txBody>
                    <a:bodyPr/>
                    <a:lstStyle/>
                    <a:p>
                      <a:r>
                        <a:rPr lang="de-DE" sz="1100"/>
                        <a:t>Target Market &amp; Stakeholders</a:t>
                      </a:r>
                    </a:p>
                  </a:txBody>
                  <a:tcPr anchor="ctr"/>
                </a:tc>
                <a:tc>
                  <a:txBody>
                    <a:bodyPr/>
                    <a:lstStyle/>
                    <a:p>
                      <a:endParaRPr lang="en-GB" sz="1100"/>
                    </a:p>
                  </a:txBody>
                  <a:tcPr/>
                </a:tc>
                <a:extLst>
                  <a:ext uri="{0D108BD9-81ED-4DB2-BD59-A6C34878D82A}">
                    <a16:rowId xmlns:a16="http://schemas.microsoft.com/office/drawing/2014/main" val="93096413"/>
                  </a:ext>
                </a:extLst>
              </a:tr>
              <a:tr h="432000">
                <a:tc>
                  <a:txBody>
                    <a:bodyPr/>
                    <a:lstStyle/>
                    <a:p>
                      <a:r>
                        <a:rPr lang="de-DE" sz="1100"/>
                        <a:t>Implementation </a:t>
                      </a:r>
                      <a:r>
                        <a:rPr lang="de-DE" sz="1100" err="1"/>
                        <a:t>Strategy</a:t>
                      </a:r>
                      <a:endParaRPr lang="en-GB" sz="1100"/>
                    </a:p>
                  </a:txBody>
                  <a:tcPr anchor="ctr"/>
                </a:tc>
                <a:tc>
                  <a:txBody>
                    <a:bodyPr/>
                    <a:lstStyle/>
                    <a:p>
                      <a:endParaRPr lang="en-GB" sz="1100"/>
                    </a:p>
                  </a:txBody>
                  <a:tcPr/>
                </a:tc>
                <a:extLst>
                  <a:ext uri="{0D108BD9-81ED-4DB2-BD59-A6C34878D82A}">
                    <a16:rowId xmlns:a16="http://schemas.microsoft.com/office/drawing/2014/main" val="2282027654"/>
                  </a:ext>
                </a:extLst>
              </a:tr>
              <a:tr h="432000">
                <a:tc>
                  <a:txBody>
                    <a:bodyPr/>
                    <a:lstStyle/>
                    <a:p>
                      <a:r>
                        <a:rPr lang="de-DE" sz="1100"/>
                        <a:t>SDGs Alignment</a:t>
                      </a:r>
                      <a:endParaRPr lang="en-GB" sz="1100" dirty="0"/>
                    </a:p>
                  </a:txBody>
                  <a:tcPr anchor="ctr"/>
                </a:tc>
                <a:tc>
                  <a:txBody>
                    <a:bodyPr/>
                    <a:lstStyle/>
                    <a:p>
                      <a:endParaRPr lang="en-GB" sz="1100"/>
                    </a:p>
                  </a:txBody>
                  <a:tcPr/>
                </a:tc>
                <a:extLst>
                  <a:ext uri="{0D108BD9-81ED-4DB2-BD59-A6C34878D82A}">
                    <a16:rowId xmlns:a16="http://schemas.microsoft.com/office/drawing/2014/main" val="2024022080"/>
                  </a:ext>
                </a:extLst>
              </a:tr>
              <a:tr h="432000">
                <a:tc>
                  <a:txBody>
                    <a:bodyPr/>
                    <a:lstStyle/>
                    <a:p>
                      <a:r>
                        <a:rPr lang="de-DE" sz="1100"/>
                        <a:t>Key Milestones</a:t>
                      </a:r>
                      <a:endParaRPr lang="en-GB" sz="1100"/>
                    </a:p>
                  </a:txBody>
                  <a:tcPr anchor="ctr"/>
                </a:tc>
                <a:tc>
                  <a:txBody>
                    <a:bodyPr/>
                    <a:lstStyle/>
                    <a:p>
                      <a:endParaRPr lang="en-GB" sz="1100"/>
                    </a:p>
                  </a:txBody>
                  <a:tcPr/>
                </a:tc>
                <a:extLst>
                  <a:ext uri="{0D108BD9-81ED-4DB2-BD59-A6C34878D82A}">
                    <a16:rowId xmlns:a16="http://schemas.microsoft.com/office/drawing/2014/main" val="4261780044"/>
                  </a:ext>
                </a:extLst>
              </a:tr>
              <a:tr h="432000">
                <a:tc>
                  <a:txBody>
                    <a:bodyPr/>
                    <a:lstStyle/>
                    <a:p>
                      <a:r>
                        <a:rPr lang="de-DE" sz="1100" err="1"/>
                        <a:t>Risks</a:t>
                      </a:r>
                      <a:r>
                        <a:rPr lang="de-DE" sz="1100"/>
                        <a:t> &amp; Mitigation</a:t>
                      </a:r>
                      <a:endParaRPr lang="en-GB" sz="1100"/>
                    </a:p>
                  </a:txBody>
                  <a:tcPr anchor="ctr"/>
                </a:tc>
                <a:tc>
                  <a:txBody>
                    <a:bodyPr/>
                    <a:lstStyle/>
                    <a:p>
                      <a:endParaRPr lang="en-GB" sz="1100" dirty="0"/>
                    </a:p>
                  </a:txBody>
                  <a:tcPr/>
                </a:tc>
                <a:extLst>
                  <a:ext uri="{0D108BD9-81ED-4DB2-BD59-A6C34878D82A}">
                    <a16:rowId xmlns:a16="http://schemas.microsoft.com/office/drawing/2014/main" val="1644330470"/>
                  </a:ext>
                </a:extLst>
              </a:tr>
            </a:tbl>
          </a:graphicData>
        </a:graphic>
      </p:graphicFrame>
    </p:spTree>
    <p:extLst>
      <p:ext uri="{BB962C8B-B14F-4D97-AF65-F5344CB8AC3E}">
        <p14:creationId xmlns:p14="http://schemas.microsoft.com/office/powerpoint/2010/main" val="3928890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39798-E099-FE00-6F06-F809EB0A5517}"/>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03389068-DE9D-3E4F-8508-6675D757CA2D}"/>
              </a:ext>
            </a:extLst>
          </p:cNvPr>
          <p:cNvSpPr>
            <a:spLocks noGrp="1"/>
          </p:cNvSpPr>
          <p:nvPr>
            <p:ph type="body" sz="quarter" idx="64"/>
          </p:nvPr>
        </p:nvSpPr>
        <p:spPr>
          <a:xfrm>
            <a:off x="697281" y="1599143"/>
            <a:ext cx="6076734" cy="8267233"/>
          </a:xfrm>
        </p:spPr>
        <p:txBody>
          <a:bodyPr lIns="91440" tIns="45720" rIns="91440" bIns="45720" numCol="1" spcCol="288000" anchor="t">
            <a:noAutofit/>
          </a:bodyPr>
          <a:lstStyle/>
          <a:p>
            <a:pPr algn="just"/>
            <a:r>
              <a:rPr lang="en-GB" sz="1600" b="1" dirty="0">
                <a:solidFill>
                  <a:srgbClr val="8652A1"/>
                </a:solidFill>
              </a:rPr>
              <a:t>Step 2: Launch Plan Development</a:t>
            </a:r>
          </a:p>
          <a:p>
            <a:pPr algn="just"/>
            <a:endParaRPr lang="en-GB" dirty="0">
              <a:highlight>
                <a:srgbClr val="FFFF00"/>
              </a:highlight>
              <a:latin typeface="+mn-lt"/>
            </a:endParaRPr>
          </a:p>
          <a:p>
            <a:pPr algn="just" rtl="0" fontAlgn="base"/>
            <a:r>
              <a:rPr lang="de-DE" b="0" i="0" u="none" strike="noStrike" dirty="0">
                <a:solidFill>
                  <a:srgbClr val="0B1430"/>
                </a:solidFill>
                <a:effectLst/>
                <a:latin typeface="Calibri"/>
                <a:ea typeface="Open Sans"/>
                <a:cs typeface="Calibri"/>
              </a:rPr>
              <a:t>S</a:t>
            </a:r>
            <a:r>
              <a:rPr lang="en-GB" b="0" i="0" u="none" strike="noStrike" dirty="0">
                <a:solidFill>
                  <a:srgbClr val="0B1430"/>
                </a:solidFill>
                <a:effectLst/>
                <a:latin typeface="Calibri"/>
                <a:ea typeface="Open Sans"/>
                <a:cs typeface="Calibri"/>
              </a:rPr>
              <a:t>elect a relevant </a:t>
            </a:r>
            <a:r>
              <a:rPr lang="en-GB" b="1" i="0" u="none" strike="noStrike" dirty="0">
                <a:solidFill>
                  <a:srgbClr val="0B1430"/>
                </a:solidFill>
                <a:effectLst/>
                <a:latin typeface="Calibri"/>
                <a:ea typeface="Open Sans"/>
                <a:cs typeface="Calibri"/>
              </a:rPr>
              <a:t>digital tool</a:t>
            </a:r>
            <a:r>
              <a:rPr lang="en-GB" b="0" i="0" u="none" strike="noStrike" dirty="0">
                <a:solidFill>
                  <a:srgbClr val="0B1430"/>
                </a:solidFill>
                <a:effectLst/>
                <a:latin typeface="Calibri"/>
                <a:ea typeface="Open Sans"/>
                <a:cs typeface="Calibri"/>
              </a:rPr>
              <a:t>, such as </a:t>
            </a:r>
            <a:r>
              <a:rPr lang="en-GB" dirty="0">
                <a:latin typeface="Calibri"/>
                <a:ea typeface="Open Sans"/>
                <a:cs typeface="Calibri"/>
              </a:rPr>
              <a:t>Trello, </a:t>
            </a:r>
            <a:r>
              <a:rPr lang="en-GB" dirty="0" err="1">
                <a:latin typeface="Calibri"/>
                <a:ea typeface="Open Sans"/>
                <a:cs typeface="Calibri"/>
              </a:rPr>
              <a:t>Planbox</a:t>
            </a:r>
            <a:r>
              <a:rPr lang="en-GB" dirty="0">
                <a:latin typeface="Calibri"/>
                <a:ea typeface="Open Sans"/>
                <a:cs typeface="Calibri"/>
              </a:rPr>
              <a:t>, Planview Split, </a:t>
            </a:r>
            <a:r>
              <a:rPr lang="en-GB" dirty="0" err="1">
                <a:latin typeface="Calibri"/>
                <a:ea typeface="Open Sans"/>
                <a:cs typeface="Calibri"/>
              </a:rPr>
              <a:t>ClickUp</a:t>
            </a:r>
            <a:r>
              <a:rPr lang="en-GB" dirty="0">
                <a:latin typeface="Calibri"/>
                <a:ea typeface="Open Sans"/>
                <a:cs typeface="Calibri"/>
              </a:rPr>
              <a:t>, Asana, </a:t>
            </a:r>
            <a:r>
              <a:rPr lang="en-GB" dirty="0" err="1">
                <a:latin typeface="Calibri"/>
                <a:ea typeface="Open Sans"/>
                <a:cs typeface="Calibri"/>
              </a:rPr>
              <a:t>Monday.com</a:t>
            </a:r>
            <a:r>
              <a:rPr lang="en-GB" dirty="0">
                <a:latin typeface="Calibri"/>
                <a:ea typeface="Open Sans"/>
                <a:cs typeface="Calibri"/>
              </a:rPr>
              <a:t> or edison365 to structure your launch plan.</a:t>
            </a:r>
            <a:endParaRPr lang="en-US" b="0" i="0" dirty="0">
              <a:solidFill>
                <a:srgbClr val="000000"/>
              </a:solidFill>
              <a:effectLst/>
              <a:latin typeface="Calibri"/>
              <a:ea typeface="Open Sans"/>
              <a:cs typeface="Calibri"/>
            </a:endParaRPr>
          </a:p>
          <a:p>
            <a:pPr algn="just" rtl="0" fontAlgn="base"/>
            <a:r>
              <a:rPr lang="en-GB" b="0" i="0" u="none" strike="noStrike" dirty="0">
                <a:solidFill>
                  <a:srgbClr val="0B1430"/>
                </a:solidFill>
                <a:effectLst/>
                <a:latin typeface="Calibri"/>
                <a:ea typeface="Open Sans"/>
                <a:cs typeface="Calibri"/>
              </a:rPr>
              <a:t>For instructions on </a:t>
            </a:r>
            <a:r>
              <a:rPr lang="en-GB" b="1" i="0" u="none" strike="noStrike" dirty="0">
                <a:solidFill>
                  <a:srgbClr val="0B1430"/>
                </a:solidFill>
                <a:effectLst/>
                <a:latin typeface="Calibri"/>
                <a:ea typeface="Open Sans"/>
                <a:cs typeface="Calibri"/>
              </a:rPr>
              <a:t>how to use Trello</a:t>
            </a:r>
            <a:r>
              <a:rPr lang="en-GB" b="0" i="0" u="none" strike="noStrike" dirty="0">
                <a:solidFill>
                  <a:srgbClr val="0B1430"/>
                </a:solidFill>
                <a:effectLst/>
                <a:latin typeface="Calibri"/>
                <a:ea typeface="Open Sans"/>
                <a:cs typeface="Calibri"/>
              </a:rPr>
              <a:t>, have a look at pages </a:t>
            </a:r>
            <a:r>
              <a:rPr lang="en-GB" dirty="0">
                <a:latin typeface="Calibri"/>
                <a:ea typeface="Open Sans"/>
                <a:cs typeface="Calibri"/>
              </a:rPr>
              <a:t>33-34</a:t>
            </a:r>
            <a:r>
              <a:rPr lang="en-GB" b="0" i="0" u="none" strike="noStrike" dirty="0">
                <a:solidFill>
                  <a:srgbClr val="0B1430"/>
                </a:solidFill>
                <a:effectLst/>
                <a:latin typeface="Calibri"/>
                <a:ea typeface="Open Sans"/>
                <a:cs typeface="Calibri"/>
              </a:rPr>
              <a:t> of this document. </a:t>
            </a:r>
            <a:r>
              <a:rPr lang="en-GB" b="0" i="0" dirty="0">
                <a:solidFill>
                  <a:srgbClr val="000000"/>
                </a:solidFill>
                <a:effectLst/>
                <a:latin typeface="Calibri"/>
                <a:ea typeface="Open Sans"/>
                <a:cs typeface="Calibri"/>
              </a:rPr>
              <a:t>​</a:t>
            </a:r>
            <a:endParaRPr lang="en-GB" dirty="0">
              <a:latin typeface="Calibri"/>
              <a:ea typeface="Open Sans"/>
              <a:cs typeface="Calibri"/>
            </a:endParaRPr>
          </a:p>
          <a:p>
            <a:pPr algn="just"/>
            <a:endParaRPr lang="en-GB" dirty="0">
              <a:highlight>
                <a:srgbClr val="FFFF00"/>
              </a:highlight>
            </a:endParaRPr>
          </a:p>
          <a:p>
            <a:pPr algn="just"/>
            <a:r>
              <a:rPr lang="en-GB" dirty="0"/>
              <a:t>Follow these steps in your selected tool:</a:t>
            </a:r>
          </a:p>
          <a:p>
            <a:pPr marL="171450" indent="-171450" algn="just">
              <a:buFont typeface="Wingdings" panose="05000000000000000000" pitchFamily="2" charset="2"/>
              <a:buChar char="q"/>
            </a:pPr>
            <a:r>
              <a:rPr lang="en-GB" dirty="0"/>
              <a:t>Set up a </a:t>
            </a:r>
            <a:r>
              <a:rPr lang="en-GB" b="1" dirty="0"/>
              <a:t>workspace</a:t>
            </a:r>
            <a:r>
              <a:rPr lang="en-GB" dirty="0"/>
              <a:t> for your action plan.</a:t>
            </a:r>
          </a:p>
          <a:p>
            <a:pPr marL="171450" indent="-171450" algn="just">
              <a:buFont typeface="Wingdings" panose="05000000000000000000" pitchFamily="2" charset="2"/>
              <a:buChar char="q"/>
            </a:pPr>
            <a:r>
              <a:rPr lang="en-GB" b="1" dirty="0"/>
              <a:t>Break down the launch into phases</a:t>
            </a:r>
            <a:r>
              <a:rPr lang="en-GB" dirty="0"/>
              <a:t>: </a:t>
            </a:r>
            <a:r>
              <a:rPr lang="en-GB" dirty="0">
                <a:solidFill>
                  <a:schemeClr val="tx1"/>
                </a:solidFill>
              </a:rPr>
              <a:t>Identify key phases, such as Preparation, Testing, Rollout, and Follow-up (note: these phases are suggestions; feel free to create your own).</a:t>
            </a:r>
            <a:r>
              <a:rPr lang="en-GB" b="1" dirty="0">
                <a:solidFill>
                  <a:schemeClr val="tx1"/>
                </a:solidFill>
              </a:rPr>
              <a:t> </a:t>
            </a:r>
            <a:r>
              <a:rPr lang="en-GB" dirty="0">
                <a:solidFill>
                  <a:schemeClr val="tx1"/>
                </a:solidFill>
              </a:rPr>
              <a:t>Ensure that the phases align with the key implementation elements discussed in Step 1 (e.g., target market, stakeholders, resources, and risks).</a:t>
            </a:r>
          </a:p>
          <a:p>
            <a:pPr marL="171450" indent="-171450" algn="just">
              <a:buFont typeface="Wingdings" panose="05000000000000000000" pitchFamily="2" charset="2"/>
              <a:buChar char="q"/>
            </a:pPr>
            <a:r>
              <a:rPr lang="en-GB" b="1" dirty="0">
                <a:solidFill>
                  <a:schemeClr val="tx1"/>
                </a:solidFill>
              </a:rPr>
              <a:t>Define Tasks</a:t>
            </a:r>
            <a:r>
              <a:rPr lang="en-GB" dirty="0">
                <a:solidFill>
                  <a:schemeClr val="tx1"/>
                </a:solidFill>
              </a:rPr>
              <a:t>: List specific tasks under each phase. Consider the tasks outlined in Step 1 and translate them into actionable steps for each phase. These tasks could include things like identifying stakeholders, securing resources, testing the solution in pilot locations, engaging with partners or authorities, etc.</a:t>
            </a:r>
            <a:endParaRPr lang="en-GB" dirty="0"/>
          </a:p>
          <a:p>
            <a:pPr marL="171450" indent="-171450" algn="just">
              <a:buFont typeface="Wingdings" panose="05000000000000000000" pitchFamily="2" charset="2"/>
              <a:buChar char="q"/>
            </a:pPr>
            <a:r>
              <a:rPr lang="en-GB" dirty="0"/>
              <a:t>Assign </a:t>
            </a:r>
            <a:r>
              <a:rPr lang="en-GB" b="1" dirty="0"/>
              <a:t>responsibilities</a:t>
            </a:r>
            <a:r>
              <a:rPr lang="en-GB" dirty="0"/>
              <a:t> to team members.</a:t>
            </a:r>
          </a:p>
          <a:p>
            <a:pPr marL="171450" indent="-171450" algn="just">
              <a:buFont typeface="Wingdings" panose="05000000000000000000" pitchFamily="2" charset="2"/>
              <a:buChar char="q"/>
            </a:pPr>
            <a:r>
              <a:rPr lang="en-GB" dirty="0"/>
              <a:t>Set </a:t>
            </a:r>
            <a:r>
              <a:rPr lang="en-GB" b="1" dirty="0"/>
              <a:t>timelines</a:t>
            </a:r>
            <a:r>
              <a:rPr lang="en-GB" dirty="0"/>
              <a:t> and </a:t>
            </a:r>
            <a:r>
              <a:rPr lang="en-GB" b="1" dirty="0"/>
              <a:t>key milestones: </a:t>
            </a:r>
            <a:r>
              <a:rPr lang="en-GB" dirty="0">
                <a:solidFill>
                  <a:schemeClr val="tx1"/>
                </a:solidFill>
              </a:rPr>
              <a:t>Add fictional but realistic durations and responsible teams for each task based on the information gathered in Step 1. Include key milestones (e.g., “pilot completed”, “launch day”) that reflect the major steps in both your commercialisation and implementation strategy. Ensure the chart allows for flexibility in how durations and team responsibilities are allocated, enabling teams to adapt the plan to real-world conditions as necessary.</a:t>
            </a:r>
            <a:endParaRPr lang="en-GB" b="1" dirty="0"/>
          </a:p>
          <a:p>
            <a:pPr marL="171450" indent="-171450" algn="just">
              <a:buFont typeface="Wingdings" panose="05000000000000000000" pitchFamily="2" charset="2"/>
              <a:buChar char="q"/>
            </a:pPr>
            <a:r>
              <a:rPr lang="en-GB" dirty="0"/>
              <a:t>Add </a:t>
            </a:r>
            <a:r>
              <a:rPr lang="en-GB" b="1" dirty="0"/>
              <a:t>tracking elements </a:t>
            </a:r>
            <a:r>
              <a:rPr lang="en-GB" dirty="0"/>
              <a:t>(e.g., progress indicators, risk management).</a:t>
            </a:r>
          </a:p>
          <a:p>
            <a:pPr marL="171450" indent="-171450" algn="just">
              <a:buFont typeface="Wingdings" panose="05000000000000000000" pitchFamily="2" charset="2"/>
              <a:buChar char="q"/>
            </a:pPr>
            <a:endParaRPr lang="en-GB" dirty="0"/>
          </a:p>
          <a:p>
            <a:pPr algn="just"/>
            <a:r>
              <a:rPr lang="de-DE" dirty="0">
                <a:solidFill>
                  <a:schemeClr val="tx1"/>
                </a:solidFill>
              </a:rPr>
              <a:t>Here </a:t>
            </a:r>
            <a:r>
              <a:rPr lang="de-DE" sz="1100" dirty="0" err="1">
                <a:solidFill>
                  <a:schemeClr val="tx1"/>
                </a:solidFill>
              </a:rPr>
              <a:t>is</a:t>
            </a:r>
            <a:r>
              <a:rPr lang="de-DE" sz="1100" dirty="0">
                <a:solidFill>
                  <a:schemeClr val="tx1"/>
                </a:solidFill>
              </a:rPr>
              <a:t> an </a:t>
            </a:r>
            <a:r>
              <a:rPr lang="de-DE" sz="1100" dirty="0" err="1">
                <a:solidFill>
                  <a:schemeClr val="tx1"/>
                </a:solidFill>
              </a:rPr>
              <a:t>example</a:t>
            </a:r>
            <a:r>
              <a:rPr lang="de-DE" sz="1100" dirty="0">
                <a:solidFill>
                  <a:schemeClr val="tx1"/>
                </a:solidFill>
              </a:rPr>
              <a:t> </a:t>
            </a:r>
            <a:r>
              <a:rPr lang="de-DE" sz="1100" dirty="0" err="1">
                <a:solidFill>
                  <a:schemeClr val="tx1"/>
                </a:solidFill>
              </a:rPr>
              <a:t>of</a:t>
            </a:r>
            <a:r>
              <a:rPr lang="de-DE" sz="1100" dirty="0">
                <a:solidFill>
                  <a:schemeClr val="tx1"/>
                </a:solidFill>
              </a:rPr>
              <a:t> </a:t>
            </a:r>
            <a:r>
              <a:rPr lang="de-DE" sz="1100" dirty="0" err="1">
                <a:solidFill>
                  <a:schemeClr val="tx1"/>
                </a:solidFill>
              </a:rPr>
              <a:t>how</a:t>
            </a:r>
            <a:r>
              <a:rPr lang="de-DE" sz="1100" dirty="0">
                <a:solidFill>
                  <a:schemeClr val="tx1"/>
                </a:solidFill>
              </a:rPr>
              <a:t> a Launch Plan </a:t>
            </a:r>
            <a:r>
              <a:rPr lang="de-DE" sz="1100" dirty="0" err="1">
                <a:solidFill>
                  <a:schemeClr val="tx1"/>
                </a:solidFill>
              </a:rPr>
              <a:t>could</a:t>
            </a:r>
            <a:r>
              <a:rPr lang="de-DE" sz="1100" dirty="0">
                <a:solidFill>
                  <a:schemeClr val="tx1"/>
                </a:solidFill>
              </a:rPr>
              <a:t> </a:t>
            </a:r>
            <a:r>
              <a:rPr lang="de-DE" sz="1100" dirty="0" err="1">
                <a:solidFill>
                  <a:schemeClr val="tx1"/>
                </a:solidFill>
              </a:rPr>
              <a:t>look</a:t>
            </a:r>
            <a:r>
              <a:rPr lang="de-DE" sz="1100" dirty="0">
                <a:solidFill>
                  <a:schemeClr val="tx1"/>
                </a:solidFill>
              </a:rPr>
              <a:t> like:</a:t>
            </a:r>
            <a:endParaRPr lang="en-GB" sz="1100" dirty="0">
              <a:solidFill>
                <a:schemeClr val="tx1"/>
              </a:solidFill>
            </a:endParaRPr>
          </a:p>
          <a:p>
            <a:pPr algn="just"/>
            <a:endParaRPr lang="en-GB" dirty="0"/>
          </a:p>
          <a:p>
            <a:pPr algn="just"/>
            <a:endParaRPr lang="en-GB" sz="1600" dirty="0">
              <a:highlight>
                <a:srgbClr val="FFFF00"/>
              </a:highlight>
            </a:endParaRPr>
          </a:p>
          <a:p>
            <a:pPr algn="just"/>
            <a:endParaRPr lang="en-GB" sz="1600" b="1" dirty="0">
              <a:solidFill>
                <a:srgbClr val="8652A1"/>
              </a:solidFill>
              <a:latin typeface="Calibri"/>
              <a:ea typeface="Open Sans"/>
              <a:cs typeface="Calibri"/>
            </a:endParaRPr>
          </a:p>
          <a:p>
            <a:pPr algn="just"/>
            <a:endParaRPr lang="en-GB" sz="1600" b="1" dirty="0">
              <a:solidFill>
                <a:srgbClr val="8652A1"/>
              </a:solidFill>
              <a:latin typeface="Calibri"/>
              <a:ea typeface="Open Sans"/>
              <a:cs typeface="Calibri"/>
            </a:endParaRPr>
          </a:p>
          <a:p>
            <a:pPr algn="just"/>
            <a:endParaRPr lang="en-GB" sz="1600" b="1" dirty="0">
              <a:solidFill>
                <a:srgbClr val="8652A1"/>
              </a:solidFill>
              <a:latin typeface="Calibri"/>
              <a:ea typeface="Open Sans"/>
              <a:cs typeface="Calibri"/>
            </a:endParaRPr>
          </a:p>
          <a:p>
            <a:pPr algn="just"/>
            <a:endParaRPr lang="en-GB" sz="1600" b="1" dirty="0">
              <a:solidFill>
                <a:srgbClr val="8652A1"/>
              </a:solidFill>
              <a:latin typeface="Calibri"/>
              <a:ea typeface="Open Sans"/>
              <a:cs typeface="Calibri"/>
            </a:endParaRPr>
          </a:p>
          <a:p>
            <a:pPr algn="just"/>
            <a:endParaRPr lang="en-GB" sz="1600" b="1" dirty="0">
              <a:solidFill>
                <a:srgbClr val="8652A1"/>
              </a:solidFill>
              <a:latin typeface="Calibri"/>
              <a:ea typeface="Open Sans"/>
              <a:cs typeface="Calibri"/>
            </a:endParaRPr>
          </a:p>
          <a:p>
            <a:pPr algn="just"/>
            <a:endParaRPr lang="en-GB" sz="1600" b="1" dirty="0">
              <a:solidFill>
                <a:srgbClr val="8652A1"/>
              </a:solidFill>
              <a:latin typeface="Calibri"/>
              <a:ea typeface="Open Sans"/>
              <a:cs typeface="Calibri"/>
            </a:endParaRPr>
          </a:p>
          <a:p>
            <a:pPr algn="just"/>
            <a:endParaRPr lang="en-GB" sz="1600" b="1" dirty="0">
              <a:solidFill>
                <a:srgbClr val="8652A1"/>
              </a:solidFill>
              <a:latin typeface="Calibri"/>
              <a:ea typeface="Open Sans"/>
              <a:cs typeface="Calibri"/>
            </a:endParaRPr>
          </a:p>
          <a:p>
            <a:pPr algn="just"/>
            <a:endParaRPr lang="en-GB" sz="1600" b="1" dirty="0">
              <a:solidFill>
                <a:srgbClr val="8652A1"/>
              </a:solidFill>
              <a:latin typeface="Calibri"/>
              <a:ea typeface="Open Sans"/>
              <a:cs typeface="Calibri"/>
            </a:endParaRPr>
          </a:p>
          <a:p>
            <a:pPr algn="just"/>
            <a:endParaRPr lang="en-GB" sz="1600" b="1" dirty="0">
              <a:solidFill>
                <a:srgbClr val="8652A1"/>
              </a:solidFill>
              <a:latin typeface="Calibri"/>
              <a:ea typeface="Open Sans"/>
              <a:cs typeface="Calibri"/>
            </a:endParaRPr>
          </a:p>
          <a:p>
            <a:pPr algn="just"/>
            <a:endParaRPr lang="en-GB" b="1" dirty="0">
              <a:solidFill>
                <a:srgbClr val="8652A1"/>
              </a:solidFill>
              <a:latin typeface="Calibri"/>
              <a:ea typeface="Open Sans"/>
              <a:cs typeface="Calibri"/>
            </a:endParaRPr>
          </a:p>
          <a:p>
            <a:pPr algn="just"/>
            <a:endParaRPr lang="en-GB" sz="400" b="1" dirty="0">
              <a:solidFill>
                <a:srgbClr val="8652A1"/>
              </a:solidFill>
              <a:latin typeface="Calibri"/>
              <a:ea typeface="Open Sans"/>
              <a:cs typeface="Calibri"/>
            </a:endParaRPr>
          </a:p>
          <a:p>
            <a:pPr marL="171450" indent="-171450" algn="just">
              <a:buFont typeface="Wingdings" panose="05000000000000000000" pitchFamily="2" charset="2"/>
              <a:buChar char="q"/>
            </a:pPr>
            <a:r>
              <a:rPr lang="en-GB" dirty="0">
                <a:latin typeface="Calibri"/>
                <a:ea typeface="Open Sans"/>
                <a:cs typeface="Calibri"/>
              </a:rPr>
              <a:t>Prepare a </a:t>
            </a:r>
            <a:r>
              <a:rPr lang="en-GB" b="1" dirty="0">
                <a:latin typeface="Calibri"/>
                <a:ea typeface="Open Sans"/>
                <a:cs typeface="Calibri"/>
              </a:rPr>
              <a:t>brief summary </a:t>
            </a:r>
            <a:r>
              <a:rPr lang="en-GB" dirty="0">
                <a:latin typeface="Calibri"/>
                <a:ea typeface="Open Sans"/>
                <a:cs typeface="Calibri"/>
              </a:rPr>
              <a:t>of your launch plan using your selected tool.</a:t>
            </a:r>
          </a:p>
          <a:p>
            <a:pPr marL="171450" indent="-171450" algn="just">
              <a:buFont typeface="Wingdings" panose="05000000000000000000" pitchFamily="2" charset="2"/>
              <a:buChar char="q"/>
            </a:pPr>
            <a:r>
              <a:rPr lang="en-GB" dirty="0"/>
              <a:t>Show how the </a:t>
            </a:r>
            <a:r>
              <a:rPr lang="en-GB" b="1" dirty="0"/>
              <a:t>digital tool </a:t>
            </a:r>
            <a:r>
              <a:rPr lang="en-GB" dirty="0"/>
              <a:t>supports the commercialisation process.</a:t>
            </a:r>
          </a:p>
          <a:p>
            <a:pPr marL="171450" indent="-171450" algn="just">
              <a:buFont typeface="Wingdings" panose="05000000000000000000" pitchFamily="2" charset="2"/>
              <a:buChar char="q"/>
            </a:pPr>
            <a:r>
              <a:rPr lang="en-GB" dirty="0"/>
              <a:t>Ensure </a:t>
            </a:r>
            <a:r>
              <a:rPr lang="en-GB" b="1" dirty="0"/>
              <a:t>alignment</a:t>
            </a:r>
            <a:r>
              <a:rPr lang="en-GB" dirty="0"/>
              <a:t> with sustainability priorities and the SDGs.</a:t>
            </a:r>
          </a:p>
          <a:p>
            <a:pPr algn="just"/>
            <a:endParaRPr lang="en-GB" sz="1600" dirty="0">
              <a:highlight>
                <a:srgbClr val="FFFF00"/>
              </a:highlight>
            </a:endParaRPr>
          </a:p>
          <a:p>
            <a:pPr algn="just"/>
            <a:r>
              <a:rPr lang="en-GB" sz="1600" b="1" dirty="0">
                <a:solidFill>
                  <a:srgbClr val="8652A1"/>
                </a:solidFill>
              </a:rPr>
              <a:t>Reflection Questions</a:t>
            </a:r>
          </a:p>
          <a:p>
            <a:pPr marL="171450" indent="-171450" algn="just">
              <a:buFont typeface="Wingdings" panose="05000000000000000000" pitchFamily="2" charset="2"/>
              <a:buChar char="q"/>
            </a:pPr>
            <a:r>
              <a:rPr lang="en-GB" dirty="0"/>
              <a:t>How does your plan ensure a smooth implementation of the solution?</a:t>
            </a:r>
          </a:p>
          <a:p>
            <a:pPr marL="171450" indent="-171450" algn="just">
              <a:buFont typeface="Wingdings" panose="05000000000000000000" pitchFamily="2" charset="2"/>
              <a:buChar char="q"/>
            </a:pPr>
            <a:r>
              <a:rPr lang="en-GB" dirty="0"/>
              <a:t>What challenges might arise during commercialisation?</a:t>
            </a:r>
          </a:p>
          <a:p>
            <a:pPr marL="171450" indent="-171450" algn="just">
              <a:buFont typeface="Wingdings" panose="05000000000000000000" pitchFamily="2" charset="2"/>
              <a:buChar char="q"/>
            </a:pPr>
            <a:r>
              <a:rPr lang="en-GB" dirty="0"/>
              <a:t>How does the digital tool improve your planning and execution?</a:t>
            </a:r>
          </a:p>
          <a:p>
            <a:pPr algn="just"/>
            <a:endParaRPr lang="en-GB" dirty="0">
              <a:highlight>
                <a:srgbClr val="FFFF00"/>
              </a:highlight>
            </a:endParaRPr>
          </a:p>
        </p:txBody>
      </p:sp>
      <p:sp>
        <p:nvSpPr>
          <p:cNvPr id="4" name="Slide Number Placeholder 3">
            <a:extLst>
              <a:ext uri="{FF2B5EF4-FFF2-40B4-BE49-F238E27FC236}">
                <a16:creationId xmlns:a16="http://schemas.microsoft.com/office/drawing/2014/main" id="{4D3ABEA7-53F8-A883-3873-F22C182A5F83}"/>
              </a:ext>
            </a:extLst>
          </p:cNvPr>
          <p:cNvSpPr>
            <a:spLocks noGrp="1"/>
          </p:cNvSpPr>
          <p:nvPr>
            <p:ph type="sldNum" sz="quarter" idx="4"/>
          </p:nvPr>
        </p:nvSpPr>
        <p:spPr/>
        <p:txBody>
          <a:bodyPr/>
          <a:lstStyle/>
          <a:p>
            <a:fld id="{9C527BFA-2C0E-4CEC-B6A5-913A56FEF4B4}" type="slidenum">
              <a:rPr lang="fr-CA" smtClean="0"/>
              <a:pPr/>
              <a:t>32</a:t>
            </a:fld>
            <a:endParaRPr lang="fr-CA"/>
          </a:p>
        </p:txBody>
      </p:sp>
      <p:sp>
        <p:nvSpPr>
          <p:cNvPr id="7" name="Freeform 1">
            <a:extLst>
              <a:ext uri="{FF2B5EF4-FFF2-40B4-BE49-F238E27FC236}">
                <a16:creationId xmlns:a16="http://schemas.microsoft.com/office/drawing/2014/main" id="{F39555A5-8500-B23E-E316-8EC0DDAC0BAA}"/>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6F71C2A1-2851-8130-45BB-D1860ACB672C}"/>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STAGE 6 - LAUNCH</a:t>
            </a:r>
            <a:endParaRPr lang="en-US"/>
          </a:p>
        </p:txBody>
      </p:sp>
      <p:pic>
        <p:nvPicPr>
          <p:cNvPr id="2" name="Picture 2" descr="Launch Plan Templates and Examples - Reforge">
            <a:extLst>
              <a:ext uri="{FF2B5EF4-FFF2-40B4-BE49-F238E27FC236}">
                <a16:creationId xmlns:a16="http://schemas.microsoft.com/office/drawing/2014/main" id="{7D344898-7CA3-B59A-FCD1-9C67E39A2C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477" y="5987504"/>
            <a:ext cx="4632719" cy="2606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7964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E08DC-65AD-A145-D571-6B561700BDA1}"/>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3A8E01E9-9537-959C-DB10-31D7FAA302F3}"/>
              </a:ext>
            </a:extLst>
          </p:cNvPr>
          <p:cNvSpPr>
            <a:spLocks noGrp="1"/>
          </p:cNvSpPr>
          <p:nvPr>
            <p:ph type="body" sz="quarter" idx="64"/>
          </p:nvPr>
        </p:nvSpPr>
        <p:spPr>
          <a:xfrm>
            <a:off x="697281" y="1599144"/>
            <a:ext cx="6076734" cy="6206946"/>
          </a:xfrm>
        </p:spPr>
        <p:txBody>
          <a:bodyPr lIns="91440" tIns="45720" rIns="91440" bIns="45720" numCol="1" spcCol="288000" anchor="t">
            <a:noAutofit/>
          </a:bodyPr>
          <a:lstStyle/>
          <a:p>
            <a:r>
              <a:rPr lang="de-DE" sz="1600" b="1" dirty="0">
                <a:solidFill>
                  <a:srgbClr val="8652A1"/>
                </a:solidFill>
              </a:rPr>
              <a:t>I</a:t>
            </a:r>
            <a:r>
              <a:rPr lang="en-GB" sz="1600" b="1" dirty="0" err="1">
                <a:solidFill>
                  <a:srgbClr val="8652A1"/>
                </a:solidFill>
              </a:rPr>
              <a:t>nstructions</a:t>
            </a:r>
            <a:r>
              <a:rPr lang="en-GB" sz="1600" b="1" dirty="0">
                <a:solidFill>
                  <a:srgbClr val="8652A1"/>
                </a:solidFill>
              </a:rPr>
              <a:t> – How To Use Trello</a:t>
            </a:r>
          </a:p>
          <a:p>
            <a:endParaRPr lang="en-GB" sz="1600" b="1" dirty="0">
              <a:solidFill>
                <a:srgbClr val="8652A1"/>
              </a:solidFill>
            </a:endParaRPr>
          </a:p>
          <a:p>
            <a:pPr marL="228600" indent="-228600">
              <a:buAutoNum type="arabicPeriod"/>
            </a:pPr>
            <a:r>
              <a:rPr lang="en-GB" dirty="0">
                <a:solidFill>
                  <a:schemeClr val="tx1"/>
                </a:solidFill>
                <a:latin typeface="Calibri"/>
                <a:ea typeface="Open Sans"/>
                <a:cs typeface="Calibri"/>
              </a:rPr>
              <a:t>Go to </a:t>
            </a:r>
            <a:r>
              <a:rPr lang="en-GB" b="1" dirty="0">
                <a:solidFill>
                  <a:srgbClr val="29C5F4"/>
                </a:solidFill>
                <a:latin typeface="Calibri"/>
                <a:ea typeface="Open Sans"/>
                <a:cs typeface="Calibri"/>
                <a:hlinkClick r:id="rId2">
                  <a:extLst>
                    <a:ext uri="{A12FA001-AC4F-418D-AE19-62706E023703}">
                      <ahyp:hlinkClr xmlns:ahyp="http://schemas.microsoft.com/office/drawing/2018/hyperlinkcolor" val="tx"/>
                    </a:ext>
                  </a:extLst>
                </a:hlinkClick>
              </a:rPr>
              <a:t>Trello</a:t>
            </a:r>
            <a:r>
              <a:rPr lang="en-GB" dirty="0">
                <a:solidFill>
                  <a:schemeClr val="tx1"/>
                </a:solidFill>
                <a:latin typeface="Calibri"/>
                <a:ea typeface="Open Sans"/>
                <a:cs typeface="Calibri"/>
              </a:rPr>
              <a:t> and sign up/log in</a:t>
            </a:r>
          </a:p>
          <a:p>
            <a:pPr marL="228600" indent="-228600">
              <a:buAutoNum type="arabicPeriod"/>
            </a:pPr>
            <a:r>
              <a:rPr lang="en-GB" dirty="0">
                <a:solidFill>
                  <a:schemeClr val="tx1"/>
                </a:solidFill>
              </a:rPr>
              <a:t>To get started with a new board, click on “+” in the top menu or choose one of the templates on the home page.</a:t>
            </a: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r>
              <a:rPr lang="en-GB" dirty="0">
                <a:solidFill>
                  <a:schemeClr val="tx1"/>
                </a:solidFill>
                <a:latin typeface="Calibri"/>
                <a:ea typeface="Open Sans"/>
                <a:cs typeface="Calibri"/>
              </a:rPr>
              <a:t>Customise your board with a background, title and visibility setting (controlling who can see and edit a board).</a:t>
            </a: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r>
              <a:rPr lang="en-GB" dirty="0">
                <a:solidFill>
                  <a:schemeClr val="tx1"/>
                </a:solidFill>
              </a:rPr>
              <a:t>On the top right, you can find the option to share the board with team members and to open a broad selection of settings.</a:t>
            </a: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endParaRPr lang="en-GB" dirty="0">
              <a:solidFill>
                <a:schemeClr val="tx1"/>
              </a:solidFill>
            </a:endParaRPr>
          </a:p>
          <a:p>
            <a:pPr marL="171450"/>
            <a:r>
              <a:rPr lang="en-GB" dirty="0">
                <a:solidFill>
                  <a:schemeClr val="tx1"/>
                </a:solidFill>
                <a:latin typeface="Calibri"/>
                <a:ea typeface="Open Sans"/>
                <a:cs typeface="Calibri"/>
              </a:rPr>
              <a:t>To share, type in the E-mail address or name of the team member on Trello and keep the visibility setting on “Member”.</a:t>
            </a: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Font typeface="Arial" panose="020B0604020202020204" pitchFamily="34" charset="0"/>
              <a:buChar char="•"/>
            </a:pPr>
            <a:endParaRPr lang="en-GB" dirty="0">
              <a:solidFill>
                <a:schemeClr val="tx1"/>
              </a:solidFill>
            </a:endParaRPr>
          </a:p>
          <a:p>
            <a:pPr indent="171450"/>
            <a:r>
              <a:rPr lang="en-GB" dirty="0">
                <a:solidFill>
                  <a:schemeClr val="tx1"/>
                </a:solidFill>
              </a:rPr>
              <a:t>The menu gives you the following options: </a:t>
            </a: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endParaRPr lang="en-GB" dirty="0">
              <a:solidFill>
                <a:schemeClr val="tx1"/>
              </a:solidFill>
            </a:endParaRPr>
          </a:p>
        </p:txBody>
      </p:sp>
      <p:sp>
        <p:nvSpPr>
          <p:cNvPr id="4" name="Slide Number Placeholder 3">
            <a:extLst>
              <a:ext uri="{FF2B5EF4-FFF2-40B4-BE49-F238E27FC236}">
                <a16:creationId xmlns:a16="http://schemas.microsoft.com/office/drawing/2014/main" id="{52F5320C-6484-6B99-15CB-3DCE24B54530}"/>
              </a:ext>
            </a:extLst>
          </p:cNvPr>
          <p:cNvSpPr>
            <a:spLocks noGrp="1"/>
          </p:cNvSpPr>
          <p:nvPr>
            <p:ph type="sldNum" sz="quarter" idx="4"/>
          </p:nvPr>
        </p:nvSpPr>
        <p:spPr/>
        <p:txBody>
          <a:bodyPr/>
          <a:lstStyle/>
          <a:p>
            <a:fld id="{9C527BFA-2C0E-4CEC-B6A5-913A56FEF4B4}" type="slidenum">
              <a:rPr lang="fr-CA" smtClean="0"/>
              <a:pPr/>
              <a:t>33</a:t>
            </a:fld>
            <a:endParaRPr lang="fr-CA"/>
          </a:p>
        </p:txBody>
      </p:sp>
      <p:sp>
        <p:nvSpPr>
          <p:cNvPr id="7" name="Freeform 1">
            <a:extLst>
              <a:ext uri="{FF2B5EF4-FFF2-40B4-BE49-F238E27FC236}">
                <a16:creationId xmlns:a16="http://schemas.microsoft.com/office/drawing/2014/main" id="{9590E085-1201-0FEA-B0A7-2F937EE287E6}"/>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E55C7019-2620-660F-0687-D5B76F9CF66E}"/>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STAGE 6 - LAUNCH</a:t>
            </a:r>
            <a:endParaRPr lang="en-US"/>
          </a:p>
        </p:txBody>
      </p:sp>
      <p:pic>
        <p:nvPicPr>
          <p:cNvPr id="8" name="Grafik 7">
            <a:extLst>
              <a:ext uri="{FF2B5EF4-FFF2-40B4-BE49-F238E27FC236}">
                <a16:creationId xmlns:a16="http://schemas.microsoft.com/office/drawing/2014/main" id="{2F4C2F41-DDB3-C053-9156-AF2DA46D2481}"/>
              </a:ext>
            </a:extLst>
          </p:cNvPr>
          <p:cNvPicPr>
            <a:picLocks noChangeAspect="1"/>
          </p:cNvPicPr>
          <p:nvPr/>
        </p:nvPicPr>
        <p:blipFill>
          <a:blip r:embed="rId3"/>
          <a:stretch>
            <a:fillRect/>
          </a:stretch>
        </p:blipFill>
        <p:spPr>
          <a:xfrm>
            <a:off x="984250" y="2657165"/>
            <a:ext cx="4873625" cy="1046662"/>
          </a:xfrm>
          <a:prstGeom prst="rect">
            <a:avLst/>
          </a:prstGeom>
        </p:spPr>
      </p:pic>
      <p:pic>
        <p:nvPicPr>
          <p:cNvPr id="10" name="Grafik 9">
            <a:extLst>
              <a:ext uri="{FF2B5EF4-FFF2-40B4-BE49-F238E27FC236}">
                <a16:creationId xmlns:a16="http://schemas.microsoft.com/office/drawing/2014/main" id="{0F6AC3EA-5766-47E4-BFCF-4FEBBD2FD914}"/>
              </a:ext>
            </a:extLst>
          </p:cNvPr>
          <p:cNvPicPr>
            <a:picLocks noChangeAspect="1"/>
          </p:cNvPicPr>
          <p:nvPr/>
        </p:nvPicPr>
        <p:blipFill>
          <a:blip r:embed="rId4"/>
          <a:srcRect b="44536"/>
          <a:stretch/>
        </p:blipFill>
        <p:spPr>
          <a:xfrm>
            <a:off x="984250" y="4164677"/>
            <a:ext cx="1405121" cy="1181230"/>
          </a:xfrm>
          <a:prstGeom prst="rect">
            <a:avLst/>
          </a:prstGeom>
        </p:spPr>
      </p:pic>
      <p:pic>
        <p:nvPicPr>
          <p:cNvPr id="13" name="Grafik 12">
            <a:extLst>
              <a:ext uri="{FF2B5EF4-FFF2-40B4-BE49-F238E27FC236}">
                <a16:creationId xmlns:a16="http://schemas.microsoft.com/office/drawing/2014/main" id="{4A7C4FA7-75A0-95B0-93E5-E6AC47F3D33D}"/>
              </a:ext>
            </a:extLst>
          </p:cNvPr>
          <p:cNvPicPr>
            <a:picLocks noChangeAspect="1"/>
          </p:cNvPicPr>
          <p:nvPr/>
        </p:nvPicPr>
        <p:blipFill>
          <a:blip r:embed="rId4"/>
          <a:srcRect t="62657"/>
          <a:stretch/>
        </p:blipFill>
        <p:spPr>
          <a:xfrm>
            <a:off x="2474011" y="4164676"/>
            <a:ext cx="1405121" cy="795311"/>
          </a:xfrm>
          <a:prstGeom prst="rect">
            <a:avLst/>
          </a:prstGeom>
        </p:spPr>
      </p:pic>
      <p:pic>
        <p:nvPicPr>
          <p:cNvPr id="15" name="Grafik 14">
            <a:extLst>
              <a:ext uri="{FF2B5EF4-FFF2-40B4-BE49-F238E27FC236}">
                <a16:creationId xmlns:a16="http://schemas.microsoft.com/office/drawing/2014/main" id="{3733129C-ADAA-167E-623E-AE0638FFF018}"/>
              </a:ext>
            </a:extLst>
          </p:cNvPr>
          <p:cNvPicPr>
            <a:picLocks noChangeAspect="1"/>
          </p:cNvPicPr>
          <p:nvPr/>
        </p:nvPicPr>
        <p:blipFill>
          <a:blip r:embed="rId5"/>
          <a:srcRect t="12917" b="11113"/>
          <a:stretch/>
        </p:blipFill>
        <p:spPr>
          <a:xfrm>
            <a:off x="984250" y="5906950"/>
            <a:ext cx="1106647" cy="387350"/>
          </a:xfrm>
          <a:prstGeom prst="rect">
            <a:avLst/>
          </a:prstGeom>
        </p:spPr>
      </p:pic>
      <p:pic>
        <p:nvPicPr>
          <p:cNvPr id="18" name="Grafik 17">
            <a:extLst>
              <a:ext uri="{FF2B5EF4-FFF2-40B4-BE49-F238E27FC236}">
                <a16:creationId xmlns:a16="http://schemas.microsoft.com/office/drawing/2014/main" id="{7A1A74DE-92C1-A7BC-A259-B2D2F9463B90}"/>
              </a:ext>
            </a:extLst>
          </p:cNvPr>
          <p:cNvPicPr>
            <a:picLocks noChangeAspect="1"/>
          </p:cNvPicPr>
          <p:nvPr/>
        </p:nvPicPr>
        <p:blipFill>
          <a:blip r:embed="rId6"/>
          <a:stretch>
            <a:fillRect/>
          </a:stretch>
        </p:blipFill>
        <p:spPr>
          <a:xfrm>
            <a:off x="916082" y="6674644"/>
            <a:ext cx="2566002" cy="795311"/>
          </a:xfrm>
          <a:prstGeom prst="rect">
            <a:avLst/>
          </a:prstGeom>
        </p:spPr>
      </p:pic>
      <p:pic>
        <p:nvPicPr>
          <p:cNvPr id="20" name="Grafik 19">
            <a:extLst>
              <a:ext uri="{FF2B5EF4-FFF2-40B4-BE49-F238E27FC236}">
                <a16:creationId xmlns:a16="http://schemas.microsoft.com/office/drawing/2014/main" id="{1F650E91-66FF-E2B7-34B1-B0EFC9C385C4}"/>
              </a:ext>
            </a:extLst>
          </p:cNvPr>
          <p:cNvPicPr>
            <a:picLocks noChangeAspect="1"/>
          </p:cNvPicPr>
          <p:nvPr/>
        </p:nvPicPr>
        <p:blipFill>
          <a:blip r:embed="rId7"/>
          <a:srcRect l="2593" t="2367" b="15073"/>
          <a:stretch/>
        </p:blipFill>
        <p:spPr>
          <a:xfrm>
            <a:off x="916082" y="7803114"/>
            <a:ext cx="2099209" cy="2642571"/>
          </a:xfrm>
          <a:prstGeom prst="rect">
            <a:avLst/>
          </a:prstGeom>
        </p:spPr>
      </p:pic>
      <p:pic>
        <p:nvPicPr>
          <p:cNvPr id="22" name="Grafik 21">
            <a:extLst>
              <a:ext uri="{FF2B5EF4-FFF2-40B4-BE49-F238E27FC236}">
                <a16:creationId xmlns:a16="http://schemas.microsoft.com/office/drawing/2014/main" id="{2BF346D4-5A06-E3C5-3046-63C193CF8D59}"/>
              </a:ext>
            </a:extLst>
          </p:cNvPr>
          <p:cNvPicPr>
            <a:picLocks noChangeAspect="1"/>
          </p:cNvPicPr>
          <p:nvPr/>
        </p:nvPicPr>
        <p:blipFill>
          <a:blip r:embed="rId8"/>
          <a:stretch>
            <a:fillRect/>
          </a:stretch>
        </p:blipFill>
        <p:spPr>
          <a:xfrm>
            <a:off x="3176571" y="8162133"/>
            <a:ext cx="2352576" cy="2200639"/>
          </a:xfrm>
          <a:prstGeom prst="rect">
            <a:avLst/>
          </a:prstGeom>
        </p:spPr>
      </p:pic>
    </p:spTree>
    <p:extLst>
      <p:ext uri="{BB962C8B-B14F-4D97-AF65-F5344CB8AC3E}">
        <p14:creationId xmlns:p14="http://schemas.microsoft.com/office/powerpoint/2010/main" val="1004643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63948-8BB2-408C-214D-58B58D60B212}"/>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3DB7EBAC-5E26-4150-6D72-9837DD85179B}"/>
              </a:ext>
            </a:extLst>
          </p:cNvPr>
          <p:cNvSpPr>
            <a:spLocks noGrp="1"/>
          </p:cNvSpPr>
          <p:nvPr>
            <p:ph type="body" sz="quarter" idx="64"/>
          </p:nvPr>
        </p:nvSpPr>
        <p:spPr>
          <a:xfrm>
            <a:off x="697281" y="1599144"/>
            <a:ext cx="6076734" cy="4734338"/>
          </a:xfrm>
        </p:spPr>
        <p:txBody>
          <a:bodyPr numCol="1"/>
          <a:lstStyle/>
          <a:p>
            <a:r>
              <a:rPr lang="en-GB" sz="1600" b="1">
                <a:solidFill>
                  <a:srgbClr val="8652A1"/>
                </a:solidFill>
              </a:rPr>
              <a:t>Instructions – How To Use Trello</a:t>
            </a:r>
          </a:p>
          <a:p>
            <a:endParaRPr lang="en-GB" sz="1600" b="1">
              <a:solidFill>
                <a:srgbClr val="8652A1"/>
              </a:solidFill>
            </a:endParaRPr>
          </a:p>
          <a:p>
            <a:pPr marL="228600" indent="-228600">
              <a:buFont typeface="+mj-lt"/>
              <a:buAutoNum type="arabicPeriod" startAt="5"/>
            </a:pPr>
            <a:r>
              <a:rPr lang="en-GB">
                <a:solidFill>
                  <a:schemeClr val="tx1"/>
                </a:solidFill>
              </a:rPr>
              <a:t>The menu on the top left gives you the option to rename the board (by clicking on its title), start a board (to add it to your favourites) or view and edit the visibility of the board.</a:t>
            </a: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r>
              <a:rPr lang="en-GB">
                <a:solidFill>
                  <a:schemeClr val="tx1"/>
                </a:solidFill>
              </a:rPr>
              <a:t>Click “Add a lit” to fill your board.</a:t>
            </a: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r>
              <a:rPr lang="en-GB">
                <a:solidFill>
                  <a:schemeClr val="tx1"/>
                </a:solidFill>
              </a:rPr>
              <a:t>After naming your list, you can add cards to your list by clicking “Add a card”. By clicking the three dots on the right, you can edit, move, and copy a list.</a:t>
            </a: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r>
              <a:rPr lang="en-GB">
                <a:solidFill>
                  <a:schemeClr val="tx1"/>
                </a:solidFill>
              </a:rPr>
              <a:t>After adding and naming a card, you can hover over it and click on the button on the right to edit it.</a:t>
            </a: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r>
              <a:rPr lang="en-GB">
                <a:solidFill>
                  <a:schemeClr val="tx1"/>
                </a:solidFill>
              </a:rPr>
              <a:t>Editing the card gives you the following options:</a:t>
            </a: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endParaRPr lang="en-GB" sz="700">
              <a:solidFill>
                <a:schemeClr val="tx1"/>
              </a:solidFill>
            </a:endParaRPr>
          </a:p>
          <a:p>
            <a:pPr marL="228600" indent="-228600">
              <a:buFont typeface="+mj-lt"/>
              <a:buAutoNum type="arabicPeriod" startAt="5"/>
            </a:pPr>
            <a:r>
              <a:rPr lang="en-GB">
                <a:solidFill>
                  <a:schemeClr val="tx1"/>
                </a:solidFill>
              </a:rPr>
              <a:t>Click “Open Card” to see details:</a:t>
            </a: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endParaRPr lang="en-GB">
              <a:solidFill>
                <a:schemeClr val="tx1"/>
              </a:solidFill>
            </a:endParaRPr>
          </a:p>
          <a:p>
            <a:pPr marL="228600" indent="-228600">
              <a:buAutoNum type="arabicPeriod"/>
            </a:pPr>
            <a:endParaRPr lang="en-GB">
              <a:solidFill>
                <a:schemeClr val="tx1"/>
              </a:solidFill>
            </a:endParaRPr>
          </a:p>
          <a:p>
            <a:pPr marL="228600" indent="-228600">
              <a:buAutoNum type="arabicPeriod"/>
            </a:pPr>
            <a:endParaRPr lang="en-GB">
              <a:solidFill>
                <a:schemeClr val="tx1"/>
              </a:solidFill>
            </a:endParaRPr>
          </a:p>
          <a:p>
            <a:pPr marL="228600" indent="-228600">
              <a:buAutoNum type="arabicPeriod"/>
            </a:pPr>
            <a:endParaRPr lang="en-GB">
              <a:solidFill>
                <a:schemeClr val="tx1"/>
              </a:solidFill>
            </a:endParaRPr>
          </a:p>
          <a:p>
            <a:pPr marL="228600" indent="-228600">
              <a:buAutoNum type="arabicPeriod"/>
            </a:pPr>
            <a:endParaRPr lang="en-GB">
              <a:solidFill>
                <a:schemeClr val="tx1"/>
              </a:solidFill>
            </a:endParaRPr>
          </a:p>
          <a:p>
            <a:pPr marL="228600" indent="-228600">
              <a:buAutoNum type="arabicPeriod"/>
            </a:pPr>
            <a:endParaRPr lang="en-GB">
              <a:solidFill>
                <a:schemeClr val="tx1"/>
              </a:solidFill>
            </a:endParaRPr>
          </a:p>
          <a:p>
            <a:pPr marL="228600" indent="-228600">
              <a:buAutoNum type="arabicPeriod"/>
            </a:pPr>
            <a:endParaRPr lang="en-GB">
              <a:solidFill>
                <a:schemeClr val="tx1"/>
              </a:solidFill>
            </a:endParaRPr>
          </a:p>
          <a:p>
            <a:endParaRPr lang="en-GB">
              <a:solidFill>
                <a:schemeClr val="tx1"/>
              </a:solidFill>
            </a:endParaRPr>
          </a:p>
        </p:txBody>
      </p:sp>
      <p:sp>
        <p:nvSpPr>
          <p:cNvPr id="4" name="Slide Number Placeholder 3">
            <a:extLst>
              <a:ext uri="{FF2B5EF4-FFF2-40B4-BE49-F238E27FC236}">
                <a16:creationId xmlns:a16="http://schemas.microsoft.com/office/drawing/2014/main" id="{7974C10A-38FB-776F-ADB9-BFD0D563C14D}"/>
              </a:ext>
            </a:extLst>
          </p:cNvPr>
          <p:cNvSpPr>
            <a:spLocks noGrp="1"/>
          </p:cNvSpPr>
          <p:nvPr>
            <p:ph type="sldNum" sz="quarter" idx="4"/>
          </p:nvPr>
        </p:nvSpPr>
        <p:spPr/>
        <p:txBody>
          <a:bodyPr/>
          <a:lstStyle/>
          <a:p>
            <a:fld id="{9C527BFA-2C0E-4CEC-B6A5-913A56FEF4B4}" type="slidenum">
              <a:rPr lang="fr-CA" smtClean="0"/>
              <a:pPr/>
              <a:t>34</a:t>
            </a:fld>
            <a:endParaRPr lang="fr-CA"/>
          </a:p>
        </p:txBody>
      </p:sp>
      <p:sp>
        <p:nvSpPr>
          <p:cNvPr id="7" name="Freeform 1">
            <a:extLst>
              <a:ext uri="{FF2B5EF4-FFF2-40B4-BE49-F238E27FC236}">
                <a16:creationId xmlns:a16="http://schemas.microsoft.com/office/drawing/2014/main" id="{D7A4DBAD-5BD1-F8A0-D9C0-FC7B78D0A835}"/>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D3657089-97D3-61F3-823D-D342BB92866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STAGE 6 - LAUNCH</a:t>
            </a:r>
            <a:endParaRPr lang="en-US"/>
          </a:p>
        </p:txBody>
      </p:sp>
      <p:pic>
        <p:nvPicPr>
          <p:cNvPr id="3" name="Grafik 2">
            <a:extLst>
              <a:ext uri="{FF2B5EF4-FFF2-40B4-BE49-F238E27FC236}">
                <a16:creationId xmlns:a16="http://schemas.microsoft.com/office/drawing/2014/main" id="{0E1C2DD4-5A0C-3565-2903-A9F73F0BB1AE}"/>
              </a:ext>
            </a:extLst>
          </p:cNvPr>
          <p:cNvPicPr>
            <a:picLocks noChangeAspect="1"/>
          </p:cNvPicPr>
          <p:nvPr/>
        </p:nvPicPr>
        <p:blipFill>
          <a:blip r:embed="rId2"/>
          <a:srcRect b="58292"/>
          <a:stretch/>
        </p:blipFill>
        <p:spPr>
          <a:xfrm>
            <a:off x="967892" y="2527535"/>
            <a:ext cx="3000994" cy="469666"/>
          </a:xfrm>
          <a:prstGeom prst="rect">
            <a:avLst/>
          </a:prstGeom>
        </p:spPr>
      </p:pic>
      <p:pic>
        <p:nvPicPr>
          <p:cNvPr id="9" name="Grafik 8">
            <a:extLst>
              <a:ext uri="{FF2B5EF4-FFF2-40B4-BE49-F238E27FC236}">
                <a16:creationId xmlns:a16="http://schemas.microsoft.com/office/drawing/2014/main" id="{DB801BC5-C721-0D32-975F-0ABB951B3C88}"/>
              </a:ext>
            </a:extLst>
          </p:cNvPr>
          <p:cNvPicPr>
            <a:picLocks noChangeAspect="1"/>
          </p:cNvPicPr>
          <p:nvPr/>
        </p:nvPicPr>
        <p:blipFill>
          <a:blip r:embed="rId2"/>
          <a:srcRect t="41922"/>
          <a:stretch/>
        </p:blipFill>
        <p:spPr>
          <a:xfrm>
            <a:off x="967892" y="3365387"/>
            <a:ext cx="2500661" cy="544975"/>
          </a:xfrm>
          <a:prstGeom prst="rect">
            <a:avLst/>
          </a:prstGeom>
        </p:spPr>
      </p:pic>
      <p:pic>
        <p:nvPicPr>
          <p:cNvPr id="12" name="Grafik 11">
            <a:extLst>
              <a:ext uri="{FF2B5EF4-FFF2-40B4-BE49-F238E27FC236}">
                <a16:creationId xmlns:a16="http://schemas.microsoft.com/office/drawing/2014/main" id="{A9476944-0CFC-D0D5-D148-48A6978DD945}"/>
              </a:ext>
            </a:extLst>
          </p:cNvPr>
          <p:cNvPicPr>
            <a:picLocks noChangeAspect="1"/>
          </p:cNvPicPr>
          <p:nvPr/>
        </p:nvPicPr>
        <p:blipFill>
          <a:blip r:embed="rId3"/>
          <a:stretch>
            <a:fillRect/>
          </a:stretch>
        </p:blipFill>
        <p:spPr>
          <a:xfrm>
            <a:off x="967892" y="4369066"/>
            <a:ext cx="2052924" cy="724001"/>
          </a:xfrm>
          <a:prstGeom prst="rect">
            <a:avLst/>
          </a:prstGeom>
        </p:spPr>
      </p:pic>
      <p:pic>
        <p:nvPicPr>
          <p:cNvPr id="17" name="Grafik 16">
            <a:extLst>
              <a:ext uri="{FF2B5EF4-FFF2-40B4-BE49-F238E27FC236}">
                <a16:creationId xmlns:a16="http://schemas.microsoft.com/office/drawing/2014/main" id="{B14BE45D-DC06-CF52-3413-6B93A1FE78FD}"/>
              </a:ext>
            </a:extLst>
          </p:cNvPr>
          <p:cNvPicPr>
            <a:picLocks noChangeAspect="1"/>
          </p:cNvPicPr>
          <p:nvPr/>
        </p:nvPicPr>
        <p:blipFill>
          <a:blip r:embed="rId4"/>
          <a:stretch>
            <a:fillRect/>
          </a:stretch>
        </p:blipFill>
        <p:spPr>
          <a:xfrm>
            <a:off x="967892" y="5311714"/>
            <a:ext cx="2500661" cy="623637"/>
          </a:xfrm>
          <a:prstGeom prst="rect">
            <a:avLst/>
          </a:prstGeom>
        </p:spPr>
      </p:pic>
      <p:pic>
        <p:nvPicPr>
          <p:cNvPr id="21" name="Grafik 20">
            <a:extLst>
              <a:ext uri="{FF2B5EF4-FFF2-40B4-BE49-F238E27FC236}">
                <a16:creationId xmlns:a16="http://schemas.microsoft.com/office/drawing/2014/main" id="{4FC4237E-FD36-2E34-1C64-96B53D8EB9B6}"/>
              </a:ext>
            </a:extLst>
          </p:cNvPr>
          <p:cNvPicPr>
            <a:picLocks noChangeAspect="1"/>
          </p:cNvPicPr>
          <p:nvPr/>
        </p:nvPicPr>
        <p:blipFill>
          <a:blip r:embed="rId5"/>
          <a:srcRect b="68826"/>
          <a:stretch/>
        </p:blipFill>
        <p:spPr>
          <a:xfrm>
            <a:off x="967892" y="6240106"/>
            <a:ext cx="1476000" cy="1000503"/>
          </a:xfrm>
          <a:prstGeom prst="rect">
            <a:avLst/>
          </a:prstGeom>
        </p:spPr>
      </p:pic>
      <p:pic>
        <p:nvPicPr>
          <p:cNvPr id="23" name="Grafik 22">
            <a:extLst>
              <a:ext uri="{FF2B5EF4-FFF2-40B4-BE49-F238E27FC236}">
                <a16:creationId xmlns:a16="http://schemas.microsoft.com/office/drawing/2014/main" id="{20572C58-5A2F-F127-2EF6-D009493B38AB}"/>
              </a:ext>
            </a:extLst>
          </p:cNvPr>
          <p:cNvPicPr>
            <a:picLocks noChangeAspect="1"/>
          </p:cNvPicPr>
          <p:nvPr/>
        </p:nvPicPr>
        <p:blipFill>
          <a:blip r:embed="rId5"/>
          <a:srcRect t="31174" b="40181"/>
          <a:stretch/>
        </p:blipFill>
        <p:spPr>
          <a:xfrm>
            <a:off x="2631885" y="6241986"/>
            <a:ext cx="1476000" cy="919364"/>
          </a:xfrm>
          <a:prstGeom prst="rect">
            <a:avLst/>
          </a:prstGeom>
        </p:spPr>
      </p:pic>
      <p:pic>
        <p:nvPicPr>
          <p:cNvPr id="24" name="Grafik 23">
            <a:extLst>
              <a:ext uri="{FF2B5EF4-FFF2-40B4-BE49-F238E27FC236}">
                <a16:creationId xmlns:a16="http://schemas.microsoft.com/office/drawing/2014/main" id="{DC2FBF86-4579-7F84-9495-798B87113E8D}"/>
              </a:ext>
            </a:extLst>
          </p:cNvPr>
          <p:cNvPicPr>
            <a:picLocks noChangeAspect="1"/>
          </p:cNvPicPr>
          <p:nvPr/>
        </p:nvPicPr>
        <p:blipFill>
          <a:blip r:embed="rId5"/>
          <a:srcRect t="59269"/>
          <a:stretch/>
        </p:blipFill>
        <p:spPr>
          <a:xfrm>
            <a:off x="4295878" y="6226861"/>
            <a:ext cx="1503960" cy="1332000"/>
          </a:xfrm>
          <a:prstGeom prst="rect">
            <a:avLst/>
          </a:prstGeom>
        </p:spPr>
      </p:pic>
      <p:pic>
        <p:nvPicPr>
          <p:cNvPr id="26" name="Grafik 25">
            <a:extLst>
              <a:ext uri="{FF2B5EF4-FFF2-40B4-BE49-F238E27FC236}">
                <a16:creationId xmlns:a16="http://schemas.microsoft.com/office/drawing/2014/main" id="{C100EB64-71E9-4D7B-6E59-C423968AB9C1}"/>
              </a:ext>
            </a:extLst>
          </p:cNvPr>
          <p:cNvPicPr>
            <a:picLocks noChangeAspect="1"/>
          </p:cNvPicPr>
          <p:nvPr/>
        </p:nvPicPr>
        <p:blipFill>
          <a:blip r:embed="rId6"/>
          <a:stretch>
            <a:fillRect/>
          </a:stretch>
        </p:blipFill>
        <p:spPr>
          <a:xfrm>
            <a:off x="967892" y="7877113"/>
            <a:ext cx="3659340" cy="2546875"/>
          </a:xfrm>
          <a:prstGeom prst="rect">
            <a:avLst/>
          </a:prstGeom>
        </p:spPr>
      </p:pic>
      <p:sp>
        <p:nvSpPr>
          <p:cNvPr id="27" name="Textfeld 26">
            <a:extLst>
              <a:ext uri="{FF2B5EF4-FFF2-40B4-BE49-F238E27FC236}">
                <a16:creationId xmlns:a16="http://schemas.microsoft.com/office/drawing/2014/main" id="{5250C96B-446C-AD2D-33E0-4D5AF81A0F95}"/>
              </a:ext>
            </a:extLst>
          </p:cNvPr>
          <p:cNvSpPr txBox="1"/>
          <p:nvPr/>
        </p:nvSpPr>
        <p:spPr>
          <a:xfrm>
            <a:off x="4782700" y="7881242"/>
            <a:ext cx="1966200" cy="2462213"/>
          </a:xfrm>
          <a:prstGeom prst="rect">
            <a:avLst/>
          </a:prstGeom>
          <a:noFill/>
        </p:spPr>
        <p:txBody>
          <a:bodyPr wrap="square" rtlCol="0">
            <a:spAutoFit/>
          </a:bodyPr>
          <a:lstStyle/>
          <a:p>
            <a:pPr algn="just"/>
            <a:r>
              <a:rPr lang="en-GB" sz="1100"/>
              <a:t>Here, you can make changes such as assigning a card to a team member, setting a due date for the card, adding comments/attachments/labels and editing the visual aspects of the card.</a:t>
            </a:r>
            <a:endParaRPr lang="en-GB" sz="1100" dirty="0"/>
          </a:p>
          <a:p>
            <a:pPr algn="just"/>
            <a:endParaRPr lang="en-GB" sz="1100" dirty="0"/>
          </a:p>
          <a:p>
            <a:pPr algn="just"/>
            <a:r>
              <a:rPr lang="en-GB" sz="1100"/>
              <a:t>Don‘t forget to save your changes!</a:t>
            </a:r>
            <a:endParaRPr lang="en-GB" sz="1100" dirty="0"/>
          </a:p>
          <a:p>
            <a:pPr algn="just"/>
            <a:endParaRPr lang="en-GB" sz="1100" dirty="0"/>
          </a:p>
          <a:p>
            <a:pPr algn="just"/>
            <a:endParaRPr lang="en-GB" sz="1100" dirty="0"/>
          </a:p>
          <a:p>
            <a:pPr algn="just"/>
            <a:r>
              <a:rPr lang="en-IE" sz="1100" dirty="0">
                <a:solidFill>
                  <a:schemeClr val="tx1"/>
                </a:solidFill>
                <a:ea typeface="Calibri" panose="020F0502020204030204" pitchFamily="34" charset="0"/>
                <a:cs typeface="Arial" panose="020B0604020202020204" pitchFamily="34" charset="0"/>
              </a:rPr>
              <a:t>For additional help, visit the </a:t>
            </a:r>
            <a:r>
              <a:rPr lang="en-GB" sz="1100" b="1">
                <a:solidFill>
                  <a:srgbClr val="29C5F4"/>
                </a:solidFill>
                <a:hlinkClick r:id="rId7">
                  <a:extLst>
                    <a:ext uri="{A12FA001-AC4F-418D-AE19-62706E023703}">
                      <ahyp:hlinkClr xmlns:ahyp="http://schemas.microsoft.com/office/drawing/2018/hyperlinkcolor" val="tx"/>
                    </a:ext>
                  </a:extLst>
                </a:hlinkClick>
              </a:rPr>
              <a:t>Trello Guide</a:t>
            </a:r>
            <a:r>
              <a:rPr lang="en-GB" sz="1100"/>
              <a:t>.</a:t>
            </a:r>
            <a:endParaRPr lang="en-GB" sz="1100" dirty="0"/>
          </a:p>
        </p:txBody>
      </p:sp>
    </p:spTree>
    <p:extLst>
      <p:ext uri="{BB962C8B-B14F-4D97-AF65-F5344CB8AC3E}">
        <p14:creationId xmlns:p14="http://schemas.microsoft.com/office/powerpoint/2010/main" val="1144829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a:lstStyle/>
          <a:p>
            <a:r>
              <a:rPr lang="en-GB" sz="8800"/>
              <a:t>WEEK 14</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35</a:t>
            </a:fld>
            <a:endParaRPr lang="fr-CA"/>
          </a:p>
        </p:txBody>
      </p:sp>
      <p:pic>
        <p:nvPicPr>
          <p:cNvPr id="5" name="Picture Placeholder 20">
            <a:extLst>
              <a:ext uri="{FF2B5EF4-FFF2-40B4-BE49-F238E27FC236}">
                <a16:creationId xmlns:a16="http://schemas.microsoft.com/office/drawing/2014/main" id="{FC4547A9-518B-5F36-4F64-A2B49600839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27482092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697281" y="1616077"/>
            <a:ext cx="6076734" cy="2565532"/>
          </a:xfrm>
        </p:spPr>
        <p:txBody>
          <a:bodyPr lIns="91440" tIns="45720" rIns="91440" bIns="45720" numCol="1" spcCol="288000" anchor="t">
            <a:noAutofit/>
          </a:bodyPr>
          <a:lstStyle/>
          <a:p>
            <a:pPr algn="just"/>
            <a:r>
              <a:rPr lang="en-GB" sz="1600" b="1" dirty="0">
                <a:solidFill>
                  <a:srgbClr val="8652A1"/>
                </a:solidFill>
                <a:latin typeface="Calibri"/>
                <a:ea typeface="Open Sans"/>
                <a:cs typeface="Calibri"/>
              </a:rPr>
              <a:t>This worksheet guides you in:</a:t>
            </a:r>
          </a:p>
          <a:p>
            <a:pPr marL="171450" indent="-171450" algn="just">
              <a:buFont typeface="Wingdings" panose="05000000000000000000" pitchFamily="2" charset="2"/>
              <a:buChar char="q"/>
            </a:pPr>
            <a:r>
              <a:rPr lang="en-GB" dirty="0"/>
              <a:t>Structuring a </a:t>
            </a:r>
            <a:r>
              <a:rPr lang="en-GB" b="1" dirty="0"/>
              <a:t>consulting-style pitch</a:t>
            </a:r>
            <a:r>
              <a:rPr lang="en-GB" dirty="0"/>
              <a:t> for your final presentation.</a:t>
            </a:r>
          </a:p>
          <a:p>
            <a:pPr marL="171450" indent="-171450" algn="just">
              <a:buFont typeface="Wingdings" panose="05000000000000000000" pitchFamily="2" charset="2"/>
              <a:buChar char="q"/>
            </a:pPr>
            <a:r>
              <a:rPr lang="en-GB" dirty="0"/>
              <a:t>Highlighting how your solution relates to </a:t>
            </a:r>
            <a:r>
              <a:rPr lang="en-GB" b="1" dirty="0"/>
              <a:t>sustainable logistics and the SDGs</a:t>
            </a:r>
            <a:r>
              <a:rPr lang="en-GB" dirty="0"/>
              <a:t>.</a:t>
            </a:r>
          </a:p>
          <a:p>
            <a:pPr marL="171450" indent="-171450" algn="just">
              <a:buFont typeface="Wingdings" panose="05000000000000000000" pitchFamily="2" charset="2"/>
              <a:buChar char="q"/>
            </a:pPr>
            <a:r>
              <a:rPr lang="en-GB" dirty="0"/>
              <a:t>Clearly presenting your </a:t>
            </a:r>
            <a:r>
              <a:rPr lang="en-GB" b="1" dirty="0"/>
              <a:t>innovation management process and digital tools</a:t>
            </a:r>
            <a:r>
              <a:rPr lang="en-GB" dirty="0"/>
              <a:t>.</a:t>
            </a:r>
          </a:p>
          <a:p>
            <a:pPr marL="171450" indent="-171450" algn="just">
              <a:buFont typeface="Wingdings" panose="05000000000000000000" pitchFamily="2" charset="2"/>
              <a:buChar char="q"/>
            </a:pPr>
            <a:r>
              <a:rPr lang="en-GB" dirty="0"/>
              <a:t>Providing </a:t>
            </a:r>
            <a:r>
              <a:rPr lang="en-GB" b="1" dirty="0"/>
              <a:t>constructive peer feedback</a:t>
            </a:r>
            <a:r>
              <a:rPr lang="en-GB" dirty="0"/>
              <a:t> using a structured evaluation template.</a:t>
            </a:r>
          </a:p>
          <a:p>
            <a:pPr algn="just"/>
            <a:endParaRPr lang="en-GB" b="1" dirty="0"/>
          </a:p>
          <a:p>
            <a:pPr algn="just"/>
            <a:r>
              <a:rPr lang="en-GB" sz="1600" b="1" dirty="0">
                <a:solidFill>
                  <a:srgbClr val="8652A1"/>
                </a:solidFill>
                <a:latin typeface="Calibri"/>
                <a:ea typeface="Open Sans"/>
                <a:cs typeface="Calibri"/>
              </a:rPr>
              <a:t>Before Class: Structuring Your Consulting-Type Presentation</a:t>
            </a:r>
            <a:endParaRPr lang="en-GB" sz="1600" b="1" dirty="0">
              <a:solidFill>
                <a:srgbClr val="8652A1"/>
              </a:solidFill>
            </a:endParaRPr>
          </a:p>
          <a:p>
            <a:pPr algn="just"/>
            <a:r>
              <a:rPr lang="en-GB" dirty="0"/>
              <a:t>Your presentation (10-15 minutes) should be clear, persuasive, and solution-driven, as if you were consulting for a real company. Follow this structure:</a:t>
            </a:r>
          </a:p>
          <a:p>
            <a:pPr algn="just"/>
            <a:endParaRPr lang="en-GB" dirty="0"/>
          </a:p>
          <a:p>
            <a:pPr algn="just"/>
            <a:r>
              <a:rPr lang="en-GB" b="1" dirty="0"/>
              <a:t>1. Introduction (1-2 minutes)</a:t>
            </a:r>
          </a:p>
          <a:p>
            <a:pPr marL="171450" indent="-171450" algn="just">
              <a:buFont typeface="Wingdings" panose="05000000000000000000" pitchFamily="2" charset="2"/>
              <a:buChar char="q"/>
            </a:pPr>
            <a:r>
              <a:rPr lang="en-GB" dirty="0"/>
              <a:t>Briefly introduce your </a:t>
            </a:r>
            <a:r>
              <a:rPr lang="en-GB" b="1" dirty="0"/>
              <a:t>company and its logistics challenge</a:t>
            </a:r>
            <a:r>
              <a:rPr lang="en-GB" dirty="0"/>
              <a:t>.</a:t>
            </a:r>
          </a:p>
          <a:p>
            <a:pPr marL="171450" indent="-171450" algn="just">
              <a:buFont typeface="Wingdings" panose="05000000000000000000" pitchFamily="2" charset="2"/>
              <a:buChar char="q"/>
            </a:pPr>
            <a:r>
              <a:rPr lang="en-GB" dirty="0"/>
              <a:t>State the </a:t>
            </a:r>
            <a:r>
              <a:rPr lang="en-GB" b="1" dirty="0"/>
              <a:t>relevant SDGs</a:t>
            </a:r>
            <a:r>
              <a:rPr lang="en-GB" dirty="0"/>
              <a:t> linked to the problem.</a:t>
            </a:r>
          </a:p>
          <a:p>
            <a:pPr marL="171450" indent="-171450" algn="just">
              <a:buFont typeface="Wingdings" panose="05000000000000000000" pitchFamily="2" charset="2"/>
              <a:buChar char="q"/>
            </a:pPr>
            <a:r>
              <a:rPr lang="en-GB" dirty="0"/>
              <a:t>Outline your proposed </a:t>
            </a:r>
            <a:r>
              <a:rPr lang="en-GB" b="1" dirty="0"/>
              <a:t>solution</a:t>
            </a:r>
            <a:r>
              <a:rPr lang="en-GB" dirty="0"/>
              <a:t> in one sentence.</a:t>
            </a:r>
          </a:p>
          <a:p>
            <a:pPr algn="just"/>
            <a:endParaRPr lang="en-GB" dirty="0"/>
          </a:p>
          <a:p>
            <a:pPr algn="just"/>
            <a:r>
              <a:rPr lang="en-GB" b="1" dirty="0"/>
              <a:t>2. Innovation Management Process (6-9 minutes)</a:t>
            </a:r>
          </a:p>
          <a:p>
            <a:pPr algn="just"/>
            <a:r>
              <a:rPr lang="en-GB" dirty="0"/>
              <a:t>Explain how your team applied the </a:t>
            </a:r>
            <a:r>
              <a:rPr lang="en-GB" b="1" dirty="0"/>
              <a:t>six-stage innovation management process</a:t>
            </a:r>
            <a:r>
              <a:rPr lang="en-GB" dirty="0"/>
              <a:t>. You can use the following table to assist you with this:</a:t>
            </a:r>
          </a:p>
          <a:p>
            <a:pPr algn="just"/>
            <a:endParaRPr lang="en-GB" dirty="0"/>
          </a:p>
          <a:p>
            <a:pPr algn="just"/>
            <a:endParaRPr lang="en-GB" dirty="0"/>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36</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FINAL PRESENTATIONS AND DISCUSSIONS</a:t>
            </a:r>
            <a:endParaRPr lang="en-US"/>
          </a:p>
        </p:txBody>
      </p:sp>
      <p:graphicFrame>
        <p:nvGraphicFramePr>
          <p:cNvPr id="2" name="Tabelle 1">
            <a:extLst>
              <a:ext uri="{FF2B5EF4-FFF2-40B4-BE49-F238E27FC236}">
                <a16:creationId xmlns:a16="http://schemas.microsoft.com/office/drawing/2014/main" id="{2AADE1CD-3455-93B7-375A-AB3F3FE86AF7}"/>
              </a:ext>
            </a:extLst>
          </p:cNvPr>
          <p:cNvGraphicFramePr>
            <a:graphicFrameLocks noGrp="1"/>
          </p:cNvGraphicFramePr>
          <p:nvPr>
            <p:extLst>
              <p:ext uri="{D42A27DB-BD31-4B8C-83A1-F6EECF244321}">
                <p14:modId xmlns:p14="http://schemas.microsoft.com/office/powerpoint/2010/main" val="3628818880"/>
              </p:ext>
            </p:extLst>
          </p:nvPr>
        </p:nvGraphicFramePr>
        <p:xfrm>
          <a:off x="697282" y="4914353"/>
          <a:ext cx="6333640" cy="3852360"/>
        </p:xfrm>
        <a:graphic>
          <a:graphicData uri="http://schemas.openxmlformats.org/drawingml/2006/table">
            <a:tbl>
              <a:tblPr firstRow="1" bandRow="1">
                <a:tableStyleId>{8799B23B-EC83-4686-B30A-512413B5E67A}</a:tableStyleId>
              </a:tblPr>
              <a:tblGrid>
                <a:gridCol w="1118820">
                  <a:extLst>
                    <a:ext uri="{9D8B030D-6E8A-4147-A177-3AD203B41FA5}">
                      <a16:colId xmlns:a16="http://schemas.microsoft.com/office/drawing/2014/main" val="1833162277"/>
                    </a:ext>
                  </a:extLst>
                </a:gridCol>
                <a:gridCol w="2048000">
                  <a:extLst>
                    <a:ext uri="{9D8B030D-6E8A-4147-A177-3AD203B41FA5}">
                      <a16:colId xmlns:a16="http://schemas.microsoft.com/office/drawing/2014/main" val="2334726549"/>
                    </a:ext>
                  </a:extLst>
                </a:gridCol>
                <a:gridCol w="1583410">
                  <a:extLst>
                    <a:ext uri="{9D8B030D-6E8A-4147-A177-3AD203B41FA5}">
                      <a16:colId xmlns:a16="http://schemas.microsoft.com/office/drawing/2014/main" val="2750898573"/>
                    </a:ext>
                  </a:extLst>
                </a:gridCol>
                <a:gridCol w="1583410">
                  <a:extLst>
                    <a:ext uri="{9D8B030D-6E8A-4147-A177-3AD203B41FA5}">
                      <a16:colId xmlns:a16="http://schemas.microsoft.com/office/drawing/2014/main" val="826357063"/>
                    </a:ext>
                  </a:extLst>
                </a:gridCol>
              </a:tblGrid>
              <a:tr h="288000">
                <a:tc>
                  <a:txBody>
                    <a:bodyPr/>
                    <a:lstStyle/>
                    <a:p>
                      <a:r>
                        <a:rPr lang="de-DE" sz="1100">
                          <a:solidFill>
                            <a:schemeClr val="bg1"/>
                          </a:solidFill>
                        </a:rPr>
                        <a:t>Stage</a:t>
                      </a:r>
                      <a:endParaRPr lang="en-GB" sz="1100">
                        <a:solidFill>
                          <a:schemeClr val="bg1"/>
                        </a:solidFill>
                      </a:endParaRPr>
                    </a:p>
                  </a:txBody>
                  <a:tcPr anchor="ctr">
                    <a:solidFill>
                      <a:srgbClr val="8652A1"/>
                    </a:solidFill>
                  </a:tcPr>
                </a:tc>
                <a:tc>
                  <a:txBody>
                    <a:bodyPr/>
                    <a:lstStyle/>
                    <a:p>
                      <a:r>
                        <a:rPr lang="de-DE" sz="1100">
                          <a:solidFill>
                            <a:schemeClr val="bg1"/>
                          </a:solidFill>
                        </a:rPr>
                        <a:t>Key Actions Taken</a:t>
                      </a:r>
                      <a:endParaRPr lang="en-GB" sz="1100">
                        <a:solidFill>
                          <a:schemeClr val="bg1"/>
                        </a:solidFill>
                      </a:endParaRPr>
                    </a:p>
                  </a:txBody>
                  <a:tcPr anchor="ctr">
                    <a:solidFill>
                      <a:srgbClr val="8652A1"/>
                    </a:solidFill>
                  </a:tcPr>
                </a:tc>
                <a:tc>
                  <a:txBody>
                    <a:bodyPr/>
                    <a:lstStyle/>
                    <a:p>
                      <a:r>
                        <a:rPr lang="de-DE" sz="1100">
                          <a:solidFill>
                            <a:schemeClr val="bg1"/>
                          </a:solidFill>
                        </a:rPr>
                        <a:t>Digital Tools </a:t>
                      </a:r>
                      <a:r>
                        <a:rPr lang="de-DE" sz="1100" err="1">
                          <a:solidFill>
                            <a:schemeClr val="bg1"/>
                          </a:solidFill>
                        </a:rPr>
                        <a:t>Used</a:t>
                      </a:r>
                      <a:endParaRPr lang="en-GB" sz="1100">
                        <a:solidFill>
                          <a:schemeClr val="bg1"/>
                        </a:solidFill>
                      </a:endParaRPr>
                    </a:p>
                  </a:txBody>
                  <a:tcPr anchor="ctr">
                    <a:solidFill>
                      <a:srgbClr val="8652A1"/>
                    </a:solidFill>
                  </a:tcPr>
                </a:tc>
                <a:tc>
                  <a:txBody>
                    <a:bodyPr/>
                    <a:lstStyle/>
                    <a:p>
                      <a:r>
                        <a:rPr lang="de-DE" sz="1100">
                          <a:solidFill>
                            <a:schemeClr val="bg1"/>
                          </a:solidFill>
                        </a:rPr>
                        <a:t>Sustainability Impact</a:t>
                      </a:r>
                      <a:endParaRPr lang="en-GB" sz="1100">
                        <a:solidFill>
                          <a:schemeClr val="bg1"/>
                        </a:solidFill>
                      </a:endParaRPr>
                    </a:p>
                  </a:txBody>
                  <a:tcPr anchor="ctr">
                    <a:solidFill>
                      <a:srgbClr val="8652A1"/>
                    </a:solidFill>
                  </a:tcPr>
                </a:tc>
                <a:extLst>
                  <a:ext uri="{0D108BD9-81ED-4DB2-BD59-A6C34878D82A}">
                    <a16:rowId xmlns:a16="http://schemas.microsoft.com/office/drawing/2014/main" val="872849028"/>
                  </a:ext>
                </a:extLst>
              </a:tr>
              <a:tr h="594000">
                <a:tc>
                  <a:txBody>
                    <a:bodyPr/>
                    <a:lstStyle/>
                    <a:p>
                      <a:r>
                        <a:rPr lang="de-DE" sz="1100" err="1"/>
                        <a:t>Opportunity</a:t>
                      </a:r>
                      <a:r>
                        <a:rPr lang="de-DE" sz="1100"/>
                        <a:t> </a:t>
                      </a:r>
                      <a:r>
                        <a:rPr lang="de-DE" sz="1100" err="1"/>
                        <a:t>Identification</a:t>
                      </a:r>
                      <a:endParaRPr lang="en-GB" sz="1100"/>
                    </a:p>
                  </a:txBody>
                  <a:tcPr anchor="ct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2903375667"/>
                  </a:ext>
                </a:extLst>
              </a:tr>
              <a:tr h="594000">
                <a:tc>
                  <a:txBody>
                    <a:bodyPr/>
                    <a:lstStyle/>
                    <a:p>
                      <a:r>
                        <a:rPr lang="de-DE" sz="1100"/>
                        <a:t>Ideation &amp; Idea Management</a:t>
                      </a:r>
                      <a:endParaRPr lang="en-GB" sz="1100" dirty="0"/>
                    </a:p>
                  </a:txBody>
                  <a:tcPr anchor="ct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2402782029"/>
                  </a:ext>
                </a:extLst>
              </a:tr>
              <a:tr h="594000">
                <a:tc>
                  <a:txBody>
                    <a:bodyPr/>
                    <a:lstStyle/>
                    <a:p>
                      <a:r>
                        <a:rPr lang="de-DE" sz="1100"/>
                        <a:t>Concept Development</a:t>
                      </a:r>
                      <a:endParaRPr lang="en-GB" sz="1100"/>
                    </a:p>
                  </a:txBody>
                  <a:tcPr anchor="ct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2077393126"/>
                  </a:ext>
                </a:extLst>
              </a:tr>
              <a:tr h="594000">
                <a:tc>
                  <a:txBody>
                    <a:bodyPr/>
                    <a:lstStyle/>
                    <a:p>
                      <a:r>
                        <a:rPr lang="de-DE" sz="1100"/>
                        <a:t>Service/</a:t>
                      </a:r>
                      <a:r>
                        <a:rPr lang="de-DE" sz="1100" err="1"/>
                        <a:t>Product</a:t>
                      </a:r>
                      <a:r>
                        <a:rPr lang="de-DE" sz="1100"/>
                        <a:t>/</a:t>
                      </a:r>
                      <a:r>
                        <a:rPr lang="de-DE" sz="1100" err="1"/>
                        <a:t>Process</a:t>
                      </a:r>
                      <a:r>
                        <a:rPr lang="de-DE" sz="1100"/>
                        <a:t> Development</a:t>
                      </a:r>
                      <a:endParaRPr lang="en-GB" sz="1100"/>
                    </a:p>
                  </a:txBody>
                  <a:tcPr anchor="ct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3063335515"/>
                  </a:ext>
                </a:extLst>
              </a:tr>
              <a:tr h="594000">
                <a:tc>
                  <a:txBody>
                    <a:bodyPr/>
                    <a:lstStyle/>
                    <a:p>
                      <a:r>
                        <a:rPr lang="de-DE" sz="1100" err="1"/>
                        <a:t>Testing</a:t>
                      </a:r>
                      <a:r>
                        <a:rPr lang="de-DE" sz="1100"/>
                        <a:t> &amp; </a:t>
                      </a:r>
                      <a:r>
                        <a:rPr lang="de-DE" sz="1100" err="1"/>
                        <a:t>Validating</a:t>
                      </a:r>
                      <a:endParaRPr lang="en-GB" sz="1100"/>
                    </a:p>
                  </a:txBody>
                  <a:tcPr anchor="ct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357004759"/>
                  </a:ext>
                </a:extLst>
              </a:tr>
              <a:tr h="594000">
                <a:tc>
                  <a:txBody>
                    <a:bodyPr/>
                    <a:lstStyle/>
                    <a:p>
                      <a:r>
                        <a:rPr lang="de-DE" sz="1100"/>
                        <a:t>Launch</a:t>
                      </a:r>
                      <a:endParaRPr lang="en-GB" sz="1100"/>
                    </a:p>
                  </a:txBody>
                  <a:tcPr anchor="ct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1717474236"/>
                  </a:ext>
                </a:extLst>
              </a:tr>
            </a:tbl>
          </a:graphicData>
        </a:graphic>
      </p:graphicFrame>
      <p:sp>
        <p:nvSpPr>
          <p:cNvPr id="3" name="Text Placeholder 5">
            <a:extLst>
              <a:ext uri="{FF2B5EF4-FFF2-40B4-BE49-F238E27FC236}">
                <a16:creationId xmlns:a16="http://schemas.microsoft.com/office/drawing/2014/main" id="{5C38590C-0BB0-0A4F-E33D-44C55511E4AB}"/>
              </a:ext>
            </a:extLst>
          </p:cNvPr>
          <p:cNvSpPr txBox="1">
            <a:spLocks/>
          </p:cNvSpPr>
          <p:nvPr/>
        </p:nvSpPr>
        <p:spPr>
          <a:xfrm>
            <a:off x="697281" y="8766713"/>
            <a:ext cx="6076734" cy="1671988"/>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endParaRPr lang="en-GB" b="1" dirty="0">
              <a:latin typeface="Calibri"/>
              <a:ea typeface="Open Sans"/>
              <a:cs typeface="Calibri"/>
            </a:endParaRPr>
          </a:p>
          <a:p>
            <a:pPr algn="just"/>
            <a:r>
              <a:rPr lang="en-GB" b="1" dirty="0">
                <a:latin typeface="Calibri"/>
                <a:ea typeface="Open Sans"/>
                <a:cs typeface="Calibri"/>
              </a:rPr>
              <a:t>3. Solution Impact &amp; Key Takeaways (2-3 minutes)</a:t>
            </a:r>
            <a:endParaRPr lang="en-GB" dirty="0">
              <a:latin typeface="Calibri"/>
              <a:ea typeface="Open Sans"/>
              <a:cs typeface="Calibri"/>
            </a:endParaRPr>
          </a:p>
          <a:p>
            <a:pPr marL="171450" indent="-171450" algn="just">
              <a:buFont typeface="Wingdings" panose="05000000000000000000" pitchFamily="2" charset="2"/>
              <a:buChar char="q"/>
            </a:pPr>
            <a:r>
              <a:rPr lang="en-GB" dirty="0"/>
              <a:t>Summarise the </a:t>
            </a:r>
            <a:r>
              <a:rPr lang="en-GB" b="1" dirty="0"/>
              <a:t>benefits</a:t>
            </a:r>
            <a:r>
              <a:rPr lang="en-GB" dirty="0"/>
              <a:t> of your solution for sustainable logistics.</a:t>
            </a:r>
          </a:p>
          <a:p>
            <a:pPr marL="171450" indent="-171450" algn="just">
              <a:buFont typeface="Wingdings" panose="05000000000000000000" pitchFamily="2" charset="2"/>
              <a:buChar char="q"/>
            </a:pPr>
            <a:r>
              <a:rPr lang="en-GB" dirty="0"/>
              <a:t>Address </a:t>
            </a:r>
            <a:r>
              <a:rPr lang="en-GB" b="1" dirty="0"/>
              <a:t>potential challenges</a:t>
            </a:r>
            <a:r>
              <a:rPr lang="en-GB" dirty="0"/>
              <a:t> and how they could be mitigated.</a:t>
            </a:r>
          </a:p>
          <a:p>
            <a:pPr marL="171450" indent="-171450" algn="just">
              <a:buFont typeface="Wingdings" panose="05000000000000000000" pitchFamily="2" charset="2"/>
              <a:buChar char="q"/>
            </a:pPr>
            <a:r>
              <a:rPr lang="en-GB" dirty="0"/>
              <a:t>Provide </a:t>
            </a:r>
            <a:r>
              <a:rPr lang="en-GB" b="1" dirty="0"/>
              <a:t>next steps</a:t>
            </a:r>
            <a:r>
              <a:rPr lang="en-GB" dirty="0"/>
              <a:t> for implementation in a real-world setting.</a:t>
            </a:r>
          </a:p>
          <a:p>
            <a:pPr algn="just"/>
            <a:endParaRPr lang="en-GB" dirty="0"/>
          </a:p>
          <a:p>
            <a:pPr algn="just"/>
            <a:r>
              <a:rPr lang="en-GB" b="1" dirty="0"/>
              <a:t>4. Conclusion &amp; Call to Action (1 minute)</a:t>
            </a:r>
          </a:p>
          <a:p>
            <a:pPr marL="171450" indent="-171450" algn="just">
              <a:buFont typeface="Wingdings" panose="05000000000000000000" pitchFamily="2" charset="2"/>
              <a:buChar char="q"/>
            </a:pPr>
            <a:r>
              <a:rPr lang="en-GB" dirty="0"/>
              <a:t>Reinforce why your solution is </a:t>
            </a:r>
            <a:r>
              <a:rPr lang="en-GB" b="1" dirty="0"/>
              <a:t>innovative, sustainable, and feasible</a:t>
            </a:r>
            <a:r>
              <a:rPr lang="en-GB" dirty="0"/>
              <a:t>.</a:t>
            </a:r>
          </a:p>
          <a:p>
            <a:pPr marL="171450" indent="-171450" algn="just">
              <a:buFont typeface="Wingdings" panose="05000000000000000000" pitchFamily="2" charset="2"/>
              <a:buChar char="q"/>
            </a:pPr>
            <a:r>
              <a:rPr lang="en-GB" dirty="0"/>
              <a:t>End with a </a:t>
            </a:r>
            <a:r>
              <a:rPr lang="en-GB" b="1" dirty="0"/>
              <a:t>clear recommendation</a:t>
            </a:r>
            <a:r>
              <a:rPr lang="en-GB" dirty="0"/>
              <a:t> for the company’s next steps.</a:t>
            </a:r>
          </a:p>
        </p:txBody>
      </p:sp>
    </p:spTree>
    <p:extLst>
      <p:ext uri="{BB962C8B-B14F-4D97-AF65-F5344CB8AC3E}">
        <p14:creationId xmlns:p14="http://schemas.microsoft.com/office/powerpoint/2010/main" val="2084586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28A30-9B80-6E53-4C51-3C17F2E2DB74}"/>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0BCD013F-0697-2194-D090-4DFF09495B6B}"/>
              </a:ext>
            </a:extLst>
          </p:cNvPr>
          <p:cNvSpPr>
            <a:spLocks noGrp="1"/>
          </p:cNvSpPr>
          <p:nvPr>
            <p:ph type="body" sz="quarter" idx="64"/>
          </p:nvPr>
        </p:nvSpPr>
        <p:spPr>
          <a:xfrm>
            <a:off x="697281" y="1599144"/>
            <a:ext cx="6076734" cy="2565532"/>
          </a:xfrm>
        </p:spPr>
        <p:txBody>
          <a:bodyPr numCol="1"/>
          <a:lstStyle/>
          <a:p>
            <a:pPr algn="just"/>
            <a:r>
              <a:rPr lang="en-GB" sz="1600" b="1" dirty="0">
                <a:solidFill>
                  <a:srgbClr val="8652A1"/>
                </a:solidFill>
              </a:rPr>
              <a:t>In Class: Providing Peer Feedback</a:t>
            </a:r>
          </a:p>
          <a:p>
            <a:pPr algn="just"/>
            <a:r>
              <a:rPr lang="en-GB" dirty="0"/>
              <a:t>Each group will evaluate </a:t>
            </a:r>
            <a:r>
              <a:rPr lang="en-GB" b="1" dirty="0"/>
              <a:t>two other presentations</a:t>
            </a:r>
            <a:r>
              <a:rPr lang="en-GB" dirty="0"/>
              <a:t> using the template below.</a:t>
            </a:r>
          </a:p>
        </p:txBody>
      </p:sp>
      <p:sp>
        <p:nvSpPr>
          <p:cNvPr id="4" name="Slide Number Placeholder 3">
            <a:extLst>
              <a:ext uri="{FF2B5EF4-FFF2-40B4-BE49-F238E27FC236}">
                <a16:creationId xmlns:a16="http://schemas.microsoft.com/office/drawing/2014/main" id="{C0CC156C-EF3D-9E3A-AD23-603484C32216}"/>
              </a:ext>
            </a:extLst>
          </p:cNvPr>
          <p:cNvSpPr>
            <a:spLocks noGrp="1"/>
          </p:cNvSpPr>
          <p:nvPr>
            <p:ph type="sldNum" sz="quarter" idx="4"/>
          </p:nvPr>
        </p:nvSpPr>
        <p:spPr/>
        <p:txBody>
          <a:bodyPr/>
          <a:lstStyle/>
          <a:p>
            <a:fld id="{9C527BFA-2C0E-4CEC-B6A5-913A56FEF4B4}" type="slidenum">
              <a:rPr lang="fr-CA" smtClean="0"/>
              <a:pPr/>
              <a:t>37</a:t>
            </a:fld>
            <a:endParaRPr lang="fr-CA"/>
          </a:p>
        </p:txBody>
      </p:sp>
      <p:sp>
        <p:nvSpPr>
          <p:cNvPr id="7" name="Freeform 1">
            <a:extLst>
              <a:ext uri="{FF2B5EF4-FFF2-40B4-BE49-F238E27FC236}">
                <a16:creationId xmlns:a16="http://schemas.microsoft.com/office/drawing/2014/main" id="{86455C75-9187-2C5B-9D42-B5B04C8C241F}"/>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7A1DEA65-1E88-EACF-5957-C6614B5AFA40}"/>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FINAL PRESENTATIONS AND DISCUSSIONS</a:t>
            </a:r>
            <a:endParaRPr lang="en-US"/>
          </a:p>
        </p:txBody>
      </p:sp>
      <p:graphicFrame>
        <p:nvGraphicFramePr>
          <p:cNvPr id="2" name="Tabelle 1">
            <a:extLst>
              <a:ext uri="{FF2B5EF4-FFF2-40B4-BE49-F238E27FC236}">
                <a16:creationId xmlns:a16="http://schemas.microsoft.com/office/drawing/2014/main" id="{1CBFE661-2082-5A4B-D61C-94153AFF019B}"/>
              </a:ext>
            </a:extLst>
          </p:cNvPr>
          <p:cNvGraphicFramePr>
            <a:graphicFrameLocks noGrp="1"/>
          </p:cNvGraphicFramePr>
          <p:nvPr/>
        </p:nvGraphicFramePr>
        <p:xfrm>
          <a:off x="622965" y="2119804"/>
          <a:ext cx="6313745" cy="3901440"/>
        </p:xfrm>
        <a:graphic>
          <a:graphicData uri="http://schemas.openxmlformats.org/drawingml/2006/table">
            <a:tbl>
              <a:tblPr firstRow="1" bandRow="1">
                <a:tableStyleId>{8799B23B-EC83-4686-B30A-512413B5E67A}</a:tableStyleId>
              </a:tblPr>
              <a:tblGrid>
                <a:gridCol w="913745">
                  <a:extLst>
                    <a:ext uri="{9D8B030D-6E8A-4147-A177-3AD203B41FA5}">
                      <a16:colId xmlns:a16="http://schemas.microsoft.com/office/drawing/2014/main" val="1833162277"/>
                    </a:ext>
                  </a:extLst>
                </a:gridCol>
                <a:gridCol w="1080000">
                  <a:extLst>
                    <a:ext uri="{9D8B030D-6E8A-4147-A177-3AD203B41FA5}">
                      <a16:colId xmlns:a16="http://schemas.microsoft.com/office/drawing/2014/main" val="2334726549"/>
                    </a:ext>
                  </a:extLst>
                </a:gridCol>
                <a:gridCol w="1080000">
                  <a:extLst>
                    <a:ext uri="{9D8B030D-6E8A-4147-A177-3AD203B41FA5}">
                      <a16:colId xmlns:a16="http://schemas.microsoft.com/office/drawing/2014/main" val="2750898573"/>
                    </a:ext>
                  </a:extLst>
                </a:gridCol>
                <a:gridCol w="1080000">
                  <a:extLst>
                    <a:ext uri="{9D8B030D-6E8A-4147-A177-3AD203B41FA5}">
                      <a16:colId xmlns:a16="http://schemas.microsoft.com/office/drawing/2014/main" val="826357063"/>
                    </a:ext>
                  </a:extLst>
                </a:gridCol>
                <a:gridCol w="1080000">
                  <a:extLst>
                    <a:ext uri="{9D8B030D-6E8A-4147-A177-3AD203B41FA5}">
                      <a16:colId xmlns:a16="http://schemas.microsoft.com/office/drawing/2014/main" val="1337700197"/>
                    </a:ext>
                  </a:extLst>
                </a:gridCol>
                <a:gridCol w="1080000">
                  <a:extLst>
                    <a:ext uri="{9D8B030D-6E8A-4147-A177-3AD203B41FA5}">
                      <a16:colId xmlns:a16="http://schemas.microsoft.com/office/drawing/2014/main" val="3973335458"/>
                    </a:ext>
                  </a:extLst>
                </a:gridCol>
              </a:tblGrid>
              <a:tr h="370840">
                <a:tc>
                  <a:txBody>
                    <a:bodyPr/>
                    <a:lstStyle/>
                    <a:p>
                      <a:r>
                        <a:rPr lang="de-DE" sz="1000" err="1">
                          <a:solidFill>
                            <a:schemeClr val="bg1"/>
                          </a:solidFill>
                        </a:rPr>
                        <a:t>Criteria</a:t>
                      </a:r>
                      <a:endParaRPr lang="en-GB" sz="1000">
                        <a:solidFill>
                          <a:schemeClr val="bg1"/>
                        </a:solidFill>
                      </a:endParaRPr>
                    </a:p>
                  </a:txBody>
                  <a:tcPr anchor="ctr">
                    <a:solidFill>
                      <a:srgbClr val="8652A1"/>
                    </a:solidFill>
                  </a:tcPr>
                </a:tc>
                <a:tc>
                  <a:txBody>
                    <a:bodyPr/>
                    <a:lstStyle/>
                    <a:p>
                      <a:r>
                        <a:rPr lang="de-DE" sz="1000" err="1">
                          <a:solidFill>
                            <a:schemeClr val="bg1"/>
                          </a:solidFill>
                        </a:rPr>
                        <a:t>Excellent</a:t>
                      </a:r>
                      <a:r>
                        <a:rPr lang="de-DE" sz="1000">
                          <a:solidFill>
                            <a:schemeClr val="bg1"/>
                          </a:solidFill>
                        </a:rPr>
                        <a:t> (5)</a:t>
                      </a:r>
                      <a:endParaRPr lang="en-GB" sz="1000">
                        <a:solidFill>
                          <a:schemeClr val="bg1"/>
                        </a:solidFill>
                      </a:endParaRPr>
                    </a:p>
                  </a:txBody>
                  <a:tcPr anchor="ctr">
                    <a:solidFill>
                      <a:srgbClr val="8652A1"/>
                    </a:solidFill>
                  </a:tcPr>
                </a:tc>
                <a:tc>
                  <a:txBody>
                    <a:bodyPr/>
                    <a:lstStyle/>
                    <a:p>
                      <a:r>
                        <a:rPr lang="de-DE" sz="1000" err="1">
                          <a:solidFill>
                            <a:schemeClr val="bg1"/>
                          </a:solidFill>
                        </a:rPr>
                        <a:t>Good</a:t>
                      </a:r>
                      <a:r>
                        <a:rPr lang="de-DE" sz="1000">
                          <a:solidFill>
                            <a:schemeClr val="bg1"/>
                          </a:solidFill>
                        </a:rPr>
                        <a:t> (4)</a:t>
                      </a:r>
                      <a:endParaRPr lang="en-GB" sz="1000">
                        <a:solidFill>
                          <a:schemeClr val="bg1"/>
                        </a:solidFill>
                      </a:endParaRPr>
                    </a:p>
                  </a:txBody>
                  <a:tcPr anchor="ctr">
                    <a:solidFill>
                      <a:srgbClr val="8652A1"/>
                    </a:solidFill>
                  </a:tcPr>
                </a:tc>
                <a:tc>
                  <a:txBody>
                    <a:bodyPr/>
                    <a:lstStyle/>
                    <a:p>
                      <a:r>
                        <a:rPr lang="de-DE" sz="1000" err="1">
                          <a:solidFill>
                            <a:schemeClr val="bg1"/>
                          </a:solidFill>
                        </a:rPr>
                        <a:t>Satisfactory</a:t>
                      </a:r>
                      <a:r>
                        <a:rPr lang="de-DE" sz="1000">
                          <a:solidFill>
                            <a:schemeClr val="bg1"/>
                          </a:solidFill>
                        </a:rPr>
                        <a:t> (3)</a:t>
                      </a:r>
                      <a:endParaRPr lang="en-GB" sz="1000">
                        <a:solidFill>
                          <a:schemeClr val="bg1"/>
                        </a:solidFill>
                      </a:endParaRPr>
                    </a:p>
                  </a:txBody>
                  <a:tcPr anchor="ctr">
                    <a:solidFill>
                      <a:srgbClr val="8652A1"/>
                    </a:solidFill>
                  </a:tcPr>
                </a:tc>
                <a:tc>
                  <a:txBody>
                    <a:bodyPr/>
                    <a:lstStyle/>
                    <a:p>
                      <a:r>
                        <a:rPr lang="de-DE" sz="1000">
                          <a:solidFill>
                            <a:schemeClr val="bg1"/>
                          </a:solidFill>
                        </a:rPr>
                        <a:t>Needs </a:t>
                      </a:r>
                      <a:r>
                        <a:rPr lang="de-DE" sz="1000" err="1">
                          <a:solidFill>
                            <a:schemeClr val="bg1"/>
                          </a:solidFill>
                        </a:rPr>
                        <a:t>Improvement</a:t>
                      </a:r>
                      <a:r>
                        <a:rPr lang="de-DE" sz="1000">
                          <a:solidFill>
                            <a:schemeClr val="bg1"/>
                          </a:solidFill>
                        </a:rPr>
                        <a:t> (2)</a:t>
                      </a:r>
                      <a:endParaRPr lang="en-GB" sz="1000">
                        <a:solidFill>
                          <a:schemeClr val="bg1"/>
                        </a:solidFill>
                      </a:endParaRPr>
                    </a:p>
                  </a:txBody>
                  <a:tcPr anchor="ctr">
                    <a:solidFill>
                      <a:srgbClr val="8652A1"/>
                    </a:solidFill>
                  </a:tcPr>
                </a:tc>
                <a:tc>
                  <a:txBody>
                    <a:bodyPr/>
                    <a:lstStyle/>
                    <a:p>
                      <a:r>
                        <a:rPr lang="de-DE" sz="1000">
                          <a:solidFill>
                            <a:schemeClr val="bg1"/>
                          </a:solidFill>
                        </a:rPr>
                        <a:t>Not </a:t>
                      </a:r>
                      <a:r>
                        <a:rPr lang="de-DE" sz="1000" err="1">
                          <a:solidFill>
                            <a:schemeClr val="bg1"/>
                          </a:solidFill>
                        </a:rPr>
                        <a:t>Satisfactory</a:t>
                      </a:r>
                      <a:r>
                        <a:rPr lang="de-DE" sz="1000">
                          <a:solidFill>
                            <a:schemeClr val="bg1"/>
                          </a:solidFill>
                        </a:rPr>
                        <a:t> (1)</a:t>
                      </a:r>
                      <a:endParaRPr lang="en-GB" sz="1000">
                        <a:solidFill>
                          <a:schemeClr val="bg1"/>
                        </a:solidFill>
                      </a:endParaRPr>
                    </a:p>
                  </a:txBody>
                  <a:tcPr anchor="ctr">
                    <a:solidFill>
                      <a:srgbClr val="8652A1"/>
                    </a:solidFill>
                  </a:tcPr>
                </a:tc>
                <a:extLst>
                  <a:ext uri="{0D108BD9-81ED-4DB2-BD59-A6C34878D82A}">
                    <a16:rowId xmlns:a16="http://schemas.microsoft.com/office/drawing/2014/main" val="872849028"/>
                  </a:ext>
                </a:extLst>
              </a:tr>
              <a:tr h="360000">
                <a:tc>
                  <a:txBody>
                    <a:bodyPr/>
                    <a:lstStyle/>
                    <a:p>
                      <a:r>
                        <a:rPr lang="de-DE" sz="1000"/>
                        <a:t>Clarity &amp; </a:t>
                      </a:r>
                      <a:r>
                        <a:rPr lang="de-DE" sz="1000" err="1"/>
                        <a:t>Structure</a:t>
                      </a:r>
                      <a:endParaRPr lang="en-GB" sz="1000"/>
                    </a:p>
                  </a:txBody>
                  <a:tcPr anchor="ctr"/>
                </a:tc>
                <a:tc>
                  <a:txBody>
                    <a:bodyPr/>
                    <a:lstStyle/>
                    <a:p>
                      <a:r>
                        <a:rPr lang="de-DE" sz="1000"/>
                        <a:t>Well-</a:t>
                      </a:r>
                      <a:r>
                        <a:rPr lang="de-DE" sz="1000" err="1"/>
                        <a:t>structured</a:t>
                      </a:r>
                      <a:r>
                        <a:rPr lang="de-DE" sz="1000"/>
                        <a:t>, </a:t>
                      </a:r>
                      <a:r>
                        <a:rPr lang="de-DE" sz="1000" err="1"/>
                        <a:t>logical</a:t>
                      </a:r>
                      <a:r>
                        <a:rPr lang="de-DE" sz="1000"/>
                        <a:t> </a:t>
                      </a:r>
                      <a:r>
                        <a:rPr lang="de-DE" sz="1000" err="1"/>
                        <a:t>flow</a:t>
                      </a:r>
                      <a:endParaRPr lang="en-GB" sz="1000"/>
                    </a:p>
                  </a:txBody>
                  <a:tcPr anchor="ctr"/>
                </a:tc>
                <a:tc>
                  <a:txBody>
                    <a:bodyPr/>
                    <a:lstStyle/>
                    <a:p>
                      <a:r>
                        <a:rPr lang="de-DE" sz="1000" err="1"/>
                        <a:t>Mostly</a:t>
                      </a:r>
                      <a:r>
                        <a:rPr lang="de-DE" sz="1000"/>
                        <a:t> </a:t>
                      </a:r>
                      <a:r>
                        <a:rPr lang="de-DE" sz="1000" err="1"/>
                        <a:t>clear</a:t>
                      </a:r>
                      <a:r>
                        <a:rPr lang="de-DE" sz="1000"/>
                        <a:t>, minor </a:t>
                      </a:r>
                      <a:r>
                        <a:rPr lang="de-DE" sz="1000" err="1"/>
                        <a:t>gaps</a:t>
                      </a:r>
                      <a:endParaRPr lang="en-GB" sz="1000"/>
                    </a:p>
                  </a:txBody>
                  <a:tcPr anchor="ctr"/>
                </a:tc>
                <a:tc>
                  <a:txBody>
                    <a:bodyPr/>
                    <a:lstStyle/>
                    <a:p>
                      <a:r>
                        <a:rPr lang="de-DE" sz="1000" err="1"/>
                        <a:t>Some</a:t>
                      </a:r>
                      <a:r>
                        <a:rPr lang="de-DE" sz="1000"/>
                        <a:t> </a:t>
                      </a:r>
                      <a:r>
                        <a:rPr lang="de-DE" sz="1000" err="1"/>
                        <a:t>points</a:t>
                      </a:r>
                      <a:r>
                        <a:rPr lang="de-DE" sz="1000"/>
                        <a:t> </a:t>
                      </a:r>
                      <a:r>
                        <a:rPr lang="de-DE" sz="1000" err="1"/>
                        <a:t>unclear</a:t>
                      </a:r>
                      <a:endParaRPr lang="en-GB" sz="1000"/>
                    </a:p>
                  </a:txBody>
                  <a:tcPr anchor="ctr"/>
                </a:tc>
                <a:tc>
                  <a:txBody>
                    <a:bodyPr/>
                    <a:lstStyle/>
                    <a:p>
                      <a:r>
                        <a:rPr lang="de-DE" sz="1000"/>
                        <a:t>Lacks </a:t>
                      </a:r>
                      <a:r>
                        <a:rPr lang="de-DE" sz="1000" err="1"/>
                        <a:t>organisation</a:t>
                      </a:r>
                      <a:endParaRPr lang="en-GB" sz="1000"/>
                    </a:p>
                  </a:txBody>
                  <a:tcPr anchor="ctr"/>
                </a:tc>
                <a:tc>
                  <a:txBody>
                    <a:bodyPr/>
                    <a:lstStyle/>
                    <a:p>
                      <a:r>
                        <a:rPr lang="de-DE" sz="1000" err="1"/>
                        <a:t>Disorganised</a:t>
                      </a:r>
                      <a:r>
                        <a:rPr lang="de-DE" sz="1000"/>
                        <a:t>, </a:t>
                      </a:r>
                      <a:r>
                        <a:rPr lang="de-DE" sz="1000" err="1"/>
                        <a:t>difficult</a:t>
                      </a:r>
                      <a:r>
                        <a:rPr lang="de-DE" sz="1000"/>
                        <a:t> </a:t>
                      </a:r>
                      <a:r>
                        <a:rPr lang="de-DE" sz="1000" err="1"/>
                        <a:t>to</a:t>
                      </a:r>
                      <a:r>
                        <a:rPr lang="de-DE" sz="1000"/>
                        <a:t> follow</a:t>
                      </a:r>
                      <a:endParaRPr lang="en-GB" sz="1000"/>
                    </a:p>
                  </a:txBody>
                  <a:tcPr anchor="ctr"/>
                </a:tc>
                <a:extLst>
                  <a:ext uri="{0D108BD9-81ED-4DB2-BD59-A6C34878D82A}">
                    <a16:rowId xmlns:a16="http://schemas.microsoft.com/office/drawing/2014/main" val="2903375667"/>
                  </a:ext>
                </a:extLst>
              </a:tr>
              <a:tr h="360000">
                <a:tc>
                  <a:txBody>
                    <a:bodyPr/>
                    <a:lstStyle/>
                    <a:p>
                      <a:r>
                        <a:rPr lang="de-DE" sz="1000"/>
                        <a:t>Innovative &amp; </a:t>
                      </a:r>
                      <a:r>
                        <a:rPr lang="de-DE" sz="1000" err="1"/>
                        <a:t>Sustainable</a:t>
                      </a:r>
                      <a:r>
                        <a:rPr lang="de-DE" sz="1000"/>
                        <a:t> Approach</a:t>
                      </a:r>
                      <a:endParaRPr lang="en-GB" sz="1000"/>
                    </a:p>
                  </a:txBody>
                  <a:tcPr anchor="ctr"/>
                </a:tc>
                <a:tc>
                  <a:txBody>
                    <a:bodyPr/>
                    <a:lstStyle/>
                    <a:p>
                      <a:r>
                        <a:rPr lang="de-DE" sz="1000" err="1"/>
                        <a:t>Highly</a:t>
                      </a:r>
                      <a:r>
                        <a:rPr lang="de-DE" sz="1000"/>
                        <a:t> </a:t>
                      </a:r>
                      <a:r>
                        <a:rPr lang="de-DE" sz="1000" err="1"/>
                        <a:t>creative</a:t>
                      </a:r>
                      <a:r>
                        <a:rPr lang="de-DE" sz="1000"/>
                        <a:t>, strong </a:t>
                      </a:r>
                      <a:r>
                        <a:rPr lang="de-DE" sz="1000" err="1"/>
                        <a:t>sustainability</a:t>
                      </a:r>
                      <a:r>
                        <a:rPr lang="de-DE" sz="1000"/>
                        <a:t> </a:t>
                      </a:r>
                      <a:r>
                        <a:rPr lang="de-DE" sz="1000" err="1"/>
                        <a:t>impact</a:t>
                      </a:r>
                      <a:endParaRPr lang="en-GB" sz="1000"/>
                    </a:p>
                  </a:txBody>
                  <a:tcPr anchor="ctr"/>
                </a:tc>
                <a:tc>
                  <a:txBody>
                    <a:bodyPr/>
                    <a:lstStyle/>
                    <a:p>
                      <a:r>
                        <a:rPr lang="de-DE" sz="1000" err="1"/>
                        <a:t>Somehwat</a:t>
                      </a:r>
                      <a:r>
                        <a:rPr lang="de-DE" sz="1000"/>
                        <a:t> innovative, </a:t>
                      </a:r>
                      <a:r>
                        <a:rPr lang="de-DE" sz="1000" err="1"/>
                        <a:t>sustainability</a:t>
                      </a:r>
                      <a:r>
                        <a:rPr lang="de-DE" sz="1000"/>
                        <a:t> </a:t>
                      </a:r>
                      <a:r>
                        <a:rPr lang="de-DE" sz="1000" err="1"/>
                        <a:t>integrated</a:t>
                      </a:r>
                      <a:endParaRPr lang="en-GB" sz="1000"/>
                    </a:p>
                  </a:txBody>
                  <a:tcPr anchor="ctr"/>
                </a:tc>
                <a:tc>
                  <a:txBody>
                    <a:bodyPr/>
                    <a:lstStyle/>
                    <a:p>
                      <a:r>
                        <a:rPr lang="de-DE" sz="1000"/>
                        <a:t>Moderate </a:t>
                      </a:r>
                      <a:r>
                        <a:rPr lang="de-DE" sz="1000" err="1"/>
                        <a:t>innovation</a:t>
                      </a:r>
                      <a:r>
                        <a:rPr lang="de-DE" sz="1000"/>
                        <a:t>, </a:t>
                      </a:r>
                      <a:r>
                        <a:rPr lang="de-DE" sz="1000" err="1"/>
                        <a:t>sustainability</a:t>
                      </a:r>
                      <a:r>
                        <a:rPr lang="de-DE" sz="1000"/>
                        <a:t> </a:t>
                      </a:r>
                      <a:r>
                        <a:rPr lang="de-DE" sz="1000" err="1"/>
                        <a:t>considered</a:t>
                      </a:r>
                      <a:endParaRPr lang="en-GB" sz="1000"/>
                    </a:p>
                  </a:txBody>
                  <a:tcPr anchor="ctr"/>
                </a:tc>
                <a:tc>
                  <a:txBody>
                    <a:bodyPr/>
                    <a:lstStyle/>
                    <a:p>
                      <a:r>
                        <a:rPr lang="de-DE" sz="1000"/>
                        <a:t>Lacks </a:t>
                      </a:r>
                      <a:r>
                        <a:rPr lang="de-DE" sz="1000" err="1"/>
                        <a:t>innovation</a:t>
                      </a:r>
                      <a:r>
                        <a:rPr lang="de-DE" sz="1000"/>
                        <a:t> </a:t>
                      </a:r>
                      <a:r>
                        <a:rPr lang="de-DE" sz="1000" err="1"/>
                        <a:t>or</a:t>
                      </a:r>
                      <a:r>
                        <a:rPr lang="de-DE" sz="1000"/>
                        <a:t> </a:t>
                      </a:r>
                      <a:r>
                        <a:rPr lang="de-DE" sz="1000" err="1"/>
                        <a:t>susatinability</a:t>
                      </a:r>
                      <a:r>
                        <a:rPr lang="de-DE" sz="1000"/>
                        <a:t> </a:t>
                      </a:r>
                      <a:r>
                        <a:rPr lang="de-DE" sz="1000" err="1"/>
                        <a:t>focus</a:t>
                      </a:r>
                      <a:endParaRPr lang="en-GB" sz="1000"/>
                    </a:p>
                  </a:txBody>
                  <a:tcPr anchor="ctr"/>
                </a:tc>
                <a:tc>
                  <a:txBody>
                    <a:bodyPr/>
                    <a:lstStyle/>
                    <a:p>
                      <a:r>
                        <a:rPr lang="de-DE" sz="1000" err="1"/>
                        <a:t>No</a:t>
                      </a:r>
                      <a:r>
                        <a:rPr lang="de-DE" sz="1000"/>
                        <a:t> </a:t>
                      </a:r>
                      <a:r>
                        <a:rPr lang="de-DE" sz="1000" err="1"/>
                        <a:t>innovation</a:t>
                      </a:r>
                      <a:r>
                        <a:rPr lang="de-DE" sz="1000"/>
                        <a:t> </a:t>
                      </a:r>
                      <a:r>
                        <a:rPr lang="de-DE" sz="1000" err="1"/>
                        <a:t>or</a:t>
                      </a:r>
                      <a:r>
                        <a:rPr lang="de-DE" sz="1000"/>
                        <a:t> </a:t>
                      </a:r>
                      <a:r>
                        <a:rPr lang="de-DE" sz="1000" err="1"/>
                        <a:t>sustainability</a:t>
                      </a:r>
                      <a:r>
                        <a:rPr lang="de-DE" sz="1000"/>
                        <a:t> </a:t>
                      </a:r>
                      <a:r>
                        <a:rPr lang="de-DE" sz="1000" err="1"/>
                        <a:t>focus</a:t>
                      </a:r>
                      <a:r>
                        <a:rPr lang="de-DE" sz="1000"/>
                        <a:t>, </a:t>
                      </a:r>
                      <a:r>
                        <a:rPr lang="de-DE" sz="1000" err="1"/>
                        <a:t>lacks</a:t>
                      </a:r>
                      <a:r>
                        <a:rPr lang="de-DE" sz="1000"/>
                        <a:t> </a:t>
                      </a:r>
                      <a:r>
                        <a:rPr lang="de-DE" sz="1000" err="1"/>
                        <a:t>originality</a:t>
                      </a:r>
                      <a:endParaRPr lang="en-GB" sz="1000"/>
                    </a:p>
                  </a:txBody>
                  <a:tcPr anchor="ctr"/>
                </a:tc>
                <a:extLst>
                  <a:ext uri="{0D108BD9-81ED-4DB2-BD59-A6C34878D82A}">
                    <a16:rowId xmlns:a16="http://schemas.microsoft.com/office/drawing/2014/main" val="2402782029"/>
                  </a:ext>
                </a:extLst>
              </a:tr>
              <a:tr h="360000">
                <a:tc>
                  <a:txBody>
                    <a:bodyPr/>
                    <a:lstStyle/>
                    <a:p>
                      <a:r>
                        <a:rPr lang="de-DE" sz="1000"/>
                        <a:t>Use </a:t>
                      </a:r>
                      <a:r>
                        <a:rPr lang="de-DE" sz="1000" err="1"/>
                        <a:t>of</a:t>
                      </a:r>
                      <a:r>
                        <a:rPr lang="de-DE" sz="1000"/>
                        <a:t> Digital Tools</a:t>
                      </a:r>
                      <a:endParaRPr lang="en-GB" sz="1000"/>
                    </a:p>
                  </a:txBody>
                  <a:tcPr anchor="ctr"/>
                </a:tc>
                <a:tc>
                  <a:txBody>
                    <a:bodyPr/>
                    <a:lstStyle/>
                    <a:p>
                      <a:r>
                        <a:rPr lang="de-DE" sz="1000"/>
                        <a:t>Tools well-</a:t>
                      </a:r>
                      <a:r>
                        <a:rPr lang="de-DE" sz="1000" err="1"/>
                        <a:t>integrated</a:t>
                      </a:r>
                      <a:r>
                        <a:rPr lang="de-DE" sz="1000"/>
                        <a:t>, </a:t>
                      </a:r>
                      <a:r>
                        <a:rPr lang="de-DE" sz="1000" err="1"/>
                        <a:t>clearly</a:t>
                      </a:r>
                      <a:r>
                        <a:rPr lang="de-DE" sz="1000"/>
                        <a:t> support </a:t>
                      </a:r>
                      <a:r>
                        <a:rPr lang="de-DE" sz="1000" err="1"/>
                        <a:t>process</a:t>
                      </a:r>
                      <a:endParaRPr lang="en-GB" sz="1000"/>
                    </a:p>
                  </a:txBody>
                  <a:tcPr anchor="ctr"/>
                </a:tc>
                <a:tc>
                  <a:txBody>
                    <a:bodyPr/>
                    <a:lstStyle/>
                    <a:p>
                      <a:r>
                        <a:rPr lang="de-DE" sz="1000"/>
                        <a:t>Tools </a:t>
                      </a:r>
                      <a:r>
                        <a:rPr lang="de-DE" sz="1000" err="1"/>
                        <a:t>used</a:t>
                      </a:r>
                      <a:r>
                        <a:rPr lang="de-DE" sz="1000"/>
                        <a:t> </a:t>
                      </a:r>
                      <a:r>
                        <a:rPr lang="de-DE" sz="1000" err="1"/>
                        <a:t>effectively</a:t>
                      </a:r>
                      <a:r>
                        <a:rPr lang="de-DE" sz="1000"/>
                        <a:t>, minor </a:t>
                      </a:r>
                      <a:r>
                        <a:rPr lang="de-DE" sz="1000" err="1"/>
                        <a:t>gaps</a:t>
                      </a:r>
                      <a:endParaRPr lang="en-GB" sz="1000"/>
                    </a:p>
                  </a:txBody>
                  <a:tcPr anchor="ctr"/>
                </a:tc>
                <a:tc>
                  <a:txBody>
                    <a:bodyPr/>
                    <a:lstStyle/>
                    <a:p>
                      <a:r>
                        <a:rPr lang="de-DE" sz="1000"/>
                        <a:t>Tools </a:t>
                      </a:r>
                      <a:r>
                        <a:rPr lang="de-DE" sz="1000" err="1"/>
                        <a:t>included</a:t>
                      </a:r>
                      <a:r>
                        <a:rPr lang="de-DE" sz="1000"/>
                        <a:t> but not </a:t>
                      </a:r>
                      <a:r>
                        <a:rPr lang="de-DE" sz="1000" err="1"/>
                        <a:t>well</a:t>
                      </a:r>
                      <a:r>
                        <a:rPr lang="de-DE" sz="1000"/>
                        <a:t> </a:t>
                      </a:r>
                      <a:r>
                        <a:rPr lang="de-DE" sz="1000" err="1"/>
                        <a:t>applied</a:t>
                      </a:r>
                      <a:endParaRPr lang="en-GB" sz="1000"/>
                    </a:p>
                  </a:txBody>
                  <a:tcPr anchor="ctr"/>
                </a:tc>
                <a:tc>
                  <a:txBody>
                    <a:bodyPr/>
                    <a:lstStyle/>
                    <a:p>
                      <a:r>
                        <a:rPr lang="de-DE" sz="1000"/>
                        <a:t>Tools </a:t>
                      </a:r>
                      <a:r>
                        <a:rPr lang="de-DE" sz="1000" err="1"/>
                        <a:t>missing</a:t>
                      </a:r>
                      <a:r>
                        <a:rPr lang="de-DE" sz="1000"/>
                        <a:t> </a:t>
                      </a:r>
                      <a:r>
                        <a:rPr lang="de-DE" sz="1000" err="1"/>
                        <a:t>or</a:t>
                      </a:r>
                      <a:r>
                        <a:rPr lang="de-DE" sz="1000"/>
                        <a:t> </a:t>
                      </a:r>
                      <a:r>
                        <a:rPr lang="de-DE" sz="1000" err="1"/>
                        <a:t>unclear</a:t>
                      </a:r>
                      <a:r>
                        <a:rPr lang="de-DE" sz="1000"/>
                        <a:t> </a:t>
                      </a:r>
                      <a:r>
                        <a:rPr lang="de-DE" sz="1000" err="1"/>
                        <a:t>relevance</a:t>
                      </a:r>
                      <a:endParaRPr lang="en-GB" sz="1000"/>
                    </a:p>
                  </a:txBody>
                  <a:tcPr anchor="ctr"/>
                </a:tc>
                <a:tc>
                  <a:txBody>
                    <a:bodyPr/>
                    <a:lstStyle/>
                    <a:p>
                      <a:r>
                        <a:rPr lang="de-DE" sz="1000" err="1"/>
                        <a:t>No</a:t>
                      </a:r>
                      <a:r>
                        <a:rPr lang="de-DE" sz="1000"/>
                        <a:t> relevant digital </a:t>
                      </a:r>
                      <a:r>
                        <a:rPr lang="de-DE" sz="1000" err="1"/>
                        <a:t>tools</a:t>
                      </a:r>
                      <a:r>
                        <a:rPr lang="de-DE" sz="1000"/>
                        <a:t> </a:t>
                      </a:r>
                      <a:r>
                        <a:rPr lang="de-DE" sz="1000" err="1"/>
                        <a:t>used</a:t>
                      </a:r>
                      <a:endParaRPr lang="en-GB" sz="1000"/>
                    </a:p>
                  </a:txBody>
                  <a:tcPr anchor="ctr"/>
                </a:tc>
                <a:extLst>
                  <a:ext uri="{0D108BD9-81ED-4DB2-BD59-A6C34878D82A}">
                    <a16:rowId xmlns:a16="http://schemas.microsoft.com/office/drawing/2014/main" val="2077393126"/>
                  </a:ext>
                </a:extLst>
              </a:tr>
              <a:tr h="360000">
                <a:tc>
                  <a:txBody>
                    <a:bodyPr/>
                    <a:lstStyle/>
                    <a:p>
                      <a:r>
                        <a:rPr lang="de-DE" sz="1000"/>
                        <a:t>Engagement &amp; </a:t>
                      </a:r>
                      <a:r>
                        <a:rPr lang="de-DE" sz="1000" err="1"/>
                        <a:t>Delivery</a:t>
                      </a:r>
                      <a:endParaRPr lang="en-GB" sz="1000"/>
                    </a:p>
                  </a:txBody>
                  <a:tcPr anchor="ctr"/>
                </a:tc>
                <a:tc>
                  <a:txBody>
                    <a:bodyPr/>
                    <a:lstStyle/>
                    <a:p>
                      <a:r>
                        <a:rPr lang="de-DE" sz="1000" err="1"/>
                        <a:t>Confident</a:t>
                      </a:r>
                      <a:r>
                        <a:rPr lang="de-DE" sz="1000"/>
                        <a:t>, </a:t>
                      </a:r>
                      <a:r>
                        <a:rPr lang="de-DE" sz="1000" err="1"/>
                        <a:t>engaging</a:t>
                      </a:r>
                      <a:r>
                        <a:rPr lang="de-DE" sz="1000"/>
                        <a:t>, </a:t>
                      </a:r>
                      <a:r>
                        <a:rPr lang="de-DE" sz="1000" err="1"/>
                        <a:t>clear</a:t>
                      </a:r>
                      <a:r>
                        <a:rPr lang="de-DE" sz="1000"/>
                        <a:t> </a:t>
                      </a:r>
                      <a:r>
                        <a:rPr lang="de-DE" sz="1000" err="1"/>
                        <a:t>visuals</a:t>
                      </a:r>
                      <a:r>
                        <a:rPr lang="de-DE" sz="1000"/>
                        <a:t> </a:t>
                      </a:r>
                      <a:endParaRPr lang="en-GB" sz="1000"/>
                    </a:p>
                  </a:txBody>
                  <a:tcPr anchor="ctr"/>
                </a:tc>
                <a:tc>
                  <a:txBody>
                    <a:bodyPr/>
                    <a:lstStyle/>
                    <a:p>
                      <a:r>
                        <a:rPr lang="de-DE" sz="1000" err="1"/>
                        <a:t>Mostly</a:t>
                      </a:r>
                      <a:r>
                        <a:rPr lang="de-DE" sz="1000"/>
                        <a:t> </a:t>
                      </a:r>
                      <a:r>
                        <a:rPr lang="de-DE" sz="1000" err="1"/>
                        <a:t>confident</a:t>
                      </a:r>
                      <a:r>
                        <a:rPr lang="de-DE" sz="1000"/>
                        <a:t>, </a:t>
                      </a:r>
                      <a:r>
                        <a:rPr lang="de-DE" sz="1000" err="1"/>
                        <a:t>good</a:t>
                      </a:r>
                      <a:r>
                        <a:rPr lang="de-DE" sz="1000"/>
                        <a:t> </a:t>
                      </a:r>
                      <a:r>
                        <a:rPr lang="de-DE" sz="1000" err="1"/>
                        <a:t>visuals</a:t>
                      </a:r>
                      <a:endParaRPr lang="en-GB" sz="1000"/>
                    </a:p>
                  </a:txBody>
                  <a:tcPr anchor="ctr"/>
                </a:tc>
                <a:tc>
                  <a:txBody>
                    <a:bodyPr/>
                    <a:lstStyle/>
                    <a:p>
                      <a:r>
                        <a:rPr lang="de-DE" sz="1000" err="1"/>
                        <a:t>Some</a:t>
                      </a:r>
                      <a:r>
                        <a:rPr lang="de-DE" sz="1000"/>
                        <a:t> </a:t>
                      </a:r>
                      <a:r>
                        <a:rPr lang="de-DE" sz="1000" err="1"/>
                        <a:t>engagement</a:t>
                      </a:r>
                      <a:r>
                        <a:rPr lang="de-DE" sz="1000"/>
                        <a:t> </a:t>
                      </a:r>
                      <a:r>
                        <a:rPr lang="de-DE" sz="1000" err="1"/>
                        <a:t>issues</a:t>
                      </a:r>
                      <a:r>
                        <a:rPr lang="de-DE" sz="1000"/>
                        <a:t>, </a:t>
                      </a:r>
                      <a:r>
                        <a:rPr lang="de-DE" sz="1000" err="1"/>
                        <a:t>basic</a:t>
                      </a:r>
                      <a:r>
                        <a:rPr lang="de-DE" sz="1000"/>
                        <a:t> </a:t>
                      </a:r>
                      <a:r>
                        <a:rPr lang="de-DE" sz="1000" err="1"/>
                        <a:t>visuals</a:t>
                      </a:r>
                      <a:endParaRPr lang="en-GB" sz="1000"/>
                    </a:p>
                  </a:txBody>
                  <a:tcPr anchor="ctr"/>
                </a:tc>
                <a:tc>
                  <a:txBody>
                    <a:bodyPr/>
                    <a:lstStyle/>
                    <a:p>
                      <a:r>
                        <a:rPr lang="de-DE" sz="1000"/>
                        <a:t>Lacks </a:t>
                      </a:r>
                      <a:r>
                        <a:rPr lang="de-DE" sz="1000" err="1"/>
                        <a:t>engagement</a:t>
                      </a:r>
                      <a:r>
                        <a:rPr lang="de-DE" sz="1000"/>
                        <a:t>, </a:t>
                      </a:r>
                      <a:r>
                        <a:rPr lang="de-DE" sz="1000" err="1"/>
                        <a:t>unclear</a:t>
                      </a:r>
                      <a:r>
                        <a:rPr lang="de-DE" sz="1000"/>
                        <a:t> </a:t>
                      </a:r>
                      <a:r>
                        <a:rPr lang="de-DE" sz="1000" err="1"/>
                        <a:t>visuals</a:t>
                      </a:r>
                      <a:endParaRPr lang="en-GB" sz="1000"/>
                    </a:p>
                  </a:txBody>
                  <a:tcPr anchor="ctr"/>
                </a:tc>
                <a:tc>
                  <a:txBody>
                    <a:bodyPr/>
                    <a:lstStyle/>
                    <a:p>
                      <a:r>
                        <a:rPr lang="de-DE" sz="1000"/>
                        <a:t>Not </a:t>
                      </a:r>
                      <a:r>
                        <a:rPr lang="de-DE" sz="1000" err="1"/>
                        <a:t>engaging</a:t>
                      </a:r>
                      <a:r>
                        <a:rPr lang="de-DE" sz="1000"/>
                        <a:t>, </a:t>
                      </a:r>
                      <a:r>
                        <a:rPr lang="de-DE" sz="1000" err="1"/>
                        <a:t>difficult</a:t>
                      </a:r>
                      <a:r>
                        <a:rPr lang="de-DE" sz="1000"/>
                        <a:t> </a:t>
                      </a:r>
                      <a:r>
                        <a:rPr lang="de-DE" sz="1000" err="1"/>
                        <a:t>to</a:t>
                      </a:r>
                      <a:r>
                        <a:rPr lang="de-DE" sz="1000"/>
                        <a:t> </a:t>
                      </a:r>
                      <a:r>
                        <a:rPr lang="de-DE" sz="1000" err="1"/>
                        <a:t>understand</a:t>
                      </a:r>
                      <a:r>
                        <a:rPr lang="de-DE" sz="1000"/>
                        <a:t>, </a:t>
                      </a:r>
                      <a:r>
                        <a:rPr lang="de-DE" sz="1000" err="1"/>
                        <a:t>poor</a:t>
                      </a:r>
                      <a:r>
                        <a:rPr lang="de-DE" sz="1000"/>
                        <a:t> </a:t>
                      </a:r>
                      <a:r>
                        <a:rPr lang="de-DE" sz="1000" err="1"/>
                        <a:t>visuals</a:t>
                      </a:r>
                      <a:endParaRPr lang="en-GB" sz="1000"/>
                    </a:p>
                  </a:txBody>
                  <a:tcPr anchor="ctr"/>
                </a:tc>
                <a:extLst>
                  <a:ext uri="{0D108BD9-81ED-4DB2-BD59-A6C34878D82A}">
                    <a16:rowId xmlns:a16="http://schemas.microsoft.com/office/drawing/2014/main" val="3063335515"/>
                  </a:ext>
                </a:extLst>
              </a:tr>
              <a:tr h="360000">
                <a:tc>
                  <a:txBody>
                    <a:bodyPr/>
                    <a:lstStyle/>
                    <a:p>
                      <a:r>
                        <a:rPr lang="de-DE" sz="1000"/>
                        <a:t>Overall</a:t>
                      </a:r>
                      <a:endParaRPr lang="en-GB" sz="1000"/>
                    </a:p>
                  </a:txBody>
                  <a:tcPr anchor="ctr"/>
                </a:tc>
                <a:tc>
                  <a:txBody>
                    <a:bodyPr/>
                    <a:lstStyle/>
                    <a:p>
                      <a:r>
                        <a:rPr lang="en-GB" sz="1000"/>
                        <a:t>Outstanding presentation with strong impact, well-executed in all areas</a:t>
                      </a:r>
                    </a:p>
                  </a:txBody>
                  <a:tcPr anchor="ctr"/>
                </a:tc>
                <a:tc>
                  <a:txBody>
                    <a:bodyPr/>
                    <a:lstStyle/>
                    <a:p>
                      <a:r>
                        <a:rPr lang="en-GB" sz="1000"/>
                        <a:t>Strong performance with minor weaknesses</a:t>
                      </a:r>
                    </a:p>
                  </a:txBody>
                  <a:tcPr anchor="ctr"/>
                </a:tc>
                <a:tc>
                  <a:txBody>
                    <a:bodyPr/>
                    <a:lstStyle/>
                    <a:p>
                      <a:r>
                        <a:rPr lang="en-GB" sz="1000"/>
                        <a:t>Competent but with notable gaps in execution</a:t>
                      </a:r>
                    </a:p>
                  </a:txBody>
                  <a:tcPr anchor="ctr"/>
                </a:tc>
                <a:tc>
                  <a:txBody>
                    <a:bodyPr/>
                    <a:lstStyle/>
                    <a:p>
                      <a:r>
                        <a:rPr lang="en-GB" sz="1000"/>
                        <a:t>Weak execution, missing key elements</a:t>
                      </a:r>
                    </a:p>
                  </a:txBody>
                  <a:tcPr anchor="ctr"/>
                </a:tc>
                <a:tc>
                  <a:txBody>
                    <a:bodyPr/>
                    <a:lstStyle/>
                    <a:p>
                      <a:r>
                        <a:rPr lang="en-GB" sz="1000" dirty="0"/>
                        <a:t>Minimal effort, lacks key components, does not meet expectations</a:t>
                      </a:r>
                    </a:p>
                  </a:txBody>
                  <a:tcPr anchor="ctr"/>
                </a:tc>
                <a:extLst>
                  <a:ext uri="{0D108BD9-81ED-4DB2-BD59-A6C34878D82A}">
                    <a16:rowId xmlns:a16="http://schemas.microsoft.com/office/drawing/2014/main" val="3268598343"/>
                  </a:ext>
                </a:extLst>
              </a:tr>
            </a:tbl>
          </a:graphicData>
        </a:graphic>
      </p:graphicFrame>
      <p:sp>
        <p:nvSpPr>
          <p:cNvPr id="3" name="Text Placeholder 5">
            <a:extLst>
              <a:ext uri="{FF2B5EF4-FFF2-40B4-BE49-F238E27FC236}">
                <a16:creationId xmlns:a16="http://schemas.microsoft.com/office/drawing/2014/main" id="{8D8346A6-A9AE-C191-CDE3-1B64DE638EA3}"/>
              </a:ext>
            </a:extLst>
          </p:cNvPr>
          <p:cNvSpPr txBox="1">
            <a:spLocks/>
          </p:cNvSpPr>
          <p:nvPr/>
        </p:nvSpPr>
        <p:spPr>
          <a:xfrm>
            <a:off x="697281" y="9319142"/>
            <a:ext cx="6076734" cy="1711841"/>
          </a:xfrm>
          <a:prstGeom prst="rect">
            <a:avLst/>
          </a:prstGeom>
        </p:spPr>
        <p:txBody>
          <a:bodyPr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en-GB" dirty="0"/>
              <a:t>After scoring, provide </a:t>
            </a:r>
            <a:r>
              <a:rPr lang="en-GB" b="1" dirty="0"/>
              <a:t>one strength</a:t>
            </a:r>
            <a:r>
              <a:rPr lang="en-GB" dirty="0"/>
              <a:t> and </a:t>
            </a:r>
            <a:r>
              <a:rPr lang="en-GB" b="1" dirty="0"/>
              <a:t>one suggestion for improvement</a:t>
            </a:r>
            <a:r>
              <a:rPr lang="en-GB" dirty="0"/>
              <a:t> in the comment box for as many criteria as possible.</a:t>
            </a:r>
          </a:p>
          <a:p>
            <a:pPr algn="just"/>
            <a:endParaRPr lang="en-GB" dirty="0"/>
          </a:p>
          <a:p>
            <a:pPr algn="just"/>
            <a:r>
              <a:rPr lang="en-GB" sz="1600" b="1" dirty="0">
                <a:solidFill>
                  <a:srgbClr val="8652A1"/>
                </a:solidFill>
              </a:rPr>
              <a:t>Submission &amp; Discussion</a:t>
            </a:r>
          </a:p>
          <a:p>
            <a:pPr marL="171450" indent="-171450" algn="just">
              <a:buFont typeface="Wingdings" panose="05000000000000000000" pitchFamily="2" charset="2"/>
              <a:buChar char="q"/>
            </a:pPr>
            <a:r>
              <a:rPr lang="en-GB" dirty="0"/>
              <a:t>Submit your </a:t>
            </a:r>
            <a:r>
              <a:rPr lang="en-GB" b="1" dirty="0"/>
              <a:t>peer feedback forms</a:t>
            </a:r>
            <a:r>
              <a:rPr lang="en-GB" dirty="0"/>
              <a:t> to the teacher.</a:t>
            </a:r>
          </a:p>
          <a:p>
            <a:pPr marL="171450" indent="-171450" algn="just">
              <a:buFont typeface="Wingdings" panose="05000000000000000000" pitchFamily="2" charset="2"/>
              <a:buChar char="q"/>
            </a:pPr>
            <a:r>
              <a:rPr lang="en-GB" dirty="0"/>
              <a:t>Be prepared to discuss </a:t>
            </a:r>
            <a:r>
              <a:rPr lang="en-GB" b="1" dirty="0"/>
              <a:t>key insights and best practices</a:t>
            </a:r>
            <a:r>
              <a:rPr lang="en-GB" dirty="0"/>
              <a:t> from the presentations.</a:t>
            </a:r>
          </a:p>
          <a:p>
            <a:pPr algn="just"/>
            <a:endParaRPr lang="en-GB" dirty="0"/>
          </a:p>
        </p:txBody>
      </p:sp>
      <p:graphicFrame>
        <p:nvGraphicFramePr>
          <p:cNvPr id="5" name="Tabelle 4">
            <a:extLst>
              <a:ext uri="{FF2B5EF4-FFF2-40B4-BE49-F238E27FC236}">
                <a16:creationId xmlns:a16="http://schemas.microsoft.com/office/drawing/2014/main" id="{CB3A433D-4190-1E82-3A50-E91E6A8B7BB2}"/>
              </a:ext>
            </a:extLst>
          </p:cNvPr>
          <p:cNvGraphicFramePr>
            <a:graphicFrameLocks noGrp="1"/>
          </p:cNvGraphicFramePr>
          <p:nvPr/>
        </p:nvGraphicFramePr>
        <p:xfrm>
          <a:off x="622965" y="6113629"/>
          <a:ext cx="3065043" cy="3181080"/>
        </p:xfrm>
        <a:graphic>
          <a:graphicData uri="http://schemas.openxmlformats.org/drawingml/2006/table">
            <a:tbl>
              <a:tblPr firstRow="1" bandRow="1">
                <a:tableStyleId>{8799B23B-EC83-4686-B30A-512413B5E67A}</a:tableStyleId>
              </a:tblPr>
              <a:tblGrid>
                <a:gridCol w="995335">
                  <a:extLst>
                    <a:ext uri="{9D8B030D-6E8A-4147-A177-3AD203B41FA5}">
                      <a16:colId xmlns:a16="http://schemas.microsoft.com/office/drawing/2014/main" val="1833162277"/>
                    </a:ext>
                  </a:extLst>
                </a:gridCol>
                <a:gridCol w="629708">
                  <a:extLst>
                    <a:ext uri="{9D8B030D-6E8A-4147-A177-3AD203B41FA5}">
                      <a16:colId xmlns:a16="http://schemas.microsoft.com/office/drawing/2014/main" val="2334726549"/>
                    </a:ext>
                  </a:extLst>
                </a:gridCol>
                <a:gridCol w="1440000">
                  <a:extLst>
                    <a:ext uri="{9D8B030D-6E8A-4147-A177-3AD203B41FA5}">
                      <a16:colId xmlns:a16="http://schemas.microsoft.com/office/drawing/2014/main" val="2750898573"/>
                    </a:ext>
                  </a:extLst>
                </a:gridCol>
              </a:tblGrid>
              <a:tr h="370840">
                <a:tc>
                  <a:txBody>
                    <a:bodyPr/>
                    <a:lstStyle/>
                    <a:p>
                      <a:r>
                        <a:rPr lang="de-DE" sz="1100" dirty="0">
                          <a:solidFill>
                            <a:schemeClr val="bg1"/>
                          </a:solidFill>
                        </a:rPr>
                        <a:t>Group 1</a:t>
                      </a:r>
                      <a:endParaRPr lang="en-GB" sz="1100" dirty="0">
                        <a:solidFill>
                          <a:schemeClr val="bg1"/>
                        </a:solidFill>
                      </a:endParaRPr>
                    </a:p>
                  </a:txBody>
                  <a:tcPr anchor="ctr">
                    <a:solidFill>
                      <a:srgbClr val="8652A1"/>
                    </a:solidFill>
                  </a:tcPr>
                </a:tc>
                <a:tc>
                  <a:txBody>
                    <a:bodyPr/>
                    <a:lstStyle/>
                    <a:p>
                      <a:r>
                        <a:rPr lang="de-DE" sz="1100">
                          <a:solidFill>
                            <a:schemeClr val="bg1"/>
                          </a:solidFill>
                        </a:rPr>
                        <a:t>Points (1-5)</a:t>
                      </a:r>
                      <a:endParaRPr lang="en-GB" sz="1100">
                        <a:solidFill>
                          <a:schemeClr val="bg1"/>
                        </a:solidFill>
                      </a:endParaRPr>
                    </a:p>
                  </a:txBody>
                  <a:tcPr anchor="ctr">
                    <a:solidFill>
                      <a:srgbClr val="8652A1"/>
                    </a:solidFill>
                  </a:tcPr>
                </a:tc>
                <a:tc>
                  <a:txBody>
                    <a:bodyPr/>
                    <a:lstStyle/>
                    <a:p>
                      <a:r>
                        <a:rPr lang="de-DE" sz="1100">
                          <a:solidFill>
                            <a:schemeClr val="bg1"/>
                          </a:solidFill>
                        </a:rPr>
                        <a:t>Comments</a:t>
                      </a:r>
                      <a:endParaRPr lang="en-GB" sz="1100">
                        <a:solidFill>
                          <a:schemeClr val="bg1"/>
                        </a:solidFill>
                      </a:endParaRPr>
                    </a:p>
                  </a:txBody>
                  <a:tcPr anchor="ctr">
                    <a:solidFill>
                      <a:srgbClr val="8652A1"/>
                    </a:solidFill>
                  </a:tcPr>
                </a:tc>
                <a:extLst>
                  <a:ext uri="{0D108BD9-81ED-4DB2-BD59-A6C34878D82A}">
                    <a16:rowId xmlns:a16="http://schemas.microsoft.com/office/drawing/2014/main" val="872849028"/>
                  </a:ext>
                </a:extLst>
              </a:tr>
              <a:tr h="540000">
                <a:tc>
                  <a:txBody>
                    <a:bodyPr/>
                    <a:lstStyle/>
                    <a:p>
                      <a:r>
                        <a:rPr lang="de-DE" sz="1100"/>
                        <a:t>Clarity &amp; </a:t>
                      </a:r>
                      <a:r>
                        <a:rPr lang="de-DE" sz="1100" err="1"/>
                        <a:t>Structure</a:t>
                      </a:r>
                      <a:endParaRPr lang="en-GB" sz="1100"/>
                    </a:p>
                  </a:txBody>
                  <a:tcPr anchor="ctr"/>
                </a:tc>
                <a:tc>
                  <a:txBody>
                    <a:bodyPr/>
                    <a:lstStyle/>
                    <a:p>
                      <a:endParaRPr lang="en-GB" sz="1100"/>
                    </a:p>
                  </a:txBody>
                  <a:tcPr anchor="ctr"/>
                </a:tc>
                <a:tc>
                  <a:txBody>
                    <a:bodyPr/>
                    <a:lstStyle/>
                    <a:p>
                      <a:endParaRPr lang="en-GB" sz="1100"/>
                    </a:p>
                  </a:txBody>
                  <a:tcPr anchor="ctr"/>
                </a:tc>
                <a:extLst>
                  <a:ext uri="{0D108BD9-81ED-4DB2-BD59-A6C34878D82A}">
                    <a16:rowId xmlns:a16="http://schemas.microsoft.com/office/drawing/2014/main" val="2903375667"/>
                  </a:ext>
                </a:extLst>
              </a:tr>
              <a:tr h="540000">
                <a:tc>
                  <a:txBody>
                    <a:bodyPr/>
                    <a:lstStyle/>
                    <a:p>
                      <a:r>
                        <a:rPr lang="de-DE" sz="1100"/>
                        <a:t>Innovative &amp; </a:t>
                      </a:r>
                      <a:r>
                        <a:rPr lang="de-DE" sz="1100" err="1"/>
                        <a:t>Sustainable</a:t>
                      </a:r>
                      <a:r>
                        <a:rPr lang="de-DE" sz="1100"/>
                        <a:t> Approach</a:t>
                      </a:r>
                      <a:endParaRPr lang="en-GB" sz="1100"/>
                    </a:p>
                  </a:txBody>
                  <a:tcPr anchor="ctr"/>
                </a:tc>
                <a:tc>
                  <a:txBody>
                    <a:bodyPr/>
                    <a:lstStyle/>
                    <a:p>
                      <a:endParaRPr lang="en-GB" sz="1100"/>
                    </a:p>
                  </a:txBody>
                  <a:tcPr anchor="ctr"/>
                </a:tc>
                <a:tc>
                  <a:txBody>
                    <a:bodyPr/>
                    <a:lstStyle/>
                    <a:p>
                      <a:endParaRPr lang="en-GB" sz="1100"/>
                    </a:p>
                  </a:txBody>
                  <a:tcPr anchor="ctr"/>
                </a:tc>
                <a:extLst>
                  <a:ext uri="{0D108BD9-81ED-4DB2-BD59-A6C34878D82A}">
                    <a16:rowId xmlns:a16="http://schemas.microsoft.com/office/drawing/2014/main" val="2402782029"/>
                  </a:ext>
                </a:extLst>
              </a:tr>
              <a:tr h="540000">
                <a:tc>
                  <a:txBody>
                    <a:bodyPr/>
                    <a:lstStyle/>
                    <a:p>
                      <a:r>
                        <a:rPr lang="de-DE" sz="1100"/>
                        <a:t>Use </a:t>
                      </a:r>
                      <a:r>
                        <a:rPr lang="de-DE" sz="1100" err="1"/>
                        <a:t>of</a:t>
                      </a:r>
                      <a:r>
                        <a:rPr lang="de-DE" sz="1100"/>
                        <a:t> Digital Tools</a:t>
                      </a:r>
                      <a:endParaRPr lang="en-GB" sz="1100"/>
                    </a:p>
                  </a:txBody>
                  <a:tcPr anchor="ctr"/>
                </a:tc>
                <a:tc>
                  <a:txBody>
                    <a:bodyPr/>
                    <a:lstStyle/>
                    <a:p>
                      <a:endParaRPr lang="en-GB" sz="1100"/>
                    </a:p>
                  </a:txBody>
                  <a:tcPr anchor="ctr"/>
                </a:tc>
                <a:tc>
                  <a:txBody>
                    <a:bodyPr/>
                    <a:lstStyle/>
                    <a:p>
                      <a:endParaRPr lang="en-GB" sz="1100"/>
                    </a:p>
                  </a:txBody>
                  <a:tcPr anchor="ctr"/>
                </a:tc>
                <a:extLst>
                  <a:ext uri="{0D108BD9-81ED-4DB2-BD59-A6C34878D82A}">
                    <a16:rowId xmlns:a16="http://schemas.microsoft.com/office/drawing/2014/main" val="2077393126"/>
                  </a:ext>
                </a:extLst>
              </a:tr>
              <a:tr h="540000">
                <a:tc>
                  <a:txBody>
                    <a:bodyPr/>
                    <a:lstStyle/>
                    <a:p>
                      <a:r>
                        <a:rPr lang="de-DE" sz="1100"/>
                        <a:t>Engagement &amp; </a:t>
                      </a:r>
                      <a:r>
                        <a:rPr lang="de-DE" sz="1100" err="1"/>
                        <a:t>Delivery</a:t>
                      </a:r>
                      <a:endParaRPr lang="en-GB" sz="1100"/>
                    </a:p>
                  </a:txBody>
                  <a:tcPr anchor="ctr"/>
                </a:tc>
                <a:tc>
                  <a:txBody>
                    <a:bodyPr/>
                    <a:lstStyle/>
                    <a:p>
                      <a:endParaRPr lang="en-GB" sz="1100"/>
                    </a:p>
                  </a:txBody>
                  <a:tcPr anchor="ctr"/>
                </a:tc>
                <a:tc>
                  <a:txBody>
                    <a:bodyPr/>
                    <a:lstStyle/>
                    <a:p>
                      <a:endParaRPr lang="en-GB" sz="1100"/>
                    </a:p>
                  </a:txBody>
                  <a:tcPr anchor="ctr"/>
                </a:tc>
                <a:extLst>
                  <a:ext uri="{0D108BD9-81ED-4DB2-BD59-A6C34878D82A}">
                    <a16:rowId xmlns:a16="http://schemas.microsoft.com/office/drawing/2014/main" val="3063335515"/>
                  </a:ext>
                </a:extLst>
              </a:tr>
              <a:tr h="540000">
                <a:tc>
                  <a:txBody>
                    <a:bodyPr/>
                    <a:lstStyle/>
                    <a:p>
                      <a:r>
                        <a:rPr lang="de-DE" sz="1100"/>
                        <a:t>Overall</a:t>
                      </a:r>
                      <a:endParaRPr lang="en-GB" sz="1100"/>
                    </a:p>
                  </a:txBody>
                  <a:tcPr anchor="ctr"/>
                </a:tc>
                <a:tc>
                  <a:txBody>
                    <a:bodyPr/>
                    <a:lstStyle/>
                    <a:p>
                      <a:endParaRPr lang="en-GB" sz="1100"/>
                    </a:p>
                  </a:txBody>
                  <a:tcPr anchor="ctr"/>
                </a:tc>
                <a:tc>
                  <a:txBody>
                    <a:bodyPr/>
                    <a:lstStyle/>
                    <a:p>
                      <a:endParaRPr lang="en-GB" sz="1100" dirty="0"/>
                    </a:p>
                  </a:txBody>
                  <a:tcPr anchor="ctr"/>
                </a:tc>
                <a:extLst>
                  <a:ext uri="{0D108BD9-81ED-4DB2-BD59-A6C34878D82A}">
                    <a16:rowId xmlns:a16="http://schemas.microsoft.com/office/drawing/2014/main" val="4115647227"/>
                  </a:ext>
                </a:extLst>
              </a:tr>
            </a:tbl>
          </a:graphicData>
        </a:graphic>
      </p:graphicFrame>
      <p:graphicFrame>
        <p:nvGraphicFramePr>
          <p:cNvPr id="8" name="Tabelle 7">
            <a:extLst>
              <a:ext uri="{FF2B5EF4-FFF2-40B4-BE49-F238E27FC236}">
                <a16:creationId xmlns:a16="http://schemas.microsoft.com/office/drawing/2014/main" id="{6492D38C-056D-2473-CE83-562E78330E15}"/>
              </a:ext>
            </a:extLst>
          </p:cNvPr>
          <p:cNvGraphicFramePr>
            <a:graphicFrameLocks noGrp="1"/>
          </p:cNvGraphicFramePr>
          <p:nvPr/>
        </p:nvGraphicFramePr>
        <p:xfrm>
          <a:off x="3871668" y="6113629"/>
          <a:ext cx="3065043" cy="3181080"/>
        </p:xfrm>
        <a:graphic>
          <a:graphicData uri="http://schemas.openxmlformats.org/drawingml/2006/table">
            <a:tbl>
              <a:tblPr firstRow="1" bandRow="1">
                <a:tableStyleId>{8799B23B-EC83-4686-B30A-512413B5E67A}</a:tableStyleId>
              </a:tblPr>
              <a:tblGrid>
                <a:gridCol w="995335">
                  <a:extLst>
                    <a:ext uri="{9D8B030D-6E8A-4147-A177-3AD203B41FA5}">
                      <a16:colId xmlns:a16="http://schemas.microsoft.com/office/drawing/2014/main" val="1833162277"/>
                    </a:ext>
                  </a:extLst>
                </a:gridCol>
                <a:gridCol w="629708">
                  <a:extLst>
                    <a:ext uri="{9D8B030D-6E8A-4147-A177-3AD203B41FA5}">
                      <a16:colId xmlns:a16="http://schemas.microsoft.com/office/drawing/2014/main" val="2334726549"/>
                    </a:ext>
                  </a:extLst>
                </a:gridCol>
                <a:gridCol w="1440000">
                  <a:extLst>
                    <a:ext uri="{9D8B030D-6E8A-4147-A177-3AD203B41FA5}">
                      <a16:colId xmlns:a16="http://schemas.microsoft.com/office/drawing/2014/main" val="2750898573"/>
                    </a:ext>
                  </a:extLst>
                </a:gridCol>
              </a:tblGrid>
              <a:tr h="370840">
                <a:tc>
                  <a:txBody>
                    <a:bodyPr/>
                    <a:lstStyle/>
                    <a:p>
                      <a:r>
                        <a:rPr lang="de-DE" sz="1100">
                          <a:solidFill>
                            <a:schemeClr val="bg1"/>
                          </a:solidFill>
                        </a:rPr>
                        <a:t>Group 2</a:t>
                      </a:r>
                      <a:endParaRPr lang="en-GB" sz="1100">
                        <a:solidFill>
                          <a:schemeClr val="bg1"/>
                        </a:solidFill>
                      </a:endParaRPr>
                    </a:p>
                  </a:txBody>
                  <a:tcPr anchor="ctr">
                    <a:solidFill>
                      <a:srgbClr val="8652A1"/>
                    </a:solidFill>
                  </a:tcPr>
                </a:tc>
                <a:tc>
                  <a:txBody>
                    <a:bodyPr/>
                    <a:lstStyle/>
                    <a:p>
                      <a:r>
                        <a:rPr lang="de-DE" sz="1100">
                          <a:solidFill>
                            <a:schemeClr val="bg1"/>
                          </a:solidFill>
                        </a:rPr>
                        <a:t>Points (1-5)</a:t>
                      </a:r>
                      <a:endParaRPr lang="en-GB" sz="1100">
                        <a:solidFill>
                          <a:schemeClr val="bg1"/>
                        </a:solidFill>
                      </a:endParaRPr>
                    </a:p>
                  </a:txBody>
                  <a:tcPr anchor="ctr">
                    <a:solidFill>
                      <a:srgbClr val="8652A1"/>
                    </a:solidFill>
                  </a:tcPr>
                </a:tc>
                <a:tc>
                  <a:txBody>
                    <a:bodyPr/>
                    <a:lstStyle/>
                    <a:p>
                      <a:r>
                        <a:rPr lang="de-DE" sz="1100">
                          <a:solidFill>
                            <a:schemeClr val="bg1"/>
                          </a:solidFill>
                        </a:rPr>
                        <a:t>Comments</a:t>
                      </a:r>
                      <a:endParaRPr lang="en-GB" sz="1100">
                        <a:solidFill>
                          <a:schemeClr val="bg1"/>
                        </a:solidFill>
                      </a:endParaRPr>
                    </a:p>
                  </a:txBody>
                  <a:tcPr anchor="ctr">
                    <a:solidFill>
                      <a:srgbClr val="8652A1"/>
                    </a:solidFill>
                  </a:tcPr>
                </a:tc>
                <a:extLst>
                  <a:ext uri="{0D108BD9-81ED-4DB2-BD59-A6C34878D82A}">
                    <a16:rowId xmlns:a16="http://schemas.microsoft.com/office/drawing/2014/main" val="872849028"/>
                  </a:ext>
                </a:extLst>
              </a:tr>
              <a:tr h="540000">
                <a:tc>
                  <a:txBody>
                    <a:bodyPr/>
                    <a:lstStyle/>
                    <a:p>
                      <a:r>
                        <a:rPr lang="de-DE" sz="1100"/>
                        <a:t>Clarity &amp; </a:t>
                      </a:r>
                      <a:r>
                        <a:rPr lang="de-DE" sz="1100" err="1"/>
                        <a:t>Structure</a:t>
                      </a:r>
                      <a:endParaRPr lang="en-GB" sz="1100"/>
                    </a:p>
                  </a:txBody>
                  <a:tcPr anchor="ctr"/>
                </a:tc>
                <a:tc>
                  <a:txBody>
                    <a:bodyPr/>
                    <a:lstStyle/>
                    <a:p>
                      <a:endParaRPr lang="en-GB" sz="1100"/>
                    </a:p>
                  </a:txBody>
                  <a:tcPr anchor="ctr"/>
                </a:tc>
                <a:tc>
                  <a:txBody>
                    <a:bodyPr/>
                    <a:lstStyle/>
                    <a:p>
                      <a:endParaRPr lang="en-GB" sz="1100"/>
                    </a:p>
                  </a:txBody>
                  <a:tcPr anchor="ctr"/>
                </a:tc>
                <a:extLst>
                  <a:ext uri="{0D108BD9-81ED-4DB2-BD59-A6C34878D82A}">
                    <a16:rowId xmlns:a16="http://schemas.microsoft.com/office/drawing/2014/main" val="2903375667"/>
                  </a:ext>
                </a:extLst>
              </a:tr>
              <a:tr h="540000">
                <a:tc>
                  <a:txBody>
                    <a:bodyPr/>
                    <a:lstStyle/>
                    <a:p>
                      <a:r>
                        <a:rPr lang="de-DE" sz="1100"/>
                        <a:t>Innovative &amp; </a:t>
                      </a:r>
                      <a:r>
                        <a:rPr lang="de-DE" sz="1100" err="1"/>
                        <a:t>Sustainable</a:t>
                      </a:r>
                      <a:r>
                        <a:rPr lang="de-DE" sz="1100"/>
                        <a:t> Approach</a:t>
                      </a:r>
                      <a:endParaRPr lang="en-GB" sz="1100"/>
                    </a:p>
                  </a:txBody>
                  <a:tcPr anchor="ctr"/>
                </a:tc>
                <a:tc>
                  <a:txBody>
                    <a:bodyPr/>
                    <a:lstStyle/>
                    <a:p>
                      <a:endParaRPr lang="en-GB" sz="1100"/>
                    </a:p>
                  </a:txBody>
                  <a:tcPr anchor="ctr"/>
                </a:tc>
                <a:tc>
                  <a:txBody>
                    <a:bodyPr/>
                    <a:lstStyle/>
                    <a:p>
                      <a:endParaRPr lang="en-GB" sz="1100"/>
                    </a:p>
                  </a:txBody>
                  <a:tcPr anchor="ctr"/>
                </a:tc>
                <a:extLst>
                  <a:ext uri="{0D108BD9-81ED-4DB2-BD59-A6C34878D82A}">
                    <a16:rowId xmlns:a16="http://schemas.microsoft.com/office/drawing/2014/main" val="2402782029"/>
                  </a:ext>
                </a:extLst>
              </a:tr>
              <a:tr h="540000">
                <a:tc>
                  <a:txBody>
                    <a:bodyPr/>
                    <a:lstStyle/>
                    <a:p>
                      <a:r>
                        <a:rPr lang="de-DE" sz="1100"/>
                        <a:t>Use </a:t>
                      </a:r>
                      <a:r>
                        <a:rPr lang="de-DE" sz="1100" err="1"/>
                        <a:t>of</a:t>
                      </a:r>
                      <a:r>
                        <a:rPr lang="de-DE" sz="1100"/>
                        <a:t> Digital Tools</a:t>
                      </a:r>
                      <a:endParaRPr lang="en-GB" sz="1100"/>
                    </a:p>
                  </a:txBody>
                  <a:tcPr anchor="ctr"/>
                </a:tc>
                <a:tc>
                  <a:txBody>
                    <a:bodyPr/>
                    <a:lstStyle/>
                    <a:p>
                      <a:endParaRPr lang="en-GB" sz="1100"/>
                    </a:p>
                  </a:txBody>
                  <a:tcPr anchor="ctr"/>
                </a:tc>
                <a:tc>
                  <a:txBody>
                    <a:bodyPr/>
                    <a:lstStyle/>
                    <a:p>
                      <a:endParaRPr lang="en-GB" sz="1100"/>
                    </a:p>
                  </a:txBody>
                  <a:tcPr anchor="ctr"/>
                </a:tc>
                <a:extLst>
                  <a:ext uri="{0D108BD9-81ED-4DB2-BD59-A6C34878D82A}">
                    <a16:rowId xmlns:a16="http://schemas.microsoft.com/office/drawing/2014/main" val="2077393126"/>
                  </a:ext>
                </a:extLst>
              </a:tr>
              <a:tr h="540000">
                <a:tc>
                  <a:txBody>
                    <a:bodyPr/>
                    <a:lstStyle/>
                    <a:p>
                      <a:r>
                        <a:rPr lang="de-DE" sz="1100"/>
                        <a:t>Engagement &amp; </a:t>
                      </a:r>
                      <a:r>
                        <a:rPr lang="de-DE" sz="1100" err="1"/>
                        <a:t>Delivery</a:t>
                      </a:r>
                      <a:endParaRPr lang="en-GB" sz="1100"/>
                    </a:p>
                  </a:txBody>
                  <a:tcPr anchor="ctr"/>
                </a:tc>
                <a:tc>
                  <a:txBody>
                    <a:bodyPr/>
                    <a:lstStyle/>
                    <a:p>
                      <a:endParaRPr lang="en-GB" sz="1100"/>
                    </a:p>
                  </a:txBody>
                  <a:tcPr anchor="ctr"/>
                </a:tc>
                <a:tc>
                  <a:txBody>
                    <a:bodyPr/>
                    <a:lstStyle/>
                    <a:p>
                      <a:endParaRPr lang="en-GB" sz="1100"/>
                    </a:p>
                  </a:txBody>
                  <a:tcPr anchor="ctr"/>
                </a:tc>
                <a:extLst>
                  <a:ext uri="{0D108BD9-81ED-4DB2-BD59-A6C34878D82A}">
                    <a16:rowId xmlns:a16="http://schemas.microsoft.com/office/drawing/2014/main" val="3063335515"/>
                  </a:ext>
                </a:extLst>
              </a:tr>
              <a:tr h="540000">
                <a:tc>
                  <a:txBody>
                    <a:bodyPr/>
                    <a:lstStyle/>
                    <a:p>
                      <a:r>
                        <a:rPr lang="de-DE" sz="1100"/>
                        <a:t>Overall</a:t>
                      </a:r>
                      <a:endParaRPr lang="en-GB" sz="1100"/>
                    </a:p>
                  </a:txBody>
                  <a:tcPr anchor="ctr"/>
                </a:tc>
                <a:tc>
                  <a:txBody>
                    <a:bodyPr/>
                    <a:lstStyle/>
                    <a:p>
                      <a:endParaRPr lang="en-GB" sz="1100"/>
                    </a:p>
                  </a:txBody>
                  <a:tcPr anchor="ctr"/>
                </a:tc>
                <a:tc>
                  <a:txBody>
                    <a:bodyPr/>
                    <a:lstStyle/>
                    <a:p>
                      <a:endParaRPr lang="en-GB" sz="1100"/>
                    </a:p>
                  </a:txBody>
                  <a:tcPr anchor="ctr"/>
                </a:tc>
                <a:extLst>
                  <a:ext uri="{0D108BD9-81ED-4DB2-BD59-A6C34878D82A}">
                    <a16:rowId xmlns:a16="http://schemas.microsoft.com/office/drawing/2014/main" val="4115647227"/>
                  </a:ext>
                </a:extLst>
              </a:tr>
            </a:tbl>
          </a:graphicData>
        </a:graphic>
      </p:graphicFrame>
    </p:spTree>
    <p:extLst>
      <p:ext uri="{BB962C8B-B14F-4D97-AF65-F5344CB8AC3E}">
        <p14:creationId xmlns:p14="http://schemas.microsoft.com/office/powerpoint/2010/main" val="41883746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a:lstStyle/>
          <a:p>
            <a:r>
              <a:rPr lang="en-GB" sz="8800"/>
              <a:t>WEEK 15</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38</a:t>
            </a:fld>
            <a:endParaRPr lang="fr-CA"/>
          </a:p>
        </p:txBody>
      </p:sp>
      <p:pic>
        <p:nvPicPr>
          <p:cNvPr id="5" name="Picture Placeholder 20">
            <a:extLst>
              <a:ext uri="{FF2B5EF4-FFF2-40B4-BE49-F238E27FC236}">
                <a16:creationId xmlns:a16="http://schemas.microsoft.com/office/drawing/2014/main" id="{8D17AF8D-908C-1EFC-C64F-E6C283F71DC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35218538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741470" y="1807812"/>
            <a:ext cx="6076734" cy="2565532"/>
          </a:xfrm>
        </p:spPr>
        <p:txBody>
          <a:bodyPr numCol="1"/>
          <a:lstStyle/>
          <a:p>
            <a:pPr algn="just"/>
            <a:r>
              <a:rPr lang="en-GB" sz="1600" b="1">
                <a:solidFill>
                  <a:srgbClr val="8652A1"/>
                </a:solidFill>
              </a:rPr>
              <a:t>BEFORE CLASS</a:t>
            </a:r>
            <a:endParaRPr lang="en-GB" sz="1600" b="1" dirty="0">
              <a:solidFill>
                <a:srgbClr val="8652A1"/>
              </a:solidFill>
            </a:endParaRPr>
          </a:p>
          <a:p>
            <a:pPr algn="just"/>
            <a:r>
              <a:rPr lang="en-GB">
                <a:solidFill>
                  <a:schemeClr val="tx1"/>
                </a:solidFill>
              </a:rPr>
              <a:t>Before the last class, submit a reflection on the module</a:t>
            </a:r>
            <a:r>
              <a:rPr lang="en-GB" dirty="0">
                <a:solidFill>
                  <a:schemeClr val="tx1"/>
                </a:solidFill>
              </a:rPr>
              <a:t> in a reflective blog format</a:t>
            </a:r>
            <a:r>
              <a:rPr lang="en-GB">
                <a:solidFill>
                  <a:schemeClr val="tx1"/>
                </a:solidFill>
              </a:rPr>
              <a:t>.</a:t>
            </a:r>
            <a:endParaRPr lang="en-GB" dirty="0">
              <a:solidFill>
                <a:schemeClr val="tx1"/>
              </a:solidFill>
            </a:endParaRPr>
          </a:p>
          <a:p>
            <a:pPr algn="just"/>
            <a:endParaRPr lang="en-GB" dirty="0">
              <a:solidFill>
                <a:schemeClr val="tx1"/>
              </a:solidFill>
            </a:endParaRPr>
          </a:p>
          <a:p>
            <a:pPr algn="just"/>
            <a:r>
              <a:rPr lang="en-GB">
                <a:solidFill>
                  <a:schemeClr val="tx1"/>
                </a:solidFill>
              </a:rPr>
              <a:t>This worksheet will guide you in writing a structured reflective blog on:</a:t>
            </a:r>
            <a:endParaRPr lang="en-GB" dirty="0">
              <a:solidFill>
                <a:schemeClr val="tx1"/>
              </a:solidFill>
            </a:endParaRPr>
          </a:p>
          <a:p>
            <a:pPr marL="171450" indent="-171450" algn="just">
              <a:buFont typeface="Wingdings" panose="05000000000000000000" pitchFamily="2" charset="2"/>
              <a:buChar char="q"/>
            </a:pPr>
            <a:r>
              <a:rPr lang="en-GB"/>
              <a:t>The </a:t>
            </a:r>
            <a:r>
              <a:rPr lang="en-GB" b="1"/>
              <a:t>digitalisation of innovation management practices</a:t>
            </a:r>
            <a:r>
              <a:rPr lang="en-GB"/>
              <a:t>.</a:t>
            </a:r>
            <a:endParaRPr lang="en-GB" dirty="0"/>
          </a:p>
          <a:p>
            <a:pPr marL="171450" indent="-171450" algn="just">
              <a:buFont typeface="Wingdings" panose="05000000000000000000" pitchFamily="2" charset="2"/>
              <a:buChar char="q"/>
            </a:pPr>
            <a:r>
              <a:rPr lang="en-GB"/>
              <a:t>Its </a:t>
            </a:r>
            <a:r>
              <a:rPr lang="en-GB" b="1"/>
              <a:t>impact on sustainable logistics</a:t>
            </a:r>
            <a:r>
              <a:rPr lang="en-GB"/>
              <a:t> and the </a:t>
            </a:r>
            <a:r>
              <a:rPr lang="en-GB" b="1"/>
              <a:t>SDGs</a:t>
            </a:r>
            <a:r>
              <a:rPr lang="en-GB"/>
              <a:t>.</a:t>
            </a:r>
            <a:endParaRPr lang="en-GB" dirty="0"/>
          </a:p>
          <a:p>
            <a:pPr marL="171450" indent="-171450" algn="just">
              <a:buFont typeface="Wingdings" panose="05000000000000000000" pitchFamily="2" charset="2"/>
              <a:buChar char="q"/>
            </a:pPr>
            <a:r>
              <a:rPr lang="en-GB" b="1"/>
              <a:t>Lessons learned </a:t>
            </a:r>
            <a:r>
              <a:rPr lang="en-GB"/>
              <a:t>throughout the module.</a:t>
            </a:r>
            <a:endParaRPr lang="en-GB" dirty="0"/>
          </a:p>
          <a:p>
            <a:pPr algn="just"/>
            <a:endParaRPr lang="en-GB" dirty="0"/>
          </a:p>
          <a:p>
            <a:pPr algn="just"/>
            <a:r>
              <a:rPr lang="en-GB"/>
              <a:t>Your reflection should be </a:t>
            </a:r>
            <a:r>
              <a:rPr lang="en-GB" b="1"/>
              <a:t>analytical and personal</a:t>
            </a:r>
            <a:r>
              <a:rPr lang="en-GB"/>
              <a:t>, demonstrating how your understanding has evolved. These blogs will then be discussed in class to reflect on lessons learned.</a:t>
            </a:r>
            <a:endParaRPr lang="en-GB" dirty="0"/>
          </a:p>
          <a:p>
            <a:pPr algn="just"/>
            <a:endParaRPr lang="en-GB" sz="1600" b="1" dirty="0">
              <a:solidFill>
                <a:srgbClr val="8652A1"/>
              </a:solidFill>
            </a:endParaRPr>
          </a:p>
          <a:p>
            <a:pPr algn="just"/>
            <a:r>
              <a:rPr lang="en-GB" sz="1600" b="1">
                <a:solidFill>
                  <a:srgbClr val="8652A1"/>
                </a:solidFill>
              </a:rPr>
              <a:t>Step 1: Structuring </a:t>
            </a:r>
            <a:r>
              <a:rPr lang="en-GB" sz="1600" b="1" dirty="0">
                <a:solidFill>
                  <a:srgbClr val="8652A1"/>
                </a:solidFill>
              </a:rPr>
              <a:t>Your</a:t>
            </a:r>
            <a:r>
              <a:rPr lang="en-GB" sz="1600" b="1">
                <a:solidFill>
                  <a:srgbClr val="8652A1"/>
                </a:solidFill>
              </a:rPr>
              <a:t> Reflective Blog</a:t>
            </a:r>
            <a:endParaRPr lang="en-GB" sz="1600" b="1" dirty="0">
              <a:solidFill>
                <a:srgbClr val="8652A1"/>
              </a:solidFill>
            </a:endParaRPr>
          </a:p>
          <a:p>
            <a:pPr algn="just"/>
            <a:endParaRPr lang="en-GB" b="1" dirty="0"/>
          </a:p>
          <a:p>
            <a:pPr algn="just"/>
            <a:r>
              <a:rPr lang="en-GB" b="1"/>
              <a:t>1. Introduction (150-200 words)</a:t>
            </a:r>
            <a:endParaRPr lang="en-GB" b="1" dirty="0"/>
          </a:p>
          <a:p>
            <a:pPr marL="171450" indent="-171450" algn="just">
              <a:buFont typeface="Wingdings" panose="05000000000000000000" pitchFamily="2" charset="2"/>
              <a:buChar char="q"/>
            </a:pPr>
            <a:r>
              <a:rPr lang="en-GB"/>
              <a:t>Briefly introduce the </a:t>
            </a:r>
            <a:r>
              <a:rPr lang="en-GB" b="1"/>
              <a:t>key themes</a:t>
            </a:r>
            <a:r>
              <a:rPr lang="en-GB"/>
              <a:t> of your reflection (digitalisation, innovation management, and sustainability).</a:t>
            </a:r>
            <a:endParaRPr lang="en-GB" dirty="0"/>
          </a:p>
          <a:p>
            <a:pPr marL="171450" indent="-171450" algn="just">
              <a:buFont typeface="Wingdings" panose="05000000000000000000" pitchFamily="2" charset="2"/>
              <a:buChar char="q"/>
            </a:pPr>
            <a:r>
              <a:rPr lang="en-GB"/>
              <a:t>State </a:t>
            </a:r>
            <a:r>
              <a:rPr lang="en-GB" b="1"/>
              <a:t>your initial perspective</a:t>
            </a:r>
            <a:r>
              <a:rPr lang="en-GB"/>
              <a:t> before starting the module.</a:t>
            </a:r>
            <a:endParaRPr lang="en-GB" dirty="0"/>
          </a:p>
          <a:p>
            <a:pPr marL="171450" indent="-171450" algn="just">
              <a:buFont typeface="Wingdings" panose="05000000000000000000" pitchFamily="2" charset="2"/>
              <a:buChar char="q"/>
            </a:pPr>
            <a:r>
              <a:rPr lang="en-GB"/>
              <a:t>Mention </a:t>
            </a:r>
            <a:r>
              <a:rPr lang="en-GB" b="1"/>
              <a:t>one key question or challenge</a:t>
            </a:r>
            <a:r>
              <a:rPr lang="en-GB"/>
              <a:t> you explored.</a:t>
            </a:r>
            <a:endParaRPr lang="en-GB" dirty="0"/>
          </a:p>
          <a:p>
            <a:pPr algn="just"/>
            <a:endParaRPr lang="en-GB" b="1" dirty="0"/>
          </a:p>
          <a:p>
            <a:pPr algn="just"/>
            <a:r>
              <a:rPr lang="en-GB" b="1"/>
              <a:t>2. Main Reflection (500-600 words)</a:t>
            </a:r>
            <a:endParaRPr lang="en-GB" b="1" dirty="0"/>
          </a:p>
          <a:p>
            <a:pPr algn="just"/>
            <a:r>
              <a:rPr lang="en-GB"/>
              <a:t>Reflect on the following questions:</a:t>
            </a:r>
            <a:endParaRPr lang="en-GB" dirty="0"/>
          </a:p>
          <a:p>
            <a:pPr marL="6350" lvl="1" algn="just"/>
            <a:r>
              <a:rPr lang="en-GB" sz="1100" b="1">
                <a:latin typeface="+mn-lt"/>
              </a:rPr>
              <a:t>A. Digitalisation in Innovation Management</a:t>
            </a:r>
            <a:endParaRPr lang="en-GB" sz="1100" b="1" dirty="0">
              <a:latin typeface="+mn-lt"/>
            </a:endParaRPr>
          </a:p>
          <a:p>
            <a:pPr marL="177800" lvl="1" indent="-171450" algn="just">
              <a:buFont typeface="Wingdings" panose="05000000000000000000" pitchFamily="2" charset="2"/>
              <a:buChar char="q"/>
              <a:tabLst>
                <a:tab pos="350838" algn="l"/>
              </a:tabLst>
            </a:pPr>
            <a:r>
              <a:rPr lang="en-GB" sz="1100">
                <a:latin typeface="+mn-lt"/>
              </a:rPr>
              <a:t>How have digital tools influenced </a:t>
            </a:r>
            <a:r>
              <a:rPr lang="en-GB" sz="1100" b="1">
                <a:latin typeface="+mn-lt"/>
              </a:rPr>
              <a:t>each stage of the innovation management process</a:t>
            </a:r>
            <a:r>
              <a:rPr lang="en-GB" sz="1100">
                <a:latin typeface="+mn-lt"/>
              </a:rPr>
              <a:t>?</a:t>
            </a:r>
            <a:endParaRPr lang="en-GB" sz="1100" dirty="0">
              <a:latin typeface="+mn-lt"/>
            </a:endParaRPr>
          </a:p>
          <a:p>
            <a:pPr marL="177800" lvl="1" indent="-171450" algn="just">
              <a:buFont typeface="Wingdings" panose="05000000000000000000" pitchFamily="2" charset="2"/>
              <a:buChar char="q"/>
              <a:tabLst>
                <a:tab pos="350838" algn="l"/>
              </a:tabLst>
            </a:pPr>
            <a:r>
              <a:rPr lang="en-GB" sz="1100">
                <a:latin typeface="+mn-lt"/>
              </a:rPr>
              <a:t>Which </a:t>
            </a:r>
            <a:r>
              <a:rPr lang="en-GB" sz="1100" b="1">
                <a:latin typeface="+mn-lt"/>
              </a:rPr>
              <a:t>digital tools</a:t>
            </a:r>
            <a:r>
              <a:rPr lang="en-GB" sz="1100">
                <a:latin typeface="+mn-lt"/>
              </a:rPr>
              <a:t> did you find most effective? Why?</a:t>
            </a:r>
            <a:endParaRPr lang="en-GB" sz="1100" dirty="0">
              <a:latin typeface="+mn-lt"/>
            </a:endParaRPr>
          </a:p>
          <a:p>
            <a:pPr marL="177800" lvl="1" indent="-171450" algn="just">
              <a:buFont typeface="Wingdings" panose="05000000000000000000" pitchFamily="2" charset="2"/>
              <a:buChar char="q"/>
              <a:tabLst>
                <a:tab pos="350838" algn="l"/>
              </a:tabLst>
            </a:pPr>
            <a:r>
              <a:rPr lang="en-GB" sz="1100">
                <a:latin typeface="+mn-lt"/>
              </a:rPr>
              <a:t>Did digitalisation create any </a:t>
            </a:r>
            <a:r>
              <a:rPr lang="en-GB" sz="1100" b="1">
                <a:latin typeface="+mn-lt"/>
              </a:rPr>
              <a:t>challenges or limitations</a:t>
            </a:r>
            <a:r>
              <a:rPr lang="en-GB" sz="1100">
                <a:latin typeface="+mn-lt"/>
              </a:rPr>
              <a:t>?</a:t>
            </a:r>
            <a:endParaRPr lang="en-GB" sz="1100" dirty="0">
              <a:latin typeface="+mn-lt"/>
            </a:endParaRPr>
          </a:p>
          <a:p>
            <a:pPr marL="6350" lvl="1" algn="just"/>
            <a:r>
              <a:rPr lang="en-GB" sz="1100" b="1">
                <a:latin typeface="+mn-lt"/>
              </a:rPr>
              <a:t>B. Sustainable Logistics and the SDGs</a:t>
            </a:r>
            <a:endParaRPr lang="en-GB" sz="1100" b="1" dirty="0">
              <a:latin typeface="+mn-lt"/>
            </a:endParaRPr>
          </a:p>
          <a:p>
            <a:pPr marL="177800" lvl="1" indent="-171450" algn="just">
              <a:buFont typeface="Wingdings" panose="05000000000000000000" pitchFamily="2" charset="2"/>
              <a:buChar char="q"/>
            </a:pPr>
            <a:r>
              <a:rPr lang="en-GB" sz="1100">
                <a:latin typeface="+mn-lt"/>
              </a:rPr>
              <a:t>How does digitalisation </a:t>
            </a:r>
            <a:r>
              <a:rPr lang="en-GB" sz="1100" b="1">
                <a:latin typeface="+mn-lt"/>
              </a:rPr>
              <a:t>contribute to sustainable logistics</a:t>
            </a:r>
            <a:r>
              <a:rPr lang="en-GB" sz="1100">
                <a:latin typeface="+mn-lt"/>
              </a:rPr>
              <a:t>?</a:t>
            </a:r>
            <a:endParaRPr lang="en-GB" sz="1100" dirty="0">
              <a:latin typeface="+mn-lt"/>
            </a:endParaRPr>
          </a:p>
          <a:p>
            <a:pPr marL="177800" lvl="1" indent="-171450" algn="just">
              <a:buFont typeface="Wingdings" panose="05000000000000000000" pitchFamily="2" charset="2"/>
              <a:buChar char="q"/>
            </a:pPr>
            <a:r>
              <a:rPr lang="en-GB" sz="1100">
                <a:latin typeface="+mn-lt"/>
              </a:rPr>
              <a:t>Which </a:t>
            </a:r>
            <a:r>
              <a:rPr lang="en-GB" sz="1100" b="1">
                <a:latin typeface="+mn-lt"/>
              </a:rPr>
              <a:t>SDGs</a:t>
            </a:r>
            <a:r>
              <a:rPr lang="en-GB" sz="1100">
                <a:latin typeface="+mn-lt"/>
              </a:rPr>
              <a:t> were most relevant to your case study?</a:t>
            </a:r>
            <a:endParaRPr lang="en-GB" sz="1100" dirty="0">
              <a:latin typeface="+mn-lt"/>
            </a:endParaRPr>
          </a:p>
          <a:p>
            <a:pPr marL="177800" lvl="1" indent="-171450" algn="just">
              <a:buFont typeface="Wingdings" panose="05000000000000000000" pitchFamily="2" charset="2"/>
              <a:buChar char="q"/>
            </a:pPr>
            <a:r>
              <a:rPr lang="en-GB" sz="1100">
                <a:latin typeface="+mn-lt"/>
              </a:rPr>
              <a:t>How could companies balance </a:t>
            </a:r>
            <a:r>
              <a:rPr lang="en-GB" sz="1100" b="1">
                <a:latin typeface="+mn-lt"/>
              </a:rPr>
              <a:t>innovation, digital transformation, and sustainability goals</a:t>
            </a:r>
            <a:r>
              <a:rPr lang="en-GB" sz="1100">
                <a:latin typeface="+mn-lt"/>
              </a:rPr>
              <a:t>?</a:t>
            </a:r>
            <a:endParaRPr lang="en-GB" sz="1100" dirty="0">
              <a:latin typeface="+mn-lt"/>
            </a:endParaRPr>
          </a:p>
          <a:p>
            <a:pPr marL="6350" lvl="1" algn="just"/>
            <a:r>
              <a:rPr lang="en-GB" sz="1100" b="1">
                <a:latin typeface="+mn-lt"/>
              </a:rPr>
              <a:t>C. Lessons Learned &amp; Personal Growth</a:t>
            </a:r>
            <a:endParaRPr lang="en-GB" sz="1100" b="1" dirty="0">
              <a:latin typeface="+mn-lt"/>
            </a:endParaRPr>
          </a:p>
          <a:p>
            <a:pPr marL="177800" lvl="1" indent="-171450" algn="just">
              <a:buFont typeface="Wingdings" panose="05000000000000000000" pitchFamily="2" charset="2"/>
              <a:buChar char="q"/>
            </a:pPr>
            <a:r>
              <a:rPr lang="en-GB" sz="1100">
                <a:latin typeface="+mn-lt"/>
              </a:rPr>
              <a:t>What was your biggest </a:t>
            </a:r>
            <a:r>
              <a:rPr lang="en-GB" sz="1100" b="1">
                <a:latin typeface="+mn-lt"/>
              </a:rPr>
              <a:t>takeaway</a:t>
            </a:r>
            <a:r>
              <a:rPr lang="en-GB" sz="1100">
                <a:latin typeface="+mn-lt"/>
              </a:rPr>
              <a:t> from the module?</a:t>
            </a:r>
            <a:endParaRPr lang="en-GB" sz="1100" dirty="0">
              <a:latin typeface="+mn-lt"/>
            </a:endParaRPr>
          </a:p>
          <a:p>
            <a:pPr marL="177800" lvl="1" indent="-171450" algn="just">
              <a:buFont typeface="Wingdings" panose="05000000000000000000" pitchFamily="2" charset="2"/>
              <a:buChar char="q"/>
            </a:pPr>
            <a:r>
              <a:rPr lang="en-GB" sz="1100">
                <a:latin typeface="+mn-lt"/>
              </a:rPr>
              <a:t>How has your </a:t>
            </a:r>
            <a:r>
              <a:rPr lang="en-GB" sz="1100" b="1">
                <a:latin typeface="+mn-lt"/>
              </a:rPr>
              <a:t>understanding of innovation management</a:t>
            </a:r>
            <a:r>
              <a:rPr lang="en-GB" sz="1100">
                <a:latin typeface="+mn-lt"/>
              </a:rPr>
              <a:t> changed?</a:t>
            </a:r>
            <a:endParaRPr lang="en-GB" sz="1100" dirty="0">
              <a:latin typeface="+mn-lt"/>
            </a:endParaRPr>
          </a:p>
          <a:p>
            <a:pPr marL="177800" lvl="1" indent="-171450" algn="just">
              <a:buFont typeface="Wingdings" panose="05000000000000000000" pitchFamily="2" charset="2"/>
              <a:buChar char="q"/>
            </a:pPr>
            <a:r>
              <a:rPr lang="en-GB" sz="1100">
                <a:latin typeface="+mn-lt"/>
              </a:rPr>
              <a:t>What </a:t>
            </a:r>
            <a:r>
              <a:rPr lang="en-GB" sz="1100" b="1">
                <a:latin typeface="+mn-lt"/>
              </a:rPr>
              <a:t>skills or knowledge</a:t>
            </a:r>
            <a:r>
              <a:rPr lang="en-GB" sz="1100">
                <a:latin typeface="+mn-lt"/>
              </a:rPr>
              <a:t> will you apply in the future?</a:t>
            </a:r>
            <a:endParaRPr lang="en-GB" sz="1100" dirty="0">
              <a:latin typeface="+mn-lt"/>
            </a:endParaRPr>
          </a:p>
          <a:p>
            <a:pPr algn="just"/>
            <a:endParaRPr lang="en-GB" b="1" dirty="0"/>
          </a:p>
          <a:p>
            <a:pPr algn="just"/>
            <a:r>
              <a:rPr lang="en-GB" b="1"/>
              <a:t>3. Conclusion (150-200 words)</a:t>
            </a:r>
            <a:endParaRPr lang="en-GB" b="1" dirty="0"/>
          </a:p>
          <a:p>
            <a:pPr marL="171450" indent="-171450" algn="just">
              <a:buFont typeface="Wingdings" panose="05000000000000000000" pitchFamily="2" charset="2"/>
              <a:buChar char="q"/>
            </a:pPr>
            <a:r>
              <a:rPr lang="en-GB"/>
              <a:t>Summarise your </a:t>
            </a:r>
            <a:r>
              <a:rPr lang="en-GB" b="1"/>
              <a:t>main insights</a:t>
            </a:r>
            <a:r>
              <a:rPr lang="en-GB"/>
              <a:t>.</a:t>
            </a:r>
            <a:endParaRPr lang="en-GB" dirty="0"/>
          </a:p>
          <a:p>
            <a:pPr marL="171450" indent="-171450" algn="just">
              <a:buFont typeface="Wingdings" panose="05000000000000000000" pitchFamily="2" charset="2"/>
              <a:buChar char="q"/>
            </a:pPr>
            <a:r>
              <a:rPr lang="en-GB"/>
              <a:t>Provide </a:t>
            </a:r>
            <a:r>
              <a:rPr lang="en-GB" b="1"/>
              <a:t>one recommendation</a:t>
            </a:r>
            <a:r>
              <a:rPr lang="en-GB"/>
              <a:t> for improving digital innovation management in logistics.</a:t>
            </a:r>
            <a:endParaRPr lang="en-GB" dirty="0"/>
          </a:p>
          <a:p>
            <a:pPr marL="171450" indent="-171450" algn="just">
              <a:buFont typeface="Wingdings" panose="05000000000000000000" pitchFamily="2" charset="2"/>
              <a:buChar char="q"/>
            </a:pPr>
            <a:r>
              <a:rPr lang="en-GB"/>
              <a:t>Reflect on how this module </a:t>
            </a:r>
            <a:r>
              <a:rPr lang="en-GB" b="1"/>
              <a:t>influenced your career or academic interests</a:t>
            </a:r>
            <a:r>
              <a:rPr lang="en-GB"/>
              <a:t>.</a:t>
            </a:r>
            <a:endParaRPr lang="en-GB" dirty="0"/>
          </a:p>
          <a:p>
            <a:pPr algn="just"/>
            <a:endParaRPr lang="en-GB" sz="1600" b="1" dirty="0">
              <a:solidFill>
                <a:srgbClr val="8652A1"/>
              </a:solidFill>
            </a:endParaRPr>
          </a:p>
          <a:p>
            <a:pPr algn="just"/>
            <a:endParaRPr lang="en-GB" dirty="0"/>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39</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REFLECTIONS AND LEARNING CONCLUSION</a:t>
            </a:r>
            <a:endParaRPr lang="en-US"/>
          </a:p>
        </p:txBody>
      </p:sp>
    </p:spTree>
    <p:extLst>
      <p:ext uri="{BB962C8B-B14F-4D97-AF65-F5344CB8AC3E}">
        <p14:creationId xmlns:p14="http://schemas.microsoft.com/office/powerpoint/2010/main" val="4139139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BDE29-E811-695C-42C8-B258B6668105}"/>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19A15F68-8A59-36D3-76D6-C21D1F616D5E}"/>
              </a:ext>
            </a:extLst>
          </p:cNvPr>
          <p:cNvSpPr>
            <a:spLocks noGrp="1"/>
          </p:cNvSpPr>
          <p:nvPr>
            <p:ph type="body" sz="quarter" idx="64"/>
          </p:nvPr>
        </p:nvSpPr>
        <p:spPr>
          <a:xfrm>
            <a:off x="697281" y="1599144"/>
            <a:ext cx="6076734" cy="2565532"/>
          </a:xfrm>
        </p:spPr>
        <p:txBody>
          <a:bodyPr numCol="1"/>
          <a:lstStyle/>
          <a:p>
            <a:pPr algn="just"/>
            <a:r>
              <a:rPr lang="en-GB" sz="1600" b="1" dirty="0">
                <a:solidFill>
                  <a:srgbClr val="8652A1"/>
                </a:solidFill>
              </a:rPr>
              <a:t>Step 2: Research Digital Tools for Innovation</a:t>
            </a:r>
          </a:p>
          <a:p>
            <a:pPr algn="just"/>
            <a:endParaRPr lang="en-GB" dirty="0"/>
          </a:p>
          <a:p>
            <a:pPr algn="just"/>
            <a:r>
              <a:rPr lang="en-GB" dirty="0"/>
              <a:t>Identify </a:t>
            </a:r>
            <a:r>
              <a:rPr lang="en-GB" b="1" dirty="0"/>
              <a:t>two or more</a:t>
            </a:r>
            <a:r>
              <a:rPr lang="en-GB" dirty="0"/>
              <a:t> </a:t>
            </a:r>
            <a:r>
              <a:rPr lang="en-GB" b="1" dirty="0"/>
              <a:t>digital tools </a:t>
            </a:r>
            <a:r>
              <a:rPr lang="en-GB" dirty="0"/>
              <a:t>that could help manage the implementation of innovative and sustainable solutions tailored to your </a:t>
            </a:r>
            <a:r>
              <a:rPr lang="en-GB" b="1" dirty="0"/>
              <a:t>company's context </a:t>
            </a:r>
            <a:r>
              <a:rPr lang="en-GB" dirty="0"/>
              <a:t>(from Step 1).</a:t>
            </a:r>
          </a:p>
          <a:p>
            <a:pPr algn="just"/>
            <a:endParaRPr lang="en-GB" dirty="0"/>
          </a:p>
          <a:p>
            <a:pPr algn="just"/>
            <a:r>
              <a:rPr lang="en-GB" dirty="0"/>
              <a:t>You can refer to the </a:t>
            </a:r>
            <a:r>
              <a:rPr lang="en-GB" b="1" dirty="0">
                <a:solidFill>
                  <a:srgbClr val="29C5F4"/>
                </a:solidFill>
                <a:hlinkClick r:id="rId2">
                  <a:extLst>
                    <a:ext uri="{A12FA001-AC4F-418D-AE19-62706E023703}">
                      <ahyp:hlinkClr xmlns:ahyp="http://schemas.microsoft.com/office/drawing/2018/hyperlinkcolor" val="tx"/>
                    </a:ext>
                  </a:extLst>
                </a:hlinkClick>
              </a:rPr>
              <a:t>EARTH Starter Kit</a:t>
            </a:r>
            <a:r>
              <a:rPr lang="en-GB" b="1" dirty="0">
                <a:solidFill>
                  <a:srgbClr val="29C5F4"/>
                </a:solidFill>
              </a:rPr>
              <a:t> </a:t>
            </a:r>
            <a:r>
              <a:rPr lang="en-GB" dirty="0"/>
              <a:t>(pp. 21-29) for ideas on tools for each stage or </a:t>
            </a:r>
            <a:r>
              <a:rPr lang="en-GB" b="1" dirty="0"/>
              <a:t>search</a:t>
            </a:r>
            <a:r>
              <a:rPr lang="en-GB" dirty="0"/>
              <a:t> independently for additional</a:t>
            </a:r>
            <a:r>
              <a:rPr lang="en-GB" dirty="0">
                <a:solidFill>
                  <a:schemeClr val="tx1"/>
                </a:solidFill>
              </a:rPr>
              <a:t> tools for each stage. Remember, the tools should be </a:t>
            </a:r>
            <a:r>
              <a:rPr lang="en-GB" b="1" dirty="0">
                <a:solidFill>
                  <a:schemeClr val="tx1"/>
                </a:solidFill>
              </a:rPr>
              <a:t>relevant</a:t>
            </a:r>
            <a:r>
              <a:rPr lang="en-GB" dirty="0">
                <a:solidFill>
                  <a:schemeClr val="tx1"/>
                </a:solidFill>
              </a:rPr>
              <a:t> for your company. Choose smartly, as you will need to use them in the next sessions.</a:t>
            </a:r>
          </a:p>
          <a:p>
            <a:pPr algn="just"/>
            <a:endParaRPr lang="en-GB" dirty="0"/>
          </a:p>
          <a:p>
            <a:pPr algn="just"/>
            <a:endParaRPr lang="en-GB" dirty="0"/>
          </a:p>
        </p:txBody>
      </p:sp>
      <p:sp>
        <p:nvSpPr>
          <p:cNvPr id="4" name="Slide Number Placeholder 3">
            <a:extLst>
              <a:ext uri="{FF2B5EF4-FFF2-40B4-BE49-F238E27FC236}">
                <a16:creationId xmlns:a16="http://schemas.microsoft.com/office/drawing/2014/main" id="{FA0E5B8C-78AB-2569-0401-67688F79D9B9}"/>
              </a:ext>
            </a:extLst>
          </p:cNvPr>
          <p:cNvSpPr>
            <a:spLocks noGrp="1"/>
          </p:cNvSpPr>
          <p:nvPr>
            <p:ph type="sldNum" sz="quarter" idx="4"/>
          </p:nvPr>
        </p:nvSpPr>
        <p:spPr/>
        <p:txBody>
          <a:bodyPr/>
          <a:lstStyle/>
          <a:p>
            <a:fld id="{9C527BFA-2C0E-4CEC-B6A5-913A56FEF4B4}" type="slidenum">
              <a:rPr lang="fr-CA" smtClean="0"/>
              <a:pPr/>
              <a:t>4</a:t>
            </a:fld>
            <a:endParaRPr lang="fr-CA"/>
          </a:p>
        </p:txBody>
      </p:sp>
      <p:sp>
        <p:nvSpPr>
          <p:cNvPr id="7" name="Freeform 1">
            <a:extLst>
              <a:ext uri="{FF2B5EF4-FFF2-40B4-BE49-F238E27FC236}">
                <a16:creationId xmlns:a16="http://schemas.microsoft.com/office/drawing/2014/main" id="{79126C99-2EA4-3E02-ACB7-D0A306EC03E4}"/>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67D3004D-A5D4-9736-6EF4-570DCE9D5B5B}"/>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INTRODUCTION TO THE CHALLENGE</a:t>
            </a:r>
            <a:endParaRPr lang="en-US"/>
          </a:p>
        </p:txBody>
      </p:sp>
      <p:graphicFrame>
        <p:nvGraphicFramePr>
          <p:cNvPr id="20" name="Tabelle 19">
            <a:extLst>
              <a:ext uri="{FF2B5EF4-FFF2-40B4-BE49-F238E27FC236}">
                <a16:creationId xmlns:a16="http://schemas.microsoft.com/office/drawing/2014/main" id="{3FD08B11-7667-11D8-E6AE-87343328326E}"/>
              </a:ext>
            </a:extLst>
          </p:cNvPr>
          <p:cNvGraphicFramePr>
            <a:graphicFrameLocks noGrp="1"/>
          </p:cNvGraphicFramePr>
          <p:nvPr>
            <p:extLst>
              <p:ext uri="{D42A27DB-BD31-4B8C-83A1-F6EECF244321}">
                <p14:modId xmlns:p14="http://schemas.microsoft.com/office/powerpoint/2010/main" val="1041569965"/>
              </p:ext>
            </p:extLst>
          </p:nvPr>
        </p:nvGraphicFramePr>
        <p:xfrm>
          <a:off x="741470" y="3247212"/>
          <a:ext cx="6076734" cy="2756160"/>
        </p:xfrm>
        <a:graphic>
          <a:graphicData uri="http://schemas.openxmlformats.org/drawingml/2006/table">
            <a:tbl>
              <a:tblPr firstRow="1" bandRow="1">
                <a:tableStyleId>{8799B23B-EC83-4686-B30A-512413B5E67A}</a:tableStyleId>
              </a:tblPr>
              <a:tblGrid>
                <a:gridCol w="2689060">
                  <a:extLst>
                    <a:ext uri="{9D8B030D-6E8A-4147-A177-3AD203B41FA5}">
                      <a16:colId xmlns:a16="http://schemas.microsoft.com/office/drawing/2014/main" val="3823298646"/>
                    </a:ext>
                  </a:extLst>
                </a:gridCol>
                <a:gridCol w="3387674">
                  <a:extLst>
                    <a:ext uri="{9D8B030D-6E8A-4147-A177-3AD203B41FA5}">
                      <a16:colId xmlns:a16="http://schemas.microsoft.com/office/drawing/2014/main" val="3508772080"/>
                    </a:ext>
                  </a:extLst>
                </a:gridCol>
              </a:tblGrid>
              <a:tr h="288000">
                <a:tc>
                  <a:txBody>
                    <a:bodyPr/>
                    <a:lstStyle/>
                    <a:p>
                      <a:r>
                        <a:rPr lang="de-DE" sz="1100">
                          <a:solidFill>
                            <a:schemeClr val="bg1"/>
                          </a:solidFill>
                        </a:rPr>
                        <a:t>Innovation Management Stage</a:t>
                      </a:r>
                      <a:endParaRPr lang="en-GB" sz="1100">
                        <a:solidFill>
                          <a:schemeClr val="bg1"/>
                        </a:solidFill>
                      </a:endParaRPr>
                    </a:p>
                  </a:txBody>
                  <a:tcPr anchor="ctr">
                    <a:solidFill>
                      <a:srgbClr val="8652A1"/>
                    </a:solidFill>
                  </a:tcPr>
                </a:tc>
                <a:tc>
                  <a:txBody>
                    <a:bodyPr/>
                    <a:lstStyle/>
                    <a:p>
                      <a:r>
                        <a:rPr lang="de-DE" sz="1100">
                          <a:solidFill>
                            <a:schemeClr val="bg1"/>
                          </a:solidFill>
                        </a:rPr>
                        <a:t>Digital Tools</a:t>
                      </a:r>
                      <a:endParaRPr lang="en-GB" sz="1100">
                        <a:solidFill>
                          <a:schemeClr val="bg1"/>
                        </a:solidFill>
                      </a:endParaRPr>
                    </a:p>
                  </a:txBody>
                  <a:tcPr anchor="ctr">
                    <a:solidFill>
                      <a:srgbClr val="8652A1"/>
                    </a:solidFill>
                  </a:tcPr>
                </a:tc>
                <a:extLst>
                  <a:ext uri="{0D108BD9-81ED-4DB2-BD59-A6C34878D82A}">
                    <a16:rowId xmlns:a16="http://schemas.microsoft.com/office/drawing/2014/main" val="3727444309"/>
                  </a:ext>
                </a:extLst>
              </a:tr>
              <a:tr h="396000">
                <a:tc>
                  <a:txBody>
                    <a:bodyPr/>
                    <a:lstStyle/>
                    <a:p>
                      <a:r>
                        <a:rPr lang="en-GB" sz="1100" b="1"/>
                        <a:t>Stage 1 – Opportunity Identification</a:t>
                      </a:r>
                    </a:p>
                  </a:txBody>
                  <a:tcPr/>
                </a:tc>
                <a:tc>
                  <a:txBody>
                    <a:bodyPr/>
                    <a:lstStyle/>
                    <a:p>
                      <a:endParaRPr lang="en-GB" sz="1100"/>
                    </a:p>
                  </a:txBody>
                  <a:tcPr anchor="ctr"/>
                </a:tc>
                <a:extLst>
                  <a:ext uri="{0D108BD9-81ED-4DB2-BD59-A6C34878D82A}">
                    <a16:rowId xmlns:a16="http://schemas.microsoft.com/office/drawing/2014/main" val="1400622244"/>
                  </a:ext>
                </a:extLst>
              </a:tr>
              <a:tr h="396000">
                <a:tc>
                  <a:txBody>
                    <a:bodyPr/>
                    <a:lstStyle/>
                    <a:p>
                      <a:r>
                        <a:rPr lang="en-GB" sz="1100" b="1"/>
                        <a:t>Stage 2 – Ideation and Idea Management</a:t>
                      </a:r>
                    </a:p>
                  </a:txBody>
                  <a:tcPr/>
                </a:tc>
                <a:tc>
                  <a:txBody>
                    <a:bodyPr/>
                    <a:lstStyle/>
                    <a:p>
                      <a:endParaRPr lang="en-GB" sz="1100"/>
                    </a:p>
                  </a:txBody>
                  <a:tcPr/>
                </a:tc>
                <a:extLst>
                  <a:ext uri="{0D108BD9-81ED-4DB2-BD59-A6C34878D82A}">
                    <a16:rowId xmlns:a16="http://schemas.microsoft.com/office/drawing/2014/main" val="2919785756"/>
                  </a:ext>
                </a:extLst>
              </a:tr>
              <a:tr h="396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GB" sz="1100" b="1"/>
                        <a:t>Stage 3 – Concept Development</a:t>
                      </a:r>
                    </a:p>
                    <a:p>
                      <a:endParaRPr lang="en-GB" sz="1100" b="1"/>
                    </a:p>
                  </a:txBody>
                  <a:tcPr/>
                </a:tc>
                <a:tc>
                  <a:txBody>
                    <a:bodyPr/>
                    <a:lstStyle/>
                    <a:p>
                      <a:endParaRPr lang="en-GB" sz="1100"/>
                    </a:p>
                  </a:txBody>
                  <a:tcPr/>
                </a:tc>
                <a:extLst>
                  <a:ext uri="{0D108BD9-81ED-4DB2-BD59-A6C34878D82A}">
                    <a16:rowId xmlns:a16="http://schemas.microsoft.com/office/drawing/2014/main" val="563495558"/>
                  </a:ext>
                </a:extLst>
              </a:tr>
              <a:tr h="396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GB" sz="1100" b="1"/>
                        <a:t>Stage 4 – Service Development</a:t>
                      </a:r>
                    </a:p>
                    <a:p>
                      <a:endParaRPr lang="en-GB" sz="1100" b="1"/>
                    </a:p>
                  </a:txBody>
                  <a:tcPr/>
                </a:tc>
                <a:tc>
                  <a:txBody>
                    <a:bodyPr/>
                    <a:lstStyle/>
                    <a:p>
                      <a:endParaRPr lang="en-GB" sz="1100"/>
                    </a:p>
                  </a:txBody>
                  <a:tcPr/>
                </a:tc>
                <a:extLst>
                  <a:ext uri="{0D108BD9-81ED-4DB2-BD59-A6C34878D82A}">
                    <a16:rowId xmlns:a16="http://schemas.microsoft.com/office/drawing/2014/main" val="2072737054"/>
                  </a:ext>
                </a:extLst>
              </a:tr>
              <a:tr h="396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GB" sz="1100" b="1"/>
                        <a:t>Stage 5 – Testing and Validating</a:t>
                      </a:r>
                    </a:p>
                    <a:p>
                      <a:pPr marL="0" marR="0" lvl="0" indent="0" algn="l" defTabSz="755934" rtl="0" eaLnBrk="1" fontAlgn="auto" latinLnBrk="0" hangingPunct="1">
                        <a:lnSpc>
                          <a:spcPct val="100000"/>
                        </a:lnSpc>
                        <a:spcBef>
                          <a:spcPts val="0"/>
                        </a:spcBef>
                        <a:spcAft>
                          <a:spcPts val="0"/>
                        </a:spcAft>
                        <a:buClrTx/>
                        <a:buSzTx/>
                        <a:buFontTx/>
                        <a:buNone/>
                        <a:tabLst/>
                        <a:defRPr/>
                      </a:pPr>
                      <a:endParaRPr lang="en-GB" sz="1100" b="1"/>
                    </a:p>
                  </a:txBody>
                  <a:tcPr/>
                </a:tc>
                <a:tc>
                  <a:txBody>
                    <a:bodyPr/>
                    <a:lstStyle/>
                    <a:p>
                      <a:endParaRPr lang="en-GB" sz="1100"/>
                    </a:p>
                  </a:txBody>
                  <a:tcPr/>
                </a:tc>
                <a:extLst>
                  <a:ext uri="{0D108BD9-81ED-4DB2-BD59-A6C34878D82A}">
                    <a16:rowId xmlns:a16="http://schemas.microsoft.com/office/drawing/2014/main" val="3462390300"/>
                  </a:ext>
                </a:extLst>
              </a:tr>
              <a:tr h="396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GB" sz="1100" b="1"/>
                        <a:t>Stage 6 – Launch</a:t>
                      </a:r>
                    </a:p>
                  </a:txBody>
                  <a:tcPr/>
                </a:tc>
                <a:tc>
                  <a:txBody>
                    <a:bodyPr/>
                    <a:lstStyle/>
                    <a:p>
                      <a:endParaRPr lang="en-GB" sz="1100" dirty="0"/>
                    </a:p>
                  </a:txBody>
                  <a:tcPr/>
                </a:tc>
                <a:extLst>
                  <a:ext uri="{0D108BD9-81ED-4DB2-BD59-A6C34878D82A}">
                    <a16:rowId xmlns:a16="http://schemas.microsoft.com/office/drawing/2014/main" val="1058085496"/>
                  </a:ext>
                </a:extLst>
              </a:tr>
            </a:tbl>
          </a:graphicData>
        </a:graphic>
      </p:graphicFrame>
      <p:sp>
        <p:nvSpPr>
          <p:cNvPr id="2" name="Text Placeholder 5">
            <a:extLst>
              <a:ext uri="{FF2B5EF4-FFF2-40B4-BE49-F238E27FC236}">
                <a16:creationId xmlns:a16="http://schemas.microsoft.com/office/drawing/2014/main" id="{9CEAFA49-1362-06A8-F819-09646481BF6F}"/>
              </a:ext>
            </a:extLst>
          </p:cNvPr>
          <p:cNvSpPr txBox="1">
            <a:spLocks/>
          </p:cNvSpPr>
          <p:nvPr/>
        </p:nvSpPr>
        <p:spPr>
          <a:xfrm>
            <a:off x="697281" y="6153276"/>
            <a:ext cx="6110973" cy="4475839"/>
          </a:xfrm>
          <a:prstGeom prst="rect">
            <a:avLst/>
          </a:prstGeom>
        </p:spPr>
        <p:txBody>
          <a:bodyPr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en-GB" sz="1600" b="1" dirty="0">
                <a:solidFill>
                  <a:srgbClr val="8652A1"/>
                </a:solidFill>
              </a:rPr>
              <a:t>Step 3: Define your goals for the challenge</a:t>
            </a:r>
          </a:p>
          <a:p>
            <a:pPr algn="just"/>
            <a:endParaRPr lang="en-GB" dirty="0"/>
          </a:p>
          <a:p>
            <a:pPr algn="just"/>
            <a:r>
              <a:rPr lang="en-GB" dirty="0"/>
              <a:t>Now that you have explored </a:t>
            </a:r>
            <a:r>
              <a:rPr lang="en-GB" b="1" dirty="0"/>
              <a:t>digital tools and innovation stages</a:t>
            </a:r>
            <a:r>
              <a:rPr lang="en-GB" dirty="0"/>
              <a:t>, it is time to define your </a:t>
            </a:r>
            <a:r>
              <a:rPr lang="en-GB" b="1" dirty="0"/>
              <a:t>specific</a:t>
            </a:r>
            <a:r>
              <a:rPr lang="en-GB" dirty="0"/>
              <a:t> </a:t>
            </a:r>
            <a:r>
              <a:rPr lang="en-GB" b="1" dirty="0"/>
              <a:t>goals</a:t>
            </a:r>
            <a:r>
              <a:rPr lang="en-GB" dirty="0"/>
              <a:t> for the </a:t>
            </a:r>
            <a:r>
              <a:rPr lang="en-GB" b="1" dirty="0"/>
              <a:t>logistics challenge. </a:t>
            </a:r>
            <a:r>
              <a:rPr lang="en-GB" dirty="0"/>
              <a:t>Reflect on the logistics problem and SDG(s) you want to address (from Step 1, 4.) and consider how your chosen digital tools will support each stage of the innovation process. When you are done, share your goals with your teacher for feedback and alignment.</a:t>
            </a:r>
          </a:p>
          <a:p>
            <a:pPr algn="just"/>
            <a:endParaRPr lang="en-GB" dirty="0"/>
          </a:p>
          <a:p>
            <a:pPr algn="just"/>
            <a:endParaRPr lang="en-GB" dirty="0"/>
          </a:p>
          <a:p>
            <a:pPr algn="just"/>
            <a:endParaRPr lang="en-GB" dirty="0"/>
          </a:p>
          <a:p>
            <a:pPr algn="just"/>
            <a:endParaRPr lang="en-GB" dirty="0"/>
          </a:p>
        </p:txBody>
      </p:sp>
      <p:graphicFrame>
        <p:nvGraphicFramePr>
          <p:cNvPr id="3" name="Tabelle 2">
            <a:extLst>
              <a:ext uri="{FF2B5EF4-FFF2-40B4-BE49-F238E27FC236}">
                <a16:creationId xmlns:a16="http://schemas.microsoft.com/office/drawing/2014/main" id="{16AA44AB-4B8E-D0B2-33AD-C84AD33248CB}"/>
              </a:ext>
            </a:extLst>
          </p:cNvPr>
          <p:cNvGraphicFramePr>
            <a:graphicFrameLocks noGrp="1"/>
          </p:cNvGraphicFramePr>
          <p:nvPr>
            <p:extLst>
              <p:ext uri="{D42A27DB-BD31-4B8C-83A1-F6EECF244321}">
                <p14:modId xmlns:p14="http://schemas.microsoft.com/office/powerpoint/2010/main" val="3176126109"/>
              </p:ext>
            </p:extLst>
          </p:nvPr>
        </p:nvGraphicFramePr>
        <p:xfrm>
          <a:off x="751421" y="7414692"/>
          <a:ext cx="6076734" cy="3168000"/>
        </p:xfrm>
        <a:graphic>
          <a:graphicData uri="http://schemas.openxmlformats.org/drawingml/2006/table">
            <a:tbl>
              <a:tblPr firstRow="1" bandRow="1">
                <a:tableStyleId>{8799B23B-EC83-4686-B30A-512413B5E67A}</a:tableStyleId>
              </a:tblPr>
              <a:tblGrid>
                <a:gridCol w="2490543">
                  <a:extLst>
                    <a:ext uri="{9D8B030D-6E8A-4147-A177-3AD203B41FA5}">
                      <a16:colId xmlns:a16="http://schemas.microsoft.com/office/drawing/2014/main" val="3823298646"/>
                    </a:ext>
                  </a:extLst>
                </a:gridCol>
                <a:gridCol w="3586191">
                  <a:extLst>
                    <a:ext uri="{9D8B030D-6E8A-4147-A177-3AD203B41FA5}">
                      <a16:colId xmlns:a16="http://schemas.microsoft.com/office/drawing/2014/main" val="1223302062"/>
                    </a:ext>
                  </a:extLst>
                </a:gridCol>
              </a:tblGrid>
              <a:tr h="288000">
                <a:tc gridSpan="2">
                  <a:txBody>
                    <a:bodyPr/>
                    <a:lstStyle/>
                    <a:p>
                      <a:pPr algn="ctr"/>
                      <a:r>
                        <a:rPr lang="de-DE" sz="1100" dirty="0">
                          <a:solidFill>
                            <a:schemeClr val="bg1"/>
                          </a:solidFill>
                        </a:rPr>
                        <a:t>GOALS</a:t>
                      </a:r>
                      <a:endParaRPr lang="en-GB" sz="1100" dirty="0">
                        <a:solidFill>
                          <a:schemeClr val="bg1"/>
                        </a:solidFill>
                      </a:endParaRPr>
                    </a:p>
                  </a:txBody>
                  <a:tcPr anchor="ctr">
                    <a:solidFill>
                      <a:srgbClr val="8652A1"/>
                    </a:solidFill>
                  </a:tcPr>
                </a:tc>
                <a:tc hMerge="1">
                  <a:txBody>
                    <a:bodyPr/>
                    <a:lstStyle/>
                    <a:p>
                      <a:endParaRPr/>
                    </a:p>
                  </a:txBody>
                  <a:tcPr anchor="ctr">
                    <a:solidFill>
                      <a:srgbClr val="8652A1"/>
                    </a:solidFill>
                  </a:tcPr>
                </a:tc>
                <a:extLst>
                  <a:ext uri="{0D108BD9-81ED-4DB2-BD59-A6C34878D82A}">
                    <a16:rowId xmlns:a16="http://schemas.microsoft.com/office/drawing/2014/main" val="3727444309"/>
                  </a:ext>
                </a:extLst>
              </a:tr>
              <a:tr h="720000">
                <a:tc>
                  <a:txBody>
                    <a:bodyPr/>
                    <a:lstStyle/>
                    <a:p>
                      <a:pPr marL="0" indent="0">
                        <a:buFont typeface="Wingdings" panose="05000000000000000000" pitchFamily="2" charset="2"/>
                        <a:buNone/>
                      </a:pPr>
                      <a:r>
                        <a:rPr lang="en-GB" sz="1100" i="0"/>
                        <a:t>Which logistics challenge from the company and SDGs (from Step 1) do you want to address?</a:t>
                      </a:r>
                      <a:endParaRPr lang="en-GB" sz="1100" i="0" dirty="0"/>
                    </a:p>
                  </a:txBody>
                  <a:tcPr anchor="ctr"/>
                </a:tc>
                <a:tc>
                  <a:txBody>
                    <a:bodyPr/>
                    <a:lstStyle/>
                    <a:p>
                      <a:pPr marL="0" indent="0">
                        <a:buFont typeface="Wingdings" panose="05000000000000000000" pitchFamily="2" charset="2"/>
                        <a:buNone/>
                      </a:pPr>
                      <a:endParaRPr lang="en-GB" sz="1100" dirty="0"/>
                    </a:p>
                  </a:txBody>
                  <a:tcPr anchor="ctr"/>
                </a:tc>
                <a:extLst>
                  <a:ext uri="{0D108BD9-81ED-4DB2-BD59-A6C34878D82A}">
                    <a16:rowId xmlns:a16="http://schemas.microsoft.com/office/drawing/2014/main" val="1400622244"/>
                  </a:ext>
                </a:extLst>
              </a:tr>
              <a:tr h="720000">
                <a:tc>
                  <a:txBody>
                    <a:bodyPr/>
                    <a:lstStyle/>
                    <a:p>
                      <a:pPr marL="0" indent="0">
                        <a:buFont typeface="Wingdings" panose="05000000000000000000" pitchFamily="2" charset="2"/>
                        <a:buNone/>
                      </a:pPr>
                      <a:r>
                        <a:rPr lang="en-GB" sz="1100" i="0"/>
                        <a:t>Which digital tools (from Step 2) will be used in each stage of the innovation management process?</a:t>
                      </a:r>
                      <a:endParaRPr lang="en-GB" sz="1100" i="0" dirty="0"/>
                    </a:p>
                  </a:txBody>
                  <a:tcPr anchor="ctr"/>
                </a:tc>
                <a:tc>
                  <a:txBody>
                    <a:bodyPr/>
                    <a:lstStyle/>
                    <a:p>
                      <a:pPr marL="0" indent="0">
                        <a:buFont typeface="Wingdings" panose="05000000000000000000" pitchFamily="2" charset="2"/>
                        <a:buNone/>
                      </a:pPr>
                      <a:endParaRPr lang="en-GB" sz="1100"/>
                    </a:p>
                  </a:txBody>
                  <a:tcPr/>
                </a:tc>
                <a:extLst>
                  <a:ext uri="{0D108BD9-81ED-4DB2-BD59-A6C34878D82A}">
                    <a16:rowId xmlns:a16="http://schemas.microsoft.com/office/drawing/2014/main" val="2919785756"/>
                  </a:ext>
                </a:extLst>
              </a:tr>
              <a:tr h="720000">
                <a:tc>
                  <a:txBody>
                    <a:bodyPr/>
                    <a:lstStyle/>
                    <a:p>
                      <a:pPr marL="0" indent="0">
                        <a:buFont typeface="Wingdings" panose="05000000000000000000" pitchFamily="2" charset="2"/>
                        <a:buNone/>
                      </a:pPr>
                      <a:r>
                        <a:rPr lang="en-GB" sz="1100" i="0"/>
                        <a:t>What outcome do you want to achieve (e.g., final solution, improve company’s processes, SDGs alignment)?</a:t>
                      </a:r>
                      <a:endParaRPr lang="en-GB" sz="1100" i="0" dirty="0"/>
                    </a:p>
                  </a:txBody>
                  <a:tcPr anchor="ctr"/>
                </a:tc>
                <a:tc>
                  <a:txBody>
                    <a:bodyPr/>
                    <a:lstStyle/>
                    <a:p>
                      <a:pPr marL="0" indent="0">
                        <a:buFont typeface="Wingdings" panose="05000000000000000000" pitchFamily="2" charset="2"/>
                        <a:buNone/>
                      </a:pPr>
                      <a:endParaRPr lang="en-GB" sz="1100"/>
                    </a:p>
                  </a:txBody>
                  <a:tcPr/>
                </a:tc>
                <a:extLst>
                  <a:ext uri="{0D108BD9-81ED-4DB2-BD59-A6C34878D82A}">
                    <a16:rowId xmlns:a16="http://schemas.microsoft.com/office/drawing/2014/main" val="563495558"/>
                  </a:ext>
                </a:extLst>
              </a:tr>
              <a:tr h="720000">
                <a:tc>
                  <a:txBody>
                    <a:bodyPr/>
                    <a:lstStyle/>
                    <a:p>
                      <a:pPr marL="0" indent="0">
                        <a:buFont typeface="Wingdings" panose="05000000000000000000" pitchFamily="2" charset="2"/>
                        <a:buNone/>
                      </a:pPr>
                      <a:r>
                        <a:rPr lang="en-GB" sz="1100" i="0"/>
                        <a:t>How could you measure the solution's success (e.g., reduced emissions, cost savings, efficiency gains)?</a:t>
                      </a:r>
                      <a:endParaRPr lang="en-GB" sz="1100" i="0" dirty="0"/>
                    </a:p>
                  </a:txBody>
                  <a:tcPr anchor="ctr"/>
                </a:tc>
                <a:tc>
                  <a:txBody>
                    <a:bodyPr/>
                    <a:lstStyle/>
                    <a:p>
                      <a:pPr marL="0" indent="0">
                        <a:buFont typeface="Wingdings" panose="05000000000000000000" pitchFamily="2" charset="2"/>
                        <a:buNone/>
                      </a:pPr>
                      <a:endParaRPr lang="en-GB" sz="1100" dirty="0"/>
                    </a:p>
                  </a:txBody>
                  <a:tcPr/>
                </a:tc>
                <a:extLst>
                  <a:ext uri="{0D108BD9-81ED-4DB2-BD59-A6C34878D82A}">
                    <a16:rowId xmlns:a16="http://schemas.microsoft.com/office/drawing/2014/main" val="2072737054"/>
                  </a:ext>
                </a:extLst>
              </a:tr>
            </a:tbl>
          </a:graphicData>
        </a:graphic>
      </p:graphicFrame>
    </p:spTree>
    <p:extLst>
      <p:ext uri="{BB962C8B-B14F-4D97-AF65-F5344CB8AC3E}">
        <p14:creationId xmlns:p14="http://schemas.microsoft.com/office/powerpoint/2010/main" val="21991230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5D368-9056-D2C5-47D6-B594871B1ED3}"/>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DC98B801-D6F2-ECD9-9B3C-4DFC4F1E1CC7}"/>
              </a:ext>
            </a:extLst>
          </p:cNvPr>
          <p:cNvSpPr>
            <a:spLocks noGrp="1"/>
          </p:cNvSpPr>
          <p:nvPr>
            <p:ph type="body" sz="quarter" idx="64"/>
          </p:nvPr>
        </p:nvSpPr>
        <p:spPr>
          <a:xfrm>
            <a:off x="697281" y="1599144"/>
            <a:ext cx="6076734" cy="6854574"/>
          </a:xfrm>
        </p:spPr>
        <p:txBody>
          <a:bodyPr numCol="1"/>
          <a:lstStyle/>
          <a:p>
            <a:pPr algn="just"/>
            <a:r>
              <a:rPr lang="en-GB" sz="1600" b="1">
                <a:solidFill>
                  <a:srgbClr val="8652A1"/>
                </a:solidFill>
              </a:rPr>
              <a:t>Step 2: Blog Formatting &amp; Submission</a:t>
            </a:r>
            <a:endParaRPr lang="en-GB" sz="1600" b="1" dirty="0">
              <a:solidFill>
                <a:srgbClr val="8652A1"/>
              </a:solidFill>
            </a:endParaRPr>
          </a:p>
          <a:p>
            <a:pPr algn="just"/>
            <a:endParaRPr lang="en-GB" b="1" dirty="0">
              <a:solidFill>
                <a:srgbClr val="8652A1"/>
              </a:solidFill>
            </a:endParaRPr>
          </a:p>
          <a:p>
            <a:pPr marL="171450" indent="-171450" algn="just">
              <a:buFont typeface="Wingdings" panose="05000000000000000000" pitchFamily="2" charset="2"/>
              <a:buChar char="q"/>
            </a:pPr>
            <a:r>
              <a:rPr lang="en-GB"/>
              <a:t>Write in a </a:t>
            </a:r>
            <a:r>
              <a:rPr lang="en-GB" b="1"/>
              <a:t>blog-style </a:t>
            </a:r>
            <a:r>
              <a:rPr lang="en-GB"/>
              <a:t>format – meaning engaging, clear, and reflective.</a:t>
            </a:r>
            <a:endParaRPr lang="en-GB" dirty="0"/>
          </a:p>
          <a:p>
            <a:pPr marL="171450" indent="-171450" algn="just">
              <a:buFont typeface="Wingdings" panose="05000000000000000000" pitchFamily="2" charset="2"/>
              <a:buChar char="q"/>
            </a:pPr>
            <a:r>
              <a:rPr lang="en-GB"/>
              <a:t>Use </a:t>
            </a:r>
            <a:r>
              <a:rPr lang="en-GB" b="1"/>
              <a:t>headings and subheadings</a:t>
            </a:r>
            <a:r>
              <a:rPr lang="en-GB"/>
              <a:t> to structure your reflection.</a:t>
            </a:r>
            <a:endParaRPr lang="en-GB" dirty="0"/>
          </a:p>
          <a:p>
            <a:pPr marL="171450" indent="-171450" algn="just">
              <a:buFont typeface="Wingdings" panose="05000000000000000000" pitchFamily="2" charset="2"/>
              <a:buChar char="q"/>
            </a:pPr>
            <a:r>
              <a:rPr lang="en-GB"/>
              <a:t>Include </a:t>
            </a:r>
            <a:r>
              <a:rPr lang="en-GB" b="1"/>
              <a:t>examples from the module</a:t>
            </a:r>
            <a:r>
              <a:rPr lang="en-GB"/>
              <a:t> (case studies, tools, or discussions).</a:t>
            </a:r>
            <a:endParaRPr lang="en-GB" dirty="0"/>
          </a:p>
          <a:p>
            <a:pPr algn="just"/>
            <a:endParaRPr lang="en-GB" dirty="0"/>
          </a:p>
          <a:p>
            <a:pPr algn="just"/>
            <a:r>
              <a:rPr lang="en-GB"/>
              <a:t>Your reflective blog is an opportunity to critically assess </a:t>
            </a:r>
            <a:r>
              <a:rPr lang="en-GB" b="1"/>
              <a:t>what you have learned</a:t>
            </a:r>
            <a:r>
              <a:rPr lang="en-GB"/>
              <a:t> and how it applies to </a:t>
            </a:r>
            <a:r>
              <a:rPr lang="en-GB" b="1"/>
              <a:t>real-world logistics challenges</a:t>
            </a:r>
            <a:r>
              <a:rPr lang="en-GB"/>
              <a:t>. Be thoughtful, specific, and analytical in your reflection.</a:t>
            </a:r>
            <a:endParaRPr lang="en-GB" dirty="0"/>
          </a:p>
          <a:p>
            <a:pPr algn="just"/>
            <a:endParaRPr lang="en-GB" sz="1600" b="1" dirty="0">
              <a:solidFill>
                <a:srgbClr val="8652A1"/>
              </a:solidFill>
              <a:latin typeface="Calibri"/>
              <a:ea typeface="Open Sans"/>
              <a:cs typeface="Calibri"/>
            </a:endParaRPr>
          </a:p>
          <a:p>
            <a:pPr algn="just"/>
            <a:r>
              <a:rPr lang="en-GB" b="1">
                <a:latin typeface="+mn-lt"/>
                <a:ea typeface="Open Sans"/>
                <a:cs typeface="Calibri"/>
              </a:rPr>
              <a:t>How to submit your reflective blog:</a:t>
            </a:r>
            <a:endParaRPr lang="en-GB" b="1" dirty="0">
              <a:latin typeface="+mn-lt"/>
              <a:ea typeface="Open Sans"/>
              <a:cs typeface="Calibri"/>
            </a:endParaRPr>
          </a:p>
          <a:p>
            <a:pPr marL="171450" indent="-171450" algn="just">
              <a:buFont typeface="Wingdings" pitchFamily="2" charset="2"/>
              <a:buChar char="q"/>
            </a:pPr>
            <a:r>
              <a:rPr lang="en-GB" b="1">
                <a:latin typeface="+mn-lt"/>
                <a:ea typeface="Open Sans"/>
                <a:cs typeface="Calibri"/>
              </a:rPr>
              <a:t>Access</a:t>
            </a:r>
            <a:r>
              <a:rPr lang="en-GB">
                <a:latin typeface="+mn-lt"/>
                <a:ea typeface="Open Sans"/>
                <a:cs typeface="Calibri"/>
              </a:rPr>
              <a:t> the online form (link provided by your teacher).</a:t>
            </a:r>
            <a:endParaRPr lang="en-GB" dirty="0">
              <a:latin typeface="+mn-lt"/>
              <a:ea typeface="Open Sans"/>
              <a:cs typeface="Calibri"/>
            </a:endParaRPr>
          </a:p>
          <a:p>
            <a:pPr marL="171450" indent="-171450" algn="just">
              <a:buFont typeface="Wingdings" pitchFamily="2" charset="2"/>
              <a:buChar char="q"/>
            </a:pPr>
            <a:r>
              <a:rPr lang="en-GB" b="1">
                <a:latin typeface="+mn-lt"/>
                <a:ea typeface="Open Sans"/>
                <a:cs typeface="Calibri"/>
              </a:rPr>
              <a:t>Upload</a:t>
            </a:r>
            <a:r>
              <a:rPr lang="en-GB">
                <a:latin typeface="+mn-lt"/>
                <a:ea typeface="Open Sans"/>
                <a:cs typeface="Calibri"/>
              </a:rPr>
              <a:t> your blog text, structured as indicated in Step 1.</a:t>
            </a:r>
            <a:endParaRPr lang="en-GB" dirty="0">
              <a:latin typeface="+mn-lt"/>
              <a:ea typeface="Open Sans"/>
              <a:cs typeface="Calibri"/>
            </a:endParaRPr>
          </a:p>
          <a:p>
            <a:pPr marL="171450" indent="-171450" algn="just">
              <a:buFont typeface="Wingdings" pitchFamily="2" charset="2"/>
              <a:buChar char="q"/>
            </a:pPr>
            <a:r>
              <a:rPr lang="en-GB" b="1">
                <a:latin typeface="+mn-lt"/>
                <a:ea typeface="Open Sans"/>
                <a:cs typeface="Calibri"/>
              </a:rPr>
              <a:t>Submit</a:t>
            </a:r>
            <a:r>
              <a:rPr lang="en-GB">
                <a:latin typeface="+mn-lt"/>
                <a:ea typeface="Open Sans"/>
                <a:cs typeface="Calibri"/>
              </a:rPr>
              <a:t> your reflection </a:t>
            </a:r>
            <a:r>
              <a:rPr lang="en-GB" b="1">
                <a:latin typeface="+mn-lt"/>
                <a:ea typeface="Open Sans"/>
                <a:cs typeface="Calibri"/>
              </a:rPr>
              <a:t>before </a:t>
            </a:r>
            <a:r>
              <a:rPr lang="en-GB" dirty="0">
                <a:latin typeface="+mn-lt"/>
                <a:ea typeface="Open Sans"/>
                <a:cs typeface="Calibri"/>
              </a:rPr>
              <a:t>the final class</a:t>
            </a:r>
            <a:r>
              <a:rPr lang="en-GB">
                <a:latin typeface="+mn-lt"/>
                <a:ea typeface="Open Sans"/>
                <a:cs typeface="Calibri"/>
              </a:rPr>
              <a:t>, as defined by your teacher.</a:t>
            </a:r>
            <a:endParaRPr lang="en-GB" dirty="0">
              <a:latin typeface="+mn-lt"/>
              <a:ea typeface="Open Sans"/>
              <a:cs typeface="Calibri"/>
            </a:endParaRPr>
          </a:p>
          <a:p>
            <a:pPr algn="just"/>
            <a:endParaRPr lang="en-GB" sz="1600" b="1" dirty="0">
              <a:solidFill>
                <a:srgbClr val="8652A1"/>
              </a:solidFill>
              <a:latin typeface="Calibri"/>
              <a:ea typeface="Open Sans"/>
              <a:cs typeface="Calibri"/>
            </a:endParaRPr>
          </a:p>
          <a:p>
            <a:pPr algn="just"/>
            <a:r>
              <a:rPr lang="en-GB" sz="1600" b="1">
                <a:solidFill>
                  <a:srgbClr val="8652A1"/>
                </a:solidFill>
                <a:latin typeface="Calibri"/>
                <a:ea typeface="Open Sans"/>
                <a:cs typeface="Calibri"/>
              </a:rPr>
              <a:t>Step 3: Discussion </a:t>
            </a:r>
            <a:r>
              <a:rPr lang="en-GB" sz="1600" b="1" dirty="0">
                <a:solidFill>
                  <a:srgbClr val="8652A1"/>
                </a:solidFill>
                <a:latin typeface="Calibri"/>
                <a:ea typeface="Open Sans"/>
                <a:cs typeface="Calibri"/>
              </a:rPr>
              <a:t>in Class</a:t>
            </a:r>
          </a:p>
          <a:p>
            <a:pPr algn="just"/>
            <a:r>
              <a:rPr lang="en-GB">
                <a:solidFill>
                  <a:schemeClr val="tx1"/>
                </a:solidFill>
                <a:latin typeface="Calibri"/>
                <a:ea typeface="Open Sans"/>
                <a:cs typeface="Calibri"/>
              </a:rPr>
              <a:t>During your final class, you will engage in a discussion to </a:t>
            </a:r>
            <a:r>
              <a:rPr lang="en-GB" b="1">
                <a:solidFill>
                  <a:schemeClr val="tx1"/>
                </a:solidFill>
                <a:latin typeface="Calibri"/>
                <a:ea typeface="Open Sans"/>
                <a:cs typeface="Calibri"/>
              </a:rPr>
              <a:t>share key insights </a:t>
            </a:r>
            <a:r>
              <a:rPr lang="en-GB">
                <a:solidFill>
                  <a:schemeClr val="tx1"/>
                </a:solidFill>
                <a:latin typeface="Calibri"/>
                <a:ea typeface="Open Sans"/>
                <a:cs typeface="Calibri"/>
              </a:rPr>
              <a:t>from your reflective blog, emphasising how your perspectives on the </a:t>
            </a:r>
            <a:r>
              <a:rPr lang="en-GB" b="1">
                <a:solidFill>
                  <a:schemeClr val="tx1"/>
                </a:solidFill>
                <a:latin typeface="Calibri"/>
                <a:ea typeface="Open Sans"/>
                <a:cs typeface="Calibri"/>
              </a:rPr>
              <a:t>digitalisation of innovation management </a:t>
            </a:r>
            <a:r>
              <a:rPr lang="en-GB">
                <a:solidFill>
                  <a:schemeClr val="tx1"/>
                </a:solidFill>
                <a:latin typeface="Calibri"/>
                <a:ea typeface="Open Sans"/>
                <a:cs typeface="Calibri"/>
              </a:rPr>
              <a:t>practices, </a:t>
            </a:r>
            <a:r>
              <a:rPr lang="en-GB" b="1">
                <a:solidFill>
                  <a:schemeClr val="tx1"/>
                </a:solidFill>
                <a:latin typeface="Calibri"/>
                <a:ea typeface="Open Sans"/>
                <a:cs typeface="Calibri"/>
              </a:rPr>
              <a:t>sustainable logistics</a:t>
            </a:r>
            <a:r>
              <a:rPr lang="en-GB">
                <a:solidFill>
                  <a:schemeClr val="tx1"/>
                </a:solidFill>
                <a:latin typeface="Calibri"/>
                <a:ea typeface="Open Sans"/>
                <a:cs typeface="Calibri"/>
              </a:rPr>
              <a:t>, and the </a:t>
            </a:r>
            <a:r>
              <a:rPr lang="en-GB" b="1">
                <a:solidFill>
                  <a:schemeClr val="tx1"/>
                </a:solidFill>
                <a:latin typeface="Calibri"/>
                <a:ea typeface="Open Sans"/>
                <a:cs typeface="Calibri"/>
              </a:rPr>
              <a:t>SDGs</a:t>
            </a:r>
            <a:r>
              <a:rPr lang="en-GB">
                <a:solidFill>
                  <a:schemeClr val="tx1"/>
                </a:solidFill>
                <a:latin typeface="Calibri"/>
                <a:ea typeface="Open Sans"/>
                <a:cs typeface="Calibri"/>
              </a:rPr>
              <a:t> evolved throughout the module.</a:t>
            </a:r>
            <a:endParaRPr lang="en-GB" dirty="0">
              <a:solidFill>
                <a:schemeClr val="tx1"/>
              </a:solidFill>
              <a:latin typeface="Calibri"/>
              <a:ea typeface="Open Sans"/>
              <a:cs typeface="Calibri"/>
            </a:endParaRPr>
          </a:p>
          <a:p>
            <a:pPr algn="just"/>
            <a:endParaRPr lang="en-GB" dirty="0">
              <a:solidFill>
                <a:schemeClr val="tx1"/>
              </a:solidFill>
              <a:latin typeface="Calibri"/>
              <a:ea typeface="Open Sans"/>
              <a:cs typeface="Calibri"/>
            </a:endParaRPr>
          </a:p>
          <a:p>
            <a:pPr algn="just"/>
            <a:r>
              <a:rPr lang="en-GB">
                <a:solidFill>
                  <a:schemeClr val="tx1"/>
                </a:solidFill>
                <a:latin typeface="Calibri"/>
                <a:ea typeface="Open Sans"/>
                <a:cs typeface="Calibri"/>
              </a:rPr>
              <a:t>Be prepared to discuss, specifically:</a:t>
            </a:r>
            <a:endParaRPr lang="en-GB" dirty="0">
              <a:solidFill>
                <a:schemeClr val="tx1"/>
              </a:solidFill>
              <a:latin typeface="Calibri"/>
              <a:ea typeface="Open Sans"/>
              <a:cs typeface="Calibri"/>
            </a:endParaRPr>
          </a:p>
          <a:p>
            <a:pPr marL="171450" indent="-171450" algn="just" rtl="0" fontAlgn="base">
              <a:buFont typeface="Wingdings" pitchFamily="2" charset="2"/>
              <a:buChar char="q"/>
            </a:pPr>
            <a:r>
              <a:rPr lang="en-GB"/>
              <a:t>H</a:t>
            </a:r>
            <a:r>
              <a:rPr lang="en-GB" b="0" i="0" u="none" strike="noStrike">
                <a:solidFill>
                  <a:srgbClr val="0B1430"/>
                </a:solidFill>
                <a:effectLst/>
                <a:latin typeface="Calibri" panose="020F0502020204030204" pitchFamily="34" charset="0"/>
              </a:rPr>
              <a:t>ow </a:t>
            </a:r>
            <a:r>
              <a:rPr lang="en-GB" b="1" i="0" u="none" strike="noStrike">
                <a:solidFill>
                  <a:srgbClr val="0B1430"/>
                </a:solidFill>
                <a:effectLst/>
                <a:latin typeface="Calibri" panose="020F0502020204030204" pitchFamily="34" charset="0"/>
              </a:rPr>
              <a:t>digital tools </a:t>
            </a:r>
            <a:r>
              <a:rPr lang="en-GB" b="0" i="0" u="none" strike="noStrike">
                <a:solidFill>
                  <a:srgbClr val="0B1430"/>
                </a:solidFill>
                <a:effectLst/>
                <a:latin typeface="Calibri" panose="020F0502020204030204" pitchFamily="34" charset="0"/>
              </a:rPr>
              <a:t>support different </a:t>
            </a:r>
            <a:r>
              <a:rPr lang="en-GB" b="1" i="0" u="none" strike="noStrike">
                <a:solidFill>
                  <a:srgbClr val="0B1430"/>
                </a:solidFill>
                <a:effectLst/>
                <a:latin typeface="Calibri" panose="020F0502020204030204" pitchFamily="34" charset="0"/>
              </a:rPr>
              <a:t>stages </a:t>
            </a:r>
            <a:r>
              <a:rPr lang="en-GB" b="0" i="0" u="none" strike="noStrike">
                <a:solidFill>
                  <a:srgbClr val="0B1430"/>
                </a:solidFill>
                <a:effectLst/>
                <a:latin typeface="Calibri" panose="020F0502020204030204" pitchFamily="34" charset="0"/>
              </a:rPr>
              <a:t>of the innovation management process</a:t>
            </a:r>
            <a:r>
              <a:rPr lang="en-GB" b="0" i="0" u="none" strike="noStrike" dirty="0">
                <a:solidFill>
                  <a:srgbClr val="0B1430"/>
                </a:solidFill>
                <a:effectLst/>
                <a:latin typeface="Calibri" panose="020F0502020204030204" pitchFamily="34" charset="0"/>
              </a:rPr>
              <a:t>,</a:t>
            </a:r>
            <a:r>
              <a:rPr lang="en-GB" b="0" i="0" u="none" strike="noStrike">
                <a:solidFill>
                  <a:srgbClr val="0B1430"/>
                </a:solidFill>
                <a:effectLst/>
                <a:latin typeface="Calibri" panose="020F0502020204030204" pitchFamily="34" charset="0"/>
              </a:rPr>
              <a:t> and which tools were most effective. </a:t>
            </a:r>
            <a:endParaRPr lang="en-GB" b="0" i="0" u="none" strike="noStrike" dirty="0">
              <a:solidFill>
                <a:srgbClr val="0B1430"/>
              </a:solidFill>
              <a:effectLst/>
              <a:latin typeface="Calibri" panose="020F0502020204030204" pitchFamily="34" charset="0"/>
            </a:endParaRPr>
          </a:p>
          <a:p>
            <a:pPr marL="171450" indent="-171450" algn="just" rtl="0" fontAlgn="base">
              <a:buFont typeface="Wingdings" pitchFamily="2" charset="2"/>
              <a:buChar char="q"/>
            </a:pPr>
            <a:r>
              <a:rPr lang="en-GB"/>
              <a:t>How this l</a:t>
            </a:r>
            <a:r>
              <a:rPr lang="en-GB" b="0" i="0" u="none" strike="noStrike">
                <a:solidFill>
                  <a:srgbClr val="0B1430"/>
                </a:solidFill>
                <a:effectLst/>
                <a:latin typeface="Calibri" panose="020F0502020204030204" pitchFamily="34" charset="0"/>
              </a:rPr>
              <a:t>inks to </a:t>
            </a:r>
            <a:r>
              <a:rPr lang="en-GB" b="1" i="0" u="none" strike="noStrike">
                <a:solidFill>
                  <a:srgbClr val="0B1430"/>
                </a:solidFill>
                <a:effectLst/>
                <a:latin typeface="Calibri" panose="020F0502020204030204" pitchFamily="34" charset="0"/>
              </a:rPr>
              <a:t>sustainable logistics </a:t>
            </a:r>
            <a:r>
              <a:rPr lang="en-GB" b="0" i="0" u="none" strike="noStrike">
                <a:solidFill>
                  <a:srgbClr val="0B1430"/>
                </a:solidFill>
                <a:effectLst/>
                <a:latin typeface="Calibri" panose="020F0502020204030204" pitchFamily="34" charset="0"/>
              </a:rPr>
              <a:t>and the </a:t>
            </a:r>
            <a:r>
              <a:rPr lang="en-GB" b="1" i="0" u="none" strike="noStrike">
                <a:solidFill>
                  <a:srgbClr val="0B1430"/>
                </a:solidFill>
                <a:effectLst/>
                <a:latin typeface="Calibri" panose="020F0502020204030204" pitchFamily="34" charset="0"/>
              </a:rPr>
              <a:t>SDGs</a:t>
            </a:r>
            <a:r>
              <a:rPr lang="en-GB" b="0" i="0" u="none" strike="noStrike">
                <a:solidFill>
                  <a:srgbClr val="0B1430"/>
                </a:solidFill>
                <a:effectLst/>
                <a:latin typeface="Calibri" panose="020F0502020204030204" pitchFamily="34" charset="0"/>
              </a:rPr>
              <a:t>, how it enhances sustainability, and which SDGs were addressed.</a:t>
            </a:r>
            <a:endParaRPr lang="en-GB" b="0" i="0" u="none" strike="noStrike" dirty="0">
              <a:solidFill>
                <a:srgbClr val="0B1430"/>
              </a:solidFill>
              <a:effectLst/>
              <a:latin typeface="Calibri" panose="020F0502020204030204" pitchFamily="34" charset="0"/>
            </a:endParaRPr>
          </a:p>
          <a:p>
            <a:pPr marL="171450" indent="-171450" algn="just" rtl="0" fontAlgn="base">
              <a:buFont typeface="Wingdings" pitchFamily="2" charset="2"/>
              <a:buChar char="q"/>
            </a:pPr>
            <a:r>
              <a:rPr lang="en-GB"/>
              <a:t>H</a:t>
            </a:r>
            <a:r>
              <a:rPr lang="en-GB" b="0" i="0" u="none" strike="noStrike">
                <a:solidFill>
                  <a:srgbClr val="0B1430"/>
                </a:solidFill>
                <a:effectLst/>
                <a:latin typeface="Calibri" panose="020F0502020204030204" pitchFamily="34" charset="0"/>
              </a:rPr>
              <a:t>ow companies </a:t>
            </a:r>
            <a:r>
              <a:rPr lang="en-GB" b="1" i="0" u="none" strike="noStrike">
                <a:solidFill>
                  <a:srgbClr val="0B1430"/>
                </a:solidFill>
                <a:effectLst/>
                <a:latin typeface="Calibri" panose="020F0502020204030204" pitchFamily="34" charset="0"/>
              </a:rPr>
              <a:t>balance innovation and sustainability </a:t>
            </a:r>
            <a:r>
              <a:rPr lang="en-GB" b="0" i="0" u="none" strike="noStrike">
                <a:solidFill>
                  <a:srgbClr val="0B1430"/>
                </a:solidFill>
                <a:effectLst/>
                <a:latin typeface="Calibri" panose="020F0502020204030204" pitchFamily="34" charset="0"/>
              </a:rPr>
              <a:t>goals.</a:t>
            </a:r>
            <a:r>
              <a:rPr lang="en-US" b="0" i="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marL="171450" indent="-171450" algn="just" fontAlgn="base">
              <a:buFont typeface="Wingdings" pitchFamily="2" charset="2"/>
              <a:buChar char="q"/>
            </a:pPr>
            <a:r>
              <a:rPr lang="en-US">
                <a:solidFill>
                  <a:srgbClr val="000000"/>
                </a:solidFill>
              </a:rPr>
              <a:t>How </a:t>
            </a:r>
            <a:r>
              <a:rPr lang="en-US" b="1">
                <a:solidFill>
                  <a:srgbClr val="000000"/>
                </a:solidFill>
              </a:rPr>
              <a:t>teamwork and project development </a:t>
            </a:r>
            <a:r>
              <a:rPr lang="en-US">
                <a:solidFill>
                  <a:srgbClr val="000000"/>
                </a:solidFill>
              </a:rPr>
              <a:t>went.</a:t>
            </a:r>
            <a:endParaRPr lang="en-GB" b="0" i="0" u="none" strike="noStrike" dirty="0">
              <a:solidFill>
                <a:srgbClr val="0B1430"/>
              </a:solidFill>
              <a:effectLst/>
              <a:latin typeface="Calibri" panose="020F0502020204030204" pitchFamily="34" charset="0"/>
            </a:endParaRPr>
          </a:p>
          <a:p>
            <a:pPr marL="171450" indent="-171450" algn="just" rtl="0" fontAlgn="base">
              <a:buFont typeface="Wingdings" pitchFamily="2" charset="2"/>
              <a:buChar char="q"/>
            </a:pPr>
            <a:r>
              <a:rPr lang="en-GB" b="0" i="0" u="none" strike="noStrike">
                <a:solidFill>
                  <a:srgbClr val="0B1430"/>
                </a:solidFill>
                <a:effectLst/>
                <a:latin typeface="Calibri" panose="020F0502020204030204" pitchFamily="34" charset="0"/>
              </a:rPr>
              <a:t>How you plan to apply the </a:t>
            </a:r>
            <a:r>
              <a:rPr lang="en-GB" b="1" i="0" u="none" strike="noStrike">
                <a:solidFill>
                  <a:srgbClr val="0B1430"/>
                </a:solidFill>
                <a:effectLst/>
                <a:latin typeface="Calibri" panose="020F0502020204030204" pitchFamily="34" charset="0"/>
              </a:rPr>
              <a:t>skills and knowledge </a:t>
            </a:r>
            <a:r>
              <a:rPr lang="en-GB" i="0" u="none" strike="noStrike">
                <a:solidFill>
                  <a:srgbClr val="0B1430"/>
                </a:solidFill>
                <a:effectLst/>
                <a:latin typeface="Calibri" panose="020F0502020204030204" pitchFamily="34" charset="0"/>
              </a:rPr>
              <a:t>you gained in the future.</a:t>
            </a:r>
            <a:r>
              <a:rPr lang="en-US" i="0">
                <a:solidFill>
                  <a:srgbClr val="000000"/>
                </a:solidFill>
                <a:effectLst/>
                <a:latin typeface="Calibri" panose="020F0502020204030204" pitchFamily="34" charset="0"/>
              </a:rPr>
              <a:t>​</a:t>
            </a:r>
            <a:endParaRPr lang="en-US" i="0" dirty="0">
              <a:solidFill>
                <a:srgbClr val="000000"/>
              </a:solidFill>
              <a:effectLst/>
              <a:latin typeface="Calibri" panose="020F0502020204030204" pitchFamily="34" charset="0"/>
            </a:endParaRPr>
          </a:p>
          <a:p>
            <a:pPr algn="just"/>
            <a:endParaRPr lang="en-GB" sz="1600" b="1" dirty="0">
              <a:solidFill>
                <a:srgbClr val="8652A1"/>
              </a:solidFill>
              <a:latin typeface="Calibri"/>
              <a:ea typeface="Open Sans"/>
              <a:cs typeface="Calibri"/>
            </a:endParaRPr>
          </a:p>
          <a:p>
            <a:pPr algn="just"/>
            <a:r>
              <a:rPr lang="en-GB" sz="1600" b="1">
                <a:solidFill>
                  <a:srgbClr val="8652A1"/>
                </a:solidFill>
                <a:latin typeface="Calibri"/>
                <a:ea typeface="Open Sans"/>
                <a:cs typeface="Calibri"/>
              </a:rPr>
              <a:t>Step 4: Final Feedback</a:t>
            </a:r>
            <a:endParaRPr lang="en-GB" sz="1600" b="1" dirty="0">
              <a:solidFill>
                <a:srgbClr val="8652A1"/>
              </a:solidFill>
              <a:latin typeface="Calibri"/>
              <a:ea typeface="Open Sans"/>
              <a:cs typeface="Calibri"/>
            </a:endParaRPr>
          </a:p>
          <a:p>
            <a:pPr algn="just"/>
            <a:r>
              <a:rPr lang="en-GB">
                <a:latin typeface="+mn-lt"/>
                <a:ea typeface="Open Sans"/>
                <a:cs typeface="Calibri"/>
              </a:rPr>
              <a:t>​</a:t>
            </a:r>
            <a:endParaRPr lang="en-GB" dirty="0">
              <a:latin typeface="+mn-lt"/>
              <a:ea typeface="Open Sans"/>
              <a:cs typeface="Calibri"/>
            </a:endParaRPr>
          </a:p>
          <a:p>
            <a:pPr algn="just"/>
            <a:r>
              <a:rPr lang="en-GB">
                <a:latin typeface="+mn-lt"/>
                <a:ea typeface="Open Sans"/>
                <a:cs typeface="Calibri"/>
              </a:rPr>
              <a:t>After completing the module, you will reply to a </a:t>
            </a:r>
            <a:r>
              <a:rPr lang="en-GB" b="1">
                <a:latin typeface="+mn-lt"/>
                <a:ea typeface="Open Sans"/>
                <a:cs typeface="Calibri"/>
              </a:rPr>
              <a:t>short quantitative evaluation questionnaire </a:t>
            </a:r>
            <a:r>
              <a:rPr lang="en-GB">
                <a:latin typeface="+mn-lt"/>
                <a:ea typeface="Open Sans"/>
                <a:cs typeface="Calibri"/>
              </a:rPr>
              <a:t>to assess what you have learned throughout your real-life challenge.​</a:t>
            </a:r>
            <a:endParaRPr lang="en-GB" dirty="0">
              <a:latin typeface="+mn-lt"/>
              <a:ea typeface="Open Sans"/>
              <a:cs typeface="Calibri"/>
            </a:endParaRPr>
          </a:p>
          <a:p>
            <a:pPr algn="just"/>
            <a:r>
              <a:rPr lang="en-GB">
                <a:latin typeface="+mn-lt"/>
                <a:ea typeface="Open Sans"/>
                <a:cs typeface="Calibri"/>
              </a:rPr>
              <a:t>​</a:t>
            </a:r>
            <a:endParaRPr lang="en-GB" dirty="0">
              <a:latin typeface="+mn-lt"/>
              <a:ea typeface="Open Sans"/>
              <a:cs typeface="Calibri"/>
            </a:endParaRPr>
          </a:p>
          <a:p>
            <a:pPr marL="171450" indent="-171450" algn="just">
              <a:buFont typeface="Wingdings" pitchFamily="2" charset="2"/>
              <a:buChar char="q"/>
            </a:pPr>
            <a:r>
              <a:rPr lang="en-GB" b="1">
                <a:latin typeface="+mn-lt"/>
                <a:ea typeface="Open Sans"/>
                <a:cs typeface="Calibri"/>
              </a:rPr>
              <a:t>Access</a:t>
            </a:r>
            <a:r>
              <a:rPr lang="en-GB">
                <a:latin typeface="+mn-lt"/>
                <a:ea typeface="Open Sans"/>
                <a:cs typeface="Calibri"/>
              </a:rPr>
              <a:t> the online form (link provided by your teacher).​</a:t>
            </a:r>
            <a:endParaRPr lang="en-GB" dirty="0">
              <a:latin typeface="+mn-lt"/>
              <a:ea typeface="Open Sans"/>
              <a:cs typeface="Calibri"/>
            </a:endParaRPr>
          </a:p>
          <a:p>
            <a:pPr marL="171450" indent="-171450" algn="just">
              <a:buFont typeface="Wingdings" pitchFamily="2" charset="2"/>
              <a:buChar char="q"/>
            </a:pPr>
            <a:r>
              <a:rPr lang="en-GB" b="1">
                <a:latin typeface="+mn-lt"/>
                <a:ea typeface="Open Sans"/>
                <a:cs typeface="Calibri"/>
              </a:rPr>
              <a:t>Answer</a:t>
            </a:r>
            <a:r>
              <a:rPr lang="en-GB">
                <a:latin typeface="+mn-lt"/>
                <a:ea typeface="Open Sans"/>
                <a:cs typeface="Calibri"/>
              </a:rPr>
              <a:t> the questionnaire.​</a:t>
            </a:r>
            <a:endParaRPr lang="en-GB" dirty="0">
              <a:latin typeface="+mn-lt"/>
              <a:ea typeface="Open Sans"/>
              <a:cs typeface="Calibri"/>
            </a:endParaRPr>
          </a:p>
          <a:p>
            <a:pPr marL="171450" indent="-171450" algn="just">
              <a:buFont typeface="Wingdings" pitchFamily="2" charset="2"/>
              <a:buChar char="q"/>
            </a:pPr>
            <a:r>
              <a:rPr lang="en-GB" b="1">
                <a:latin typeface="+mn-lt"/>
                <a:ea typeface="Open Sans"/>
                <a:cs typeface="Calibri"/>
              </a:rPr>
              <a:t>Submit</a:t>
            </a:r>
            <a:r>
              <a:rPr lang="en-GB">
                <a:latin typeface="+mn-lt"/>
                <a:ea typeface="Open Sans"/>
                <a:cs typeface="Calibri"/>
              </a:rPr>
              <a:t> your answers before the deadline defined by your teacher.</a:t>
            </a:r>
            <a:endParaRPr lang="en-GB" dirty="0">
              <a:latin typeface="+mn-lt"/>
              <a:ea typeface="Open Sans"/>
              <a:cs typeface="Calibri"/>
            </a:endParaRPr>
          </a:p>
          <a:p>
            <a:pPr marL="228600" indent="-228600" algn="just">
              <a:buFont typeface="+mj-lt"/>
              <a:buAutoNum type="arabicPeriod"/>
            </a:pPr>
            <a:endParaRPr lang="en-GB" dirty="0">
              <a:latin typeface="+mn-lt"/>
              <a:ea typeface="Open Sans"/>
              <a:cs typeface="Calibri"/>
            </a:endParaRPr>
          </a:p>
          <a:p>
            <a:pPr algn="just"/>
            <a:endParaRPr lang="en-GB" sz="1600" b="1" dirty="0">
              <a:solidFill>
                <a:schemeClr val="tx1"/>
              </a:solidFill>
            </a:endParaRPr>
          </a:p>
          <a:p>
            <a:pPr algn="just"/>
            <a:endParaRPr lang="en-GB" sz="1600" b="1" dirty="0">
              <a:solidFill>
                <a:schemeClr val="tx1"/>
              </a:solidFill>
            </a:endParaRPr>
          </a:p>
          <a:p>
            <a:pPr algn="just"/>
            <a:endParaRPr lang="en-GB" dirty="0"/>
          </a:p>
        </p:txBody>
      </p:sp>
      <p:sp>
        <p:nvSpPr>
          <p:cNvPr id="4" name="Slide Number Placeholder 3">
            <a:extLst>
              <a:ext uri="{FF2B5EF4-FFF2-40B4-BE49-F238E27FC236}">
                <a16:creationId xmlns:a16="http://schemas.microsoft.com/office/drawing/2014/main" id="{154C9ECD-94F0-E41C-8742-1802E6165C66}"/>
              </a:ext>
            </a:extLst>
          </p:cNvPr>
          <p:cNvSpPr>
            <a:spLocks noGrp="1"/>
          </p:cNvSpPr>
          <p:nvPr>
            <p:ph type="sldNum" sz="quarter" idx="4"/>
          </p:nvPr>
        </p:nvSpPr>
        <p:spPr/>
        <p:txBody>
          <a:bodyPr/>
          <a:lstStyle/>
          <a:p>
            <a:fld id="{9C527BFA-2C0E-4CEC-B6A5-913A56FEF4B4}" type="slidenum">
              <a:rPr lang="fr-CA" smtClean="0"/>
              <a:pPr/>
              <a:t>40</a:t>
            </a:fld>
            <a:endParaRPr lang="fr-CA"/>
          </a:p>
        </p:txBody>
      </p:sp>
      <p:sp>
        <p:nvSpPr>
          <p:cNvPr id="7" name="Freeform 1">
            <a:extLst>
              <a:ext uri="{FF2B5EF4-FFF2-40B4-BE49-F238E27FC236}">
                <a16:creationId xmlns:a16="http://schemas.microsoft.com/office/drawing/2014/main" id="{FD659F52-C6EA-9305-7AC8-AF17DF6FA915}"/>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E8F375A2-D789-652B-F025-540823A1FAA2}"/>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REFLECTIONS AND LEARNING CONCLUSION</a:t>
            </a:r>
            <a:endParaRPr lang="en-US"/>
          </a:p>
        </p:txBody>
      </p:sp>
    </p:spTree>
    <p:extLst>
      <p:ext uri="{BB962C8B-B14F-4D97-AF65-F5344CB8AC3E}">
        <p14:creationId xmlns:p14="http://schemas.microsoft.com/office/powerpoint/2010/main" val="2036997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a:lstStyle/>
          <a:p>
            <a:r>
              <a:rPr lang="en-GB" sz="8800"/>
              <a:t>WEEK 8</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5</a:t>
            </a:fld>
            <a:endParaRPr lang="fr-CA"/>
          </a:p>
        </p:txBody>
      </p:sp>
      <p:pic>
        <p:nvPicPr>
          <p:cNvPr id="5" name="Picture Placeholder 20">
            <a:extLst>
              <a:ext uri="{FF2B5EF4-FFF2-40B4-BE49-F238E27FC236}">
                <a16:creationId xmlns:a16="http://schemas.microsoft.com/office/drawing/2014/main" id="{FC4547A9-518B-5F36-4F64-A2B49600839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25038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170725D7-61E1-AE59-E4DE-4A18AC0A45AB}"/>
              </a:ext>
            </a:extLst>
          </p:cNvPr>
          <p:cNvSpPr txBox="1">
            <a:spLocks/>
          </p:cNvSpPr>
          <p:nvPr/>
        </p:nvSpPr>
        <p:spPr>
          <a:xfrm>
            <a:off x="697281" y="1599145"/>
            <a:ext cx="6076734" cy="8787868"/>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600" b="1" dirty="0">
                <a:solidFill>
                  <a:srgbClr val="8652A1"/>
                </a:solidFill>
              </a:rPr>
              <a:t>Step 1: Context Map Canvas</a:t>
            </a:r>
            <a:endParaRPr lang="en-GB" sz="1600" b="1" dirty="0">
              <a:solidFill>
                <a:srgbClr val="8652A1"/>
              </a:solidFill>
              <a:highlight>
                <a:srgbClr val="FFFF00"/>
              </a:highlight>
            </a:endParaRPr>
          </a:p>
          <a:p>
            <a:endParaRPr lang="en-GB" dirty="0"/>
          </a:p>
          <a:p>
            <a:pPr algn="just">
              <a:spcBef>
                <a:spcPts val="600"/>
              </a:spcBef>
            </a:pPr>
            <a:r>
              <a:rPr lang="en-US" b="1" dirty="0">
                <a:solidFill>
                  <a:srgbClr val="0B3A5B"/>
                </a:solidFill>
                <a:latin typeface="Calibri"/>
                <a:ea typeface="Calibri"/>
                <a:cs typeface="Times New Roman"/>
              </a:rPr>
              <a:t>I</a:t>
            </a:r>
            <a:r>
              <a:rPr lang="en-US" b="1" dirty="0">
                <a:solidFill>
                  <a:schemeClr val="tx1"/>
                </a:solidFill>
                <a:effectLst/>
                <a:latin typeface="Calibri"/>
                <a:ea typeface="Calibri"/>
                <a:cs typeface="Times New Roman"/>
              </a:rPr>
              <a:t>dentify opportunities</a:t>
            </a:r>
            <a:r>
              <a:rPr lang="en-US" dirty="0">
                <a:solidFill>
                  <a:schemeClr val="tx1"/>
                </a:solidFill>
                <a:effectLst/>
                <a:latin typeface="Calibri"/>
                <a:ea typeface="Calibri"/>
                <a:cs typeface="Times New Roman"/>
              </a:rPr>
              <a:t> for </a:t>
            </a:r>
            <a:r>
              <a:rPr lang="en-US" dirty="0">
                <a:solidFill>
                  <a:schemeClr val="tx1"/>
                </a:solidFill>
                <a:latin typeface="Calibri"/>
                <a:ea typeface="Calibri"/>
                <a:cs typeface="Times New Roman"/>
              </a:rPr>
              <a:t>sustainable logistics operations of your chosen company</a:t>
            </a:r>
            <a:r>
              <a:rPr lang="en-US" dirty="0">
                <a:solidFill>
                  <a:schemeClr val="tx1"/>
                </a:solidFill>
                <a:effectLst/>
                <a:latin typeface="Calibri"/>
                <a:ea typeface="Calibri"/>
                <a:cs typeface="Times New Roman"/>
              </a:rPr>
              <a:t>. Consider the following areas and identify the top </a:t>
            </a:r>
            <a:r>
              <a:rPr lang="en-US" b="1" dirty="0">
                <a:solidFill>
                  <a:schemeClr val="tx1"/>
                </a:solidFill>
                <a:effectLst/>
                <a:latin typeface="Calibri"/>
                <a:ea typeface="Calibri"/>
                <a:cs typeface="Times New Roman"/>
              </a:rPr>
              <a:t>3</a:t>
            </a:r>
            <a:r>
              <a:rPr lang="en-GB" b="1" dirty="0">
                <a:solidFill>
                  <a:schemeClr val="tx1"/>
                </a:solidFill>
                <a:effectLst/>
                <a:latin typeface="Calibri"/>
                <a:ea typeface="Calibri"/>
                <a:cs typeface="Calibri"/>
              </a:rPr>
              <a:t> threats and opportunities</a:t>
            </a:r>
            <a:r>
              <a:rPr lang="en-US" dirty="0">
                <a:solidFill>
                  <a:schemeClr val="tx1"/>
                </a:solidFill>
                <a:effectLst/>
                <a:latin typeface="Calibri"/>
                <a:ea typeface="Calibri"/>
                <a:cs typeface="Times New Roman"/>
              </a:rPr>
              <a:t>. </a:t>
            </a:r>
            <a:r>
              <a:rPr lang="en-GB" dirty="0">
                <a:solidFill>
                  <a:schemeClr val="tx1"/>
                </a:solidFill>
                <a:effectLst/>
                <a:latin typeface="Calibri"/>
                <a:ea typeface="Calibri"/>
                <a:cs typeface="Calibri"/>
              </a:rPr>
              <a:t>You can watch the </a:t>
            </a:r>
            <a:r>
              <a:rPr lang="en-GB" b="1" u="sng" dirty="0">
                <a:solidFill>
                  <a:srgbClr val="29C5F4"/>
                </a:solidFill>
                <a:effectLst/>
                <a:latin typeface="Calibri"/>
                <a:ea typeface="Calibri"/>
                <a:cs typeface="Calibri"/>
                <a:hlinkClick r:id="rId2">
                  <a:extLst>
                    <a:ext uri="{A12FA001-AC4F-418D-AE19-62706E023703}">
                      <ahyp:hlinkClr xmlns:ahyp="http://schemas.microsoft.com/office/drawing/2018/hyperlinkcolor" val="tx"/>
                    </a:ext>
                  </a:extLst>
                </a:hlinkClick>
              </a:rPr>
              <a:t>Context Map Canvas</a:t>
            </a:r>
            <a:r>
              <a:rPr lang="en-GB" dirty="0">
                <a:solidFill>
                  <a:srgbClr val="29C5F4"/>
                </a:solidFill>
                <a:effectLst/>
                <a:latin typeface="Calibri"/>
                <a:ea typeface="Calibri"/>
                <a:cs typeface="Calibri"/>
              </a:rPr>
              <a:t> </a:t>
            </a:r>
            <a:r>
              <a:rPr lang="en-GB" dirty="0">
                <a:solidFill>
                  <a:schemeClr val="tx1"/>
                </a:solidFill>
                <a:effectLst/>
                <a:latin typeface="Calibri"/>
                <a:ea typeface="Calibri"/>
                <a:cs typeface="Calibri"/>
              </a:rPr>
              <a:t>video to gain a better understanding of the canvas presented below.</a:t>
            </a:r>
            <a:r>
              <a:rPr lang="en-GB" dirty="0">
                <a:solidFill>
                  <a:schemeClr val="tx1"/>
                </a:solidFill>
                <a:latin typeface="Calibri"/>
                <a:ea typeface="Calibri"/>
                <a:cs typeface="Calibri"/>
              </a:rPr>
              <a:t> Discuss and complete the Canvas with your group.</a:t>
            </a:r>
          </a:p>
          <a:p>
            <a:pPr>
              <a:spcBef>
                <a:spcPts val="600"/>
              </a:spcBef>
            </a:pPr>
            <a:endParaRPr lang="en-GB" dirty="0">
              <a:latin typeface="Calibri"/>
              <a:ea typeface="Calibri"/>
              <a:cs typeface="Calibri"/>
            </a:endParaRPr>
          </a:p>
          <a:p>
            <a:pPr>
              <a:spcBef>
                <a:spcPts val="600"/>
              </a:spcBef>
            </a:pPr>
            <a:endParaRPr lang="en-GB" dirty="0">
              <a:latin typeface="Calibri"/>
              <a:ea typeface="Calibri"/>
              <a:cs typeface="Calibri"/>
            </a:endParaRPr>
          </a:p>
          <a:p>
            <a:pPr>
              <a:spcBef>
                <a:spcPts val="600"/>
              </a:spcBef>
            </a:pPr>
            <a:endParaRPr lang="en-GB" dirty="0">
              <a:latin typeface="Calibri"/>
              <a:ea typeface="Calibri"/>
              <a:cs typeface="Calibri"/>
            </a:endParaRPr>
          </a:p>
          <a:p>
            <a:pPr>
              <a:spcBef>
                <a:spcPts val="600"/>
              </a:spcBef>
            </a:pPr>
            <a:endParaRPr lang="en-GB" dirty="0">
              <a:latin typeface="Calibri"/>
              <a:ea typeface="Calibri"/>
              <a:cs typeface="Calibri"/>
            </a:endParaRPr>
          </a:p>
          <a:p>
            <a:pPr>
              <a:spcBef>
                <a:spcPts val="600"/>
              </a:spcBef>
            </a:pPr>
            <a:endParaRPr lang="en-GB" dirty="0">
              <a:latin typeface="Calibri"/>
              <a:ea typeface="Calibri"/>
              <a:cs typeface="Calibri"/>
            </a:endParaRPr>
          </a:p>
          <a:p>
            <a:pPr>
              <a:spcBef>
                <a:spcPts val="600"/>
              </a:spcBef>
            </a:pPr>
            <a:endParaRPr lang="en-GB" dirty="0">
              <a:latin typeface="Calibri"/>
              <a:ea typeface="Calibri"/>
              <a:cs typeface="Calibri"/>
            </a:endParaRPr>
          </a:p>
          <a:p>
            <a:pPr>
              <a:spcBef>
                <a:spcPts val="600"/>
              </a:spcBef>
            </a:pPr>
            <a:endParaRPr lang="en-GB" dirty="0">
              <a:latin typeface="Calibri"/>
              <a:ea typeface="Calibri"/>
              <a:cs typeface="Calibri"/>
            </a:endParaRPr>
          </a:p>
          <a:p>
            <a:pPr>
              <a:spcBef>
                <a:spcPts val="600"/>
              </a:spcBef>
            </a:pPr>
            <a:endParaRPr lang="en-GB" dirty="0">
              <a:latin typeface="Calibri"/>
              <a:ea typeface="Calibri"/>
              <a:cs typeface="Calibri"/>
            </a:endParaRPr>
          </a:p>
          <a:p>
            <a:pPr>
              <a:spcBef>
                <a:spcPts val="600"/>
              </a:spcBef>
            </a:pPr>
            <a:endParaRPr lang="en-GB" dirty="0">
              <a:latin typeface="Calibri"/>
              <a:ea typeface="Calibri"/>
              <a:cs typeface="Calibri"/>
            </a:endParaRPr>
          </a:p>
          <a:p>
            <a:pPr>
              <a:spcBef>
                <a:spcPts val="600"/>
              </a:spcBef>
            </a:pPr>
            <a:endParaRPr lang="en-GB" dirty="0">
              <a:latin typeface="Calibri"/>
              <a:ea typeface="Calibri"/>
              <a:cs typeface="Calibri"/>
            </a:endParaRPr>
          </a:p>
          <a:p>
            <a:pPr>
              <a:spcBef>
                <a:spcPts val="600"/>
              </a:spcBef>
            </a:pPr>
            <a:endParaRPr lang="en-GB" dirty="0">
              <a:latin typeface="Calibri"/>
              <a:ea typeface="Calibri"/>
              <a:cs typeface="Calibri"/>
            </a:endParaRPr>
          </a:p>
          <a:p>
            <a:pPr>
              <a:spcBef>
                <a:spcPts val="600"/>
              </a:spcBef>
            </a:pPr>
            <a:endParaRPr lang="en-GB" dirty="0">
              <a:latin typeface="Calibri"/>
              <a:ea typeface="Calibri"/>
              <a:cs typeface="Calibri"/>
            </a:endParaRPr>
          </a:p>
          <a:p>
            <a:pPr>
              <a:spcBef>
                <a:spcPts val="600"/>
              </a:spcBef>
            </a:pPr>
            <a:endParaRPr lang="en-GB" dirty="0">
              <a:latin typeface="Calibri"/>
              <a:ea typeface="Calibri"/>
              <a:cs typeface="Calibri"/>
            </a:endParaRPr>
          </a:p>
          <a:p>
            <a:pPr>
              <a:spcBef>
                <a:spcPts val="600"/>
              </a:spcBef>
            </a:pPr>
            <a:endParaRPr lang="en-GB" dirty="0">
              <a:ea typeface="Calibri"/>
            </a:endParaRPr>
          </a:p>
          <a:p>
            <a:pPr>
              <a:spcBef>
                <a:spcPts val="600"/>
              </a:spcBef>
            </a:pPr>
            <a:endParaRPr lang="en-GB" sz="100" dirty="0">
              <a:ea typeface="Calibri" panose="020F0502020204030204" pitchFamily="34" charset="0"/>
              <a:cs typeface="Times New Roman" panose="02020603050405020304" pitchFamily="18" charset="0"/>
            </a:endParaRPr>
          </a:p>
          <a:p>
            <a:pPr algn="just">
              <a:spcBef>
                <a:spcPts val="600"/>
              </a:spcBef>
            </a:pPr>
            <a:r>
              <a:rPr lang="en-GB" dirty="0">
                <a:solidFill>
                  <a:schemeClr val="tx1"/>
                </a:solidFill>
                <a:ea typeface="Calibri" panose="020F0502020204030204" pitchFamily="34" charset="0"/>
                <a:cs typeface="Times New Roman" panose="02020603050405020304" pitchFamily="18" charset="0"/>
              </a:rPr>
              <a:t>Here is the Context Map Canvas overview</a:t>
            </a:r>
            <a:r>
              <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gn="just">
              <a:spcBef>
                <a:spcPts val="600"/>
              </a:spcBef>
            </a:pPr>
            <a:endParaRPr lang="en-GB" sz="300" dirty="0">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gn="just">
              <a:lnSpc>
                <a:spcPct val="107000"/>
              </a:lnSpc>
              <a:buClr>
                <a:srgbClr val="8652A1"/>
              </a:buClr>
              <a:buFont typeface="+mj-lt"/>
              <a:buAutoNum type="arabicPeriod"/>
            </a:pPr>
            <a:r>
              <a:rPr lang="en-GB" b="1"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YOUR COMPANY:</a:t>
            </a:r>
            <a:r>
              <a:rPr lang="en-GB"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  </a:t>
            </a:r>
            <a:r>
              <a:rPr lang="en-GB"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company or organisation stands in the centre of the image.</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gn="just">
              <a:lnSpc>
                <a:spcPct val="107000"/>
              </a:lnSpc>
              <a:buClr>
                <a:srgbClr val="8652A1"/>
              </a:buClr>
              <a:buFont typeface="+mj-lt"/>
              <a:buAutoNum type="arabicPeriod"/>
            </a:pPr>
            <a:r>
              <a:rPr lang="en-GB" b="1"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DEMOGRAPHIC TRENDS: </a:t>
            </a:r>
            <a:r>
              <a:rPr lang="en-GB"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Look for data on demographics, education levels, and employment situations. What are the significant changes in these areas? </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gn="just">
              <a:lnSpc>
                <a:spcPct val="107000"/>
              </a:lnSpc>
              <a:buClr>
                <a:srgbClr val="8652A1"/>
              </a:buClr>
              <a:buFont typeface="+mj-lt"/>
              <a:buAutoNum type="arabicPeriod"/>
            </a:pPr>
            <a:r>
              <a:rPr lang="en-GB" b="1"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RULES &amp; REGULATIONS:</a:t>
            </a:r>
            <a:r>
              <a:rPr lang="en-GB"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 </a:t>
            </a:r>
            <a:r>
              <a:rPr lang="en-GB"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What policies, rules, and regulations do you think will be applied in the (near) future? What is the government up to? Any new taxes?</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gn="just">
              <a:lnSpc>
                <a:spcPct val="107000"/>
              </a:lnSpc>
              <a:buClr>
                <a:srgbClr val="8652A1"/>
              </a:buClr>
              <a:buFont typeface="+mj-lt"/>
              <a:buAutoNum type="arabicPeriod"/>
            </a:pPr>
            <a:r>
              <a:rPr lang="en-GB" b="1"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ECONOMY &amp; ENVIRONMENT:</a:t>
            </a:r>
            <a:r>
              <a:rPr lang="en-GB"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 </a:t>
            </a:r>
            <a:r>
              <a:rPr lang="en-GB"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What is happening in the economy? And what is happening in the broader environment? Are there economic trends that will impact the business? Do you think climate change will have an impact?</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gn="just">
              <a:lnSpc>
                <a:spcPct val="107000"/>
              </a:lnSpc>
              <a:buClr>
                <a:srgbClr val="8652A1"/>
              </a:buClr>
              <a:buFont typeface="+mj-lt"/>
              <a:buAutoNum type="arabicPeriod"/>
            </a:pPr>
            <a:r>
              <a:rPr lang="en-GB" b="1"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COMPETITION:</a:t>
            </a:r>
            <a:r>
              <a:rPr lang="en-GB"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 </a:t>
            </a:r>
            <a:r>
              <a:rPr lang="en-GB"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What about the competition? Take the time to find the unexpected competition. Are there new entries? Competition coming from unexpected sources?</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gn="just">
              <a:lnSpc>
                <a:spcPct val="107000"/>
              </a:lnSpc>
              <a:buClr>
                <a:srgbClr val="8652A1"/>
              </a:buClr>
              <a:buFont typeface="+mj-lt"/>
              <a:buAutoNum type="arabicPeriod"/>
            </a:pPr>
            <a:r>
              <a:rPr lang="en-GB" b="1"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TECHNOLOGY TRENDS:</a:t>
            </a:r>
            <a:r>
              <a:rPr lang="en-GB"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 </a:t>
            </a:r>
            <a:r>
              <a:rPr lang="en-GB"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What new technological trends do you see emerging that will impact the business?</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gn="just">
              <a:lnSpc>
                <a:spcPct val="107000"/>
              </a:lnSpc>
              <a:buClr>
                <a:srgbClr val="8652A1"/>
              </a:buClr>
              <a:buFont typeface="+mj-lt"/>
              <a:buAutoNum type="arabicPeriod"/>
            </a:pPr>
            <a:r>
              <a:rPr lang="en-GB" b="1"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CUSTOMER NEEDS:</a:t>
            </a:r>
            <a:r>
              <a:rPr lang="en-GB"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 </a:t>
            </a:r>
            <a:r>
              <a:rPr lang="en-GB"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How will the customer's needs change in the future? Do you see new trends? Do you see any significant shifts in customer behaviour? Are there new trends going mainstream?</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gn="just">
              <a:lnSpc>
                <a:spcPct val="107000"/>
              </a:lnSpc>
              <a:spcAft>
                <a:spcPts val="800"/>
              </a:spcAft>
              <a:buClr>
                <a:srgbClr val="8652A1"/>
              </a:buClr>
              <a:buFont typeface="+mj-lt"/>
              <a:buAutoNum type="arabicPeriod"/>
            </a:pPr>
            <a:r>
              <a:rPr lang="en-GB" b="1" dirty="0">
                <a:solidFill>
                  <a:srgbClr val="8652A1"/>
                </a:solidFill>
                <a:effectLst/>
                <a:latin typeface="Calibri"/>
                <a:ea typeface="Calibri"/>
                <a:cs typeface="Calibri"/>
              </a:rPr>
              <a:t>UNCERTAINTIES:</a:t>
            </a:r>
            <a:r>
              <a:rPr lang="en-GB" dirty="0">
                <a:solidFill>
                  <a:srgbClr val="8652A1"/>
                </a:solidFill>
                <a:effectLst/>
                <a:latin typeface="Calibri"/>
                <a:ea typeface="Calibri"/>
                <a:cs typeface="Calibri"/>
              </a:rPr>
              <a:t> </a:t>
            </a:r>
            <a:r>
              <a:rPr lang="en-GB" dirty="0">
                <a:solidFill>
                  <a:schemeClr val="tx1"/>
                </a:solidFill>
                <a:effectLst/>
                <a:latin typeface="Calibri"/>
                <a:ea typeface="Calibri"/>
                <a:cs typeface="Calibri"/>
              </a:rPr>
              <a:t>Do you see any essential uncertainties? Things that potentially have a huge impact, but it is unclear how or when.</a:t>
            </a:r>
          </a:p>
          <a:p>
            <a:pPr lvl="0" algn="just">
              <a:lnSpc>
                <a:spcPct val="107000"/>
              </a:lnSpc>
              <a:buClr>
                <a:srgbClr val="8652A1"/>
              </a:buClr>
            </a:pPr>
            <a:endParaRPr lang="en-GB" dirty="0">
              <a:solidFill>
                <a:schemeClr val="tx1"/>
              </a:solidFill>
              <a:latin typeface="Calibri"/>
              <a:ea typeface="Calibri"/>
              <a:cs typeface="Calibri"/>
            </a:endParaRPr>
          </a:p>
          <a:p>
            <a:pPr algn="just"/>
            <a:r>
              <a:rPr lang="en-US" dirty="0">
                <a:ea typeface="Calibri" panose="020F0502020204030204" pitchFamily="34" charset="0"/>
              </a:rPr>
              <a:t>You can download the </a:t>
            </a:r>
            <a:r>
              <a:rPr lang="en-US" b="1" u="sng" dirty="0">
                <a:solidFill>
                  <a:srgbClr val="29C5F4"/>
                </a:solidFill>
                <a:ea typeface="Calibri" panose="020F0502020204030204" pitchFamily="34" charset="0"/>
                <a:hlinkClick r:id="rId3">
                  <a:extLst>
                    <a:ext uri="{A12FA001-AC4F-418D-AE19-62706E023703}">
                      <ahyp:hlinkClr xmlns:ahyp="http://schemas.microsoft.com/office/drawing/2018/hyperlinkcolor" val="tx"/>
                    </a:ext>
                  </a:extLst>
                </a:hlinkClick>
              </a:rPr>
              <a:t>Context Map Canvas</a:t>
            </a:r>
            <a:r>
              <a:rPr lang="en-US" b="1" u="sng" dirty="0">
                <a:solidFill>
                  <a:srgbClr val="29C5F4"/>
                </a:solidFill>
                <a:ea typeface="Calibri" panose="020F0502020204030204" pitchFamily="34" charset="0"/>
              </a:rPr>
              <a:t> here</a:t>
            </a:r>
            <a:r>
              <a:rPr lang="en-US" dirty="0">
                <a:ea typeface="Calibri" panose="020F0502020204030204" pitchFamily="34" charset="0"/>
                <a:cs typeface="Times New Roman" panose="02020603050405020304" pitchFamily="18" charset="0"/>
              </a:rPr>
              <a:t>. Select a digital tool to work on it, such as Miro, </a:t>
            </a:r>
            <a:r>
              <a:rPr lang="en-US" dirty="0" err="1">
                <a:ea typeface="Calibri" panose="020F0502020204030204" pitchFamily="34" charset="0"/>
                <a:cs typeface="Times New Roman" panose="02020603050405020304" pitchFamily="18" charset="0"/>
              </a:rPr>
              <a:t>Edraw</a:t>
            </a:r>
            <a:r>
              <a:rPr lang="en-US" dirty="0">
                <a:ea typeface="Calibri" panose="020F0502020204030204" pitchFamily="34" charset="0"/>
                <a:cs typeface="Times New Roman" panose="02020603050405020304" pitchFamily="18" charset="0"/>
              </a:rPr>
              <a:t>, Trello, </a:t>
            </a:r>
            <a:r>
              <a:rPr lang="en-US" dirty="0" err="1">
                <a:ea typeface="Calibri" panose="020F0502020204030204" pitchFamily="34" charset="0"/>
                <a:cs typeface="Times New Roman" panose="02020603050405020304" pitchFamily="18" charset="0"/>
              </a:rPr>
              <a:t>ClickUp</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Lucidchart</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Simplemind</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MindMeister</a:t>
            </a:r>
            <a:r>
              <a:rPr lang="en-US" dirty="0">
                <a:ea typeface="Calibri" panose="020F0502020204030204" pitchFamily="34" charset="0"/>
                <a:cs typeface="Times New Roman" panose="02020603050405020304" pitchFamily="18" charset="0"/>
              </a:rPr>
              <a:t>, or Mindjet</a:t>
            </a:r>
            <a:r>
              <a:rPr lang="en-GB" sz="400" dirty="0"/>
              <a:t>. </a:t>
            </a:r>
          </a:p>
          <a:p>
            <a:pPr algn="just"/>
            <a:endParaRPr lang="en-GB" sz="400" dirty="0"/>
          </a:p>
          <a:p>
            <a:pPr algn="just"/>
            <a:r>
              <a:rPr lang="en-GB" dirty="0">
                <a:latin typeface="Calibri"/>
                <a:ea typeface="Open Sans"/>
                <a:cs typeface="Times New Roman"/>
              </a:rPr>
              <a:t>For instructions on </a:t>
            </a:r>
            <a:r>
              <a:rPr lang="en-GB" b="1" dirty="0">
                <a:latin typeface="Calibri"/>
                <a:ea typeface="Open Sans"/>
                <a:cs typeface="Times New Roman"/>
              </a:rPr>
              <a:t>how to use Miro</a:t>
            </a:r>
            <a:r>
              <a:rPr lang="en-GB" dirty="0">
                <a:latin typeface="Calibri"/>
                <a:ea typeface="Open Sans"/>
                <a:cs typeface="Times New Roman"/>
              </a:rPr>
              <a:t>, have a look at pages 9-10 of this document.</a:t>
            </a:r>
          </a:p>
          <a:p>
            <a:pPr lvl="0" algn="just">
              <a:lnSpc>
                <a:spcPct val="107000"/>
              </a:lnSpc>
              <a:spcAft>
                <a:spcPts val="800"/>
              </a:spcAft>
              <a:buClr>
                <a:srgbClr val="8652A1"/>
              </a:buClr>
            </a:pPr>
            <a:endParaRPr lang="en-GB" dirty="0">
              <a:solidFill>
                <a:schemeClr val="tx1"/>
              </a:solidFill>
              <a:effectLst/>
              <a:latin typeface="Calibri"/>
              <a:ea typeface="Calibri"/>
              <a:cs typeface="Calibri"/>
            </a:endParaRPr>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6</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8549" y="304800"/>
            <a:ext cx="5775135" cy="926158"/>
          </a:xfrm>
        </p:spPr>
        <p:txBody>
          <a:bodyPr/>
          <a:lstStyle/>
          <a:p>
            <a:r>
              <a:rPr lang="en-US"/>
              <a:t>STAGE 1 - OPPORTUNITY IDENTIFICATION</a:t>
            </a:r>
          </a:p>
        </p:txBody>
      </p:sp>
      <p:grpSp>
        <p:nvGrpSpPr>
          <p:cNvPr id="20" name="Group 19">
            <a:extLst>
              <a:ext uri="{FF2B5EF4-FFF2-40B4-BE49-F238E27FC236}">
                <a16:creationId xmlns:a16="http://schemas.microsoft.com/office/drawing/2014/main" id="{7DB3C017-0177-FBE2-FC3A-2B506D3E1A46}"/>
              </a:ext>
            </a:extLst>
          </p:cNvPr>
          <p:cNvGrpSpPr/>
          <p:nvPr/>
        </p:nvGrpSpPr>
        <p:grpSpPr>
          <a:xfrm>
            <a:off x="1388287" y="2906512"/>
            <a:ext cx="4783100" cy="3384000"/>
            <a:chOff x="1388287" y="2713004"/>
            <a:chExt cx="4783100" cy="3384000"/>
          </a:xfrm>
        </p:grpSpPr>
        <p:pic>
          <p:nvPicPr>
            <p:cNvPr id="5" name="Picture 4" descr="A map of a company&#10;&#10;Description automatically generated">
              <a:extLst>
                <a:ext uri="{FF2B5EF4-FFF2-40B4-BE49-F238E27FC236}">
                  <a16:creationId xmlns:a16="http://schemas.microsoft.com/office/drawing/2014/main" id="{B6EE68F2-7C6A-4F01-F422-8CCB0296E2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8287" y="2713004"/>
              <a:ext cx="4783100" cy="3384000"/>
            </a:xfrm>
            <a:prstGeom prst="rect">
              <a:avLst/>
            </a:prstGeom>
          </p:spPr>
        </p:pic>
        <p:sp>
          <p:nvSpPr>
            <p:cNvPr id="8" name="Oval 7">
              <a:extLst>
                <a:ext uri="{FF2B5EF4-FFF2-40B4-BE49-F238E27FC236}">
                  <a16:creationId xmlns:a16="http://schemas.microsoft.com/office/drawing/2014/main" id="{2DB5FFF9-D33D-BFB9-54D0-3FDE50B65E07}"/>
                </a:ext>
              </a:extLst>
            </p:cNvPr>
            <p:cNvSpPr/>
            <p:nvPr/>
          </p:nvSpPr>
          <p:spPr>
            <a:xfrm>
              <a:off x="3640052" y="4449826"/>
              <a:ext cx="191192" cy="191192"/>
            </a:xfrm>
            <a:prstGeom prst="ellipse">
              <a:avLst/>
            </a:prstGeom>
            <a:solidFill>
              <a:srgbClr val="865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1</a:t>
              </a:r>
              <a:endParaRPr lang="en-GB" sz="1600"/>
            </a:p>
          </p:txBody>
        </p:sp>
        <p:sp>
          <p:nvSpPr>
            <p:cNvPr id="11" name="Oval 10">
              <a:extLst>
                <a:ext uri="{FF2B5EF4-FFF2-40B4-BE49-F238E27FC236}">
                  <a16:creationId xmlns:a16="http://schemas.microsoft.com/office/drawing/2014/main" id="{47A818E8-6F39-5493-43B3-60F0A466AD02}"/>
                </a:ext>
              </a:extLst>
            </p:cNvPr>
            <p:cNvSpPr/>
            <p:nvPr/>
          </p:nvSpPr>
          <p:spPr>
            <a:xfrm>
              <a:off x="1880525" y="3837456"/>
              <a:ext cx="191192" cy="191192"/>
            </a:xfrm>
            <a:prstGeom prst="ellipse">
              <a:avLst/>
            </a:prstGeom>
            <a:solidFill>
              <a:srgbClr val="865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2</a:t>
              </a:r>
              <a:endParaRPr lang="en-GB" sz="1600"/>
            </a:p>
          </p:txBody>
        </p:sp>
        <p:sp>
          <p:nvSpPr>
            <p:cNvPr id="12" name="Oval 11">
              <a:extLst>
                <a:ext uri="{FF2B5EF4-FFF2-40B4-BE49-F238E27FC236}">
                  <a16:creationId xmlns:a16="http://schemas.microsoft.com/office/drawing/2014/main" id="{44A07181-DC13-142D-7927-CFD87B36CCBE}"/>
                </a:ext>
              </a:extLst>
            </p:cNvPr>
            <p:cNvSpPr/>
            <p:nvPr/>
          </p:nvSpPr>
          <p:spPr>
            <a:xfrm>
              <a:off x="2986117" y="3837456"/>
              <a:ext cx="191192" cy="191192"/>
            </a:xfrm>
            <a:prstGeom prst="ellipse">
              <a:avLst/>
            </a:prstGeom>
            <a:solidFill>
              <a:srgbClr val="865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3</a:t>
              </a:r>
              <a:endParaRPr lang="en-GB" sz="1600"/>
            </a:p>
          </p:txBody>
        </p:sp>
        <p:sp>
          <p:nvSpPr>
            <p:cNvPr id="13" name="Oval 12">
              <a:extLst>
                <a:ext uri="{FF2B5EF4-FFF2-40B4-BE49-F238E27FC236}">
                  <a16:creationId xmlns:a16="http://schemas.microsoft.com/office/drawing/2014/main" id="{BC73E567-43FA-FB47-EE0A-C49DD27335CA}"/>
                </a:ext>
              </a:extLst>
            </p:cNvPr>
            <p:cNvSpPr/>
            <p:nvPr/>
          </p:nvSpPr>
          <p:spPr>
            <a:xfrm>
              <a:off x="4091709" y="3837456"/>
              <a:ext cx="191192" cy="191192"/>
            </a:xfrm>
            <a:prstGeom prst="ellipse">
              <a:avLst/>
            </a:prstGeom>
            <a:solidFill>
              <a:srgbClr val="865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4</a:t>
              </a:r>
              <a:endParaRPr lang="en-GB" sz="1600"/>
            </a:p>
          </p:txBody>
        </p:sp>
        <p:sp>
          <p:nvSpPr>
            <p:cNvPr id="14" name="Oval 13">
              <a:extLst>
                <a:ext uri="{FF2B5EF4-FFF2-40B4-BE49-F238E27FC236}">
                  <a16:creationId xmlns:a16="http://schemas.microsoft.com/office/drawing/2014/main" id="{6063ED3C-6A7B-A5AA-7526-F0B66BE1D7C7}"/>
                </a:ext>
              </a:extLst>
            </p:cNvPr>
            <p:cNvSpPr/>
            <p:nvPr/>
          </p:nvSpPr>
          <p:spPr>
            <a:xfrm>
              <a:off x="5197301" y="3837456"/>
              <a:ext cx="191192" cy="191192"/>
            </a:xfrm>
            <a:prstGeom prst="ellipse">
              <a:avLst/>
            </a:prstGeom>
            <a:solidFill>
              <a:srgbClr val="865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5</a:t>
              </a:r>
              <a:endParaRPr lang="en-GB" sz="1600"/>
            </a:p>
          </p:txBody>
        </p:sp>
        <p:sp>
          <p:nvSpPr>
            <p:cNvPr id="15" name="Oval 14">
              <a:extLst>
                <a:ext uri="{FF2B5EF4-FFF2-40B4-BE49-F238E27FC236}">
                  <a16:creationId xmlns:a16="http://schemas.microsoft.com/office/drawing/2014/main" id="{AA4417CC-5E87-1EB3-520D-8F1F363E6301}"/>
                </a:ext>
              </a:extLst>
            </p:cNvPr>
            <p:cNvSpPr/>
            <p:nvPr/>
          </p:nvSpPr>
          <p:spPr>
            <a:xfrm>
              <a:off x="2071717" y="5104511"/>
              <a:ext cx="191192" cy="191192"/>
            </a:xfrm>
            <a:prstGeom prst="ellipse">
              <a:avLst/>
            </a:prstGeom>
            <a:solidFill>
              <a:srgbClr val="865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6</a:t>
              </a:r>
              <a:endParaRPr lang="en-GB" sz="1600"/>
            </a:p>
          </p:txBody>
        </p:sp>
        <p:sp>
          <p:nvSpPr>
            <p:cNvPr id="18" name="Oval 17">
              <a:extLst>
                <a:ext uri="{FF2B5EF4-FFF2-40B4-BE49-F238E27FC236}">
                  <a16:creationId xmlns:a16="http://schemas.microsoft.com/office/drawing/2014/main" id="{9BE38EFA-0A51-3656-DB62-CBE56263D9D3}"/>
                </a:ext>
              </a:extLst>
            </p:cNvPr>
            <p:cNvSpPr/>
            <p:nvPr/>
          </p:nvSpPr>
          <p:spPr>
            <a:xfrm>
              <a:off x="3730105" y="5104511"/>
              <a:ext cx="191192" cy="191192"/>
            </a:xfrm>
            <a:prstGeom prst="ellipse">
              <a:avLst/>
            </a:prstGeom>
            <a:solidFill>
              <a:srgbClr val="865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7</a:t>
              </a:r>
              <a:endParaRPr lang="en-GB" sz="1600"/>
            </a:p>
          </p:txBody>
        </p:sp>
        <p:sp>
          <p:nvSpPr>
            <p:cNvPr id="19" name="Oval 18">
              <a:extLst>
                <a:ext uri="{FF2B5EF4-FFF2-40B4-BE49-F238E27FC236}">
                  <a16:creationId xmlns:a16="http://schemas.microsoft.com/office/drawing/2014/main" id="{C7C8D05F-8BDC-0212-E342-A4B530C1BF69}"/>
                </a:ext>
              </a:extLst>
            </p:cNvPr>
            <p:cNvSpPr/>
            <p:nvPr/>
          </p:nvSpPr>
          <p:spPr>
            <a:xfrm>
              <a:off x="5388493" y="5104511"/>
              <a:ext cx="191192" cy="191192"/>
            </a:xfrm>
            <a:prstGeom prst="ellipse">
              <a:avLst/>
            </a:prstGeom>
            <a:solidFill>
              <a:srgbClr val="865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8</a:t>
              </a:r>
              <a:endParaRPr lang="en-GB" sz="1600"/>
            </a:p>
          </p:txBody>
        </p:sp>
      </p:grpSp>
    </p:spTree>
    <p:extLst>
      <p:ext uri="{BB962C8B-B14F-4D97-AF65-F5344CB8AC3E}">
        <p14:creationId xmlns:p14="http://schemas.microsoft.com/office/powerpoint/2010/main" val="2580362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92242-CFB1-AABB-A55C-F67461D39B80}"/>
            </a:ext>
          </a:extLst>
        </p:cNvPr>
        <p:cNvGrpSpPr/>
        <p:nvPr/>
      </p:nvGrpSpPr>
      <p:grpSpPr>
        <a:xfrm>
          <a:off x="0" y="0"/>
          <a:ext cx="0" cy="0"/>
          <a:chOff x="0" y="0"/>
          <a:chExt cx="0" cy="0"/>
        </a:xfrm>
      </p:grpSpPr>
      <p:sp>
        <p:nvSpPr>
          <p:cNvPr id="10" name="Text Placeholder 5">
            <a:extLst>
              <a:ext uri="{FF2B5EF4-FFF2-40B4-BE49-F238E27FC236}">
                <a16:creationId xmlns:a16="http://schemas.microsoft.com/office/drawing/2014/main" id="{8B477C55-6526-CCDD-1C59-92C4858AF646}"/>
              </a:ext>
            </a:extLst>
          </p:cNvPr>
          <p:cNvSpPr txBox="1">
            <a:spLocks/>
          </p:cNvSpPr>
          <p:nvPr/>
        </p:nvSpPr>
        <p:spPr>
          <a:xfrm>
            <a:off x="443199" y="1495778"/>
            <a:ext cx="6587724" cy="8447796"/>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en-GB" sz="1600" b="1" dirty="0">
                <a:solidFill>
                  <a:srgbClr val="8652A1"/>
                </a:solidFill>
              </a:rPr>
              <a:t>Step 2: Jobs-to-be-Done Framework</a:t>
            </a:r>
            <a:endParaRPr lang="en-GB" sz="1600" b="1" dirty="0">
              <a:solidFill>
                <a:srgbClr val="8652A1"/>
              </a:solidFill>
              <a:highlight>
                <a:srgbClr val="FFFF00"/>
              </a:highlight>
            </a:endParaRPr>
          </a:p>
          <a:p>
            <a:pPr algn="just"/>
            <a:endParaRPr lang="en-GB" dirty="0">
              <a:solidFill>
                <a:srgbClr val="0B3A5B"/>
              </a:solidFill>
            </a:endParaRPr>
          </a:p>
          <a:p>
            <a:pPr algn="just"/>
            <a:r>
              <a:rPr lang="en-GB" dirty="0">
                <a:solidFill>
                  <a:schemeClr val="tx1"/>
                </a:solidFill>
              </a:rPr>
              <a:t>The </a:t>
            </a:r>
            <a:r>
              <a:rPr lang="en-GB" i="1" dirty="0">
                <a:solidFill>
                  <a:schemeClr val="tx1"/>
                </a:solidFill>
              </a:rPr>
              <a:t>Job-to-be-Done (JTBD) framework</a:t>
            </a:r>
            <a:r>
              <a:rPr lang="en-GB" dirty="0">
                <a:solidFill>
                  <a:schemeClr val="tx1"/>
                </a:solidFill>
              </a:rPr>
              <a:t> is a customer-centred innovation method that transforms the </a:t>
            </a:r>
          </a:p>
          <a:p>
            <a:pPr algn="just"/>
            <a:r>
              <a:rPr lang="en-GB" dirty="0">
                <a:solidFill>
                  <a:schemeClr val="tx1"/>
                </a:solidFill>
              </a:rPr>
              <a:t>fundamentals of jobs-to-be-done thinking into an innovation practice. This framework enables companies to identify customer needs and deconstruct a job that customers are trying to get done into specific process steps. The resulting map provides a structure that makes it possible, for the first time, to capture all the customer’s needs and to systematically identify growth opportunities. </a:t>
            </a:r>
          </a:p>
          <a:p>
            <a:pPr algn="just"/>
            <a:endParaRPr lang="en-GB" dirty="0">
              <a:solidFill>
                <a:schemeClr val="tx1"/>
              </a:solidFill>
            </a:endParaRPr>
          </a:p>
          <a:p>
            <a:pPr algn="just"/>
            <a:r>
              <a:rPr lang="en-GB" dirty="0">
                <a:solidFill>
                  <a:schemeClr val="tx1"/>
                </a:solidFill>
              </a:rPr>
              <a:t>In this step, build upon your known opportunities (from Step 1) by employing the JTBD method. Watch the </a:t>
            </a:r>
            <a:r>
              <a:rPr lang="en-US" dirty="0">
                <a:solidFill>
                  <a:schemeClr val="tx1"/>
                </a:solidFill>
                <a:effectLst/>
                <a:latin typeface="Calibri"/>
                <a:ea typeface="Calibri"/>
                <a:cs typeface="Times New Roman"/>
              </a:rPr>
              <a:t>video </a:t>
            </a:r>
            <a:r>
              <a:rPr lang="en-US" b="1" u="sng" dirty="0">
                <a:solidFill>
                  <a:srgbClr val="29C5F4"/>
                </a:solidFill>
                <a:effectLst/>
                <a:latin typeface="Calibri"/>
                <a:ea typeface="Calibri"/>
                <a:cs typeface="Times New Roman"/>
                <a:hlinkClick r:id="rId3">
                  <a:extLst>
                    <a:ext uri="{A12FA001-AC4F-418D-AE19-62706E023703}">
                      <ahyp:hlinkClr xmlns:ahyp="http://schemas.microsoft.com/office/drawing/2018/hyperlinkcolor" val="tx"/>
                    </a:ext>
                  </a:extLst>
                </a:hlinkClick>
              </a:rPr>
              <a:t>Job-to-be-Done with examples</a:t>
            </a:r>
            <a:r>
              <a:rPr lang="en-GB" dirty="0">
                <a:solidFill>
                  <a:srgbClr val="29C5F4"/>
                </a:solidFill>
              </a:rPr>
              <a:t> </a:t>
            </a:r>
            <a:r>
              <a:rPr lang="en-GB" dirty="0">
                <a:solidFill>
                  <a:schemeClr val="tx1"/>
                </a:solidFill>
              </a:rPr>
              <a:t>on the theory to get familiar with the framework. After watching the video, imagine an ideal customer and identify the different jobs that can be fulfilled with products/services. Separate your findings into three subcomponents: functional job aspects, emotional job aspects (personal) and emotional job aspects (social).</a:t>
            </a:r>
            <a:endParaRPr lang="en-US" dirty="0">
              <a:solidFill>
                <a:schemeClr val="tx1"/>
              </a:solidFill>
              <a:latin typeface="Calibri"/>
              <a:ea typeface="Calibri"/>
              <a:cs typeface="Times New Roman"/>
            </a:endParaRPr>
          </a:p>
          <a:p>
            <a:pPr algn="just"/>
            <a:endParaRPr lang="en-US" dirty="0">
              <a:solidFill>
                <a:srgbClr val="0B3A5B"/>
              </a:solidFill>
              <a:effectLst/>
              <a:latin typeface="Calibri"/>
              <a:ea typeface="Calibri"/>
              <a:cs typeface="Times New Roman"/>
            </a:endParaRPr>
          </a:p>
          <a:p>
            <a:pPr algn="just"/>
            <a:endParaRPr lang="en-US" dirty="0">
              <a:solidFill>
                <a:srgbClr val="0B3A5B"/>
              </a:solidFill>
              <a:latin typeface="Calibri"/>
              <a:ea typeface="Calibri"/>
              <a:cs typeface="Times New Roman"/>
            </a:endParaRPr>
          </a:p>
          <a:p>
            <a:pPr algn="just"/>
            <a:endParaRPr lang="en-US" dirty="0">
              <a:solidFill>
                <a:srgbClr val="0B3A5B"/>
              </a:solidFill>
              <a:effectLst/>
              <a:latin typeface="Calibri"/>
              <a:ea typeface="Calibri"/>
              <a:cs typeface="Times New Roman"/>
            </a:endParaRPr>
          </a:p>
          <a:p>
            <a:pPr algn="just"/>
            <a:endParaRPr lang="en-US" dirty="0">
              <a:solidFill>
                <a:srgbClr val="0B3A5B"/>
              </a:solidFill>
              <a:latin typeface="Calibri"/>
              <a:ea typeface="Calibri"/>
              <a:cs typeface="Times New Roman"/>
            </a:endParaRPr>
          </a:p>
          <a:p>
            <a:pPr algn="just"/>
            <a:endParaRPr lang="en-US" dirty="0">
              <a:effectLst/>
              <a:latin typeface="Calibri"/>
              <a:ea typeface="Calibri"/>
              <a:cs typeface="Times New Roman"/>
            </a:endParaRPr>
          </a:p>
          <a:p>
            <a:pPr algn="just"/>
            <a:endParaRPr lang="en-US" dirty="0">
              <a:latin typeface="Calibri"/>
              <a:ea typeface="Calibri"/>
              <a:cs typeface="Times New Roman"/>
            </a:endParaRPr>
          </a:p>
          <a:p>
            <a:pPr algn="just"/>
            <a:endParaRPr lang="en-US" dirty="0">
              <a:effectLst/>
              <a:latin typeface="Calibri"/>
              <a:ea typeface="Calibri"/>
              <a:cs typeface="Times New Roman"/>
            </a:endParaRPr>
          </a:p>
          <a:p>
            <a:pPr algn="just"/>
            <a:endParaRPr lang="en-US" dirty="0">
              <a:latin typeface="Calibri"/>
              <a:ea typeface="Calibri"/>
              <a:cs typeface="Times New Roman"/>
            </a:endParaRPr>
          </a:p>
          <a:p>
            <a:pPr algn="just"/>
            <a:endParaRPr lang="en-US" dirty="0">
              <a:effectLst/>
              <a:latin typeface="Calibri"/>
              <a:ea typeface="Calibri"/>
              <a:cs typeface="Times New Roman"/>
            </a:endParaRPr>
          </a:p>
          <a:p>
            <a:pPr algn="just"/>
            <a:endParaRPr lang="en-US" dirty="0">
              <a:latin typeface="Calibri"/>
              <a:ea typeface="Calibri"/>
              <a:cs typeface="Times New Roman"/>
            </a:endParaRPr>
          </a:p>
          <a:p>
            <a:pPr algn="just"/>
            <a:endParaRPr lang="en-US" dirty="0">
              <a:effectLst/>
              <a:latin typeface="Calibri"/>
              <a:ea typeface="Calibri"/>
              <a:cs typeface="Times New Roman"/>
            </a:endParaRPr>
          </a:p>
          <a:p>
            <a:pPr algn="just"/>
            <a:endParaRPr lang="en-US" dirty="0">
              <a:latin typeface="Calibri"/>
              <a:ea typeface="Calibri"/>
              <a:cs typeface="Times New Roman"/>
            </a:endParaRPr>
          </a:p>
          <a:p>
            <a:pPr algn="just"/>
            <a:endParaRPr lang="en-US" dirty="0">
              <a:effectLst/>
              <a:latin typeface="Calibri"/>
              <a:ea typeface="Calibri"/>
              <a:cs typeface="Times New Roman"/>
            </a:endParaRPr>
          </a:p>
          <a:p>
            <a:pPr algn="just"/>
            <a:endParaRPr lang="en-GB" sz="500" b="1" dirty="0">
              <a:latin typeface="+mn-lt"/>
              <a:ea typeface="Calibri" panose="020F0502020204030204" pitchFamily="34" charset="0"/>
              <a:cs typeface="Times New Roman" panose="02020603050405020304" pitchFamily="18" charset="0"/>
            </a:endParaRPr>
          </a:p>
          <a:p>
            <a:pPr algn="just"/>
            <a:endParaRPr lang="en-GB" sz="500" b="1" dirty="0">
              <a:solidFill>
                <a:srgbClr val="0B1430"/>
              </a:solidFill>
              <a:effectLst/>
              <a:latin typeface="+mn-lt"/>
              <a:ea typeface="Calibri" panose="020F0502020204030204" pitchFamily="34" charset="0"/>
              <a:cs typeface="Times New Roman" panose="02020603050405020304" pitchFamily="18" charset="0"/>
            </a:endParaRPr>
          </a:p>
          <a:p>
            <a:pPr algn="just"/>
            <a:r>
              <a:rPr lang="en-GB" sz="1100" dirty="0">
                <a:solidFill>
                  <a:schemeClr val="tx1"/>
                </a:solidFill>
                <a:effectLst/>
                <a:latin typeface="+mn-lt"/>
                <a:ea typeface="Calibri"/>
                <a:cs typeface="Times New Roman"/>
              </a:rPr>
              <a:t>“Job” is shorthand for WHAT an individual seeks to accomplish in a given circumstance. The circumstances are more important than customer characteristics, product attributes, new technologies, or trends. Jobs are never simply about function – they have powerful social and emotional dimensions. Good innovations solve </a:t>
            </a:r>
            <a:r>
              <a:rPr lang="en-GB" dirty="0">
                <a:solidFill>
                  <a:schemeClr val="tx1"/>
                </a:solidFill>
                <a:latin typeface="+mn-lt"/>
                <a:ea typeface="Calibri"/>
                <a:cs typeface="Times New Roman"/>
              </a:rPr>
              <a:t>problems that previously had only inadequate solutions, or no solutions at all.</a:t>
            </a:r>
          </a:p>
          <a:p>
            <a:pPr algn="just"/>
            <a:endParaRPr lang="en-GB" dirty="0">
              <a:solidFill>
                <a:schemeClr val="tx1"/>
              </a:solidFill>
              <a:latin typeface="+mn-lt"/>
              <a:ea typeface="Calibri"/>
              <a:cs typeface="Times New Roman"/>
            </a:endParaRPr>
          </a:p>
          <a:p>
            <a:pPr algn="just"/>
            <a:r>
              <a:rPr lang="en-GB" sz="1100" dirty="0">
                <a:solidFill>
                  <a:schemeClr val="tx1"/>
                </a:solidFill>
                <a:effectLst/>
                <a:latin typeface="+mn-lt"/>
                <a:ea typeface="Calibri" panose="020F0502020204030204" pitchFamily="34" charset="0"/>
                <a:cs typeface="Times New Roman" panose="02020603050405020304" pitchFamily="18" charset="0"/>
              </a:rPr>
              <a:t>You can capture insights with the JTBD template by separating your findings into three </a:t>
            </a:r>
            <a:r>
              <a:rPr lang="en-GB" dirty="0">
                <a:solidFill>
                  <a:schemeClr val="tx1"/>
                </a:solidFill>
                <a:latin typeface="+mn-lt"/>
                <a:ea typeface="Calibri" panose="020F0502020204030204" pitchFamily="34" charset="0"/>
                <a:cs typeface="Times New Roman" panose="02020603050405020304" pitchFamily="18" charset="0"/>
              </a:rPr>
              <a:t>jobs:</a:t>
            </a:r>
          </a:p>
          <a:p>
            <a:pPr algn="just"/>
            <a:endParaRPr lang="en-GB" dirty="0">
              <a:solidFill>
                <a:schemeClr val="tx1"/>
              </a:solidFill>
              <a:latin typeface="+mn-lt"/>
              <a:ea typeface="Calibri"/>
              <a:cs typeface="Times New Roman"/>
            </a:endParaRPr>
          </a:p>
          <a:p>
            <a:pPr algn="just"/>
            <a:r>
              <a:rPr lang="en-GB" b="1" dirty="0">
                <a:solidFill>
                  <a:schemeClr val="tx1"/>
                </a:solidFill>
                <a:latin typeface="+mn-lt"/>
                <a:ea typeface="Calibri" panose="020F0502020204030204" pitchFamily="34" charset="0"/>
                <a:cs typeface="Times New Roman" panose="02020603050405020304" pitchFamily="18" charset="0"/>
              </a:rPr>
              <a:t>1. Functional Aspects</a:t>
            </a:r>
            <a:endParaRPr lang="en-GB" sz="1100" dirty="0">
              <a:solidFill>
                <a:schemeClr val="tx1"/>
              </a:solidFill>
              <a:effectLst/>
              <a:latin typeface="+mn-lt"/>
              <a:ea typeface="Calibri"/>
              <a:cs typeface="Times New Roman"/>
            </a:endParaRPr>
          </a:p>
          <a:p>
            <a:pPr marL="171450" indent="-171450" algn="just">
              <a:buFont typeface="Wingdings" pitchFamily="2" charset="2"/>
              <a:buChar char="q"/>
            </a:pPr>
            <a:r>
              <a:rPr lang="en-GB" dirty="0">
                <a:solidFill>
                  <a:schemeClr val="tx1"/>
                </a:solidFill>
                <a:latin typeface="+mn-lt"/>
                <a:ea typeface="Calibri" panose="020F0502020204030204" pitchFamily="34" charset="0"/>
                <a:cs typeface="Times New Roman" panose="02020603050405020304" pitchFamily="18" charset="0"/>
              </a:rPr>
              <a:t>They are goals that people strive to achieve, which can be measured by speed and accuracy. Functional jobs are independent of any solutions they might be using.</a:t>
            </a:r>
          </a:p>
          <a:p>
            <a:pPr marL="171450" indent="-171450" algn="just">
              <a:buFont typeface="Wingdings" pitchFamily="2" charset="2"/>
              <a:buChar char="q"/>
            </a:pPr>
            <a:r>
              <a:rPr lang="en-GB" dirty="0">
                <a:solidFill>
                  <a:schemeClr val="tx1"/>
                </a:solidFill>
                <a:latin typeface="+mn-lt"/>
                <a:ea typeface="Calibri" panose="020F0502020204030204" pitchFamily="34" charset="0"/>
                <a:cs typeface="Times New Roman" panose="02020603050405020304" pitchFamily="18" charset="0"/>
              </a:rPr>
              <a:t>Example: Why do customers buy an iPhone? Calling and messaging people, having a pocket computer always by your side.</a:t>
            </a:r>
          </a:p>
          <a:p>
            <a:pPr algn="just"/>
            <a:endParaRPr lang="en-GB" sz="1100" dirty="0">
              <a:solidFill>
                <a:schemeClr val="tx1"/>
              </a:solidFill>
              <a:effectLst/>
              <a:latin typeface="+mn-lt"/>
              <a:ea typeface="Calibri" panose="020F0502020204030204" pitchFamily="34" charset="0"/>
              <a:cs typeface="Times New Roman" panose="02020603050405020304" pitchFamily="18" charset="0"/>
            </a:endParaRPr>
          </a:p>
          <a:p>
            <a:pPr algn="just"/>
            <a:r>
              <a:rPr lang="en-GB" sz="1100" b="1" dirty="0">
                <a:solidFill>
                  <a:schemeClr val="tx1"/>
                </a:solidFill>
                <a:effectLst/>
                <a:latin typeface="+mn-lt"/>
                <a:ea typeface="Calibri" panose="020F0502020204030204" pitchFamily="34" charset="0"/>
                <a:cs typeface="Times New Roman" panose="02020603050405020304" pitchFamily="18" charset="0"/>
              </a:rPr>
              <a:t>2</a:t>
            </a:r>
            <a:r>
              <a:rPr lang="en-GB" b="1" dirty="0">
                <a:solidFill>
                  <a:schemeClr val="tx1"/>
                </a:solidFill>
                <a:latin typeface="+mn-lt"/>
                <a:ea typeface="Calibri" panose="020F0502020204030204" pitchFamily="34" charset="0"/>
                <a:cs typeface="Times New Roman" panose="02020603050405020304" pitchFamily="18" charset="0"/>
              </a:rPr>
              <a:t>.</a:t>
            </a:r>
            <a:r>
              <a:rPr lang="en-GB" sz="1100" b="1" dirty="0">
                <a:solidFill>
                  <a:schemeClr val="tx1"/>
                </a:solidFill>
                <a:effectLst/>
                <a:latin typeface="+mn-lt"/>
                <a:ea typeface="Calibri" panose="020F0502020204030204" pitchFamily="34" charset="0"/>
                <a:cs typeface="Times New Roman" panose="02020603050405020304" pitchFamily="18" charset="0"/>
              </a:rPr>
              <a:t> Emotional Aspects: </a:t>
            </a:r>
            <a:r>
              <a:rPr lang="en-GB" b="1" dirty="0">
                <a:solidFill>
                  <a:schemeClr val="tx1"/>
                </a:solidFill>
                <a:latin typeface="+mn-lt"/>
                <a:ea typeface="Calibri" panose="020F0502020204030204" pitchFamily="34" charset="0"/>
                <a:cs typeface="Times New Roman" panose="02020603050405020304" pitchFamily="18" charset="0"/>
              </a:rPr>
              <a:t>Social Dimension</a:t>
            </a:r>
            <a:endParaRPr lang="en-GB" sz="1100" b="1" dirty="0">
              <a:solidFill>
                <a:schemeClr val="tx1"/>
              </a:solidFill>
              <a:effectLst/>
              <a:latin typeface="+mn-lt"/>
              <a:ea typeface="Calibri" panose="020F0502020204030204" pitchFamily="34" charset="0"/>
              <a:cs typeface="Times New Roman" panose="02020603050405020304" pitchFamily="18" charset="0"/>
            </a:endParaRPr>
          </a:p>
          <a:p>
            <a:pPr marL="171450" indent="-171450" algn="just">
              <a:buFont typeface="Wingdings" pitchFamily="2" charset="2"/>
              <a:buChar char="q"/>
            </a:pPr>
            <a:r>
              <a:rPr lang="en-GB" sz="1100" dirty="0">
                <a:solidFill>
                  <a:schemeClr val="tx1"/>
                </a:solidFill>
                <a:effectLst/>
                <a:latin typeface="+mn-lt"/>
                <a:ea typeface="Calibri" panose="020F0502020204030204" pitchFamily="34" charset="0"/>
                <a:cs typeface="Times New Roman" panose="02020603050405020304" pitchFamily="18" charset="0"/>
              </a:rPr>
              <a:t>Focusing on how customers want to be perceived by others while executing a job.</a:t>
            </a:r>
          </a:p>
          <a:p>
            <a:pPr marL="171450" indent="-171450" algn="just">
              <a:buFont typeface="Wingdings" pitchFamily="2" charset="2"/>
              <a:buChar char="q"/>
            </a:pPr>
            <a:r>
              <a:rPr lang="en-GB" dirty="0">
                <a:solidFill>
                  <a:schemeClr val="tx1"/>
                </a:solidFill>
                <a:latin typeface="+mn-lt"/>
                <a:ea typeface="Calibri" panose="020F0502020204030204" pitchFamily="34" charset="0"/>
                <a:cs typeface="Times New Roman" panose="02020603050405020304" pitchFamily="18" charset="0"/>
              </a:rPr>
              <a:t>Example: Why do customers buy an iPhone? Be seen as a tech-savvy person.</a:t>
            </a:r>
          </a:p>
          <a:p>
            <a:pPr algn="just"/>
            <a:endParaRPr lang="en-GB" sz="1100" dirty="0">
              <a:solidFill>
                <a:schemeClr val="tx1"/>
              </a:solidFill>
              <a:effectLst/>
              <a:latin typeface="+mn-lt"/>
              <a:ea typeface="Calibri"/>
              <a:cs typeface="Times New Roman"/>
            </a:endParaRPr>
          </a:p>
          <a:p>
            <a:pPr algn="just"/>
            <a:r>
              <a:rPr lang="en-GB" sz="1100" b="1" dirty="0">
                <a:solidFill>
                  <a:schemeClr val="tx1"/>
                </a:solidFill>
                <a:effectLst/>
                <a:latin typeface="+mn-lt"/>
                <a:ea typeface="Calibri" panose="020F0502020204030204" pitchFamily="34" charset="0"/>
                <a:cs typeface="Times New Roman" panose="02020603050405020304" pitchFamily="18" charset="0"/>
              </a:rPr>
              <a:t>3</a:t>
            </a:r>
            <a:r>
              <a:rPr lang="en-GB" b="1" dirty="0">
                <a:solidFill>
                  <a:schemeClr val="tx1"/>
                </a:solidFill>
                <a:latin typeface="+mn-lt"/>
                <a:ea typeface="Calibri" panose="020F0502020204030204" pitchFamily="34" charset="0"/>
                <a:cs typeface="Times New Roman" panose="02020603050405020304" pitchFamily="18" charset="0"/>
              </a:rPr>
              <a:t>.</a:t>
            </a:r>
            <a:r>
              <a:rPr lang="en-GB" sz="1100" b="1" dirty="0">
                <a:solidFill>
                  <a:schemeClr val="tx1"/>
                </a:solidFill>
                <a:effectLst/>
                <a:latin typeface="+mn-lt"/>
                <a:ea typeface="Calibri" panose="020F0502020204030204" pitchFamily="34" charset="0"/>
                <a:cs typeface="Times New Roman" panose="02020603050405020304" pitchFamily="18" charset="0"/>
              </a:rPr>
              <a:t> Emotional Aspects: </a:t>
            </a:r>
            <a:r>
              <a:rPr lang="en-GB" b="1" dirty="0">
                <a:solidFill>
                  <a:schemeClr val="tx1"/>
                </a:solidFill>
                <a:latin typeface="+mn-lt"/>
                <a:ea typeface="Calibri" panose="020F0502020204030204" pitchFamily="34" charset="0"/>
                <a:cs typeface="Times New Roman" panose="02020603050405020304" pitchFamily="18" charset="0"/>
              </a:rPr>
              <a:t>Personal Dimension</a:t>
            </a:r>
            <a:endParaRPr lang="en-GB" sz="1100" b="1" dirty="0">
              <a:solidFill>
                <a:schemeClr val="tx1"/>
              </a:solidFill>
              <a:effectLst/>
              <a:latin typeface="+mn-lt"/>
              <a:ea typeface="Calibri" panose="020F0502020204030204" pitchFamily="34" charset="0"/>
              <a:cs typeface="Times New Roman" panose="02020603050405020304" pitchFamily="18" charset="0"/>
            </a:endParaRPr>
          </a:p>
          <a:p>
            <a:pPr marL="171450" indent="-171450" algn="just">
              <a:buFont typeface="Wingdings" pitchFamily="2" charset="2"/>
              <a:buChar char="q"/>
            </a:pPr>
            <a:r>
              <a:rPr lang="en-GB" dirty="0">
                <a:solidFill>
                  <a:schemeClr val="tx1"/>
                </a:solidFill>
                <a:latin typeface="+mn-lt"/>
                <a:ea typeface="Calibri" panose="020F0502020204030204" pitchFamily="34" charset="0"/>
                <a:cs typeface="Times New Roman" panose="02020603050405020304" pitchFamily="18" charset="0"/>
              </a:rPr>
              <a:t>How your customers want to feel and be perceived while executing the functional job.</a:t>
            </a:r>
            <a:endParaRPr lang="en-GB" sz="1100" dirty="0">
              <a:solidFill>
                <a:schemeClr val="tx1"/>
              </a:solidFill>
              <a:effectLst/>
              <a:latin typeface="+mn-lt"/>
              <a:ea typeface="Calibri" panose="020F0502020204030204" pitchFamily="34" charset="0"/>
              <a:cs typeface="Times New Roman" panose="02020603050405020304" pitchFamily="18" charset="0"/>
            </a:endParaRPr>
          </a:p>
          <a:p>
            <a:pPr marL="171450" indent="-171450" algn="just">
              <a:buFont typeface="Wingdings" pitchFamily="2" charset="2"/>
              <a:buChar char="q"/>
            </a:pPr>
            <a:r>
              <a:rPr lang="en-GB" dirty="0">
                <a:solidFill>
                  <a:schemeClr val="tx1"/>
                </a:solidFill>
                <a:latin typeface="+mn-lt"/>
                <a:ea typeface="Calibri" panose="020F0502020204030204" pitchFamily="34" charset="0"/>
                <a:cs typeface="Times New Roman" panose="02020603050405020304" pitchFamily="18" charset="0"/>
              </a:rPr>
              <a:t>Example: Why do customers buy an iPhone? Easy to use, connectivity with other Apple products.</a:t>
            </a:r>
          </a:p>
          <a:p>
            <a:pPr marL="171450" indent="-171450" algn="just">
              <a:buFont typeface="Wingdings" pitchFamily="2" charset="2"/>
              <a:buChar char="q"/>
            </a:pPr>
            <a:endParaRPr lang="en-GB" sz="1100" dirty="0">
              <a:solidFill>
                <a:schemeClr val="tx1"/>
              </a:solidFill>
              <a:effectLst/>
              <a:latin typeface="+mn-lt"/>
              <a:ea typeface="Calibri" panose="020F0502020204030204" pitchFamily="34" charset="0"/>
              <a:cs typeface="Times New Roman" panose="02020603050405020304" pitchFamily="18" charset="0"/>
            </a:endParaRPr>
          </a:p>
          <a:p>
            <a:pPr algn="just"/>
            <a:r>
              <a:rPr lang="en-US" dirty="0">
                <a:latin typeface="Calibri"/>
                <a:ea typeface="Calibri"/>
                <a:cs typeface="Times New Roman"/>
              </a:rPr>
              <a:t>You can use the </a:t>
            </a:r>
            <a:r>
              <a:rPr lang="en-US" b="1" u="sng" dirty="0">
                <a:solidFill>
                  <a:srgbClr val="29C5F4"/>
                </a:solidFill>
                <a:latin typeface="Calibri"/>
                <a:ea typeface="Calibri"/>
                <a:cs typeface="Times New Roman"/>
                <a:hlinkClick r:id="rId4">
                  <a:extLst>
                    <a:ext uri="{A12FA001-AC4F-418D-AE19-62706E023703}">
                      <ahyp:hlinkClr xmlns:ahyp="http://schemas.microsoft.com/office/drawing/2018/hyperlinkcolor" val="tx"/>
                    </a:ext>
                  </a:extLst>
                </a:hlinkClick>
              </a:rPr>
              <a:t>template from Miro</a:t>
            </a:r>
            <a:r>
              <a:rPr lang="en-US" b="1" dirty="0">
                <a:solidFill>
                  <a:srgbClr val="29C5F4"/>
                </a:solidFill>
                <a:latin typeface="Calibri"/>
                <a:ea typeface="Calibri"/>
                <a:cs typeface="Times New Roman"/>
              </a:rPr>
              <a:t> </a:t>
            </a:r>
            <a:r>
              <a:rPr lang="en-US" dirty="0">
                <a:latin typeface="Calibri"/>
                <a:ea typeface="Calibri"/>
                <a:cs typeface="Times New Roman"/>
              </a:rPr>
              <a:t>(click on ”Use template” and log in to start working), </a:t>
            </a:r>
            <a:r>
              <a:rPr lang="en-GB" dirty="0">
                <a:ea typeface="Open Sans"/>
                <a:cs typeface="Calibri"/>
              </a:rPr>
              <a:t>or</a:t>
            </a:r>
            <a:r>
              <a:rPr lang="en-GB" dirty="0">
                <a:latin typeface="Calibri"/>
                <a:ea typeface="Calibri"/>
                <a:cs typeface="Times New Roman"/>
              </a:rPr>
              <a:t> </a:t>
            </a:r>
            <a:r>
              <a:rPr lang="en-US" dirty="0">
                <a:latin typeface="Calibri"/>
                <a:ea typeface="Calibri"/>
                <a:cs typeface="Times New Roman"/>
              </a:rPr>
              <a:t>you can select another relevant tool to perform this task, such as </a:t>
            </a:r>
            <a:r>
              <a:rPr lang="en-US" dirty="0" err="1">
                <a:latin typeface="Calibri"/>
                <a:ea typeface="Calibri"/>
                <a:cs typeface="Times New Roman"/>
              </a:rPr>
              <a:t>Edraw</a:t>
            </a:r>
            <a:r>
              <a:rPr lang="en-US" dirty="0">
                <a:latin typeface="Calibri"/>
                <a:ea typeface="Calibri"/>
                <a:cs typeface="Times New Roman"/>
              </a:rPr>
              <a:t>, </a:t>
            </a:r>
            <a:r>
              <a:rPr lang="en-US" dirty="0" err="1">
                <a:latin typeface="Calibri"/>
                <a:ea typeface="Calibri"/>
                <a:cs typeface="Times New Roman"/>
              </a:rPr>
              <a:t>Lucidchart</a:t>
            </a:r>
            <a:r>
              <a:rPr lang="en-US" dirty="0">
                <a:latin typeface="Calibri"/>
                <a:ea typeface="Calibri"/>
                <a:cs typeface="Times New Roman"/>
              </a:rPr>
              <a:t>, </a:t>
            </a:r>
            <a:r>
              <a:rPr lang="en-US" dirty="0" err="1">
                <a:latin typeface="Calibri"/>
                <a:ea typeface="Calibri"/>
                <a:cs typeface="Times New Roman"/>
              </a:rPr>
              <a:t>Simplemind</a:t>
            </a:r>
            <a:r>
              <a:rPr lang="en-US" dirty="0">
                <a:latin typeface="Calibri"/>
                <a:ea typeface="Calibri"/>
                <a:cs typeface="Times New Roman"/>
              </a:rPr>
              <a:t>, </a:t>
            </a:r>
            <a:r>
              <a:rPr lang="en-US" dirty="0" err="1">
                <a:latin typeface="Calibri"/>
                <a:ea typeface="Calibri"/>
                <a:cs typeface="Times New Roman"/>
              </a:rPr>
              <a:t>MindMeister</a:t>
            </a:r>
            <a:r>
              <a:rPr lang="en-US" dirty="0">
                <a:latin typeface="Calibri"/>
                <a:ea typeface="Calibri"/>
                <a:cs typeface="Times New Roman"/>
              </a:rPr>
              <a:t>, </a:t>
            </a:r>
            <a:r>
              <a:rPr lang="en-GB" dirty="0">
                <a:latin typeface="Calibri"/>
                <a:ea typeface="Open Sans"/>
                <a:cs typeface="Times New Roman"/>
              </a:rPr>
              <a:t>or Mindjet. </a:t>
            </a:r>
          </a:p>
          <a:p>
            <a:pPr algn="just"/>
            <a:endParaRPr lang="en-GB" sz="400" dirty="0">
              <a:latin typeface="Calibri"/>
              <a:ea typeface="Open Sans"/>
              <a:cs typeface="Times New Roman"/>
            </a:endParaRPr>
          </a:p>
          <a:p>
            <a:pPr algn="just"/>
            <a:r>
              <a:rPr lang="en-GB" dirty="0">
                <a:latin typeface="Calibri"/>
                <a:ea typeface="Open Sans"/>
                <a:cs typeface="Times New Roman"/>
              </a:rPr>
              <a:t>For instructions on </a:t>
            </a:r>
            <a:r>
              <a:rPr lang="en-GB" b="1" dirty="0">
                <a:latin typeface="Calibri"/>
                <a:ea typeface="Open Sans"/>
                <a:cs typeface="Times New Roman"/>
              </a:rPr>
              <a:t>how to use Miro</a:t>
            </a:r>
            <a:r>
              <a:rPr lang="en-GB" dirty="0">
                <a:latin typeface="Calibri"/>
                <a:ea typeface="Open Sans"/>
                <a:cs typeface="Times New Roman"/>
              </a:rPr>
              <a:t>, have a look at pages 9-10 of this document.</a:t>
            </a:r>
            <a:endParaRPr lang="en-GB" sz="1100" dirty="0">
              <a:solidFill>
                <a:schemeClr val="tx1"/>
              </a:solidFill>
              <a:effectLst/>
              <a:latin typeface="+mn-lt"/>
              <a:ea typeface="Calibri" panose="020F0502020204030204" pitchFamily="34" charset="0"/>
              <a:cs typeface="Times New Roman" panose="02020603050405020304" pitchFamily="18" charset="0"/>
            </a:endParaRPr>
          </a:p>
          <a:p>
            <a:pPr algn="just"/>
            <a:endParaRPr lang="de-DE" dirty="0">
              <a:solidFill>
                <a:srgbClr val="0B3A5B"/>
              </a:solidFill>
              <a:latin typeface="+mn-l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6141BE8-BBF0-1530-DF0C-2DDED2B22DD8}"/>
              </a:ext>
            </a:extLst>
          </p:cNvPr>
          <p:cNvSpPr>
            <a:spLocks noGrp="1"/>
          </p:cNvSpPr>
          <p:nvPr>
            <p:ph type="sldNum" sz="quarter" idx="4"/>
          </p:nvPr>
        </p:nvSpPr>
        <p:spPr/>
        <p:txBody>
          <a:bodyPr/>
          <a:lstStyle/>
          <a:p>
            <a:fld id="{9C527BFA-2C0E-4CEC-B6A5-913A56FEF4B4}" type="slidenum">
              <a:rPr lang="fr-CA" smtClean="0"/>
              <a:pPr/>
              <a:t>7</a:t>
            </a:fld>
            <a:endParaRPr lang="fr-CA"/>
          </a:p>
        </p:txBody>
      </p:sp>
      <p:sp>
        <p:nvSpPr>
          <p:cNvPr id="7" name="Freeform 1">
            <a:extLst>
              <a:ext uri="{FF2B5EF4-FFF2-40B4-BE49-F238E27FC236}">
                <a16:creationId xmlns:a16="http://schemas.microsoft.com/office/drawing/2014/main" id="{931AD237-D9AC-5DE8-34AE-C27C4687AAC1}"/>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E507DFAF-6598-4DE9-2365-567BC7D8BD23}"/>
              </a:ext>
            </a:extLst>
          </p:cNvPr>
          <p:cNvSpPr>
            <a:spLocks noGrp="1"/>
          </p:cNvSpPr>
          <p:nvPr>
            <p:ph type="body" sz="quarter" idx="61"/>
          </p:nvPr>
        </p:nvSpPr>
        <p:spPr>
          <a:xfrm>
            <a:off x="-9335" y="304800"/>
            <a:ext cx="5775135" cy="926158"/>
          </a:xfrm>
        </p:spPr>
        <p:txBody>
          <a:bodyPr/>
          <a:lstStyle/>
          <a:p>
            <a:r>
              <a:rPr lang="en-US"/>
              <a:t>STAGE 1 - OPPORTUNITY IDENTIFICATION</a:t>
            </a:r>
          </a:p>
        </p:txBody>
      </p:sp>
      <p:pic>
        <p:nvPicPr>
          <p:cNvPr id="6" name="Grafik 5">
            <a:extLst>
              <a:ext uri="{FF2B5EF4-FFF2-40B4-BE49-F238E27FC236}">
                <a16:creationId xmlns:a16="http://schemas.microsoft.com/office/drawing/2014/main" id="{93EFE8E3-B8FD-DE0D-08E0-C034CD8E72B4}"/>
              </a:ext>
            </a:extLst>
          </p:cNvPr>
          <p:cNvPicPr>
            <a:picLocks noChangeAspect="1"/>
          </p:cNvPicPr>
          <p:nvPr/>
        </p:nvPicPr>
        <p:blipFill>
          <a:blip r:embed="rId5"/>
          <a:stretch>
            <a:fillRect/>
          </a:stretch>
        </p:blipFill>
        <p:spPr>
          <a:xfrm>
            <a:off x="2226892" y="3785830"/>
            <a:ext cx="3105891" cy="2224433"/>
          </a:xfrm>
          <a:prstGeom prst="rect">
            <a:avLst/>
          </a:prstGeom>
        </p:spPr>
      </p:pic>
    </p:spTree>
    <p:extLst>
      <p:ext uri="{BB962C8B-B14F-4D97-AF65-F5344CB8AC3E}">
        <p14:creationId xmlns:p14="http://schemas.microsoft.com/office/powerpoint/2010/main" val="3334348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D0FB5-0104-DB46-F242-EEE727505387}"/>
            </a:ext>
          </a:extLst>
        </p:cNvPr>
        <p:cNvGrpSpPr/>
        <p:nvPr/>
      </p:nvGrpSpPr>
      <p:grpSpPr>
        <a:xfrm>
          <a:off x="0" y="0"/>
          <a:ext cx="0" cy="0"/>
          <a:chOff x="0" y="0"/>
          <a:chExt cx="0" cy="0"/>
        </a:xfrm>
      </p:grpSpPr>
      <p:sp>
        <p:nvSpPr>
          <p:cNvPr id="10" name="Text Placeholder 5">
            <a:extLst>
              <a:ext uri="{FF2B5EF4-FFF2-40B4-BE49-F238E27FC236}">
                <a16:creationId xmlns:a16="http://schemas.microsoft.com/office/drawing/2014/main" id="{EBF1052F-6DE6-4DFB-99EE-D487B3E2B537}"/>
              </a:ext>
            </a:extLst>
          </p:cNvPr>
          <p:cNvSpPr txBox="1">
            <a:spLocks/>
          </p:cNvSpPr>
          <p:nvPr/>
        </p:nvSpPr>
        <p:spPr>
          <a:xfrm>
            <a:off x="443199" y="1495778"/>
            <a:ext cx="6587724" cy="8447796"/>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en-GB" sz="1600" b="1" dirty="0">
                <a:solidFill>
                  <a:srgbClr val="8652A1"/>
                </a:solidFill>
              </a:rPr>
              <a:t>Step 3: Applying Jobs-To-Be-Done</a:t>
            </a:r>
            <a:endParaRPr lang="en-GB" sz="1600" b="1" dirty="0">
              <a:solidFill>
                <a:srgbClr val="8652A1"/>
              </a:solidFill>
              <a:highlight>
                <a:srgbClr val="FFFF00"/>
              </a:highlight>
            </a:endParaRPr>
          </a:p>
          <a:p>
            <a:pPr algn="just"/>
            <a:endParaRPr lang="en-GB" dirty="0">
              <a:solidFill>
                <a:srgbClr val="0B3A5B"/>
              </a:solidFill>
            </a:endParaRPr>
          </a:p>
          <a:p>
            <a:pPr algn="just"/>
            <a:r>
              <a:rPr lang="en-GB" dirty="0">
                <a:solidFill>
                  <a:schemeClr val="tx1"/>
                </a:solidFill>
              </a:rPr>
              <a:t>Build upon the jobs identified and transform them into user stories. Apply the JTBD theory by </a:t>
            </a:r>
          </a:p>
          <a:p>
            <a:pPr algn="just"/>
            <a:r>
              <a:rPr lang="en-GB" dirty="0">
                <a:solidFill>
                  <a:schemeClr val="tx1"/>
                </a:solidFill>
              </a:rPr>
              <a:t>creating user stories in the </a:t>
            </a:r>
            <a:r>
              <a:rPr lang="en-GB" dirty="0">
                <a:solidFill>
                  <a:schemeClr val="tx1"/>
                </a:solidFill>
                <a:latin typeface="Calibri"/>
                <a:ea typeface="Calibri"/>
                <a:cs typeface="Times New Roman"/>
              </a:rPr>
              <a:t>format below:</a:t>
            </a:r>
          </a:p>
          <a:p>
            <a:pPr algn="just"/>
            <a:endParaRPr lang="en-GB" dirty="0">
              <a:solidFill>
                <a:schemeClr val="tx1"/>
              </a:solidFill>
              <a:latin typeface="Calibri"/>
              <a:ea typeface="Calibri"/>
              <a:cs typeface="Times New Roman"/>
            </a:endParaRPr>
          </a:p>
          <a:p>
            <a:pPr algn="just"/>
            <a:endParaRPr lang="en-GB" dirty="0">
              <a:solidFill>
                <a:schemeClr val="tx1"/>
              </a:solidFill>
              <a:latin typeface="Calibri"/>
              <a:ea typeface="Calibri"/>
              <a:cs typeface="Times New Roman"/>
            </a:endParaRPr>
          </a:p>
          <a:p>
            <a:pPr algn="just"/>
            <a:endParaRPr lang="en-GB" dirty="0">
              <a:solidFill>
                <a:schemeClr val="tx1"/>
              </a:solidFill>
              <a:latin typeface="Calibri"/>
              <a:ea typeface="Calibri"/>
              <a:cs typeface="Times New Roman"/>
            </a:endParaRPr>
          </a:p>
          <a:p>
            <a:pPr algn="just"/>
            <a:endParaRPr lang="en-GB" dirty="0">
              <a:solidFill>
                <a:schemeClr val="tx1"/>
              </a:solidFill>
              <a:latin typeface="Calibri"/>
              <a:ea typeface="Calibri"/>
              <a:cs typeface="Times New Roman"/>
            </a:endParaRPr>
          </a:p>
          <a:p>
            <a:pPr algn="just"/>
            <a:endParaRPr lang="en-GB" dirty="0">
              <a:solidFill>
                <a:schemeClr val="tx1"/>
              </a:solidFill>
              <a:latin typeface="Calibri"/>
              <a:ea typeface="Calibri"/>
              <a:cs typeface="Times New Roman"/>
            </a:endParaRPr>
          </a:p>
          <a:p>
            <a:pPr algn="just"/>
            <a:endParaRPr lang="en-GB" dirty="0">
              <a:solidFill>
                <a:schemeClr val="tx1"/>
              </a:solidFill>
              <a:latin typeface="Calibri"/>
              <a:ea typeface="Calibri"/>
              <a:cs typeface="Times New Roman"/>
            </a:endParaRPr>
          </a:p>
          <a:p>
            <a:pPr algn="just"/>
            <a:endParaRPr lang="de-DE" dirty="0">
              <a:solidFill>
                <a:schemeClr val="tx1"/>
              </a:solidFill>
              <a:latin typeface="+mn-lt"/>
              <a:ea typeface="Calibri" panose="020F0502020204030204" pitchFamily="34" charset="0"/>
              <a:cs typeface="Times New Roman" panose="02020603050405020304" pitchFamily="18" charset="0"/>
            </a:endParaRPr>
          </a:p>
          <a:p>
            <a:pPr algn="just"/>
            <a:endParaRPr lang="de-DE" dirty="0">
              <a:solidFill>
                <a:schemeClr val="tx1"/>
              </a:solidFill>
              <a:latin typeface="+mn-lt"/>
              <a:ea typeface="Calibri" panose="020F0502020204030204" pitchFamily="34" charset="0"/>
              <a:cs typeface="Times New Roman" panose="02020603050405020304" pitchFamily="18" charset="0"/>
            </a:endParaRPr>
          </a:p>
          <a:p>
            <a:pPr algn="just"/>
            <a:endParaRPr lang="de-DE" dirty="0">
              <a:solidFill>
                <a:schemeClr val="tx1"/>
              </a:solidFill>
              <a:latin typeface="+mn-lt"/>
              <a:ea typeface="Calibri" panose="020F0502020204030204" pitchFamily="34" charset="0"/>
              <a:cs typeface="Times New Roman" panose="02020603050405020304" pitchFamily="18" charset="0"/>
            </a:endParaRPr>
          </a:p>
          <a:p>
            <a:pPr algn="just"/>
            <a:endParaRPr lang="de-DE" dirty="0">
              <a:solidFill>
                <a:schemeClr val="tx1"/>
              </a:solidFill>
              <a:latin typeface="+mn-lt"/>
              <a:ea typeface="Calibri" panose="020F0502020204030204" pitchFamily="34" charset="0"/>
              <a:cs typeface="Times New Roman" panose="02020603050405020304" pitchFamily="18" charset="0"/>
            </a:endParaRPr>
          </a:p>
          <a:p>
            <a:pPr algn="just"/>
            <a:endParaRPr lang="de-DE" dirty="0">
              <a:solidFill>
                <a:schemeClr val="tx1"/>
              </a:solidFill>
              <a:latin typeface="+mn-lt"/>
              <a:ea typeface="Calibri" panose="020F0502020204030204" pitchFamily="34" charset="0"/>
              <a:cs typeface="Times New Roman" panose="02020603050405020304" pitchFamily="18" charset="0"/>
            </a:endParaRPr>
          </a:p>
          <a:p>
            <a:pPr algn="just"/>
            <a:endParaRPr lang="de-DE" dirty="0">
              <a:solidFill>
                <a:schemeClr val="tx1"/>
              </a:solidFill>
              <a:latin typeface="+mn-lt"/>
              <a:ea typeface="Calibri" panose="020F0502020204030204" pitchFamily="34" charset="0"/>
              <a:cs typeface="Times New Roman" panose="02020603050405020304" pitchFamily="18" charset="0"/>
            </a:endParaRPr>
          </a:p>
          <a:p>
            <a:pPr algn="just"/>
            <a:endParaRPr lang="de-DE" dirty="0">
              <a:solidFill>
                <a:schemeClr val="tx1"/>
              </a:solidFill>
              <a:latin typeface="+mn-lt"/>
              <a:ea typeface="Calibri" panose="020F0502020204030204" pitchFamily="34" charset="0"/>
              <a:cs typeface="Times New Roman" panose="02020603050405020304" pitchFamily="18" charset="0"/>
            </a:endParaRPr>
          </a:p>
          <a:p>
            <a:pPr algn="just"/>
            <a:r>
              <a:rPr lang="de-DE" b="1" dirty="0" err="1">
                <a:solidFill>
                  <a:schemeClr val="tx1"/>
                </a:solidFill>
                <a:latin typeface="+mn-lt"/>
                <a:ea typeface="Calibri" panose="020F0502020204030204" pitchFamily="34" charset="0"/>
                <a:cs typeface="Times New Roman" panose="02020603050405020304" pitchFamily="18" charset="0"/>
              </a:rPr>
              <a:t>Examples</a:t>
            </a:r>
            <a:r>
              <a:rPr lang="de-DE" b="1" dirty="0">
                <a:solidFill>
                  <a:schemeClr val="tx1"/>
                </a:solidFill>
                <a:latin typeface="+mn-lt"/>
                <a:ea typeface="Calibri" panose="020F0502020204030204" pitchFamily="34" charset="0"/>
                <a:cs typeface="Times New Roman" panose="02020603050405020304" pitchFamily="18" charset="0"/>
              </a:rPr>
              <a:t>:</a:t>
            </a:r>
          </a:p>
          <a:p>
            <a:pPr marL="171450" indent="-171450" algn="just">
              <a:buFont typeface="Wingdings" pitchFamily="2" charset="2"/>
              <a:buChar char="q"/>
            </a:pPr>
            <a:r>
              <a:rPr lang="en-GB" dirty="0">
                <a:solidFill>
                  <a:schemeClr val="tx1"/>
                </a:solidFill>
              </a:rPr>
              <a:t>"[When going to work] [I want to know all my transportation options] [so that I can stay flexible]"</a:t>
            </a:r>
          </a:p>
          <a:p>
            <a:pPr marL="171450" indent="-171450" algn="just">
              <a:buFont typeface="Wingdings" pitchFamily="2" charset="2"/>
              <a:buChar char="q"/>
            </a:pPr>
            <a:r>
              <a:rPr lang="en-GB" dirty="0">
                <a:solidFill>
                  <a:schemeClr val="tx1"/>
                </a:solidFill>
              </a:rPr>
              <a:t>"[When leaving the house in the morning] [I want to be informed about possible traffic jams] [so that I arrive on time]"</a:t>
            </a:r>
          </a:p>
          <a:p>
            <a:pPr marL="171450" indent="-171450" algn="just">
              <a:buFont typeface="Wingdings" pitchFamily="2" charset="2"/>
              <a:buChar char="q"/>
            </a:pPr>
            <a:r>
              <a:rPr lang="en-GB" dirty="0">
                <a:solidFill>
                  <a:schemeClr val="tx1"/>
                </a:solidFill>
              </a:rPr>
              <a:t>"[When I go groceries shopping] [I want to shop regional vegetables] [so that I support the locals and feel good about myself]“</a:t>
            </a:r>
          </a:p>
          <a:p>
            <a:pPr marL="171450" indent="-171450" algn="just">
              <a:buFont typeface="Arial" panose="020B0604020202020204" pitchFamily="34" charset="0"/>
              <a:buChar char="•"/>
            </a:pPr>
            <a:endParaRPr lang="en-GB" dirty="0">
              <a:solidFill>
                <a:schemeClr val="tx1"/>
              </a:solidFill>
              <a:latin typeface="+mn-lt"/>
              <a:ea typeface="Calibri" panose="020F0502020204030204" pitchFamily="34" charset="0"/>
              <a:cs typeface="Times New Roman" panose="02020603050405020304" pitchFamily="18" charset="0"/>
            </a:endParaRPr>
          </a:p>
          <a:p>
            <a:pPr algn="just"/>
            <a:endParaRPr lang="en-GB" dirty="0">
              <a:solidFill>
                <a:schemeClr val="tx1"/>
              </a:solidFill>
              <a:latin typeface="+mn-lt"/>
              <a:ea typeface="Calibri" panose="020F0502020204030204" pitchFamily="34" charset="0"/>
              <a:cs typeface="Times New Roman" panose="02020603050405020304" pitchFamily="18" charset="0"/>
            </a:endParaRPr>
          </a:p>
          <a:p>
            <a:pPr algn="just"/>
            <a:r>
              <a:rPr lang="en-US" dirty="0">
                <a:latin typeface="Calibri"/>
                <a:ea typeface="Calibri"/>
                <a:cs typeface="Times New Roman"/>
              </a:rPr>
              <a:t>You can select a relevant tool to perform this task, such as Miro, </a:t>
            </a:r>
            <a:r>
              <a:rPr lang="en-US" dirty="0" err="1">
                <a:latin typeface="Calibri"/>
                <a:ea typeface="Calibri"/>
                <a:cs typeface="Times New Roman"/>
              </a:rPr>
              <a:t>Edraw</a:t>
            </a:r>
            <a:r>
              <a:rPr lang="en-US" dirty="0">
                <a:latin typeface="Calibri"/>
                <a:ea typeface="Calibri"/>
                <a:cs typeface="Times New Roman"/>
              </a:rPr>
              <a:t>, Trello, </a:t>
            </a:r>
            <a:r>
              <a:rPr lang="en-US" dirty="0" err="1">
                <a:latin typeface="Calibri"/>
                <a:ea typeface="Calibri"/>
                <a:cs typeface="Times New Roman"/>
              </a:rPr>
              <a:t>ClickUp</a:t>
            </a:r>
            <a:r>
              <a:rPr lang="en-US" dirty="0">
                <a:latin typeface="Calibri"/>
                <a:ea typeface="Calibri"/>
                <a:cs typeface="Times New Roman"/>
              </a:rPr>
              <a:t>, </a:t>
            </a:r>
            <a:r>
              <a:rPr lang="en-US" dirty="0" err="1">
                <a:latin typeface="Calibri"/>
                <a:ea typeface="Calibri"/>
                <a:cs typeface="Times New Roman"/>
              </a:rPr>
              <a:t>Lucidchart</a:t>
            </a:r>
            <a:r>
              <a:rPr lang="en-US" dirty="0">
                <a:latin typeface="Calibri"/>
                <a:ea typeface="Calibri"/>
                <a:cs typeface="Times New Roman"/>
              </a:rPr>
              <a:t>, </a:t>
            </a:r>
            <a:r>
              <a:rPr lang="en-US" dirty="0" err="1">
                <a:latin typeface="Calibri"/>
                <a:ea typeface="Calibri"/>
                <a:cs typeface="Times New Roman"/>
              </a:rPr>
              <a:t>Simplemind</a:t>
            </a:r>
            <a:r>
              <a:rPr lang="en-US" dirty="0">
                <a:latin typeface="Calibri"/>
                <a:ea typeface="Calibri"/>
                <a:cs typeface="Times New Roman"/>
              </a:rPr>
              <a:t>, </a:t>
            </a:r>
            <a:r>
              <a:rPr lang="en-US" dirty="0" err="1">
                <a:latin typeface="Calibri"/>
                <a:ea typeface="Calibri"/>
                <a:cs typeface="Times New Roman"/>
              </a:rPr>
              <a:t>MindMeister</a:t>
            </a:r>
            <a:r>
              <a:rPr lang="en-US" dirty="0">
                <a:latin typeface="Calibri"/>
                <a:ea typeface="Calibri"/>
                <a:cs typeface="Times New Roman"/>
              </a:rPr>
              <a:t>, </a:t>
            </a:r>
            <a:r>
              <a:rPr lang="en-GB" dirty="0">
                <a:latin typeface="Calibri"/>
                <a:ea typeface="Open Sans"/>
                <a:cs typeface="Times New Roman"/>
              </a:rPr>
              <a:t>or Mindjet. </a:t>
            </a:r>
          </a:p>
          <a:p>
            <a:pPr algn="just"/>
            <a:endParaRPr lang="en-GB" dirty="0">
              <a:latin typeface="Calibri"/>
              <a:ea typeface="Open Sans"/>
              <a:cs typeface="Times New Roman"/>
            </a:endParaRPr>
          </a:p>
          <a:p>
            <a:pPr algn="just"/>
            <a:r>
              <a:rPr lang="en-GB" dirty="0">
                <a:latin typeface="Calibri"/>
                <a:ea typeface="Open Sans"/>
                <a:cs typeface="Times New Roman"/>
              </a:rPr>
              <a:t>For instructions on </a:t>
            </a:r>
            <a:r>
              <a:rPr lang="en-GB" b="1" dirty="0">
                <a:latin typeface="Calibri"/>
                <a:ea typeface="Open Sans"/>
                <a:cs typeface="Times New Roman"/>
              </a:rPr>
              <a:t>how to use Miro</a:t>
            </a:r>
            <a:r>
              <a:rPr lang="en-GB" dirty="0">
                <a:latin typeface="Calibri"/>
                <a:ea typeface="Open Sans"/>
                <a:cs typeface="Times New Roman"/>
              </a:rPr>
              <a:t>, have a look at pages 9-10 of this document.</a:t>
            </a:r>
            <a:endParaRPr lang="en-GB" sz="800" dirty="0">
              <a:solidFill>
                <a:schemeClr val="tx1"/>
              </a:solidFill>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B897450-DDEF-9481-3A6D-1101E884F353}"/>
              </a:ext>
            </a:extLst>
          </p:cNvPr>
          <p:cNvSpPr>
            <a:spLocks noGrp="1"/>
          </p:cNvSpPr>
          <p:nvPr>
            <p:ph type="sldNum" sz="quarter" idx="4"/>
          </p:nvPr>
        </p:nvSpPr>
        <p:spPr/>
        <p:txBody>
          <a:bodyPr/>
          <a:lstStyle/>
          <a:p>
            <a:fld id="{9C527BFA-2C0E-4CEC-B6A5-913A56FEF4B4}" type="slidenum">
              <a:rPr lang="fr-CA" smtClean="0"/>
              <a:pPr/>
              <a:t>8</a:t>
            </a:fld>
            <a:endParaRPr lang="fr-CA"/>
          </a:p>
        </p:txBody>
      </p:sp>
      <p:sp>
        <p:nvSpPr>
          <p:cNvPr id="7" name="Freeform 1">
            <a:extLst>
              <a:ext uri="{FF2B5EF4-FFF2-40B4-BE49-F238E27FC236}">
                <a16:creationId xmlns:a16="http://schemas.microsoft.com/office/drawing/2014/main" id="{829D331C-64C2-A015-DAA0-53604BFA6AB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CF50BB41-4A03-34B6-443A-6AF476EC2498}"/>
              </a:ext>
            </a:extLst>
          </p:cNvPr>
          <p:cNvSpPr>
            <a:spLocks noGrp="1"/>
          </p:cNvSpPr>
          <p:nvPr>
            <p:ph type="body" sz="quarter" idx="61"/>
          </p:nvPr>
        </p:nvSpPr>
        <p:spPr>
          <a:xfrm>
            <a:off x="-9335" y="304800"/>
            <a:ext cx="5775135" cy="926158"/>
          </a:xfrm>
        </p:spPr>
        <p:txBody>
          <a:bodyPr/>
          <a:lstStyle/>
          <a:p>
            <a:r>
              <a:rPr lang="en-US"/>
              <a:t>STAGE 1 - OPPORTUNITY IDENTIFICATION</a:t>
            </a:r>
          </a:p>
        </p:txBody>
      </p:sp>
      <p:pic>
        <p:nvPicPr>
          <p:cNvPr id="6" name="Picture 15">
            <a:extLst>
              <a:ext uri="{FF2B5EF4-FFF2-40B4-BE49-F238E27FC236}">
                <a16:creationId xmlns:a16="http://schemas.microsoft.com/office/drawing/2014/main" id="{E5122679-73AF-7D1F-BC42-8456972B2F1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8752" y="2409666"/>
            <a:ext cx="6502170" cy="1891464"/>
          </a:xfrm>
          <a:prstGeom prst="rect">
            <a:avLst/>
          </a:prstGeom>
          <a:noFill/>
          <a:ln>
            <a:noFill/>
          </a:ln>
        </p:spPr>
      </p:pic>
    </p:spTree>
    <p:extLst>
      <p:ext uri="{BB962C8B-B14F-4D97-AF65-F5344CB8AC3E}">
        <p14:creationId xmlns:p14="http://schemas.microsoft.com/office/powerpoint/2010/main" val="1800839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D2480-6C50-38AA-10E0-01CC68F48C9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8FD3C3-247F-2B10-F4CB-670A7AE60FA3}"/>
              </a:ext>
            </a:extLst>
          </p:cNvPr>
          <p:cNvSpPr>
            <a:spLocks noGrp="1"/>
          </p:cNvSpPr>
          <p:nvPr>
            <p:ph type="sldNum" sz="quarter" idx="4"/>
          </p:nvPr>
        </p:nvSpPr>
        <p:spPr/>
        <p:txBody>
          <a:bodyPr/>
          <a:lstStyle/>
          <a:p>
            <a:fld id="{9C527BFA-2C0E-4CEC-B6A5-913A56FEF4B4}" type="slidenum">
              <a:rPr lang="fr-CA" smtClean="0"/>
              <a:pPr/>
              <a:t>9</a:t>
            </a:fld>
            <a:endParaRPr lang="fr-CA"/>
          </a:p>
        </p:txBody>
      </p:sp>
      <p:sp>
        <p:nvSpPr>
          <p:cNvPr id="7" name="Freeform 1">
            <a:extLst>
              <a:ext uri="{FF2B5EF4-FFF2-40B4-BE49-F238E27FC236}">
                <a16:creationId xmlns:a16="http://schemas.microsoft.com/office/drawing/2014/main" id="{CEE6C84F-AACC-3C81-51D3-5C446843BEA8}"/>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0" name="Text Placeholder 5">
            <a:extLst>
              <a:ext uri="{FF2B5EF4-FFF2-40B4-BE49-F238E27FC236}">
                <a16:creationId xmlns:a16="http://schemas.microsoft.com/office/drawing/2014/main" id="{C569D03A-E4D9-C383-8F3B-FC78B2401215}"/>
              </a:ext>
            </a:extLst>
          </p:cNvPr>
          <p:cNvSpPr txBox="1">
            <a:spLocks/>
          </p:cNvSpPr>
          <p:nvPr/>
        </p:nvSpPr>
        <p:spPr>
          <a:xfrm>
            <a:off x="658780" y="1425816"/>
            <a:ext cx="6076734" cy="5983801"/>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600" b="1" dirty="0">
                <a:solidFill>
                  <a:srgbClr val="8652A1"/>
                </a:solidFill>
              </a:rPr>
              <a:t>Instructions: How to Use Miro</a:t>
            </a:r>
          </a:p>
          <a:p>
            <a:endParaRPr lang="en-GB" sz="1800" b="1" dirty="0"/>
          </a:p>
          <a:p>
            <a:pPr marL="228600" indent="-228600">
              <a:buAutoNum type="arabicPeriod"/>
            </a:pPr>
            <a:r>
              <a:rPr lang="en-GB" dirty="0"/>
              <a:t>Go to the Miro webpage on your browser – </a:t>
            </a:r>
            <a:r>
              <a:rPr lang="en-GB" b="1" dirty="0">
                <a:solidFill>
                  <a:srgbClr val="29C5F4"/>
                </a:solidFill>
                <a:hlinkClick r:id="rId2">
                  <a:extLst>
                    <a:ext uri="{A12FA001-AC4F-418D-AE19-62706E023703}">
                      <ahyp:hlinkClr xmlns:ahyp="http://schemas.microsoft.com/office/drawing/2018/hyperlinkcolor" val="tx"/>
                    </a:ext>
                  </a:extLst>
                </a:hlinkClick>
              </a:rPr>
              <a:t>www.miro.com</a:t>
            </a:r>
            <a:r>
              <a:rPr lang="en-GB" dirty="0">
                <a:solidFill>
                  <a:schemeClr val="tx1"/>
                </a:solidFill>
              </a:rPr>
              <a:t>.</a:t>
            </a:r>
          </a:p>
          <a:p>
            <a:pPr marL="228600" indent="-228600">
              <a:buAutoNum type="arabicPeriod"/>
            </a:pPr>
            <a:r>
              <a:rPr lang="en-GB" dirty="0"/>
              <a:t>Sign up or log in with your credentials.</a:t>
            </a:r>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r>
              <a:rPr lang="en-GB" dirty="0">
                <a:latin typeface="Calibri"/>
                <a:ea typeface="Open Sans"/>
                <a:cs typeface="Calibri"/>
              </a:rPr>
              <a:t>To get started, click on "+ Create New“ and then on "Board“ or on "Explore templates“ (alternatively, you can click on a template link in the tasks above).</a:t>
            </a:r>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r>
              <a:rPr lang="en-GB" dirty="0"/>
              <a:t>The menu at the top gives you options for naming the board, choosing an icon and some general settings for the board itself.</a:t>
            </a:r>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r>
              <a:rPr lang="en-GB" dirty="0"/>
              <a:t>The menu on the top right side gives you options for collaboration, such as voting, commenting, reacting, watching/recording talk tracks and sharing the board. Now you can either invite people directly, or you can share the link for the entire board – you can edit permissions for the invitations by choosing an option from the dropdown menu.</a:t>
            </a:r>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r>
              <a:rPr lang="en-GB" dirty="0"/>
              <a:t>In the bottom right, you can find a menu including tools for zooming in and out of the board as well as a button for help, including the help centre and further tips for using Miro.</a:t>
            </a:r>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endParaRPr lang="en-GB" dirty="0"/>
          </a:p>
          <a:p>
            <a:endParaRPr lang="en-GB" dirty="0"/>
          </a:p>
        </p:txBody>
      </p:sp>
      <p:sp>
        <p:nvSpPr>
          <p:cNvPr id="11" name="Text Placeholder 6">
            <a:extLst>
              <a:ext uri="{FF2B5EF4-FFF2-40B4-BE49-F238E27FC236}">
                <a16:creationId xmlns:a16="http://schemas.microsoft.com/office/drawing/2014/main" id="{1CA7D31B-3E13-8586-D456-8A445D74711B}"/>
              </a:ext>
            </a:extLst>
          </p:cNvPr>
          <p:cNvSpPr>
            <a:spLocks noGrp="1"/>
          </p:cNvSpPr>
          <p:nvPr>
            <p:ph type="body" sz="quarter" idx="61"/>
          </p:nvPr>
        </p:nvSpPr>
        <p:spPr>
          <a:xfrm>
            <a:off x="-9335" y="304800"/>
            <a:ext cx="5775135" cy="926158"/>
          </a:xfrm>
        </p:spPr>
        <p:txBody>
          <a:bodyPr/>
          <a:lstStyle/>
          <a:p>
            <a:r>
              <a:rPr lang="en-US"/>
              <a:t>STAGE 1 - OPPORTUNITY IDENTIFICATION</a:t>
            </a:r>
          </a:p>
        </p:txBody>
      </p:sp>
      <p:pic>
        <p:nvPicPr>
          <p:cNvPr id="5" name="Grafik 4">
            <a:extLst>
              <a:ext uri="{FF2B5EF4-FFF2-40B4-BE49-F238E27FC236}">
                <a16:creationId xmlns:a16="http://schemas.microsoft.com/office/drawing/2014/main" id="{3798EFD9-1EF1-F196-A702-8A69FDA81F22}"/>
              </a:ext>
            </a:extLst>
          </p:cNvPr>
          <p:cNvPicPr>
            <a:picLocks noChangeAspect="1"/>
          </p:cNvPicPr>
          <p:nvPr/>
        </p:nvPicPr>
        <p:blipFill>
          <a:blip r:embed="rId3"/>
          <a:stretch>
            <a:fillRect/>
          </a:stretch>
        </p:blipFill>
        <p:spPr>
          <a:xfrm>
            <a:off x="981778" y="2383042"/>
            <a:ext cx="5274644" cy="424958"/>
          </a:xfrm>
          <a:prstGeom prst="rect">
            <a:avLst/>
          </a:prstGeom>
        </p:spPr>
      </p:pic>
      <p:pic>
        <p:nvPicPr>
          <p:cNvPr id="8" name="Grafik 7">
            <a:extLst>
              <a:ext uri="{FF2B5EF4-FFF2-40B4-BE49-F238E27FC236}">
                <a16:creationId xmlns:a16="http://schemas.microsoft.com/office/drawing/2014/main" id="{0784A193-576E-B210-1AFE-F1F386AAE2B4}"/>
              </a:ext>
            </a:extLst>
          </p:cNvPr>
          <p:cNvPicPr>
            <a:picLocks noChangeAspect="1"/>
          </p:cNvPicPr>
          <p:nvPr/>
        </p:nvPicPr>
        <p:blipFill>
          <a:blip r:embed="rId4"/>
          <a:stretch>
            <a:fillRect/>
          </a:stretch>
        </p:blipFill>
        <p:spPr>
          <a:xfrm>
            <a:off x="981778" y="3208319"/>
            <a:ext cx="5274644" cy="1290040"/>
          </a:xfrm>
          <a:prstGeom prst="rect">
            <a:avLst/>
          </a:prstGeom>
        </p:spPr>
      </p:pic>
      <p:pic>
        <p:nvPicPr>
          <p:cNvPr id="12" name="Grafik 11">
            <a:extLst>
              <a:ext uri="{FF2B5EF4-FFF2-40B4-BE49-F238E27FC236}">
                <a16:creationId xmlns:a16="http://schemas.microsoft.com/office/drawing/2014/main" id="{3C990EAC-C0C2-023B-70B9-1756E65334E4}"/>
              </a:ext>
            </a:extLst>
          </p:cNvPr>
          <p:cNvPicPr>
            <a:picLocks noChangeAspect="1"/>
          </p:cNvPicPr>
          <p:nvPr/>
        </p:nvPicPr>
        <p:blipFill>
          <a:blip r:embed="rId5"/>
          <a:stretch>
            <a:fillRect/>
          </a:stretch>
        </p:blipFill>
        <p:spPr>
          <a:xfrm>
            <a:off x="981778" y="4912187"/>
            <a:ext cx="1684420" cy="336120"/>
          </a:xfrm>
          <a:prstGeom prst="rect">
            <a:avLst/>
          </a:prstGeom>
        </p:spPr>
      </p:pic>
      <p:pic>
        <p:nvPicPr>
          <p:cNvPr id="18" name="Grafik 17">
            <a:extLst>
              <a:ext uri="{FF2B5EF4-FFF2-40B4-BE49-F238E27FC236}">
                <a16:creationId xmlns:a16="http://schemas.microsoft.com/office/drawing/2014/main" id="{DA32F4D2-0757-311F-DB24-37CC90169402}"/>
              </a:ext>
            </a:extLst>
          </p:cNvPr>
          <p:cNvPicPr>
            <a:picLocks noChangeAspect="1"/>
          </p:cNvPicPr>
          <p:nvPr/>
        </p:nvPicPr>
        <p:blipFill>
          <a:blip r:embed="rId6"/>
          <a:stretch>
            <a:fillRect/>
          </a:stretch>
        </p:blipFill>
        <p:spPr>
          <a:xfrm>
            <a:off x="981778" y="6328207"/>
            <a:ext cx="2551984" cy="370384"/>
          </a:xfrm>
          <a:prstGeom prst="rect">
            <a:avLst/>
          </a:prstGeom>
        </p:spPr>
      </p:pic>
      <p:pic>
        <p:nvPicPr>
          <p:cNvPr id="20" name="Grafik 19">
            <a:extLst>
              <a:ext uri="{FF2B5EF4-FFF2-40B4-BE49-F238E27FC236}">
                <a16:creationId xmlns:a16="http://schemas.microsoft.com/office/drawing/2014/main" id="{91DF332E-A66B-036F-AFA6-A18A0473BDA1}"/>
              </a:ext>
            </a:extLst>
          </p:cNvPr>
          <p:cNvPicPr>
            <a:picLocks noChangeAspect="1"/>
          </p:cNvPicPr>
          <p:nvPr/>
        </p:nvPicPr>
        <p:blipFill>
          <a:blip r:embed="rId7"/>
          <a:stretch>
            <a:fillRect/>
          </a:stretch>
        </p:blipFill>
        <p:spPr>
          <a:xfrm>
            <a:off x="4194763" y="6075401"/>
            <a:ext cx="2061659" cy="1572857"/>
          </a:xfrm>
          <a:prstGeom prst="rect">
            <a:avLst/>
          </a:prstGeom>
        </p:spPr>
      </p:pic>
      <p:pic>
        <p:nvPicPr>
          <p:cNvPr id="22" name="Grafik 21">
            <a:extLst>
              <a:ext uri="{FF2B5EF4-FFF2-40B4-BE49-F238E27FC236}">
                <a16:creationId xmlns:a16="http://schemas.microsoft.com/office/drawing/2014/main" id="{37872ABE-9ED9-1A29-C672-61F465501562}"/>
              </a:ext>
            </a:extLst>
          </p:cNvPr>
          <p:cNvPicPr>
            <a:picLocks noChangeAspect="1"/>
          </p:cNvPicPr>
          <p:nvPr/>
        </p:nvPicPr>
        <p:blipFill>
          <a:blip r:embed="rId8"/>
          <a:stretch>
            <a:fillRect/>
          </a:stretch>
        </p:blipFill>
        <p:spPr>
          <a:xfrm>
            <a:off x="981778" y="8192936"/>
            <a:ext cx="1608147" cy="2001538"/>
          </a:xfrm>
          <a:prstGeom prst="rect">
            <a:avLst/>
          </a:prstGeom>
        </p:spPr>
      </p:pic>
    </p:spTree>
    <p:extLst>
      <p:ext uri="{BB962C8B-B14F-4D97-AF65-F5344CB8AC3E}">
        <p14:creationId xmlns:p14="http://schemas.microsoft.com/office/powerpoint/2010/main" val="26758968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92712FCC7E824DAF43E355A1479632" ma:contentTypeVersion="13" ma:contentTypeDescription="Create a new document." ma:contentTypeScope="" ma:versionID="eb0c9a51bb5283095ec0cf4e86c917b0">
  <xsd:schema xmlns:xsd="http://www.w3.org/2001/XMLSchema" xmlns:xs="http://www.w3.org/2001/XMLSchema" xmlns:p="http://schemas.microsoft.com/office/2006/metadata/properties" xmlns:ns2="01af9fa0-a641-4ce8-babf-d6d527220dcd" xmlns:ns3="4ebf2230-6fdc-4eb0-8f23-9af151be2bf6" targetNamespace="http://schemas.microsoft.com/office/2006/metadata/properties" ma:root="true" ma:fieldsID="908c1c5a21fa1629f3b3c245fccad5a0" ns2:_="" ns3:_="">
    <xsd:import namespace="01af9fa0-a641-4ce8-babf-d6d527220dcd"/>
    <xsd:import namespace="4ebf2230-6fdc-4eb0-8f23-9af151be2bf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af9fa0-a641-4ce8-babf-d6d527220d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06f3cfd-5b8b-41d1-a8c0-a3c1c084574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bf2230-6fdc-4eb0-8f23-9af151be2bf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cfbed3c-d95a-4498-b582-6715fc82435e}" ma:internalName="TaxCatchAll" ma:showField="CatchAllData" ma:web="4ebf2230-6fdc-4eb0-8f23-9af151be2b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1af9fa0-a641-4ce8-babf-d6d527220dcd">
      <Terms xmlns="http://schemas.microsoft.com/office/infopath/2007/PartnerControls"/>
    </lcf76f155ced4ddcb4097134ff3c332f>
    <TaxCatchAll xmlns="4ebf2230-6fdc-4eb0-8f23-9af151be2bf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4628AB-7BC9-46AD-9550-3E231409262F}">
  <ds:schemaRefs>
    <ds:schemaRef ds:uri="01af9fa0-a641-4ce8-babf-d6d527220dcd"/>
    <ds:schemaRef ds:uri="4ebf2230-6fdc-4eb0-8f23-9af151be2b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33B5DB9-22BD-41AE-8F4C-7A11BC004AA4}">
  <ds:schemaRefs>
    <ds:schemaRef ds:uri="http://schemas.microsoft.com/office/2006/documentManagement/types"/>
    <ds:schemaRef ds:uri="http://schemas.openxmlformats.org/package/2006/metadata/core-properties"/>
    <ds:schemaRef ds:uri="http://purl.org/dc/dcmitype/"/>
    <ds:schemaRef ds:uri="http://purl.org/dc/elements/1.1/"/>
    <ds:schemaRef ds:uri="http://www.w3.org/XML/1998/namespace"/>
    <ds:schemaRef ds:uri="http://purl.org/dc/terms/"/>
    <ds:schemaRef ds:uri="01af9fa0-a641-4ce8-babf-d6d527220dcd"/>
    <ds:schemaRef ds:uri="http://schemas.microsoft.com/office/infopath/2007/PartnerControls"/>
    <ds:schemaRef ds:uri="4ebf2230-6fdc-4eb0-8f23-9af151be2bf6"/>
    <ds:schemaRef ds:uri="http://schemas.microsoft.com/office/2006/metadata/properties"/>
  </ds:schemaRefs>
</ds:datastoreItem>
</file>

<file path=customXml/itemProps3.xml><?xml version="1.0" encoding="utf-8"?>
<ds:datastoreItem xmlns:ds="http://schemas.openxmlformats.org/officeDocument/2006/customXml" ds:itemID="{1F7357B2-4F1B-4C32-8E2E-D26828E632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9066</Words>
  <Application>Microsoft Macintosh PowerPoint</Application>
  <PresentationFormat>Custom</PresentationFormat>
  <Paragraphs>1283</Paragraphs>
  <Slides>40</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Montserrat</vt:lpstr>
      <vt:lpstr>Open Sans</vt:lpstr>
      <vt:lpstr>Segoe UI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Mert Özmutaf</dc:creator>
  <cp:lastModifiedBy>De Almeida Furquim, Maynara (UT-BMS)</cp:lastModifiedBy>
  <cp:revision>2</cp:revision>
  <dcterms:created xsi:type="dcterms:W3CDTF">2018-08-04T19:06:08Z</dcterms:created>
  <dcterms:modified xsi:type="dcterms:W3CDTF">2025-08-12T12:33:37Z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0x0101009B92712FCC7E824DAF43E355A1479632</vt:lpwstr>
  </property>
  <property fmtid="{D5CDD505-2E9C-101B-9397-08002B2CF9AE}" pid="3" name="MediaServiceImageTags">
    <vt:lpwstr/>
  </property>
</Properties>
</file>