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4"/>
  </p:sldMasterIdLst>
  <p:notesMasterIdLst>
    <p:notesMasterId r:id="rId39"/>
  </p:notesMasterIdLst>
  <p:sldIdLst>
    <p:sldId id="4353" r:id="rId5"/>
    <p:sldId id="4347" r:id="rId6"/>
    <p:sldId id="4562" r:id="rId7"/>
    <p:sldId id="4352" r:id="rId8"/>
    <p:sldId id="4350" r:id="rId9"/>
    <p:sldId id="4358" r:id="rId10"/>
    <p:sldId id="262" r:id="rId11"/>
    <p:sldId id="4363" r:id="rId12"/>
    <p:sldId id="4361" r:id="rId13"/>
    <p:sldId id="4364" r:id="rId14"/>
    <p:sldId id="4367" r:id="rId15"/>
    <p:sldId id="4372" r:id="rId16"/>
    <p:sldId id="4471" r:id="rId17"/>
    <p:sldId id="4475" r:id="rId18"/>
    <p:sldId id="4472" r:id="rId19"/>
    <p:sldId id="4474" r:id="rId20"/>
    <p:sldId id="4566" r:id="rId21"/>
    <p:sldId id="4410" r:id="rId22"/>
    <p:sldId id="4409" r:id="rId23"/>
    <p:sldId id="4373" r:id="rId24"/>
    <p:sldId id="4546" r:id="rId25"/>
    <p:sldId id="4547" r:id="rId26"/>
    <p:sldId id="4549" r:id="rId27"/>
    <p:sldId id="4550" r:id="rId28"/>
    <p:sldId id="4412" r:id="rId29"/>
    <p:sldId id="4411" r:id="rId30"/>
    <p:sldId id="4374" r:id="rId31"/>
    <p:sldId id="4552" r:id="rId32"/>
    <p:sldId id="4414" r:id="rId33"/>
    <p:sldId id="4419" r:id="rId34"/>
    <p:sldId id="4413" r:id="rId35"/>
    <p:sldId id="4420" r:id="rId36"/>
    <p:sldId id="4563" r:id="rId37"/>
    <p:sldId id="444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BA2931-8F43-5096-02C0-ED0006D6AAAF}" name="Maynara de Almeida Furquim" initials="" userId="S::md064157@fh-muenster.de::cb2f8acd-f477-4704-9f46-ae480f16722a" providerId="AD"/>
  <p188:author id="{238F0FCD-D612-099E-20F5-1E0464518DD0}" name="Paula Schüppenhauer" initials="PS" userId="S::ps286478@fh-muenster.de::53231c67-f842-40ae-9d40-eec1b0ea5f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2A1"/>
    <a:srgbClr val="173965"/>
    <a:srgbClr val="29C5F4"/>
    <a:srgbClr val="000000"/>
    <a:srgbClr val="0B3A5B"/>
    <a:srgbClr val="3CBEB3"/>
    <a:srgbClr val="F26650"/>
    <a:srgbClr val="88D1DA"/>
    <a:srgbClr val="1D4C6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12676-7D95-43C0-882C-697A67246E1D}" v="1" dt="2025-07-23T10:05:59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4"/>
    <p:restoredTop sz="93179" autoAdjust="0"/>
  </p:normalViewPr>
  <p:slideViewPr>
    <p:cSldViewPr snapToGrid="0">
      <p:cViewPr varScale="1">
        <p:scale>
          <a:sx n="82" d="100"/>
          <a:sy n="8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nara de Almeida Furquim" userId="S::md064157@fh-muenster.de::cb2f8acd-f477-4704-9f46-ae480f16722a" providerId="AD" clId="Web-{30E3DAF4-B8A3-450C-80E7-FF7FB835B02F}"/>
    <pc:docChg chg="addSld modSld">
      <pc:chgData name="Maynara de Almeida Furquim" userId="S::md064157@fh-muenster.de::cb2f8acd-f477-4704-9f46-ae480f16722a" providerId="AD" clId="Web-{30E3DAF4-B8A3-450C-80E7-FF7FB835B02F}" dt="2025-02-28T09:10:35.534" v="10"/>
      <pc:docMkLst>
        <pc:docMk/>
      </pc:docMkLst>
      <pc:sldChg chg="modSp">
        <pc:chgData name="Maynara de Almeida Furquim" userId="S::md064157@fh-muenster.de::cb2f8acd-f477-4704-9f46-ae480f16722a" providerId="AD" clId="Web-{30E3DAF4-B8A3-450C-80E7-FF7FB835B02F}" dt="2025-02-28T09:10:32.816" v="9" actId="20577"/>
        <pc:sldMkLst>
          <pc:docMk/>
          <pc:sldMk cId="1160628917" sldId="4377"/>
        </pc:sldMkLst>
      </pc:sldChg>
      <pc:sldChg chg="modSp">
        <pc:chgData name="Maynara de Almeida Furquim" userId="S::md064157@fh-muenster.de::cb2f8acd-f477-4704-9f46-ae480f16722a" providerId="AD" clId="Web-{30E3DAF4-B8A3-450C-80E7-FF7FB835B02F}" dt="2025-02-28T09:10:23.925" v="6" actId="20577"/>
        <pc:sldMkLst>
          <pc:docMk/>
          <pc:sldMk cId="2382583228" sldId="4378"/>
        </pc:sldMkLst>
      </pc:sldChg>
      <pc:sldChg chg="modSp">
        <pc:chgData name="Maynara de Almeida Furquim" userId="S::md064157@fh-muenster.de::cb2f8acd-f477-4704-9f46-ae480f16722a" providerId="AD" clId="Web-{30E3DAF4-B8A3-450C-80E7-FF7FB835B02F}" dt="2025-02-28T09:10:19.487" v="4" actId="20577"/>
        <pc:sldMkLst>
          <pc:docMk/>
          <pc:sldMk cId="2024320770" sldId="4379"/>
        </pc:sldMkLst>
      </pc:sldChg>
      <pc:sldChg chg="modSp new">
        <pc:chgData name="Maynara de Almeida Furquim" userId="S::md064157@fh-muenster.de::cb2f8acd-f477-4704-9f46-ae480f16722a" providerId="AD" clId="Web-{30E3DAF4-B8A3-450C-80E7-FF7FB835B02F}" dt="2025-02-28T09:10:05.486" v="2" actId="20577"/>
        <pc:sldMkLst>
          <pc:docMk/>
          <pc:sldMk cId="3482163605" sldId="4394"/>
        </pc:sldMkLst>
      </pc:sldChg>
      <pc:sldChg chg="new">
        <pc:chgData name="Maynara de Almeida Furquim" userId="S::md064157@fh-muenster.de::cb2f8acd-f477-4704-9f46-ae480f16722a" providerId="AD" clId="Web-{30E3DAF4-B8A3-450C-80E7-FF7FB835B02F}" dt="2025-02-28T09:10:35.534" v="10"/>
        <pc:sldMkLst>
          <pc:docMk/>
          <pc:sldMk cId="4182630788" sldId="4395"/>
        </pc:sldMkLst>
      </pc:sldChg>
    </pc:docChg>
  </pc:docChgLst>
  <pc:docChgLst>
    <pc:chgData name="Maynara de Almeida Furquim" userId="S::md064157@fh-muenster.de::cb2f8acd-f477-4704-9f46-ae480f16722a" providerId="AD" clId="Web-{3FDBD275-5B03-41C9-B3AF-8478247FA7F6}"/>
    <pc:docChg chg="modSld">
      <pc:chgData name="Maynara de Almeida Furquim" userId="S::md064157@fh-muenster.de::cb2f8acd-f477-4704-9f46-ae480f16722a" providerId="AD" clId="Web-{3FDBD275-5B03-41C9-B3AF-8478247FA7F6}" dt="2025-02-28T10:57:58.279" v="15" actId="20577"/>
      <pc:docMkLst>
        <pc:docMk/>
      </pc:docMkLst>
      <pc:sldChg chg="modSp">
        <pc:chgData name="Maynara de Almeida Furquim" userId="S::md064157@fh-muenster.de::cb2f8acd-f477-4704-9f46-ae480f16722a" providerId="AD" clId="Web-{3FDBD275-5B03-41C9-B3AF-8478247FA7F6}" dt="2025-02-28T10:57:58.279" v="15" actId="20577"/>
        <pc:sldMkLst>
          <pc:docMk/>
          <pc:sldMk cId="469174218" sldId="4397"/>
        </pc:sldMkLst>
      </pc:sldChg>
    </pc:docChg>
  </pc:docChgLst>
  <pc:docChgLst>
    <pc:chgData name="Maynara de Almeida Furquim" userId="cb2f8acd-f477-4704-9f46-ae480f16722a" providerId="ADAL" clId="{B5808D49-9B3C-3140-AAAF-F86FD9B3A6CD}"/>
    <pc:docChg chg="">
      <pc:chgData name="Maynara de Almeida Furquim" userId="cb2f8acd-f477-4704-9f46-ae480f16722a" providerId="ADAL" clId="{B5808D49-9B3C-3140-AAAF-F86FD9B3A6CD}" dt="2025-07-10T08:58:46.574" v="1"/>
      <pc:docMkLst>
        <pc:docMk/>
      </pc:docMkLst>
      <pc:sldChg chg="addCm modCm">
        <pc:chgData name="Maynara de Almeida Furquim" userId="cb2f8acd-f477-4704-9f46-ae480f16722a" providerId="ADAL" clId="{B5808D49-9B3C-3140-AAAF-F86FD9B3A6CD}" dt="2025-07-10T08:58:46.574" v="1"/>
        <pc:sldMkLst>
          <pc:docMk/>
          <pc:sldMk cId="840311021" sldId="43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ynara de Almeida Furquim" userId="cb2f8acd-f477-4704-9f46-ae480f16722a" providerId="ADAL" clId="{B5808D49-9B3C-3140-AAAF-F86FD9B3A6CD}" dt="2025-07-10T08:58:46.574" v="1"/>
              <pc2:cmMkLst xmlns:pc2="http://schemas.microsoft.com/office/powerpoint/2019/9/main/command">
                <pc:docMk/>
                <pc:sldMk cId="840311021" sldId="4350"/>
                <pc2:cmMk id="{94D6D537-620D-6341-BE0E-8AD92C2049EC}"/>
              </pc2:cmMkLst>
              <pc226:cmRplyChg chg="add">
                <pc226:chgData name="Maynara de Almeida Furquim" userId="cb2f8acd-f477-4704-9f46-ae480f16722a" providerId="ADAL" clId="{B5808D49-9B3C-3140-AAAF-F86FD9B3A6CD}" dt="2025-07-10T08:58:46.574" v="1"/>
                <pc2:cmRplyMkLst xmlns:pc2="http://schemas.microsoft.com/office/powerpoint/2019/9/main/command">
                  <pc:docMk/>
                  <pc:sldMk cId="840311021" sldId="4350"/>
                  <pc2:cmMk id="{94D6D537-620D-6341-BE0E-8AD92C2049EC}"/>
                  <pc2:cmRplyMk id="{537F2E3B-C1FE-344E-B192-95EEA1E1EF0A}"/>
                </pc2:cmRplyMkLst>
              </pc226:cmRplyChg>
            </pc226:cmChg>
          </p:ext>
        </pc:extLst>
      </pc:sldChg>
    </pc:docChg>
  </pc:docChgLst>
  <pc:docChgLst>
    <pc:chgData name="Paula Schüppenhauer" userId="53231c67-f842-40ae-9d40-eec1b0ea5f50" providerId="ADAL" clId="{9066D1B4-A477-4F04-9101-00A5A8E1B91A}"/>
    <pc:docChg chg="undo custSel addSld delSld modSld sldOrd">
      <pc:chgData name="Paula Schüppenhauer" userId="53231c67-f842-40ae-9d40-eec1b0ea5f50" providerId="ADAL" clId="{9066D1B4-A477-4F04-9101-00A5A8E1B91A}" dt="2025-03-07T13:55:18.184" v="4232" actId="20577"/>
      <pc:docMkLst>
        <pc:docMk/>
      </pc:docMkLst>
      <pc:sldChg chg="add del">
        <pc:chgData name="Paula Schüppenhauer" userId="53231c67-f842-40ae-9d40-eec1b0ea5f50" providerId="ADAL" clId="{9066D1B4-A477-4F04-9101-00A5A8E1B91A}" dt="2025-03-06T08:09:33.421" v="1381" actId="47"/>
        <pc:sldMkLst>
          <pc:docMk/>
          <pc:sldMk cId="4275749497" sldId="4356"/>
        </pc:sldMkLst>
      </pc:sldChg>
      <pc:sldChg chg="ord">
        <pc:chgData name="Paula Schüppenhauer" userId="53231c67-f842-40ae-9d40-eec1b0ea5f50" providerId="ADAL" clId="{9066D1B4-A477-4F04-9101-00A5A8E1B91A}" dt="2025-03-05T10:04:20.041" v="1"/>
        <pc:sldMkLst>
          <pc:docMk/>
          <pc:sldMk cId="2197716965" sldId="4368"/>
        </pc:sldMkLst>
      </pc:sldChg>
      <pc:sldChg chg="mod modShow">
        <pc:chgData name="Paula Schüppenhauer" userId="53231c67-f842-40ae-9d40-eec1b0ea5f50" providerId="ADAL" clId="{9066D1B4-A477-4F04-9101-00A5A8E1B91A}" dt="2025-03-06T09:37:36.805" v="2689" actId="729"/>
        <pc:sldMkLst>
          <pc:docMk/>
          <pc:sldMk cId="99684886" sldId="4384"/>
        </pc:sldMkLst>
      </pc:sldChg>
      <pc:sldChg chg="mod modShow">
        <pc:chgData name="Paula Schüppenhauer" userId="53231c67-f842-40ae-9d40-eec1b0ea5f50" providerId="ADAL" clId="{9066D1B4-A477-4F04-9101-00A5A8E1B91A}" dt="2025-03-06T10:02:10.413" v="2854" actId="729"/>
        <pc:sldMkLst>
          <pc:docMk/>
          <pc:sldMk cId="743310190" sldId="4385"/>
        </pc:sldMkLst>
      </pc:sldChg>
      <pc:sldChg chg="addSp modSp mod">
        <pc:chgData name="Paula Schüppenhauer" userId="53231c67-f842-40ae-9d40-eec1b0ea5f50" providerId="ADAL" clId="{9066D1B4-A477-4F04-9101-00A5A8E1B91A}" dt="2025-03-05T12:12:46.788" v="763" actId="113"/>
        <pc:sldMkLst>
          <pc:docMk/>
          <pc:sldMk cId="1374461233" sldId="4388"/>
        </pc:sldMkLst>
      </pc:sldChg>
      <pc:sldChg chg="mod modShow">
        <pc:chgData name="Paula Schüppenhauer" userId="53231c67-f842-40ae-9d40-eec1b0ea5f50" providerId="ADAL" clId="{9066D1B4-A477-4F04-9101-00A5A8E1B91A}" dt="2025-03-05T12:26:29.604" v="1247" actId="729"/>
        <pc:sldMkLst>
          <pc:docMk/>
          <pc:sldMk cId="622386107" sldId="4389"/>
        </pc:sldMkLst>
      </pc:sldChg>
      <pc:sldChg chg="addSp delSp modSp mod">
        <pc:chgData name="Paula Schüppenhauer" userId="53231c67-f842-40ae-9d40-eec1b0ea5f50" providerId="ADAL" clId="{9066D1B4-A477-4F04-9101-00A5A8E1B91A}" dt="2025-03-05T11:33:29.284" v="520" actId="207"/>
        <pc:sldMkLst>
          <pc:docMk/>
          <pc:sldMk cId="4159459676" sldId="4390"/>
        </pc:sldMkLst>
      </pc:sldChg>
      <pc:sldChg chg="del">
        <pc:chgData name="Paula Schüppenhauer" userId="53231c67-f842-40ae-9d40-eec1b0ea5f50" providerId="ADAL" clId="{9066D1B4-A477-4F04-9101-00A5A8E1B91A}" dt="2025-03-07T13:40:47.004" v="4179" actId="47"/>
        <pc:sldMkLst>
          <pc:docMk/>
          <pc:sldMk cId="3015793550" sldId="4398"/>
        </pc:sldMkLst>
      </pc:sldChg>
      <pc:sldChg chg="modSp mod modCm">
        <pc:chgData name="Paula Schüppenhauer" userId="53231c67-f842-40ae-9d40-eec1b0ea5f50" providerId="ADAL" clId="{9066D1B4-A477-4F04-9101-00A5A8E1B91A}" dt="2025-03-07T13:01:02.961" v="3370" actId="20577"/>
        <pc:sldMkLst>
          <pc:docMk/>
          <pc:sldMk cId="3491608811" sldId="4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Schüppenhauer" userId="53231c67-f842-40ae-9d40-eec1b0ea5f50" providerId="ADAL" clId="{9066D1B4-A477-4F04-9101-00A5A8E1B91A}" dt="2025-03-07T13:01:02.961" v="3370" actId="20577"/>
              <pc2:cmMkLst xmlns:pc2="http://schemas.microsoft.com/office/powerpoint/2019/9/main/command">
                <pc:docMk/>
                <pc:sldMk cId="3491608811" sldId="4402"/>
                <pc2:cmMk id="{4DE8A83B-9C81-4540-8107-9D60535FBFD3}"/>
              </pc2:cmMkLst>
            </pc226:cmChg>
          </p:ext>
        </pc:extLst>
      </pc:sldChg>
      <pc:sldChg chg="del">
        <pc:chgData name="Paula Schüppenhauer" userId="53231c67-f842-40ae-9d40-eec1b0ea5f50" providerId="ADAL" clId="{9066D1B4-A477-4F04-9101-00A5A8E1B91A}" dt="2025-03-07T13:05:31.287" v="3695" actId="47"/>
        <pc:sldMkLst>
          <pc:docMk/>
          <pc:sldMk cId="3369689606" sldId="4406"/>
        </pc:sldMkLst>
      </pc:sldChg>
      <pc:sldChg chg="modSp mod">
        <pc:chgData name="Paula Schüppenhauer" userId="53231c67-f842-40ae-9d40-eec1b0ea5f50" providerId="ADAL" clId="{9066D1B4-A477-4F04-9101-00A5A8E1B91A}" dt="2025-03-05T11:11:25.126" v="195" actId="20577"/>
        <pc:sldMkLst>
          <pc:docMk/>
          <pc:sldMk cId="1649618614" sldId="4415"/>
        </pc:sldMkLst>
      </pc:sldChg>
      <pc:sldChg chg="del">
        <pc:chgData name="Paula Schüppenhauer" userId="53231c67-f842-40ae-9d40-eec1b0ea5f50" providerId="ADAL" clId="{9066D1B4-A477-4F04-9101-00A5A8E1B91A}" dt="2025-03-06T09:21:08.335" v="2474" actId="47"/>
        <pc:sldMkLst>
          <pc:docMk/>
          <pc:sldMk cId="722730609" sldId="4418"/>
        </pc:sldMkLst>
      </pc:sldChg>
      <pc:sldChg chg="addSp delSp modSp mod ord">
        <pc:chgData name="Paula Schüppenhauer" userId="53231c67-f842-40ae-9d40-eec1b0ea5f50" providerId="ADAL" clId="{9066D1B4-A477-4F04-9101-00A5A8E1B91A}" dt="2025-03-05T11:33:36.416" v="521" actId="207"/>
        <pc:sldMkLst>
          <pc:docMk/>
          <pc:sldMk cId="2748705481" sldId="4423"/>
        </pc:sldMkLst>
      </pc:sldChg>
      <pc:sldChg chg="addSp delSp modSp mod">
        <pc:chgData name="Paula Schüppenhauer" userId="53231c67-f842-40ae-9d40-eec1b0ea5f50" providerId="ADAL" clId="{9066D1B4-A477-4F04-9101-00A5A8E1B91A}" dt="2025-03-05T11:33:41.591" v="522" actId="207"/>
        <pc:sldMkLst>
          <pc:docMk/>
          <pc:sldMk cId="2304274481" sldId="4424"/>
        </pc:sldMkLst>
      </pc:sldChg>
      <pc:sldChg chg="addSp delSp modSp mod">
        <pc:chgData name="Paula Schüppenhauer" userId="53231c67-f842-40ae-9d40-eec1b0ea5f50" providerId="ADAL" clId="{9066D1B4-A477-4F04-9101-00A5A8E1B91A}" dt="2025-03-05T11:33:46.543" v="523" actId="207"/>
        <pc:sldMkLst>
          <pc:docMk/>
          <pc:sldMk cId="2608476424" sldId="4425"/>
        </pc:sldMkLst>
      </pc:sldChg>
      <pc:sldChg chg="add del">
        <pc:chgData name="Paula Schüppenhauer" userId="53231c67-f842-40ae-9d40-eec1b0ea5f50" providerId="ADAL" clId="{9066D1B4-A477-4F04-9101-00A5A8E1B91A}" dt="2025-03-06T08:09:18.411" v="1380" actId="47"/>
        <pc:sldMkLst>
          <pc:docMk/>
          <pc:sldMk cId="2421185919" sldId="4431"/>
        </pc:sldMkLst>
      </pc:sldChg>
      <pc:sldChg chg="add del">
        <pc:chgData name="Paula Schüppenhauer" userId="53231c67-f842-40ae-9d40-eec1b0ea5f50" providerId="ADAL" clId="{9066D1B4-A477-4F04-9101-00A5A8E1B91A}" dt="2025-03-06T08:11:46.323" v="1416" actId="47"/>
        <pc:sldMkLst>
          <pc:docMk/>
          <pc:sldMk cId="2115413893" sldId="4432"/>
        </pc:sldMkLst>
      </pc:sldChg>
      <pc:sldChg chg="add del">
        <pc:chgData name="Paula Schüppenhauer" userId="53231c67-f842-40ae-9d40-eec1b0ea5f50" providerId="ADAL" clId="{9066D1B4-A477-4F04-9101-00A5A8E1B91A}" dt="2025-03-06T08:15:02.917" v="1449" actId="47"/>
        <pc:sldMkLst>
          <pc:docMk/>
          <pc:sldMk cId="4052009269" sldId="4433"/>
        </pc:sldMkLst>
      </pc:sldChg>
      <pc:sldChg chg="add del">
        <pc:chgData name="Paula Schüppenhauer" userId="53231c67-f842-40ae-9d40-eec1b0ea5f50" providerId="ADAL" clId="{9066D1B4-A477-4F04-9101-00A5A8E1B91A}" dt="2025-03-06T08:14:39.859" v="1444" actId="47"/>
        <pc:sldMkLst>
          <pc:docMk/>
          <pc:sldMk cId="131138720" sldId="4434"/>
        </pc:sldMkLst>
      </pc:sldChg>
      <pc:sldChg chg="add del">
        <pc:chgData name="Paula Schüppenhauer" userId="53231c67-f842-40ae-9d40-eec1b0ea5f50" providerId="ADAL" clId="{9066D1B4-A477-4F04-9101-00A5A8E1B91A}" dt="2025-03-06T08:15:29.075" v="1456" actId="47"/>
        <pc:sldMkLst>
          <pc:docMk/>
          <pc:sldMk cId="3648034329" sldId="4435"/>
        </pc:sldMkLst>
      </pc:sldChg>
      <pc:sldChg chg="add del">
        <pc:chgData name="Paula Schüppenhauer" userId="53231c67-f842-40ae-9d40-eec1b0ea5f50" providerId="ADAL" clId="{9066D1B4-A477-4F04-9101-00A5A8E1B91A}" dt="2025-03-06T08:16:05.764" v="1465" actId="47"/>
        <pc:sldMkLst>
          <pc:docMk/>
          <pc:sldMk cId="3022752917" sldId="4436"/>
        </pc:sldMkLst>
      </pc:sldChg>
      <pc:sldChg chg="add del">
        <pc:chgData name="Paula Schüppenhauer" userId="53231c67-f842-40ae-9d40-eec1b0ea5f50" providerId="ADAL" clId="{9066D1B4-A477-4F04-9101-00A5A8E1B91A}" dt="2025-03-06T08:17:27.279" v="1480" actId="47"/>
        <pc:sldMkLst>
          <pc:docMk/>
          <pc:sldMk cId="616422227" sldId="4443"/>
        </pc:sldMkLst>
      </pc:sldChg>
      <pc:sldChg chg="modSp mod">
        <pc:chgData name="Paula Schüppenhauer" userId="53231c67-f842-40ae-9d40-eec1b0ea5f50" providerId="ADAL" clId="{9066D1B4-A477-4F04-9101-00A5A8E1B91A}" dt="2025-03-07T13:55:18.184" v="4232" actId="20577"/>
        <pc:sldMkLst>
          <pc:docMk/>
          <pc:sldMk cId="898361627" sldId="4445"/>
        </pc:sldMkLst>
      </pc:sldChg>
      <pc:sldChg chg="add del">
        <pc:chgData name="Paula Schüppenhauer" userId="53231c67-f842-40ae-9d40-eec1b0ea5f50" providerId="ADAL" clId="{9066D1B4-A477-4F04-9101-00A5A8E1B91A}" dt="2025-03-06T08:18:42.333" v="1515" actId="47"/>
        <pc:sldMkLst>
          <pc:docMk/>
          <pc:sldMk cId="3964520378" sldId="4446"/>
        </pc:sldMkLst>
      </pc:sldChg>
      <pc:sldChg chg="modSp add del mod">
        <pc:chgData name="Paula Schüppenhauer" userId="53231c67-f842-40ae-9d40-eec1b0ea5f50" providerId="ADAL" clId="{9066D1B4-A477-4F04-9101-00A5A8E1B91A}" dt="2025-03-06T08:19:05.221" v="1522" actId="47"/>
        <pc:sldMkLst>
          <pc:docMk/>
          <pc:sldMk cId="2614336613" sldId="4447"/>
        </pc:sldMkLst>
      </pc:sldChg>
      <pc:sldChg chg="modSp add del mod">
        <pc:chgData name="Paula Schüppenhauer" userId="53231c67-f842-40ae-9d40-eec1b0ea5f50" providerId="ADAL" clId="{9066D1B4-A477-4F04-9101-00A5A8E1B91A}" dt="2025-03-05T11:06:19.341" v="11" actId="47"/>
        <pc:sldMkLst>
          <pc:docMk/>
          <pc:sldMk cId="1175399237" sldId="4464"/>
        </pc:sldMkLst>
      </pc:sldChg>
      <pc:sldChg chg="add">
        <pc:chgData name="Paula Schüppenhauer" userId="53231c67-f842-40ae-9d40-eec1b0ea5f50" providerId="ADAL" clId="{9066D1B4-A477-4F04-9101-00A5A8E1B91A}" dt="2025-03-05T11:25:25.395" v="467"/>
        <pc:sldMkLst>
          <pc:docMk/>
          <pc:sldMk cId="1809345437" sldId="4464"/>
        </pc:sldMkLst>
      </pc:sldChg>
      <pc:sldChg chg="modSp add del mod ord">
        <pc:chgData name="Paula Schüppenhauer" userId="53231c67-f842-40ae-9d40-eec1b0ea5f50" providerId="ADAL" clId="{9066D1B4-A477-4F04-9101-00A5A8E1B91A}" dt="2025-03-05T11:11:31.521" v="196" actId="47"/>
        <pc:sldMkLst>
          <pc:docMk/>
          <pc:sldMk cId="1886851886" sldId="4464"/>
        </pc:sldMkLst>
      </pc:sldChg>
      <pc:sldChg chg="add">
        <pc:chgData name="Paula Schüppenhauer" userId="53231c67-f842-40ae-9d40-eec1b0ea5f50" providerId="ADAL" clId="{9066D1B4-A477-4F04-9101-00A5A8E1B91A}" dt="2025-03-05T11:27:18.567" v="481"/>
        <pc:sldMkLst>
          <pc:docMk/>
          <pc:sldMk cId="1000034599" sldId="4465"/>
        </pc:sldMkLst>
      </pc:sldChg>
      <pc:sldChg chg="add">
        <pc:chgData name="Paula Schüppenhauer" userId="53231c67-f842-40ae-9d40-eec1b0ea5f50" providerId="ADAL" clId="{9066D1B4-A477-4F04-9101-00A5A8E1B91A}" dt="2025-03-05T11:27:21.242" v="482"/>
        <pc:sldMkLst>
          <pc:docMk/>
          <pc:sldMk cId="1438314831" sldId="4466"/>
        </pc:sldMkLst>
      </pc:sldChg>
      <pc:sldChg chg="add">
        <pc:chgData name="Paula Schüppenhauer" userId="53231c67-f842-40ae-9d40-eec1b0ea5f50" providerId="ADAL" clId="{9066D1B4-A477-4F04-9101-00A5A8E1B91A}" dt="2025-03-05T11:27:23.149" v="483"/>
        <pc:sldMkLst>
          <pc:docMk/>
          <pc:sldMk cId="1746781036" sldId="4467"/>
        </pc:sldMkLst>
      </pc:sldChg>
      <pc:sldChg chg="delSp modSp add del mod ord">
        <pc:chgData name="Paula Schüppenhauer" userId="53231c67-f842-40ae-9d40-eec1b0ea5f50" providerId="ADAL" clId="{9066D1B4-A477-4F04-9101-00A5A8E1B91A}" dt="2025-03-05T12:01:05.770" v="606" actId="47"/>
        <pc:sldMkLst>
          <pc:docMk/>
          <pc:sldMk cId="463356620" sldId="4468"/>
        </pc:sldMkLst>
      </pc:sldChg>
      <pc:sldChg chg="addSp modSp add mod ord">
        <pc:chgData name="Paula Schüppenhauer" userId="53231c67-f842-40ae-9d40-eec1b0ea5f50" providerId="ADAL" clId="{9066D1B4-A477-4F04-9101-00A5A8E1B91A}" dt="2025-03-05T12:12:58.752" v="765"/>
        <pc:sldMkLst>
          <pc:docMk/>
          <pc:sldMk cId="2095864729" sldId="4468"/>
        </pc:sldMkLst>
      </pc:sldChg>
      <pc:sldChg chg="addSp delSp modSp add del mod">
        <pc:chgData name="Paula Schüppenhauer" userId="53231c67-f842-40ae-9d40-eec1b0ea5f50" providerId="ADAL" clId="{9066D1B4-A477-4F04-9101-00A5A8E1B91A}" dt="2025-03-05T12:05:07.870" v="701" actId="47"/>
        <pc:sldMkLst>
          <pc:docMk/>
          <pc:sldMk cId="249448643" sldId="4469"/>
        </pc:sldMkLst>
      </pc:sldChg>
      <pc:sldChg chg="modSp add mod">
        <pc:chgData name="Paula Schüppenhauer" userId="53231c67-f842-40ae-9d40-eec1b0ea5f50" providerId="ADAL" clId="{9066D1B4-A477-4F04-9101-00A5A8E1B91A}" dt="2025-03-07T13:05:23.593" v="3694" actId="14100"/>
        <pc:sldMkLst>
          <pc:docMk/>
          <pc:sldMk cId="3217059816" sldId="4469"/>
        </pc:sldMkLst>
      </pc:sldChg>
      <pc:sldChg chg="add del">
        <pc:chgData name="Paula Schüppenhauer" userId="53231c67-f842-40ae-9d40-eec1b0ea5f50" providerId="ADAL" clId="{9066D1B4-A477-4F04-9101-00A5A8E1B91A}" dt="2025-03-05T12:06:28.908" v="704"/>
        <pc:sldMkLst>
          <pc:docMk/>
          <pc:sldMk cId="3796031664" sldId="4469"/>
        </pc:sldMkLst>
      </pc:sldChg>
      <pc:sldChg chg="add del">
        <pc:chgData name="Paula Schüppenhauer" userId="53231c67-f842-40ae-9d40-eec1b0ea5f50" providerId="ADAL" clId="{9066D1B4-A477-4F04-9101-00A5A8E1B91A}" dt="2025-03-05T12:18:24.799" v="1178" actId="47"/>
        <pc:sldMkLst>
          <pc:docMk/>
          <pc:sldMk cId="1866967097" sldId="4470"/>
        </pc:sldMkLst>
      </pc:sldChg>
      <pc:sldChg chg="modSp add del mod">
        <pc:chgData name="Paula Schüppenhauer" userId="53231c67-f842-40ae-9d40-eec1b0ea5f50" providerId="ADAL" clId="{9066D1B4-A477-4F04-9101-00A5A8E1B91A}" dt="2025-03-05T12:05:05.443" v="700" actId="47"/>
        <pc:sldMkLst>
          <pc:docMk/>
          <pc:sldMk cId="2339995660" sldId="4470"/>
        </pc:sldMkLst>
      </pc:sldChg>
      <pc:sldChg chg="modSp add mod">
        <pc:chgData name="Paula Schüppenhauer" userId="53231c67-f842-40ae-9d40-eec1b0ea5f50" providerId="ADAL" clId="{9066D1B4-A477-4F04-9101-00A5A8E1B91A}" dt="2025-03-05T12:18:29.446" v="1187" actId="20577"/>
        <pc:sldMkLst>
          <pc:docMk/>
          <pc:sldMk cId="4261796101" sldId="4471"/>
        </pc:sldMkLst>
      </pc:sldChg>
      <pc:sldChg chg="addSp modSp add mod ord">
        <pc:chgData name="Paula Schüppenhauer" userId="53231c67-f842-40ae-9d40-eec1b0ea5f50" providerId="ADAL" clId="{9066D1B4-A477-4F04-9101-00A5A8E1B91A}" dt="2025-03-05T12:32:19.452" v="1307" actId="11"/>
        <pc:sldMkLst>
          <pc:docMk/>
          <pc:sldMk cId="2093839128" sldId="4472"/>
        </pc:sldMkLst>
      </pc:sldChg>
      <pc:sldChg chg="add del">
        <pc:chgData name="Paula Schüppenhauer" userId="53231c67-f842-40ae-9d40-eec1b0ea5f50" providerId="ADAL" clId="{9066D1B4-A477-4F04-9101-00A5A8E1B91A}" dt="2025-03-05T12:25:10.622" v="1234" actId="47"/>
        <pc:sldMkLst>
          <pc:docMk/>
          <pc:sldMk cId="2521071706" sldId="4473"/>
        </pc:sldMkLst>
      </pc:sldChg>
      <pc:sldChg chg="modSp add mod">
        <pc:chgData name="Paula Schüppenhauer" userId="53231c67-f842-40ae-9d40-eec1b0ea5f50" providerId="ADAL" clId="{9066D1B4-A477-4F04-9101-00A5A8E1B91A}" dt="2025-03-05T12:31:32.291" v="1295" actId="113"/>
        <pc:sldMkLst>
          <pc:docMk/>
          <pc:sldMk cId="1244629573" sldId="4474"/>
        </pc:sldMkLst>
      </pc:sldChg>
      <pc:sldChg chg="add del">
        <pc:chgData name="Paula Schüppenhauer" userId="53231c67-f842-40ae-9d40-eec1b0ea5f50" providerId="ADAL" clId="{9066D1B4-A477-4F04-9101-00A5A8E1B91A}" dt="2025-03-05T12:21:17.772" v="1193"/>
        <pc:sldMkLst>
          <pc:docMk/>
          <pc:sldMk cId="3166718564" sldId="4474"/>
        </pc:sldMkLst>
      </pc:sldChg>
      <pc:sldChg chg="modSp add mod ord">
        <pc:chgData name="Paula Schüppenhauer" userId="53231c67-f842-40ae-9d40-eec1b0ea5f50" providerId="ADAL" clId="{9066D1B4-A477-4F04-9101-00A5A8E1B91A}" dt="2025-03-05T12:32:29.937" v="1308" actId="20577"/>
        <pc:sldMkLst>
          <pc:docMk/>
          <pc:sldMk cId="551962043" sldId="4475"/>
        </pc:sldMkLst>
      </pc:sldChg>
      <pc:sldChg chg="add del">
        <pc:chgData name="Paula Schüppenhauer" userId="53231c67-f842-40ae-9d40-eec1b0ea5f50" providerId="ADAL" clId="{9066D1B4-A477-4F04-9101-00A5A8E1B91A}" dt="2025-03-06T08:12:51.084" v="1422" actId="47"/>
        <pc:sldMkLst>
          <pc:docMk/>
          <pc:sldMk cId="3292599244" sldId="4476"/>
        </pc:sldMkLst>
      </pc:sldChg>
      <pc:sldChg chg="add del">
        <pc:chgData name="Paula Schüppenhauer" userId="53231c67-f842-40ae-9d40-eec1b0ea5f50" providerId="ADAL" clId="{9066D1B4-A477-4F04-9101-00A5A8E1B91A}" dt="2025-03-06T08:13:31.570" v="1430" actId="47"/>
        <pc:sldMkLst>
          <pc:docMk/>
          <pc:sldMk cId="2427368520" sldId="4477"/>
        </pc:sldMkLst>
      </pc:sldChg>
      <pc:sldChg chg="add del">
        <pc:chgData name="Paula Schüppenhauer" userId="53231c67-f842-40ae-9d40-eec1b0ea5f50" providerId="ADAL" clId="{9066D1B4-A477-4F04-9101-00A5A8E1B91A}" dt="2025-03-06T08:14:08.936" v="1438" actId="47"/>
        <pc:sldMkLst>
          <pc:docMk/>
          <pc:sldMk cId="2088626984" sldId="4478"/>
        </pc:sldMkLst>
      </pc:sldChg>
      <pc:sldChg chg="add del">
        <pc:chgData name="Paula Schüppenhauer" userId="53231c67-f842-40ae-9d40-eec1b0ea5f50" providerId="ADAL" clId="{9066D1B4-A477-4F04-9101-00A5A8E1B91A}" dt="2025-03-06T08:10:02.767" v="1388" actId="47"/>
        <pc:sldMkLst>
          <pc:docMk/>
          <pc:sldMk cId="1875096443" sldId="4479"/>
        </pc:sldMkLst>
      </pc:sldChg>
      <pc:sldChg chg="add del">
        <pc:chgData name="Paula Schüppenhauer" userId="53231c67-f842-40ae-9d40-eec1b0ea5f50" providerId="ADAL" clId="{9066D1B4-A477-4F04-9101-00A5A8E1B91A}" dt="2025-03-06T08:09:05.876" v="1377" actId="47"/>
        <pc:sldMkLst>
          <pc:docMk/>
          <pc:sldMk cId="1171032270" sldId="4480"/>
        </pc:sldMkLst>
      </pc:sldChg>
      <pc:sldChg chg="addSp modSp add del">
        <pc:chgData name="Paula Schüppenhauer" userId="53231c67-f842-40ae-9d40-eec1b0ea5f50" providerId="ADAL" clId="{9066D1B4-A477-4F04-9101-00A5A8E1B91A}" dt="2025-03-06T08:11:26.820" v="1409" actId="47"/>
        <pc:sldMkLst>
          <pc:docMk/>
          <pc:sldMk cId="799577189" sldId="4481"/>
        </pc:sldMkLst>
      </pc:sldChg>
      <pc:sldChg chg="add del">
        <pc:chgData name="Paula Schüppenhauer" userId="53231c67-f842-40ae-9d40-eec1b0ea5f50" providerId="ADAL" clId="{9066D1B4-A477-4F04-9101-00A5A8E1B91A}" dt="2025-03-06T08:16:36.198" v="1470" actId="47"/>
        <pc:sldMkLst>
          <pc:docMk/>
          <pc:sldMk cId="3138438573" sldId="4482"/>
        </pc:sldMkLst>
      </pc:sldChg>
      <pc:sldChg chg="add del">
        <pc:chgData name="Paula Schüppenhauer" userId="53231c67-f842-40ae-9d40-eec1b0ea5f50" providerId="ADAL" clId="{9066D1B4-A477-4F04-9101-00A5A8E1B91A}" dt="2025-03-06T08:16:58.974" v="1474" actId="47"/>
        <pc:sldMkLst>
          <pc:docMk/>
          <pc:sldMk cId="1500673341" sldId="4483"/>
        </pc:sldMkLst>
      </pc:sldChg>
      <pc:sldChg chg="add del">
        <pc:chgData name="Paula Schüppenhauer" userId="53231c67-f842-40ae-9d40-eec1b0ea5f50" providerId="ADAL" clId="{9066D1B4-A477-4F04-9101-00A5A8E1B91A}" dt="2025-03-06T08:17:16.047" v="1477" actId="47"/>
        <pc:sldMkLst>
          <pc:docMk/>
          <pc:sldMk cId="961404241" sldId="4484"/>
        </pc:sldMkLst>
      </pc:sldChg>
      <pc:sldChg chg="add del">
        <pc:chgData name="Paula Schüppenhauer" userId="53231c67-f842-40ae-9d40-eec1b0ea5f50" providerId="ADAL" clId="{9066D1B4-A477-4F04-9101-00A5A8E1B91A}" dt="2025-03-06T08:17:39.499" v="1483" actId="47"/>
        <pc:sldMkLst>
          <pc:docMk/>
          <pc:sldMk cId="3368856264" sldId="4485"/>
        </pc:sldMkLst>
      </pc:sldChg>
      <pc:sldChg chg="add del">
        <pc:chgData name="Paula Schüppenhauer" userId="53231c67-f842-40ae-9d40-eec1b0ea5f50" providerId="ADAL" clId="{9066D1B4-A477-4F04-9101-00A5A8E1B91A}" dt="2025-03-06T08:18:23.322" v="1511" actId="47"/>
        <pc:sldMkLst>
          <pc:docMk/>
          <pc:sldMk cId="3102981668" sldId="4486"/>
        </pc:sldMkLst>
      </pc:sldChg>
      <pc:sldChg chg="add del">
        <pc:chgData name="Paula Schüppenhauer" userId="53231c67-f842-40ae-9d40-eec1b0ea5f50" providerId="ADAL" clId="{9066D1B4-A477-4F04-9101-00A5A8E1B91A}" dt="2025-03-06T08:19:26.758" v="1526" actId="47"/>
        <pc:sldMkLst>
          <pc:docMk/>
          <pc:sldMk cId="336318007" sldId="4487"/>
        </pc:sldMkLst>
      </pc:sldChg>
      <pc:sldChg chg="add del">
        <pc:chgData name="Paula Schüppenhauer" userId="53231c67-f842-40ae-9d40-eec1b0ea5f50" providerId="ADAL" clId="{9066D1B4-A477-4F04-9101-00A5A8E1B91A}" dt="2025-03-06T08:19:32.565" v="1527" actId="47"/>
        <pc:sldMkLst>
          <pc:docMk/>
          <pc:sldMk cId="253463751" sldId="4488"/>
        </pc:sldMkLst>
      </pc:sldChg>
      <pc:sldChg chg="add del">
        <pc:chgData name="Paula Schüppenhauer" userId="53231c67-f842-40ae-9d40-eec1b0ea5f50" providerId="ADAL" clId="{9066D1B4-A477-4F04-9101-00A5A8E1B91A}" dt="2025-03-06T08:08:56.238" v="1375" actId="47"/>
        <pc:sldMkLst>
          <pc:docMk/>
          <pc:sldMk cId="2277597089" sldId="4489"/>
        </pc:sldMkLst>
      </pc:sldChg>
      <pc:sldChg chg="add del">
        <pc:chgData name="Paula Schüppenhauer" userId="53231c67-f842-40ae-9d40-eec1b0ea5f50" providerId="ADAL" clId="{9066D1B4-A477-4F04-9101-00A5A8E1B91A}" dt="2025-03-06T08:11:05.906" v="1403" actId="47"/>
        <pc:sldMkLst>
          <pc:docMk/>
          <pc:sldMk cId="1340532036" sldId="4490"/>
        </pc:sldMkLst>
      </pc:sldChg>
      <pc:sldChg chg="modSp add del mod">
        <pc:chgData name="Paula Schüppenhauer" userId="53231c67-f842-40ae-9d40-eec1b0ea5f50" providerId="ADAL" clId="{9066D1B4-A477-4F04-9101-00A5A8E1B91A}" dt="2025-03-06T08:20:00.585" v="1533" actId="47"/>
        <pc:sldMkLst>
          <pc:docMk/>
          <pc:sldMk cId="439660627" sldId="4491"/>
        </pc:sldMkLst>
      </pc:sldChg>
      <pc:sldChg chg="add del">
        <pc:chgData name="Paula Schüppenhauer" userId="53231c67-f842-40ae-9d40-eec1b0ea5f50" providerId="ADAL" clId="{9066D1B4-A477-4F04-9101-00A5A8E1B91A}" dt="2025-03-06T08:20:18.965" v="1537" actId="47"/>
        <pc:sldMkLst>
          <pc:docMk/>
          <pc:sldMk cId="404596943" sldId="4492"/>
        </pc:sldMkLst>
      </pc:sldChg>
      <pc:sldChg chg="modSp add del mod">
        <pc:chgData name="Paula Schüppenhauer" userId="53231c67-f842-40ae-9d40-eec1b0ea5f50" providerId="ADAL" clId="{9066D1B4-A477-4F04-9101-00A5A8E1B91A}" dt="2025-03-06T08:20:39.114" v="1544" actId="47"/>
        <pc:sldMkLst>
          <pc:docMk/>
          <pc:sldMk cId="2760111286" sldId="4493"/>
        </pc:sldMkLst>
      </pc:sldChg>
      <pc:sldChg chg="add del">
        <pc:chgData name="Paula Schüppenhauer" userId="53231c67-f842-40ae-9d40-eec1b0ea5f50" providerId="ADAL" clId="{9066D1B4-A477-4F04-9101-00A5A8E1B91A}" dt="2025-03-06T08:20:58.679" v="1550" actId="47"/>
        <pc:sldMkLst>
          <pc:docMk/>
          <pc:sldMk cId="3805262008" sldId="4494"/>
        </pc:sldMkLst>
      </pc:sldChg>
      <pc:sldChg chg="add del">
        <pc:chgData name="Paula Schüppenhauer" userId="53231c67-f842-40ae-9d40-eec1b0ea5f50" providerId="ADAL" clId="{9066D1B4-A477-4F04-9101-00A5A8E1B91A}" dt="2025-03-06T08:21:15.210" v="1554" actId="47"/>
        <pc:sldMkLst>
          <pc:docMk/>
          <pc:sldMk cId="2835849352" sldId="4495"/>
        </pc:sldMkLst>
      </pc:sldChg>
      <pc:sldChg chg="add del">
        <pc:chgData name="Paula Schüppenhauer" userId="53231c67-f842-40ae-9d40-eec1b0ea5f50" providerId="ADAL" clId="{9066D1B4-A477-4F04-9101-00A5A8E1B91A}" dt="2025-03-06T08:08:43.583" v="1373" actId="47"/>
        <pc:sldMkLst>
          <pc:docMk/>
          <pc:sldMk cId="3896846680" sldId="4496"/>
        </pc:sldMkLst>
      </pc:sldChg>
      <pc:sldChg chg="add del">
        <pc:chgData name="Paula Schüppenhauer" userId="53231c67-f842-40ae-9d40-eec1b0ea5f50" providerId="ADAL" clId="{9066D1B4-A477-4F04-9101-00A5A8E1B91A}" dt="2025-03-06T08:10:45.274" v="1398" actId="47"/>
        <pc:sldMkLst>
          <pc:docMk/>
          <pc:sldMk cId="1331046088" sldId="4497"/>
        </pc:sldMkLst>
      </pc:sldChg>
      <pc:sldChg chg="add del">
        <pc:chgData name="Paula Schüppenhauer" userId="53231c67-f842-40ae-9d40-eec1b0ea5f50" providerId="ADAL" clId="{9066D1B4-A477-4F04-9101-00A5A8E1B91A}" dt="2025-03-06T08:21:38.780" v="1558" actId="47"/>
        <pc:sldMkLst>
          <pc:docMk/>
          <pc:sldMk cId="62255511" sldId="4498"/>
        </pc:sldMkLst>
      </pc:sldChg>
      <pc:sldChg chg="add del">
        <pc:chgData name="Paula Schüppenhauer" userId="53231c67-f842-40ae-9d40-eec1b0ea5f50" providerId="ADAL" clId="{9066D1B4-A477-4F04-9101-00A5A8E1B91A}" dt="2025-03-06T08:21:58.259" v="1562" actId="47"/>
        <pc:sldMkLst>
          <pc:docMk/>
          <pc:sldMk cId="3452909326" sldId="4499"/>
        </pc:sldMkLst>
      </pc:sldChg>
      <pc:sldChg chg="add del">
        <pc:chgData name="Paula Schüppenhauer" userId="53231c67-f842-40ae-9d40-eec1b0ea5f50" providerId="ADAL" clId="{9066D1B4-A477-4F04-9101-00A5A8E1B91A}" dt="2025-03-06T08:22:13.854" v="1566" actId="47"/>
        <pc:sldMkLst>
          <pc:docMk/>
          <pc:sldMk cId="688266569" sldId="4500"/>
        </pc:sldMkLst>
      </pc:sldChg>
      <pc:sldChg chg="addSp delSp modSp add del mod">
        <pc:chgData name="Paula Schüppenhauer" userId="53231c67-f842-40ae-9d40-eec1b0ea5f50" providerId="ADAL" clId="{9066D1B4-A477-4F04-9101-00A5A8E1B91A}" dt="2025-03-06T08:07:08.657" v="1357" actId="47"/>
        <pc:sldMkLst>
          <pc:docMk/>
          <pc:sldMk cId="1351058350" sldId="4501"/>
        </pc:sldMkLst>
      </pc:sldChg>
      <pc:sldChg chg="addSp delSp modSp add mod ord">
        <pc:chgData name="Paula Schüppenhauer" userId="53231c67-f842-40ae-9d40-eec1b0ea5f50" providerId="ADAL" clId="{9066D1B4-A477-4F04-9101-00A5A8E1B91A}" dt="2025-03-06T08:40:50.526" v="1822"/>
        <pc:sldMkLst>
          <pc:docMk/>
          <pc:sldMk cId="1282602441" sldId="4502"/>
        </pc:sldMkLst>
      </pc:sldChg>
      <pc:sldChg chg="modSp add mod ord">
        <pc:chgData name="Paula Schüppenhauer" userId="53231c67-f842-40ae-9d40-eec1b0ea5f50" providerId="ADAL" clId="{9066D1B4-A477-4F04-9101-00A5A8E1B91A}" dt="2025-03-06T08:41:50.403" v="1834" actId="1076"/>
        <pc:sldMkLst>
          <pc:docMk/>
          <pc:sldMk cId="224248754" sldId="4503"/>
        </pc:sldMkLst>
      </pc:sldChg>
      <pc:sldChg chg="modSp add mod ord">
        <pc:chgData name="Paula Schüppenhauer" userId="53231c67-f842-40ae-9d40-eec1b0ea5f50" providerId="ADAL" clId="{9066D1B4-A477-4F04-9101-00A5A8E1B91A}" dt="2025-03-06T08:42:20.597" v="1839"/>
        <pc:sldMkLst>
          <pc:docMk/>
          <pc:sldMk cId="1225619886" sldId="4504"/>
        </pc:sldMkLst>
      </pc:sldChg>
      <pc:sldChg chg="modSp add mod ord">
        <pc:chgData name="Paula Schüppenhauer" userId="53231c67-f842-40ae-9d40-eec1b0ea5f50" providerId="ADAL" clId="{9066D1B4-A477-4F04-9101-00A5A8E1B91A}" dt="2025-03-06T08:44:21.391" v="1886"/>
        <pc:sldMkLst>
          <pc:docMk/>
          <pc:sldMk cId="2486499315" sldId="4505"/>
        </pc:sldMkLst>
      </pc:sldChg>
      <pc:sldChg chg="modSp add mod ord">
        <pc:chgData name="Paula Schüppenhauer" userId="53231c67-f842-40ae-9d40-eec1b0ea5f50" providerId="ADAL" clId="{9066D1B4-A477-4F04-9101-00A5A8E1B91A}" dt="2025-03-06T08:45:10.082" v="1896"/>
        <pc:sldMkLst>
          <pc:docMk/>
          <pc:sldMk cId="3284633036" sldId="4506"/>
        </pc:sldMkLst>
      </pc:sldChg>
      <pc:sldChg chg="modSp add mod ord">
        <pc:chgData name="Paula Schüppenhauer" userId="53231c67-f842-40ae-9d40-eec1b0ea5f50" providerId="ADAL" clId="{9066D1B4-A477-4F04-9101-00A5A8E1B91A}" dt="2025-03-06T09:01:00.502" v="2093" actId="1076"/>
        <pc:sldMkLst>
          <pc:docMk/>
          <pc:sldMk cId="148814455" sldId="4507"/>
        </pc:sldMkLst>
      </pc:sldChg>
      <pc:sldChg chg="addSp delSp modSp add mod ord">
        <pc:chgData name="Paula Schüppenhauer" userId="53231c67-f842-40ae-9d40-eec1b0ea5f50" providerId="ADAL" clId="{9066D1B4-A477-4F04-9101-00A5A8E1B91A}" dt="2025-03-06T09:05:18.554" v="2113" actId="1076"/>
        <pc:sldMkLst>
          <pc:docMk/>
          <pc:sldMk cId="3565220567" sldId="4508"/>
        </pc:sldMkLst>
      </pc:sldChg>
      <pc:sldChg chg="addSp delSp modSp add mod ord">
        <pc:chgData name="Paula Schüppenhauer" userId="53231c67-f842-40ae-9d40-eec1b0ea5f50" providerId="ADAL" clId="{9066D1B4-A477-4F04-9101-00A5A8E1B91A}" dt="2025-03-06T09:04:44.630" v="2110" actId="1076"/>
        <pc:sldMkLst>
          <pc:docMk/>
          <pc:sldMk cId="2469201975" sldId="4509"/>
        </pc:sldMkLst>
      </pc:sldChg>
      <pc:sldChg chg="addSp delSp modSp add mod ord">
        <pc:chgData name="Paula Schüppenhauer" userId="53231c67-f842-40ae-9d40-eec1b0ea5f50" providerId="ADAL" clId="{9066D1B4-A477-4F04-9101-00A5A8E1B91A}" dt="2025-03-06T09:04:04.243" v="2105" actId="1076"/>
        <pc:sldMkLst>
          <pc:docMk/>
          <pc:sldMk cId="768232497" sldId="4510"/>
        </pc:sldMkLst>
      </pc:sldChg>
      <pc:sldChg chg="addSp delSp modSp add mod ord">
        <pc:chgData name="Paula Schüppenhauer" userId="53231c67-f842-40ae-9d40-eec1b0ea5f50" providerId="ADAL" clId="{9066D1B4-A477-4F04-9101-00A5A8E1B91A}" dt="2025-03-06T09:03:24.184" v="2102" actId="1076"/>
        <pc:sldMkLst>
          <pc:docMk/>
          <pc:sldMk cId="1722410887" sldId="4511"/>
        </pc:sldMkLst>
      </pc:sldChg>
      <pc:sldChg chg="addSp delSp modSp add mod ord">
        <pc:chgData name="Paula Schüppenhauer" userId="53231c67-f842-40ae-9d40-eec1b0ea5f50" providerId="ADAL" clId="{9066D1B4-A477-4F04-9101-00A5A8E1B91A}" dt="2025-03-06T09:02:37.429" v="2098" actId="1076"/>
        <pc:sldMkLst>
          <pc:docMk/>
          <pc:sldMk cId="3930177433" sldId="4512"/>
        </pc:sldMkLst>
      </pc:sldChg>
      <pc:sldChg chg="modSp add del mod">
        <pc:chgData name="Paula Schüppenhauer" userId="53231c67-f842-40ae-9d40-eec1b0ea5f50" providerId="ADAL" clId="{9066D1B4-A477-4F04-9101-00A5A8E1B91A}" dt="2025-03-07T13:11:55.097" v="3752" actId="47"/>
        <pc:sldMkLst>
          <pc:docMk/>
          <pc:sldMk cId="1068432198" sldId="4513"/>
        </pc:sldMkLst>
      </pc:sldChg>
      <pc:sldChg chg="addSp delSp modSp add mod">
        <pc:chgData name="Paula Schüppenhauer" userId="53231c67-f842-40ae-9d40-eec1b0ea5f50" providerId="ADAL" clId="{9066D1B4-A477-4F04-9101-00A5A8E1B91A}" dt="2025-03-06T08:48:56.054" v="2004" actId="948"/>
        <pc:sldMkLst>
          <pc:docMk/>
          <pc:sldMk cId="3847257871" sldId="4514"/>
        </pc:sldMkLst>
      </pc:sldChg>
      <pc:sldChg chg="addSp delSp modSp add del mod modShow">
        <pc:chgData name="Paula Schüppenhauer" userId="53231c67-f842-40ae-9d40-eec1b0ea5f50" providerId="ADAL" clId="{9066D1B4-A477-4F04-9101-00A5A8E1B91A}" dt="2025-03-06T08:41:34.971" v="1829" actId="47"/>
        <pc:sldMkLst>
          <pc:docMk/>
          <pc:sldMk cId="2685692976" sldId="4515"/>
        </pc:sldMkLst>
      </pc:sldChg>
      <pc:sldChg chg="delSp modSp add del mod">
        <pc:chgData name="Paula Schüppenhauer" userId="53231c67-f842-40ae-9d40-eec1b0ea5f50" providerId="ADAL" clId="{9066D1B4-A477-4F04-9101-00A5A8E1B91A}" dt="2025-03-06T08:26:45.540" v="1608" actId="47"/>
        <pc:sldMkLst>
          <pc:docMk/>
          <pc:sldMk cId="326704431" sldId="4516"/>
        </pc:sldMkLst>
      </pc:sldChg>
      <pc:sldChg chg="modSp add mod">
        <pc:chgData name="Paula Schüppenhauer" userId="53231c67-f842-40ae-9d40-eec1b0ea5f50" providerId="ADAL" clId="{9066D1B4-A477-4F04-9101-00A5A8E1B91A}" dt="2025-03-06T08:48:43.232" v="2003" actId="1076"/>
        <pc:sldMkLst>
          <pc:docMk/>
          <pc:sldMk cId="2440535142" sldId="4517"/>
        </pc:sldMkLst>
      </pc:sldChg>
      <pc:sldChg chg="addSp modSp add mod">
        <pc:chgData name="Paula Schüppenhauer" userId="53231c67-f842-40ae-9d40-eec1b0ea5f50" providerId="ADAL" clId="{9066D1B4-A477-4F04-9101-00A5A8E1B91A}" dt="2025-03-06T08:42:10.803" v="1837" actId="207"/>
        <pc:sldMkLst>
          <pc:docMk/>
          <pc:sldMk cId="2746593216" sldId="4518"/>
        </pc:sldMkLst>
      </pc:sldChg>
      <pc:sldChg chg="addSp delSp modSp add mod">
        <pc:chgData name="Paula Schüppenhauer" userId="53231c67-f842-40ae-9d40-eec1b0ea5f50" providerId="ADAL" clId="{9066D1B4-A477-4F04-9101-00A5A8E1B91A}" dt="2025-03-06T08:36:12.858" v="1759" actId="207"/>
        <pc:sldMkLst>
          <pc:docMk/>
          <pc:sldMk cId="2390099731" sldId="4519"/>
        </pc:sldMkLst>
      </pc:sldChg>
      <pc:sldChg chg="delSp modSp add mod">
        <pc:chgData name="Paula Schüppenhauer" userId="53231c67-f842-40ae-9d40-eec1b0ea5f50" providerId="ADAL" clId="{9066D1B4-A477-4F04-9101-00A5A8E1B91A}" dt="2025-03-06T08:48:12.306" v="1999" actId="948"/>
        <pc:sldMkLst>
          <pc:docMk/>
          <pc:sldMk cId="2632549278" sldId="4520"/>
        </pc:sldMkLst>
      </pc:sldChg>
      <pc:sldChg chg="modSp add mod">
        <pc:chgData name="Paula Schüppenhauer" userId="53231c67-f842-40ae-9d40-eec1b0ea5f50" providerId="ADAL" clId="{9066D1B4-A477-4F04-9101-00A5A8E1B91A}" dt="2025-03-06T08:48:02.149" v="1998" actId="948"/>
        <pc:sldMkLst>
          <pc:docMk/>
          <pc:sldMk cId="2534494430" sldId="4521"/>
        </pc:sldMkLst>
      </pc:sldChg>
      <pc:sldChg chg="addSp modSp add mod">
        <pc:chgData name="Paula Schüppenhauer" userId="53231c67-f842-40ae-9d40-eec1b0ea5f50" providerId="ADAL" clId="{9066D1B4-A477-4F04-9101-00A5A8E1B91A}" dt="2025-03-07T13:16:05.380" v="3811" actId="14100"/>
        <pc:sldMkLst>
          <pc:docMk/>
          <pc:sldMk cId="2608251600" sldId="4522"/>
        </pc:sldMkLst>
      </pc:sldChg>
      <pc:sldChg chg="modSp add del mod">
        <pc:chgData name="Paula Schüppenhauer" userId="53231c67-f842-40ae-9d40-eec1b0ea5f50" providerId="ADAL" clId="{9066D1B4-A477-4F04-9101-00A5A8E1B91A}" dt="2025-03-06T08:29:33.276" v="1623" actId="47"/>
        <pc:sldMkLst>
          <pc:docMk/>
          <pc:sldMk cId="3303773404" sldId="4523"/>
        </pc:sldMkLst>
      </pc:sldChg>
      <pc:sldChg chg="modSp add del mod">
        <pc:chgData name="Paula Schüppenhauer" userId="53231c67-f842-40ae-9d40-eec1b0ea5f50" providerId="ADAL" clId="{9066D1B4-A477-4F04-9101-00A5A8E1B91A}" dt="2025-03-06T08:29:34.666" v="1624" actId="47"/>
        <pc:sldMkLst>
          <pc:docMk/>
          <pc:sldMk cId="1791969440" sldId="4524"/>
        </pc:sldMkLst>
      </pc:sldChg>
      <pc:sldChg chg="addSp delSp modSp new mod">
        <pc:chgData name="Paula Schüppenhauer" userId="53231c67-f842-40ae-9d40-eec1b0ea5f50" providerId="ADAL" clId="{9066D1B4-A477-4F04-9101-00A5A8E1B91A}" dt="2025-03-06T08:38:16.785" v="1787" actId="1076"/>
        <pc:sldMkLst>
          <pc:docMk/>
          <pc:sldMk cId="873166283" sldId="4525"/>
        </pc:sldMkLst>
      </pc:sldChg>
      <pc:sldChg chg="addSp delSp modSp add mod">
        <pc:chgData name="Paula Schüppenhauer" userId="53231c67-f842-40ae-9d40-eec1b0ea5f50" providerId="ADAL" clId="{9066D1B4-A477-4F04-9101-00A5A8E1B91A}" dt="2025-03-06T08:47:12.734" v="1991" actId="948"/>
        <pc:sldMkLst>
          <pc:docMk/>
          <pc:sldMk cId="2822728364" sldId="4526"/>
        </pc:sldMkLst>
      </pc:sldChg>
      <pc:sldChg chg="addSp delSp modSp add del mod">
        <pc:chgData name="Paula Schüppenhauer" userId="53231c67-f842-40ae-9d40-eec1b0ea5f50" providerId="ADAL" clId="{9066D1B4-A477-4F04-9101-00A5A8E1B91A}" dt="2025-03-06T08:38:46.142" v="1795" actId="47"/>
        <pc:sldMkLst>
          <pc:docMk/>
          <pc:sldMk cId="3108956253" sldId="4527"/>
        </pc:sldMkLst>
      </pc:sldChg>
      <pc:sldChg chg="addSp modSp add mod">
        <pc:chgData name="Paula Schüppenhauer" userId="53231c67-f842-40ae-9d40-eec1b0ea5f50" providerId="ADAL" clId="{9066D1B4-A477-4F04-9101-00A5A8E1B91A}" dt="2025-03-06T08:51:06.390" v="2020" actId="20577"/>
        <pc:sldMkLst>
          <pc:docMk/>
          <pc:sldMk cId="569823836" sldId="4528"/>
        </pc:sldMkLst>
      </pc:sldChg>
      <pc:sldChg chg="modSp add del mod">
        <pc:chgData name="Paula Schüppenhauer" userId="53231c67-f842-40ae-9d40-eec1b0ea5f50" providerId="ADAL" clId="{9066D1B4-A477-4F04-9101-00A5A8E1B91A}" dt="2025-03-06T08:51:37.064" v="2025" actId="47"/>
        <pc:sldMkLst>
          <pc:docMk/>
          <pc:sldMk cId="62443732" sldId="4529"/>
        </pc:sldMkLst>
      </pc:sldChg>
      <pc:sldChg chg="addSp modSp add mod">
        <pc:chgData name="Paula Schüppenhauer" userId="53231c67-f842-40ae-9d40-eec1b0ea5f50" providerId="ADAL" clId="{9066D1B4-A477-4F04-9101-00A5A8E1B91A}" dt="2025-03-06T08:46:42.929" v="1987" actId="948"/>
        <pc:sldMkLst>
          <pc:docMk/>
          <pc:sldMk cId="2593488250" sldId="4530"/>
        </pc:sldMkLst>
      </pc:sldChg>
      <pc:sldChg chg="addSp delSp modSp add del mod">
        <pc:chgData name="Paula Schüppenhauer" userId="53231c67-f842-40ae-9d40-eec1b0ea5f50" providerId="ADAL" clId="{9066D1B4-A477-4F04-9101-00A5A8E1B91A}" dt="2025-03-06T08:32:49.191" v="1731" actId="47"/>
        <pc:sldMkLst>
          <pc:docMk/>
          <pc:sldMk cId="4219360960" sldId="4531"/>
        </pc:sldMkLst>
      </pc:sldChg>
      <pc:sldChg chg="modSp add mod ord">
        <pc:chgData name="Paula Schüppenhauer" userId="53231c67-f842-40ae-9d40-eec1b0ea5f50" providerId="ADAL" clId="{9066D1B4-A477-4F04-9101-00A5A8E1B91A}" dt="2025-03-06T08:52:40.075" v="2075" actId="113"/>
        <pc:sldMkLst>
          <pc:docMk/>
          <pc:sldMk cId="76435887" sldId="4532"/>
        </pc:sldMkLst>
      </pc:sldChg>
      <pc:sldChg chg="modSp add del mod">
        <pc:chgData name="Paula Schüppenhauer" userId="53231c67-f842-40ae-9d40-eec1b0ea5f50" providerId="ADAL" clId="{9066D1B4-A477-4F04-9101-00A5A8E1B91A}" dt="2025-03-06T08:52:41.219" v="2076" actId="47"/>
        <pc:sldMkLst>
          <pc:docMk/>
          <pc:sldMk cId="1978977617" sldId="4533"/>
        </pc:sldMkLst>
      </pc:sldChg>
      <pc:sldChg chg="modSp add del mod">
        <pc:chgData name="Paula Schüppenhauer" userId="53231c67-f842-40ae-9d40-eec1b0ea5f50" providerId="ADAL" clId="{9066D1B4-A477-4F04-9101-00A5A8E1B91A}" dt="2025-03-06T08:52:49.315" v="2077" actId="47"/>
        <pc:sldMkLst>
          <pc:docMk/>
          <pc:sldMk cId="1099365373" sldId="4534"/>
        </pc:sldMkLst>
      </pc:sldChg>
      <pc:sldChg chg="modSp add mod">
        <pc:chgData name="Paula Schüppenhauer" userId="53231c67-f842-40ae-9d40-eec1b0ea5f50" providerId="ADAL" clId="{9066D1B4-A477-4F04-9101-00A5A8E1B91A}" dt="2025-03-06T08:53:07.654" v="2084" actId="5793"/>
        <pc:sldMkLst>
          <pc:docMk/>
          <pc:sldMk cId="1608511392" sldId="4535"/>
        </pc:sldMkLst>
      </pc:sldChg>
      <pc:sldChg chg="modSp add mod">
        <pc:chgData name="Paula Schüppenhauer" userId="53231c67-f842-40ae-9d40-eec1b0ea5f50" providerId="ADAL" clId="{9066D1B4-A477-4F04-9101-00A5A8E1B91A}" dt="2025-03-06T08:52:57.266" v="2080" actId="12"/>
        <pc:sldMkLst>
          <pc:docMk/>
          <pc:sldMk cId="2820487082" sldId="4536"/>
        </pc:sldMkLst>
      </pc:sldChg>
      <pc:sldChg chg="modSp add del mod">
        <pc:chgData name="Paula Schüppenhauer" userId="53231c67-f842-40ae-9d40-eec1b0ea5f50" providerId="ADAL" clId="{9066D1B4-A477-4F04-9101-00A5A8E1B91A}" dt="2025-03-06T08:50:59.206" v="2019" actId="47"/>
        <pc:sldMkLst>
          <pc:docMk/>
          <pc:sldMk cId="2409229051" sldId="4537"/>
        </pc:sldMkLst>
      </pc:sldChg>
      <pc:sldChg chg="modSp add del mod">
        <pc:chgData name="Paula Schüppenhauer" userId="53231c67-f842-40ae-9d40-eec1b0ea5f50" providerId="ADAL" clId="{9066D1B4-A477-4F04-9101-00A5A8E1B91A}" dt="2025-03-07T13:16:15.175" v="3812" actId="47"/>
        <pc:sldMkLst>
          <pc:docMk/>
          <pc:sldMk cId="2842016322" sldId="4538"/>
        </pc:sldMkLst>
      </pc:sldChg>
      <pc:sldChg chg="modSp add del mod">
        <pc:chgData name="Paula Schüppenhauer" userId="53231c67-f842-40ae-9d40-eec1b0ea5f50" providerId="ADAL" clId="{9066D1B4-A477-4F04-9101-00A5A8E1B91A}" dt="2025-03-07T13:16:15.834" v="3813" actId="47"/>
        <pc:sldMkLst>
          <pc:docMk/>
          <pc:sldMk cId="784173789" sldId="4539"/>
        </pc:sldMkLst>
      </pc:sldChg>
      <pc:sldChg chg="modSp add del mod">
        <pc:chgData name="Paula Schüppenhauer" userId="53231c67-f842-40ae-9d40-eec1b0ea5f50" providerId="ADAL" clId="{9066D1B4-A477-4F04-9101-00A5A8E1B91A}" dt="2025-03-07T13:16:16.762" v="3814" actId="47"/>
        <pc:sldMkLst>
          <pc:docMk/>
          <pc:sldMk cId="2728149014" sldId="4540"/>
        </pc:sldMkLst>
      </pc:sldChg>
      <pc:sldChg chg="add del">
        <pc:chgData name="Paula Schüppenhauer" userId="53231c67-f842-40ae-9d40-eec1b0ea5f50" providerId="ADAL" clId="{9066D1B4-A477-4F04-9101-00A5A8E1B91A}" dt="2025-03-06T08:38:09.180" v="1784" actId="47"/>
        <pc:sldMkLst>
          <pc:docMk/>
          <pc:sldMk cId="1395275911" sldId="4541"/>
        </pc:sldMkLst>
      </pc:sldChg>
      <pc:sldChg chg="addSp delSp modSp add mod">
        <pc:chgData name="Paula Schüppenhauer" userId="53231c67-f842-40ae-9d40-eec1b0ea5f50" providerId="ADAL" clId="{9066D1B4-A477-4F04-9101-00A5A8E1B91A}" dt="2025-03-06T09:06:03.999" v="2121" actId="1076"/>
        <pc:sldMkLst>
          <pc:docMk/>
          <pc:sldMk cId="1757912259" sldId="4541"/>
        </pc:sldMkLst>
      </pc:sldChg>
      <pc:sldChg chg="modSp add mod">
        <pc:chgData name="Paula Schüppenhauer" userId="53231c67-f842-40ae-9d40-eec1b0ea5f50" providerId="ADAL" clId="{9066D1B4-A477-4F04-9101-00A5A8E1B91A}" dt="2025-03-06T09:12:37.566" v="2271" actId="20577"/>
        <pc:sldMkLst>
          <pc:docMk/>
          <pc:sldMk cId="1435681881" sldId="4542"/>
        </pc:sldMkLst>
      </pc:sldChg>
      <pc:sldChg chg="add del">
        <pc:chgData name="Paula Schüppenhauer" userId="53231c67-f842-40ae-9d40-eec1b0ea5f50" providerId="ADAL" clId="{9066D1B4-A477-4F04-9101-00A5A8E1B91A}" dt="2025-03-06T09:00:46.372" v="2091" actId="47"/>
        <pc:sldMkLst>
          <pc:docMk/>
          <pc:sldMk cId="1775972213" sldId="4542"/>
        </pc:sldMkLst>
      </pc:sldChg>
      <pc:sldChg chg="add del">
        <pc:chgData name="Paula Schüppenhauer" userId="53231c67-f842-40ae-9d40-eec1b0ea5f50" providerId="ADAL" clId="{9066D1B4-A477-4F04-9101-00A5A8E1B91A}" dt="2025-03-06T08:38:10.005" v="1785" actId="47"/>
        <pc:sldMkLst>
          <pc:docMk/>
          <pc:sldMk cId="1788146903" sldId="4542"/>
        </pc:sldMkLst>
      </pc:sldChg>
      <pc:sldChg chg="addSp modSp add mod">
        <pc:chgData name="Paula Schüppenhauer" userId="53231c67-f842-40ae-9d40-eec1b0ea5f50" providerId="ADAL" clId="{9066D1B4-A477-4F04-9101-00A5A8E1B91A}" dt="2025-03-06T09:14:09.322" v="2291" actId="1076"/>
        <pc:sldMkLst>
          <pc:docMk/>
          <pc:sldMk cId="305677921" sldId="4543"/>
        </pc:sldMkLst>
      </pc:sldChg>
      <pc:sldChg chg="add del">
        <pc:chgData name="Paula Schüppenhauer" userId="53231c67-f842-40ae-9d40-eec1b0ea5f50" providerId="ADAL" clId="{9066D1B4-A477-4F04-9101-00A5A8E1B91A}" dt="2025-03-06T09:08:47.539" v="2162"/>
        <pc:sldMkLst>
          <pc:docMk/>
          <pc:sldMk cId="3321179962" sldId="4543"/>
        </pc:sldMkLst>
      </pc:sldChg>
      <pc:sldChg chg="delSp modSp add mod">
        <pc:chgData name="Paula Schüppenhauer" userId="53231c67-f842-40ae-9d40-eec1b0ea5f50" providerId="ADAL" clId="{9066D1B4-A477-4F04-9101-00A5A8E1B91A}" dt="2025-03-06T09:15:06.182" v="2360" actId="12"/>
        <pc:sldMkLst>
          <pc:docMk/>
          <pc:sldMk cId="869463473" sldId="4544"/>
        </pc:sldMkLst>
      </pc:sldChg>
      <pc:sldChg chg="add del">
        <pc:chgData name="Paula Schüppenhauer" userId="53231c67-f842-40ae-9d40-eec1b0ea5f50" providerId="ADAL" clId="{9066D1B4-A477-4F04-9101-00A5A8E1B91A}" dt="2025-03-06T09:13:00.827" v="2274"/>
        <pc:sldMkLst>
          <pc:docMk/>
          <pc:sldMk cId="3459886050" sldId="4544"/>
        </pc:sldMkLst>
      </pc:sldChg>
      <pc:sldChg chg="add del">
        <pc:chgData name="Paula Schüppenhauer" userId="53231c67-f842-40ae-9d40-eec1b0ea5f50" providerId="ADAL" clId="{9066D1B4-A477-4F04-9101-00A5A8E1B91A}" dt="2025-03-06T09:17:59.314" v="2362"/>
        <pc:sldMkLst>
          <pc:docMk/>
          <pc:sldMk cId="3581493404" sldId="4545"/>
        </pc:sldMkLst>
      </pc:sldChg>
      <pc:sldChg chg="add del">
        <pc:chgData name="Paula Schüppenhauer" userId="53231c67-f842-40ae-9d40-eec1b0ea5f50" providerId="ADAL" clId="{9066D1B4-A477-4F04-9101-00A5A8E1B91A}" dt="2025-03-06T09:18:02.825" v="2364"/>
        <pc:sldMkLst>
          <pc:docMk/>
          <pc:sldMk cId="3656972771" sldId="4545"/>
        </pc:sldMkLst>
      </pc:sldChg>
      <pc:sldChg chg="modSp add mod">
        <pc:chgData name="Paula Schüppenhauer" userId="53231c67-f842-40ae-9d40-eec1b0ea5f50" providerId="ADAL" clId="{9066D1B4-A477-4F04-9101-00A5A8E1B91A}" dt="2025-03-06T09:19:04.572" v="2473" actId="20577"/>
        <pc:sldMkLst>
          <pc:docMk/>
          <pc:sldMk cId="3873960613" sldId="4545"/>
        </pc:sldMkLst>
      </pc:sldChg>
      <pc:sldChg chg="addSp delSp modSp add mod">
        <pc:chgData name="Paula Schüppenhauer" userId="53231c67-f842-40ae-9d40-eec1b0ea5f50" providerId="ADAL" clId="{9066D1B4-A477-4F04-9101-00A5A8E1B91A}" dt="2025-03-06T09:22:42.157" v="2482" actId="732"/>
        <pc:sldMkLst>
          <pc:docMk/>
          <pc:sldMk cId="1080407047" sldId="4546"/>
        </pc:sldMkLst>
      </pc:sldChg>
      <pc:sldChg chg="modSp add mod ord">
        <pc:chgData name="Paula Schüppenhauer" userId="53231c67-f842-40ae-9d40-eec1b0ea5f50" providerId="ADAL" clId="{9066D1B4-A477-4F04-9101-00A5A8E1B91A}" dt="2025-03-06T09:35:46.253" v="2686" actId="207"/>
        <pc:sldMkLst>
          <pc:docMk/>
          <pc:sldMk cId="854757866" sldId="4547"/>
        </pc:sldMkLst>
      </pc:sldChg>
      <pc:sldChg chg="addSp modSp add del mod">
        <pc:chgData name="Paula Schüppenhauer" userId="53231c67-f842-40ae-9d40-eec1b0ea5f50" providerId="ADAL" clId="{9066D1B4-A477-4F04-9101-00A5A8E1B91A}" dt="2025-03-06T09:34:37.245" v="2658" actId="47"/>
        <pc:sldMkLst>
          <pc:docMk/>
          <pc:sldMk cId="3053214812" sldId="4548"/>
        </pc:sldMkLst>
      </pc:sldChg>
      <pc:sldChg chg="modSp add mod">
        <pc:chgData name="Paula Schüppenhauer" userId="53231c67-f842-40ae-9d40-eec1b0ea5f50" providerId="ADAL" clId="{9066D1B4-A477-4F04-9101-00A5A8E1B91A}" dt="2025-03-06T09:35:51.613" v="2687" actId="207"/>
        <pc:sldMkLst>
          <pc:docMk/>
          <pc:sldMk cId="1035987430" sldId="4549"/>
        </pc:sldMkLst>
      </pc:sldChg>
      <pc:sldChg chg="add del">
        <pc:chgData name="Paula Schüppenhauer" userId="53231c67-f842-40ae-9d40-eec1b0ea5f50" providerId="ADAL" clId="{9066D1B4-A477-4F04-9101-00A5A8E1B91A}" dt="2025-03-06T09:29:22.730" v="2614" actId="47"/>
        <pc:sldMkLst>
          <pc:docMk/>
          <pc:sldMk cId="2279204259" sldId="4549"/>
        </pc:sldMkLst>
      </pc:sldChg>
      <pc:sldChg chg="modSp add mod">
        <pc:chgData name="Paula Schüppenhauer" userId="53231c67-f842-40ae-9d40-eec1b0ea5f50" providerId="ADAL" clId="{9066D1B4-A477-4F04-9101-00A5A8E1B91A}" dt="2025-03-06T09:35:54.861" v="2688" actId="207"/>
        <pc:sldMkLst>
          <pc:docMk/>
          <pc:sldMk cId="3007616990" sldId="4550"/>
        </pc:sldMkLst>
      </pc:sldChg>
      <pc:sldChg chg="addSp modSp add mod ord">
        <pc:chgData name="Paula Schüppenhauer" userId="53231c67-f842-40ae-9d40-eec1b0ea5f50" providerId="ADAL" clId="{9066D1B4-A477-4F04-9101-00A5A8E1B91A}" dt="2025-03-06T09:51:32.860" v="2782" actId="1076"/>
        <pc:sldMkLst>
          <pc:docMk/>
          <pc:sldMk cId="3632425744" sldId="4551"/>
        </pc:sldMkLst>
      </pc:sldChg>
      <pc:sldChg chg="modSp add mod">
        <pc:chgData name="Paula Schüppenhauer" userId="53231c67-f842-40ae-9d40-eec1b0ea5f50" providerId="ADAL" clId="{9066D1B4-A477-4F04-9101-00A5A8E1B91A}" dt="2025-03-06T10:02:23.305" v="2855" actId="207"/>
        <pc:sldMkLst>
          <pc:docMk/>
          <pc:sldMk cId="544622901" sldId="4552"/>
        </pc:sldMkLst>
      </pc:sldChg>
      <pc:sldChg chg="addSp modSp add mod">
        <pc:chgData name="Paula Schüppenhauer" userId="53231c67-f842-40ae-9d40-eec1b0ea5f50" providerId="ADAL" clId="{9066D1B4-A477-4F04-9101-00A5A8E1B91A}" dt="2025-03-06T10:29:02.415" v="3288" actId="20577"/>
        <pc:sldMkLst>
          <pc:docMk/>
          <pc:sldMk cId="3366574274" sldId="4553"/>
        </pc:sldMkLst>
      </pc:sldChg>
      <pc:sldChg chg="delSp modSp add mod">
        <pc:chgData name="Paula Schüppenhauer" userId="53231c67-f842-40ae-9d40-eec1b0ea5f50" providerId="ADAL" clId="{9066D1B4-A477-4F04-9101-00A5A8E1B91A}" dt="2025-03-06T10:30:59.054" v="3328" actId="20577"/>
        <pc:sldMkLst>
          <pc:docMk/>
          <pc:sldMk cId="2295162382" sldId="4554"/>
        </pc:sldMkLst>
      </pc:sldChg>
      <pc:sldChg chg="addSp modSp add mod">
        <pc:chgData name="Paula Schüppenhauer" userId="53231c67-f842-40ae-9d40-eec1b0ea5f50" providerId="ADAL" clId="{9066D1B4-A477-4F04-9101-00A5A8E1B91A}" dt="2025-03-07T13:11:49.433" v="3751" actId="1076"/>
        <pc:sldMkLst>
          <pc:docMk/>
          <pc:sldMk cId="1665135139" sldId="4555"/>
        </pc:sldMkLst>
      </pc:sldChg>
      <pc:sldChg chg="add del">
        <pc:chgData name="Paula Schüppenhauer" userId="53231c67-f842-40ae-9d40-eec1b0ea5f50" providerId="ADAL" clId="{9066D1B4-A477-4F04-9101-00A5A8E1B91A}" dt="2025-03-07T13:06:57.284" v="3700"/>
        <pc:sldMkLst>
          <pc:docMk/>
          <pc:sldMk cId="992798359" sldId="4556"/>
        </pc:sldMkLst>
      </pc:sldChg>
      <pc:sldChg chg="addSp delSp modSp add mod">
        <pc:chgData name="Paula Schüppenhauer" userId="53231c67-f842-40ae-9d40-eec1b0ea5f50" providerId="ADAL" clId="{9066D1B4-A477-4F04-9101-00A5A8E1B91A}" dt="2025-03-07T13:26:46.988" v="3854" actId="207"/>
        <pc:sldMkLst>
          <pc:docMk/>
          <pc:sldMk cId="2428052289" sldId="4556"/>
        </pc:sldMkLst>
      </pc:sldChg>
      <pc:sldChg chg="modSp add mod">
        <pc:chgData name="Paula Schüppenhauer" userId="53231c67-f842-40ae-9d40-eec1b0ea5f50" providerId="ADAL" clId="{9066D1B4-A477-4F04-9101-00A5A8E1B91A}" dt="2025-03-07T13:40:32.457" v="4177" actId="20577"/>
        <pc:sldMkLst>
          <pc:docMk/>
          <pc:sldMk cId="2343727431" sldId="4557"/>
        </pc:sldMkLst>
      </pc:sldChg>
      <pc:sldChg chg="add del">
        <pc:chgData name="Paula Schüppenhauer" userId="53231c67-f842-40ae-9d40-eec1b0ea5f50" providerId="ADAL" clId="{9066D1B4-A477-4F04-9101-00A5A8E1B91A}" dt="2025-03-07T13:40:41.189" v="4178" actId="47"/>
        <pc:sldMkLst>
          <pc:docMk/>
          <pc:sldMk cId="1699562179" sldId="4558"/>
        </pc:sldMkLst>
      </pc:sldChg>
      <pc:sldChg chg="add del">
        <pc:chgData name="Paula Schüppenhauer" userId="53231c67-f842-40ae-9d40-eec1b0ea5f50" providerId="ADAL" clId="{9066D1B4-A477-4F04-9101-00A5A8E1B91A}" dt="2025-03-07T13:36:47.323" v="3949" actId="2890"/>
        <pc:sldMkLst>
          <pc:docMk/>
          <pc:sldMk cId="1123882570" sldId="4559"/>
        </pc:sldMkLst>
      </pc:sldChg>
      <pc:sldMasterChg chg="delSldLayout">
        <pc:chgData name="Paula Schüppenhauer" userId="53231c67-f842-40ae-9d40-eec1b0ea5f50" providerId="ADAL" clId="{9066D1B4-A477-4F04-9101-00A5A8E1B91A}" dt="2025-03-06T08:22:13.854" v="1566" actId="47"/>
        <pc:sldMasterMkLst>
          <pc:docMk/>
          <pc:sldMasterMk cId="580465908" sldId="2147483828"/>
        </pc:sldMasterMkLst>
        <pc:sldLayoutChg chg="del">
          <pc:chgData name="Paula Schüppenhauer" userId="53231c67-f842-40ae-9d40-eec1b0ea5f50" providerId="ADAL" clId="{9066D1B4-A477-4F04-9101-00A5A8E1B91A}" dt="2025-03-06T08:22:13.854" v="1566" actId="47"/>
          <pc:sldLayoutMkLst>
            <pc:docMk/>
            <pc:sldMasterMk cId="580465908" sldId="2147483828"/>
            <pc:sldLayoutMk cId="3393581349" sldId="2147483898"/>
          </pc:sldLayoutMkLst>
        </pc:sldLayoutChg>
        <pc:sldLayoutChg chg="del">
          <pc:chgData name="Paula Schüppenhauer" userId="53231c67-f842-40ae-9d40-eec1b0ea5f50" providerId="ADAL" clId="{9066D1B4-A477-4F04-9101-00A5A8E1B91A}" dt="2025-03-06T08:19:32.565" v="1527" actId="47"/>
          <pc:sldLayoutMkLst>
            <pc:docMk/>
            <pc:sldMasterMk cId="580465908" sldId="2147483828"/>
            <pc:sldLayoutMk cId="2704376917" sldId="2147483899"/>
          </pc:sldLayoutMkLst>
        </pc:sldLayoutChg>
        <pc:sldLayoutChg chg="del">
          <pc:chgData name="Paula Schüppenhauer" userId="53231c67-f842-40ae-9d40-eec1b0ea5f50" providerId="ADAL" clId="{9066D1B4-A477-4F04-9101-00A5A8E1B91A}" dt="2025-03-06T08:21:15.210" v="1554" actId="47"/>
          <pc:sldLayoutMkLst>
            <pc:docMk/>
            <pc:sldMasterMk cId="580465908" sldId="2147483828"/>
            <pc:sldLayoutMk cId="2590253524" sldId="2147483900"/>
          </pc:sldLayoutMkLst>
        </pc:sldLayoutChg>
      </pc:sldMasterChg>
    </pc:docChg>
  </pc:docChgLst>
  <pc:docChgLst>
    <pc:chgData name="Maynara de Almeida Furquim" userId="cb2f8acd-f477-4704-9f46-ae480f16722a" providerId="ADAL" clId="{9D1B3105-A2DA-BF44-9520-91499B659B9A}"/>
    <pc:docChg chg="undo custSel addSld delSld modSld">
      <pc:chgData name="Maynara de Almeida Furquim" userId="cb2f8acd-f477-4704-9f46-ae480f16722a" providerId="ADAL" clId="{9D1B3105-A2DA-BF44-9520-91499B659B9A}" dt="2025-07-21T08:39:13.679" v="171" actId="1076"/>
      <pc:docMkLst>
        <pc:docMk/>
      </pc:docMkLst>
      <pc:sldChg chg="modSp del mod">
        <pc:chgData name="Maynara de Almeida Furquim" userId="cb2f8acd-f477-4704-9f46-ae480f16722a" providerId="ADAL" clId="{9D1B3105-A2DA-BF44-9520-91499B659B9A}" dt="2025-07-18T07:10:28.627" v="21" actId="2696"/>
        <pc:sldMkLst>
          <pc:docMk/>
          <pc:sldMk cId="2155738992" sldId="4338"/>
        </pc:sldMkLst>
      </pc:sldChg>
      <pc:sldChg chg="modSp mod">
        <pc:chgData name="Maynara de Almeida Furquim" userId="cb2f8acd-f477-4704-9f46-ae480f16722a" providerId="ADAL" clId="{9D1B3105-A2DA-BF44-9520-91499B659B9A}" dt="2025-07-18T07:08:57.844" v="0" actId="123"/>
        <pc:sldMkLst>
          <pc:docMk/>
          <pc:sldMk cId="3993980374" sldId="4347"/>
        </pc:sldMkLst>
        <pc:spChg chg="mod">
          <ac:chgData name="Maynara de Almeida Furquim" userId="cb2f8acd-f477-4704-9f46-ae480f16722a" providerId="ADAL" clId="{9D1B3105-A2DA-BF44-9520-91499B659B9A}" dt="2025-07-18T07:08:57.844" v="0" actId="123"/>
          <ac:spMkLst>
            <pc:docMk/>
            <pc:sldMk cId="3993980374" sldId="4347"/>
            <ac:spMk id="9" creationId="{4BCA7494-017B-CC48-9BEC-8F31D90E2329}"/>
          </ac:spMkLst>
        </pc:spChg>
      </pc:sldChg>
      <pc:sldChg chg="del">
        <pc:chgData name="Maynara de Almeida Furquim" userId="cb2f8acd-f477-4704-9f46-ae480f16722a" providerId="ADAL" clId="{9D1B3105-A2DA-BF44-9520-91499B659B9A}" dt="2025-07-18T07:10:29.597" v="22" actId="2696"/>
        <pc:sldMkLst>
          <pc:docMk/>
          <pc:sldMk cId="206617532" sldId="4363"/>
        </pc:sldMkLst>
      </pc:sldChg>
      <pc:sldChg chg="modSp mod">
        <pc:chgData name="Maynara de Almeida Furquim" userId="cb2f8acd-f477-4704-9f46-ae480f16722a" providerId="ADAL" clId="{9D1B3105-A2DA-BF44-9520-91499B659B9A}" dt="2025-07-18T07:10:59.412" v="24"/>
        <pc:sldMkLst>
          <pc:docMk/>
          <pc:sldMk cId="2840992419" sldId="4364"/>
        </pc:sldMkLst>
        <pc:spChg chg="mod">
          <ac:chgData name="Maynara de Almeida Furquim" userId="cb2f8acd-f477-4704-9f46-ae480f16722a" providerId="ADAL" clId="{9D1B3105-A2DA-BF44-9520-91499B659B9A}" dt="2025-07-18T07:10:59.412" v="24"/>
          <ac:spMkLst>
            <pc:docMk/>
            <pc:sldMk cId="2840992419" sldId="4364"/>
            <ac:spMk id="3" creationId="{E4EDAC37-C3BA-1249-8767-414D489BC914}"/>
          </ac:spMkLst>
        </pc:spChg>
      </pc:sldChg>
      <pc:sldChg chg="addCm">
        <pc:chgData name="Maynara de Almeida Furquim" userId="cb2f8acd-f477-4704-9f46-ae480f16722a" providerId="ADAL" clId="{9D1B3105-A2DA-BF44-9520-91499B659B9A}" dt="2025-07-18T07:13:36.302" v="27"/>
        <pc:sldMkLst>
          <pc:docMk/>
          <pc:sldMk cId="898361627" sldId="44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ynara de Almeida Furquim" userId="cb2f8acd-f477-4704-9f46-ae480f16722a" providerId="ADAL" clId="{9D1B3105-A2DA-BF44-9520-91499B659B9A}" dt="2025-07-18T07:13:36.302" v="27"/>
              <pc2:cmMkLst xmlns:pc2="http://schemas.microsoft.com/office/powerpoint/2019/9/main/command">
                <pc:docMk/>
                <pc:sldMk cId="898361627" sldId="4445"/>
                <pc2:cmMk id="{26BE0572-28EC-4D43-8054-D694599E3639}"/>
              </pc2:cmMkLst>
            </pc226:cmChg>
          </p:ext>
        </pc:extLst>
      </pc:sldChg>
      <pc:sldChg chg="addCm delCm">
        <pc:chgData name="Maynara de Almeida Furquim" userId="cb2f8acd-f477-4704-9f46-ae480f16722a" providerId="ADAL" clId="{9D1B3105-A2DA-BF44-9520-91499B659B9A}" dt="2025-07-18T07:13:04.156" v="26"/>
        <pc:sldMkLst>
          <pc:docMk/>
          <pc:sldMk cId="4261796101" sldId="4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aynara de Almeida Furquim" userId="cb2f8acd-f477-4704-9f46-ae480f16722a" providerId="ADAL" clId="{9D1B3105-A2DA-BF44-9520-91499B659B9A}" dt="2025-07-18T07:13:04.156" v="26"/>
              <pc2:cmMkLst xmlns:pc2="http://schemas.microsoft.com/office/powerpoint/2019/9/main/command">
                <pc:docMk/>
                <pc:sldMk cId="4261796101" sldId="4471"/>
                <pc2:cmMk id="{FFCBD660-8541-1844-9BAA-4FAC4A04BD79}"/>
              </pc2:cmMkLst>
            </pc226:cmChg>
          </p:ext>
        </pc:extLst>
      </pc:sldChg>
      <pc:sldChg chg="add">
        <pc:chgData name="Maynara de Almeida Furquim" userId="cb2f8acd-f477-4704-9f46-ae480f16722a" providerId="ADAL" clId="{9D1B3105-A2DA-BF44-9520-91499B659B9A}" dt="2025-07-18T07:10:26.461" v="20"/>
        <pc:sldMkLst>
          <pc:docMk/>
          <pc:sldMk cId="3045019529" sldId="4564"/>
        </pc:sldMkLst>
      </pc:sldChg>
      <pc:sldChg chg="add">
        <pc:chgData name="Maynara de Almeida Furquim" userId="cb2f8acd-f477-4704-9f46-ae480f16722a" providerId="ADAL" clId="{9D1B3105-A2DA-BF44-9520-91499B659B9A}" dt="2025-07-18T07:10:26.461" v="20"/>
        <pc:sldMkLst>
          <pc:docMk/>
          <pc:sldMk cId="3645239303" sldId="4565"/>
        </pc:sldMkLst>
      </pc:sldChg>
      <pc:sldChg chg="modSp mod">
        <pc:chgData name="Maynara de Almeida Furquim" userId="cb2f8acd-f477-4704-9f46-ae480f16722a" providerId="ADAL" clId="{9D1B3105-A2DA-BF44-9520-91499B659B9A}" dt="2025-07-21T08:39:13.679" v="171" actId="1076"/>
        <pc:sldMkLst>
          <pc:docMk/>
          <pc:sldMk cId="2802700080" sldId="4566"/>
        </pc:sldMkLst>
        <pc:spChg chg="mod">
          <ac:chgData name="Maynara de Almeida Furquim" userId="cb2f8acd-f477-4704-9f46-ae480f16722a" providerId="ADAL" clId="{9D1B3105-A2DA-BF44-9520-91499B659B9A}" dt="2025-07-21T08:39:09.467" v="170" actId="1076"/>
          <ac:spMkLst>
            <pc:docMk/>
            <pc:sldMk cId="2802700080" sldId="4566"/>
            <ac:spMk id="3" creationId="{EF5421C0-8692-FE8B-BBFC-F9EB0044183B}"/>
          </ac:spMkLst>
        </pc:spChg>
        <pc:spChg chg="mod">
          <ac:chgData name="Maynara de Almeida Furquim" userId="cb2f8acd-f477-4704-9f46-ae480f16722a" providerId="ADAL" clId="{9D1B3105-A2DA-BF44-9520-91499B659B9A}" dt="2025-07-21T08:39:13.679" v="171" actId="1076"/>
          <ac:spMkLst>
            <pc:docMk/>
            <pc:sldMk cId="2802700080" sldId="4566"/>
            <ac:spMk id="5" creationId="{4159A081-B964-B0C9-46D2-10B474BF01BA}"/>
          </ac:spMkLst>
        </pc:spChg>
      </pc:sldChg>
    </pc:docChg>
  </pc:docChgLst>
  <pc:docChgLst>
    <pc:chgData name="Maynara de Almeida Furquim" userId="S::md064157@fh-muenster.de::cb2f8acd-f477-4704-9f46-ae480f16722a" providerId="AD" clId="Web-{85358464-892D-428F-BA79-B0A89D646519}"/>
    <pc:docChg chg="modSld">
      <pc:chgData name="Maynara de Almeida Furquim" userId="S::md064157@fh-muenster.de::cb2f8acd-f477-4704-9f46-ae480f16722a" providerId="AD" clId="Web-{85358464-892D-428F-BA79-B0A89D646519}" dt="2025-07-18T07:07:39.524" v="5"/>
      <pc:docMkLst>
        <pc:docMk/>
      </pc:docMkLst>
      <pc:sldChg chg="modSp">
        <pc:chgData name="Maynara de Almeida Furquim" userId="S::md064157@fh-muenster.de::cb2f8acd-f477-4704-9f46-ae480f16722a" providerId="AD" clId="Web-{85358464-892D-428F-BA79-B0A89D646519}" dt="2025-07-18T07:07:39.524" v="5"/>
        <pc:sldMkLst>
          <pc:docMk/>
          <pc:sldMk cId="2155738992" sldId="4338"/>
        </pc:sldMkLst>
      </pc:sldChg>
      <pc:sldChg chg="modSp">
        <pc:chgData name="Maynara de Almeida Furquim" userId="S::md064157@fh-muenster.de::cb2f8acd-f477-4704-9f46-ae480f16722a" providerId="AD" clId="Web-{85358464-892D-428F-BA79-B0A89D646519}" dt="2025-07-18T07:07:25.742" v="0"/>
        <pc:sldMkLst>
          <pc:docMk/>
          <pc:sldMk cId="840311021" sldId="4350"/>
        </pc:sldMkLst>
        <pc:spChg chg="mod">
          <ac:chgData name="Maynara de Almeida Furquim" userId="S::md064157@fh-muenster.de::cb2f8acd-f477-4704-9f46-ae480f16722a" providerId="AD" clId="Web-{85358464-892D-428F-BA79-B0A89D646519}" dt="2025-07-18T07:07:25.742" v="0"/>
          <ac:spMkLst>
            <pc:docMk/>
            <pc:sldMk cId="840311021" sldId="4350"/>
            <ac:spMk id="3" creationId="{E4EDAC37-C3BA-1249-8767-414D489BC914}"/>
          </ac:spMkLst>
        </pc:spChg>
      </pc:sldChg>
    </pc:docChg>
  </pc:docChgLst>
  <pc:docChgLst>
    <pc:chgData name="Maynara de Almeida Furquim" userId="S::md064157@fh-muenster.de::cb2f8acd-f477-4704-9f46-ae480f16722a" providerId="AD" clId="Web-{18C70762-7053-499A-A1A0-4C1BDBDF93B7}"/>
    <pc:docChg chg="addSld modSld">
      <pc:chgData name="Maynara de Almeida Furquim" userId="S::md064157@fh-muenster.de::cb2f8acd-f477-4704-9f46-ae480f16722a" providerId="AD" clId="Web-{18C70762-7053-499A-A1A0-4C1BDBDF93B7}" dt="2025-02-27T10:14:21.133" v="2" actId="20577"/>
      <pc:docMkLst>
        <pc:docMk/>
      </pc:docMkLst>
      <pc:sldChg chg="delSp modSp new mod modClrScheme chgLayout">
        <pc:chgData name="Maynara de Almeida Furquim" userId="S::md064157@fh-muenster.de::cb2f8acd-f477-4704-9f46-ae480f16722a" providerId="AD" clId="Web-{18C70762-7053-499A-A1A0-4C1BDBDF93B7}" dt="2025-02-27T10:14:21.133" v="2" actId="20577"/>
        <pc:sldMkLst>
          <pc:docMk/>
          <pc:sldMk cId="3045853204" sldId="4386"/>
        </pc:sldMkLst>
      </pc:sldChg>
    </pc:docChg>
  </pc:docChgLst>
  <pc:docChgLst>
    <pc:chgData name="Maynara de Almeida Furquim" userId="S::md064157@fh-muenster.de::cb2f8acd-f477-4704-9f46-ae480f16722a" providerId="AD" clId="Web-{ED6CCD17-E33D-487A-81B8-43B670074352}"/>
    <pc:docChg chg="modSld">
      <pc:chgData name="Maynara de Almeida Furquim" userId="S::md064157@fh-muenster.de::cb2f8acd-f477-4704-9f46-ae480f16722a" providerId="AD" clId="Web-{ED6CCD17-E33D-487A-81B8-43B670074352}" dt="2025-02-28T09:41:25.947" v="25" actId="20577"/>
      <pc:docMkLst>
        <pc:docMk/>
      </pc:docMkLst>
      <pc:sldChg chg="modSp">
        <pc:chgData name="Maynara de Almeida Furquim" userId="S::md064157@fh-muenster.de::cb2f8acd-f477-4704-9f46-ae480f16722a" providerId="AD" clId="Web-{ED6CCD17-E33D-487A-81B8-43B670074352}" dt="2025-02-28T09:41:25.947" v="25" actId="20577"/>
        <pc:sldMkLst>
          <pc:docMk/>
          <pc:sldMk cId="3482163605" sldId="4394"/>
        </pc:sldMkLst>
      </pc:sldChg>
    </pc:docChg>
  </pc:docChgLst>
  <pc:docChgLst>
    <pc:chgData name="Maynara de Almeida Furquim" userId="S::md064157@fh-muenster.de::cb2f8acd-f477-4704-9f46-ae480f16722a" providerId="AD" clId="Web-{62969BB2-4ED8-4F85-B22E-10C1949CDB41}"/>
    <pc:docChg chg="addSld delSld modSld">
      <pc:chgData name="Maynara de Almeida Furquim" userId="S::md064157@fh-muenster.de::cb2f8acd-f477-4704-9f46-ae480f16722a" providerId="AD" clId="Web-{62969BB2-4ED8-4F85-B22E-10C1949CDB41}" dt="2025-07-17T14:04:01.427" v="7"/>
      <pc:docMkLst>
        <pc:docMk/>
      </pc:docMkLst>
      <pc:sldChg chg="del">
        <pc:chgData name="Maynara de Almeida Furquim" userId="S::md064157@fh-muenster.de::cb2f8acd-f477-4704-9f46-ae480f16722a" providerId="AD" clId="Web-{62969BB2-4ED8-4F85-B22E-10C1949CDB41}" dt="2025-07-17T14:04:01.427" v="7"/>
        <pc:sldMkLst>
          <pc:docMk/>
          <pc:sldMk cId="4169825511" sldId="4263"/>
        </pc:sldMkLst>
      </pc:sldChg>
      <pc:sldChg chg="del">
        <pc:chgData name="Maynara de Almeida Furquim" userId="S::md064157@fh-muenster.de::cb2f8acd-f477-4704-9f46-ae480f16722a" providerId="AD" clId="Web-{62969BB2-4ED8-4F85-B22E-10C1949CDB41}" dt="2025-07-17T14:03:48.192" v="5"/>
        <pc:sldMkLst>
          <pc:docMk/>
          <pc:sldMk cId="903574441" sldId="4300"/>
        </pc:sldMkLst>
      </pc:sldChg>
      <pc:sldChg chg="modSp">
        <pc:chgData name="Maynara de Almeida Furquim" userId="S::md064157@fh-muenster.de::cb2f8acd-f477-4704-9f46-ae480f16722a" providerId="AD" clId="Web-{62969BB2-4ED8-4F85-B22E-10C1949CDB41}" dt="2025-07-17T14:03:39.395" v="4" actId="14100"/>
        <pc:sldMkLst>
          <pc:docMk/>
          <pc:sldMk cId="2167061073" sldId="4353"/>
        </pc:sldMkLst>
        <pc:spChg chg="mod">
          <ac:chgData name="Maynara de Almeida Furquim" userId="S::md064157@fh-muenster.de::cb2f8acd-f477-4704-9f46-ae480f16722a" providerId="AD" clId="Web-{62969BB2-4ED8-4F85-B22E-10C1949CDB41}" dt="2025-07-17T14:03:39.395" v="4" actId="14100"/>
          <ac:spMkLst>
            <pc:docMk/>
            <pc:sldMk cId="2167061073" sldId="4353"/>
            <ac:spMk id="11" creationId="{E862DA92-75B3-EDFF-451D-922101B52A31}"/>
          </ac:spMkLst>
        </pc:spChg>
        <pc:spChg chg="mod">
          <ac:chgData name="Maynara de Almeida Furquim" userId="S::md064157@fh-muenster.de::cb2f8acd-f477-4704-9f46-ae480f16722a" providerId="AD" clId="Web-{62969BB2-4ED8-4F85-B22E-10C1949CDB41}" dt="2025-07-17T14:03:27.957" v="3" actId="20577"/>
          <ac:spMkLst>
            <pc:docMk/>
            <pc:sldMk cId="2167061073" sldId="4353"/>
            <ac:spMk id="12" creationId="{CFDAC885-5122-2B70-DF6B-97876FD446B2}"/>
          </ac:spMkLst>
        </pc:spChg>
      </pc:sldChg>
      <pc:sldChg chg="add">
        <pc:chgData name="Maynara de Almeida Furquim" userId="S::md064157@fh-muenster.de::cb2f8acd-f477-4704-9f46-ae480f16722a" providerId="AD" clId="Web-{62969BB2-4ED8-4F85-B22E-10C1949CDB41}" dt="2025-07-17T14:03:58.474" v="6"/>
        <pc:sldMkLst>
          <pc:docMk/>
          <pc:sldMk cId="3649525616" sldId="4563"/>
        </pc:sldMkLst>
      </pc:sldChg>
    </pc:docChg>
  </pc:docChgLst>
  <pc:docChgLst>
    <pc:chgData name="Maynara de Almeida Furquim" userId="S::md064157@fh-muenster.de::cb2f8acd-f477-4704-9f46-ae480f16722a" providerId="AD" clId="Web-{B14742F5-28B7-461E-97A6-A9DAB09C5D0A}"/>
    <pc:docChg chg="modSld">
      <pc:chgData name="Maynara de Almeida Furquim" userId="S::md064157@fh-muenster.de::cb2f8acd-f477-4704-9f46-ae480f16722a" providerId="AD" clId="Web-{B14742F5-28B7-461E-97A6-A9DAB09C5D0A}" dt="2025-02-28T09:28:45.435" v="2" actId="20577"/>
      <pc:docMkLst>
        <pc:docMk/>
      </pc:docMkLst>
      <pc:sldChg chg="modSp">
        <pc:chgData name="Maynara de Almeida Furquim" userId="S::md064157@fh-muenster.de::cb2f8acd-f477-4704-9f46-ae480f16722a" providerId="AD" clId="Web-{B14742F5-28B7-461E-97A6-A9DAB09C5D0A}" dt="2025-02-28T09:28:45.435" v="2" actId="20577"/>
        <pc:sldMkLst>
          <pc:docMk/>
          <pc:sldMk cId="3482163605" sldId="4394"/>
        </pc:sldMkLst>
      </pc:sldChg>
    </pc:docChg>
  </pc:docChgLst>
  <pc:docChgLst>
    <pc:chgData name="Paula Schüppenhauer" userId="53231c67-f842-40ae-9d40-eec1b0ea5f50" providerId="ADAL" clId="{91E7F20F-F166-411F-9438-5B778EC53733}"/>
    <pc:docChg chg="undo redo custSel addSld delSld modSld sldOrd">
      <pc:chgData name="Paula Schüppenhauer" userId="53231c67-f842-40ae-9d40-eec1b0ea5f50" providerId="ADAL" clId="{91E7F20F-F166-411F-9438-5B778EC53733}" dt="2025-07-16T11:46:33.193" v="1296" actId="20577"/>
      <pc:docMkLst>
        <pc:docMk/>
      </pc:docMkLst>
      <pc:sldChg chg="ord">
        <pc:chgData name="Paula Schüppenhauer" userId="53231c67-f842-40ae-9d40-eec1b0ea5f50" providerId="ADAL" clId="{91E7F20F-F166-411F-9438-5B778EC53733}" dt="2025-07-16T07:20:53.177" v="595"/>
        <pc:sldMkLst>
          <pc:docMk/>
          <pc:sldMk cId="903574441" sldId="4300"/>
        </pc:sldMkLst>
      </pc:sldChg>
      <pc:sldChg chg="addSp delSp modSp mod">
        <pc:chgData name="Paula Schüppenhauer" userId="53231c67-f842-40ae-9d40-eec1b0ea5f50" providerId="ADAL" clId="{91E7F20F-F166-411F-9438-5B778EC53733}" dt="2025-07-16T11:03:03.077" v="1159" actId="14100"/>
        <pc:sldMkLst>
          <pc:docMk/>
          <pc:sldMk cId="30286005" sldId="4306"/>
        </pc:sldMkLst>
      </pc:sldChg>
      <pc:sldChg chg="addSp delSp modSp mod">
        <pc:chgData name="Paula Schüppenhauer" userId="53231c67-f842-40ae-9d40-eec1b0ea5f50" providerId="ADAL" clId="{91E7F20F-F166-411F-9438-5B778EC53733}" dt="2025-07-16T07:21:16.526" v="600" actId="478"/>
        <pc:sldMkLst>
          <pc:docMk/>
          <pc:sldMk cId="2155738992" sldId="4338"/>
        </pc:sldMkLst>
      </pc:sldChg>
      <pc:sldChg chg="addSp delSp modSp mod">
        <pc:chgData name="Paula Schüppenhauer" userId="53231c67-f842-40ae-9d40-eec1b0ea5f50" providerId="ADAL" clId="{91E7F20F-F166-411F-9438-5B778EC53733}" dt="2025-07-16T11:07:22.012" v="1203" actId="20577"/>
        <pc:sldMkLst>
          <pc:docMk/>
          <pc:sldMk cId="3600211200" sldId="4340"/>
        </pc:sldMkLst>
      </pc:sldChg>
      <pc:sldChg chg="addSp delSp modSp mod">
        <pc:chgData name="Paula Schüppenhauer" userId="53231c67-f842-40ae-9d40-eec1b0ea5f50" providerId="ADAL" clId="{91E7F20F-F166-411F-9438-5B778EC53733}" dt="2025-07-16T07:20:25.015" v="588" actId="478"/>
        <pc:sldMkLst>
          <pc:docMk/>
          <pc:sldMk cId="840311021" sldId="4350"/>
        </pc:sldMkLst>
      </pc:sldChg>
      <pc:sldChg chg="addSp delSp modSp mod">
        <pc:chgData name="Paula Schüppenhauer" userId="53231c67-f842-40ae-9d40-eec1b0ea5f50" providerId="ADAL" clId="{91E7F20F-F166-411F-9438-5B778EC53733}" dt="2025-07-16T11:07:46.721" v="1206" actId="478"/>
        <pc:sldMkLst>
          <pc:docMk/>
          <pc:sldMk cId="3559636693" sldId="4352"/>
        </pc:sldMkLst>
        <pc:spChg chg="add mod">
          <ac:chgData name="Paula Schüppenhauer" userId="53231c67-f842-40ae-9d40-eec1b0ea5f50" providerId="ADAL" clId="{91E7F20F-F166-411F-9438-5B778EC53733}" dt="2025-07-16T11:06:14.421" v="1185" actId="1076"/>
          <ac:spMkLst>
            <pc:docMk/>
            <pc:sldMk cId="3559636693" sldId="4352"/>
            <ac:spMk id="2" creationId="{EE471710-7788-A74C-168F-F1AAD64A4EF3}"/>
          </ac:spMkLst>
        </pc:spChg>
        <pc:spChg chg="add mod">
          <ac:chgData name="Paula Schüppenhauer" userId="53231c67-f842-40ae-9d40-eec1b0ea5f50" providerId="ADAL" clId="{91E7F20F-F166-411F-9438-5B778EC53733}" dt="2025-07-16T11:07:14.836" v="1201" actId="20577"/>
          <ac:spMkLst>
            <pc:docMk/>
            <pc:sldMk cId="3559636693" sldId="4352"/>
            <ac:spMk id="3" creationId="{1C39F017-A1A2-3C14-0CC8-3E39EF8CB2DE}"/>
          </ac:spMkLst>
        </pc:spChg>
      </pc:sldChg>
      <pc:sldChg chg="modSp mod">
        <pc:chgData name="Paula Schüppenhauer" userId="53231c67-f842-40ae-9d40-eec1b0ea5f50" providerId="ADAL" clId="{91E7F20F-F166-411F-9438-5B778EC53733}" dt="2025-07-07T12:40:44.318" v="127" actId="20577"/>
        <pc:sldMkLst>
          <pc:docMk/>
          <pc:sldMk cId="2167061073" sldId="4353"/>
        </pc:sldMkLst>
        <pc:spChg chg="mod">
          <ac:chgData name="Paula Schüppenhauer" userId="53231c67-f842-40ae-9d40-eec1b0ea5f50" providerId="ADAL" clId="{91E7F20F-F166-411F-9438-5B778EC53733}" dt="2025-07-07T12:40:44.318" v="127" actId="20577"/>
          <ac:spMkLst>
            <pc:docMk/>
            <pc:sldMk cId="2167061073" sldId="4353"/>
            <ac:spMk id="12" creationId="{CFDAC885-5122-2B70-DF6B-97876FD446B2}"/>
          </ac:spMkLst>
        </pc:spChg>
      </pc:sldChg>
      <pc:sldChg chg="addSp delSp modSp mod">
        <pc:chgData name="Paula Schüppenhauer" userId="53231c67-f842-40ae-9d40-eec1b0ea5f50" providerId="ADAL" clId="{91E7F20F-F166-411F-9438-5B778EC53733}" dt="2025-07-16T11:07:55.382" v="1209" actId="478"/>
        <pc:sldMkLst>
          <pc:docMk/>
          <pc:sldMk cId="2095219051" sldId="4358"/>
        </pc:sldMkLst>
        <pc:spChg chg="add mod">
          <ac:chgData name="Paula Schüppenhauer" userId="53231c67-f842-40ae-9d40-eec1b0ea5f50" providerId="ADAL" clId="{91E7F20F-F166-411F-9438-5B778EC53733}" dt="2025-07-16T07:20:57.549" v="596"/>
          <ac:spMkLst>
            <pc:docMk/>
            <pc:sldMk cId="2095219051" sldId="4358"/>
            <ac:spMk id="4" creationId="{BD785718-06D1-1ED3-D464-4FA55199226C}"/>
          </ac:spMkLst>
        </pc:spChg>
        <pc:spChg chg="add mod">
          <ac:chgData name="Paula Schüppenhauer" userId="53231c67-f842-40ae-9d40-eec1b0ea5f50" providerId="ADAL" clId="{91E7F20F-F166-411F-9438-5B778EC53733}" dt="2025-07-16T11:07:18.101" v="1202" actId="20577"/>
          <ac:spMkLst>
            <pc:docMk/>
            <pc:sldMk cId="2095219051" sldId="4358"/>
            <ac:spMk id="8" creationId="{E624403F-27FE-48BA-DCE5-95830C5EC1D8}"/>
          </ac:spMkLst>
        </pc:spChg>
      </pc:sldChg>
      <pc:sldChg chg="addSp delSp modSp mod">
        <pc:chgData name="Paula Schüppenhauer" userId="53231c67-f842-40ae-9d40-eec1b0ea5f50" providerId="ADAL" clId="{91E7F20F-F166-411F-9438-5B778EC53733}" dt="2025-07-16T11:08:01.300" v="1211" actId="478"/>
        <pc:sldMkLst>
          <pc:docMk/>
          <pc:sldMk cId="24358105" sldId="4360"/>
        </pc:sldMkLst>
      </pc:sldChg>
      <pc:sldChg chg="addSp delSp modSp mod">
        <pc:chgData name="Paula Schüppenhauer" userId="53231c67-f842-40ae-9d40-eec1b0ea5f50" providerId="ADAL" clId="{91E7F20F-F166-411F-9438-5B778EC53733}" dt="2025-07-16T11:08:14.995" v="1213" actId="478"/>
        <pc:sldMkLst>
          <pc:docMk/>
          <pc:sldMk cId="2569751629" sldId="4361"/>
        </pc:sldMkLst>
      </pc:sldChg>
      <pc:sldChg chg="addSp delSp modSp mod">
        <pc:chgData name="Paula Schüppenhauer" userId="53231c67-f842-40ae-9d40-eec1b0ea5f50" providerId="ADAL" clId="{91E7F20F-F166-411F-9438-5B778EC53733}" dt="2025-07-16T11:08:25.884" v="1215" actId="478"/>
        <pc:sldMkLst>
          <pc:docMk/>
          <pc:sldMk cId="2573948515" sldId="4362"/>
        </pc:sldMkLst>
      </pc:sldChg>
      <pc:sldChg chg="addSp delSp modSp mod">
        <pc:chgData name="Paula Schüppenhauer" userId="53231c67-f842-40ae-9d40-eec1b0ea5f50" providerId="ADAL" clId="{91E7F20F-F166-411F-9438-5B778EC53733}" dt="2025-07-16T08:57:22.769" v="1048" actId="207"/>
        <pc:sldMkLst>
          <pc:docMk/>
          <pc:sldMk cId="206617532" sldId="4363"/>
        </pc:sldMkLst>
      </pc:sldChg>
      <pc:sldChg chg="addSp delSp modSp mod">
        <pc:chgData name="Paula Schüppenhauer" userId="53231c67-f842-40ae-9d40-eec1b0ea5f50" providerId="ADAL" clId="{91E7F20F-F166-411F-9438-5B778EC53733}" dt="2025-07-16T11:06:56.550" v="1197" actId="20577"/>
        <pc:sldMkLst>
          <pc:docMk/>
          <pc:sldMk cId="2840992419" sldId="4364"/>
        </pc:sldMkLst>
        <pc:spChg chg="mod">
          <ac:chgData name="Paula Schüppenhauer" userId="53231c67-f842-40ae-9d40-eec1b0ea5f50" providerId="ADAL" clId="{91E7F20F-F166-411F-9438-5B778EC53733}" dt="2025-07-09T09:14:26.424" v="373"/>
          <ac:spMkLst>
            <pc:docMk/>
            <pc:sldMk cId="2840992419" sldId="4364"/>
            <ac:spMk id="3" creationId="{E4EDAC37-C3BA-1249-8767-414D489BC914}"/>
          </ac:spMkLst>
        </pc:spChg>
        <pc:spChg chg="add mod">
          <ac:chgData name="Paula Schüppenhauer" userId="53231c67-f842-40ae-9d40-eec1b0ea5f50" providerId="ADAL" clId="{91E7F20F-F166-411F-9438-5B778EC53733}" dt="2025-07-16T07:08:07.249" v="555" actId="1076"/>
          <ac:spMkLst>
            <pc:docMk/>
            <pc:sldMk cId="2840992419" sldId="4364"/>
            <ac:spMk id="6" creationId="{CE69CD0B-611E-010B-494E-07863C928835}"/>
          </ac:spMkLst>
        </pc:spChg>
        <pc:spChg chg="add mod">
          <ac:chgData name="Paula Schüppenhauer" userId="53231c67-f842-40ae-9d40-eec1b0ea5f50" providerId="ADAL" clId="{91E7F20F-F166-411F-9438-5B778EC53733}" dt="2025-07-16T11:06:56.550" v="1197" actId="20577"/>
          <ac:spMkLst>
            <pc:docMk/>
            <pc:sldMk cId="2840992419" sldId="4364"/>
            <ac:spMk id="8" creationId="{F6A869C0-C2A6-7E5D-14ED-77DF2418707F}"/>
          </ac:spMkLst>
        </pc:spChg>
      </pc:sldChg>
      <pc:sldChg chg="addSp delSp modSp mod">
        <pc:chgData name="Paula Schüppenhauer" userId="53231c67-f842-40ae-9d40-eec1b0ea5f50" providerId="ADAL" clId="{91E7F20F-F166-411F-9438-5B778EC53733}" dt="2025-07-16T11:07:03.091" v="1199" actId="20577"/>
        <pc:sldMkLst>
          <pc:docMk/>
          <pc:sldMk cId="861080955" sldId="4365"/>
        </pc:sldMkLst>
      </pc:sldChg>
      <pc:sldChg chg="addSp modSp mod">
        <pc:chgData name="Paula Schüppenhauer" userId="53231c67-f842-40ae-9d40-eec1b0ea5f50" providerId="ADAL" clId="{91E7F20F-F166-411F-9438-5B778EC53733}" dt="2025-07-16T11:07:24.948" v="1204" actId="20577"/>
        <pc:sldMkLst>
          <pc:docMk/>
          <pc:sldMk cId="117442632" sldId="4366"/>
        </pc:sldMkLst>
      </pc:sldChg>
      <pc:sldChg chg="addSp delSp modSp mod">
        <pc:chgData name="Paula Schüppenhauer" userId="53231c67-f842-40ae-9d40-eec1b0ea5f50" providerId="ADAL" clId="{91E7F20F-F166-411F-9438-5B778EC53733}" dt="2025-07-16T11:06:59.809" v="1198" actId="20577"/>
        <pc:sldMkLst>
          <pc:docMk/>
          <pc:sldMk cId="1940534034" sldId="4367"/>
        </pc:sldMkLst>
        <pc:spChg chg="add mod">
          <ac:chgData name="Paula Schüppenhauer" userId="53231c67-f842-40ae-9d40-eec1b0ea5f50" providerId="ADAL" clId="{91E7F20F-F166-411F-9438-5B778EC53733}" dt="2025-07-16T07:08:09.520" v="556"/>
          <ac:spMkLst>
            <pc:docMk/>
            <pc:sldMk cId="1940534034" sldId="4367"/>
            <ac:spMk id="3" creationId="{FD49508E-E3DF-8682-90F3-717E875A9F5E}"/>
          </ac:spMkLst>
        </pc:spChg>
        <pc:spChg chg="add mod">
          <ac:chgData name="Paula Schüppenhauer" userId="53231c67-f842-40ae-9d40-eec1b0ea5f50" providerId="ADAL" clId="{91E7F20F-F166-411F-9438-5B778EC53733}" dt="2025-07-16T11:06:59.809" v="1198" actId="20577"/>
          <ac:spMkLst>
            <pc:docMk/>
            <pc:sldMk cId="1940534034" sldId="4367"/>
            <ac:spMk id="7" creationId="{01EBC142-7EEC-0763-A4AD-B9FBE4440146}"/>
          </ac:spMkLst>
        </pc:spChg>
      </pc:sldChg>
      <pc:sldChg chg="addSp delSp modSp mod">
        <pc:chgData name="Paula Schüppenhauer" userId="53231c67-f842-40ae-9d40-eec1b0ea5f50" providerId="ADAL" clId="{91E7F20F-F166-411F-9438-5B778EC53733}" dt="2025-07-16T11:07:06.581" v="1200" actId="20577"/>
        <pc:sldMkLst>
          <pc:docMk/>
          <pc:sldMk cId="2197716965" sldId="4368"/>
        </pc:sldMkLst>
      </pc:sldChg>
      <pc:sldChg chg="modSp mod">
        <pc:chgData name="Paula Schüppenhauer" userId="53231c67-f842-40ae-9d40-eec1b0ea5f50" providerId="ADAL" clId="{91E7F20F-F166-411F-9438-5B778EC53733}" dt="2025-07-09T09:17:32.525" v="534" actId="20577"/>
        <pc:sldMkLst>
          <pc:docMk/>
          <pc:sldMk cId="4049571944" sldId="4381"/>
        </pc:sldMkLst>
      </pc:sldChg>
      <pc:sldChg chg="addSp delSp modSp mod">
        <pc:chgData name="Paula Schüppenhauer" userId="53231c67-f842-40ae-9d40-eec1b0ea5f50" providerId="ADAL" clId="{91E7F20F-F166-411F-9438-5B778EC53733}" dt="2025-07-09T09:14:50.879" v="374"/>
        <pc:sldMkLst>
          <pc:docMk/>
          <pc:sldMk cId="3847257871" sldId="4514"/>
        </pc:sldMkLst>
      </pc:sldChg>
      <pc:sldChg chg="modSp mod">
        <pc:chgData name="Paula Schüppenhauer" userId="53231c67-f842-40ae-9d40-eec1b0ea5f50" providerId="ADAL" clId="{91E7F20F-F166-411F-9438-5B778EC53733}" dt="2025-07-16T07:31:07.282" v="748" actId="20577"/>
        <pc:sldMkLst>
          <pc:docMk/>
          <pc:sldMk cId="2440535142" sldId="4517"/>
        </pc:sldMkLst>
      </pc:sldChg>
      <pc:sldChg chg="modSp">
        <pc:chgData name="Paula Schüppenhauer" userId="53231c67-f842-40ae-9d40-eec1b0ea5f50" providerId="ADAL" clId="{91E7F20F-F166-411F-9438-5B778EC53733}" dt="2025-07-09T09:14:50.879" v="374"/>
        <pc:sldMkLst>
          <pc:docMk/>
          <pc:sldMk cId="2746593216" sldId="4518"/>
        </pc:sldMkLst>
      </pc:sldChg>
      <pc:sldChg chg="modSp mod">
        <pc:chgData name="Paula Schüppenhauer" userId="53231c67-f842-40ae-9d40-eec1b0ea5f50" providerId="ADAL" clId="{91E7F20F-F166-411F-9438-5B778EC53733}" dt="2025-07-09T09:16:51.662" v="478" actId="20577"/>
        <pc:sldMkLst>
          <pc:docMk/>
          <pc:sldMk cId="2390099731" sldId="4519"/>
        </pc:sldMkLst>
      </pc:sldChg>
      <pc:sldChg chg="modSp mod">
        <pc:chgData name="Paula Schüppenhauer" userId="53231c67-f842-40ae-9d40-eec1b0ea5f50" providerId="ADAL" clId="{91E7F20F-F166-411F-9438-5B778EC53733}" dt="2025-07-16T07:34:54.555" v="874" actId="207"/>
        <pc:sldMkLst>
          <pc:docMk/>
          <pc:sldMk cId="2608251600" sldId="4522"/>
        </pc:sldMkLst>
      </pc:sldChg>
      <pc:sldChg chg="modSp">
        <pc:chgData name="Paula Schüppenhauer" userId="53231c67-f842-40ae-9d40-eec1b0ea5f50" providerId="ADAL" clId="{91E7F20F-F166-411F-9438-5B778EC53733}" dt="2025-07-09T09:14:50.879" v="374"/>
        <pc:sldMkLst>
          <pc:docMk/>
          <pc:sldMk cId="2822728364" sldId="4526"/>
        </pc:sldMkLst>
      </pc:sldChg>
      <pc:sldChg chg="modSp del mod">
        <pc:chgData name="Paula Schüppenhauer" userId="53231c67-f842-40ae-9d40-eec1b0ea5f50" providerId="ADAL" clId="{91E7F20F-F166-411F-9438-5B778EC53733}" dt="2025-07-16T07:35:22.134" v="875" actId="47"/>
        <pc:sldMkLst>
          <pc:docMk/>
          <pc:sldMk cId="569823836" sldId="4528"/>
        </pc:sldMkLst>
      </pc:sldChg>
      <pc:sldChg chg="addSp delSp modSp mod">
        <pc:chgData name="Paula Schüppenhauer" userId="53231c67-f842-40ae-9d40-eec1b0ea5f50" providerId="ADAL" clId="{91E7F20F-F166-411F-9438-5B778EC53733}" dt="2025-07-16T07:36:14.392" v="882" actId="1076"/>
        <pc:sldMkLst>
          <pc:docMk/>
          <pc:sldMk cId="2593488250" sldId="4530"/>
        </pc:sldMkLst>
      </pc:sldChg>
      <pc:sldChg chg="modSp mod">
        <pc:chgData name="Paula Schüppenhauer" userId="53231c67-f842-40ae-9d40-eec1b0ea5f50" providerId="ADAL" clId="{91E7F20F-F166-411F-9438-5B778EC53733}" dt="2025-07-16T07:37:03.833" v="885" actId="20577"/>
        <pc:sldMkLst>
          <pc:docMk/>
          <pc:sldMk cId="76435887" sldId="4532"/>
        </pc:sldMkLst>
      </pc:sldChg>
      <pc:sldChg chg="modSp mod ord">
        <pc:chgData name="Paula Schüppenhauer" userId="53231c67-f842-40ae-9d40-eec1b0ea5f50" providerId="ADAL" clId="{91E7F20F-F166-411F-9438-5B778EC53733}" dt="2025-07-16T11:44:00.656" v="1217" actId="20577"/>
        <pc:sldMkLst>
          <pc:docMk/>
          <pc:sldMk cId="1608511392" sldId="4535"/>
        </pc:sldMkLst>
      </pc:sldChg>
      <pc:sldChg chg="modSp mod">
        <pc:chgData name="Paula Schüppenhauer" userId="53231c67-f842-40ae-9d40-eec1b0ea5f50" providerId="ADAL" clId="{91E7F20F-F166-411F-9438-5B778EC53733}" dt="2025-07-16T11:44:03.484" v="1219" actId="20577"/>
        <pc:sldMkLst>
          <pc:docMk/>
          <pc:sldMk cId="2820487082" sldId="4536"/>
        </pc:sldMkLst>
      </pc:sldChg>
      <pc:sldChg chg="addSp delSp modSp mod">
        <pc:chgData name="Paula Schüppenhauer" userId="53231c67-f842-40ae-9d40-eec1b0ea5f50" providerId="ADAL" clId="{91E7F20F-F166-411F-9438-5B778EC53733}" dt="2025-07-16T07:39:42.636" v="1016" actId="1076"/>
        <pc:sldMkLst>
          <pc:docMk/>
          <pc:sldMk cId="305677921" sldId="4543"/>
        </pc:sldMkLst>
      </pc:sldChg>
      <pc:sldChg chg="modSp mod">
        <pc:chgData name="Paula Schüppenhauer" userId="53231c67-f842-40ae-9d40-eec1b0ea5f50" providerId="ADAL" clId="{91E7F20F-F166-411F-9438-5B778EC53733}" dt="2025-07-16T07:40:00.405" v="1032" actId="20577"/>
        <pc:sldMkLst>
          <pc:docMk/>
          <pc:sldMk cId="869463473" sldId="4544"/>
        </pc:sldMkLst>
      </pc:sldChg>
      <pc:sldChg chg="modSp mod">
        <pc:chgData name="Paula Schüppenhauer" userId="53231c67-f842-40ae-9d40-eec1b0ea5f50" providerId="ADAL" clId="{91E7F20F-F166-411F-9438-5B778EC53733}" dt="2025-07-07T08:41:15.038" v="96"/>
        <pc:sldMkLst>
          <pc:docMk/>
          <pc:sldMk cId="2295162382" sldId="4554"/>
        </pc:sldMkLst>
      </pc:sldChg>
      <pc:sldChg chg="modSp mod">
        <pc:chgData name="Paula Schüppenhauer" userId="53231c67-f842-40ae-9d40-eec1b0ea5f50" providerId="ADAL" clId="{91E7F20F-F166-411F-9438-5B778EC53733}" dt="2025-07-16T07:28:28.162" v="676" actId="108"/>
        <pc:sldMkLst>
          <pc:docMk/>
          <pc:sldMk cId="1665135139" sldId="4555"/>
        </pc:sldMkLst>
      </pc:sldChg>
      <pc:sldChg chg="addSp delSp modSp add mod">
        <pc:chgData name="Paula Schüppenhauer" userId="53231c67-f842-40ae-9d40-eec1b0ea5f50" providerId="ADAL" clId="{91E7F20F-F166-411F-9438-5B778EC53733}" dt="2025-07-09T09:10:05.953" v="317" actId="20577"/>
        <pc:sldMkLst>
          <pc:docMk/>
          <pc:sldMk cId="900344199" sldId="4558"/>
        </pc:sldMkLst>
      </pc:sldChg>
      <pc:sldChg chg="addSp delSp modSp add mod ord">
        <pc:chgData name="Paula Schüppenhauer" userId="53231c67-f842-40ae-9d40-eec1b0ea5f50" providerId="ADAL" clId="{91E7F20F-F166-411F-9438-5B778EC53733}" dt="2025-07-09T09:08:47.247" v="298" actId="948"/>
        <pc:sldMkLst>
          <pc:docMk/>
          <pc:sldMk cId="2666245254" sldId="4559"/>
        </pc:sldMkLst>
      </pc:sldChg>
      <pc:sldChg chg="modSp add mod ord">
        <pc:chgData name="Paula Schüppenhauer" userId="53231c67-f842-40ae-9d40-eec1b0ea5f50" providerId="ADAL" clId="{91E7F20F-F166-411F-9438-5B778EC53733}" dt="2025-07-16T11:46:33.193" v="1296" actId="20577"/>
        <pc:sldMkLst>
          <pc:docMk/>
          <pc:sldMk cId="1175957226" sldId="4560"/>
        </pc:sldMkLst>
      </pc:sldChg>
      <pc:sldChg chg="addSp delSp modSp add mod">
        <pc:chgData name="Paula Schüppenhauer" userId="53231c67-f842-40ae-9d40-eec1b0ea5f50" providerId="ADAL" clId="{91E7F20F-F166-411F-9438-5B778EC53733}" dt="2025-07-16T07:30:28.370" v="746" actId="207"/>
        <pc:sldMkLst>
          <pc:docMk/>
          <pc:sldMk cId="3716484267" sldId="4561"/>
        </pc:sldMkLst>
      </pc:sldChg>
      <pc:sldChg chg="addSp delSp modSp add del mod">
        <pc:chgData name="Paula Schüppenhauer" userId="53231c67-f842-40ae-9d40-eec1b0ea5f50" providerId="ADAL" clId="{91E7F20F-F166-411F-9438-5B778EC53733}" dt="2025-07-16T11:01:33.348" v="1137" actId="47"/>
        <pc:sldMkLst>
          <pc:docMk/>
          <pc:sldMk cId="1302154714" sldId="4562"/>
        </pc:sldMkLst>
      </pc:sldChg>
      <pc:sldChg chg="delSp add del mod modNotesTx">
        <pc:chgData name="Paula Schüppenhauer" userId="53231c67-f842-40ae-9d40-eec1b0ea5f50" providerId="ADAL" clId="{91E7F20F-F166-411F-9438-5B778EC53733}" dt="2025-07-16T07:20:08.083" v="587" actId="47"/>
        <pc:sldMkLst>
          <pc:docMk/>
          <pc:sldMk cId="1903835900" sldId="4570"/>
        </pc:sldMkLst>
      </pc:sldChg>
      <pc:sldChg chg="add del">
        <pc:chgData name="Paula Schüppenhauer" userId="53231c67-f842-40ae-9d40-eec1b0ea5f50" providerId="ADAL" clId="{91E7F20F-F166-411F-9438-5B778EC53733}" dt="2025-07-16T07:17:33.299" v="586"/>
        <pc:sldMkLst>
          <pc:docMk/>
          <pc:sldMk cId="1267242034" sldId="4571"/>
        </pc:sldMkLst>
      </pc:sldChg>
    </pc:docChg>
  </pc:docChgLst>
  <pc:docChgLst>
    <pc:chgData name="Maynara de Almeida Furquim" userId="S::md064157@fh-muenster.de::cb2f8acd-f477-4704-9f46-ae480f16722a" providerId="AD" clId="Web-{48CAB6CA-7ED2-48FF-A78B-41D8B247F1EB}"/>
    <pc:docChg chg="addSld modSld">
      <pc:chgData name="Maynara de Almeida Furquim" userId="S::md064157@fh-muenster.de::cb2f8acd-f477-4704-9f46-ae480f16722a" providerId="AD" clId="Web-{48CAB6CA-7ED2-48FF-A78B-41D8B247F1EB}" dt="2025-02-28T08:26:23.523" v="5" actId="20577"/>
      <pc:docMkLst>
        <pc:docMk/>
      </pc:docMkLst>
      <pc:sldChg chg="modSp new">
        <pc:chgData name="Maynara de Almeida Furquim" userId="S::md064157@fh-muenster.de::cb2f8acd-f477-4704-9f46-ae480f16722a" providerId="AD" clId="Web-{48CAB6CA-7ED2-48FF-A78B-41D8B247F1EB}" dt="2025-02-28T08:26:23.523" v="5" actId="20577"/>
        <pc:sldMkLst>
          <pc:docMk/>
          <pc:sldMk cId="3741486635" sldId="4392"/>
        </pc:sldMkLst>
      </pc:sldChg>
    </pc:docChg>
  </pc:docChgLst>
  <pc:docChgLst>
    <pc:chgData name="Maynara de Almeida Furquim" userId="S::md064157@fh-muenster.de::cb2f8acd-f477-4704-9f46-ae480f16722a" providerId="AD" clId="Web-{D5418011-64A9-4026-AC48-CEFE4EB94CD2}"/>
    <pc:docChg chg="addSld modSld">
      <pc:chgData name="Maynara de Almeida Furquim" userId="S::md064157@fh-muenster.de::cb2f8acd-f477-4704-9f46-ae480f16722a" providerId="AD" clId="Web-{D5418011-64A9-4026-AC48-CEFE4EB94CD2}" dt="2025-02-28T11:08:22.982" v="13" actId="20577"/>
      <pc:docMkLst>
        <pc:docMk/>
      </pc:docMkLst>
      <pc:sldChg chg="modSp">
        <pc:chgData name="Maynara de Almeida Furquim" userId="S::md064157@fh-muenster.de::cb2f8acd-f477-4704-9f46-ae480f16722a" providerId="AD" clId="Web-{D5418011-64A9-4026-AC48-CEFE4EB94CD2}" dt="2025-02-28T11:00:20.948" v="11"/>
        <pc:sldMkLst>
          <pc:docMk/>
          <pc:sldMk cId="469174218" sldId="4397"/>
        </pc:sldMkLst>
      </pc:sldChg>
      <pc:sldChg chg="modSp new">
        <pc:chgData name="Maynara de Almeida Furquim" userId="S::md064157@fh-muenster.de::cb2f8acd-f477-4704-9f46-ae480f16722a" providerId="AD" clId="Web-{D5418011-64A9-4026-AC48-CEFE4EB94CD2}" dt="2025-02-28T11:08:22.982" v="13" actId="20577"/>
        <pc:sldMkLst>
          <pc:docMk/>
          <pc:sldMk cId="3015793550" sldId="4398"/>
        </pc:sldMkLst>
      </pc:sldChg>
    </pc:docChg>
  </pc:docChgLst>
  <pc:docChgLst>
    <pc:chgData name="Maynara de Almeida Furquim" userId="S::md064157@fh-muenster.de::cb2f8acd-f477-4704-9f46-ae480f16722a" providerId="AD" clId="Web-{C2DE09D5-E3C7-4D84-87D0-C170B5BFB1CE}"/>
    <pc:docChg chg="addSld modSld">
      <pc:chgData name="Maynara de Almeida Furquim" userId="S::md064157@fh-muenster.de::cb2f8acd-f477-4704-9f46-ae480f16722a" providerId="AD" clId="Web-{C2DE09D5-E3C7-4D84-87D0-C170B5BFB1CE}" dt="2025-02-25T14:03:00.620" v="1" actId="20577"/>
      <pc:docMkLst>
        <pc:docMk/>
      </pc:docMkLst>
      <pc:sldChg chg="modSp new">
        <pc:chgData name="Maynara de Almeida Furquim" userId="S::md064157@fh-muenster.de::cb2f8acd-f477-4704-9f46-ae480f16722a" providerId="AD" clId="Web-{C2DE09D5-E3C7-4D84-87D0-C170B5BFB1CE}" dt="2025-02-25T14:03:00.620" v="1" actId="20577"/>
        <pc:sldMkLst>
          <pc:docMk/>
          <pc:sldMk cId="99684886" sldId="4384"/>
        </pc:sldMkLst>
      </pc:sldChg>
    </pc:docChg>
  </pc:docChgLst>
  <pc:docChgLst>
    <pc:chgData name="Maynara de Almeida Furquim" userId="S::md064157@fh-muenster.de::cb2f8acd-f477-4704-9f46-ae480f16722a" providerId="AD" clId="Web-{81E26475-0313-428F-A98E-2A0087FB9674}"/>
    <pc:docChg chg="addSld modSld">
      <pc:chgData name="Maynara de Almeida Furquim" userId="S::md064157@fh-muenster.de::cb2f8acd-f477-4704-9f46-ae480f16722a" providerId="AD" clId="Web-{81E26475-0313-428F-A98E-2A0087FB9674}" dt="2025-02-27T13:28:21.034" v="8" actId="20577"/>
      <pc:docMkLst>
        <pc:docMk/>
      </pc:docMkLst>
      <pc:sldChg chg="modSp new">
        <pc:chgData name="Maynara de Almeida Furquim" userId="S::md064157@fh-muenster.de::cb2f8acd-f477-4704-9f46-ae480f16722a" providerId="AD" clId="Web-{81E26475-0313-428F-A98E-2A0087FB9674}" dt="2025-02-27T13:28:21.034" v="8" actId="20577"/>
        <pc:sldMkLst>
          <pc:docMk/>
          <pc:sldMk cId="622386107" sldId="4389"/>
        </pc:sldMkLst>
      </pc:sldChg>
    </pc:docChg>
  </pc:docChgLst>
  <pc:docChgLst>
    <pc:chgData name="Maynara de Almeida Furquim" userId="S::md064157@fh-muenster.de::cb2f8acd-f477-4704-9f46-ae480f16722a" providerId="AD" clId="Web-{0E75E6B4-3B7C-4412-A1D2-CB6A0237C248}"/>
    <pc:docChg chg="addSld modSld">
      <pc:chgData name="Maynara de Almeida Furquim" userId="S::md064157@fh-muenster.de::cb2f8acd-f477-4704-9f46-ae480f16722a" providerId="AD" clId="Web-{0E75E6B4-3B7C-4412-A1D2-CB6A0237C248}" dt="2025-02-28T10:48:06.188" v="37" actId="20577"/>
      <pc:docMkLst>
        <pc:docMk/>
      </pc:docMkLst>
      <pc:sldChg chg="modSp">
        <pc:chgData name="Maynara de Almeida Furquim" userId="S::md064157@fh-muenster.de::cb2f8acd-f477-4704-9f46-ae480f16722a" providerId="AD" clId="Web-{0E75E6B4-3B7C-4412-A1D2-CB6A0237C248}" dt="2025-02-28T10:37:01.193" v="6" actId="20577"/>
        <pc:sldMkLst>
          <pc:docMk/>
          <pc:sldMk cId="4182630788" sldId="4395"/>
        </pc:sldMkLst>
      </pc:sldChg>
      <pc:sldChg chg="modSp new">
        <pc:chgData name="Maynara de Almeida Furquim" userId="S::md064157@fh-muenster.de::cb2f8acd-f477-4704-9f46-ae480f16722a" providerId="AD" clId="Web-{0E75E6B4-3B7C-4412-A1D2-CB6A0237C248}" dt="2025-02-28T10:40:37.264" v="34" actId="20577"/>
        <pc:sldMkLst>
          <pc:docMk/>
          <pc:sldMk cId="1590969963" sldId="4396"/>
        </pc:sldMkLst>
      </pc:sldChg>
      <pc:sldChg chg="modSp new">
        <pc:chgData name="Maynara de Almeida Furquim" userId="S::md064157@fh-muenster.de::cb2f8acd-f477-4704-9f46-ae480f16722a" providerId="AD" clId="Web-{0E75E6B4-3B7C-4412-A1D2-CB6A0237C248}" dt="2025-02-28T10:48:06.188" v="37" actId="20577"/>
        <pc:sldMkLst>
          <pc:docMk/>
          <pc:sldMk cId="469174218" sldId="4397"/>
        </pc:sldMkLst>
      </pc:sldChg>
    </pc:docChg>
  </pc:docChgLst>
  <pc:docChgLst>
    <pc:chgData name="Maynara de Almeida Furquim" userId="S::md064157@fh-muenster.de::cb2f8acd-f477-4704-9f46-ae480f16722a" providerId="AD" clId="Web-{FF08A34B-7F64-4568-959D-A9E3A82ACE85}"/>
    <pc:docChg chg="addSld modSld">
      <pc:chgData name="Maynara de Almeida Furquim" userId="S::md064157@fh-muenster.de::cb2f8acd-f477-4704-9f46-ae480f16722a" providerId="AD" clId="Web-{FF08A34B-7F64-4568-959D-A9E3A82ACE85}" dt="2025-02-27T15:11:02.150" v="11"/>
      <pc:docMkLst>
        <pc:docMk/>
      </pc:docMkLst>
      <pc:sldChg chg="modSp">
        <pc:chgData name="Maynara de Almeida Furquim" userId="S::md064157@fh-muenster.de::cb2f8acd-f477-4704-9f46-ae480f16722a" providerId="AD" clId="Web-{FF08A34B-7F64-4568-959D-A9E3A82ACE85}" dt="2025-02-27T15:10:56.556" v="9" actId="20577"/>
        <pc:sldMkLst>
          <pc:docMk/>
          <pc:sldMk cId="743310190" sldId="4385"/>
        </pc:sldMkLst>
      </pc:sldChg>
      <pc:sldChg chg="delSp modSp new mod modClrScheme chgLayout">
        <pc:chgData name="Maynara de Almeida Furquim" userId="S::md064157@fh-muenster.de::cb2f8acd-f477-4704-9f46-ae480f16722a" providerId="AD" clId="Web-{FF08A34B-7F64-4568-959D-A9E3A82ACE85}" dt="2025-02-27T15:11:02.150" v="11"/>
        <pc:sldMkLst>
          <pc:docMk/>
          <pc:sldMk cId="4159459676" sldId="4390"/>
        </pc:sldMkLst>
      </pc:sldChg>
    </pc:docChg>
  </pc:docChgLst>
  <pc:docChgLst>
    <pc:chgData name="Maynara de Almeida Furquim" userId="S::md064157@fh-muenster.de::cb2f8acd-f477-4704-9f46-ae480f16722a" providerId="AD" clId="Web-{9B6A74A8-A1A8-4A86-87C9-4CCF5D814AAB}"/>
    <pc:docChg chg="modSld">
      <pc:chgData name="Maynara de Almeida Furquim" userId="S::md064157@fh-muenster.de::cb2f8acd-f477-4704-9f46-ae480f16722a" providerId="AD" clId="Web-{9B6A74A8-A1A8-4A86-87C9-4CCF5D814AAB}" dt="2025-02-28T08:31:35.639" v="1" actId="20577"/>
      <pc:docMkLst>
        <pc:docMk/>
      </pc:docMkLst>
      <pc:sldChg chg="modSp">
        <pc:chgData name="Maynara de Almeida Furquim" userId="S::md064157@fh-muenster.de::cb2f8acd-f477-4704-9f46-ae480f16722a" providerId="AD" clId="Web-{9B6A74A8-A1A8-4A86-87C9-4CCF5D814AAB}" dt="2025-02-28T08:31:35.639" v="1" actId="20577"/>
        <pc:sldMkLst>
          <pc:docMk/>
          <pc:sldMk cId="3741486635" sldId="4392"/>
        </pc:sldMkLst>
      </pc:sldChg>
    </pc:docChg>
  </pc:docChgLst>
  <pc:docChgLst>
    <pc:chgData name="Maynara de Almeida Furquim" userId="S::md064157@fh-muenster.de::cb2f8acd-f477-4704-9f46-ae480f16722a" providerId="AD" clId="Web-{A2C12676-7D95-43C0-882C-697A67246E1D}"/>
    <pc:docChg chg="modSld">
      <pc:chgData name="Maynara de Almeida Furquim" userId="S::md064157@fh-muenster.de::cb2f8acd-f477-4704-9f46-ae480f16722a" providerId="AD" clId="Web-{A2C12676-7D95-43C0-882C-697A67246E1D}" dt="2025-07-23T10:05:59.910" v="0" actId="20577"/>
      <pc:docMkLst>
        <pc:docMk/>
      </pc:docMkLst>
      <pc:sldChg chg="modSp">
        <pc:chgData name="Maynara de Almeida Furquim" userId="S::md064157@fh-muenster.de::cb2f8acd-f477-4704-9f46-ae480f16722a" providerId="AD" clId="Web-{A2C12676-7D95-43C0-882C-697A67246E1D}" dt="2025-07-23T10:05:59.910" v="0" actId="20577"/>
        <pc:sldMkLst>
          <pc:docMk/>
          <pc:sldMk cId="1970309721" sldId="4562"/>
        </pc:sldMkLst>
        <pc:spChg chg="mod">
          <ac:chgData name="Maynara de Almeida Furquim" userId="S::md064157@fh-muenster.de::cb2f8acd-f477-4704-9f46-ae480f16722a" providerId="AD" clId="Web-{A2C12676-7D95-43C0-882C-697A67246E1D}" dt="2025-07-23T10:05:59.910" v="0" actId="20577"/>
          <ac:spMkLst>
            <pc:docMk/>
            <pc:sldMk cId="1970309721" sldId="4562"/>
            <ac:spMk id="21" creationId="{E66C7987-60BB-DC47-A0C2-99C652EF4EF7}"/>
          </ac:spMkLst>
        </pc:spChg>
      </pc:sldChg>
    </pc:docChg>
  </pc:docChgLst>
  <pc:docChgLst>
    <pc:chgData name="Maynara de Almeida Furquim" userId="S::md064157@fh-muenster.de::cb2f8acd-f477-4704-9f46-ae480f16722a" providerId="AD" clId="Web-{F00AC68C-76B3-41B5-AD04-F6EAACF0420A}"/>
    <pc:docChg chg="modSld">
      <pc:chgData name="Maynara de Almeida Furquim" userId="S::md064157@fh-muenster.de::cb2f8acd-f477-4704-9f46-ae480f16722a" providerId="AD" clId="Web-{F00AC68C-76B3-41B5-AD04-F6EAACF0420A}" dt="2025-02-28T11:30:30.230" v="9" actId="20577"/>
      <pc:docMkLst>
        <pc:docMk/>
      </pc:docMkLst>
      <pc:sldChg chg="modSp">
        <pc:chgData name="Maynara de Almeida Furquim" userId="S::md064157@fh-muenster.de::cb2f8acd-f477-4704-9f46-ae480f16722a" providerId="AD" clId="Web-{F00AC68C-76B3-41B5-AD04-F6EAACF0420A}" dt="2025-02-28T11:30:30.230" v="9" actId="20577"/>
        <pc:sldMkLst>
          <pc:docMk/>
          <pc:sldMk cId="3015793550" sldId="4398"/>
        </pc:sldMkLst>
      </pc:sldChg>
    </pc:docChg>
  </pc:docChgLst>
  <pc:docChgLst>
    <pc:chgData name="Maynara de Almeida Furquim" userId="S::md064157@fh-muenster.de::cb2f8acd-f477-4704-9f46-ae480f16722a" providerId="AD" clId="Web-{5A7D618C-ECC8-4E30-8558-E8C3D476EBE3}"/>
    <pc:docChg chg="addSld modSld">
      <pc:chgData name="Maynara de Almeida Furquim" userId="S::md064157@fh-muenster.de::cb2f8acd-f477-4704-9f46-ae480f16722a" providerId="AD" clId="Web-{5A7D618C-ECC8-4E30-8558-E8C3D476EBE3}" dt="2025-02-27T16:01:27.723" v="16" actId="20577"/>
      <pc:docMkLst>
        <pc:docMk/>
      </pc:docMkLst>
      <pc:sldChg chg="modSp">
        <pc:chgData name="Maynara de Almeida Furquim" userId="S::md064157@fh-muenster.de::cb2f8acd-f477-4704-9f46-ae480f16722a" providerId="AD" clId="Web-{5A7D618C-ECC8-4E30-8558-E8C3D476EBE3}" dt="2025-02-27T15:51:19.561" v="14" actId="20577"/>
        <pc:sldMkLst>
          <pc:docMk/>
          <pc:sldMk cId="4159459676" sldId="4390"/>
        </pc:sldMkLst>
      </pc:sldChg>
      <pc:sldChg chg="modSp new">
        <pc:chgData name="Maynara de Almeida Furquim" userId="S::md064157@fh-muenster.de::cb2f8acd-f477-4704-9f46-ae480f16722a" providerId="AD" clId="Web-{5A7D618C-ECC8-4E30-8558-E8C3D476EBE3}" dt="2025-02-27T16:01:27.723" v="16" actId="20577"/>
        <pc:sldMkLst>
          <pc:docMk/>
          <pc:sldMk cId="3169594756" sldId="4391"/>
        </pc:sldMkLst>
      </pc:sldChg>
    </pc:docChg>
  </pc:docChgLst>
  <pc:docChgLst>
    <pc:chgData name="Maynara de Almeida Furquim" userId="S::md064157@fh-muenster.de::cb2f8acd-f477-4704-9f46-ae480f16722a" providerId="AD" clId="Web-{C8E36522-6D3C-4AF2-9331-3ADA3DE31792}"/>
    <pc:docChg chg="addSld modSld">
      <pc:chgData name="Maynara de Almeida Furquim" userId="S::md064157@fh-muenster.de::cb2f8acd-f477-4704-9f46-ae480f16722a" providerId="AD" clId="Web-{C8E36522-6D3C-4AF2-9331-3ADA3DE31792}" dt="2025-02-28T08:45:46.580" v="4" actId="20577"/>
      <pc:docMkLst>
        <pc:docMk/>
      </pc:docMkLst>
      <pc:sldChg chg="modSp new">
        <pc:chgData name="Maynara de Almeida Furquim" userId="S::md064157@fh-muenster.de::cb2f8acd-f477-4704-9f46-ae480f16722a" providerId="AD" clId="Web-{C8E36522-6D3C-4AF2-9331-3ADA3DE31792}" dt="2025-02-28T08:45:46.580" v="4" actId="20577"/>
        <pc:sldMkLst>
          <pc:docMk/>
          <pc:sldMk cId="3862955336" sldId="4393"/>
        </pc:sldMkLst>
      </pc:sldChg>
    </pc:docChg>
  </pc:docChgLst>
  <pc:docChgLst>
    <pc:chgData name="Paula Schüppenhauer" userId="53231c67-f842-40ae-9d40-eec1b0ea5f50" providerId="ADAL" clId="{64214591-14BD-42E0-8E1C-87D6FBA3F3C0}"/>
    <pc:docChg chg="addSld modSld">
      <pc:chgData name="Paula Schüppenhauer" userId="53231c67-f842-40ae-9d40-eec1b0ea5f50" providerId="ADAL" clId="{64214591-14BD-42E0-8E1C-87D6FBA3F3C0}" dt="2025-07-16T13:57:50.310" v="0"/>
      <pc:docMkLst>
        <pc:docMk/>
      </pc:docMkLst>
      <pc:sldChg chg="add">
        <pc:chgData name="Paula Schüppenhauer" userId="53231c67-f842-40ae-9d40-eec1b0ea5f50" providerId="ADAL" clId="{64214591-14BD-42E0-8E1C-87D6FBA3F3C0}" dt="2025-07-16T13:57:50.310" v="0"/>
        <pc:sldMkLst>
          <pc:docMk/>
          <pc:sldMk cId="1970309721" sldId="4562"/>
        </pc:sldMkLst>
      </pc:sldChg>
    </pc:docChg>
  </pc:docChgLst>
  <pc:docChgLst>
    <pc:chgData name="Maynara de Almeida Furquim" userId="S::md064157@fh-muenster.de::cb2f8acd-f477-4704-9f46-ae480f16722a" providerId="AD" clId="Web-{E8670DEB-E1B6-4E93-879B-2E33931E503E}"/>
    <pc:docChg chg="addSld modSld">
      <pc:chgData name="Maynara de Almeida Furquim" userId="S::md064157@fh-muenster.de::cb2f8acd-f477-4704-9f46-ae480f16722a" providerId="AD" clId="Web-{E8670DEB-E1B6-4E93-879B-2E33931E503E}" dt="2025-02-27T12:50:28.747" v="48" actId="20577"/>
      <pc:docMkLst>
        <pc:docMk/>
      </pc:docMkLst>
      <pc:sldChg chg="modSp">
        <pc:chgData name="Maynara de Almeida Furquim" userId="S::md064157@fh-muenster.de::cb2f8acd-f477-4704-9f46-ae480f16722a" providerId="AD" clId="Web-{E8670DEB-E1B6-4E93-879B-2E33931E503E}" dt="2025-02-27T10:23:12.880" v="18" actId="20577"/>
        <pc:sldMkLst>
          <pc:docMk/>
          <pc:sldMk cId="3045853204" sldId="4386"/>
        </pc:sldMkLst>
      </pc:sldChg>
      <pc:sldChg chg="modSp new mod modClrScheme chgLayout">
        <pc:chgData name="Maynara de Almeida Furquim" userId="S::md064157@fh-muenster.de::cb2f8acd-f477-4704-9f46-ae480f16722a" providerId="AD" clId="Web-{E8670DEB-E1B6-4E93-879B-2E33931E503E}" dt="2025-02-27T10:36:13.127" v="41" actId="20577"/>
        <pc:sldMkLst>
          <pc:docMk/>
          <pc:sldMk cId="769649442" sldId="4387"/>
        </pc:sldMkLst>
      </pc:sldChg>
      <pc:sldChg chg="modSp new">
        <pc:chgData name="Maynara de Almeida Furquim" userId="S::md064157@fh-muenster.de::cb2f8acd-f477-4704-9f46-ae480f16722a" providerId="AD" clId="Web-{E8670DEB-E1B6-4E93-879B-2E33931E503E}" dt="2025-02-27T12:50:28.747" v="48" actId="20577"/>
        <pc:sldMkLst>
          <pc:docMk/>
          <pc:sldMk cId="1374461233" sldId="4388"/>
        </pc:sldMkLst>
      </pc:sldChg>
    </pc:docChg>
  </pc:docChgLst>
  <pc:docChgLst>
    <pc:chgData name="Maynara de Almeida Furquim" userId="S::md064157@fh-muenster.de::cb2f8acd-f477-4704-9f46-ae480f16722a" providerId="AD" clId="Web-{AE5D704A-31CA-4428-82B7-2398D0FAB837}"/>
    <pc:docChg chg="modSld">
      <pc:chgData name="Maynara de Almeida Furquim" userId="S::md064157@fh-muenster.de::cb2f8acd-f477-4704-9f46-ae480f16722a" providerId="AD" clId="Web-{AE5D704A-31CA-4428-82B7-2398D0FAB837}" dt="2025-02-27T13:53:09.338" v="44" actId="20577"/>
      <pc:docMkLst>
        <pc:docMk/>
      </pc:docMkLst>
      <pc:sldChg chg="modSp">
        <pc:chgData name="Maynara de Almeida Furquim" userId="S::md064157@fh-muenster.de::cb2f8acd-f477-4704-9f46-ae480f16722a" providerId="AD" clId="Web-{AE5D704A-31CA-4428-82B7-2398D0FAB837}" dt="2025-02-27T13:53:09.338" v="44" actId="20577"/>
        <pc:sldMkLst>
          <pc:docMk/>
          <pc:sldMk cId="99684886" sldId="4384"/>
        </pc:sldMkLst>
      </pc:sldChg>
      <pc:sldChg chg="modSp">
        <pc:chgData name="Maynara de Almeida Furquim" userId="S::md064157@fh-muenster.de::cb2f8acd-f477-4704-9f46-ae480f16722a" providerId="AD" clId="Web-{AE5D704A-31CA-4428-82B7-2398D0FAB837}" dt="2025-02-27T13:41:35.312" v="18"/>
        <pc:sldMkLst>
          <pc:docMk/>
          <pc:sldMk cId="622386107" sldId="4389"/>
        </pc:sldMkLst>
      </pc:sldChg>
    </pc:docChg>
  </pc:docChgLst>
  <pc:docChgLst>
    <pc:chgData name="Maynara de Almeida Furquim" userId="S::md064157@fh-muenster.de::cb2f8acd-f477-4704-9f46-ae480f16722a" providerId="AD" clId="Web-{73F98525-04E2-4D21-9503-13E7551B1099}"/>
    <pc:docChg chg="addSld modSld">
      <pc:chgData name="Maynara de Almeida Furquim" userId="S::md064157@fh-muenster.de::cb2f8acd-f477-4704-9f46-ae480f16722a" providerId="AD" clId="Web-{73F98525-04E2-4D21-9503-13E7551B1099}" dt="2025-02-25T15:28:56.840" v="2" actId="20577"/>
      <pc:docMkLst>
        <pc:docMk/>
      </pc:docMkLst>
      <pc:sldChg chg="delSp modSp new mod modClrScheme chgLayout">
        <pc:chgData name="Maynara de Almeida Furquim" userId="S::md064157@fh-muenster.de::cb2f8acd-f477-4704-9f46-ae480f16722a" providerId="AD" clId="Web-{73F98525-04E2-4D21-9503-13E7551B1099}" dt="2025-02-25T15:28:56.840" v="2" actId="20577"/>
        <pc:sldMkLst>
          <pc:docMk/>
          <pc:sldMk cId="743310190" sldId="4385"/>
        </pc:sldMkLst>
      </pc:sldChg>
    </pc:docChg>
  </pc:docChgLst>
  <pc:docChgLst>
    <pc:chgData name="Paula Schüppenhauer" userId="53231c67-f842-40ae-9d40-eec1b0ea5f50" providerId="ADAL" clId="{99307567-7385-4CD9-B6E0-CC21900E981E}"/>
    <pc:docChg chg="undo addSld delSld modSld">
      <pc:chgData name="Paula Schüppenhauer" userId="53231c67-f842-40ae-9d40-eec1b0ea5f50" providerId="ADAL" clId="{99307567-7385-4CD9-B6E0-CC21900E981E}" dt="2025-07-22T17:30:34.816" v="668" actId="14826"/>
      <pc:docMkLst>
        <pc:docMk/>
      </pc:docMkLst>
      <pc:sldChg chg="del">
        <pc:chgData name="Paula Schüppenhauer" userId="53231c67-f842-40ae-9d40-eec1b0ea5f50" providerId="ADAL" clId="{99307567-7385-4CD9-B6E0-CC21900E981E}" dt="2025-07-16T14:02:09.071" v="2" actId="47"/>
        <pc:sldMkLst>
          <pc:docMk/>
          <pc:sldMk cId="30286005" sldId="4306"/>
        </pc:sldMkLst>
      </pc:sldChg>
      <pc:sldChg chg="del">
        <pc:chgData name="Paula Schüppenhauer" userId="53231c67-f842-40ae-9d40-eec1b0ea5f50" providerId="ADAL" clId="{99307567-7385-4CD9-B6E0-CC21900E981E}" dt="2025-07-16T14:02:19.722" v="4" actId="47"/>
        <pc:sldMkLst>
          <pc:docMk/>
          <pc:sldMk cId="3600211200" sldId="4340"/>
        </pc:sldMkLst>
      </pc:sldChg>
      <pc:sldChg chg="modSp mod">
        <pc:chgData name="Paula Schüppenhauer" userId="53231c67-f842-40ae-9d40-eec1b0ea5f50" providerId="ADAL" clId="{99307567-7385-4CD9-B6E0-CC21900E981E}" dt="2025-07-22T17:22:57.759" v="570" actId="14826"/>
        <pc:sldMkLst>
          <pc:docMk/>
          <pc:sldMk cId="3993980374" sldId="4347"/>
        </pc:sldMkLst>
        <pc:picChg chg="mod">
          <ac:chgData name="Paula Schüppenhauer" userId="53231c67-f842-40ae-9d40-eec1b0ea5f50" providerId="ADAL" clId="{99307567-7385-4CD9-B6E0-CC21900E981E}" dt="2025-07-22T17:22:57.759" v="570" actId="14826"/>
          <ac:picMkLst>
            <pc:docMk/>
            <pc:sldMk cId="3993980374" sldId="4347"/>
            <ac:picMk id="5" creationId="{93B8B6A2-68AE-E363-E110-145DF0E68D05}"/>
          </ac:picMkLst>
        </pc:picChg>
      </pc:sldChg>
      <pc:sldChg chg="modSp mod">
        <pc:chgData name="Paula Schüppenhauer" userId="53231c67-f842-40ae-9d40-eec1b0ea5f50" providerId="ADAL" clId="{99307567-7385-4CD9-B6E0-CC21900E981E}" dt="2025-07-22T17:22:12.859" v="569" actId="14826"/>
        <pc:sldMkLst>
          <pc:docMk/>
          <pc:sldMk cId="3559636693" sldId="4352"/>
        </pc:sldMkLst>
        <pc:picChg chg="mod">
          <ac:chgData name="Paula Schüppenhauer" userId="53231c67-f842-40ae-9d40-eec1b0ea5f50" providerId="ADAL" clId="{99307567-7385-4CD9-B6E0-CC21900E981E}" dt="2025-07-22T17:22:12.859" v="569" actId="14826"/>
          <ac:picMkLst>
            <pc:docMk/>
            <pc:sldMk cId="3559636693" sldId="4352"/>
            <ac:picMk id="7" creationId="{CDAF4621-234A-1B3A-5C6E-4EC3C1BAECAC}"/>
          </ac:picMkLst>
        </pc:picChg>
      </pc:sldChg>
      <pc:sldChg chg="modSp mod">
        <pc:chgData name="Paula Schüppenhauer" userId="53231c67-f842-40ae-9d40-eec1b0ea5f50" providerId="ADAL" clId="{99307567-7385-4CD9-B6E0-CC21900E981E}" dt="2025-07-22T17:19:33.931" v="568" actId="18131"/>
        <pc:sldMkLst>
          <pc:docMk/>
          <pc:sldMk cId="2167061073" sldId="4353"/>
        </pc:sldMkLst>
        <pc:picChg chg="mod modCrop">
          <ac:chgData name="Paula Schüppenhauer" userId="53231c67-f842-40ae-9d40-eec1b0ea5f50" providerId="ADAL" clId="{99307567-7385-4CD9-B6E0-CC21900E981E}" dt="2025-07-22T17:19:33.931" v="568" actId="18131"/>
          <ac:picMkLst>
            <pc:docMk/>
            <pc:sldMk cId="2167061073" sldId="4353"/>
            <ac:picMk id="4" creationId="{75808DC6-BFF6-DCAA-42AF-0822E184EE02}"/>
          </ac:picMkLst>
        </pc:picChg>
      </pc:sldChg>
      <pc:sldChg chg="modSp mod">
        <pc:chgData name="Paula Schüppenhauer" userId="53231c67-f842-40ae-9d40-eec1b0ea5f50" providerId="ADAL" clId="{99307567-7385-4CD9-B6E0-CC21900E981E}" dt="2025-07-22T17:26:11.363" v="574" actId="18131"/>
        <pc:sldMkLst>
          <pc:docMk/>
          <pc:sldMk cId="2095219051" sldId="4358"/>
        </pc:sldMkLst>
        <pc:picChg chg="mod modCrop">
          <ac:chgData name="Paula Schüppenhauer" userId="53231c67-f842-40ae-9d40-eec1b0ea5f50" providerId="ADAL" clId="{99307567-7385-4CD9-B6E0-CC21900E981E}" dt="2025-07-22T17:26:11.363" v="574" actId="18131"/>
          <ac:picMkLst>
            <pc:docMk/>
            <pc:sldMk cId="2095219051" sldId="4358"/>
            <ac:picMk id="6" creationId="{DBA1CF19-C37D-DEAE-0FC7-5B89D243446A}"/>
          </ac:picMkLst>
        </pc:picChg>
      </pc:sldChg>
      <pc:sldChg chg="del">
        <pc:chgData name="Paula Schüppenhauer" userId="53231c67-f842-40ae-9d40-eec1b0ea5f50" providerId="ADAL" clId="{99307567-7385-4CD9-B6E0-CC21900E981E}" dt="2025-07-16T14:02:19.121" v="3" actId="47"/>
        <pc:sldMkLst>
          <pc:docMk/>
          <pc:sldMk cId="24358105" sldId="4360"/>
        </pc:sldMkLst>
      </pc:sldChg>
      <pc:sldChg chg="modSp mod">
        <pc:chgData name="Paula Schüppenhauer" userId="53231c67-f842-40ae-9d40-eec1b0ea5f50" providerId="ADAL" clId="{99307567-7385-4CD9-B6E0-CC21900E981E}" dt="2025-07-22T17:30:34.816" v="668" actId="14826"/>
        <pc:sldMkLst>
          <pc:docMk/>
          <pc:sldMk cId="2569751629" sldId="4361"/>
        </pc:sldMkLst>
        <pc:spChg chg="mod">
          <ac:chgData name="Paula Schüppenhauer" userId="53231c67-f842-40ae-9d40-eec1b0ea5f50" providerId="ADAL" clId="{99307567-7385-4CD9-B6E0-CC21900E981E}" dt="2025-07-22T17:29:54.698" v="667" actId="1038"/>
          <ac:spMkLst>
            <pc:docMk/>
            <pc:sldMk cId="2569751629" sldId="4361"/>
            <ac:spMk id="2" creationId="{8E5437FA-74FF-EC86-5E05-E6DDF1123824}"/>
          </ac:spMkLst>
        </pc:spChg>
        <pc:spChg chg="mod">
          <ac:chgData name="Paula Schüppenhauer" userId="53231c67-f842-40ae-9d40-eec1b0ea5f50" providerId="ADAL" clId="{99307567-7385-4CD9-B6E0-CC21900E981E}" dt="2025-07-22T17:29:54.698" v="667" actId="1038"/>
          <ac:spMkLst>
            <pc:docMk/>
            <pc:sldMk cId="2569751629" sldId="4361"/>
            <ac:spMk id="3" creationId="{20494D68-D353-47C6-B730-DE447EE290E3}"/>
          </ac:spMkLst>
        </pc:spChg>
        <pc:spChg chg="mod">
          <ac:chgData name="Paula Schüppenhauer" userId="53231c67-f842-40ae-9d40-eec1b0ea5f50" providerId="ADAL" clId="{99307567-7385-4CD9-B6E0-CC21900E981E}" dt="2025-07-22T17:29:54.698" v="667" actId="1038"/>
          <ac:spMkLst>
            <pc:docMk/>
            <pc:sldMk cId="2569751629" sldId="4361"/>
            <ac:spMk id="4" creationId="{F87B0329-FFE7-BEC1-4248-F7C415610DC6}"/>
          </ac:spMkLst>
        </pc:spChg>
        <pc:spChg chg="mod">
          <ac:chgData name="Paula Schüppenhauer" userId="53231c67-f842-40ae-9d40-eec1b0ea5f50" providerId="ADAL" clId="{99307567-7385-4CD9-B6E0-CC21900E981E}" dt="2025-07-22T17:29:54.698" v="667" actId="1038"/>
          <ac:spMkLst>
            <pc:docMk/>
            <pc:sldMk cId="2569751629" sldId="4361"/>
            <ac:spMk id="7" creationId="{50091D40-1BB2-F037-576B-42E20D5757BA}"/>
          </ac:spMkLst>
        </pc:spChg>
        <pc:spChg chg="mod">
          <ac:chgData name="Paula Schüppenhauer" userId="53231c67-f842-40ae-9d40-eec1b0ea5f50" providerId="ADAL" clId="{99307567-7385-4CD9-B6E0-CC21900E981E}" dt="2025-07-22T17:29:54.698" v="667" actId="1038"/>
          <ac:spMkLst>
            <pc:docMk/>
            <pc:sldMk cId="2569751629" sldId="4361"/>
            <ac:spMk id="14" creationId="{BE59536B-CB14-6A49-9925-C70C0915408D}"/>
          </ac:spMkLst>
        </pc:spChg>
        <pc:spChg chg="mod">
          <ac:chgData name="Paula Schüppenhauer" userId="53231c67-f842-40ae-9d40-eec1b0ea5f50" providerId="ADAL" clId="{99307567-7385-4CD9-B6E0-CC21900E981E}" dt="2025-07-22T17:29:54.698" v="667" actId="1038"/>
          <ac:spMkLst>
            <pc:docMk/>
            <pc:sldMk cId="2569751629" sldId="4361"/>
            <ac:spMk id="15" creationId="{04695EEA-D075-3642-8CB0-45ED61E791B1}"/>
          </ac:spMkLst>
        </pc:spChg>
        <pc:picChg chg="mod modCrop">
          <ac:chgData name="Paula Schüppenhauer" userId="53231c67-f842-40ae-9d40-eec1b0ea5f50" providerId="ADAL" clId="{99307567-7385-4CD9-B6E0-CC21900E981E}" dt="2025-07-22T17:30:34.816" v="668" actId="14826"/>
          <ac:picMkLst>
            <pc:docMk/>
            <pc:sldMk cId="2569751629" sldId="4361"/>
            <ac:picMk id="6" creationId="{DBA1CF19-C37D-DEAE-0FC7-5B89D243446A}"/>
          </ac:picMkLst>
        </pc:picChg>
      </pc:sldChg>
      <pc:sldChg chg="del">
        <pc:chgData name="Paula Schüppenhauer" userId="53231c67-f842-40ae-9d40-eec1b0ea5f50" providerId="ADAL" clId="{99307567-7385-4CD9-B6E0-CC21900E981E}" dt="2025-07-16T14:03:04.685" v="31" actId="47"/>
        <pc:sldMkLst>
          <pc:docMk/>
          <pc:sldMk cId="2573948515" sldId="4362"/>
        </pc:sldMkLst>
      </pc:sldChg>
      <pc:sldChg chg="del">
        <pc:chgData name="Paula Schüppenhauer" userId="53231c67-f842-40ae-9d40-eec1b0ea5f50" providerId="ADAL" clId="{99307567-7385-4CD9-B6E0-CC21900E981E}" dt="2025-07-16T14:03:05.392" v="32" actId="47"/>
        <pc:sldMkLst>
          <pc:docMk/>
          <pc:sldMk cId="861080955" sldId="4365"/>
        </pc:sldMkLst>
      </pc:sldChg>
      <pc:sldChg chg="del">
        <pc:chgData name="Paula Schüppenhauer" userId="53231c67-f842-40ae-9d40-eec1b0ea5f50" providerId="ADAL" clId="{99307567-7385-4CD9-B6E0-CC21900E981E}" dt="2025-07-16T14:02:20.342" v="5" actId="47"/>
        <pc:sldMkLst>
          <pc:docMk/>
          <pc:sldMk cId="117442632" sldId="4366"/>
        </pc:sldMkLst>
      </pc:sldChg>
      <pc:sldChg chg="del">
        <pc:chgData name="Paula Schüppenhauer" userId="53231c67-f842-40ae-9d40-eec1b0ea5f50" providerId="ADAL" clId="{99307567-7385-4CD9-B6E0-CC21900E981E}" dt="2025-07-16T14:03:05.880" v="33" actId="47"/>
        <pc:sldMkLst>
          <pc:docMk/>
          <pc:sldMk cId="2197716965" sldId="4368"/>
        </pc:sldMkLst>
      </pc:sldChg>
      <pc:sldChg chg="del">
        <pc:chgData name="Paula Schüppenhauer" userId="53231c67-f842-40ae-9d40-eec1b0ea5f50" providerId="ADAL" clId="{99307567-7385-4CD9-B6E0-CC21900E981E}" dt="2025-07-16T14:02:21.084" v="6" actId="47"/>
        <pc:sldMkLst>
          <pc:docMk/>
          <pc:sldMk cId="3896579637" sldId="4369"/>
        </pc:sldMkLst>
      </pc:sldChg>
      <pc:sldChg chg="del">
        <pc:chgData name="Paula Schüppenhauer" userId="53231c67-f842-40ae-9d40-eec1b0ea5f50" providerId="ADAL" clId="{99307567-7385-4CD9-B6E0-CC21900E981E}" dt="2025-07-16T14:02:32.083" v="19" actId="47"/>
        <pc:sldMkLst>
          <pc:docMk/>
          <pc:sldMk cId="2780186971" sldId="4370"/>
        </pc:sldMkLst>
      </pc:sldChg>
      <pc:sldChg chg="del">
        <pc:chgData name="Paula Schüppenhauer" userId="53231c67-f842-40ae-9d40-eec1b0ea5f50" providerId="ADAL" clId="{99307567-7385-4CD9-B6E0-CC21900E981E}" dt="2025-07-16T14:02:37.229" v="25" actId="47"/>
        <pc:sldMkLst>
          <pc:docMk/>
          <pc:sldMk cId="2525538301" sldId="4371"/>
        </pc:sldMkLst>
      </pc:sldChg>
      <pc:sldChg chg="del">
        <pc:chgData name="Paula Schüppenhauer" userId="53231c67-f842-40ae-9d40-eec1b0ea5f50" providerId="ADAL" clId="{99307567-7385-4CD9-B6E0-CC21900E981E}" dt="2025-07-16T14:03:06.634" v="34" actId="47"/>
        <pc:sldMkLst>
          <pc:docMk/>
          <pc:sldMk cId="2253308585" sldId="4375"/>
        </pc:sldMkLst>
      </pc:sldChg>
      <pc:sldChg chg="del">
        <pc:chgData name="Paula Schüppenhauer" userId="53231c67-f842-40ae-9d40-eec1b0ea5f50" providerId="ADAL" clId="{99307567-7385-4CD9-B6E0-CC21900E981E}" dt="2025-07-16T14:03:15.933" v="47" actId="47"/>
        <pc:sldMkLst>
          <pc:docMk/>
          <pc:sldMk cId="2541906210" sldId="4376"/>
        </pc:sldMkLst>
      </pc:sldChg>
      <pc:sldChg chg="del">
        <pc:chgData name="Paula Schüppenhauer" userId="53231c67-f842-40ae-9d40-eec1b0ea5f50" providerId="ADAL" clId="{99307567-7385-4CD9-B6E0-CC21900E981E}" dt="2025-07-16T14:03:21.369" v="55" actId="47"/>
        <pc:sldMkLst>
          <pc:docMk/>
          <pc:sldMk cId="1160628917" sldId="4377"/>
        </pc:sldMkLst>
      </pc:sldChg>
      <pc:sldChg chg="del">
        <pc:chgData name="Paula Schüppenhauer" userId="53231c67-f842-40ae-9d40-eec1b0ea5f50" providerId="ADAL" clId="{99307567-7385-4CD9-B6E0-CC21900E981E}" dt="2025-07-16T14:03:26.878" v="63" actId="47"/>
        <pc:sldMkLst>
          <pc:docMk/>
          <pc:sldMk cId="2382583228" sldId="4378"/>
        </pc:sldMkLst>
      </pc:sldChg>
      <pc:sldChg chg="del">
        <pc:chgData name="Paula Schüppenhauer" userId="53231c67-f842-40ae-9d40-eec1b0ea5f50" providerId="ADAL" clId="{99307567-7385-4CD9-B6E0-CC21900E981E}" dt="2025-07-16T14:03:31.561" v="70" actId="47"/>
        <pc:sldMkLst>
          <pc:docMk/>
          <pc:sldMk cId="2024320770" sldId="4379"/>
        </pc:sldMkLst>
      </pc:sldChg>
      <pc:sldChg chg="del">
        <pc:chgData name="Paula Schüppenhauer" userId="53231c67-f842-40ae-9d40-eec1b0ea5f50" providerId="ADAL" clId="{99307567-7385-4CD9-B6E0-CC21900E981E}" dt="2025-07-16T14:03:40.173" v="78" actId="47"/>
        <pc:sldMkLst>
          <pc:docMk/>
          <pc:sldMk cId="677900263" sldId="4380"/>
        </pc:sldMkLst>
      </pc:sldChg>
      <pc:sldChg chg="del">
        <pc:chgData name="Paula Schüppenhauer" userId="53231c67-f842-40ae-9d40-eec1b0ea5f50" providerId="ADAL" clId="{99307567-7385-4CD9-B6E0-CC21900E981E}" dt="2025-07-16T14:03:43.888" v="85" actId="47"/>
        <pc:sldMkLst>
          <pc:docMk/>
          <pc:sldMk cId="4049571944" sldId="4381"/>
        </pc:sldMkLst>
      </pc:sldChg>
      <pc:sldChg chg="del">
        <pc:chgData name="Paula Schüppenhauer" userId="53231c67-f842-40ae-9d40-eec1b0ea5f50" providerId="ADAL" clId="{99307567-7385-4CD9-B6E0-CC21900E981E}" dt="2025-07-16T14:03:50.254" v="93" actId="47"/>
        <pc:sldMkLst>
          <pc:docMk/>
          <pc:sldMk cId="3521630136" sldId="4382"/>
        </pc:sldMkLst>
      </pc:sldChg>
      <pc:sldChg chg="del">
        <pc:chgData name="Paula Schüppenhauer" userId="53231c67-f842-40ae-9d40-eec1b0ea5f50" providerId="ADAL" clId="{99307567-7385-4CD9-B6E0-CC21900E981E}" dt="2025-07-16T14:03:54.300" v="98" actId="47"/>
        <pc:sldMkLst>
          <pc:docMk/>
          <pc:sldMk cId="1714994188" sldId="4383"/>
        </pc:sldMkLst>
      </pc:sldChg>
      <pc:sldChg chg="del">
        <pc:chgData name="Paula Schüppenhauer" userId="53231c67-f842-40ae-9d40-eec1b0ea5f50" providerId="ADAL" clId="{99307567-7385-4CD9-B6E0-CC21900E981E}" dt="2025-07-16T14:02:22.231" v="7" actId="47"/>
        <pc:sldMkLst>
          <pc:docMk/>
          <pc:sldMk cId="3045853204" sldId="4386"/>
        </pc:sldMkLst>
      </pc:sldChg>
      <pc:sldChg chg="del">
        <pc:chgData name="Paula Schüppenhauer" userId="53231c67-f842-40ae-9d40-eec1b0ea5f50" providerId="ADAL" clId="{99307567-7385-4CD9-B6E0-CC21900E981E}" dt="2025-07-16T14:02:38.376" v="27" actId="47"/>
        <pc:sldMkLst>
          <pc:docMk/>
          <pc:sldMk cId="1374461233" sldId="4388"/>
        </pc:sldMkLst>
      </pc:sldChg>
      <pc:sldChg chg="del">
        <pc:chgData name="Paula Schüppenhauer" userId="53231c67-f842-40ae-9d40-eec1b0ea5f50" providerId="ADAL" clId="{99307567-7385-4CD9-B6E0-CC21900E981E}" dt="2025-07-16T14:03:07.625" v="35" actId="47"/>
        <pc:sldMkLst>
          <pc:docMk/>
          <pc:sldMk cId="4159459676" sldId="4390"/>
        </pc:sldMkLst>
      </pc:sldChg>
      <pc:sldChg chg="del">
        <pc:chgData name="Paula Schüppenhauer" userId="53231c67-f842-40ae-9d40-eec1b0ea5f50" providerId="ADAL" clId="{99307567-7385-4CD9-B6E0-CC21900E981E}" dt="2025-07-16T14:02:29.773" v="17" actId="47"/>
        <pc:sldMkLst>
          <pc:docMk/>
          <pc:sldMk cId="2685419756" sldId="4399"/>
        </pc:sldMkLst>
      </pc:sldChg>
      <pc:sldChg chg="del">
        <pc:chgData name="Paula Schüppenhauer" userId="53231c67-f842-40ae-9d40-eec1b0ea5f50" providerId="ADAL" clId="{99307567-7385-4CD9-B6E0-CC21900E981E}" dt="2025-07-16T14:02:30.927" v="18" actId="47"/>
        <pc:sldMkLst>
          <pc:docMk/>
          <pc:sldMk cId="1269555117" sldId="4400"/>
        </pc:sldMkLst>
      </pc:sldChg>
      <pc:sldChg chg="del">
        <pc:chgData name="Paula Schüppenhauer" userId="53231c67-f842-40ae-9d40-eec1b0ea5f50" providerId="ADAL" clId="{99307567-7385-4CD9-B6E0-CC21900E981E}" dt="2025-07-16T14:02:34.421" v="22" actId="47"/>
        <pc:sldMkLst>
          <pc:docMk/>
          <pc:sldMk cId="968714905" sldId="4401"/>
        </pc:sldMkLst>
      </pc:sldChg>
      <pc:sldChg chg="del">
        <pc:chgData name="Paula Schüppenhauer" userId="53231c67-f842-40ae-9d40-eec1b0ea5f50" providerId="ADAL" clId="{99307567-7385-4CD9-B6E0-CC21900E981E}" dt="2025-07-16T14:02:35.446" v="23" actId="47"/>
        <pc:sldMkLst>
          <pc:docMk/>
          <pc:sldMk cId="3491608811" sldId="4402"/>
        </pc:sldMkLst>
      </pc:sldChg>
      <pc:sldChg chg="del">
        <pc:chgData name="Paula Schüppenhauer" userId="53231c67-f842-40ae-9d40-eec1b0ea5f50" providerId="ADAL" clId="{99307567-7385-4CD9-B6E0-CC21900E981E}" dt="2025-07-16T14:02:28.905" v="16" actId="47"/>
        <pc:sldMkLst>
          <pc:docMk/>
          <pc:sldMk cId="2422691862" sldId="4403"/>
        </pc:sldMkLst>
      </pc:sldChg>
      <pc:sldChg chg="del">
        <pc:chgData name="Paula Schüppenhauer" userId="53231c67-f842-40ae-9d40-eec1b0ea5f50" providerId="ADAL" clId="{99307567-7385-4CD9-B6E0-CC21900E981E}" dt="2025-07-16T14:02:23.844" v="9" actId="47"/>
        <pc:sldMkLst>
          <pc:docMk/>
          <pc:sldMk cId="207878688" sldId="4404"/>
        </pc:sldMkLst>
      </pc:sldChg>
      <pc:sldChg chg="del">
        <pc:chgData name="Paula Schüppenhauer" userId="53231c67-f842-40ae-9d40-eec1b0ea5f50" providerId="ADAL" clId="{99307567-7385-4CD9-B6E0-CC21900E981E}" dt="2025-07-16T14:02:40.366" v="29" actId="47"/>
        <pc:sldMkLst>
          <pc:docMk/>
          <pc:sldMk cId="651909781" sldId="4408"/>
        </pc:sldMkLst>
      </pc:sldChg>
      <pc:sldChg chg="del">
        <pc:chgData name="Paula Schüppenhauer" userId="53231c67-f842-40ae-9d40-eec1b0ea5f50" providerId="ADAL" clId="{99307567-7385-4CD9-B6E0-CC21900E981E}" dt="2025-07-16T14:03:14.804" v="45" actId="47"/>
        <pc:sldMkLst>
          <pc:docMk/>
          <pc:sldMk cId="1649618614" sldId="4415"/>
        </pc:sldMkLst>
      </pc:sldChg>
      <pc:sldChg chg="del">
        <pc:chgData name="Paula Schüppenhauer" userId="53231c67-f842-40ae-9d40-eec1b0ea5f50" providerId="ADAL" clId="{99307567-7385-4CD9-B6E0-CC21900E981E}" dt="2025-07-16T14:03:15.224" v="46" actId="47"/>
        <pc:sldMkLst>
          <pc:docMk/>
          <pc:sldMk cId="1266737435" sldId="4416"/>
        </pc:sldMkLst>
      </pc:sldChg>
      <pc:sldChg chg="del">
        <pc:chgData name="Paula Schüppenhauer" userId="53231c67-f842-40ae-9d40-eec1b0ea5f50" providerId="ADAL" clId="{99307567-7385-4CD9-B6E0-CC21900E981E}" dt="2025-07-16T14:02:41.450" v="30" actId="47"/>
        <pc:sldMkLst>
          <pc:docMk/>
          <pc:sldMk cId="816927332" sldId="4421"/>
        </pc:sldMkLst>
      </pc:sldChg>
      <pc:sldChg chg="del">
        <pc:chgData name="Paula Schüppenhauer" userId="53231c67-f842-40ae-9d40-eec1b0ea5f50" providerId="ADAL" clId="{99307567-7385-4CD9-B6E0-CC21900E981E}" dt="2025-07-16T14:03:59.309" v="103" actId="47"/>
        <pc:sldMkLst>
          <pc:docMk/>
          <pc:sldMk cId="1804009212" sldId="4422"/>
        </pc:sldMkLst>
      </pc:sldChg>
      <pc:sldChg chg="del">
        <pc:chgData name="Paula Schüppenhauer" userId="53231c67-f842-40ae-9d40-eec1b0ea5f50" providerId="ADAL" clId="{99307567-7385-4CD9-B6E0-CC21900E981E}" dt="2025-07-16T14:03:09.007" v="37" actId="47"/>
        <pc:sldMkLst>
          <pc:docMk/>
          <pc:sldMk cId="2748705481" sldId="4423"/>
        </pc:sldMkLst>
      </pc:sldChg>
      <pc:sldChg chg="del">
        <pc:chgData name="Paula Schüppenhauer" userId="53231c67-f842-40ae-9d40-eec1b0ea5f50" providerId="ADAL" clId="{99307567-7385-4CD9-B6E0-CC21900E981E}" dt="2025-07-16T14:03:10.458" v="39" actId="47"/>
        <pc:sldMkLst>
          <pc:docMk/>
          <pc:sldMk cId="2304274481" sldId="4424"/>
        </pc:sldMkLst>
      </pc:sldChg>
      <pc:sldChg chg="del">
        <pc:chgData name="Paula Schüppenhauer" userId="53231c67-f842-40ae-9d40-eec1b0ea5f50" providerId="ADAL" clId="{99307567-7385-4CD9-B6E0-CC21900E981E}" dt="2025-07-16T14:03:11.616" v="41" actId="47"/>
        <pc:sldMkLst>
          <pc:docMk/>
          <pc:sldMk cId="2608476424" sldId="4425"/>
        </pc:sldMkLst>
      </pc:sldChg>
      <pc:sldChg chg="del">
        <pc:chgData name="Paula Schüppenhauer" userId="53231c67-f842-40ae-9d40-eec1b0ea5f50" providerId="ADAL" clId="{99307567-7385-4CD9-B6E0-CC21900E981E}" dt="2025-07-16T14:03:18.107" v="50" actId="47"/>
        <pc:sldMkLst>
          <pc:docMk/>
          <pc:sldMk cId="1497489025" sldId="4426"/>
        </pc:sldMkLst>
      </pc:sldChg>
      <pc:sldChg chg="del">
        <pc:chgData name="Paula Schüppenhauer" userId="53231c67-f842-40ae-9d40-eec1b0ea5f50" providerId="ADAL" clId="{99307567-7385-4CD9-B6E0-CC21900E981E}" dt="2025-07-16T14:03:18.622" v="51" actId="47"/>
        <pc:sldMkLst>
          <pc:docMk/>
          <pc:sldMk cId="3773208225" sldId="4427"/>
        </pc:sldMkLst>
      </pc:sldChg>
      <pc:sldChg chg="del">
        <pc:chgData name="Paula Schüppenhauer" userId="53231c67-f842-40ae-9d40-eec1b0ea5f50" providerId="ADAL" clId="{99307567-7385-4CD9-B6E0-CC21900E981E}" dt="2025-07-16T14:03:23.655" v="58" actId="47"/>
        <pc:sldMkLst>
          <pc:docMk/>
          <pc:sldMk cId="1302733269" sldId="4428"/>
        </pc:sldMkLst>
      </pc:sldChg>
      <pc:sldChg chg="del">
        <pc:chgData name="Paula Schüppenhauer" userId="53231c67-f842-40ae-9d40-eec1b0ea5f50" providerId="ADAL" clId="{99307567-7385-4CD9-B6E0-CC21900E981E}" dt="2025-07-16T14:03:41.835" v="81" actId="47"/>
        <pc:sldMkLst>
          <pc:docMk/>
          <pc:sldMk cId="1770553652" sldId="4438"/>
        </pc:sldMkLst>
      </pc:sldChg>
      <pc:sldChg chg="del">
        <pc:chgData name="Paula Schüppenhauer" userId="53231c67-f842-40ae-9d40-eec1b0ea5f50" providerId="ADAL" clId="{99307567-7385-4CD9-B6E0-CC21900E981E}" dt="2025-07-16T14:03:42.141" v="82" actId="47"/>
        <pc:sldMkLst>
          <pc:docMk/>
          <pc:sldMk cId="325179555" sldId="4439"/>
        </pc:sldMkLst>
      </pc:sldChg>
      <pc:sldChg chg="del">
        <pc:chgData name="Paula Schüppenhauer" userId="53231c67-f842-40ae-9d40-eec1b0ea5f50" providerId="ADAL" clId="{99307567-7385-4CD9-B6E0-CC21900E981E}" dt="2025-07-16T14:03:53.306" v="97" actId="47"/>
        <pc:sldMkLst>
          <pc:docMk/>
          <pc:sldMk cId="3380493049" sldId="4440"/>
        </pc:sldMkLst>
      </pc:sldChg>
      <pc:sldChg chg="del">
        <pc:chgData name="Paula Schüppenhauer" userId="53231c67-f842-40ae-9d40-eec1b0ea5f50" providerId="ADAL" clId="{99307567-7385-4CD9-B6E0-CC21900E981E}" dt="2025-07-16T14:03:55.852" v="100" actId="47"/>
        <pc:sldMkLst>
          <pc:docMk/>
          <pc:sldMk cId="2146203750" sldId="4442"/>
        </pc:sldMkLst>
      </pc:sldChg>
      <pc:sldChg chg="del">
        <pc:chgData name="Paula Schüppenhauer" userId="53231c67-f842-40ae-9d40-eec1b0ea5f50" providerId="ADAL" clId="{99307567-7385-4CD9-B6E0-CC21900E981E}" dt="2025-07-16T14:02:24.591" v="10" actId="47"/>
        <pc:sldMkLst>
          <pc:docMk/>
          <pc:sldMk cId="3729497543" sldId="4444"/>
        </pc:sldMkLst>
      </pc:sldChg>
      <pc:sldChg chg="modSp mod">
        <pc:chgData name="Paula Schüppenhauer" userId="53231c67-f842-40ae-9d40-eec1b0ea5f50" providerId="ADAL" clId="{99307567-7385-4CD9-B6E0-CC21900E981E}" dt="2025-07-21T06:52:52.143" v="123" actId="20577"/>
        <pc:sldMkLst>
          <pc:docMk/>
          <pc:sldMk cId="898361627" sldId="4445"/>
        </pc:sldMkLst>
        <pc:spChg chg="mod">
          <ac:chgData name="Paula Schüppenhauer" userId="53231c67-f842-40ae-9d40-eec1b0ea5f50" providerId="ADAL" clId="{99307567-7385-4CD9-B6E0-CC21900E981E}" dt="2025-07-21T06:52:52.143" v="123" actId="20577"/>
          <ac:spMkLst>
            <pc:docMk/>
            <pc:sldMk cId="898361627" sldId="4445"/>
            <ac:spMk id="2" creationId="{29B4E04F-5559-3D72-E648-81767198F2D4}"/>
          </ac:spMkLst>
        </pc:spChg>
      </pc:sldChg>
      <pc:sldChg chg="del">
        <pc:chgData name="Paula Schüppenhauer" userId="53231c67-f842-40ae-9d40-eec1b0ea5f50" providerId="ADAL" clId="{99307567-7385-4CD9-B6E0-CC21900E981E}" dt="2025-07-16T14:02:23.207" v="8" actId="47"/>
        <pc:sldMkLst>
          <pc:docMk/>
          <pc:sldMk cId="1593050209" sldId="4448"/>
        </pc:sldMkLst>
      </pc:sldChg>
      <pc:sldChg chg="del">
        <pc:chgData name="Paula Schüppenhauer" userId="53231c67-f842-40ae-9d40-eec1b0ea5f50" providerId="ADAL" clId="{99307567-7385-4CD9-B6E0-CC21900E981E}" dt="2025-07-16T14:02:25.062" v="11" actId="47"/>
        <pc:sldMkLst>
          <pc:docMk/>
          <pc:sldMk cId="3162608485" sldId="4449"/>
        </pc:sldMkLst>
      </pc:sldChg>
      <pc:sldChg chg="del">
        <pc:chgData name="Paula Schüppenhauer" userId="53231c67-f842-40ae-9d40-eec1b0ea5f50" providerId="ADAL" clId="{99307567-7385-4CD9-B6E0-CC21900E981E}" dt="2025-07-16T14:02:25.641" v="12" actId="47"/>
        <pc:sldMkLst>
          <pc:docMk/>
          <pc:sldMk cId="3271555443" sldId="4450"/>
        </pc:sldMkLst>
      </pc:sldChg>
      <pc:sldChg chg="del">
        <pc:chgData name="Paula Schüppenhauer" userId="53231c67-f842-40ae-9d40-eec1b0ea5f50" providerId="ADAL" clId="{99307567-7385-4CD9-B6E0-CC21900E981E}" dt="2025-07-16T14:02:26.296" v="13" actId="47"/>
        <pc:sldMkLst>
          <pc:docMk/>
          <pc:sldMk cId="2183976063" sldId="4451"/>
        </pc:sldMkLst>
      </pc:sldChg>
      <pc:sldChg chg="del">
        <pc:chgData name="Paula Schüppenhauer" userId="53231c67-f842-40ae-9d40-eec1b0ea5f50" providerId="ADAL" clId="{99307567-7385-4CD9-B6E0-CC21900E981E}" dt="2025-07-16T14:02:27.098" v="14" actId="47"/>
        <pc:sldMkLst>
          <pc:docMk/>
          <pc:sldMk cId="4114937243" sldId="4452"/>
        </pc:sldMkLst>
      </pc:sldChg>
      <pc:sldChg chg="del">
        <pc:chgData name="Paula Schüppenhauer" userId="53231c67-f842-40ae-9d40-eec1b0ea5f50" providerId="ADAL" clId="{99307567-7385-4CD9-B6E0-CC21900E981E}" dt="2025-07-16T14:02:27.887" v="15" actId="47"/>
        <pc:sldMkLst>
          <pc:docMk/>
          <pc:sldMk cId="3044600993" sldId="4453"/>
        </pc:sldMkLst>
      </pc:sldChg>
      <pc:sldChg chg="del">
        <pc:chgData name="Paula Schüppenhauer" userId="53231c67-f842-40ae-9d40-eec1b0ea5f50" providerId="ADAL" clId="{99307567-7385-4CD9-B6E0-CC21900E981E}" dt="2025-07-16T14:03:24.535" v="59" actId="47"/>
        <pc:sldMkLst>
          <pc:docMk/>
          <pc:sldMk cId="3124885511" sldId="4454"/>
        </pc:sldMkLst>
      </pc:sldChg>
      <pc:sldChg chg="del">
        <pc:chgData name="Paula Schüppenhauer" userId="53231c67-f842-40ae-9d40-eec1b0ea5f50" providerId="ADAL" clId="{99307567-7385-4CD9-B6E0-CC21900E981E}" dt="2025-07-16T14:03:29.579" v="67" actId="47"/>
        <pc:sldMkLst>
          <pc:docMk/>
          <pc:sldMk cId="2952182933" sldId="4455"/>
        </pc:sldMkLst>
      </pc:sldChg>
      <pc:sldChg chg="del">
        <pc:chgData name="Paula Schüppenhauer" userId="53231c67-f842-40ae-9d40-eec1b0ea5f50" providerId="ADAL" clId="{99307567-7385-4CD9-B6E0-CC21900E981E}" dt="2025-07-16T14:03:29.153" v="66" actId="47"/>
        <pc:sldMkLst>
          <pc:docMk/>
          <pc:sldMk cId="3981272398" sldId="4456"/>
        </pc:sldMkLst>
      </pc:sldChg>
      <pc:sldChg chg="del">
        <pc:chgData name="Paula Schüppenhauer" userId="53231c67-f842-40ae-9d40-eec1b0ea5f50" providerId="ADAL" clId="{99307567-7385-4CD9-B6E0-CC21900E981E}" dt="2025-07-16T14:03:35.158" v="73" actId="47"/>
        <pc:sldMkLst>
          <pc:docMk/>
          <pc:sldMk cId="2822049117" sldId="4457"/>
        </pc:sldMkLst>
      </pc:sldChg>
      <pc:sldChg chg="del">
        <pc:chgData name="Paula Schüppenhauer" userId="53231c67-f842-40ae-9d40-eec1b0ea5f50" providerId="ADAL" clId="{99307567-7385-4CD9-B6E0-CC21900E981E}" dt="2025-07-16T14:03:36.419" v="74" actId="47"/>
        <pc:sldMkLst>
          <pc:docMk/>
          <pc:sldMk cId="1351297579" sldId="4458"/>
        </pc:sldMkLst>
      </pc:sldChg>
      <pc:sldChg chg="del">
        <pc:chgData name="Paula Schüppenhauer" userId="53231c67-f842-40ae-9d40-eec1b0ea5f50" providerId="ADAL" clId="{99307567-7385-4CD9-B6E0-CC21900E981E}" dt="2025-07-16T14:03:46.275" v="88" actId="47"/>
        <pc:sldMkLst>
          <pc:docMk/>
          <pc:sldMk cId="601926013" sldId="4459"/>
        </pc:sldMkLst>
      </pc:sldChg>
      <pc:sldChg chg="del">
        <pc:chgData name="Paula Schüppenhauer" userId="53231c67-f842-40ae-9d40-eec1b0ea5f50" providerId="ADAL" clId="{99307567-7385-4CD9-B6E0-CC21900E981E}" dt="2025-07-16T14:03:47.422" v="89" actId="47"/>
        <pc:sldMkLst>
          <pc:docMk/>
          <pc:sldMk cId="3489500381" sldId="4460"/>
        </pc:sldMkLst>
      </pc:sldChg>
      <pc:sldChg chg="del">
        <pc:chgData name="Paula Schüppenhauer" userId="53231c67-f842-40ae-9d40-eec1b0ea5f50" providerId="ADAL" clId="{99307567-7385-4CD9-B6E0-CC21900E981E}" dt="2025-07-16T14:03:52.055" v="96" actId="47"/>
        <pc:sldMkLst>
          <pc:docMk/>
          <pc:sldMk cId="3199702283" sldId="4461"/>
        </pc:sldMkLst>
      </pc:sldChg>
      <pc:sldChg chg="del">
        <pc:chgData name="Paula Schüppenhauer" userId="53231c67-f842-40ae-9d40-eec1b0ea5f50" providerId="ADAL" clId="{99307567-7385-4CD9-B6E0-CC21900E981E}" dt="2025-07-16T14:03:50.798" v="94" actId="47"/>
        <pc:sldMkLst>
          <pc:docMk/>
          <pc:sldMk cId="1830114427" sldId="4462"/>
        </pc:sldMkLst>
      </pc:sldChg>
      <pc:sldChg chg="del">
        <pc:chgData name="Paula Schüppenhauer" userId="53231c67-f842-40ae-9d40-eec1b0ea5f50" providerId="ADAL" clId="{99307567-7385-4CD9-B6E0-CC21900E981E}" dt="2025-07-16T14:03:56.861" v="101" actId="47"/>
        <pc:sldMkLst>
          <pc:docMk/>
          <pc:sldMk cId="2875389022" sldId="4463"/>
        </pc:sldMkLst>
      </pc:sldChg>
      <pc:sldChg chg="del">
        <pc:chgData name="Paula Schüppenhauer" userId="53231c67-f842-40ae-9d40-eec1b0ea5f50" providerId="ADAL" clId="{99307567-7385-4CD9-B6E0-CC21900E981E}" dt="2025-07-16T14:03:08.450" v="36" actId="47"/>
        <pc:sldMkLst>
          <pc:docMk/>
          <pc:sldMk cId="1809345437" sldId="4464"/>
        </pc:sldMkLst>
      </pc:sldChg>
      <pc:sldChg chg="del">
        <pc:chgData name="Paula Schüppenhauer" userId="53231c67-f842-40ae-9d40-eec1b0ea5f50" providerId="ADAL" clId="{99307567-7385-4CD9-B6E0-CC21900E981E}" dt="2025-07-16T14:03:09.877" v="38" actId="47"/>
        <pc:sldMkLst>
          <pc:docMk/>
          <pc:sldMk cId="1000034599" sldId="4465"/>
        </pc:sldMkLst>
      </pc:sldChg>
      <pc:sldChg chg="del">
        <pc:chgData name="Paula Schüppenhauer" userId="53231c67-f842-40ae-9d40-eec1b0ea5f50" providerId="ADAL" clId="{99307567-7385-4CD9-B6E0-CC21900E981E}" dt="2025-07-16T14:03:11.075" v="40" actId="47"/>
        <pc:sldMkLst>
          <pc:docMk/>
          <pc:sldMk cId="1438314831" sldId="4466"/>
        </pc:sldMkLst>
      </pc:sldChg>
      <pc:sldChg chg="del">
        <pc:chgData name="Paula Schüppenhauer" userId="53231c67-f842-40ae-9d40-eec1b0ea5f50" providerId="ADAL" clId="{99307567-7385-4CD9-B6E0-CC21900E981E}" dt="2025-07-16T14:03:12.346" v="42" actId="47"/>
        <pc:sldMkLst>
          <pc:docMk/>
          <pc:sldMk cId="1746781036" sldId="4467"/>
        </pc:sldMkLst>
      </pc:sldChg>
      <pc:sldChg chg="del">
        <pc:chgData name="Paula Schüppenhauer" userId="53231c67-f842-40ae-9d40-eec1b0ea5f50" providerId="ADAL" clId="{99307567-7385-4CD9-B6E0-CC21900E981E}" dt="2025-07-16T14:02:39.299" v="28" actId="47"/>
        <pc:sldMkLst>
          <pc:docMk/>
          <pc:sldMk cId="2095864729" sldId="4468"/>
        </pc:sldMkLst>
      </pc:sldChg>
      <pc:sldChg chg="del">
        <pc:chgData name="Paula Schüppenhauer" userId="53231c67-f842-40ae-9d40-eec1b0ea5f50" providerId="ADAL" clId="{99307567-7385-4CD9-B6E0-CC21900E981E}" dt="2025-07-16T14:02:37.791" v="26" actId="47"/>
        <pc:sldMkLst>
          <pc:docMk/>
          <pc:sldMk cId="3217059816" sldId="4469"/>
        </pc:sldMkLst>
      </pc:sldChg>
      <pc:sldChg chg="del">
        <pc:chgData name="Paula Schüppenhauer" userId="53231c67-f842-40ae-9d40-eec1b0ea5f50" providerId="ADAL" clId="{99307567-7385-4CD9-B6E0-CC21900E981E}" dt="2025-07-16T14:03:16.531" v="48" actId="47"/>
        <pc:sldMkLst>
          <pc:docMk/>
          <pc:sldMk cId="1282602441" sldId="4502"/>
        </pc:sldMkLst>
      </pc:sldChg>
      <pc:sldChg chg="del">
        <pc:chgData name="Paula Schüppenhauer" userId="53231c67-f842-40ae-9d40-eec1b0ea5f50" providerId="ADAL" clId="{99307567-7385-4CD9-B6E0-CC21900E981E}" dt="2025-07-16T14:03:21.897" v="56" actId="47"/>
        <pc:sldMkLst>
          <pc:docMk/>
          <pc:sldMk cId="224248754" sldId="4503"/>
        </pc:sldMkLst>
      </pc:sldChg>
      <pc:sldChg chg="del">
        <pc:chgData name="Paula Schüppenhauer" userId="53231c67-f842-40ae-9d40-eec1b0ea5f50" providerId="ADAL" clId="{99307567-7385-4CD9-B6E0-CC21900E981E}" dt="2025-07-16T14:03:27.395" v="64" actId="47"/>
        <pc:sldMkLst>
          <pc:docMk/>
          <pc:sldMk cId="1225619886" sldId="4504"/>
        </pc:sldMkLst>
      </pc:sldChg>
      <pc:sldChg chg="del">
        <pc:chgData name="Paula Schüppenhauer" userId="53231c67-f842-40ae-9d40-eec1b0ea5f50" providerId="ADAL" clId="{99307567-7385-4CD9-B6E0-CC21900E981E}" dt="2025-07-16T14:03:32.240" v="71" actId="47"/>
        <pc:sldMkLst>
          <pc:docMk/>
          <pc:sldMk cId="2486499315" sldId="4505"/>
        </pc:sldMkLst>
      </pc:sldChg>
      <pc:sldChg chg="del">
        <pc:chgData name="Paula Schüppenhauer" userId="53231c67-f842-40ae-9d40-eec1b0ea5f50" providerId="ADAL" clId="{99307567-7385-4CD9-B6E0-CC21900E981E}" dt="2025-07-16T14:03:40.531" v="79" actId="47"/>
        <pc:sldMkLst>
          <pc:docMk/>
          <pc:sldMk cId="3284633036" sldId="4506"/>
        </pc:sldMkLst>
      </pc:sldChg>
      <pc:sldChg chg="del">
        <pc:chgData name="Paula Schüppenhauer" userId="53231c67-f842-40ae-9d40-eec1b0ea5f50" providerId="ADAL" clId="{99307567-7385-4CD9-B6E0-CC21900E981E}" dt="2025-07-16T14:03:44.778" v="86" actId="47"/>
        <pc:sldMkLst>
          <pc:docMk/>
          <pc:sldMk cId="148814455" sldId="4507"/>
        </pc:sldMkLst>
      </pc:sldChg>
      <pc:sldChg chg="del">
        <pc:chgData name="Paula Schüppenhauer" userId="53231c67-f842-40ae-9d40-eec1b0ea5f50" providerId="ADAL" clId="{99307567-7385-4CD9-B6E0-CC21900E981E}" dt="2025-07-16T14:03:17.198" v="49" actId="47"/>
        <pc:sldMkLst>
          <pc:docMk/>
          <pc:sldMk cId="3565220567" sldId="4508"/>
        </pc:sldMkLst>
      </pc:sldChg>
      <pc:sldChg chg="del">
        <pc:chgData name="Paula Schüppenhauer" userId="53231c67-f842-40ae-9d40-eec1b0ea5f50" providerId="ADAL" clId="{99307567-7385-4CD9-B6E0-CC21900E981E}" dt="2025-07-16T14:03:22.741" v="57" actId="47"/>
        <pc:sldMkLst>
          <pc:docMk/>
          <pc:sldMk cId="2469201975" sldId="4509"/>
        </pc:sldMkLst>
      </pc:sldChg>
      <pc:sldChg chg="del">
        <pc:chgData name="Paula Schüppenhauer" userId="53231c67-f842-40ae-9d40-eec1b0ea5f50" providerId="ADAL" clId="{99307567-7385-4CD9-B6E0-CC21900E981E}" dt="2025-07-16T14:03:28.252" v="65" actId="47"/>
        <pc:sldMkLst>
          <pc:docMk/>
          <pc:sldMk cId="768232497" sldId="4510"/>
        </pc:sldMkLst>
      </pc:sldChg>
      <pc:sldChg chg="del">
        <pc:chgData name="Paula Schüppenhauer" userId="53231c67-f842-40ae-9d40-eec1b0ea5f50" providerId="ADAL" clId="{99307567-7385-4CD9-B6E0-CC21900E981E}" dt="2025-07-16T14:03:33.709" v="72" actId="47"/>
        <pc:sldMkLst>
          <pc:docMk/>
          <pc:sldMk cId="1722410887" sldId="4511"/>
        </pc:sldMkLst>
      </pc:sldChg>
      <pc:sldChg chg="del">
        <pc:chgData name="Paula Schüppenhauer" userId="53231c67-f842-40ae-9d40-eec1b0ea5f50" providerId="ADAL" clId="{99307567-7385-4CD9-B6E0-CC21900E981E}" dt="2025-07-16T14:03:40.958" v="80" actId="47"/>
        <pc:sldMkLst>
          <pc:docMk/>
          <pc:sldMk cId="3930177433" sldId="4512"/>
        </pc:sldMkLst>
      </pc:sldChg>
      <pc:sldChg chg="del">
        <pc:chgData name="Paula Schüppenhauer" userId="53231c67-f842-40ae-9d40-eec1b0ea5f50" providerId="ADAL" clId="{99307567-7385-4CD9-B6E0-CC21900E981E}" dt="2025-07-16T14:03:20.126" v="53" actId="47"/>
        <pc:sldMkLst>
          <pc:docMk/>
          <pc:sldMk cId="3847257871" sldId="4514"/>
        </pc:sldMkLst>
      </pc:sldChg>
      <pc:sldChg chg="del">
        <pc:chgData name="Paula Schüppenhauer" userId="53231c67-f842-40ae-9d40-eec1b0ea5f50" providerId="ADAL" clId="{99307567-7385-4CD9-B6E0-CC21900E981E}" dt="2025-07-16T14:03:24.951" v="60" actId="47"/>
        <pc:sldMkLst>
          <pc:docMk/>
          <pc:sldMk cId="2440535142" sldId="4517"/>
        </pc:sldMkLst>
      </pc:sldChg>
      <pc:sldChg chg="del">
        <pc:chgData name="Paula Schüppenhauer" userId="53231c67-f842-40ae-9d40-eec1b0ea5f50" providerId="ADAL" clId="{99307567-7385-4CD9-B6E0-CC21900E981E}" dt="2025-07-16T14:03:25.558" v="61" actId="47"/>
        <pc:sldMkLst>
          <pc:docMk/>
          <pc:sldMk cId="2746593216" sldId="4518"/>
        </pc:sldMkLst>
      </pc:sldChg>
      <pc:sldChg chg="del">
        <pc:chgData name="Paula Schüppenhauer" userId="53231c67-f842-40ae-9d40-eec1b0ea5f50" providerId="ADAL" clId="{99307567-7385-4CD9-B6E0-CC21900E981E}" dt="2025-07-16T14:03:26.138" v="62" actId="47"/>
        <pc:sldMkLst>
          <pc:docMk/>
          <pc:sldMk cId="2390099731" sldId="4519"/>
        </pc:sldMkLst>
      </pc:sldChg>
      <pc:sldChg chg="del">
        <pc:chgData name="Paula Schüppenhauer" userId="53231c67-f842-40ae-9d40-eec1b0ea5f50" providerId="ADAL" clId="{99307567-7385-4CD9-B6E0-CC21900E981E}" dt="2025-07-16T14:03:30.127" v="68" actId="47"/>
        <pc:sldMkLst>
          <pc:docMk/>
          <pc:sldMk cId="2608251600" sldId="4522"/>
        </pc:sldMkLst>
      </pc:sldChg>
      <pc:sldChg chg="del">
        <pc:chgData name="Paula Schüppenhauer" userId="53231c67-f842-40ae-9d40-eec1b0ea5f50" providerId="ADAL" clId="{99307567-7385-4CD9-B6E0-CC21900E981E}" dt="2025-07-16T14:03:30.837" v="69" actId="47"/>
        <pc:sldMkLst>
          <pc:docMk/>
          <pc:sldMk cId="2822728364" sldId="4526"/>
        </pc:sldMkLst>
      </pc:sldChg>
      <pc:sldChg chg="del">
        <pc:chgData name="Paula Schüppenhauer" userId="53231c67-f842-40ae-9d40-eec1b0ea5f50" providerId="ADAL" clId="{99307567-7385-4CD9-B6E0-CC21900E981E}" dt="2025-07-16T14:03:37.406" v="75" actId="47"/>
        <pc:sldMkLst>
          <pc:docMk/>
          <pc:sldMk cId="2593488250" sldId="4530"/>
        </pc:sldMkLst>
      </pc:sldChg>
      <pc:sldChg chg="del">
        <pc:chgData name="Paula Schüppenhauer" userId="53231c67-f842-40ae-9d40-eec1b0ea5f50" providerId="ADAL" clId="{99307567-7385-4CD9-B6E0-CC21900E981E}" dt="2025-07-16T14:03:38.539" v="76" actId="47"/>
        <pc:sldMkLst>
          <pc:docMk/>
          <pc:sldMk cId="76435887" sldId="4532"/>
        </pc:sldMkLst>
      </pc:sldChg>
      <pc:sldChg chg="del">
        <pc:chgData name="Paula Schüppenhauer" userId="53231c67-f842-40ae-9d40-eec1b0ea5f50" providerId="ADAL" clId="{99307567-7385-4CD9-B6E0-CC21900E981E}" dt="2025-07-16T14:03:42.552" v="83" actId="47"/>
        <pc:sldMkLst>
          <pc:docMk/>
          <pc:sldMk cId="1608511392" sldId="4535"/>
        </pc:sldMkLst>
      </pc:sldChg>
      <pc:sldChg chg="del">
        <pc:chgData name="Paula Schüppenhauer" userId="53231c67-f842-40ae-9d40-eec1b0ea5f50" providerId="ADAL" clId="{99307567-7385-4CD9-B6E0-CC21900E981E}" dt="2025-07-16T14:03:43.215" v="84" actId="47"/>
        <pc:sldMkLst>
          <pc:docMk/>
          <pc:sldMk cId="2820487082" sldId="4536"/>
        </pc:sldMkLst>
      </pc:sldChg>
      <pc:sldChg chg="del">
        <pc:chgData name="Paula Schüppenhauer" userId="53231c67-f842-40ae-9d40-eec1b0ea5f50" providerId="ADAL" clId="{99307567-7385-4CD9-B6E0-CC21900E981E}" dt="2025-07-16T14:03:45.146" v="87" actId="47"/>
        <pc:sldMkLst>
          <pc:docMk/>
          <pc:sldMk cId="1757912259" sldId="4541"/>
        </pc:sldMkLst>
      </pc:sldChg>
      <pc:sldChg chg="del">
        <pc:chgData name="Paula Schüppenhauer" userId="53231c67-f842-40ae-9d40-eec1b0ea5f50" providerId="ADAL" clId="{99307567-7385-4CD9-B6E0-CC21900E981E}" dt="2025-07-16T14:03:48.459" v="90" actId="47"/>
        <pc:sldMkLst>
          <pc:docMk/>
          <pc:sldMk cId="1435681881" sldId="4542"/>
        </pc:sldMkLst>
      </pc:sldChg>
      <pc:sldChg chg="del">
        <pc:chgData name="Paula Schüppenhauer" userId="53231c67-f842-40ae-9d40-eec1b0ea5f50" providerId="ADAL" clId="{99307567-7385-4CD9-B6E0-CC21900E981E}" dt="2025-07-16T14:03:48.948" v="91" actId="47"/>
        <pc:sldMkLst>
          <pc:docMk/>
          <pc:sldMk cId="305677921" sldId="4543"/>
        </pc:sldMkLst>
      </pc:sldChg>
      <pc:sldChg chg="del">
        <pc:chgData name="Paula Schüppenhauer" userId="53231c67-f842-40ae-9d40-eec1b0ea5f50" providerId="ADAL" clId="{99307567-7385-4CD9-B6E0-CC21900E981E}" dt="2025-07-16T14:03:49.475" v="92" actId="47"/>
        <pc:sldMkLst>
          <pc:docMk/>
          <pc:sldMk cId="869463473" sldId="4544"/>
        </pc:sldMkLst>
      </pc:sldChg>
      <pc:sldChg chg="del">
        <pc:chgData name="Paula Schüppenhauer" userId="53231c67-f842-40ae-9d40-eec1b0ea5f50" providerId="ADAL" clId="{99307567-7385-4CD9-B6E0-CC21900E981E}" dt="2025-07-16T14:03:58.612" v="102" actId="47"/>
        <pc:sldMkLst>
          <pc:docMk/>
          <pc:sldMk cId="3873960613" sldId="4545"/>
        </pc:sldMkLst>
      </pc:sldChg>
      <pc:sldChg chg="del">
        <pc:chgData name="Paula Schüppenhauer" userId="53231c67-f842-40ae-9d40-eec1b0ea5f50" providerId="ADAL" clId="{99307567-7385-4CD9-B6E0-CC21900E981E}" dt="2025-07-16T14:02:36.332" v="24" actId="47"/>
        <pc:sldMkLst>
          <pc:docMk/>
          <pc:sldMk cId="3632425744" sldId="4551"/>
        </pc:sldMkLst>
      </pc:sldChg>
      <pc:sldChg chg="modSp mod">
        <pc:chgData name="Paula Schüppenhauer" userId="53231c67-f842-40ae-9d40-eec1b0ea5f50" providerId="ADAL" clId="{99307567-7385-4CD9-B6E0-CC21900E981E}" dt="2025-07-21T07:03:09.886" v="566"/>
        <pc:sldMkLst>
          <pc:docMk/>
          <pc:sldMk cId="544622901" sldId="4552"/>
        </pc:sldMkLst>
        <pc:spChg chg="mod">
          <ac:chgData name="Paula Schüppenhauer" userId="53231c67-f842-40ae-9d40-eec1b0ea5f50" providerId="ADAL" clId="{99307567-7385-4CD9-B6E0-CC21900E981E}" dt="2025-07-21T07:03:09.886" v="566"/>
          <ac:spMkLst>
            <pc:docMk/>
            <pc:sldMk cId="544622901" sldId="4552"/>
            <ac:spMk id="4" creationId="{2A35890E-6932-43CE-CB94-14872C3E3AB9}"/>
          </ac:spMkLst>
        </pc:spChg>
      </pc:sldChg>
      <pc:sldChg chg="del">
        <pc:chgData name="Paula Schüppenhauer" userId="53231c67-f842-40ae-9d40-eec1b0ea5f50" providerId="ADAL" clId="{99307567-7385-4CD9-B6E0-CC21900E981E}" dt="2025-07-16T14:02:32.700" v="20" actId="47"/>
        <pc:sldMkLst>
          <pc:docMk/>
          <pc:sldMk cId="3366574274" sldId="4553"/>
        </pc:sldMkLst>
      </pc:sldChg>
      <pc:sldChg chg="del">
        <pc:chgData name="Paula Schüppenhauer" userId="53231c67-f842-40ae-9d40-eec1b0ea5f50" providerId="ADAL" clId="{99307567-7385-4CD9-B6E0-CC21900E981E}" dt="2025-07-16T14:02:33.541" v="21" actId="47"/>
        <pc:sldMkLst>
          <pc:docMk/>
          <pc:sldMk cId="2295162382" sldId="4554"/>
        </pc:sldMkLst>
      </pc:sldChg>
      <pc:sldChg chg="del">
        <pc:chgData name="Paula Schüppenhauer" userId="53231c67-f842-40ae-9d40-eec1b0ea5f50" providerId="ADAL" clId="{99307567-7385-4CD9-B6E0-CC21900E981E}" dt="2025-07-16T14:03:19.401" v="52" actId="47"/>
        <pc:sldMkLst>
          <pc:docMk/>
          <pc:sldMk cId="1665135139" sldId="4555"/>
        </pc:sldMkLst>
      </pc:sldChg>
      <pc:sldChg chg="del">
        <pc:chgData name="Paula Schüppenhauer" userId="53231c67-f842-40ae-9d40-eec1b0ea5f50" providerId="ADAL" clId="{99307567-7385-4CD9-B6E0-CC21900E981E}" dt="2025-07-16T14:03:51.311" v="95" actId="47"/>
        <pc:sldMkLst>
          <pc:docMk/>
          <pc:sldMk cId="2428052289" sldId="4556"/>
        </pc:sldMkLst>
      </pc:sldChg>
      <pc:sldChg chg="del">
        <pc:chgData name="Paula Schüppenhauer" userId="53231c67-f842-40ae-9d40-eec1b0ea5f50" providerId="ADAL" clId="{99307567-7385-4CD9-B6E0-CC21900E981E}" dt="2025-07-16T14:03:54.875" v="99" actId="47"/>
        <pc:sldMkLst>
          <pc:docMk/>
          <pc:sldMk cId="2343727431" sldId="4557"/>
        </pc:sldMkLst>
      </pc:sldChg>
      <pc:sldChg chg="del">
        <pc:chgData name="Paula Schüppenhauer" userId="53231c67-f842-40ae-9d40-eec1b0ea5f50" providerId="ADAL" clId="{99307567-7385-4CD9-B6E0-CC21900E981E}" dt="2025-07-16T14:03:13.491" v="44" actId="47"/>
        <pc:sldMkLst>
          <pc:docMk/>
          <pc:sldMk cId="900344199" sldId="4558"/>
        </pc:sldMkLst>
      </pc:sldChg>
      <pc:sldChg chg="del">
        <pc:chgData name="Paula Schüppenhauer" userId="53231c67-f842-40ae-9d40-eec1b0ea5f50" providerId="ADAL" clId="{99307567-7385-4CD9-B6E0-CC21900E981E}" dt="2025-07-16T14:03:12.816" v="43" actId="47"/>
        <pc:sldMkLst>
          <pc:docMk/>
          <pc:sldMk cId="2666245254" sldId="4559"/>
        </pc:sldMkLst>
      </pc:sldChg>
      <pc:sldChg chg="del">
        <pc:chgData name="Paula Schüppenhauer" userId="53231c67-f842-40ae-9d40-eec1b0ea5f50" providerId="ADAL" clId="{99307567-7385-4CD9-B6E0-CC21900E981E}" dt="2025-07-16T14:03:39.357" v="77" actId="47"/>
        <pc:sldMkLst>
          <pc:docMk/>
          <pc:sldMk cId="1175957226" sldId="4560"/>
        </pc:sldMkLst>
      </pc:sldChg>
      <pc:sldChg chg="del">
        <pc:chgData name="Paula Schüppenhauer" userId="53231c67-f842-40ae-9d40-eec1b0ea5f50" providerId="ADAL" clId="{99307567-7385-4CD9-B6E0-CC21900E981E}" dt="2025-07-16T14:03:20.717" v="54" actId="47"/>
        <pc:sldMkLst>
          <pc:docMk/>
          <pc:sldMk cId="3716484267" sldId="4561"/>
        </pc:sldMkLst>
      </pc:sldChg>
      <pc:sldChg chg="modSp mod">
        <pc:chgData name="Paula Schüppenhauer" userId="53231c67-f842-40ae-9d40-eec1b0ea5f50" providerId="ADAL" clId="{99307567-7385-4CD9-B6E0-CC21900E981E}" dt="2025-07-22T17:23:48.290" v="572" actId="18131"/>
        <pc:sldMkLst>
          <pc:docMk/>
          <pc:sldMk cId="1970309721" sldId="4562"/>
        </pc:sldMkLst>
        <pc:spChg chg="mod">
          <ac:chgData name="Paula Schüppenhauer" userId="53231c67-f842-40ae-9d40-eec1b0ea5f50" providerId="ADAL" clId="{99307567-7385-4CD9-B6E0-CC21900E981E}" dt="2025-07-16T14:06:09.656" v="110" actId="115"/>
          <ac:spMkLst>
            <pc:docMk/>
            <pc:sldMk cId="1970309721" sldId="4562"/>
            <ac:spMk id="15" creationId="{C4E048F0-9773-C54B-A71E-3C9CFEB59C8E}"/>
          </ac:spMkLst>
        </pc:spChg>
        <pc:spChg chg="mod">
          <ac:chgData name="Paula Schüppenhauer" userId="53231c67-f842-40ae-9d40-eec1b0ea5f50" providerId="ADAL" clId="{99307567-7385-4CD9-B6E0-CC21900E981E}" dt="2025-07-16T14:06:23.641" v="111" actId="207"/>
          <ac:spMkLst>
            <pc:docMk/>
            <pc:sldMk cId="1970309721" sldId="4562"/>
            <ac:spMk id="21" creationId="{E66C7987-60BB-DC47-A0C2-99C652EF4EF7}"/>
          </ac:spMkLst>
        </pc:spChg>
        <pc:spChg chg="mod">
          <ac:chgData name="Paula Schüppenhauer" userId="53231c67-f842-40ae-9d40-eec1b0ea5f50" providerId="ADAL" clId="{99307567-7385-4CD9-B6E0-CC21900E981E}" dt="2025-07-16T14:06:52.280" v="115" actId="115"/>
          <ac:spMkLst>
            <pc:docMk/>
            <pc:sldMk cId="1970309721" sldId="4562"/>
            <ac:spMk id="23" creationId="{8343CF12-FDE6-8849-AC52-1E26D392F86A}"/>
          </ac:spMkLst>
        </pc:spChg>
        <pc:picChg chg="mod modCrop">
          <ac:chgData name="Paula Schüppenhauer" userId="53231c67-f842-40ae-9d40-eec1b0ea5f50" providerId="ADAL" clId="{99307567-7385-4CD9-B6E0-CC21900E981E}" dt="2025-07-22T17:23:48.290" v="572" actId="18131"/>
          <ac:picMkLst>
            <pc:docMk/>
            <pc:sldMk cId="1970309721" sldId="4562"/>
            <ac:picMk id="4" creationId="{FB647937-82C5-B5B4-F7AA-90138ACB9C6B}"/>
          </ac:picMkLst>
        </pc:picChg>
      </pc:sldChg>
      <pc:sldChg chg="addSp delSp modSp add mod">
        <pc:chgData name="Paula Schüppenhauer" userId="53231c67-f842-40ae-9d40-eec1b0ea5f50" providerId="ADAL" clId="{99307567-7385-4CD9-B6E0-CC21900E981E}" dt="2025-07-21T07:00:35.009" v="522" actId="207"/>
        <pc:sldMkLst>
          <pc:docMk/>
          <pc:sldMk cId="2802700080" sldId="4566"/>
        </pc:sldMkLst>
        <pc:spChg chg="mod">
          <ac:chgData name="Paula Schüppenhauer" userId="53231c67-f842-40ae-9d40-eec1b0ea5f50" providerId="ADAL" clId="{99307567-7385-4CD9-B6E0-CC21900E981E}" dt="2025-07-21T07:00:02.749" v="465" actId="20577"/>
          <ac:spMkLst>
            <pc:docMk/>
            <pc:sldMk cId="2802700080" sldId="4566"/>
            <ac:spMk id="2" creationId="{29299FA2-56E8-F98E-89C9-95916F4A1AD0}"/>
          </ac:spMkLst>
        </pc:spChg>
        <pc:spChg chg="mod">
          <ac:chgData name="Paula Schüppenhauer" userId="53231c67-f842-40ae-9d40-eec1b0ea5f50" providerId="ADAL" clId="{99307567-7385-4CD9-B6E0-CC21900E981E}" dt="2025-07-21T06:59:05.758" v="460" actId="20577"/>
          <ac:spMkLst>
            <pc:docMk/>
            <pc:sldMk cId="2802700080" sldId="4566"/>
            <ac:spMk id="3" creationId="{EF5421C0-8692-FE8B-BBFC-F9EB0044183B}"/>
          </ac:spMkLst>
        </pc:spChg>
        <pc:spChg chg="add mod">
          <ac:chgData name="Paula Schüppenhauer" userId="53231c67-f842-40ae-9d40-eec1b0ea5f50" providerId="ADAL" clId="{99307567-7385-4CD9-B6E0-CC21900E981E}" dt="2025-07-21T07:00:35.009" v="522" actId="207"/>
          <ac:spMkLst>
            <pc:docMk/>
            <pc:sldMk cId="2802700080" sldId="4566"/>
            <ac:spMk id="5" creationId="{4159A081-B964-B0C9-46D2-10B474BF01BA}"/>
          </ac:spMkLst>
        </pc:spChg>
      </pc:sldChg>
    </pc:docChg>
  </pc:docChgLst>
  <pc:docChgLst>
    <pc:chgData name="Maynara de Almeida Furquim" userId="cb2f8acd-f477-4704-9f46-ae480f16722a" providerId="ADAL" clId="{D09E9578-3178-1548-9214-BF28F17ED0C3}"/>
    <pc:docChg chg="undo redo custSel addSld delSld modSld sldOrd modMainMaster">
      <pc:chgData name="Maynara de Almeida Furquim" userId="cb2f8acd-f477-4704-9f46-ae480f16722a" providerId="ADAL" clId="{D09E9578-3178-1548-9214-BF28F17ED0C3}" dt="2025-03-11T08:48:16.466" v="10174"/>
      <pc:docMkLst>
        <pc:docMk/>
      </pc:docMkLst>
      <pc:sldChg chg="addSp delSp modSp mod ord">
        <pc:chgData name="Maynara de Almeida Furquim" userId="cb2f8acd-f477-4704-9f46-ae480f16722a" providerId="ADAL" clId="{D09E9578-3178-1548-9214-BF28F17ED0C3}" dt="2025-02-20T17:04:22.140" v="3135" actId="20578"/>
        <pc:sldMkLst>
          <pc:docMk/>
          <pc:sldMk cId="4169825511" sldId="4263"/>
        </pc:sldMkLst>
      </pc:sldChg>
      <pc:sldChg chg="modSp mod">
        <pc:chgData name="Maynara de Almeida Furquim" userId="cb2f8acd-f477-4704-9f46-ae480f16722a" providerId="ADAL" clId="{D09E9578-3178-1548-9214-BF28F17ED0C3}" dt="2025-02-20T16:16:10.686" v="1683" actId="20577"/>
        <pc:sldMkLst>
          <pc:docMk/>
          <pc:sldMk cId="30286005" sldId="4306"/>
        </pc:sldMkLst>
      </pc:sldChg>
      <pc:sldChg chg="addSp delSp modSp del mod ord chgLayout">
        <pc:chgData name="Maynara de Almeida Furquim" userId="cb2f8acd-f477-4704-9f46-ae480f16722a" providerId="ADAL" clId="{D09E9578-3178-1548-9214-BF28F17ED0C3}" dt="2025-03-02T10:19:26.362" v="9279" actId="2696"/>
        <pc:sldMkLst>
          <pc:docMk/>
          <pc:sldMk cId="1963509368" sldId="4319"/>
        </pc:sldMkLst>
      </pc:sldChg>
      <pc:sldChg chg="addSp delSp modSp mod ord modClrScheme chgLayout">
        <pc:chgData name="Maynara de Almeida Furquim" userId="cb2f8acd-f477-4704-9f46-ae480f16722a" providerId="ADAL" clId="{D09E9578-3178-1548-9214-BF28F17ED0C3}" dt="2025-02-20T16:53:38.190" v="2995" actId="1076"/>
        <pc:sldMkLst>
          <pc:docMk/>
          <pc:sldMk cId="2155738992" sldId="4338"/>
        </pc:sldMkLst>
      </pc:sldChg>
      <pc:sldChg chg="modSp mod ord">
        <pc:chgData name="Maynara de Almeida Furquim" userId="cb2f8acd-f477-4704-9f46-ae480f16722a" providerId="ADAL" clId="{D09E9578-3178-1548-9214-BF28F17ED0C3}" dt="2025-02-20T16:17:13.051" v="1759" actId="20577"/>
        <pc:sldMkLst>
          <pc:docMk/>
          <pc:sldMk cId="3600211200" sldId="4340"/>
        </pc:sldMkLst>
      </pc:sldChg>
      <pc:sldChg chg="del ord">
        <pc:chgData name="Maynara de Almeida Furquim" userId="cb2f8acd-f477-4704-9f46-ae480f16722a" providerId="ADAL" clId="{D09E9578-3178-1548-9214-BF28F17ED0C3}" dt="2025-03-02T10:19:27.005" v="9280" actId="2696"/>
        <pc:sldMkLst>
          <pc:docMk/>
          <pc:sldMk cId="161488016" sldId="4343"/>
        </pc:sldMkLst>
      </pc:sldChg>
      <pc:sldChg chg="del">
        <pc:chgData name="Maynara de Almeida Furquim" userId="cb2f8acd-f477-4704-9f46-ae480f16722a" providerId="ADAL" clId="{D09E9578-3178-1548-9214-BF28F17ED0C3}" dt="2025-02-20T15:09:16.322" v="109" actId="2696"/>
        <pc:sldMkLst>
          <pc:docMk/>
          <pc:sldMk cId="2445639838" sldId="4345"/>
        </pc:sldMkLst>
      </pc:sldChg>
      <pc:sldChg chg="addSp modSp mod">
        <pc:chgData name="Maynara de Almeida Furquim" userId="cb2f8acd-f477-4704-9f46-ae480f16722a" providerId="ADAL" clId="{D09E9578-3178-1548-9214-BF28F17ED0C3}" dt="2025-02-20T16:32:57.190" v="2427" actId="207"/>
        <pc:sldMkLst>
          <pc:docMk/>
          <pc:sldMk cId="3993980374" sldId="4347"/>
        </pc:sldMkLst>
      </pc:sldChg>
      <pc:sldChg chg="addSp delSp modSp mod">
        <pc:chgData name="Maynara de Almeida Furquim" userId="cb2f8acd-f477-4704-9f46-ae480f16722a" providerId="ADAL" clId="{D09E9578-3178-1548-9214-BF28F17ED0C3}" dt="2025-02-20T15:52:40.720" v="1004" actId="20577"/>
        <pc:sldMkLst>
          <pc:docMk/>
          <pc:sldMk cId="840311021" sldId="4350"/>
        </pc:sldMkLst>
      </pc:sldChg>
      <pc:sldChg chg="modSp del mod">
        <pc:chgData name="Maynara de Almeida Furquim" userId="cb2f8acd-f477-4704-9f46-ae480f16722a" providerId="ADAL" clId="{D09E9578-3178-1548-9214-BF28F17ED0C3}" dt="2025-03-01T15:56:10.802" v="5001" actId="2696"/>
        <pc:sldMkLst>
          <pc:docMk/>
          <pc:sldMk cId="3967080779" sldId="4351"/>
        </pc:sldMkLst>
      </pc:sldChg>
      <pc:sldChg chg="modSp mod ord">
        <pc:chgData name="Maynara de Almeida Furquim" userId="cb2f8acd-f477-4704-9f46-ae480f16722a" providerId="ADAL" clId="{D09E9578-3178-1548-9214-BF28F17ED0C3}" dt="2025-02-18T11:36:42.232" v="105" actId="20578"/>
        <pc:sldMkLst>
          <pc:docMk/>
          <pc:sldMk cId="2167061073" sldId="4353"/>
        </pc:sldMkLst>
      </pc:sldChg>
      <pc:sldChg chg="add del">
        <pc:chgData name="Maynara de Almeida Furquim" userId="cb2f8acd-f477-4704-9f46-ae480f16722a" providerId="ADAL" clId="{D09E9578-3178-1548-9214-BF28F17ED0C3}" dt="2025-03-01T15:55:54.523" v="4997" actId="2696"/>
        <pc:sldMkLst>
          <pc:docMk/>
          <pc:sldMk cId="480274623" sldId="4354"/>
        </pc:sldMkLst>
      </pc:sldChg>
      <pc:sldChg chg="modSp add del mod">
        <pc:chgData name="Maynara de Almeida Furquim" userId="cb2f8acd-f477-4704-9f46-ae480f16722a" providerId="ADAL" clId="{D09E9578-3178-1548-9214-BF28F17ED0C3}" dt="2025-03-01T15:56:02.924" v="4999" actId="2696"/>
        <pc:sldMkLst>
          <pc:docMk/>
          <pc:sldMk cId="1934515653" sldId="4355"/>
        </pc:sldMkLst>
      </pc:sldChg>
      <pc:sldChg chg="del">
        <pc:chgData name="Maynara de Almeida Furquim" userId="cb2f8acd-f477-4704-9f46-ae480f16722a" providerId="ADAL" clId="{D09E9578-3178-1548-9214-BF28F17ED0C3}" dt="2025-02-20T15:09:15.191" v="108" actId="2696"/>
        <pc:sldMkLst>
          <pc:docMk/>
          <pc:sldMk cId="3887834101" sldId="4356"/>
        </pc:sldMkLst>
      </pc:sldChg>
      <pc:sldChg chg="del">
        <pc:chgData name="Maynara de Almeida Furquim" userId="cb2f8acd-f477-4704-9f46-ae480f16722a" providerId="ADAL" clId="{D09E9578-3178-1548-9214-BF28F17ED0C3}" dt="2025-03-01T15:56:05.024" v="5000" actId="2696"/>
        <pc:sldMkLst>
          <pc:docMk/>
          <pc:sldMk cId="1027828926" sldId="4357"/>
        </pc:sldMkLst>
      </pc:sldChg>
      <pc:sldChg chg="addSp modSp mod">
        <pc:chgData name="Maynara de Almeida Furquim" userId="cb2f8acd-f477-4704-9f46-ae480f16722a" providerId="ADAL" clId="{D09E9578-3178-1548-9214-BF28F17ED0C3}" dt="2025-02-20T16:16:04.793" v="1671" actId="14100"/>
        <pc:sldMkLst>
          <pc:docMk/>
          <pc:sldMk cId="2095219051" sldId="4358"/>
        </pc:sldMkLst>
      </pc:sldChg>
      <pc:sldChg chg="del">
        <pc:chgData name="Maynara de Almeida Furquim" userId="cb2f8acd-f477-4704-9f46-ae480f16722a" providerId="ADAL" clId="{D09E9578-3178-1548-9214-BF28F17ED0C3}" dt="2025-03-01T15:55:44.953" v="4996" actId="2696"/>
        <pc:sldMkLst>
          <pc:docMk/>
          <pc:sldMk cId="2490818457" sldId="4359"/>
        </pc:sldMkLst>
      </pc:sldChg>
      <pc:sldChg chg="modSp add mod">
        <pc:chgData name="Maynara de Almeida Furquim" userId="cb2f8acd-f477-4704-9f46-ae480f16722a" providerId="ADAL" clId="{D09E9578-3178-1548-9214-BF28F17ED0C3}" dt="2025-02-20T15:37:47.339" v="496" actId="14100"/>
        <pc:sldMkLst>
          <pc:docMk/>
          <pc:sldMk cId="24358105" sldId="4360"/>
        </pc:sldMkLst>
      </pc:sldChg>
      <pc:sldChg chg="addSp modSp add mod">
        <pc:chgData name="Maynara de Almeida Furquim" userId="cb2f8acd-f477-4704-9f46-ae480f16722a" providerId="ADAL" clId="{D09E9578-3178-1548-9214-BF28F17ED0C3}" dt="2025-02-20T15:41:06.027" v="687" actId="14100"/>
        <pc:sldMkLst>
          <pc:docMk/>
          <pc:sldMk cId="2569751629" sldId="4361"/>
        </pc:sldMkLst>
      </pc:sldChg>
      <pc:sldChg chg="modSp add mod ord">
        <pc:chgData name="Maynara de Almeida Furquim" userId="cb2f8acd-f477-4704-9f46-ae480f16722a" providerId="ADAL" clId="{D09E9578-3178-1548-9214-BF28F17ED0C3}" dt="2025-02-20T15:41:31.894" v="689" actId="20578"/>
        <pc:sldMkLst>
          <pc:docMk/>
          <pc:sldMk cId="2573948515" sldId="4362"/>
        </pc:sldMkLst>
      </pc:sldChg>
      <pc:sldChg chg="addSp delSp modSp new mod">
        <pc:chgData name="Maynara de Almeida Furquim" userId="cb2f8acd-f477-4704-9f46-ae480f16722a" providerId="ADAL" clId="{D09E9578-3178-1548-9214-BF28F17ED0C3}" dt="2025-02-20T16:30:46.680" v="2416" actId="1076"/>
        <pc:sldMkLst>
          <pc:docMk/>
          <pc:sldMk cId="206617532" sldId="4363"/>
        </pc:sldMkLst>
      </pc:sldChg>
      <pc:sldChg chg="modSp add mod ord">
        <pc:chgData name="Maynara de Almeida Furquim" userId="cb2f8acd-f477-4704-9f46-ae480f16722a" providerId="ADAL" clId="{D09E9578-3178-1548-9214-BF28F17ED0C3}" dt="2025-02-20T16:34:27.582" v="2440" actId="20577"/>
        <pc:sldMkLst>
          <pc:docMk/>
          <pc:sldMk cId="2840992419" sldId="4364"/>
        </pc:sldMkLst>
      </pc:sldChg>
      <pc:sldChg chg="new del">
        <pc:chgData name="Maynara de Almeida Furquim" userId="cb2f8acd-f477-4704-9f46-ae480f16722a" providerId="ADAL" clId="{D09E9578-3178-1548-9214-BF28F17ED0C3}" dt="2025-02-20T16:30:29.990" v="2411" actId="2696"/>
        <pc:sldMkLst>
          <pc:docMk/>
          <pc:sldMk cId="3572140452" sldId="4364"/>
        </pc:sldMkLst>
      </pc:sldChg>
      <pc:sldChg chg="modSp add mod ord">
        <pc:chgData name="Maynara de Almeida Furquim" userId="cb2f8acd-f477-4704-9f46-ae480f16722a" providerId="ADAL" clId="{D09E9578-3178-1548-9214-BF28F17ED0C3}" dt="2025-02-20T16:38:52.468" v="2552" actId="20578"/>
        <pc:sldMkLst>
          <pc:docMk/>
          <pc:sldMk cId="861080955" sldId="4365"/>
        </pc:sldMkLst>
      </pc:sldChg>
      <pc:sldChg chg="addSp delSp modSp new mod">
        <pc:chgData name="Maynara de Almeida Furquim" userId="cb2f8acd-f477-4704-9f46-ae480f16722a" providerId="ADAL" clId="{D09E9578-3178-1548-9214-BF28F17ED0C3}" dt="2025-02-20T16:52:04.377" v="2988"/>
        <pc:sldMkLst>
          <pc:docMk/>
          <pc:sldMk cId="117442632" sldId="4366"/>
        </pc:sldMkLst>
      </pc:sldChg>
      <pc:sldChg chg="addSp modSp add mod ord">
        <pc:chgData name="Maynara de Almeida Furquim" userId="cb2f8acd-f477-4704-9f46-ae480f16722a" providerId="ADAL" clId="{D09E9578-3178-1548-9214-BF28F17ED0C3}" dt="2025-02-20T16:51:28.375" v="2964"/>
        <pc:sldMkLst>
          <pc:docMk/>
          <pc:sldMk cId="1940534034" sldId="4367"/>
        </pc:sldMkLst>
      </pc:sldChg>
      <pc:sldChg chg="addSp modSp add mod ord">
        <pc:chgData name="Maynara de Almeida Furquim" userId="cb2f8acd-f477-4704-9f46-ae480f16722a" providerId="ADAL" clId="{D09E9578-3178-1548-9214-BF28F17ED0C3}" dt="2025-02-20T16:50:51.824" v="2946" actId="12"/>
        <pc:sldMkLst>
          <pc:docMk/>
          <pc:sldMk cId="2197716965" sldId="4368"/>
        </pc:sldMkLst>
      </pc:sldChg>
      <pc:sldChg chg="delSp modSp add mod">
        <pc:chgData name="Maynara de Almeida Furquim" userId="cb2f8acd-f477-4704-9f46-ae480f16722a" providerId="ADAL" clId="{D09E9578-3178-1548-9214-BF28F17ED0C3}" dt="2025-02-20T16:58:00.868" v="3034" actId="403"/>
        <pc:sldMkLst>
          <pc:docMk/>
          <pc:sldMk cId="3896579637" sldId="4369"/>
        </pc:sldMkLst>
      </pc:sldChg>
      <pc:sldChg chg="modSp add mod">
        <pc:chgData name="Maynara de Almeida Furquim" userId="cb2f8acd-f477-4704-9f46-ae480f16722a" providerId="ADAL" clId="{D09E9578-3178-1548-9214-BF28F17ED0C3}" dt="2025-02-20T16:59:18.813" v="3061" actId="20577"/>
        <pc:sldMkLst>
          <pc:docMk/>
          <pc:sldMk cId="2780186971" sldId="4370"/>
        </pc:sldMkLst>
      </pc:sldChg>
      <pc:sldChg chg="modSp add mod">
        <pc:chgData name="Maynara de Almeida Furquim" userId="cb2f8acd-f477-4704-9f46-ae480f16722a" providerId="ADAL" clId="{D09E9578-3178-1548-9214-BF28F17ED0C3}" dt="2025-02-20T16:58:33.079" v="3046" actId="20577"/>
        <pc:sldMkLst>
          <pc:docMk/>
          <pc:sldMk cId="2525538301" sldId="4371"/>
        </pc:sldMkLst>
      </pc:sldChg>
      <pc:sldChg chg="modSp add mod">
        <pc:chgData name="Maynara de Almeida Furquim" userId="cb2f8acd-f477-4704-9f46-ae480f16722a" providerId="ADAL" clId="{D09E9578-3178-1548-9214-BF28F17ED0C3}" dt="2025-02-20T16:58:59.954" v="3056"/>
        <pc:sldMkLst>
          <pc:docMk/>
          <pc:sldMk cId="3122648419" sldId="4372"/>
        </pc:sldMkLst>
      </pc:sldChg>
      <pc:sldChg chg="modSp add mod">
        <pc:chgData name="Maynara de Almeida Furquim" userId="cb2f8acd-f477-4704-9f46-ae480f16722a" providerId="ADAL" clId="{D09E9578-3178-1548-9214-BF28F17ED0C3}" dt="2025-02-20T16:59:36.468" v="3066" actId="20577"/>
        <pc:sldMkLst>
          <pc:docMk/>
          <pc:sldMk cId="2024639544" sldId="4373"/>
        </pc:sldMkLst>
      </pc:sldChg>
      <pc:sldChg chg="modSp add mod">
        <pc:chgData name="Maynara de Almeida Furquim" userId="cb2f8acd-f477-4704-9f46-ae480f16722a" providerId="ADAL" clId="{D09E9578-3178-1548-9214-BF28F17ED0C3}" dt="2025-02-20T16:59:32.055" v="3065" actId="20577"/>
        <pc:sldMkLst>
          <pc:docMk/>
          <pc:sldMk cId="3084522600" sldId="4374"/>
        </pc:sldMkLst>
      </pc:sldChg>
      <pc:sldChg chg="modSp add mod">
        <pc:chgData name="Maynara de Almeida Furquim" userId="cb2f8acd-f477-4704-9f46-ae480f16722a" providerId="ADAL" clId="{D09E9578-3178-1548-9214-BF28F17ED0C3}" dt="2025-02-20T17:00:22.842" v="3096"/>
        <pc:sldMkLst>
          <pc:docMk/>
          <pc:sldMk cId="2253308585" sldId="4375"/>
        </pc:sldMkLst>
      </pc:sldChg>
      <pc:sldChg chg="modSp add mod">
        <pc:chgData name="Maynara de Almeida Furquim" userId="cb2f8acd-f477-4704-9f46-ae480f16722a" providerId="ADAL" clId="{D09E9578-3178-1548-9214-BF28F17ED0C3}" dt="2025-02-20T17:00:34.317" v="3099"/>
        <pc:sldMkLst>
          <pc:docMk/>
          <pc:sldMk cId="2541906210" sldId="4376"/>
        </pc:sldMkLst>
      </pc:sldChg>
      <pc:sldChg chg="addSp delSp modSp add mod">
        <pc:chgData name="Maynara de Almeida Furquim" userId="cb2f8acd-f477-4704-9f46-ae480f16722a" providerId="ADAL" clId="{D09E9578-3178-1548-9214-BF28F17ED0C3}" dt="2025-02-20T17:00:51.995" v="3105"/>
        <pc:sldMkLst>
          <pc:docMk/>
          <pc:sldMk cId="1160628917" sldId="4377"/>
        </pc:sldMkLst>
      </pc:sldChg>
      <pc:sldChg chg="modSp add mod">
        <pc:chgData name="Maynara de Almeida Furquim" userId="cb2f8acd-f477-4704-9f46-ae480f16722a" providerId="ADAL" clId="{D09E9578-3178-1548-9214-BF28F17ED0C3}" dt="2025-02-20T17:00:59.148" v="3108"/>
        <pc:sldMkLst>
          <pc:docMk/>
          <pc:sldMk cId="2382583228" sldId="4378"/>
        </pc:sldMkLst>
      </pc:sldChg>
      <pc:sldChg chg="modSp add mod">
        <pc:chgData name="Maynara de Almeida Furquim" userId="cb2f8acd-f477-4704-9f46-ae480f16722a" providerId="ADAL" clId="{D09E9578-3178-1548-9214-BF28F17ED0C3}" dt="2025-02-20T17:01:15.358" v="3111"/>
        <pc:sldMkLst>
          <pc:docMk/>
          <pc:sldMk cId="2024320770" sldId="4379"/>
        </pc:sldMkLst>
      </pc:sldChg>
      <pc:sldChg chg="modSp add mod">
        <pc:chgData name="Maynara de Almeida Furquim" userId="cb2f8acd-f477-4704-9f46-ae480f16722a" providerId="ADAL" clId="{D09E9578-3178-1548-9214-BF28F17ED0C3}" dt="2025-02-20T17:01:39.400" v="3117" actId="20577"/>
        <pc:sldMkLst>
          <pc:docMk/>
          <pc:sldMk cId="677900263" sldId="4380"/>
        </pc:sldMkLst>
      </pc:sldChg>
      <pc:sldChg chg="modSp add mod ord">
        <pc:chgData name="Maynara de Almeida Furquim" userId="cb2f8acd-f477-4704-9f46-ae480f16722a" providerId="ADAL" clId="{D09E9578-3178-1548-9214-BF28F17ED0C3}" dt="2025-03-02T09:56:54.780" v="8732" actId="20578"/>
        <pc:sldMkLst>
          <pc:docMk/>
          <pc:sldMk cId="4049571944" sldId="4381"/>
        </pc:sldMkLst>
      </pc:sldChg>
      <pc:sldChg chg="modSp add mod">
        <pc:chgData name="Maynara de Almeida Furquim" userId="cb2f8acd-f477-4704-9f46-ae480f16722a" providerId="ADAL" clId="{D09E9578-3178-1548-9214-BF28F17ED0C3}" dt="2025-02-20T17:02:11.589" v="3125"/>
        <pc:sldMkLst>
          <pc:docMk/>
          <pc:sldMk cId="3521630136" sldId="4382"/>
        </pc:sldMkLst>
      </pc:sldChg>
      <pc:sldChg chg="modSp add mod">
        <pc:chgData name="Maynara de Almeida Furquim" userId="cb2f8acd-f477-4704-9f46-ae480f16722a" providerId="ADAL" clId="{D09E9578-3178-1548-9214-BF28F17ED0C3}" dt="2025-02-20T17:02:28.430" v="3130" actId="20577"/>
        <pc:sldMkLst>
          <pc:docMk/>
          <pc:sldMk cId="1714994188" sldId="4383"/>
        </pc:sldMkLst>
      </pc:sldChg>
      <pc:sldChg chg="modSp del mod">
        <pc:chgData name="Maynara de Almeida Furquim" userId="cb2f8acd-f477-4704-9f46-ae480f16722a" providerId="ADAL" clId="{D09E9578-3178-1548-9214-BF28F17ED0C3}" dt="2025-03-07T08:36:26.936" v="9621" actId="2696"/>
        <pc:sldMkLst>
          <pc:docMk/>
          <pc:sldMk cId="99684886" sldId="4384"/>
        </pc:sldMkLst>
      </pc:sldChg>
      <pc:sldChg chg="modSp del mod">
        <pc:chgData name="Maynara de Almeida Furquim" userId="cb2f8acd-f477-4704-9f46-ae480f16722a" providerId="ADAL" clId="{D09E9578-3178-1548-9214-BF28F17ED0C3}" dt="2025-03-07T08:39:53.538" v="9682" actId="2696"/>
        <pc:sldMkLst>
          <pc:docMk/>
          <pc:sldMk cId="743310190" sldId="4385"/>
        </pc:sldMkLst>
      </pc:sldChg>
      <pc:sldChg chg="addSp delSp modSp mod">
        <pc:chgData name="Maynara de Almeida Furquim" userId="cb2f8acd-f477-4704-9f46-ae480f16722a" providerId="ADAL" clId="{D09E9578-3178-1548-9214-BF28F17ED0C3}" dt="2025-03-01T17:12:16.624" v="6375" actId="20577"/>
        <pc:sldMkLst>
          <pc:docMk/>
          <pc:sldMk cId="3045853204" sldId="4386"/>
        </pc:sldMkLst>
      </pc:sldChg>
      <pc:sldChg chg="modSp del mod">
        <pc:chgData name="Maynara de Almeida Furquim" userId="cb2f8acd-f477-4704-9f46-ae480f16722a" providerId="ADAL" clId="{D09E9578-3178-1548-9214-BF28F17ED0C3}" dt="2025-03-07T08:23:51.296" v="9436" actId="2696"/>
        <pc:sldMkLst>
          <pc:docMk/>
          <pc:sldMk cId="769649442" sldId="4387"/>
        </pc:sldMkLst>
      </pc:sldChg>
      <pc:sldChg chg="modSp mod">
        <pc:chgData name="Maynara de Almeida Furquim" userId="cb2f8acd-f477-4704-9f46-ae480f16722a" providerId="ADAL" clId="{D09E9578-3178-1548-9214-BF28F17ED0C3}" dt="2025-03-07T08:27:12.051" v="9466" actId="1076"/>
        <pc:sldMkLst>
          <pc:docMk/>
          <pc:sldMk cId="1374461233" sldId="4388"/>
        </pc:sldMkLst>
      </pc:sldChg>
      <pc:sldChg chg="modSp add del mod">
        <pc:chgData name="Maynara de Almeida Furquim" userId="cb2f8acd-f477-4704-9f46-ae480f16722a" providerId="ADAL" clId="{D09E9578-3178-1548-9214-BF28F17ED0C3}" dt="2025-03-07T08:31:35.207" v="9510" actId="2696"/>
        <pc:sldMkLst>
          <pc:docMk/>
          <pc:sldMk cId="622386107" sldId="4389"/>
        </pc:sldMkLst>
      </pc:sldChg>
      <pc:sldChg chg="modSp mod">
        <pc:chgData name="Maynara de Almeida Furquim" userId="cb2f8acd-f477-4704-9f46-ae480f16722a" providerId="ADAL" clId="{D09E9578-3178-1548-9214-BF28F17ED0C3}" dt="2025-03-07T08:42:23.662" v="9691" actId="404"/>
        <pc:sldMkLst>
          <pc:docMk/>
          <pc:sldMk cId="4159459676" sldId="4390"/>
        </pc:sldMkLst>
      </pc:sldChg>
      <pc:sldChg chg="modSp del mod">
        <pc:chgData name="Maynara de Almeida Furquim" userId="cb2f8acd-f477-4704-9f46-ae480f16722a" providerId="ADAL" clId="{D09E9578-3178-1548-9214-BF28F17ED0C3}" dt="2025-03-01T18:28:57.657" v="8065" actId="2696"/>
        <pc:sldMkLst>
          <pc:docMk/>
          <pc:sldMk cId="3169594756" sldId="4391"/>
        </pc:sldMkLst>
      </pc:sldChg>
      <pc:sldChg chg="del">
        <pc:chgData name="Maynara de Almeida Furquim" userId="cb2f8acd-f477-4704-9f46-ae480f16722a" providerId="ADAL" clId="{D09E9578-3178-1548-9214-BF28F17ED0C3}" dt="2025-03-01T18:32:43.246" v="8201" actId="2696"/>
        <pc:sldMkLst>
          <pc:docMk/>
          <pc:sldMk cId="3741486635" sldId="4392"/>
        </pc:sldMkLst>
      </pc:sldChg>
      <pc:sldChg chg="del">
        <pc:chgData name="Maynara de Almeida Furquim" userId="cb2f8acd-f477-4704-9f46-ae480f16722a" providerId="ADAL" clId="{D09E9578-3178-1548-9214-BF28F17ED0C3}" dt="2025-03-01T18:34:41.307" v="8246" actId="2696"/>
        <pc:sldMkLst>
          <pc:docMk/>
          <pc:sldMk cId="3862955336" sldId="4393"/>
        </pc:sldMkLst>
      </pc:sldChg>
      <pc:sldChg chg="del">
        <pc:chgData name="Maynara de Almeida Furquim" userId="cb2f8acd-f477-4704-9f46-ae480f16722a" providerId="ADAL" clId="{D09E9578-3178-1548-9214-BF28F17ED0C3}" dt="2025-03-01T18:37:21.832" v="8388" actId="2696"/>
        <pc:sldMkLst>
          <pc:docMk/>
          <pc:sldMk cId="3482163605" sldId="4394"/>
        </pc:sldMkLst>
      </pc:sldChg>
      <pc:sldChg chg="add del">
        <pc:chgData name="Maynara de Almeida Furquim" userId="cb2f8acd-f477-4704-9f46-ae480f16722a" providerId="ADAL" clId="{D09E9578-3178-1548-9214-BF28F17ED0C3}" dt="2025-03-02T09:56:44.315" v="8730" actId="2696"/>
        <pc:sldMkLst>
          <pc:docMk/>
          <pc:sldMk cId="4182630788" sldId="4395"/>
        </pc:sldMkLst>
      </pc:sldChg>
      <pc:sldChg chg="del">
        <pc:chgData name="Maynara de Almeida Furquim" userId="cb2f8acd-f477-4704-9f46-ae480f16722a" providerId="ADAL" clId="{D09E9578-3178-1548-9214-BF28F17ED0C3}" dt="2025-03-02T10:02:22.435" v="8990" actId="2696"/>
        <pc:sldMkLst>
          <pc:docMk/>
          <pc:sldMk cId="1590969963" sldId="4396"/>
        </pc:sldMkLst>
      </pc:sldChg>
      <pc:sldChg chg="modSp del mod">
        <pc:chgData name="Maynara de Almeida Furquim" userId="cb2f8acd-f477-4704-9f46-ae480f16722a" providerId="ADAL" clId="{D09E9578-3178-1548-9214-BF28F17ED0C3}" dt="2025-03-02T10:09:41.195" v="9207" actId="2696"/>
        <pc:sldMkLst>
          <pc:docMk/>
          <pc:sldMk cId="469174218" sldId="4397"/>
        </pc:sldMkLst>
      </pc:sldChg>
      <pc:sldChg chg="modSp mod addCm">
        <pc:chgData name="Maynara de Almeida Furquim" userId="cb2f8acd-f477-4704-9f46-ae480f16722a" providerId="ADAL" clId="{D09E9578-3178-1548-9214-BF28F17ED0C3}" dt="2025-03-07T10:36:14.540" v="10068"/>
        <pc:sldMkLst>
          <pc:docMk/>
          <pc:sldMk cId="3015793550" sldId="43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ynara de Almeida Furquim" userId="cb2f8acd-f477-4704-9f46-ae480f16722a" providerId="ADAL" clId="{D09E9578-3178-1548-9214-BF28F17ED0C3}" dt="2025-03-07T10:36:14.540" v="10068"/>
              <pc2:cmMkLst xmlns:pc2="http://schemas.microsoft.com/office/powerpoint/2019/9/main/command">
                <pc:docMk/>
                <pc:sldMk cId="3015793550" sldId="4398"/>
                <pc2:cmMk id="{F7AEBC33-9993-0945-A40D-2EA1A8D5AB5D}"/>
              </pc2:cmMkLst>
            </pc226:cmChg>
          </p:ext>
        </pc:extLst>
      </pc:sldChg>
      <pc:sldChg chg="addSp delSp modSp new mod modClrScheme chgLayout">
        <pc:chgData name="Maynara de Almeida Furquim" userId="cb2f8acd-f477-4704-9f46-ae480f16722a" providerId="ADAL" clId="{D09E9578-3178-1548-9214-BF28F17ED0C3}" dt="2025-03-01T14:57:04.610" v="3679" actId="113"/>
        <pc:sldMkLst>
          <pc:docMk/>
          <pc:sldMk cId="2685419756" sldId="4399"/>
        </pc:sldMkLst>
      </pc:sldChg>
      <pc:sldChg chg="addSp delSp modSp new mod">
        <pc:chgData name="Maynara de Almeida Furquim" userId="cb2f8acd-f477-4704-9f46-ae480f16722a" providerId="ADAL" clId="{D09E9578-3178-1548-9214-BF28F17ED0C3}" dt="2025-03-01T14:56:57.917" v="3678" actId="113"/>
        <pc:sldMkLst>
          <pc:docMk/>
          <pc:sldMk cId="1269555117" sldId="4400"/>
        </pc:sldMkLst>
      </pc:sldChg>
      <pc:sldChg chg="modSp add mod">
        <pc:chgData name="Maynara de Almeida Furquim" userId="cb2f8acd-f477-4704-9f46-ae480f16722a" providerId="ADAL" clId="{D09E9578-3178-1548-9214-BF28F17ED0C3}" dt="2025-03-01T14:57:16.412" v="3686" actId="6549"/>
        <pc:sldMkLst>
          <pc:docMk/>
          <pc:sldMk cId="968714905" sldId="4401"/>
        </pc:sldMkLst>
      </pc:sldChg>
      <pc:sldChg chg="modSp add mod addCm modCm">
        <pc:chgData name="Maynara de Almeida Furquim" userId="cb2f8acd-f477-4704-9f46-ae480f16722a" providerId="ADAL" clId="{D09E9578-3178-1548-9214-BF28F17ED0C3}" dt="2025-03-07T15:32:45.536" v="10080"/>
        <pc:sldMkLst>
          <pc:docMk/>
          <pc:sldMk cId="3491608811" sldId="4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ynara de Almeida Furquim" userId="cb2f8acd-f477-4704-9f46-ae480f16722a" providerId="ADAL" clId="{D09E9578-3178-1548-9214-BF28F17ED0C3}" dt="2025-03-07T15:32:45.536" v="10080"/>
              <pc2:cmMkLst xmlns:pc2="http://schemas.microsoft.com/office/powerpoint/2019/9/main/command">
                <pc:docMk/>
                <pc:sldMk cId="3491608811" sldId="4402"/>
                <pc2:cmMk id="{4DE8A83B-9C81-4540-8107-9D60535FBFD3}"/>
              </pc2:cmMkLst>
            </pc226:cmChg>
          </p:ext>
        </pc:extLst>
      </pc:sldChg>
      <pc:sldChg chg="add del ord">
        <pc:chgData name="Maynara de Almeida Furquim" userId="cb2f8acd-f477-4704-9f46-ae480f16722a" providerId="ADAL" clId="{D09E9578-3178-1548-9214-BF28F17ED0C3}" dt="2025-03-01T14:49:33.773" v="3264" actId="2696"/>
        <pc:sldMkLst>
          <pc:docMk/>
          <pc:sldMk cId="1449867009" sldId="4403"/>
        </pc:sldMkLst>
      </pc:sldChg>
      <pc:sldChg chg="addSp delSp modSp add mod chgLayout">
        <pc:chgData name="Maynara de Almeida Furquim" userId="cb2f8acd-f477-4704-9f46-ae480f16722a" providerId="ADAL" clId="{D09E9578-3178-1548-9214-BF28F17ED0C3}" dt="2025-03-01T18:15:56.693" v="7865" actId="20577"/>
        <pc:sldMkLst>
          <pc:docMk/>
          <pc:sldMk cId="2422691862" sldId="4403"/>
        </pc:sldMkLst>
      </pc:sldChg>
      <pc:sldChg chg="addSp modSp add mod modNotesTx">
        <pc:chgData name="Maynara de Almeida Furquim" userId="cb2f8acd-f477-4704-9f46-ae480f16722a" providerId="ADAL" clId="{D09E9578-3178-1548-9214-BF28F17ED0C3}" dt="2025-03-01T17:36:55.594" v="7211" actId="20577"/>
        <pc:sldMkLst>
          <pc:docMk/>
          <pc:sldMk cId="207878688" sldId="4404"/>
        </pc:sldMkLst>
      </pc:sldChg>
      <pc:sldChg chg="add del">
        <pc:chgData name="Maynara de Almeida Furquim" userId="cb2f8acd-f477-4704-9f46-ae480f16722a" providerId="ADAL" clId="{D09E9578-3178-1548-9214-BF28F17ED0C3}" dt="2025-03-01T15:08:30.890" v="3797" actId="2696"/>
        <pc:sldMkLst>
          <pc:docMk/>
          <pc:sldMk cId="1021967347" sldId="4405"/>
        </pc:sldMkLst>
      </pc:sldChg>
      <pc:sldChg chg="add del">
        <pc:chgData name="Maynara de Almeida Furquim" userId="cb2f8acd-f477-4704-9f46-ae480f16722a" providerId="ADAL" clId="{D09E9578-3178-1548-9214-BF28F17ED0C3}" dt="2025-03-01T15:07:50.916" v="3778" actId="2696"/>
        <pc:sldMkLst>
          <pc:docMk/>
          <pc:sldMk cId="2780351162" sldId="4405"/>
        </pc:sldMkLst>
      </pc:sldChg>
      <pc:sldChg chg="modSp add mod ord addCm modCm">
        <pc:chgData name="Maynara de Almeida Furquim" userId="cb2f8acd-f477-4704-9f46-ae480f16722a" providerId="ADAL" clId="{D09E9578-3178-1548-9214-BF28F17ED0C3}" dt="2025-03-07T08:40:38.525" v="9684"/>
        <pc:sldMkLst>
          <pc:docMk/>
          <pc:sldMk cId="3369689606" sldId="44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ynara de Almeida Furquim" userId="cb2f8acd-f477-4704-9f46-ae480f16722a" providerId="ADAL" clId="{D09E9578-3178-1548-9214-BF28F17ED0C3}" dt="2025-03-07T08:40:38.525" v="9684"/>
              <pc2:cmMkLst xmlns:pc2="http://schemas.microsoft.com/office/powerpoint/2019/9/main/command">
                <pc:docMk/>
                <pc:sldMk cId="3369689606" sldId="4406"/>
                <pc2:cmMk id="{861EBA3C-440B-CF4A-90A1-6C057184ADDD}"/>
              </pc2:cmMkLst>
            </pc226:cmChg>
          </p:ext>
        </pc:extLst>
      </pc:sldChg>
      <pc:sldChg chg="new del">
        <pc:chgData name="Maynara de Almeida Furquim" userId="cb2f8acd-f477-4704-9f46-ae480f16722a" providerId="ADAL" clId="{D09E9578-3178-1548-9214-BF28F17ED0C3}" dt="2025-03-01T14:58:58.048" v="3722" actId="2696"/>
        <pc:sldMkLst>
          <pc:docMk/>
          <pc:sldMk cId="851401608" sldId="4407"/>
        </pc:sldMkLst>
      </pc:sldChg>
      <pc:sldChg chg="delSp modSp add mod">
        <pc:chgData name="Maynara de Almeida Furquim" userId="cb2f8acd-f477-4704-9f46-ae480f16722a" providerId="ADAL" clId="{D09E9578-3178-1548-9214-BF28F17ED0C3}" dt="2025-03-01T15:01:49.498" v="3777" actId="20577"/>
        <pc:sldMkLst>
          <pc:docMk/>
          <pc:sldMk cId="651909781" sldId="4408"/>
        </pc:sldMkLst>
      </pc:sldChg>
      <pc:sldChg chg="modSp add mod modNotesTx">
        <pc:chgData name="Maynara de Almeida Furquim" userId="cb2f8acd-f477-4704-9f46-ae480f16722a" providerId="ADAL" clId="{D09E9578-3178-1548-9214-BF28F17ED0C3}" dt="2025-03-01T15:16:19.947" v="4046" actId="20577"/>
        <pc:sldMkLst>
          <pc:docMk/>
          <pc:sldMk cId="4118396270" sldId="4409"/>
        </pc:sldMkLst>
      </pc:sldChg>
      <pc:sldChg chg="addSp modSp add mod ord modNotesTx">
        <pc:chgData name="Maynara de Almeida Furquim" userId="cb2f8acd-f477-4704-9f46-ae480f16722a" providerId="ADAL" clId="{D09E9578-3178-1548-9214-BF28F17ED0C3}" dt="2025-03-01T15:18:09.160" v="4070" actId="20577"/>
        <pc:sldMkLst>
          <pc:docMk/>
          <pc:sldMk cId="819452182" sldId="4410"/>
        </pc:sldMkLst>
      </pc:sldChg>
      <pc:sldChg chg="modSp add mod modNotesTx">
        <pc:chgData name="Maynara de Almeida Furquim" userId="cb2f8acd-f477-4704-9f46-ae480f16722a" providerId="ADAL" clId="{D09E9578-3178-1548-9214-BF28F17ED0C3}" dt="2025-03-01T15:21:38.470" v="4171" actId="20577"/>
        <pc:sldMkLst>
          <pc:docMk/>
          <pc:sldMk cId="169683045" sldId="4411"/>
        </pc:sldMkLst>
      </pc:sldChg>
      <pc:sldChg chg="modSp add mod ord">
        <pc:chgData name="Maynara de Almeida Furquim" userId="cb2f8acd-f477-4704-9f46-ae480f16722a" providerId="ADAL" clId="{D09E9578-3178-1548-9214-BF28F17ED0C3}" dt="2025-03-01T15:31:18.666" v="4196" actId="20577"/>
        <pc:sldMkLst>
          <pc:docMk/>
          <pc:sldMk cId="2613127463" sldId="4412"/>
        </pc:sldMkLst>
      </pc:sldChg>
      <pc:sldChg chg="modSp add del mod">
        <pc:chgData name="Maynara de Almeida Furquim" userId="cb2f8acd-f477-4704-9f46-ae480f16722a" providerId="ADAL" clId="{D09E9578-3178-1548-9214-BF28F17ED0C3}" dt="2025-03-01T15:34:18.071" v="4268" actId="20577"/>
        <pc:sldMkLst>
          <pc:docMk/>
          <pc:sldMk cId="3234466040" sldId="4413"/>
        </pc:sldMkLst>
      </pc:sldChg>
      <pc:sldChg chg="modSp add mod ord modNotesTx">
        <pc:chgData name="Maynara de Almeida Furquim" userId="cb2f8acd-f477-4704-9f46-ae480f16722a" providerId="ADAL" clId="{D09E9578-3178-1548-9214-BF28F17ED0C3}" dt="2025-03-01T15:40:29.321" v="4515" actId="20577"/>
        <pc:sldMkLst>
          <pc:docMk/>
          <pc:sldMk cId="2441717163" sldId="4414"/>
        </pc:sldMkLst>
      </pc:sldChg>
      <pc:sldChg chg="modSp add mod">
        <pc:chgData name="Maynara de Almeida Furquim" userId="cb2f8acd-f477-4704-9f46-ae480f16722a" providerId="ADAL" clId="{D09E9578-3178-1548-9214-BF28F17ED0C3}" dt="2025-03-01T16:02:58.435" v="5210" actId="113"/>
        <pc:sldMkLst>
          <pc:docMk/>
          <pc:sldMk cId="1649618614" sldId="4415"/>
        </pc:sldMkLst>
      </pc:sldChg>
      <pc:sldChg chg="modSp add mod">
        <pc:chgData name="Maynara de Almeida Furquim" userId="cb2f8acd-f477-4704-9f46-ae480f16722a" providerId="ADAL" clId="{D09E9578-3178-1548-9214-BF28F17ED0C3}" dt="2025-03-01T16:01:39.778" v="5134" actId="20577"/>
        <pc:sldMkLst>
          <pc:docMk/>
          <pc:sldMk cId="1266737435" sldId="4416"/>
        </pc:sldMkLst>
      </pc:sldChg>
      <pc:sldChg chg="addSp delSp modSp add del mod">
        <pc:chgData name="Maynara de Almeida Furquim" userId="cb2f8acd-f477-4704-9f46-ae480f16722a" providerId="ADAL" clId="{D09E9578-3178-1548-9214-BF28F17ED0C3}" dt="2025-03-01T15:50:51.434" v="4686" actId="2696"/>
        <pc:sldMkLst>
          <pc:docMk/>
          <pc:sldMk cId="709618810" sldId="4417"/>
        </pc:sldMkLst>
      </pc:sldChg>
      <pc:sldChg chg="modSp add mod">
        <pc:chgData name="Maynara de Almeida Furquim" userId="cb2f8acd-f477-4704-9f46-ae480f16722a" providerId="ADAL" clId="{D09E9578-3178-1548-9214-BF28F17ED0C3}" dt="2025-03-01T15:20:08.435" v="4159" actId="21"/>
        <pc:sldMkLst>
          <pc:docMk/>
          <pc:sldMk cId="722730609" sldId="4418"/>
        </pc:sldMkLst>
      </pc:sldChg>
      <pc:sldChg chg="modSp add mod ord">
        <pc:chgData name="Maynara de Almeida Furquim" userId="cb2f8acd-f477-4704-9f46-ae480f16722a" providerId="ADAL" clId="{D09E9578-3178-1548-9214-BF28F17ED0C3}" dt="2025-03-01T15:32:26.007" v="4222" actId="20577"/>
        <pc:sldMkLst>
          <pc:docMk/>
          <pc:sldMk cId="2350178249" sldId="4419"/>
        </pc:sldMkLst>
      </pc:sldChg>
      <pc:sldChg chg="addSp delSp modSp new mod">
        <pc:chgData name="Maynara de Almeida Furquim" userId="cb2f8acd-f477-4704-9f46-ae480f16722a" providerId="ADAL" clId="{D09E9578-3178-1548-9214-BF28F17ED0C3}" dt="2025-03-01T15:45:16.506" v="4644" actId="962"/>
        <pc:sldMkLst>
          <pc:docMk/>
          <pc:sldMk cId="3355762186" sldId="4420"/>
        </pc:sldMkLst>
      </pc:sldChg>
      <pc:sldChg chg="modSp add mod ord">
        <pc:chgData name="Maynara de Almeida Furquim" userId="cb2f8acd-f477-4704-9f46-ae480f16722a" providerId="ADAL" clId="{D09E9578-3178-1548-9214-BF28F17ED0C3}" dt="2025-03-01T15:51:16.634" v="4729" actId="20577"/>
        <pc:sldMkLst>
          <pc:docMk/>
          <pc:sldMk cId="816927332" sldId="4421"/>
        </pc:sldMkLst>
      </pc:sldChg>
      <pc:sldChg chg="modSp add mod">
        <pc:chgData name="Maynara de Almeida Furquim" userId="cb2f8acd-f477-4704-9f46-ae480f16722a" providerId="ADAL" clId="{D09E9578-3178-1548-9214-BF28F17ED0C3}" dt="2025-03-01T15:56:48.153" v="5003" actId="20577"/>
        <pc:sldMkLst>
          <pc:docMk/>
          <pc:sldMk cId="1804009212" sldId="4422"/>
        </pc:sldMkLst>
      </pc:sldChg>
      <pc:sldChg chg="modSp add mod">
        <pc:chgData name="Maynara de Almeida Furquim" userId="cb2f8acd-f477-4704-9f46-ae480f16722a" providerId="ADAL" clId="{D09E9578-3178-1548-9214-BF28F17ED0C3}" dt="2025-03-07T08:43:53.005" v="9721" actId="20577"/>
        <pc:sldMkLst>
          <pc:docMk/>
          <pc:sldMk cId="2748705481" sldId="4423"/>
        </pc:sldMkLst>
      </pc:sldChg>
      <pc:sldChg chg="modSp add mod">
        <pc:chgData name="Maynara de Almeida Furquim" userId="cb2f8acd-f477-4704-9f46-ae480f16722a" providerId="ADAL" clId="{D09E9578-3178-1548-9214-BF28F17ED0C3}" dt="2025-03-07T08:43:30.174" v="9715" actId="207"/>
        <pc:sldMkLst>
          <pc:docMk/>
          <pc:sldMk cId="2304274481" sldId="4424"/>
        </pc:sldMkLst>
      </pc:sldChg>
      <pc:sldChg chg="modSp add mod">
        <pc:chgData name="Maynara de Almeida Furquim" userId="cb2f8acd-f477-4704-9f46-ae480f16722a" providerId="ADAL" clId="{D09E9578-3178-1548-9214-BF28F17ED0C3}" dt="2025-03-07T08:45:03.916" v="9755" actId="6549"/>
        <pc:sldMkLst>
          <pc:docMk/>
          <pc:sldMk cId="2608476424" sldId="4425"/>
        </pc:sldMkLst>
      </pc:sldChg>
      <pc:sldChg chg="modSp add mod ord">
        <pc:chgData name="Maynara de Almeida Furquim" userId="cb2f8acd-f477-4704-9f46-ae480f16722a" providerId="ADAL" clId="{D09E9578-3178-1548-9214-BF28F17ED0C3}" dt="2025-03-01T18:22:11.277" v="7973" actId="113"/>
        <pc:sldMkLst>
          <pc:docMk/>
          <pc:sldMk cId="1497489025" sldId="4426"/>
        </pc:sldMkLst>
      </pc:sldChg>
      <pc:sldChg chg="modSp add mod ord">
        <pc:chgData name="Maynara de Almeida Furquim" userId="cb2f8acd-f477-4704-9f46-ae480f16722a" providerId="ADAL" clId="{D09E9578-3178-1548-9214-BF28F17ED0C3}" dt="2025-03-01T18:32:09.274" v="8200" actId="20577"/>
        <pc:sldMkLst>
          <pc:docMk/>
          <pc:sldMk cId="3773208225" sldId="4427"/>
        </pc:sldMkLst>
      </pc:sldChg>
      <pc:sldChg chg="modSp add mod">
        <pc:chgData name="Maynara de Almeida Furquim" userId="cb2f8acd-f477-4704-9f46-ae480f16722a" providerId="ADAL" clId="{D09E9578-3178-1548-9214-BF28F17ED0C3}" dt="2025-03-01T18:28:30.797" v="8064" actId="113"/>
        <pc:sldMkLst>
          <pc:docMk/>
          <pc:sldMk cId="1302733269" sldId="4428"/>
        </pc:sldMkLst>
      </pc:sldChg>
      <pc:sldChg chg="add del">
        <pc:chgData name="Maynara de Almeida Furquim" userId="cb2f8acd-f477-4704-9f46-ae480f16722a" providerId="ADAL" clId="{D09E9578-3178-1548-9214-BF28F17ED0C3}" dt="2025-03-01T18:29:49.865" v="8068" actId="2696"/>
        <pc:sldMkLst>
          <pc:docMk/>
          <pc:sldMk cId="144501534" sldId="4429"/>
        </pc:sldMkLst>
      </pc:sldChg>
      <pc:sldChg chg="add del">
        <pc:chgData name="Maynara de Almeida Furquim" userId="cb2f8acd-f477-4704-9f46-ae480f16722a" providerId="ADAL" clId="{D09E9578-3178-1548-9214-BF28F17ED0C3}" dt="2025-03-01T18:33:32.497" v="8208" actId="2696"/>
        <pc:sldMkLst>
          <pc:docMk/>
          <pc:sldMk cId="327081462" sldId="4430"/>
        </pc:sldMkLst>
      </pc:sldChg>
      <pc:sldChg chg="add del">
        <pc:chgData name="Maynara de Almeida Furquim" userId="cb2f8acd-f477-4704-9f46-ae480f16722a" providerId="ADAL" clId="{D09E9578-3178-1548-9214-BF28F17ED0C3}" dt="2025-03-01T18:32:51.463" v="8203" actId="2696"/>
        <pc:sldMkLst>
          <pc:docMk/>
          <pc:sldMk cId="2753418955" sldId="4431"/>
        </pc:sldMkLst>
      </pc:sldChg>
      <pc:sldChg chg="add del">
        <pc:chgData name="Maynara de Almeida Furquim" userId="cb2f8acd-f477-4704-9f46-ae480f16722a" providerId="ADAL" clId="{D09E9578-3178-1548-9214-BF28F17ED0C3}" dt="2025-03-01T18:37:12.364" v="8386" actId="2696"/>
        <pc:sldMkLst>
          <pc:docMk/>
          <pc:sldMk cId="2724132598" sldId="4432"/>
        </pc:sldMkLst>
      </pc:sldChg>
      <pc:sldChg chg="add del">
        <pc:chgData name="Maynara de Almeida Furquim" userId="cb2f8acd-f477-4704-9f46-ae480f16722a" providerId="ADAL" clId="{D09E9578-3178-1548-9214-BF28F17ED0C3}" dt="2025-03-01T18:37:12.868" v="8387" actId="2696"/>
        <pc:sldMkLst>
          <pc:docMk/>
          <pc:sldMk cId="3424709951" sldId="4433"/>
        </pc:sldMkLst>
      </pc:sldChg>
      <pc:sldChg chg="add del ord">
        <pc:chgData name="Maynara de Almeida Furquim" userId="cb2f8acd-f477-4704-9f46-ae480f16722a" providerId="ADAL" clId="{D09E9578-3178-1548-9214-BF28F17ED0C3}" dt="2025-03-01T16:04:11.070" v="5224" actId="2696"/>
        <pc:sldMkLst>
          <pc:docMk/>
          <pc:sldMk cId="85201068" sldId="4434"/>
        </pc:sldMkLst>
      </pc:sldChg>
      <pc:sldChg chg="add del ord">
        <pc:chgData name="Maynara de Almeida Furquim" userId="cb2f8acd-f477-4704-9f46-ae480f16722a" providerId="ADAL" clId="{D09E9578-3178-1548-9214-BF28F17ED0C3}" dt="2025-03-01T16:04:10.160" v="5223" actId="2696"/>
        <pc:sldMkLst>
          <pc:docMk/>
          <pc:sldMk cId="1553012177" sldId="4435"/>
        </pc:sldMkLst>
      </pc:sldChg>
      <pc:sldChg chg="add del">
        <pc:chgData name="Maynara de Almeida Furquim" userId="cb2f8acd-f477-4704-9f46-ae480f16722a" providerId="ADAL" clId="{D09E9578-3178-1548-9214-BF28F17ED0C3}" dt="2025-03-02T09:56:58.975" v="8733" actId="2696"/>
        <pc:sldMkLst>
          <pc:docMk/>
          <pc:sldMk cId="2985818419" sldId="4436"/>
        </pc:sldMkLst>
      </pc:sldChg>
      <pc:sldChg chg="add del">
        <pc:chgData name="Maynara de Almeida Furquim" userId="cb2f8acd-f477-4704-9f46-ae480f16722a" providerId="ADAL" clId="{D09E9578-3178-1548-9214-BF28F17ED0C3}" dt="2025-03-02T09:56:59.887" v="8734" actId="2696"/>
        <pc:sldMkLst>
          <pc:docMk/>
          <pc:sldMk cId="1903615064" sldId="4437"/>
        </pc:sldMkLst>
      </pc:sldChg>
      <pc:sldChg chg="modSp add mod">
        <pc:chgData name="Maynara de Almeida Furquim" userId="cb2f8acd-f477-4704-9f46-ae480f16722a" providerId="ADAL" clId="{D09E9578-3178-1548-9214-BF28F17ED0C3}" dt="2025-03-02T09:56:40.673" v="8729" actId="20577"/>
        <pc:sldMkLst>
          <pc:docMk/>
          <pc:sldMk cId="1770553652" sldId="4438"/>
        </pc:sldMkLst>
      </pc:sldChg>
      <pc:sldChg chg="modSp add mod">
        <pc:chgData name="Maynara de Almeida Furquim" userId="cb2f8acd-f477-4704-9f46-ae480f16722a" providerId="ADAL" clId="{D09E9578-3178-1548-9214-BF28F17ED0C3}" dt="2025-03-02T09:54:07.673" v="8696" actId="20577"/>
        <pc:sldMkLst>
          <pc:docMk/>
          <pc:sldMk cId="325179555" sldId="4439"/>
        </pc:sldMkLst>
      </pc:sldChg>
      <pc:sldChg chg="modSp add mod ord">
        <pc:chgData name="Maynara de Almeida Furquim" userId="cb2f8acd-f477-4704-9f46-ae480f16722a" providerId="ADAL" clId="{D09E9578-3178-1548-9214-BF28F17ED0C3}" dt="2025-03-02T10:09:36.559" v="9206" actId="20577"/>
        <pc:sldMkLst>
          <pc:docMk/>
          <pc:sldMk cId="3380493049" sldId="4440"/>
        </pc:sldMkLst>
      </pc:sldChg>
      <pc:sldChg chg="add del">
        <pc:chgData name="Maynara de Almeida Furquim" userId="cb2f8acd-f477-4704-9f46-ae480f16722a" providerId="ADAL" clId="{D09E9578-3178-1548-9214-BF28F17ED0C3}" dt="2025-03-02T10:04:27.877" v="9003" actId="2696"/>
        <pc:sldMkLst>
          <pc:docMk/>
          <pc:sldMk cId="3605956224" sldId="4441"/>
        </pc:sldMkLst>
      </pc:sldChg>
      <pc:sldChg chg="modSp add mod">
        <pc:chgData name="Maynara de Almeida Furquim" userId="cb2f8acd-f477-4704-9f46-ae480f16722a" providerId="ADAL" clId="{D09E9578-3178-1548-9214-BF28F17ED0C3}" dt="2025-03-02T10:17:47.468" v="9269" actId="20577"/>
        <pc:sldMkLst>
          <pc:docMk/>
          <pc:sldMk cId="2146203750" sldId="4442"/>
        </pc:sldMkLst>
      </pc:sldChg>
      <pc:sldChg chg="add del">
        <pc:chgData name="Maynara de Almeida Furquim" userId="cb2f8acd-f477-4704-9f46-ae480f16722a" providerId="ADAL" clId="{D09E9578-3178-1548-9214-BF28F17ED0C3}" dt="2025-03-02T10:18:54.853" v="9274" actId="2696"/>
        <pc:sldMkLst>
          <pc:docMk/>
          <pc:sldMk cId="4142216742" sldId="4443"/>
        </pc:sldMkLst>
      </pc:sldChg>
      <pc:sldChg chg="addSp delSp modSp add mod">
        <pc:chgData name="Maynara de Almeida Furquim" userId="cb2f8acd-f477-4704-9f46-ae480f16722a" providerId="ADAL" clId="{D09E9578-3178-1548-9214-BF28F17ED0C3}" dt="2025-03-01T17:44:50.047" v="7310" actId="20577"/>
        <pc:sldMkLst>
          <pc:docMk/>
          <pc:sldMk cId="3729497543" sldId="4444"/>
        </pc:sldMkLst>
      </pc:sldChg>
      <pc:sldChg chg="add del">
        <pc:chgData name="Maynara de Almeida Furquim" userId="cb2f8acd-f477-4704-9f46-ae480f16722a" providerId="ADAL" clId="{D09E9578-3178-1548-9214-BF28F17ED0C3}" dt="2025-03-01T16:25:49.077" v="5625" actId="2696"/>
        <pc:sldMkLst>
          <pc:docMk/>
          <pc:sldMk cId="443044704" sldId="4445"/>
        </pc:sldMkLst>
      </pc:sldChg>
      <pc:sldChg chg="modSp new mod addCm modCm">
        <pc:chgData name="Maynara de Almeida Furquim" userId="cb2f8acd-f477-4704-9f46-ae480f16722a" providerId="ADAL" clId="{D09E9578-3178-1548-9214-BF28F17ED0C3}" dt="2025-03-07T10:29:49.280" v="9999"/>
        <pc:sldMkLst>
          <pc:docMk/>
          <pc:sldMk cId="898361627" sldId="44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ynara de Almeida Furquim" userId="cb2f8acd-f477-4704-9f46-ae480f16722a" providerId="ADAL" clId="{D09E9578-3178-1548-9214-BF28F17ED0C3}" dt="2025-03-07T10:29:49.280" v="9999"/>
              <pc2:cmMkLst xmlns:pc2="http://schemas.microsoft.com/office/powerpoint/2019/9/main/command">
                <pc:docMk/>
                <pc:sldMk cId="898361627" sldId="4445"/>
                <pc2:cmMk id="{8BA44526-6538-CE4C-86B1-277D0771C5D4}"/>
              </pc2:cmMkLst>
            </pc226:cmChg>
          </p:ext>
        </pc:extLst>
      </pc:sldChg>
      <pc:sldChg chg="add del">
        <pc:chgData name="Maynara de Almeida Furquim" userId="cb2f8acd-f477-4704-9f46-ae480f16722a" providerId="ADAL" clId="{D09E9578-3178-1548-9214-BF28F17ED0C3}" dt="2025-03-01T17:55:36.506" v="7586" actId="2696"/>
        <pc:sldMkLst>
          <pc:docMk/>
          <pc:sldMk cId="3947881110" sldId="4446"/>
        </pc:sldMkLst>
      </pc:sldChg>
      <pc:sldChg chg="add del">
        <pc:chgData name="Maynara de Almeida Furquim" userId="cb2f8acd-f477-4704-9f46-ae480f16722a" providerId="ADAL" clId="{D09E9578-3178-1548-9214-BF28F17ED0C3}" dt="2025-03-01T17:17:14.913" v="6618" actId="2696"/>
        <pc:sldMkLst>
          <pc:docMk/>
          <pc:sldMk cId="1972143972" sldId="4447"/>
        </pc:sldMkLst>
      </pc:sldChg>
      <pc:sldChg chg="delSp add del mod">
        <pc:chgData name="Maynara de Almeida Furquim" userId="cb2f8acd-f477-4704-9f46-ae480f16722a" providerId="ADAL" clId="{D09E9578-3178-1548-9214-BF28F17ED0C3}" dt="2025-03-01T17:11:10.582" v="6299" actId="2696"/>
        <pc:sldMkLst>
          <pc:docMk/>
          <pc:sldMk cId="61134206" sldId="4448"/>
        </pc:sldMkLst>
      </pc:sldChg>
      <pc:sldChg chg="delSp add del mod">
        <pc:chgData name="Maynara de Almeida Furquim" userId="cb2f8acd-f477-4704-9f46-ae480f16722a" providerId="ADAL" clId="{D09E9578-3178-1548-9214-BF28F17ED0C3}" dt="2025-03-01T17:02:45.026" v="6073" actId="2696"/>
        <pc:sldMkLst>
          <pc:docMk/>
          <pc:sldMk cId="986441784" sldId="4448"/>
        </pc:sldMkLst>
      </pc:sldChg>
      <pc:sldChg chg="addSp modSp add mod">
        <pc:chgData name="Maynara de Almeida Furquim" userId="cb2f8acd-f477-4704-9f46-ae480f16722a" providerId="ADAL" clId="{D09E9578-3178-1548-9214-BF28F17ED0C3}" dt="2025-03-01T17:18:33.733" v="6663" actId="20577"/>
        <pc:sldMkLst>
          <pc:docMk/>
          <pc:sldMk cId="1593050209" sldId="4448"/>
        </pc:sldMkLst>
      </pc:sldChg>
      <pc:sldChg chg="addSp delSp modSp add mod">
        <pc:chgData name="Maynara de Almeida Furquim" userId="cb2f8acd-f477-4704-9f46-ae480f16722a" providerId="ADAL" clId="{D09E9578-3178-1548-9214-BF28F17ED0C3}" dt="2025-03-01T17:49:32.239" v="7415" actId="20577"/>
        <pc:sldMkLst>
          <pc:docMk/>
          <pc:sldMk cId="3162608485" sldId="4449"/>
        </pc:sldMkLst>
      </pc:sldChg>
      <pc:sldChg chg="addSp delSp modSp add mod">
        <pc:chgData name="Maynara de Almeida Furquim" userId="cb2f8acd-f477-4704-9f46-ae480f16722a" providerId="ADAL" clId="{D09E9578-3178-1548-9214-BF28F17ED0C3}" dt="2025-03-01T17:45:06.337" v="7312" actId="20577"/>
        <pc:sldMkLst>
          <pc:docMk/>
          <pc:sldMk cId="3271555443" sldId="4450"/>
        </pc:sldMkLst>
      </pc:sldChg>
      <pc:sldChg chg="addSp delSp modSp add mod">
        <pc:chgData name="Maynara de Almeida Furquim" userId="cb2f8acd-f477-4704-9f46-ae480f16722a" providerId="ADAL" clId="{D09E9578-3178-1548-9214-BF28F17ED0C3}" dt="2025-03-01T17:49:27.234" v="7414" actId="20577"/>
        <pc:sldMkLst>
          <pc:docMk/>
          <pc:sldMk cId="2183976063" sldId="4451"/>
        </pc:sldMkLst>
      </pc:sldChg>
      <pc:sldChg chg="add del">
        <pc:chgData name="Maynara de Almeida Furquim" userId="cb2f8acd-f477-4704-9f46-ae480f16722a" providerId="ADAL" clId="{D09E9578-3178-1548-9214-BF28F17ED0C3}" dt="2025-03-01T17:19:49.492" v="6674" actId="2696"/>
        <pc:sldMkLst>
          <pc:docMk/>
          <pc:sldMk cId="3917363491" sldId="4451"/>
        </pc:sldMkLst>
      </pc:sldChg>
      <pc:sldChg chg="addSp delSp modSp add mod">
        <pc:chgData name="Maynara de Almeida Furquim" userId="cb2f8acd-f477-4704-9f46-ae480f16722a" providerId="ADAL" clId="{D09E9578-3178-1548-9214-BF28F17ED0C3}" dt="2025-03-01T17:54:06.795" v="7566" actId="207"/>
        <pc:sldMkLst>
          <pc:docMk/>
          <pc:sldMk cId="4114937243" sldId="4452"/>
        </pc:sldMkLst>
      </pc:sldChg>
      <pc:sldChg chg="addSp delSp modSp add mod">
        <pc:chgData name="Maynara de Almeida Furquim" userId="cb2f8acd-f477-4704-9f46-ae480f16722a" providerId="ADAL" clId="{D09E9578-3178-1548-9214-BF28F17ED0C3}" dt="2025-03-01T18:02:38.563" v="7616" actId="207"/>
        <pc:sldMkLst>
          <pc:docMk/>
          <pc:sldMk cId="3044600993" sldId="4453"/>
        </pc:sldMkLst>
      </pc:sldChg>
      <pc:sldChg chg="modSp add mod ord">
        <pc:chgData name="Maynara de Almeida Furquim" userId="cb2f8acd-f477-4704-9f46-ae480f16722a" providerId="ADAL" clId="{D09E9578-3178-1548-9214-BF28F17ED0C3}" dt="2025-03-01T18:36:12.097" v="8333" actId="20577"/>
        <pc:sldMkLst>
          <pc:docMk/>
          <pc:sldMk cId="3124885511" sldId="4454"/>
        </pc:sldMkLst>
      </pc:sldChg>
      <pc:sldChg chg="new del">
        <pc:chgData name="Maynara de Almeida Furquim" userId="cb2f8acd-f477-4704-9f46-ae480f16722a" providerId="ADAL" clId="{D09E9578-3178-1548-9214-BF28F17ED0C3}" dt="2025-03-01T17:25:09.891" v="7008" actId="680"/>
        <pc:sldMkLst>
          <pc:docMk/>
          <pc:sldMk cId="3171376742" sldId="4454"/>
        </pc:sldMkLst>
      </pc:sldChg>
      <pc:sldChg chg="modSp add del mod">
        <pc:chgData name="Maynara de Almeida Furquim" userId="cb2f8acd-f477-4704-9f46-ae480f16722a" providerId="ADAL" clId="{D09E9578-3178-1548-9214-BF28F17ED0C3}" dt="2025-03-01T18:10:52.439" v="7782" actId="2696"/>
        <pc:sldMkLst>
          <pc:docMk/>
          <pc:sldMk cId="3425137802" sldId="4454"/>
        </pc:sldMkLst>
      </pc:sldChg>
      <pc:sldChg chg="modSp add del mod">
        <pc:chgData name="Maynara de Almeida Furquim" userId="cb2f8acd-f477-4704-9f46-ae480f16722a" providerId="ADAL" clId="{D09E9578-3178-1548-9214-BF28F17ED0C3}" dt="2025-03-01T18:11:29.664" v="7790" actId="2696"/>
        <pc:sldMkLst>
          <pc:docMk/>
          <pc:sldMk cId="2805372453" sldId="4455"/>
        </pc:sldMkLst>
      </pc:sldChg>
      <pc:sldChg chg="modSp add mod">
        <pc:chgData name="Maynara de Almeida Furquim" userId="cb2f8acd-f477-4704-9f46-ae480f16722a" providerId="ADAL" clId="{D09E9578-3178-1548-9214-BF28F17ED0C3}" dt="2025-03-01T18:36:49.808" v="8381" actId="20577"/>
        <pc:sldMkLst>
          <pc:docMk/>
          <pc:sldMk cId="2952182933" sldId="4455"/>
        </pc:sldMkLst>
      </pc:sldChg>
      <pc:sldChg chg="modSp add del mod">
        <pc:chgData name="Maynara de Almeida Furquim" userId="cb2f8acd-f477-4704-9f46-ae480f16722a" providerId="ADAL" clId="{D09E9578-3178-1548-9214-BF28F17ED0C3}" dt="2025-03-01T18:11:27.838" v="7789" actId="2696"/>
        <pc:sldMkLst>
          <pc:docMk/>
          <pc:sldMk cId="222935492" sldId="4456"/>
        </pc:sldMkLst>
      </pc:sldChg>
      <pc:sldChg chg="modSp add mod ord">
        <pc:chgData name="Maynara de Almeida Furquim" userId="cb2f8acd-f477-4704-9f46-ae480f16722a" providerId="ADAL" clId="{D09E9578-3178-1548-9214-BF28F17ED0C3}" dt="2025-03-01T18:34:24.459" v="8245" actId="20577"/>
        <pc:sldMkLst>
          <pc:docMk/>
          <pc:sldMk cId="3981272398" sldId="4456"/>
        </pc:sldMkLst>
      </pc:sldChg>
      <pc:sldChg chg="modSp add mod ord">
        <pc:chgData name="Maynara de Almeida Furquim" userId="cb2f8acd-f477-4704-9f46-ae480f16722a" providerId="ADAL" clId="{D09E9578-3178-1548-9214-BF28F17ED0C3}" dt="2025-03-02T09:48:09.729" v="8513" actId="20577"/>
        <pc:sldMkLst>
          <pc:docMk/>
          <pc:sldMk cId="2822049117" sldId="4457"/>
        </pc:sldMkLst>
      </pc:sldChg>
      <pc:sldChg chg="add del">
        <pc:chgData name="Maynara de Almeida Furquim" userId="cb2f8acd-f477-4704-9f46-ae480f16722a" providerId="ADAL" clId="{D09E9578-3178-1548-9214-BF28F17ED0C3}" dt="2025-03-01T18:36:58.874" v="8383" actId="2696"/>
        <pc:sldMkLst>
          <pc:docMk/>
          <pc:sldMk cId="3416109848" sldId="4457"/>
        </pc:sldMkLst>
      </pc:sldChg>
      <pc:sldChg chg="modSp add mod ord">
        <pc:chgData name="Maynara de Almeida Furquim" userId="cb2f8acd-f477-4704-9f46-ae480f16722a" providerId="ADAL" clId="{D09E9578-3178-1548-9214-BF28F17ED0C3}" dt="2025-03-02T09:50:51.290" v="8605" actId="20577"/>
        <pc:sldMkLst>
          <pc:docMk/>
          <pc:sldMk cId="1351297579" sldId="4458"/>
        </pc:sldMkLst>
      </pc:sldChg>
      <pc:sldChg chg="modSp add mod">
        <pc:chgData name="Maynara de Almeida Furquim" userId="cb2f8acd-f477-4704-9f46-ae480f16722a" providerId="ADAL" clId="{D09E9578-3178-1548-9214-BF28F17ED0C3}" dt="2025-03-02T09:58:05.583" v="8787" actId="20577"/>
        <pc:sldMkLst>
          <pc:docMk/>
          <pc:sldMk cId="601926013" sldId="4459"/>
        </pc:sldMkLst>
      </pc:sldChg>
      <pc:sldChg chg="modSp add mod">
        <pc:chgData name="Maynara de Almeida Furquim" userId="cb2f8acd-f477-4704-9f46-ae480f16722a" providerId="ADAL" clId="{D09E9578-3178-1548-9214-BF28F17ED0C3}" dt="2025-03-02T10:02:08.749" v="8989" actId="790"/>
        <pc:sldMkLst>
          <pc:docMk/>
          <pc:sldMk cId="3489500381" sldId="4460"/>
        </pc:sldMkLst>
      </pc:sldChg>
      <pc:sldChg chg="modSp add mod">
        <pc:chgData name="Maynara de Almeida Furquim" userId="cb2f8acd-f477-4704-9f46-ae480f16722a" providerId="ADAL" clId="{D09E9578-3178-1548-9214-BF28F17ED0C3}" dt="2025-03-02T10:02:54.568" v="9000" actId="20577"/>
        <pc:sldMkLst>
          <pc:docMk/>
          <pc:sldMk cId="3199702283" sldId="4461"/>
        </pc:sldMkLst>
      </pc:sldChg>
      <pc:sldChg chg="modSp add mod addCm">
        <pc:chgData name="Maynara de Almeida Furquim" userId="cb2f8acd-f477-4704-9f46-ae480f16722a" providerId="ADAL" clId="{D09E9578-3178-1548-9214-BF28F17ED0C3}" dt="2025-03-07T10:35:45.568" v="10067"/>
        <pc:sldMkLst>
          <pc:docMk/>
          <pc:sldMk cId="1830114427" sldId="4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ynara de Almeida Furquim" userId="cb2f8acd-f477-4704-9f46-ae480f16722a" providerId="ADAL" clId="{D09E9578-3178-1548-9214-BF28F17ED0C3}" dt="2025-03-07T10:35:45.568" v="10067"/>
              <pc2:cmMkLst xmlns:pc2="http://schemas.microsoft.com/office/powerpoint/2019/9/main/command">
                <pc:docMk/>
                <pc:sldMk cId="1830114427" sldId="4462"/>
                <pc2:cmMk id="{F16493AB-04DB-FC4A-ADD1-1105CDE71AC2}"/>
              </pc2:cmMkLst>
            </pc226:cmChg>
          </p:ext>
        </pc:extLst>
      </pc:sldChg>
      <pc:sldChg chg="modSp add mod">
        <pc:chgData name="Maynara de Almeida Furquim" userId="cb2f8acd-f477-4704-9f46-ae480f16722a" providerId="ADAL" clId="{D09E9578-3178-1548-9214-BF28F17ED0C3}" dt="2025-03-02T10:17:57.166" v="9272" actId="113"/>
        <pc:sldMkLst>
          <pc:docMk/>
          <pc:sldMk cId="2875389022" sldId="4463"/>
        </pc:sldMkLst>
      </pc:sldChg>
      <pc:sldChg chg="modSp mod">
        <pc:chgData name="Maynara de Almeida Furquim" userId="cb2f8acd-f477-4704-9f46-ae480f16722a" providerId="ADAL" clId="{D09E9578-3178-1548-9214-BF28F17ED0C3}" dt="2025-03-07T08:41:28.849" v="9687" actId="20577"/>
        <pc:sldMkLst>
          <pc:docMk/>
          <pc:sldMk cId="1809345437" sldId="4464"/>
        </pc:sldMkLst>
      </pc:sldChg>
      <pc:sldChg chg="modSp mod">
        <pc:chgData name="Maynara de Almeida Furquim" userId="cb2f8acd-f477-4704-9f46-ae480f16722a" providerId="ADAL" clId="{D09E9578-3178-1548-9214-BF28F17ED0C3}" dt="2025-03-07T08:42:56.528" v="9713" actId="20577"/>
        <pc:sldMkLst>
          <pc:docMk/>
          <pc:sldMk cId="1000034599" sldId="4465"/>
        </pc:sldMkLst>
      </pc:sldChg>
      <pc:sldChg chg="modSp mod">
        <pc:chgData name="Maynara de Almeida Furquim" userId="cb2f8acd-f477-4704-9f46-ae480f16722a" providerId="ADAL" clId="{D09E9578-3178-1548-9214-BF28F17ED0C3}" dt="2025-03-07T08:44:15.676" v="9729" actId="207"/>
        <pc:sldMkLst>
          <pc:docMk/>
          <pc:sldMk cId="1438314831" sldId="4466"/>
        </pc:sldMkLst>
      </pc:sldChg>
      <pc:sldChg chg="modSp mod">
        <pc:chgData name="Maynara de Almeida Furquim" userId="cb2f8acd-f477-4704-9f46-ae480f16722a" providerId="ADAL" clId="{D09E9578-3178-1548-9214-BF28F17ED0C3}" dt="2025-03-07T08:45:22.153" v="9767" actId="207"/>
        <pc:sldMkLst>
          <pc:docMk/>
          <pc:sldMk cId="1746781036" sldId="4467"/>
        </pc:sldMkLst>
      </pc:sldChg>
      <pc:sldChg chg="modSp mod">
        <pc:chgData name="Maynara de Almeida Furquim" userId="cb2f8acd-f477-4704-9f46-ae480f16722a" providerId="ADAL" clId="{D09E9578-3178-1548-9214-BF28F17ED0C3}" dt="2025-03-07T08:29:31.138" v="9482" actId="1076"/>
        <pc:sldMkLst>
          <pc:docMk/>
          <pc:sldMk cId="2095864729" sldId="4468"/>
        </pc:sldMkLst>
      </pc:sldChg>
      <pc:sldChg chg="modSp mod">
        <pc:chgData name="Maynara de Almeida Furquim" userId="cb2f8acd-f477-4704-9f46-ae480f16722a" providerId="ADAL" clId="{D09E9578-3178-1548-9214-BF28F17ED0C3}" dt="2025-03-07T08:30:08.624" v="9483" actId="20577"/>
        <pc:sldMkLst>
          <pc:docMk/>
          <pc:sldMk cId="4261796101" sldId="4471"/>
        </pc:sldMkLst>
      </pc:sldChg>
      <pc:sldChg chg="modSp mod">
        <pc:chgData name="Maynara de Almeida Furquim" userId="cb2f8acd-f477-4704-9f46-ae480f16722a" providerId="ADAL" clId="{D09E9578-3178-1548-9214-BF28F17ED0C3}" dt="2025-03-07T08:31:32.666" v="9508" actId="20577"/>
        <pc:sldMkLst>
          <pc:docMk/>
          <pc:sldMk cId="2093839128" sldId="4472"/>
        </pc:sldMkLst>
      </pc:sldChg>
      <pc:sldChg chg="modSp mod">
        <pc:chgData name="Maynara de Almeida Furquim" userId="cb2f8acd-f477-4704-9f46-ae480f16722a" providerId="ADAL" clId="{D09E9578-3178-1548-9214-BF28F17ED0C3}" dt="2025-03-07T08:32:13.780" v="9531" actId="20577"/>
        <pc:sldMkLst>
          <pc:docMk/>
          <pc:sldMk cId="1244629573" sldId="4474"/>
        </pc:sldMkLst>
      </pc:sldChg>
      <pc:sldChg chg="modSp mod">
        <pc:chgData name="Maynara de Almeida Furquim" userId="cb2f8acd-f477-4704-9f46-ae480f16722a" providerId="ADAL" clId="{D09E9578-3178-1548-9214-BF28F17ED0C3}" dt="2025-03-07T08:30:46.383" v="9491" actId="20577"/>
        <pc:sldMkLst>
          <pc:docMk/>
          <pc:sldMk cId="551962043" sldId="4475"/>
        </pc:sldMkLst>
      </pc:sldChg>
      <pc:sldChg chg="modSp mod addCm modCm">
        <pc:chgData name="Maynara de Almeida Furquim" userId="cb2f8acd-f477-4704-9f46-ae480f16722a" providerId="ADAL" clId="{D09E9578-3178-1548-9214-BF28F17ED0C3}" dt="2025-03-07T09:10:02.856" v="9792" actId="20577"/>
        <pc:sldMkLst>
          <pc:docMk/>
          <pc:sldMk cId="1068432198" sldId="45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ynara de Almeida Furquim" userId="cb2f8acd-f477-4704-9f46-ae480f16722a" providerId="ADAL" clId="{D09E9578-3178-1548-9214-BF28F17ED0C3}" dt="2025-03-07T09:10:02.856" v="9792" actId="20577"/>
              <pc2:cmMkLst xmlns:pc2="http://schemas.microsoft.com/office/powerpoint/2019/9/main/command">
                <pc:docMk/>
                <pc:sldMk cId="1068432198" sldId="4513"/>
                <pc2:cmMk id="{7ED03811-468C-2048-907A-518BB123C706}"/>
              </pc2:cmMkLst>
            </pc226:cmChg>
          </p:ext>
        </pc:extLst>
      </pc:sldChg>
      <pc:sldChg chg="modSp mod">
        <pc:chgData name="Maynara de Almeida Furquim" userId="cb2f8acd-f477-4704-9f46-ae480f16722a" providerId="ADAL" clId="{D09E9578-3178-1548-9214-BF28F17ED0C3}" dt="2025-03-07T09:11:00.926" v="9801" actId="1076"/>
        <pc:sldMkLst>
          <pc:docMk/>
          <pc:sldMk cId="3847257871" sldId="4514"/>
        </pc:sldMkLst>
      </pc:sldChg>
      <pc:sldChg chg="modSp mod">
        <pc:chgData name="Maynara de Almeida Furquim" userId="cb2f8acd-f477-4704-9f46-ae480f16722a" providerId="ADAL" clId="{D09E9578-3178-1548-9214-BF28F17ED0C3}" dt="2025-03-07T09:12:07.383" v="9818" actId="20577"/>
        <pc:sldMkLst>
          <pc:docMk/>
          <pc:sldMk cId="2440535142" sldId="4517"/>
        </pc:sldMkLst>
      </pc:sldChg>
      <pc:sldChg chg="addSp delSp modSp mod">
        <pc:chgData name="Maynara de Almeida Furquim" userId="cb2f8acd-f477-4704-9f46-ae480f16722a" providerId="ADAL" clId="{D09E9578-3178-1548-9214-BF28F17ED0C3}" dt="2025-03-07T10:25:09.003" v="9925" actId="21"/>
        <pc:sldMkLst>
          <pc:docMk/>
          <pc:sldMk cId="2746593216" sldId="4518"/>
        </pc:sldMkLst>
      </pc:sldChg>
      <pc:sldChg chg="addSp modSp mod">
        <pc:chgData name="Maynara de Almeida Furquim" userId="cb2f8acd-f477-4704-9f46-ae480f16722a" providerId="ADAL" clId="{D09E9578-3178-1548-9214-BF28F17ED0C3}" dt="2025-03-07T10:27:22.745" v="9993" actId="20577"/>
        <pc:sldMkLst>
          <pc:docMk/>
          <pc:sldMk cId="2390099731" sldId="4519"/>
        </pc:sldMkLst>
      </pc:sldChg>
      <pc:sldChg chg="modSp del mod">
        <pc:chgData name="Maynara de Almeida Furquim" userId="cb2f8acd-f477-4704-9f46-ae480f16722a" providerId="ADAL" clId="{D09E9578-3178-1548-9214-BF28F17ED0C3}" dt="2025-03-07T09:29:03.976" v="9884" actId="2696"/>
        <pc:sldMkLst>
          <pc:docMk/>
          <pc:sldMk cId="2632549278" sldId="4520"/>
        </pc:sldMkLst>
      </pc:sldChg>
      <pc:sldChg chg="modSp del mod">
        <pc:chgData name="Maynara de Almeida Furquim" userId="cb2f8acd-f477-4704-9f46-ae480f16722a" providerId="ADAL" clId="{D09E9578-3178-1548-9214-BF28F17ED0C3}" dt="2025-03-07T09:42:32.593" v="9897" actId="2696"/>
        <pc:sldMkLst>
          <pc:docMk/>
          <pc:sldMk cId="2534494430" sldId="4521"/>
        </pc:sldMkLst>
      </pc:sldChg>
      <pc:sldChg chg="modSp mod addCm">
        <pc:chgData name="Maynara de Almeida Furquim" userId="cb2f8acd-f477-4704-9f46-ae480f16722a" providerId="ADAL" clId="{D09E9578-3178-1548-9214-BF28F17ED0C3}" dt="2025-03-07T15:35:44.448" v="10149" actId="404"/>
        <pc:sldMkLst>
          <pc:docMk/>
          <pc:sldMk cId="2608251600" sldId="45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ynara de Almeida Furquim" userId="cb2f8acd-f477-4704-9f46-ae480f16722a" providerId="ADAL" clId="{D09E9578-3178-1548-9214-BF28F17ED0C3}" dt="2025-03-07T09:59:12.600" v="9904"/>
              <pc2:cmMkLst xmlns:pc2="http://schemas.microsoft.com/office/powerpoint/2019/9/main/command">
                <pc:docMk/>
                <pc:sldMk cId="2608251600" sldId="4522"/>
                <pc2:cmMk id="{BF31A241-85A3-D44D-9826-92BE7E9A99E6}"/>
              </pc2:cmMkLst>
            </pc226:cmChg>
          </p:ext>
        </pc:extLst>
      </pc:sldChg>
      <pc:sldChg chg="del">
        <pc:chgData name="Maynara de Almeida Furquim" userId="cb2f8acd-f477-4704-9f46-ae480f16722a" providerId="ADAL" clId="{D09E9578-3178-1548-9214-BF28F17ED0C3}" dt="2025-03-07T09:59:25.562" v="9905" actId="2696"/>
        <pc:sldMkLst>
          <pc:docMk/>
          <pc:sldMk cId="873166283" sldId="4525"/>
        </pc:sldMkLst>
      </pc:sldChg>
      <pc:sldChg chg="modSp mod">
        <pc:chgData name="Maynara de Almeida Furquim" userId="cb2f8acd-f477-4704-9f46-ae480f16722a" providerId="ADAL" clId="{D09E9578-3178-1548-9214-BF28F17ED0C3}" dt="2025-03-07T10:30:18.451" v="10008" actId="1076"/>
        <pc:sldMkLst>
          <pc:docMk/>
          <pc:sldMk cId="2822728364" sldId="4526"/>
        </pc:sldMkLst>
      </pc:sldChg>
      <pc:sldChg chg="addSp delSp modSp mod">
        <pc:chgData name="Maynara de Almeida Furquim" userId="cb2f8acd-f477-4704-9f46-ae480f16722a" providerId="ADAL" clId="{D09E9578-3178-1548-9214-BF28F17ED0C3}" dt="2025-03-07T10:27:36.302" v="9994" actId="20577"/>
        <pc:sldMkLst>
          <pc:docMk/>
          <pc:sldMk cId="569823836" sldId="4528"/>
        </pc:sldMkLst>
      </pc:sldChg>
      <pc:sldChg chg="modSp mod">
        <pc:chgData name="Maynara de Almeida Furquim" userId="cb2f8acd-f477-4704-9f46-ae480f16722a" providerId="ADAL" clId="{D09E9578-3178-1548-9214-BF28F17ED0C3}" dt="2025-03-07T10:32:02.838" v="10033" actId="1076"/>
        <pc:sldMkLst>
          <pc:docMk/>
          <pc:sldMk cId="2593488250" sldId="4530"/>
        </pc:sldMkLst>
      </pc:sldChg>
      <pc:sldChg chg="modSp mod">
        <pc:chgData name="Maynara de Almeida Furquim" userId="cb2f8acd-f477-4704-9f46-ae480f16722a" providerId="ADAL" clId="{D09E9578-3178-1548-9214-BF28F17ED0C3}" dt="2025-03-07T10:32:29.859" v="10040" actId="1076"/>
        <pc:sldMkLst>
          <pc:docMk/>
          <pc:sldMk cId="76435887" sldId="4532"/>
        </pc:sldMkLst>
      </pc:sldChg>
      <pc:sldChg chg="modSp mod">
        <pc:chgData name="Maynara de Almeida Furquim" userId="cb2f8acd-f477-4704-9f46-ae480f16722a" providerId="ADAL" clId="{D09E9578-3178-1548-9214-BF28F17ED0C3}" dt="2025-03-07T10:33:17.579" v="10048" actId="179"/>
        <pc:sldMkLst>
          <pc:docMk/>
          <pc:sldMk cId="1608511392" sldId="4535"/>
        </pc:sldMkLst>
      </pc:sldChg>
      <pc:sldChg chg="modSp mod">
        <pc:chgData name="Maynara de Almeida Furquim" userId="cb2f8acd-f477-4704-9f46-ae480f16722a" providerId="ADAL" clId="{D09E9578-3178-1548-9214-BF28F17ED0C3}" dt="2025-03-07T10:34:12.309" v="10061" actId="207"/>
        <pc:sldMkLst>
          <pc:docMk/>
          <pc:sldMk cId="2820487082" sldId="4536"/>
        </pc:sldMkLst>
      </pc:sldChg>
      <pc:sldChg chg="modSp mod">
        <pc:chgData name="Maynara de Almeida Furquim" userId="cb2f8acd-f477-4704-9f46-ae480f16722a" providerId="ADAL" clId="{D09E9578-3178-1548-9214-BF28F17ED0C3}" dt="2025-03-07T09:42:49.074" v="9901" actId="20577"/>
        <pc:sldMkLst>
          <pc:docMk/>
          <pc:sldMk cId="2842016322" sldId="4538"/>
        </pc:sldMkLst>
      </pc:sldChg>
      <pc:sldChg chg="modSp mod">
        <pc:chgData name="Maynara de Almeida Furquim" userId="cb2f8acd-f477-4704-9f46-ae480f16722a" providerId="ADAL" clId="{D09E9578-3178-1548-9214-BF28F17ED0C3}" dt="2025-03-07T09:42:54.295" v="9903" actId="20577"/>
        <pc:sldMkLst>
          <pc:docMk/>
          <pc:sldMk cId="784173789" sldId="4539"/>
        </pc:sldMkLst>
      </pc:sldChg>
      <pc:sldChg chg="modSp mod">
        <pc:chgData name="Maynara de Almeida Furquim" userId="cb2f8acd-f477-4704-9f46-ae480f16722a" providerId="ADAL" clId="{D09E9578-3178-1548-9214-BF28F17ED0C3}" dt="2025-03-07T10:34:33.401" v="10062"/>
        <pc:sldMkLst>
          <pc:docMk/>
          <pc:sldMk cId="1435681881" sldId="4542"/>
        </pc:sldMkLst>
      </pc:sldChg>
      <pc:sldChg chg="modSp mod">
        <pc:chgData name="Maynara de Almeida Furquim" userId="cb2f8acd-f477-4704-9f46-ae480f16722a" providerId="ADAL" clId="{D09E9578-3178-1548-9214-BF28F17ED0C3}" dt="2025-03-07T10:34:50.057" v="10065" actId="179"/>
        <pc:sldMkLst>
          <pc:docMk/>
          <pc:sldMk cId="305677921" sldId="4543"/>
        </pc:sldMkLst>
      </pc:sldChg>
      <pc:sldChg chg="modSp mod">
        <pc:chgData name="Maynara de Almeida Furquim" userId="cb2f8acd-f477-4704-9f46-ae480f16722a" providerId="ADAL" clId="{D09E9578-3178-1548-9214-BF28F17ED0C3}" dt="2025-03-07T10:35:01.158" v="10066" actId="1076"/>
        <pc:sldMkLst>
          <pc:docMk/>
          <pc:sldMk cId="869463473" sldId="4544"/>
        </pc:sldMkLst>
      </pc:sldChg>
      <pc:sldChg chg="modSp">
        <pc:chgData name="Maynara de Almeida Furquim" userId="cb2f8acd-f477-4704-9f46-ae480f16722a" providerId="ADAL" clId="{D09E9578-3178-1548-9214-BF28F17ED0C3}" dt="2025-03-07T08:32:52.934" v="9532" actId="1076"/>
        <pc:sldMkLst>
          <pc:docMk/>
          <pc:sldMk cId="1080407047" sldId="4546"/>
        </pc:sldMkLst>
      </pc:sldChg>
      <pc:sldChg chg="modSp mod">
        <pc:chgData name="Maynara de Almeida Furquim" userId="cb2f8acd-f477-4704-9f46-ae480f16722a" providerId="ADAL" clId="{D09E9578-3178-1548-9214-BF28F17ED0C3}" dt="2025-03-07T08:33:55.649" v="9536" actId="20577"/>
        <pc:sldMkLst>
          <pc:docMk/>
          <pc:sldMk cId="854757866" sldId="4547"/>
        </pc:sldMkLst>
      </pc:sldChg>
      <pc:sldChg chg="modSp mod">
        <pc:chgData name="Maynara de Almeida Furquim" userId="cb2f8acd-f477-4704-9f46-ae480f16722a" providerId="ADAL" clId="{D09E9578-3178-1548-9214-BF28F17ED0C3}" dt="2025-03-07T08:35:58.960" v="9614" actId="6549"/>
        <pc:sldMkLst>
          <pc:docMk/>
          <pc:sldMk cId="1035987430" sldId="4549"/>
        </pc:sldMkLst>
      </pc:sldChg>
      <pc:sldChg chg="modSp mod">
        <pc:chgData name="Maynara de Almeida Furquim" userId="cb2f8acd-f477-4704-9f46-ae480f16722a" providerId="ADAL" clId="{D09E9578-3178-1548-9214-BF28F17ED0C3}" dt="2025-03-07T08:36:10.919" v="9620" actId="20577"/>
        <pc:sldMkLst>
          <pc:docMk/>
          <pc:sldMk cId="3007616990" sldId="4550"/>
        </pc:sldMkLst>
      </pc:sldChg>
      <pc:sldChg chg="modSp mod">
        <pc:chgData name="Maynara de Almeida Furquim" userId="cb2f8acd-f477-4704-9f46-ae480f16722a" providerId="ADAL" clId="{D09E9578-3178-1548-9214-BF28F17ED0C3}" dt="2025-03-07T08:28:59.669" v="9470" actId="207"/>
        <pc:sldMkLst>
          <pc:docMk/>
          <pc:sldMk cId="3632425744" sldId="4551"/>
        </pc:sldMkLst>
      </pc:sldChg>
      <pc:sldChg chg="modSp mod">
        <pc:chgData name="Maynara de Almeida Furquim" userId="cb2f8acd-f477-4704-9f46-ae480f16722a" providerId="ADAL" clId="{D09E9578-3178-1548-9214-BF28F17ED0C3}" dt="2025-03-07T08:39:58.717" v="9683" actId="1076"/>
        <pc:sldMkLst>
          <pc:docMk/>
          <pc:sldMk cId="544622901" sldId="4552"/>
        </pc:sldMkLst>
      </pc:sldChg>
      <pc:sldChg chg="modSp mod">
        <pc:chgData name="Maynara de Almeida Furquim" userId="cb2f8acd-f477-4704-9f46-ae480f16722a" providerId="ADAL" clId="{D09E9578-3178-1548-9214-BF28F17ED0C3}" dt="2025-03-07T08:26:06.699" v="9455" actId="20577"/>
        <pc:sldMkLst>
          <pc:docMk/>
          <pc:sldMk cId="3366574274" sldId="4553"/>
        </pc:sldMkLst>
      </pc:sldChg>
      <pc:sldChg chg="modSp mod">
        <pc:chgData name="Maynara de Almeida Furquim" userId="cb2f8acd-f477-4704-9f46-ae480f16722a" providerId="ADAL" clId="{D09E9578-3178-1548-9214-BF28F17ED0C3}" dt="2025-03-07T08:23:40.064" v="9435" actId="20577"/>
        <pc:sldMkLst>
          <pc:docMk/>
          <pc:sldMk cId="2295162382" sldId="4554"/>
        </pc:sldMkLst>
      </pc:sldChg>
      <pc:sldChg chg="modSp mod modCm">
        <pc:chgData name="Maynara de Almeida Furquim" userId="cb2f8acd-f477-4704-9f46-ae480f16722a" providerId="ADAL" clId="{D09E9578-3178-1548-9214-BF28F17ED0C3}" dt="2025-03-07T15:34:09.243" v="10112" actId="20577"/>
        <pc:sldMkLst>
          <pc:docMk/>
          <pc:sldMk cId="1665135139" sldId="45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ynara de Almeida Furquim" userId="cb2f8acd-f477-4704-9f46-ae480f16722a" providerId="ADAL" clId="{D09E9578-3178-1548-9214-BF28F17ED0C3}" dt="2025-03-07T15:33:52.510" v="10108" actId="20577"/>
              <pc2:cmMkLst xmlns:pc2="http://schemas.microsoft.com/office/powerpoint/2019/9/main/command">
                <pc:docMk/>
                <pc:sldMk cId="1665135139" sldId="4555"/>
                <pc2:cmMk id="{8D8BB358-6313-49B2-9739-05CF83E2183E}"/>
              </pc2:cmMkLst>
            </pc226:cmChg>
          </p:ext>
        </pc:extLst>
      </pc:sldChg>
      <pc:sldChg chg="modSp mod">
        <pc:chgData name="Maynara de Almeida Furquim" userId="cb2f8acd-f477-4704-9f46-ae480f16722a" providerId="ADAL" clId="{D09E9578-3178-1548-9214-BF28F17ED0C3}" dt="2025-03-07T15:39:29.556" v="10172" actId="403"/>
        <pc:sldMkLst>
          <pc:docMk/>
          <pc:sldMk cId="2343727431" sldId="4557"/>
        </pc:sldMkLst>
      </pc:sldChg>
      <pc:sldMasterChg chg="modSldLayout">
        <pc:chgData name="Maynara de Almeida Furquim" userId="cb2f8acd-f477-4704-9f46-ae480f16722a" providerId="ADAL" clId="{D09E9578-3178-1548-9214-BF28F17ED0C3}" dt="2025-03-11T08:48:16.466" v="10174"/>
        <pc:sldMasterMkLst>
          <pc:docMk/>
          <pc:sldMasterMk cId="580465908" sldId="2147483828"/>
        </pc:sldMasterMkLst>
        <pc:sldLayoutChg chg="modSp mod">
          <pc:chgData name="Maynara de Almeida Furquim" userId="cb2f8acd-f477-4704-9f46-ae480f16722a" providerId="ADAL" clId="{D09E9578-3178-1548-9214-BF28F17ED0C3}" dt="2025-03-11T08:48:16.466" v="10174"/>
          <pc:sldLayoutMkLst>
            <pc:docMk/>
            <pc:sldMasterMk cId="580465908" sldId="2147483828"/>
            <pc:sldLayoutMk cId="2476502748" sldId="2147483842"/>
          </pc:sldLayoutMkLst>
        </pc:sldLayoutChg>
        <pc:sldLayoutChg chg="addSp delSp modSp mod">
          <pc:chgData name="Maynara de Almeida Furquim" userId="cb2f8acd-f477-4704-9f46-ae480f16722a" providerId="ADAL" clId="{D09E9578-3178-1548-9214-BF28F17ED0C3}" dt="2025-02-18T11:34:04.107" v="48" actId="1076"/>
          <pc:sldLayoutMkLst>
            <pc:docMk/>
            <pc:sldMasterMk cId="580465908" sldId="2147483828"/>
            <pc:sldLayoutMk cId="3097068291" sldId="2147483853"/>
          </pc:sldLayoutMkLst>
        </pc:sldLayoutChg>
        <pc:sldLayoutChg chg="addSp delSp modSp mod">
          <pc:chgData name="Maynara de Almeida Furquim" userId="cb2f8acd-f477-4704-9f46-ae480f16722a" providerId="ADAL" clId="{D09E9578-3178-1548-9214-BF28F17ED0C3}" dt="2025-02-18T11:33:09.391" v="38" actId="1076"/>
          <pc:sldLayoutMkLst>
            <pc:docMk/>
            <pc:sldMasterMk cId="580465908" sldId="2147483828"/>
            <pc:sldLayoutMk cId="3845830055" sldId="2147483881"/>
          </pc:sldLayoutMkLst>
        </pc:sldLayoutChg>
        <pc:sldLayoutChg chg="addSp delSp modSp mod">
          <pc:chgData name="Maynara de Almeida Furquim" userId="cb2f8acd-f477-4704-9f46-ae480f16722a" providerId="ADAL" clId="{D09E9578-3178-1548-9214-BF28F17ED0C3}" dt="2025-02-18T11:30:09.819" v="3" actId="478"/>
          <pc:sldLayoutMkLst>
            <pc:docMk/>
            <pc:sldMasterMk cId="580465908" sldId="2147483828"/>
            <pc:sldLayoutMk cId="612293060" sldId="2147483882"/>
          </pc:sldLayoutMkLst>
        </pc:sldLayoutChg>
        <pc:sldLayoutChg chg="addSp modSp mod">
          <pc:chgData name="Maynara de Almeida Furquim" userId="cb2f8acd-f477-4704-9f46-ae480f16722a" providerId="ADAL" clId="{D09E9578-3178-1548-9214-BF28F17ED0C3}" dt="2025-03-11T08:48:07.859" v="10173"/>
          <pc:sldLayoutMkLst>
            <pc:docMk/>
            <pc:sldMasterMk cId="580465908" sldId="2147483828"/>
            <pc:sldLayoutMk cId="4067597290" sldId="21474838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B282E-B117-B940-84DA-9267D4C22CB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5DE82-CF29-044D-9158-06A81114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8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9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7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CE083-FF04-961F-29C9-E19269EA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83320-0211-0E7C-072F-DBB2BA47A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FFCDBE-48C1-59BA-8FA6-9BEF75EA6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/>
              <a:t>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14ED-A262-A2C6-A77B-6930DAA80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0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E5DE82-CF29-044D-9158-06A8111498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ca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>
              <a:solidFill>
                <a:schemeClr val="bg1"/>
              </a:solidFill>
            </a:endParaRPr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014904"/>
            <a:ext cx="58455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EARTH </a:t>
            </a:r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1620217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AAFE1C-CAAB-FF42-B37C-D72BBC37E445}"/>
              </a:ext>
            </a:extLst>
          </p:cNvPr>
          <p:cNvSpPr/>
          <p:nvPr userDrawn="1"/>
        </p:nvSpPr>
        <p:spPr>
          <a:xfrm>
            <a:off x="0" y="-1"/>
            <a:ext cx="6096000" cy="6844027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333EE0C-C40D-F34B-991A-191081D0246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135" y="2344759"/>
            <a:ext cx="4867011" cy="3666574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E6190BE-8380-7B4A-9311-9BD61AE0732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136" y="650590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A9F2C-1870-B24C-AB88-FDD223351489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6083676" y="0"/>
            <a:ext cx="536106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1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12430D4-5A20-E34A-B453-C45916527BDD}"/>
              </a:ext>
            </a:extLst>
          </p:cNvPr>
          <p:cNvSpPr/>
          <p:nvPr userDrawn="1"/>
        </p:nvSpPr>
        <p:spPr>
          <a:xfrm rot="16200000">
            <a:off x="2667000" y="-2667000"/>
            <a:ext cx="6858001" cy="12191999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CBC38E-5719-244A-86E1-80B051FD2826}"/>
              </a:ext>
            </a:extLst>
          </p:cNvPr>
          <p:cNvSpPr/>
          <p:nvPr userDrawn="1"/>
        </p:nvSpPr>
        <p:spPr>
          <a:xfrm rot="16200000">
            <a:off x="2858269" y="-2026298"/>
            <a:ext cx="6141020" cy="10910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1025D5F-47AA-FBBA-2FE0-7693F9B581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856" y="1989039"/>
            <a:ext cx="10052954" cy="4250335"/>
          </a:xfrm>
          <a:prstGeom prst="rect">
            <a:avLst/>
          </a:prstGeom>
        </p:spPr>
        <p:txBody>
          <a:bodyPr/>
          <a:lstStyle>
            <a:lvl1pPr algn="l">
              <a:lnSpc>
                <a:spcPts val="2480"/>
              </a:lnSpc>
              <a:spcBef>
                <a:spcPts val="0"/>
              </a:spcBef>
              <a:buNone/>
              <a:defRPr sz="2400" b="0" i="0" spc="0">
                <a:solidFill>
                  <a:srgbClr val="17396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EB4386-1FE4-3E46-30FB-5F10E6881C85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0140828" y="4703902"/>
            <a:ext cx="3303216" cy="288000"/>
            <a:chOff x="3684958" y="6608690"/>
            <a:chExt cx="2059860" cy="1795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A2D335-B836-8F10-9708-BA89142968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CB7C73-B76A-59E7-A9F7-839B27B9A0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B696F233-6A6C-1DB1-136F-205CFEE963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780079"/>
            <a:ext cx="3096126" cy="647667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anchor="ctr">
            <a:noAutofit/>
          </a:bodyPr>
          <a:lstStyle>
            <a:lvl1pPr marL="635000" indent="0" algn="l">
              <a:buNone/>
              <a:tabLst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6152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2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12430D4-5A20-E34A-B453-C45916527BDD}"/>
              </a:ext>
            </a:extLst>
          </p:cNvPr>
          <p:cNvSpPr/>
          <p:nvPr userDrawn="1"/>
        </p:nvSpPr>
        <p:spPr>
          <a:xfrm rot="16200000">
            <a:off x="5088466" y="-5088468"/>
            <a:ext cx="2015069" cy="12191999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4E9CBE7F-838E-544D-B6D4-7D62C67F91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5EF1E6A-D856-4FE0-238B-7C2B7B463D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</p:spPr>
        <p:txBody>
          <a:bodyPr/>
          <a:lstStyle>
            <a:lvl1pPr algn="l">
              <a:lnSpc>
                <a:spcPts val="2480"/>
              </a:lnSpc>
              <a:spcBef>
                <a:spcPts val="0"/>
              </a:spcBef>
              <a:buNone/>
              <a:defRPr sz="2400" b="0" i="0" spc="0">
                <a:solidFill>
                  <a:srgbClr val="17396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3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12430D4-5A20-E34A-B453-C45916527BDD}"/>
              </a:ext>
            </a:extLst>
          </p:cNvPr>
          <p:cNvSpPr/>
          <p:nvPr userDrawn="1"/>
        </p:nvSpPr>
        <p:spPr>
          <a:xfrm rot="16200000">
            <a:off x="2667000" y="-2667000"/>
            <a:ext cx="6858001" cy="12191999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CBC38E-5719-244A-86E1-80B051FD2826}"/>
              </a:ext>
            </a:extLst>
          </p:cNvPr>
          <p:cNvSpPr/>
          <p:nvPr userDrawn="1"/>
        </p:nvSpPr>
        <p:spPr>
          <a:xfrm rot="16200000">
            <a:off x="4865194" y="-19370"/>
            <a:ext cx="6141020" cy="68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0B40E03-4D53-DB4A-A30A-ADFB290F4B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</p:spPr>
        <p:txBody>
          <a:bodyPr/>
          <a:lstStyle>
            <a:lvl1pPr algn="l">
              <a:lnSpc>
                <a:spcPts val="2480"/>
              </a:lnSpc>
              <a:spcBef>
                <a:spcPts val="0"/>
              </a:spcBef>
              <a:buNone/>
              <a:defRPr sz="2400" b="0" i="0" spc="0">
                <a:solidFill>
                  <a:srgbClr val="1D4C6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888E2A-E793-CCF6-0247-D10FA4B84251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0140828" y="4703902"/>
            <a:ext cx="3303216" cy="288000"/>
            <a:chOff x="3684958" y="6608690"/>
            <a:chExt cx="2059860" cy="1795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4411-A9D5-4967-5C61-2B6D9AD7EC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A7920B-D714-1F65-9C40-7C3FB88D35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CE87934-957D-780A-47F4-21E1733CBA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587575"/>
            <a:ext cx="3096126" cy="647667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anchor="ctr">
            <a:noAutofit/>
          </a:bodyPr>
          <a:lstStyle>
            <a:lvl1pPr marL="635000" indent="0" algn="l">
              <a:buNone/>
              <a:tabLst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8060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6A8053-B208-E74B-BC0F-4142FA0CD2B7}"/>
              </a:ext>
            </a:extLst>
          </p:cNvPr>
          <p:cNvSpPr/>
          <p:nvPr userDrawn="1"/>
        </p:nvSpPr>
        <p:spPr>
          <a:xfrm>
            <a:off x="6982690" y="527858"/>
            <a:ext cx="4721156" cy="5802284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AE77B303-149B-3242-B9F9-CA4AA9DCA5E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276362" y="543238"/>
            <a:ext cx="2066906" cy="582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2C6DE8A-E952-944B-9B9D-C0257D5D8C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772" y="2626822"/>
            <a:ext cx="7708195" cy="3396829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041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984C29-67DD-DD45-969D-9EB0BBF9D138}"/>
              </a:ext>
            </a:extLst>
          </p:cNvPr>
          <p:cNvSpPr/>
          <p:nvPr userDrawn="1"/>
        </p:nvSpPr>
        <p:spPr>
          <a:xfrm flipV="1">
            <a:off x="0" y="0"/>
            <a:ext cx="601405" cy="6858002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BF8D6F4-3016-8645-8F98-165F5336A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7"/>
          <a:stretch/>
        </p:blipFill>
        <p:spPr>
          <a:xfrm flipH="1">
            <a:off x="608794" y="1890384"/>
            <a:ext cx="8439100" cy="5375657"/>
          </a:xfrm>
          <a:prstGeom prst="rect">
            <a:avLst/>
          </a:prstGeom>
        </p:spPr>
      </p:pic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90E9DF56-261E-6140-A484-1D99EF8719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271" y="2095585"/>
            <a:ext cx="5130800" cy="3913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890B8B12-A0F4-0D1D-B782-294ACBC16B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8871" y="1890384"/>
            <a:ext cx="4990998" cy="4102937"/>
          </a:xfrm>
          <a:prstGeom prst="rect">
            <a:avLst/>
          </a:prstGeom>
        </p:spPr>
        <p:txBody>
          <a:bodyPr/>
          <a:lstStyle>
            <a:lvl1pPr algn="l">
              <a:lnSpc>
                <a:spcPts val="2480"/>
              </a:lnSpc>
              <a:spcBef>
                <a:spcPts val="0"/>
              </a:spcBef>
              <a:buNone/>
              <a:defRPr sz="2400" b="0" i="0" spc="0">
                <a:solidFill>
                  <a:srgbClr val="17396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C4BA80-F39E-57D7-0949-0C82F002CE5E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1344052" y="4703902"/>
            <a:ext cx="3303216" cy="288000"/>
            <a:chOff x="3684958" y="6608690"/>
            <a:chExt cx="2059860" cy="1795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88B079-BBB9-5069-FF3F-07E6E89514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0EA73E-82B0-FC54-C949-E6DD7E8299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53D0257E-A7C6-1A72-A7A9-C9C676FF12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587575"/>
            <a:ext cx="3096126" cy="647667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anchor="ctr">
            <a:noAutofit/>
          </a:bodyPr>
          <a:lstStyle>
            <a:lvl1pPr marL="635000" indent="0" algn="l">
              <a:buNone/>
              <a:tabLst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95664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DA633199-CEB9-C642-96B5-B07AD16E5C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587575"/>
            <a:ext cx="3096126" cy="647667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anchor="ctr">
            <a:noAutofit/>
          </a:bodyPr>
          <a:lstStyle>
            <a:lvl1pPr marL="635000" indent="0" algn="l">
              <a:buNone/>
              <a:tabLst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B33894-6B85-A64A-8194-AD204557A483}"/>
              </a:ext>
            </a:extLst>
          </p:cNvPr>
          <p:cNvSpPr/>
          <p:nvPr userDrawn="1"/>
        </p:nvSpPr>
        <p:spPr>
          <a:xfrm flipV="1">
            <a:off x="11332565" y="0"/>
            <a:ext cx="853286" cy="6858002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Phone6_mockup_front_white.png">
            <a:extLst>
              <a:ext uri="{FF2B5EF4-FFF2-40B4-BE49-F238E27FC236}">
                <a16:creationId xmlns:a16="http://schemas.microsoft.com/office/drawing/2014/main" id="{2E93F037-6935-B341-918A-EA8992508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581" y="354148"/>
            <a:ext cx="4094254" cy="6404164"/>
          </a:xfrm>
          <a:prstGeom prst="rect">
            <a:avLst/>
          </a:prstGeom>
        </p:spPr>
      </p:pic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04A5DED-3F17-794E-9C41-7AB99A6F7E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5037" y="1373925"/>
            <a:ext cx="2444127" cy="4336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7EC3E4A8-A83C-B536-DE22-6FE3CFA337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553" y="2016633"/>
            <a:ext cx="5881763" cy="4102937"/>
          </a:xfrm>
          <a:prstGeom prst="rect">
            <a:avLst/>
          </a:prstGeom>
        </p:spPr>
        <p:txBody>
          <a:bodyPr/>
          <a:lstStyle>
            <a:lvl1pPr algn="l">
              <a:lnSpc>
                <a:spcPts val="2480"/>
              </a:lnSpc>
              <a:spcBef>
                <a:spcPts val="0"/>
              </a:spcBef>
              <a:buNone/>
              <a:defRPr sz="2400" b="0" i="0" spc="0">
                <a:solidFill>
                  <a:srgbClr val="17396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19B062-8B1A-C56F-D4BF-1AED26299F60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0121373" y="4703902"/>
            <a:ext cx="3303216" cy="288000"/>
            <a:chOff x="3684958" y="6608690"/>
            <a:chExt cx="2059860" cy="179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A6CF01-D086-14C8-9FBB-1C032B49B0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C85503-E83E-A5C6-ED74-82ED0767D1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77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1089737-A92C-2C8D-8446-C3C90AD74B99}"/>
              </a:ext>
            </a:extLst>
          </p:cNvPr>
          <p:cNvSpPr/>
          <p:nvPr userDrawn="1"/>
        </p:nvSpPr>
        <p:spPr>
          <a:xfrm>
            <a:off x="7396842" y="5431639"/>
            <a:ext cx="4795157" cy="697353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95630A-922C-E1F5-608E-86FDE7EFC0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55802"/>
            <a:ext cx="12192000" cy="3265057"/>
          </a:xfrm>
          <a:custGeom>
            <a:avLst/>
            <a:gdLst>
              <a:gd name="connsiteX0" fmla="*/ 0 w 12192000"/>
              <a:gd name="connsiteY0" fmla="*/ 0 h 3265057"/>
              <a:gd name="connsiteX1" fmla="*/ 12192000 w 12192000"/>
              <a:gd name="connsiteY1" fmla="*/ 0 h 3265057"/>
              <a:gd name="connsiteX2" fmla="*/ 12192000 w 12192000"/>
              <a:gd name="connsiteY2" fmla="*/ 2162507 h 3265057"/>
              <a:gd name="connsiteX3" fmla="*/ 12192000 w 12192000"/>
              <a:gd name="connsiteY3" fmla="*/ 3105601 h 3265057"/>
              <a:gd name="connsiteX4" fmla="*/ 12192000 w 12192000"/>
              <a:gd name="connsiteY4" fmla="*/ 3265057 h 3265057"/>
              <a:gd name="connsiteX5" fmla="*/ 12191999 w 12192000"/>
              <a:gd name="connsiteY5" fmla="*/ 3265057 h 3265057"/>
              <a:gd name="connsiteX6" fmla="*/ 12191999 w 12192000"/>
              <a:gd name="connsiteY6" fmla="*/ 3075838 h 3265057"/>
              <a:gd name="connsiteX7" fmla="*/ 7396842 w 12192000"/>
              <a:gd name="connsiteY7" fmla="*/ 3075838 h 3265057"/>
              <a:gd name="connsiteX8" fmla="*/ 7396842 w 12192000"/>
              <a:gd name="connsiteY8" fmla="*/ 3265057 h 3265057"/>
              <a:gd name="connsiteX9" fmla="*/ 1 w 12192000"/>
              <a:gd name="connsiteY9" fmla="*/ 3265057 h 3265057"/>
              <a:gd name="connsiteX10" fmla="*/ 1 w 12192000"/>
              <a:gd name="connsiteY10" fmla="*/ 1187807 h 3265057"/>
              <a:gd name="connsiteX11" fmla="*/ 0 w 12192000"/>
              <a:gd name="connsiteY11" fmla="*/ 1187807 h 3265057"/>
              <a:gd name="connsiteX12" fmla="*/ 0 w 12192000"/>
              <a:gd name="connsiteY12" fmla="*/ 244713 h 326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265057">
                <a:moveTo>
                  <a:pt x="0" y="0"/>
                </a:moveTo>
                <a:lnTo>
                  <a:pt x="12192000" y="0"/>
                </a:lnTo>
                <a:lnTo>
                  <a:pt x="12192000" y="2162507"/>
                </a:lnTo>
                <a:lnTo>
                  <a:pt x="12192000" y="3105601"/>
                </a:lnTo>
                <a:lnTo>
                  <a:pt x="12192000" y="3265057"/>
                </a:lnTo>
                <a:lnTo>
                  <a:pt x="12191999" y="3265057"/>
                </a:lnTo>
                <a:lnTo>
                  <a:pt x="12191999" y="3075838"/>
                </a:lnTo>
                <a:lnTo>
                  <a:pt x="7396842" y="3075838"/>
                </a:lnTo>
                <a:lnTo>
                  <a:pt x="7396842" y="3265057"/>
                </a:lnTo>
                <a:lnTo>
                  <a:pt x="1" y="3265057"/>
                </a:lnTo>
                <a:lnTo>
                  <a:pt x="1" y="1187807"/>
                </a:lnTo>
                <a:lnTo>
                  <a:pt x="0" y="1187807"/>
                </a:lnTo>
                <a:lnTo>
                  <a:pt x="0" y="2447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45" name="Text Placeholder 32">
            <a:extLst>
              <a:ext uri="{FF2B5EF4-FFF2-40B4-BE49-F238E27FC236}">
                <a16:creationId xmlns:a16="http://schemas.microsoft.com/office/drawing/2014/main" id="{A4B843D6-D64E-B84C-9B42-CB0537BA8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1945" y="5547251"/>
            <a:ext cx="4381736" cy="466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err="1"/>
              <a:t>www.website.eu</a:t>
            </a:r>
            <a:endParaRPr lang="en-US"/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A533C557-EAB9-A644-A91D-5D8749DF08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15" y="3790144"/>
            <a:ext cx="5881764" cy="634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Follow Our Journey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8AB1AA-16D1-B600-B5BC-CFCEF003D9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" y="5916072"/>
            <a:ext cx="2054262" cy="457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633D73-07E7-F6C2-ECE2-B1424780D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849" y="280389"/>
            <a:ext cx="3617368" cy="1879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9AC2B-CE3A-9282-4832-63B6A420C5DC}"/>
              </a:ext>
            </a:extLst>
          </p:cNvPr>
          <p:cNvSpPr txBox="1"/>
          <p:nvPr userDrawn="1"/>
        </p:nvSpPr>
        <p:spPr>
          <a:xfrm>
            <a:off x="3665981" y="6347193"/>
            <a:ext cx="82677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050" b="0" i="0" dirty="0">
                <a:solidFill>
                  <a:srgbClr val="0B3A5B"/>
                </a:solidFill>
                <a:effectLst/>
              </a:rPr>
              <a:t>Prezentacja © 2025 Project EARTH jest licencjonowana na mocy CC BY 4.0. Aby uzyskać kopię tej licencji, odwiedź stronę https://creativecommons.org/licenses/by/4.0/</a:t>
            </a:r>
          </a:p>
        </p:txBody>
      </p:sp>
    </p:spTree>
    <p:extLst>
      <p:ext uri="{BB962C8B-B14F-4D97-AF65-F5344CB8AC3E}">
        <p14:creationId xmlns:p14="http://schemas.microsoft.com/office/powerpoint/2010/main" val="309706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83944EB6-3CB0-F145-A637-E3DB7CD725F9}"/>
              </a:ext>
            </a:extLst>
          </p:cNvPr>
          <p:cNvSpPr/>
          <p:nvPr userDrawn="1"/>
        </p:nvSpPr>
        <p:spPr>
          <a:xfrm>
            <a:off x="-1218514" y="-6377384"/>
            <a:ext cx="16024759" cy="589558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49650-7A9E-DA4E-8C80-0BC758D6B7B5}"/>
              </a:ext>
            </a:extLst>
          </p:cNvPr>
          <p:cNvSpPr/>
          <p:nvPr userDrawn="1"/>
        </p:nvSpPr>
        <p:spPr>
          <a:xfrm>
            <a:off x="0" y="3703066"/>
            <a:ext cx="4883406" cy="2856914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9347" tIns="24673" rIns="49347" bIns="24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529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3BAAE-FA76-F16F-DC86-33478BE56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594" y="5995033"/>
            <a:ext cx="2054262" cy="45742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DBFFF-FE3E-D52E-3A33-E8943C13D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1425"/>
            <a:ext cx="12192000" cy="3329435"/>
          </a:xfrm>
          <a:custGeom>
            <a:avLst/>
            <a:gdLst>
              <a:gd name="connsiteX0" fmla="*/ 0 w 12192000"/>
              <a:gd name="connsiteY0" fmla="*/ 0 h 3329435"/>
              <a:gd name="connsiteX1" fmla="*/ 12192000 w 12192000"/>
              <a:gd name="connsiteY1" fmla="*/ 0 h 3329435"/>
              <a:gd name="connsiteX2" fmla="*/ 12192000 w 12192000"/>
              <a:gd name="connsiteY2" fmla="*/ 2386341 h 3329435"/>
              <a:gd name="connsiteX3" fmla="*/ 12192000 w 12192000"/>
              <a:gd name="connsiteY3" fmla="*/ 3329435 h 3329435"/>
              <a:gd name="connsiteX4" fmla="*/ 4883406 w 12192000"/>
              <a:gd name="connsiteY4" fmla="*/ 3329435 h 3329435"/>
              <a:gd name="connsiteX5" fmla="*/ 4883406 w 12192000"/>
              <a:gd name="connsiteY5" fmla="*/ 2386341 h 3329435"/>
              <a:gd name="connsiteX6" fmla="*/ 4883406 w 12192000"/>
              <a:gd name="connsiteY6" fmla="*/ 1411641 h 3329435"/>
              <a:gd name="connsiteX7" fmla="*/ 0 w 12192000"/>
              <a:gd name="connsiteY7" fmla="*/ 1411641 h 3329435"/>
              <a:gd name="connsiteX8" fmla="*/ 0 w 12192000"/>
              <a:gd name="connsiteY8" fmla="*/ 468547 h 332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29435">
                <a:moveTo>
                  <a:pt x="0" y="0"/>
                </a:moveTo>
                <a:lnTo>
                  <a:pt x="12192000" y="0"/>
                </a:lnTo>
                <a:lnTo>
                  <a:pt x="12192000" y="2386341"/>
                </a:lnTo>
                <a:lnTo>
                  <a:pt x="12192000" y="3329435"/>
                </a:lnTo>
                <a:lnTo>
                  <a:pt x="4883406" y="3329435"/>
                </a:lnTo>
                <a:lnTo>
                  <a:pt x="4883406" y="2386341"/>
                </a:lnTo>
                <a:lnTo>
                  <a:pt x="4883406" y="1411641"/>
                </a:lnTo>
                <a:lnTo>
                  <a:pt x="0" y="1411641"/>
                </a:lnTo>
                <a:lnTo>
                  <a:pt x="0" y="4685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25465-BF7A-301A-7CB8-9AD41E3F5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849" y="280389"/>
            <a:ext cx="3617368" cy="1879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C721FE-A0AC-C626-CEC8-D258E75C96F8}"/>
              </a:ext>
            </a:extLst>
          </p:cNvPr>
          <p:cNvSpPr txBox="1"/>
          <p:nvPr userDrawn="1"/>
        </p:nvSpPr>
        <p:spPr>
          <a:xfrm>
            <a:off x="5098050" y="6563922"/>
            <a:ext cx="70939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0B3A5B"/>
                </a:solidFill>
                <a:effectLst/>
              </a:rPr>
              <a:t>Slide Deck © 2025 by Project EARTH is licensed under CC BY 4.0. To view a copy of this license, visit https://creativecommons.org/licenses/by/4.0/</a:t>
            </a:r>
            <a:endParaRPr lang="en-GB" sz="900" dirty="0">
              <a:solidFill>
                <a:srgbClr val="0B3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D8AB1AA-16D1-B600-B5BC-CFCEF003D9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06" y="6030484"/>
            <a:ext cx="2054262" cy="457426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452F375B-3C38-D5D7-426A-5036F173DC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59541"/>
            <a:ext cx="12192000" cy="3655594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11D06-92A8-B4DA-CC8D-711BCD42E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849" y="280389"/>
            <a:ext cx="3617368" cy="1879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2C40F-5DFE-0876-5327-300D3498009B}"/>
              </a:ext>
            </a:extLst>
          </p:cNvPr>
          <p:cNvSpPr txBox="1"/>
          <p:nvPr userDrawn="1"/>
        </p:nvSpPr>
        <p:spPr>
          <a:xfrm>
            <a:off x="2801302" y="6030484"/>
            <a:ext cx="8890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000" b="0" i="0" u="none" strike="noStrike" dirty="0">
                <a:solidFill>
                  <a:srgbClr val="0B3A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Współfinansowane przez Unię Europejską. Wyrażone poglądy i opinie są wyłącznie poglądami i opiniami autora lub autorów i niekoniecznie odzwierciedlają stanowisko Unii Europejskiej ani Fundacji Rozwoju Systemu Edukacji. Ani Unia Europejska, ani instytucja przyznająca grant nie ponoszą za nie odpowiedzialności.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8CD1E-C3E2-BA25-B99C-3FD914920116}"/>
              </a:ext>
            </a:extLst>
          </p:cNvPr>
          <p:cNvSpPr txBox="1"/>
          <p:nvPr userDrawn="1"/>
        </p:nvSpPr>
        <p:spPr>
          <a:xfrm>
            <a:off x="2801302" y="6430594"/>
            <a:ext cx="8476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0" i="0" dirty="0">
                <a:solidFill>
                  <a:srgbClr val="0B3A5B"/>
                </a:solidFill>
                <a:effectLst/>
              </a:rPr>
              <a:t>Prezentacja © 2025 Project EARTH jest licencjonowana na mocy CC BY 4.0. Aby uzyskać kopię tej licencji, odwiedź stronę https://creativecommons.org/licenses/by/4.0/</a:t>
            </a:r>
          </a:p>
        </p:txBody>
      </p:sp>
    </p:spTree>
    <p:extLst>
      <p:ext uri="{BB962C8B-B14F-4D97-AF65-F5344CB8AC3E}">
        <p14:creationId xmlns:p14="http://schemas.microsoft.com/office/powerpoint/2010/main" val="406759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Intro - Nav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51BFCDB-CADF-EC47-BAA7-197F619A3BA2}"/>
              </a:ext>
            </a:extLst>
          </p:cNvPr>
          <p:cNvSpPr/>
          <p:nvPr userDrawn="1"/>
        </p:nvSpPr>
        <p:spPr>
          <a:xfrm>
            <a:off x="2167324" y="772371"/>
            <a:ext cx="9503744" cy="5063164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CFFAA2CE-68E3-2F4C-B815-5E56A1944D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401" y="385460"/>
            <a:ext cx="4107750" cy="6087079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A6005D-0B69-4B46-8775-6C9D41A653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0626" y="3429001"/>
            <a:ext cx="6414559" cy="2123902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8A2B8D5-B1A8-DD47-B5C1-C990227310BE}"/>
              </a:ext>
            </a:extLst>
          </p:cNvPr>
          <p:cNvSpPr/>
          <p:nvPr userDrawn="1"/>
        </p:nvSpPr>
        <p:spPr>
          <a:xfrm flipV="1">
            <a:off x="0" y="-2"/>
            <a:ext cx="1378111" cy="6858002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67191" y="2545559"/>
            <a:ext cx="700387" cy="56644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29C5F4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02488" y="2545560"/>
            <a:ext cx="7646734" cy="5664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17396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267191" y="3123421"/>
            <a:ext cx="700387" cy="56644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29C5F4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102488" y="3123422"/>
            <a:ext cx="7646734" cy="5664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17396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267191" y="3702490"/>
            <a:ext cx="700387" cy="56644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29C5F4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102488" y="3702491"/>
            <a:ext cx="7646734" cy="5664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17396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267191" y="4284816"/>
            <a:ext cx="700387" cy="56644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29C5F4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3102488" y="4284817"/>
            <a:ext cx="7646734" cy="5664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17396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2267191" y="4863915"/>
            <a:ext cx="700387" cy="56644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29C5F4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102488" y="4863916"/>
            <a:ext cx="7646734" cy="5664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17396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BC3113-E3C6-5349-8D68-5760D4A8C23B}"/>
              </a:ext>
            </a:extLst>
          </p:cNvPr>
          <p:cNvSpPr/>
          <p:nvPr userDrawn="1"/>
        </p:nvSpPr>
        <p:spPr>
          <a:xfrm>
            <a:off x="4388307" y="5855031"/>
            <a:ext cx="6907221" cy="79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lnSpc>
                <a:spcPts val="1889"/>
              </a:lnSpc>
            </a:pPr>
            <a:r>
              <a:rPr lang="pl-PL" sz="8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Współfinansowane przez Unię Europejską. Wyrażone poglądy i opinie są wyłącznie poglądami i opiniami autora lub autorów i niekoniecznie odzwierciedlają stanowisko Unii Europejskiej ani Fundacji Rozwoju Systemu Edukacji. Ani Unia Europejska, ani instytucja przyznająca grant nie ponoszą za nie odpowiedzialności.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F376128-3D56-39EB-B878-881E313032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8894" y="340862"/>
            <a:ext cx="11403106" cy="1903699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4BAEF-03F0-744A-90FB-0A1EF03B5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050" y="5867924"/>
            <a:ext cx="2054262" cy="4574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44D256-A31B-BC2F-4B9A-43E1183BF608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6224" y="3114739"/>
            <a:ext cx="8867227" cy="14543"/>
          </a:xfrm>
          <a:prstGeom prst="line">
            <a:avLst/>
          </a:prstGeom>
          <a:ln w="19050">
            <a:solidFill>
              <a:srgbClr val="8652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184EE-77EA-7EB6-556C-9284576B774E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6224" y="3692562"/>
            <a:ext cx="8867227" cy="14543"/>
          </a:xfrm>
          <a:prstGeom prst="line">
            <a:avLst/>
          </a:prstGeom>
          <a:ln w="19050">
            <a:solidFill>
              <a:srgbClr val="8652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695D3F-90BB-714D-905E-359A8A6F977A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6224" y="4270385"/>
            <a:ext cx="8867227" cy="14543"/>
          </a:xfrm>
          <a:prstGeom prst="line">
            <a:avLst/>
          </a:prstGeom>
          <a:ln w="19050">
            <a:solidFill>
              <a:srgbClr val="8652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0A6276-CB75-B53D-5CED-F7679BCF3899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6224" y="4848208"/>
            <a:ext cx="8867227" cy="14543"/>
          </a:xfrm>
          <a:prstGeom prst="line">
            <a:avLst/>
          </a:prstGeom>
          <a:ln w="19050">
            <a:solidFill>
              <a:srgbClr val="8652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0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Photo Slide 01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E1630F-ABE3-454E-AF33-B76A322BEE73}"/>
              </a:ext>
            </a:extLst>
          </p:cNvPr>
          <p:cNvSpPr/>
          <p:nvPr userDrawn="1"/>
        </p:nvSpPr>
        <p:spPr>
          <a:xfrm rot="16200000">
            <a:off x="2667000" y="-2667000"/>
            <a:ext cx="6858001" cy="12191999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6A92F6-7AEB-B44D-810F-0ECFA12BA532}"/>
              </a:ext>
            </a:extLst>
          </p:cNvPr>
          <p:cNvSpPr/>
          <p:nvPr userDrawn="1"/>
        </p:nvSpPr>
        <p:spPr>
          <a:xfrm rot="16200000">
            <a:off x="2862666" y="-2030696"/>
            <a:ext cx="6141020" cy="10919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E95453CA-7B4E-0746-91B4-37426B27D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9128" y="746272"/>
            <a:ext cx="10203652" cy="5365455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B0DE3E-03D1-9A83-A385-35608BC44E35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0140828" y="4703902"/>
            <a:ext cx="3303216" cy="288000"/>
            <a:chOff x="3684958" y="6608690"/>
            <a:chExt cx="2059860" cy="179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454C85-3CC3-50F0-2A78-55C74BA443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4006EF-FCB0-A205-4ABB-4ED1BAB10B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32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Photo Slide 02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A64D667-BE72-C24D-B0CC-AD31B56CD27C}"/>
              </a:ext>
            </a:extLst>
          </p:cNvPr>
          <p:cNvSpPr/>
          <p:nvPr userDrawn="1"/>
        </p:nvSpPr>
        <p:spPr>
          <a:xfrm rot="16200000">
            <a:off x="4192375" y="-642572"/>
            <a:ext cx="3807250" cy="8129849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6E1D271-A54F-3142-9810-88EAA303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3536" y="4285031"/>
            <a:ext cx="4064926" cy="577734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txBody>
          <a:bodyPr anchor="ctr"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CD73164-A5CD-B44E-851C-2983ED5519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31074" y="2022793"/>
            <a:ext cx="8129850" cy="198569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buNone/>
              <a:defRPr sz="30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QUOTE</a:t>
            </a:r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6C7483F-9D23-2345-991A-9E887BE50E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2" y="-7299"/>
            <a:ext cx="12192002" cy="6865298"/>
          </a:xfrm>
          <a:custGeom>
            <a:avLst/>
            <a:gdLst>
              <a:gd name="connsiteX0" fmla="*/ 2031077 w 12192002"/>
              <a:gd name="connsiteY0" fmla="*/ 1509985 h 6865298"/>
              <a:gd name="connsiteX1" fmla="*/ 2031077 w 12192002"/>
              <a:gd name="connsiteY1" fmla="*/ 5275310 h 6865298"/>
              <a:gd name="connsiteX2" fmla="*/ 10160926 w 12192002"/>
              <a:gd name="connsiteY2" fmla="*/ 5275310 h 6865298"/>
              <a:gd name="connsiteX3" fmla="*/ 10160926 w 12192002"/>
              <a:gd name="connsiteY3" fmla="*/ 1509985 h 6865298"/>
              <a:gd name="connsiteX4" fmla="*/ 0 w 12192002"/>
              <a:gd name="connsiteY4" fmla="*/ 0 h 6865298"/>
              <a:gd name="connsiteX5" fmla="*/ 12192002 w 12192002"/>
              <a:gd name="connsiteY5" fmla="*/ 0 h 6865298"/>
              <a:gd name="connsiteX6" fmla="*/ 12192002 w 12192002"/>
              <a:gd name="connsiteY6" fmla="*/ 5795417 h 6865298"/>
              <a:gd name="connsiteX7" fmla="*/ 12192002 w 12192002"/>
              <a:gd name="connsiteY7" fmla="*/ 6785294 h 6865298"/>
              <a:gd name="connsiteX8" fmla="*/ 12192002 w 12192002"/>
              <a:gd name="connsiteY8" fmla="*/ 6865298 h 6865298"/>
              <a:gd name="connsiteX9" fmla="*/ 0 w 12192002"/>
              <a:gd name="connsiteY9" fmla="*/ 6865298 h 6865298"/>
              <a:gd name="connsiteX10" fmla="*/ 0 w 12192002"/>
              <a:gd name="connsiteY10" fmla="*/ 6785294 h 6865298"/>
              <a:gd name="connsiteX11" fmla="*/ 0 w 12192002"/>
              <a:gd name="connsiteY11" fmla="*/ 5795417 h 68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2" h="6865298">
                <a:moveTo>
                  <a:pt x="2031077" y="1509985"/>
                </a:moveTo>
                <a:lnTo>
                  <a:pt x="2031077" y="5275310"/>
                </a:lnTo>
                <a:lnTo>
                  <a:pt x="10160926" y="5275310"/>
                </a:lnTo>
                <a:lnTo>
                  <a:pt x="10160926" y="1509985"/>
                </a:lnTo>
                <a:close/>
                <a:moveTo>
                  <a:pt x="0" y="0"/>
                </a:moveTo>
                <a:lnTo>
                  <a:pt x="12192002" y="0"/>
                </a:lnTo>
                <a:lnTo>
                  <a:pt x="12192002" y="5795417"/>
                </a:lnTo>
                <a:lnTo>
                  <a:pt x="12192002" y="6785294"/>
                </a:lnTo>
                <a:lnTo>
                  <a:pt x="12192002" y="6865298"/>
                </a:lnTo>
                <a:lnTo>
                  <a:pt x="0" y="6865298"/>
                </a:lnTo>
                <a:lnTo>
                  <a:pt x="0" y="6785294"/>
                </a:lnTo>
                <a:lnTo>
                  <a:pt x="0" y="57954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1912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Photo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5ED91B-E72D-454A-96A2-6160C2712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2469"/>
            <a:ext cx="12192000" cy="6870469"/>
          </a:xfrm>
          <a:custGeom>
            <a:avLst/>
            <a:gdLst>
              <a:gd name="connsiteX0" fmla="*/ 593490 w 12192000"/>
              <a:gd name="connsiteY0" fmla="*/ 490474 h 6870469"/>
              <a:gd name="connsiteX1" fmla="*/ 593490 w 12192000"/>
              <a:gd name="connsiteY1" fmla="*/ 6379996 h 6870469"/>
              <a:gd name="connsiteX2" fmla="*/ 11598512 w 12192000"/>
              <a:gd name="connsiteY2" fmla="*/ 6379996 h 6870469"/>
              <a:gd name="connsiteX3" fmla="*/ 11598512 w 12192000"/>
              <a:gd name="connsiteY3" fmla="*/ 490474 h 6870469"/>
              <a:gd name="connsiteX4" fmla="*/ 0 w 12192000"/>
              <a:gd name="connsiteY4" fmla="*/ 0 h 6870469"/>
              <a:gd name="connsiteX5" fmla="*/ 12192000 w 12192000"/>
              <a:gd name="connsiteY5" fmla="*/ 0 h 6870469"/>
              <a:gd name="connsiteX6" fmla="*/ 12192000 w 12192000"/>
              <a:gd name="connsiteY6" fmla="*/ 6870469 h 6870469"/>
              <a:gd name="connsiteX7" fmla="*/ 0 w 12192000"/>
              <a:gd name="connsiteY7" fmla="*/ 6870469 h 687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70469">
                <a:moveTo>
                  <a:pt x="593490" y="490474"/>
                </a:moveTo>
                <a:lnTo>
                  <a:pt x="593490" y="6379996"/>
                </a:lnTo>
                <a:lnTo>
                  <a:pt x="11598512" y="6379996"/>
                </a:lnTo>
                <a:lnTo>
                  <a:pt x="11598512" y="49047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70469"/>
                </a:lnTo>
                <a:lnTo>
                  <a:pt x="0" y="68704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74C7853-7CB6-7746-BAFE-C9DCDB2DE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3536" y="4333157"/>
            <a:ext cx="4064926" cy="577734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txBody>
          <a:bodyPr anchor="ctr"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7076A1A-EEF6-B84F-88E3-91A2A97935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31074" y="2070919"/>
            <a:ext cx="8129850" cy="198569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buNone/>
              <a:defRPr sz="3000" b="0" i="0" spc="0">
                <a:solidFill>
                  <a:srgbClr val="17396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QUOTE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x3 slide with photo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7E66DD-F23B-014C-B0A0-143429C57BC5}"/>
              </a:ext>
            </a:extLst>
          </p:cNvPr>
          <p:cNvSpPr/>
          <p:nvPr userDrawn="1"/>
        </p:nvSpPr>
        <p:spPr>
          <a:xfrm>
            <a:off x="0" y="16329"/>
            <a:ext cx="4780547" cy="6858000"/>
          </a:xfrm>
          <a:prstGeom prst="rect">
            <a:avLst/>
          </a:prstGeom>
          <a:solidFill>
            <a:srgbClr val="1739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B50FE60-44EB-BB47-9C00-77A0ED4F0B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29C5F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Feature Title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96601C1-C7DB-7145-B451-C6F27929EE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200" b="0" i="0" smtClean="0">
                <a:solidFill>
                  <a:srgbClr val="1739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type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3964F16-943B-CF46-AC28-B5F2326590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80331" y="614396"/>
            <a:ext cx="1232765" cy="955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3311F443-1C7A-514F-BCD9-D4AC14BBCB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29C5F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Feature Title</a:t>
            </a:r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B52771E6-777C-9F40-B966-428B455CB4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12293" y="3268749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200" b="0" i="0" smtClean="0">
                <a:solidFill>
                  <a:srgbClr val="1739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type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861A60FE-EB03-3D4F-A2A8-02A4B3CB22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29C5F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Feature Title</a:t>
            </a:r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212A7697-D9A5-8F4A-BEA5-B444AEB3A18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927791" y="5132546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200" b="0" i="0" smtClean="0">
                <a:solidFill>
                  <a:srgbClr val="1739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type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BD59DABF-111E-2D4A-BE64-98DAA5D97C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344" y="0"/>
            <a:ext cx="357047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E363E5FA-4BBA-1F46-9E5A-62305F8A9CF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918849" y="2558717"/>
            <a:ext cx="1232765" cy="955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F5BA730-D07C-7641-9007-3F26BB35EE7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18849" y="4410972"/>
            <a:ext cx="1232765" cy="955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99645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4B1C33-F974-20C4-511D-AE6182F906AD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0577953" y="5328809"/>
            <a:ext cx="2477412" cy="216000"/>
            <a:chOff x="3684958" y="6608690"/>
            <a:chExt cx="2059860" cy="1795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DEEDA8-2327-E89F-D2D7-1D12020B69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FF0995-F91A-8B34-AE13-1187C7F154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81" r:id="rId2"/>
    <p:sldLayoutId id="2147483897" r:id="rId3"/>
    <p:sldLayoutId id="2147483882" r:id="rId4"/>
    <p:sldLayoutId id="2147483842" r:id="rId5"/>
    <p:sldLayoutId id="2147483840" r:id="rId6"/>
    <p:sldLayoutId id="2147483884" r:id="rId7"/>
    <p:sldLayoutId id="2147483883" r:id="rId8"/>
    <p:sldLayoutId id="2147483877" r:id="rId9"/>
    <p:sldLayoutId id="2147483841" r:id="rId10"/>
    <p:sldLayoutId id="2147483885" r:id="rId11"/>
    <p:sldLayoutId id="2147483886" r:id="rId12"/>
    <p:sldLayoutId id="2147483878" r:id="rId13"/>
    <p:sldLayoutId id="2147483861" r:id="rId14"/>
    <p:sldLayoutId id="2147483833" r:id="rId15"/>
    <p:sldLayoutId id="2147483847" r:id="rId16"/>
    <p:sldLayoutId id="2147483853" r:id="rId17"/>
    <p:sldLayoutId id="21474838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www.onlinedoctranslator.com/pl/?utm_source=onlinedoctranslator&amp;utm_medium=pptx&amp;utm_campaign=attributio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novatingdigitally.eu/audit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75808DC6-BFF6-DCAA-42AF-0822E184EE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4"/>
          <a:stretch>
            <a:fillRect/>
          </a:stretch>
        </p:blipFill>
        <p:spPr>
          <a:xfrm>
            <a:off x="0" y="2159541"/>
            <a:ext cx="12192000" cy="3655594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62DA92-75B3-EDFF-451D-922101B52A31}"/>
              </a:ext>
            </a:extLst>
          </p:cNvPr>
          <p:cNvSpPr/>
          <p:nvPr/>
        </p:nvSpPr>
        <p:spPr>
          <a:xfrm>
            <a:off x="-21229" y="4536638"/>
            <a:ext cx="3366363" cy="674049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AC885-5122-2B70-DF6B-97876FD446B2}"/>
              </a:ext>
            </a:extLst>
          </p:cNvPr>
          <p:cNvSpPr txBox="1"/>
          <p:nvPr/>
        </p:nvSpPr>
        <p:spPr>
          <a:xfrm>
            <a:off x="470187" y="4564356"/>
            <a:ext cx="2116990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 rtl="0"/>
            <a:r>
              <a:rPr lang="pl-PL" sz="3200" b="1" spc="324" noProof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MODUŁ 2</a:t>
            </a:r>
            <a:endParaRPr lang="pl-PL" sz="3200" b="1" spc="324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5757E0-6307-8B57-DC11-A519D076BBAB}"/>
              </a:ext>
            </a:extLst>
          </p:cNvPr>
          <p:cNvSpPr/>
          <p:nvPr/>
        </p:nvSpPr>
        <p:spPr>
          <a:xfrm>
            <a:off x="-37616" y="3624943"/>
            <a:ext cx="3781007" cy="698629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1D9CB-74F2-0A15-79D3-9598920466C3}"/>
              </a:ext>
            </a:extLst>
          </p:cNvPr>
          <p:cNvSpPr txBox="1"/>
          <p:nvPr/>
        </p:nvSpPr>
        <p:spPr>
          <a:xfrm>
            <a:off x="158115" y="3710082"/>
            <a:ext cx="3303340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3398"/>
              </a:lnSpc>
            </a:pPr>
            <a:r>
              <a:rPr lang="pl-PL" sz="3200" b="1" spc="254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PREZENTACJA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4DC978F-DB3A-B405-611C-CF3B1D2F083B}"/>
              </a:ext>
            </a:extLst>
          </p:cNvPr>
          <p:cNvSpPr txBox="1">
            <a:spLocks/>
          </p:cNvSpPr>
          <p:nvPr/>
        </p:nvSpPr>
        <p:spPr>
          <a:xfrm>
            <a:off x="8071272" y="5210687"/>
            <a:ext cx="4120728" cy="669473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pl-PL" sz="2400" noProof="0" dirty="0">
                <a:solidFill>
                  <a:schemeClr val="bg1"/>
                </a:solidFill>
              </a:rPr>
              <a:t>www.</a:t>
            </a:r>
            <a:r>
              <a:rPr lang="pl-PL" sz="2400" b="1" noProof="0" dirty="0">
                <a:solidFill>
                  <a:schemeClr val="bg1"/>
                </a:solidFill>
              </a:rPr>
              <a:t>innowacja dla ziemi</a:t>
            </a:r>
            <a:r>
              <a:rPr lang="pl-PL" sz="2400" noProof="0" dirty="0">
                <a:solidFill>
                  <a:schemeClr val="bg1"/>
                </a:solidFill>
              </a:rPr>
              <a:t>.eu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3052147-F22A-7732-5088-762854425C5D}"/>
              </a:ext>
            </a:extLst>
          </p:cNvPr>
          <p:cNvSpPr/>
          <p:nvPr/>
        </p:nvSpPr>
        <p:spPr>
          <a:xfrm rot="11124034">
            <a:off x="-3124707" y="-1996831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801AA59-D168-10DF-3329-CB57EA0993AC}"/>
              </a:ext>
            </a:extLst>
          </p:cNvPr>
          <p:cNvSpPr/>
          <p:nvPr/>
        </p:nvSpPr>
        <p:spPr>
          <a:xfrm>
            <a:off x="5903487" y="4966210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pl-PL" sz="1000" noProof="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Przetłumaczone: angielski - polski - </a:t>
            </a:r>
            <a:r>
              <a:rPr lang="pl-PL" sz="1000" u="sng" noProof="0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4" tooltip="Doc Translator - www.onlinedoctranslator.com"/>
              </a:rPr>
              <a:t>www.onlinedoctranslator.com</a:t>
            </a:r>
            <a:endParaRPr lang="pl-PL" sz="1000" noProof="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AC37-C3BA-1249-8767-414D489BC9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25907" y="587575"/>
            <a:ext cx="6341766" cy="5166427"/>
          </a:xfrm>
          <a:prstGeom prst="rect">
            <a:avLst/>
          </a:prstGeom>
        </p:spPr>
        <p:txBody>
          <a:bodyPr/>
          <a:lstStyle/>
          <a:p>
            <a:pPr marL="9525" indent="-9525" algn="l" rtl="0"/>
            <a:r>
              <a:rPr lang="pl-PL" sz="2000" b="1" noProof="0" dirty="0"/>
              <a:t>Czas trwania: </a:t>
            </a:r>
            <a:r>
              <a:rPr lang="pl-PL" sz="2000" noProof="0" dirty="0"/>
              <a:t>3 tygodnie – po  2 godziny zajęć w klasie + lektura + wykonanie zadania.</a:t>
            </a:r>
          </a:p>
          <a:p>
            <a:pPr marL="9525" indent="-9525" algn="l" rtl="0"/>
            <a:endParaRPr lang="pl-PL" sz="2000" noProof="0" dirty="0"/>
          </a:p>
          <a:p>
            <a:pPr marL="9525" indent="-9525" algn="l" rtl="0"/>
            <a:r>
              <a:rPr lang="pl-PL" sz="2000" b="1" noProof="0" dirty="0"/>
              <a:t>Cel: </a:t>
            </a:r>
            <a:r>
              <a:rPr lang="pl-PL" sz="2000" noProof="0" dirty="0"/>
              <a:t>Zrozumieć związek pomiędzy zarządzaniem innowacjami, digitalizacją i zrównoważonym rozwojem w logistyce.</a:t>
            </a:r>
          </a:p>
          <a:p>
            <a:pPr marL="9525" indent="-9525" algn="l" rtl="0"/>
            <a:endParaRPr lang="pl-PL" sz="2000" noProof="0" dirty="0"/>
          </a:p>
          <a:p>
            <a:pPr marL="9525" indent="-9525" algn="l" rtl="0"/>
            <a:r>
              <a:rPr lang="pl-PL" sz="2000" b="1" noProof="0" dirty="0"/>
              <a:t>Opis: </a:t>
            </a:r>
            <a:r>
              <a:rPr lang="pl-PL" sz="2000" noProof="0" dirty="0"/>
              <a:t>Studenci otrzymają wiedzę na temat digitalizacji zarządzania innowacjami i otrzymają listę narzędzi do zarządzania innowacjami, które mogą ułatwić wdrażanie zrównoważonych praktyk logistycznych. Zadaniem studentów będzie zbadanie tych narzędzi w oparciu o podane instrukcje.</a:t>
            </a:r>
          </a:p>
          <a:p>
            <a:pPr marL="9525" indent="-9525" algn="l" rtl="0"/>
            <a:endParaRPr lang="pl-PL" sz="2000" noProof="0" dirty="0"/>
          </a:p>
          <a:p>
            <a:pPr marL="9525" indent="-9525" algn="l" rtl="0"/>
            <a:r>
              <a:rPr lang="pl-PL" sz="2000" b="1" noProof="0" dirty="0"/>
              <a:t>Ocena: </a:t>
            </a:r>
            <a:r>
              <a:rPr lang="pl-PL" sz="2000" noProof="0" dirty="0"/>
              <a:t>udział studenta w dyskusjach w ramach modułu i krótka ocena ilościowa mająca na celu oszacowanie osiągnięcia efektów uczenia się modułu (poprzez ankietę online).</a:t>
            </a:r>
            <a:endParaRPr lang="pl-PL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A134-70F1-C346-A124-7880EF158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587575"/>
            <a:ext cx="4358639" cy="647667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pl-PL" sz="2400" noProof="0" dirty="0"/>
              <a:t>CZEGO SIĘ SPODZIEWAĆ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C3D4745-9DF0-9E7C-E9BE-C759A2C6E2E1}"/>
              </a:ext>
            </a:extLst>
          </p:cNvPr>
          <p:cNvSpPr/>
          <p:nvPr/>
        </p:nvSpPr>
        <p:spPr>
          <a:xfrm rot="9239258">
            <a:off x="-3429451" y="2063944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A7E2AE-9B5D-DA28-2B18-85EECA3324C9}"/>
              </a:ext>
            </a:extLst>
          </p:cNvPr>
          <p:cNvSpPr/>
          <p:nvPr/>
        </p:nvSpPr>
        <p:spPr>
          <a:xfrm>
            <a:off x="11167673" y="1252797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E69CD0B-611E-010B-494E-07863C928835}"/>
              </a:ext>
            </a:extLst>
          </p:cNvPr>
          <p:cNvSpPr/>
          <p:nvPr/>
        </p:nvSpPr>
        <p:spPr>
          <a:xfrm>
            <a:off x="0" y="1589350"/>
            <a:ext cx="4495800" cy="1338943"/>
          </a:xfrm>
          <a:prstGeom prst="rect">
            <a:avLst/>
          </a:prstGeom>
          <a:solidFill>
            <a:srgbClr val="29C5F4"/>
          </a:solidFill>
          <a:ln>
            <a:solidFill>
              <a:srgbClr val="29C5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A869C0-C2A6-7E5D-14ED-77DF2418707F}"/>
              </a:ext>
            </a:extLst>
          </p:cNvPr>
          <p:cNvSpPr txBox="1"/>
          <p:nvPr/>
        </p:nvSpPr>
        <p:spPr>
          <a:xfrm>
            <a:off x="168728" y="1835142"/>
            <a:ext cx="415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2400" b="1" noProof="0" dirty="0">
                <a:solidFill>
                  <a:srgbClr val="FF0000"/>
                </a:solidFill>
              </a:rPr>
              <a:t>Instrukcje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284099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F14C2-0E70-BEDF-07B3-38D9D6A018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WPROWADZENIE - MODUŁ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B1D112A-CCA0-EF6F-21D9-E06429BC97EF}"/>
              </a:ext>
            </a:extLst>
          </p:cNvPr>
          <p:cNvSpPr/>
          <p:nvPr/>
        </p:nvSpPr>
        <p:spPr>
          <a:xfrm rot="18158388">
            <a:off x="9828571" y="-2204385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41ED0B-BDBF-557A-3F16-7BDCD1439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62760"/>
              </p:ext>
            </p:extLst>
          </p:nvPr>
        </p:nvGraphicFramePr>
        <p:xfrm>
          <a:off x="259770" y="2239729"/>
          <a:ext cx="10638425" cy="463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82">
                  <a:extLst>
                    <a:ext uri="{9D8B030D-6E8A-4147-A177-3AD203B41FA5}">
                      <a16:colId xmlns:a16="http://schemas.microsoft.com/office/drawing/2014/main" val="2837649412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498806747"/>
                    </a:ext>
                  </a:extLst>
                </a:gridCol>
                <a:gridCol w="7367143">
                  <a:extLst>
                    <a:ext uri="{9D8B030D-6E8A-4147-A177-3AD203B41FA5}">
                      <a16:colId xmlns:a16="http://schemas.microsoft.com/office/drawing/2014/main" val="1859676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pl-PL" sz="2000" b="1" noProof="0" dirty="0">
                          <a:solidFill>
                            <a:srgbClr val="173965"/>
                          </a:solidFill>
                        </a:rPr>
                        <a:t>#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2000" b="1" noProof="0" dirty="0">
                          <a:solidFill>
                            <a:srgbClr val="173965"/>
                          </a:solidFill>
                        </a:rPr>
                        <a:t>TEMAT TYGODNIA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2000" b="1" noProof="0" dirty="0">
                          <a:solidFill>
                            <a:srgbClr val="173965"/>
                          </a:solidFill>
                        </a:rPr>
                        <a:t>CELE NAUKI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12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pl-PL" sz="2000" b="1" noProof="0" dirty="0">
                          <a:solidFill>
                            <a:srgbClr val="173965"/>
                          </a:solidFill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2000" noProof="0" dirty="0">
                          <a:solidFill>
                            <a:srgbClr val="173965"/>
                          </a:solidFill>
                        </a:rPr>
                        <a:t>Digitalizacja w zarządzaniu innowacjami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pl-PL" sz="2000" noProof="0" dirty="0">
                          <a:solidFill>
                            <a:srgbClr val="173965"/>
                          </a:solidFill>
                        </a:rPr>
                        <a:t>Studenci rozpoznają narzędzia cyfrowe służące zarządzaniu innowacjami.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15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pl-PL" sz="2000" b="1" noProof="0" dirty="0">
                          <a:solidFill>
                            <a:srgbClr val="173965"/>
                          </a:solidFill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2000" noProof="0" dirty="0">
                          <a:solidFill>
                            <a:srgbClr val="173965"/>
                          </a:solidFill>
                        </a:rPr>
                        <a:t>Zrównoważony rozwój w zarządzaniu innowacjami cyfrowymi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pl-PL" sz="2000" noProof="0" dirty="0">
                          <a:solidFill>
                            <a:srgbClr val="173965"/>
                          </a:solidFill>
                        </a:rPr>
                        <a:t>Celem zajęć jest zapoznanie uczniów ze związkiem między logistyką a zrównoważonym rozwojem.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pl-PL" sz="2000" noProof="0" dirty="0">
                          <a:solidFill>
                            <a:srgbClr val="173965"/>
                          </a:solidFill>
                        </a:rPr>
                        <a:t>Studenci powinni zrozumieć Cele Zrównoważonego Rozwoju i działania logistyczne podejmowane przez firmy w celu realizacji Celów Zrównoważonego Rozwoju.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51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pl-PL" sz="2000" b="1" noProof="0" dirty="0">
                          <a:solidFill>
                            <a:srgbClr val="173965"/>
                          </a:solidFill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2000" noProof="0" dirty="0">
                          <a:solidFill>
                            <a:srgbClr val="173965"/>
                          </a:solidFill>
                        </a:rPr>
                        <a:t>Cyfrowe narzędzia dla zrównoważonej innowacji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noProof="0" dirty="0">
                          <a:solidFill>
                            <a:srgbClr val="173965"/>
                          </a:solidFill>
                        </a:rPr>
                        <a:t>Studenci mają okazję poznać sposoby, w jakie digitalizacja wspiera zarządzanie wdrażaniem innowacyjnych i zrównoważonych praktyk w logistyce.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noProof="0" dirty="0">
                          <a:solidFill>
                            <a:srgbClr val="173965"/>
                          </a:solidFill>
                        </a:rPr>
                        <a:t>Studenci mają możliwość zrozumienia i połączenia narzędzi cyfrowych z procesem zarządzania innowacjami na rzecz zrównoważonej logistyki.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6199825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FD49508E-E3DF-8682-90F3-717E875A9F5E}"/>
              </a:ext>
            </a:extLst>
          </p:cNvPr>
          <p:cNvSpPr/>
          <p:nvPr/>
        </p:nvSpPr>
        <p:spPr>
          <a:xfrm>
            <a:off x="7696199" y="217713"/>
            <a:ext cx="4495800" cy="1338943"/>
          </a:xfrm>
          <a:prstGeom prst="rect">
            <a:avLst/>
          </a:prstGeom>
          <a:solidFill>
            <a:srgbClr val="29C5F4"/>
          </a:solidFill>
          <a:ln>
            <a:solidFill>
              <a:srgbClr val="29C5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EBC142-7EEC-0763-A4AD-B9FBE4440146}"/>
              </a:ext>
            </a:extLst>
          </p:cNvPr>
          <p:cNvSpPr txBox="1"/>
          <p:nvPr/>
        </p:nvSpPr>
        <p:spPr>
          <a:xfrm>
            <a:off x="7864927" y="471685"/>
            <a:ext cx="415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2400" b="1" noProof="0" dirty="0">
                <a:solidFill>
                  <a:srgbClr val="FF0000"/>
                </a:solidFill>
              </a:rPr>
              <a:t>Instrukcje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194053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7">
            <a:extLst>
              <a:ext uri="{FF2B5EF4-FFF2-40B4-BE49-F238E27FC236}">
                <a16:creationId xmlns:a16="http://schemas.microsoft.com/office/drawing/2014/main" id="{BCE9C753-B344-7A74-3192-E14C32B94B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66C96-1058-77E4-C13D-E0B188DFF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3536" y="4333156"/>
            <a:ext cx="4064926" cy="850665"/>
          </a:xfrm>
        </p:spPr>
        <p:txBody>
          <a:bodyPr/>
          <a:lstStyle/>
          <a:p>
            <a:pPr algn="l" rtl="0"/>
            <a:r>
              <a:rPr lang="pl-PL" sz="4000" b="1" noProof="0" dirty="0"/>
              <a:t>TYDZIEŃ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019E-4F9C-358B-A64A-BC6FBC5F0A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2458" y="1674178"/>
            <a:ext cx="5667082" cy="1748587"/>
          </a:xfrm>
        </p:spPr>
        <p:txBody>
          <a:bodyPr/>
          <a:lstStyle/>
          <a:p>
            <a:pPr algn="l" rtl="0"/>
            <a:r>
              <a:rPr lang="pl-PL" sz="4800" b="1" noProof="0" dirty="0"/>
              <a:t>CYFRYZACJA W ZARZĄDZANIU INNOWACJAMI</a:t>
            </a:r>
          </a:p>
        </p:txBody>
      </p:sp>
    </p:spTree>
    <p:extLst>
      <p:ext uri="{BB962C8B-B14F-4D97-AF65-F5344CB8AC3E}">
        <p14:creationId xmlns:p14="http://schemas.microsoft.com/office/powerpoint/2010/main" val="312264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6224E-650F-4323-3511-36BA32CDB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CD00-7453-8D25-7E00-08EED650F0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SZEŚĆ ETAPÓW ZARZĄDZANIA INNOWACJAMI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DC9D1-B19F-3357-309D-E6BE2D1F8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noProof="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FBD86-6FBC-C6E2-EF34-9B7532592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9" t="23776" r="7669" b="51407"/>
          <a:stretch/>
        </p:blipFill>
        <p:spPr>
          <a:xfrm>
            <a:off x="904843" y="2214931"/>
            <a:ext cx="8274025" cy="3647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02D45-705D-F999-1711-23A3C0243B5E}"/>
              </a:ext>
            </a:extLst>
          </p:cNvPr>
          <p:cNvSpPr txBox="1"/>
          <p:nvPr/>
        </p:nvSpPr>
        <p:spPr>
          <a:xfrm>
            <a:off x="9388443" y="5123656"/>
            <a:ext cx="1635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-PL" sz="1050" i="1" noProof="0" dirty="0">
                <a:solidFill>
                  <a:srgbClr val="173965"/>
                </a:solidFill>
              </a:rPr>
              <a:t>Etapy pierwszego poziomu procesu zarządzania innowacjami (</a:t>
            </a:r>
            <a:r>
              <a:rPr lang="pl-PL" sz="1050" i="1" noProof="0" dirty="0" err="1">
                <a:solidFill>
                  <a:srgbClr val="173965"/>
                </a:solidFill>
              </a:rPr>
              <a:t>Helmer</a:t>
            </a:r>
            <a:r>
              <a:rPr lang="pl-PL" sz="1050" i="1" noProof="0" dirty="0">
                <a:solidFill>
                  <a:srgbClr val="173965"/>
                </a:solidFill>
              </a:rPr>
              <a:t> i in., 2021, s. 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51AEE-FCC9-9BBF-0478-D937FDB01458}"/>
              </a:ext>
            </a:extLst>
          </p:cNvPr>
          <p:cNvSpPr txBox="1"/>
          <p:nvPr/>
        </p:nvSpPr>
        <p:spPr>
          <a:xfrm>
            <a:off x="904843" y="6104442"/>
            <a:ext cx="1023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-PL" sz="1600" noProof="0" dirty="0">
                <a:solidFill>
                  <a:srgbClr val="173965"/>
                </a:solidFill>
              </a:rPr>
              <a:t>Proces innowacji </a:t>
            </a:r>
            <a:r>
              <a:rPr lang="pl-PL" sz="1600" i="1" noProof="0" dirty="0">
                <a:solidFill>
                  <a:srgbClr val="173965"/>
                </a:solidFill>
              </a:rPr>
              <a:t>„nie powinien być rozumiany jako </a:t>
            </a:r>
            <a:r>
              <a:rPr lang="pl-PL" sz="1600" b="1" i="1" noProof="0" dirty="0">
                <a:solidFill>
                  <a:srgbClr val="173965"/>
                </a:solidFill>
              </a:rPr>
              <a:t>ciągły</a:t>
            </a:r>
            <a:r>
              <a:rPr lang="pl-PL" sz="1600" i="1" noProof="0" dirty="0">
                <a:solidFill>
                  <a:srgbClr val="173965"/>
                </a:solidFill>
              </a:rPr>
              <a:t> </a:t>
            </a:r>
            <a:r>
              <a:rPr lang="pl-PL" sz="1600" b="1" i="1" noProof="0" dirty="0">
                <a:solidFill>
                  <a:srgbClr val="173965"/>
                </a:solidFill>
              </a:rPr>
              <a:t>model sekwencyjny, </a:t>
            </a:r>
            <a:r>
              <a:rPr lang="pl-PL" sz="1600" i="1" noProof="0" dirty="0">
                <a:solidFill>
                  <a:srgbClr val="173965"/>
                </a:solidFill>
              </a:rPr>
              <a:t>ale jako proces, który pozwala na pominięcie niektórych etapów i umożliwia, aby niektóre z nich realizować równolegle”</a:t>
            </a:r>
            <a:r>
              <a:rPr lang="pl-PL" sz="1600" noProof="0" dirty="0">
                <a:solidFill>
                  <a:srgbClr val="173965"/>
                </a:solidFill>
              </a:rPr>
              <a:t>(</a:t>
            </a:r>
            <a:r>
              <a:rPr lang="pl-PL" sz="1600" noProof="0" dirty="0" err="1">
                <a:solidFill>
                  <a:srgbClr val="173965"/>
                </a:solidFill>
              </a:rPr>
              <a:t>Helmer</a:t>
            </a:r>
            <a:r>
              <a:rPr lang="pl-PL" sz="1600" noProof="0" dirty="0">
                <a:solidFill>
                  <a:srgbClr val="173965"/>
                </a:solidFill>
              </a:rPr>
              <a:t> i in., 2021, s. 7)</a:t>
            </a:r>
          </a:p>
        </p:txBody>
      </p:sp>
    </p:spTree>
    <p:extLst>
      <p:ext uri="{BB962C8B-B14F-4D97-AF65-F5344CB8AC3E}">
        <p14:creationId xmlns:p14="http://schemas.microsoft.com/office/powerpoint/2010/main" val="426179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A02BF-A710-421A-8000-AF62B4095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D1D88-C129-EFDB-451C-CBA2A219B5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NARZĘDZIA CYFROWE DO ZARZĄDZANIA INNOWACJAMI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CDE3-FFED-0465-A4E0-8633ADD177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294" y="2249177"/>
            <a:ext cx="7074373" cy="3781929"/>
          </a:xfrm>
        </p:spPr>
        <p:txBody>
          <a:bodyPr lIns="91440" tIns="45720" rIns="91440" bIns="45720" anchor="t"/>
          <a:lstStyle/>
          <a:p>
            <a:pPr algn="l" rtl="0">
              <a:lnSpc>
                <a:spcPct val="100000"/>
              </a:lnSpc>
            </a:pPr>
            <a:r>
              <a:rPr lang="pl-PL" sz="1600" b="1" noProof="0" dirty="0">
                <a:solidFill>
                  <a:srgbClr val="8652A1"/>
                </a:solidFill>
              </a:rPr>
              <a:t>Jak narzędzia cyfrowe ułatwiają innowacje</a:t>
            </a:r>
          </a:p>
          <a:p>
            <a:pPr algn="l" rtl="0">
              <a:lnSpc>
                <a:spcPct val="100000"/>
              </a:lnSpc>
            </a:pPr>
            <a:endParaRPr lang="pl-PL" sz="1600" noProof="0" dirty="0">
              <a:solidFill>
                <a:srgbClr val="000000"/>
              </a:solidFill>
            </a:endParaRP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pl-PL" sz="1600" b="1" noProof="0" dirty="0"/>
              <a:t>Identyfikacja możliwości:</a:t>
            </a:r>
            <a:br>
              <a:rPr lang="pl-PL" sz="1600" noProof="0" dirty="0"/>
            </a:br>
            <a:r>
              <a:rPr lang="pl-PL" sz="1600" noProof="0" dirty="0"/>
              <a:t>Gromadzenie spostrzeżeń dotyczących innowacji i identyfikowanie obszarów możliwości poprzez badania i wywiady z klientami, analizowanie nowych trendów i technologii oraz obserwację klientów i grup docelowych.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endParaRPr lang="pl-PL" sz="1600" noProof="0" dirty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pl-PL" sz="1600" b="1" noProof="0" dirty="0"/>
              <a:t>Pomysły i zarządzanie pomysłami:</a:t>
            </a:r>
            <a:br>
              <a:rPr lang="pl-PL" sz="1600" noProof="0" dirty="0"/>
            </a:br>
            <a:r>
              <a:rPr lang="pl-PL" sz="1600" noProof="0" dirty="0"/>
              <a:t>Cały proces podejmowania decyzji związany z wyborem i organizacją pomysłów, obejmujący generowanie pomysłów, określanie zakresu, ocenę i ustalanie priorytetów.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endParaRPr lang="pl-PL" sz="1600" noProof="0" dirty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pl-PL" sz="1600" b="1" noProof="0" dirty="0"/>
              <a:t>Rozwój koncepcji:</a:t>
            </a:r>
            <a:br>
              <a:rPr lang="pl-PL" sz="1600" noProof="0" dirty="0"/>
            </a:br>
            <a:r>
              <a:rPr lang="pl-PL" sz="1600" noProof="0" dirty="0"/>
              <a:t>Obejmuje generowanie, opis, selekcję i testowanie koncepcji. Ta faza koncentruje się na przekształcaniu pomysłów w koncepcje możliwe do wdrożenia i przetestowania.</a:t>
            </a: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5A6D0F2E-2F8E-26EC-227A-66B6B8860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21856"/>
              </p:ext>
            </p:extLst>
          </p:nvPr>
        </p:nvGraphicFramePr>
        <p:xfrm>
          <a:off x="8072205" y="2099063"/>
          <a:ext cx="3478606" cy="4498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75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Etap procesu innowacji</a:t>
                      </a:r>
                      <a:endParaRPr lang="pl-PL" sz="1000" b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66A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Narzędzia</a:t>
                      </a:r>
                      <a:endParaRPr lang="pl-PL" sz="1000" b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6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</a:rPr>
                        <a:t>Identyfikacja możliwości innowacji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Innolitics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Tableau, Power BI, Statista,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Qmarkets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Innovation Cast,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Bluescape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Coda, Mindjet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8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</a:rPr>
                        <a:t>Pomysły i zarządzanie pomysłami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Braineet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Ideawake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Ideanote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Idea Drop,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Codigital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Qmarkets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MindMeister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Lucidspark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InnovationCloud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Rozwój pomysłu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MarvelApp, Canva, Figma, Adobe XD, Sketch, Lucidspark, ClickUp, Monday.com, Asana, InnovationCloud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</a:rPr>
                        <a:t>Rozwój produktu/usługi/procesu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MarvelApp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Adobe XD, Figma, Sketch,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Braineet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Canny,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InnovationCloud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Coda, Notion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3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Testowanie i walidacja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Ideanote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Idea Drop,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Braineet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Productboard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Tableau, Power BI,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Lucidspark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Planbox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8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Komercjalizacja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edison365,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Planbox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ClickUp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Monday.com, Asana,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Planview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Spigit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Confluence, Notion, Coda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96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DD2A8-7405-8E63-C585-8CDE7CACA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F1A3B8-3736-20AF-C8F3-94CF45B652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NARZĘDZIA CYFROWE DO ZARZĄDZANIA INNOWACJAMI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71508-D3CA-A2A9-A93A-88529EFDA1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7976" y="2325365"/>
            <a:ext cx="7074373" cy="3781929"/>
          </a:xfrm>
        </p:spPr>
        <p:txBody>
          <a:bodyPr lIns="91440" tIns="45720" rIns="91440" bIns="45720" anchor="t"/>
          <a:lstStyle/>
          <a:p>
            <a:pPr algn="l" rtl="0">
              <a:lnSpc>
                <a:spcPct val="100000"/>
              </a:lnSpc>
            </a:pPr>
            <a:r>
              <a:rPr lang="pl-PL" sz="1600" b="1" noProof="0" dirty="0">
                <a:solidFill>
                  <a:srgbClr val="8652A1"/>
                </a:solidFill>
              </a:rPr>
              <a:t>Jak narzędzia cyfrowe ułatwiają innowacje</a:t>
            </a:r>
          </a:p>
          <a:p>
            <a:pPr algn="l" rtl="0">
              <a:lnSpc>
                <a:spcPct val="100000"/>
              </a:lnSpc>
            </a:pPr>
            <a:endParaRPr lang="pl-PL" sz="1600" noProof="0" dirty="0">
              <a:solidFill>
                <a:srgbClr val="000000"/>
              </a:solidFill>
            </a:endParaRP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 startAt="4"/>
            </a:pPr>
            <a:r>
              <a:rPr lang="pl-PL" sz="1600" b="1" noProof="0" dirty="0"/>
              <a:t>Rozwój usług:</a:t>
            </a:r>
            <a:br>
              <a:rPr lang="pl-PL" sz="1600" noProof="0" dirty="0"/>
            </a:br>
            <a:r>
              <a:rPr lang="pl-PL" sz="1600" noProof="0" dirty="0"/>
              <a:t>Zwiększanie wartości komercyjnej innowacyjnych pomysłów w celu ich dalszego rozwoju. Obejmuje to wdrażanie zmian po przetestowaniu koncepcji, przeprowadzeniu eksperymentów i stworzeniu prototypu.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 startAt="4"/>
            </a:pPr>
            <a:endParaRPr lang="pl-PL" sz="1600" noProof="0" dirty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 startAt="4"/>
            </a:pPr>
            <a:r>
              <a:rPr lang="pl-PL" sz="1600" b="1" noProof="0" dirty="0"/>
              <a:t>Testowanie i walidacja:</a:t>
            </a:r>
            <a:br>
              <a:rPr lang="pl-PL" sz="1600" noProof="0" dirty="0"/>
            </a:br>
            <a:r>
              <a:rPr lang="pl-PL" sz="1600" noProof="0" dirty="0"/>
              <a:t>Testowanie użyteczności innowacji, w tym testy pilotażowe i opinie klientów. Celem jest walidacja koncepcji poprzez testy w warunkach rzeczywistych.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 startAt="4"/>
            </a:pPr>
            <a:endParaRPr lang="pl-PL" sz="1600" noProof="0" dirty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 startAt="4"/>
            </a:pPr>
            <a:r>
              <a:rPr lang="pl-PL" sz="1600" b="1" noProof="0" dirty="0"/>
              <a:t>Uruchomienie:</a:t>
            </a:r>
            <a:br>
              <a:rPr lang="pl-PL" sz="1600" noProof="0" dirty="0"/>
            </a:br>
            <a:r>
              <a:rPr lang="pl-PL" sz="1600" noProof="0" dirty="0"/>
              <a:t>Skoncentruj się na komercjalizacji nowego rozwiązania. Obejmuje to wdrożenie planu wprowadzenia na rynek, generowanie pierwszej sprzedaży i ciągłą weryfikację skuteczności rozwiązania.</a:t>
            </a:r>
            <a:endParaRPr lang="pl-PL" sz="16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>
              <a:lnSpc>
                <a:spcPct val="100000"/>
              </a:lnSpc>
            </a:pPr>
            <a:endParaRPr lang="pl-PL" sz="16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715EA5E-B915-90FF-702B-644D43C89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89399"/>
              </p:ext>
            </p:extLst>
          </p:nvPr>
        </p:nvGraphicFramePr>
        <p:xfrm>
          <a:off x="8072205" y="2099063"/>
          <a:ext cx="3478606" cy="4498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75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Etap procesu innowacji</a:t>
                      </a:r>
                      <a:endParaRPr lang="pl-PL" sz="1000" b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66A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Narzędzia</a:t>
                      </a:r>
                      <a:endParaRPr lang="pl-PL" sz="1000" b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6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</a:rPr>
                        <a:t>Identyfikacja możliwości innowacji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Innolitics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Tableau, Power BI, Statista,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Qmarkets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Innovation Cast,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Bluescape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Coda, Mindjet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8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</a:rPr>
                        <a:t>Pomysły i zarządzanie pomysłami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Braineet</a:t>
                      </a:r>
                      <a:r>
                        <a:rPr lang="en-GB" sz="100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Ideawake</a:t>
                      </a:r>
                      <a:r>
                        <a:rPr lang="en-GB" sz="100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Ideanote</a:t>
                      </a:r>
                      <a:r>
                        <a:rPr lang="en-GB" sz="100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Idea Drop, </a:t>
                      </a: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Codigital</a:t>
                      </a:r>
                      <a:r>
                        <a:rPr lang="en-GB" sz="100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Qmarkets</a:t>
                      </a:r>
                      <a:r>
                        <a:rPr lang="en-GB" sz="100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MindMeister</a:t>
                      </a:r>
                      <a:r>
                        <a:rPr lang="en-GB" sz="100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Lucidspark</a:t>
                      </a:r>
                      <a:r>
                        <a:rPr lang="en-GB" sz="100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InnovationCloud</a:t>
                      </a:r>
                      <a:endParaRPr lang="pl-PL" sz="100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Rozwój pomysłu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MarvelApp</a:t>
                      </a:r>
                      <a:r>
                        <a:rPr lang="pl-PL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pl-PL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Canva</a:t>
                      </a:r>
                      <a:r>
                        <a:rPr lang="pl-PL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pl-PL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Figma</a:t>
                      </a:r>
                      <a:r>
                        <a:rPr lang="pl-PL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Adobe XD, </a:t>
                      </a:r>
                      <a:r>
                        <a:rPr lang="pl-PL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Sketch</a:t>
                      </a:r>
                      <a:r>
                        <a:rPr lang="pl-PL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pl-PL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Lucidspark</a:t>
                      </a:r>
                      <a:r>
                        <a:rPr lang="pl-PL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pl-PL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ClickUp</a:t>
                      </a:r>
                      <a:r>
                        <a:rPr lang="pl-PL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Monday.com, Asana, </a:t>
                      </a:r>
                      <a:r>
                        <a:rPr lang="pl-PL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InnovationCloud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</a:rPr>
                        <a:t>Rozwój produktu/usługi/procesu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MarvelApp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Adobe XD, Figma, Sketch,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Braineet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Canny,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InnovationCloud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Coda, Notion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3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Testowanie i walidacja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Ideanote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Idea Drop,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Braineet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Productboard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Tableau, Power BI,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Lucidspark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Planbox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8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noProof="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Komercjalizacja</a:t>
                      </a:r>
                      <a:endParaRPr lang="pl-PL" sz="1000" b="1" noProof="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edison365,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Planbox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ClickUp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Monday.com, Asana,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Brightidea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Planview </a:t>
                      </a:r>
                      <a:r>
                        <a:rPr lang="en-GB" sz="1000" dirty="0" err="1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Spigit</a:t>
                      </a:r>
                      <a:r>
                        <a:rPr lang="en-GB" sz="1000" dirty="0">
                          <a:solidFill>
                            <a:srgbClr val="0B1430"/>
                          </a:solidFill>
                          <a:effectLst/>
                          <a:latin typeface="+mn-lt"/>
                        </a:rPr>
                        <a:t>, Confluence, Notion, Coda</a:t>
                      </a:r>
                      <a:endParaRPr lang="pl-PL" sz="1000" dirty="0">
                        <a:solidFill>
                          <a:srgbClr val="0B143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3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E0F3A-5EFF-89EE-85D9-CB7D57CF4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E31368-D336-387F-DD48-E5B1995491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sz="3200" noProof="0" dirty="0"/>
              <a:t>NARZĘDZIA CYFROWE DO ZARZĄDZANIA INNOWACJAMI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1449-3D4D-16BA-5285-05C744AF98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pPr marL="0" indent="0" algn="l" rtl="0">
              <a:lnSpc>
                <a:spcPct val="100000"/>
              </a:lnSpc>
            </a:pPr>
            <a:r>
              <a:rPr lang="pl-PL" sz="1600" b="1" noProof="0" dirty="0">
                <a:solidFill>
                  <a:srgbClr val="8652A1"/>
                </a:solidFill>
              </a:rPr>
              <a:t>Korzyści z korzystania z narzędzi cyfrowych</a:t>
            </a:r>
          </a:p>
          <a:p>
            <a:pPr marL="0" indent="0" algn="l" rtl="0">
              <a:lnSpc>
                <a:spcPct val="100000"/>
              </a:lnSpc>
            </a:pPr>
            <a:endParaRPr lang="pl-PL" sz="1600" noProof="0" dirty="0">
              <a:solidFill>
                <a:srgbClr val="000000"/>
              </a:solidFill>
            </a:endParaRP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600" b="1" noProof="0" dirty="0"/>
              <a:t>Efektywność</a:t>
            </a:r>
            <a:r>
              <a:rPr lang="pl-PL" sz="1600" noProof="0" dirty="0"/>
              <a:t>: Poprawa przepływu informacji wewnętrznych i zewnętrznych, poprawa zarządzania procesami oraz redukcja czasu i kosztów na różnych etapach innowacji.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600" b="1" noProof="0" dirty="0"/>
              <a:t>Współpraca: </a:t>
            </a:r>
            <a:r>
              <a:rPr lang="pl-PL" sz="1600" noProof="0" dirty="0"/>
              <a:t>Wspieranie pracy zespołowej i zaangażowania interesariuszy, co pozwala na sprawniejszą koordynację na wszystkich etapach innowacji.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600" b="1" noProof="0" dirty="0"/>
              <a:t>Decyzje oparte na danych</a:t>
            </a:r>
            <a:r>
              <a:rPr lang="pl-PL" sz="1600" noProof="0" dirty="0"/>
              <a:t>: Narzędzia te wspomagają szybsze podejmowanie decyzji poprzez dostarczanie analiz wydajności i danych rynkowych, co pozwala na podejmowanie bardziej świadomych i terminowych decyzji.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600" b="1" noProof="0" dirty="0"/>
              <a:t>Skalowalność: </a:t>
            </a:r>
            <a:r>
              <a:rPr lang="pl-PL" sz="1600" noProof="0" dirty="0"/>
              <a:t>Wsparcie w zarządzaniu większymi, bardziej złożonymi projektami. Narzędzia cyfrowe pomagają firmom płynnie skalować innowacje i zachować spójność między regionami.</a:t>
            </a:r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  <a:p>
            <a:pPr algn="l" rtl="0"/>
            <a:endParaRPr lang="pl-PL" sz="1100" noProof="0" dirty="0">
              <a:solidFill>
                <a:srgbClr val="0B143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62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9281-4667-3DE0-C190-61DB4A90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99FA2-56E8-F98E-89C9-95916F4A1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ROZWIĄZANIA CYFROWE VS. NARZĘDZIA CYFROWE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421C0-8692-FE8B-BBFC-F9EB004418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856" y="2249177"/>
            <a:ext cx="10663689" cy="4608823"/>
          </a:xfrm>
        </p:spPr>
        <p:txBody>
          <a:bodyPr lIns="91440" tIns="45720" rIns="91440" bIns="45720" numCol="2" spcCol="900000" anchor="t"/>
          <a:lstStyle/>
          <a:p>
            <a:pPr marL="0" indent="0" algn="l" rtl="0">
              <a:lnSpc>
                <a:spcPct val="100000"/>
              </a:lnSpc>
            </a:pPr>
            <a:r>
              <a:rPr lang="pl-PL" sz="1600" b="1" noProof="0" dirty="0">
                <a:solidFill>
                  <a:srgbClr val="8652A1"/>
                </a:solidFill>
              </a:rPr>
              <a:t>ROZWIĄZANIE CYFROWE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Rozwiązuje konkretny problem logistyczny za pomocą cyfrowych (technologicznych) innowacji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Stosowane technologii w operacjach (np. trasy, flota, zrównoważony rozwój)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Często wspomagane sztuczną inteligencją, osadzone w codziennej logistyce</a:t>
            </a:r>
          </a:p>
          <a:p>
            <a:pPr marL="0" indent="0" algn="l" rtl="0"/>
            <a:endParaRPr lang="pl-PL" sz="1400" noProof="0" dirty="0"/>
          </a:p>
          <a:p>
            <a:pPr algn="l" rtl="0"/>
            <a:r>
              <a:rPr lang="pl-PL" sz="1400" b="1" noProof="0" dirty="0"/>
              <a:t>Przykłady: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Optymalizacja tras dzięki sztucznej inteligencji w celu ograniczenia zużycia paliwa i skrócenia czasu dostawy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Czujniki </a:t>
            </a:r>
            <a:r>
              <a:rPr lang="pl-PL" sz="1400" noProof="0" dirty="0" err="1"/>
              <a:t>IoT</a:t>
            </a:r>
            <a:r>
              <a:rPr lang="pl-PL" sz="1400" noProof="0" dirty="0"/>
              <a:t> do monitorowania magazynu w czasie rzeczywistym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Cyfrowe symulowanie scenariuszy łańcucha dostaw</a:t>
            </a:r>
          </a:p>
          <a:p>
            <a:pPr marL="0" indent="0" algn="l" rtl="0">
              <a:lnSpc>
                <a:spcPct val="100000"/>
              </a:lnSpc>
            </a:pPr>
            <a:r>
              <a:rPr lang="pl-PL" sz="1600" b="1" noProof="0" dirty="0">
                <a:solidFill>
                  <a:srgbClr val="8652A1"/>
                </a:solidFill>
              </a:rPr>
              <a:t>NARZĘDZIE CYFROWE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Wspiera </a:t>
            </a:r>
            <a:r>
              <a:rPr lang="pl-PL" sz="1400" dirty="0"/>
              <a:t>proces </a:t>
            </a:r>
            <a:r>
              <a:rPr lang="pl-PL" sz="1400" noProof="0" dirty="0"/>
              <a:t>zarządzania innowacjami 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Służy do zarządzania pomysłami </a:t>
            </a:r>
            <a:r>
              <a:rPr lang="pl-PL" sz="1400" dirty="0"/>
              <a:t>i </a:t>
            </a:r>
            <a:r>
              <a:rPr lang="pl-PL" sz="1400" noProof="0" dirty="0"/>
              <a:t>przepływami pracy, testowania koncepcji oraz współtworzenia i współpracy zespołowa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Pomaga organizować, śledzić i skalować innowacje</a:t>
            </a:r>
          </a:p>
          <a:p>
            <a:pPr algn="l" rtl="0"/>
            <a:endParaRPr lang="pl-PL" sz="1400" noProof="0" dirty="0"/>
          </a:p>
          <a:p>
            <a:pPr algn="l" rtl="0"/>
            <a:r>
              <a:rPr lang="pl-PL" sz="1400" b="1" noProof="0" dirty="0"/>
              <a:t>Przykłady: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 err="1"/>
              <a:t>Ideanote</a:t>
            </a:r>
            <a:r>
              <a:rPr lang="pl-PL" sz="1400" noProof="0" dirty="0"/>
              <a:t> do zbierania i oceniania pomysłów pracowników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Asana do koordynowania zespołów projektów innowacyjnych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400" noProof="0" dirty="0"/>
              <a:t>Power BI do analizy kluczowych wskaźników efektywności innowacji</a:t>
            </a:r>
          </a:p>
          <a:p>
            <a:pPr marL="0" indent="0" algn="l" rtl="0">
              <a:lnSpc>
                <a:spcPct val="100000"/>
              </a:lnSpc>
            </a:pPr>
            <a:endParaRPr lang="pl-PL" sz="1050" noProof="0" dirty="0">
              <a:solidFill>
                <a:srgbClr val="0B1430"/>
              </a:solidFill>
              <a:ea typeface="Calibri"/>
              <a:cs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159A081-B964-B0C9-46D2-10B474BF01BA}"/>
              </a:ext>
            </a:extLst>
          </p:cNvPr>
          <p:cNvSpPr txBox="1"/>
          <p:nvPr/>
        </p:nvSpPr>
        <p:spPr>
          <a:xfrm>
            <a:off x="5782019" y="1795725"/>
            <a:ext cx="627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-PL" sz="8000" noProof="0" dirty="0">
                <a:solidFill>
                  <a:srgbClr val="FF0000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280270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83B3B-68DF-92D1-3C49-06776337C2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136" y="2095613"/>
            <a:ext cx="4867011" cy="4111797"/>
          </a:xfrm>
        </p:spPr>
        <p:txBody>
          <a:bodyPr/>
          <a:lstStyle/>
          <a:p>
            <a:pPr marL="9525" indent="-9525" algn="l" rtl="0"/>
            <a:r>
              <a:rPr lang="pl-PL" sz="2400" dirty="0">
                <a:ea typeface="Calibri"/>
                <a:cs typeface="Calibri"/>
              </a:rPr>
              <a:t>Przeanalizuj </a:t>
            </a:r>
            <a:r>
              <a:rPr lang="pl-PL" sz="2400" b="1" dirty="0">
                <a:ea typeface="Calibri"/>
                <a:cs typeface="Calibri"/>
              </a:rPr>
              <a:t>cyfryzację za</a:t>
            </a:r>
            <a:r>
              <a:rPr lang="pl-PL" b="1" dirty="0">
                <a:ea typeface="Calibri"/>
                <a:cs typeface="Calibri"/>
              </a:rPr>
              <a:t>rządzania innowacjami </a:t>
            </a:r>
            <a:r>
              <a:rPr lang="pl-PL" sz="2400" noProof="0" dirty="0">
                <a:ea typeface="Calibri"/>
                <a:cs typeface="Calibri"/>
              </a:rPr>
              <a:t>poprzez identyfikację potencjalnych wyzwań i szans dla działalności firmy.</a:t>
            </a:r>
          </a:p>
          <a:p>
            <a:pPr marL="9525" indent="-9525" algn="l" rtl="0"/>
            <a:endParaRPr lang="pl-PL" noProof="0" dirty="0">
              <a:latin typeface="Calibri"/>
              <a:ea typeface="Calibri"/>
              <a:cs typeface="Calibri"/>
            </a:endParaRPr>
          </a:p>
          <a:p>
            <a:pPr marL="342900" indent="-342900" algn="l" rtl="0">
              <a:buFont typeface="Wingdings" pitchFamily="2" charset="2"/>
              <a:buChar char="q"/>
            </a:pPr>
            <a:r>
              <a:rPr lang="pl-PL" sz="2400" noProof="0" dirty="0">
                <a:latin typeface="Calibri"/>
                <a:ea typeface="Calibri"/>
                <a:cs typeface="Calibri"/>
              </a:rPr>
              <a:t>Jakie są główne problemy w</a:t>
            </a:r>
            <a:br>
              <a:rPr lang="pl-PL" sz="2400" noProof="0" dirty="0">
                <a:latin typeface="Calibri"/>
                <a:ea typeface="Calibri"/>
                <a:cs typeface="Calibri"/>
              </a:rPr>
            </a:br>
            <a:r>
              <a:rPr lang="pl-PL" sz="2400" noProof="0" dirty="0">
                <a:latin typeface="Calibri"/>
                <a:ea typeface="Calibri"/>
                <a:cs typeface="Calibri"/>
              </a:rPr>
              <a:t>procesie zarządzania innowacjami w firmie?</a:t>
            </a:r>
          </a:p>
          <a:p>
            <a:pPr marL="342900" indent="-342900" algn="l" rtl="0">
              <a:buFont typeface="Wingdings" pitchFamily="2" charset="2"/>
              <a:buChar char="q"/>
            </a:pPr>
            <a:r>
              <a:rPr lang="pl-PL" noProof="0" dirty="0">
                <a:ea typeface="Calibri"/>
                <a:cs typeface="Calibri"/>
              </a:rPr>
              <a:t>W jaki sposób konkretne narzędzia cyfrowe mogą usprawnić zarządzanie innowacjami w ramach organizacji?</a:t>
            </a:r>
          </a:p>
          <a:p>
            <a:pPr marL="342900" indent="-342900" algn="l" rtl="0">
              <a:buFont typeface="Wingdings" pitchFamily="2" charset="2"/>
              <a:buChar char="q"/>
            </a:pPr>
            <a:endParaRPr lang="pl-PL" noProof="0" dirty="0">
              <a:ea typeface="Calibri"/>
              <a:cs typeface="Calibri"/>
            </a:endParaRPr>
          </a:p>
          <a:p>
            <a:pPr marL="342900" indent="-342900" algn="l" rtl="0">
              <a:buFont typeface="Wingdings" pitchFamily="2" charset="2"/>
              <a:buChar char="q"/>
            </a:pPr>
            <a:endParaRPr lang="pl-PL" noProof="0" dirty="0">
              <a:ea typeface="Calibri"/>
              <a:cs typeface="Calibri"/>
            </a:endParaRPr>
          </a:p>
          <a:p>
            <a:pPr algn="l" rtl="0"/>
            <a:endParaRPr lang="pl-P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31C77-655A-4F6C-DB55-B331647CB9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DZIAŁANIA OPARTE NA PROBLEMIE</a:t>
            </a:r>
          </a:p>
        </p:txBody>
      </p:sp>
      <p:pic>
        <p:nvPicPr>
          <p:cNvPr id="6" name="Picture Placeholder 5" descr="A hand holding a pen  Description automatically generated">
            <a:extLst>
              <a:ext uri="{FF2B5EF4-FFF2-40B4-BE49-F238E27FC236}">
                <a16:creationId xmlns:a16="http://schemas.microsoft.com/office/drawing/2014/main" id="{E6FD4D46-E491-73D9-8964-8127691D351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945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A0BD5-FB6C-65C4-714A-C3A354BCA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3536" y="4181707"/>
            <a:ext cx="4064926" cy="681058"/>
          </a:xfrm>
        </p:spPr>
        <p:txBody>
          <a:bodyPr/>
          <a:lstStyle/>
          <a:p>
            <a:pPr rtl="0"/>
            <a:r>
              <a:rPr lang="pl-PL" sz="3600" b="1" noProof="0" dirty="0"/>
              <a:t>DYSKUSJA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D6460-EE22-E394-E430-9843E4A1D1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rtl="0"/>
            <a:r>
              <a:rPr lang="pl-PL" sz="3200" noProof="0" dirty="0">
                <a:latin typeface="Calibri"/>
                <a:ea typeface="Calibri"/>
                <a:cs typeface="Calibri"/>
              </a:rPr>
              <a:t>Jakie są </a:t>
            </a:r>
            <a:r>
              <a:rPr lang="pl-PL" sz="3200" b="1" noProof="0" dirty="0">
                <a:latin typeface="Calibri"/>
                <a:ea typeface="Calibri"/>
                <a:cs typeface="Calibri"/>
              </a:rPr>
              <a:t>zalety i ograniczenia</a:t>
            </a:r>
            <a:br>
              <a:rPr lang="pl-PL" sz="3200" b="1" noProof="0" dirty="0">
                <a:latin typeface="Calibri"/>
                <a:ea typeface="Calibri"/>
                <a:cs typeface="Calibri"/>
              </a:rPr>
            </a:br>
            <a:r>
              <a:rPr lang="pl-PL" sz="3200" noProof="0" dirty="0">
                <a:latin typeface="Calibri"/>
                <a:ea typeface="Calibri"/>
                <a:cs typeface="Calibri"/>
              </a:rPr>
              <a:t>różnych narzędzi cyfrowych (</a:t>
            </a:r>
            <a:r>
              <a:rPr lang="pl-PL" sz="2800" noProof="0" dirty="0">
                <a:latin typeface="Calibri"/>
                <a:ea typeface="Calibri"/>
                <a:cs typeface="Calibri"/>
              </a:rPr>
              <a:t>np. </a:t>
            </a:r>
            <a:r>
              <a:rPr lang="pl-PL" sz="3200" noProof="0" dirty="0">
                <a:latin typeface="Calibri"/>
                <a:ea typeface="Calibri"/>
                <a:cs typeface="Calibri"/>
              </a:rPr>
              <a:t>użyteczność,</a:t>
            </a:r>
            <a:r>
              <a:rPr lang="pl-PL" sz="3200" dirty="0">
                <a:latin typeface="Calibri"/>
                <a:ea typeface="Calibri"/>
                <a:cs typeface="Calibri"/>
              </a:rPr>
              <a:t> </a:t>
            </a:r>
            <a:r>
              <a:rPr lang="pl-PL" sz="3200" noProof="0" dirty="0">
                <a:latin typeface="Calibri"/>
                <a:ea typeface="Calibri"/>
                <a:cs typeface="Calibri"/>
              </a:rPr>
              <a:t>koszty, skalowalność, integracja itp.)?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169770-BBCB-FDFC-3A82-3D0C5C5963A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1839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93B8B6A2-68AE-E363-E110-145DF0E68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A7494-017B-CC48-9BEC-8F31D90E23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67250" y="2131275"/>
            <a:ext cx="6819900" cy="3473925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</a:pPr>
            <a:r>
              <a:rPr lang="pl-PL" sz="2000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Misją projektu EARTH jest wzmocnienie nacisku na zrównoważony rozwój w logistyce poprzez integrację podejść cyfrowych z praktykami zarządzania innowacjami.</a:t>
            </a:r>
          </a:p>
          <a:p>
            <a:pPr marL="0" lvl="0" indent="0" algn="just">
              <a:lnSpc>
                <a:spcPct val="100000"/>
              </a:lnSpc>
            </a:pPr>
            <a:r>
              <a:rPr lang="pl-PL" sz="2000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Aby zrealizować cele projektu, kompleksowe ramy edukacyjne oraz otwarte zasoby edukacyjne (OER) uwzględniają cele zrównoważonego rozwoju (</a:t>
            </a:r>
            <a:r>
              <a:rPr lang="pl-PL" sz="2000" noProof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SDGs</a:t>
            </a:r>
            <a:r>
              <a:rPr lang="pl-PL" sz="2000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 i zrównoważony rozwój w zarządzaniu innowacjami w operacjach logistycznych, oferując zorganizowane i nowatorskie podejście do osiągania celów zrównoważonego rozwoju.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3DF5B-B659-D26B-965C-36176B3B9B03}"/>
              </a:ext>
            </a:extLst>
          </p:cNvPr>
          <p:cNvSpPr/>
          <p:nvPr/>
        </p:nvSpPr>
        <p:spPr>
          <a:xfrm>
            <a:off x="3926747" y="1252799"/>
            <a:ext cx="5192509" cy="698629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EB091-9909-434F-09BC-37EEDA80CBFB}"/>
              </a:ext>
            </a:extLst>
          </p:cNvPr>
          <p:cNvSpPr txBox="1"/>
          <p:nvPr/>
        </p:nvSpPr>
        <p:spPr>
          <a:xfrm>
            <a:off x="4110770" y="1305097"/>
            <a:ext cx="5008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-PL" sz="3600" b="1" spc="324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NASZYM PROJEKCIE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8C66793-2EC9-51EF-45DD-DA3FB13BBF09}"/>
              </a:ext>
            </a:extLst>
          </p:cNvPr>
          <p:cNvSpPr/>
          <p:nvPr/>
        </p:nvSpPr>
        <p:spPr>
          <a:xfrm rot="11124034">
            <a:off x="-3948435" y="1490712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F30ABA5-E35D-9388-BF2D-D906C926D845}"/>
              </a:ext>
            </a:extLst>
          </p:cNvPr>
          <p:cNvSpPr/>
          <p:nvPr/>
        </p:nvSpPr>
        <p:spPr>
          <a:xfrm>
            <a:off x="11240341" y="2187202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713B4-9139-0A89-55D8-C6F50F3BD13A}"/>
              </a:ext>
            </a:extLst>
          </p:cNvPr>
          <p:cNvSpPr txBox="1"/>
          <p:nvPr/>
        </p:nvSpPr>
        <p:spPr>
          <a:xfrm>
            <a:off x="4592382" y="5964708"/>
            <a:ext cx="6996199" cy="682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1620"/>
              </a:lnSpc>
            </a:pPr>
            <a:r>
              <a:rPr lang="pl-PL" sz="700" i="1" noProof="0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Niniejszy otwarty zasób edukacyjny dotyczący uczenia się opartego na problemie, stanowiący część projektu partnerstwa współpracy Erasmus+ „Etyczny i odpowiedzialny transport i obsługa”, został opracowany i zrealizowany przez </a:t>
            </a:r>
            <a:r>
              <a:rPr lang="pl-PL" sz="700" i="1" noProof="0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Maynarę</a:t>
            </a:r>
            <a:r>
              <a:rPr lang="pl-PL" sz="700" i="1" noProof="0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700" i="1" noProof="0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Furquim</a:t>
            </a:r>
            <a:r>
              <a:rPr lang="pl-PL" sz="700" i="1" noProof="0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oraz Paulę </a:t>
            </a:r>
            <a:r>
              <a:rPr lang="pl-PL" sz="700" i="1" noProof="0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Schüppenhauer</a:t>
            </a:r>
            <a:r>
              <a:rPr lang="pl-PL" sz="700" i="1" noProof="0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 Uniwersytetu Nauk Stosowanych FH </a:t>
            </a:r>
            <a:r>
              <a:rPr lang="pl-PL" sz="700" i="1" noProof="0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Münster</a:t>
            </a:r>
            <a:r>
              <a:rPr lang="pl-PL" sz="700" i="1" noProof="0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we współpracy z partnerstwem projektu EARTH.</a:t>
            </a:r>
          </a:p>
        </p:txBody>
      </p:sp>
    </p:spTree>
    <p:extLst>
      <p:ext uri="{BB962C8B-B14F-4D97-AF65-F5344CB8AC3E}">
        <p14:creationId xmlns:p14="http://schemas.microsoft.com/office/powerpoint/2010/main" val="399398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7">
            <a:extLst>
              <a:ext uri="{FF2B5EF4-FFF2-40B4-BE49-F238E27FC236}">
                <a16:creationId xmlns:a16="http://schemas.microsoft.com/office/drawing/2014/main" id="{BCE9C753-B344-7A74-3192-E14C32B94B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66C96-1058-77E4-C13D-E0B188DFF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3536" y="4333156"/>
            <a:ext cx="4064926" cy="850665"/>
          </a:xfrm>
        </p:spPr>
        <p:txBody>
          <a:bodyPr/>
          <a:lstStyle/>
          <a:p>
            <a:pPr rtl="0"/>
            <a:r>
              <a:rPr lang="pl-PL" sz="4000" b="1" noProof="0" dirty="0"/>
              <a:t>TYDZIEŃ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019E-4F9C-358B-A64A-BC6FBC5F0A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2458" y="1674178"/>
            <a:ext cx="5667082" cy="1748587"/>
          </a:xfrm>
        </p:spPr>
        <p:txBody>
          <a:bodyPr/>
          <a:lstStyle/>
          <a:p>
            <a:pPr rtl="0"/>
            <a:r>
              <a:rPr lang="pl-PL" sz="4800" b="1" noProof="0" dirty="0"/>
              <a:t>ZRÓWNOWAŻONY ROZWÓJ</a:t>
            </a:r>
            <a:br>
              <a:rPr lang="pl-PL" sz="4800" b="1" noProof="0" dirty="0"/>
            </a:br>
            <a:r>
              <a:rPr lang="pl-PL" sz="4800" b="1" noProof="0" dirty="0"/>
              <a:t>W ZARZĄDZANIU INNOWACJAMI CYFROWYMI</a:t>
            </a:r>
          </a:p>
        </p:txBody>
      </p:sp>
    </p:spTree>
    <p:extLst>
      <p:ext uri="{BB962C8B-B14F-4D97-AF65-F5344CB8AC3E}">
        <p14:creationId xmlns:p14="http://schemas.microsoft.com/office/powerpoint/2010/main" val="202463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C8F6-3B50-6238-2F5A-4052A79D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05955-D8EA-BA8A-56B3-4399C6520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CELE ZRÓWNOWAŻONEGO ROZWOJU – </a:t>
            </a:r>
            <a:r>
              <a:rPr lang="pl-PL" noProof="0" dirty="0" err="1"/>
              <a:t>SDGs</a:t>
            </a:r>
            <a:endParaRPr lang="pl-PL" noProof="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59B7508-5DEF-318F-E7DE-2D4B067D2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856" y="1982805"/>
            <a:ext cx="9208352" cy="48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0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51DF-089D-3972-82CE-091893AE7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94CB74-2EC4-818C-255C-EFFBEB84E4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5920" y="826894"/>
            <a:ext cx="11551920" cy="803654"/>
          </a:xfrm>
        </p:spPr>
        <p:txBody>
          <a:bodyPr/>
          <a:lstStyle/>
          <a:p>
            <a:pPr algn="l" rtl="0"/>
            <a:r>
              <a:rPr lang="pl-PL" sz="3200" b="1" noProof="0" dirty="0"/>
              <a:t>ZRÓWNOWAŻONY ROZWÓJ W ZARZĄDZANIU INNOWACJAMI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92A0E-050E-746F-5BB3-9931539F0D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pPr marL="0" indent="0" algn="l" rtl="0"/>
            <a:r>
              <a:rPr lang="pl-PL" sz="1600" b="1" noProof="0" dirty="0">
                <a:solidFill>
                  <a:srgbClr val="8652A1"/>
                </a:solidFill>
              </a:rPr>
              <a:t>Wprowadzenie do Celów Zrównoważonego Rozwoju</a:t>
            </a:r>
            <a:endParaRPr lang="pl-PL" sz="1600" noProof="0" dirty="0">
              <a:solidFill>
                <a:srgbClr val="8652A1"/>
              </a:solidFill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noProof="0" dirty="0"/>
              <a:t>Cele Zrównoważonego Rozwoju (</a:t>
            </a:r>
            <a:r>
              <a:rPr lang="pl-PL" sz="1600" noProof="0" dirty="0" err="1"/>
              <a:t>SDGs</a:t>
            </a:r>
            <a:r>
              <a:rPr lang="pl-PL" sz="1600" noProof="0" dirty="0"/>
              <a:t>) to uniwersalne wezwanie do podjęcia działań mających na celu wyeliminowanie ubóstwa, ochronę planety i zapewnienie dobrobytu dla wszystkich do roku 2030.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noProof="0" dirty="0"/>
              <a:t>Cele te stanowią dla przedsiębiorstw drogowskaz przy wdrażaniu zrównoważonych praktyk, które odpowiadają globalnym wyzwaniom, takim jak zmiana klimatu, nierówności i wyczerpywanie się zasobów.</a:t>
            </a:r>
          </a:p>
          <a:p>
            <a:pPr marL="0" indent="0" algn="l" rtl="0"/>
            <a:endParaRPr lang="pl-PL" sz="1600" b="1" noProof="0" dirty="0">
              <a:solidFill>
                <a:srgbClr val="8652A1"/>
              </a:solidFill>
            </a:endParaRPr>
          </a:p>
          <a:p>
            <a:pPr marL="0" indent="0" algn="l" rtl="0"/>
            <a:r>
              <a:rPr lang="pl-PL" sz="1600" b="1" noProof="0" dirty="0">
                <a:solidFill>
                  <a:srgbClr val="8652A1"/>
                </a:solidFill>
              </a:rPr>
              <a:t>Zarządzanie innowacjami i </a:t>
            </a:r>
            <a:r>
              <a:rPr lang="pl-PL" sz="1600" b="1" noProof="0" dirty="0" err="1">
                <a:solidFill>
                  <a:srgbClr val="8652A1"/>
                </a:solidFill>
              </a:rPr>
              <a:t>SDGs</a:t>
            </a:r>
            <a:endParaRPr lang="pl-PL" sz="1600" noProof="0" dirty="0">
              <a:solidFill>
                <a:srgbClr val="8652A1"/>
              </a:solidFill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noProof="0" dirty="0"/>
              <a:t>Zarządzanie innowacjami pomaga przedsiębiorstwom wdrażać zrównoważone praktyki poprzez integrację zasad zrównoważonego rozwoju w całym procesie innowacji.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noProof="0" dirty="0"/>
              <a:t>Dostosowanie innowacji biznesowych do Celów Zrównoważonego Rozwoju może prowadzić do rozwiązań, które nie tylko zwiększą konkurencyjność przedsiębiorstwa, ale także przyczynią się do rozwiązania problemów środowiskowych, społecznych i gospodarczych.</a:t>
            </a:r>
          </a:p>
          <a:p>
            <a:pPr algn="l" rtl="0"/>
            <a:endParaRPr lang="pl-PL" sz="1100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75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EB5A2-3B9D-3468-F8BC-AB3554BDA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B3356-D68A-97A7-0F1D-8D99534D22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960" y="826894"/>
            <a:ext cx="11541760" cy="803654"/>
          </a:xfrm>
        </p:spPr>
        <p:txBody>
          <a:bodyPr/>
          <a:lstStyle/>
          <a:p>
            <a:pPr algn="l" rtl="0"/>
            <a:r>
              <a:rPr lang="pl-PL" sz="3200" noProof="0" dirty="0"/>
              <a:t>KLUCZOWE WYZWANIA ZWIĄZANE ZE ZRÓWNOWAŻONYM ROZWOJEM W LOGISTYCE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3F8EF-D240-DCBB-A40B-A2E7E68863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noProof="0" dirty="0"/>
              <a:t>Wysoka </a:t>
            </a:r>
            <a:r>
              <a:rPr lang="pl-PL" sz="1600" b="1" noProof="0" dirty="0"/>
              <a:t>emisja dwutlenku węgla </a:t>
            </a:r>
            <a:r>
              <a:rPr lang="pl-PL" sz="1600" noProof="0" dirty="0"/>
              <a:t>z transportu: Transport lotniczy i drogowy w znacznym stopniu przyczynia się do emisji dwutlenku węgla.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Nieefektywne wykorzystanie zasobów </a:t>
            </a:r>
            <a:r>
              <a:rPr lang="pl-PL" sz="1600" noProof="0" dirty="0"/>
              <a:t>w pakowaniu i dystrybucji: Nadmierne pakowanie prowadzi do niepotrzebnych odpadów.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Gospodarka odpadami </a:t>
            </a:r>
            <a:r>
              <a:rPr lang="pl-PL" sz="1600" noProof="0" dirty="0"/>
              <a:t>w łańcuchu dostaw: Materiały opakowaniowe niepodlegające recyklingowi trafiają na wysypiska śmieci.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Przejrzystość i etyka </a:t>
            </a:r>
            <a:r>
              <a:rPr lang="pl-PL" sz="1600" noProof="0" dirty="0"/>
              <a:t>łańcucha dostaw: Brak przejrzystości może prowadzić do nieetycznych praktyk w zaopatrzeniu.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Zużycie energii </a:t>
            </a:r>
            <a:r>
              <a:rPr lang="pl-PL" sz="1600" noProof="0" dirty="0"/>
              <a:t>w magazynach i centrach dystrybucji: Wysokie zużycie energii w węzłach logistycznych przyczynia się do zwiększenia śladu węglowego.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pl-PL" sz="1100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98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77250-3480-8493-322A-03E917D7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3E92A5-4029-349B-3DFC-F784B7162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sz="3600" b="1" noProof="0" dirty="0"/>
              <a:t>Cele Zrównoważonego Rozwoju i Logistyka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72E82-8D60-30B9-EA8E-6DBFB62EC9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1016" y="2249177"/>
            <a:ext cx="10479218" cy="3781929"/>
          </a:xfrm>
        </p:spPr>
        <p:txBody>
          <a:bodyPr lIns="91440" tIns="45720" rIns="91440" bIns="45720" anchor="t"/>
          <a:lstStyle/>
          <a:p>
            <a:pPr algn="l" rtl="0"/>
            <a:r>
              <a:rPr lang="pl-PL" sz="1600" noProof="0" dirty="0"/>
              <a:t>Cele Zrównoważonego Rozwoju (</a:t>
            </a:r>
            <a:r>
              <a:rPr lang="pl-PL" sz="1600" noProof="0" dirty="0" err="1"/>
              <a:t>SDGs</a:t>
            </a:r>
            <a:r>
              <a:rPr lang="pl-PL" sz="1600" noProof="0" dirty="0"/>
              <a:t>) pomagają określić sposoby stawienia czoła tym wyzwaniom, na przykład:</a:t>
            </a:r>
          </a:p>
          <a:p>
            <a:pPr algn="l" rtl="0"/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Cel 9: Przemysł, innowacje i infrastruktura – </a:t>
            </a:r>
            <a:r>
              <a:rPr lang="pl-PL" sz="1600" noProof="0" dirty="0"/>
              <a:t>Innowacyjna infrastruktura poprzez wprowadzenie pojazdów elektrycznych i inteligentnych systemów logistycznych.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Cel 12: Odpowiedzialna konsumpcja i produkcja – </a:t>
            </a:r>
            <a:r>
              <a:rPr lang="pl-PL" sz="1600" noProof="0" dirty="0"/>
              <a:t>Ograniczanie odpadów dzięki ekologicznym rozwiązaniom opakowaniowym.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Cel 13: Działania na rzecz klimatu – </a:t>
            </a:r>
            <a:r>
              <a:rPr lang="pl-PL" sz="1600" noProof="0" dirty="0"/>
              <a:t>Przejście na pojazdy elektryczne w celu zmniejszenia emisji.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Cel 8: Godna praca i wzrost gospodarczy – </a:t>
            </a:r>
            <a:r>
              <a:rPr lang="pl-PL" sz="1600" noProof="0" dirty="0"/>
              <a:t>Tworzenie zielonych miejsc pracy poprzez zrównoważone praktyki logistyczne.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pl-PL" sz="1600" noProof="0" dirty="0"/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l-PL" sz="1600" b="1" noProof="0" dirty="0"/>
              <a:t>Cel 11: Zrównoważone miasta i społeczności – </a:t>
            </a:r>
            <a:r>
              <a:rPr lang="pl-PL" sz="1600" noProof="0" dirty="0"/>
              <a:t>Zmniejszanie korków w miastach dzięki zrównoważonym rozwiązaniom logistycznym.</a:t>
            </a:r>
            <a:br>
              <a:rPr lang="pl-PL" sz="1200" noProof="0" dirty="0"/>
            </a:br>
            <a:endParaRPr lang="pl-PL" sz="1600" noProof="0" dirty="0"/>
          </a:p>
          <a:p>
            <a:pPr algn="l" rtl="0">
              <a:buFont typeface="Arial" panose="020B0604020202020204" pitchFamily="34" charset="0"/>
              <a:buChar char="•"/>
            </a:pPr>
            <a:endParaRPr lang="pl-PL" sz="1100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61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83B3B-68DF-92D1-3C49-06776337C2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136" y="1907878"/>
            <a:ext cx="4867011" cy="4111797"/>
          </a:xfrm>
        </p:spPr>
        <p:txBody>
          <a:bodyPr/>
          <a:lstStyle/>
          <a:p>
            <a:pPr marL="9525" indent="-9525" algn="l" rtl="0"/>
            <a:r>
              <a:rPr lang="pl-PL" sz="2400" noProof="0" dirty="0">
                <a:ea typeface="Calibri"/>
                <a:cs typeface="Calibri"/>
              </a:rPr>
              <a:t> Przeanalizuj </a:t>
            </a:r>
            <a:r>
              <a:rPr lang="pl-PL" sz="2400" b="1" noProof="0" dirty="0">
                <a:ea typeface="Calibri"/>
                <a:cs typeface="Calibri"/>
              </a:rPr>
              <a:t>wyzwania logistyki i zrównoważonego rozwoju i zidentyfikuj </a:t>
            </a:r>
            <a:r>
              <a:rPr lang="pl-PL" sz="2400" noProof="0" dirty="0">
                <a:ea typeface="Calibri"/>
                <a:cs typeface="Calibri"/>
              </a:rPr>
              <a:t>sposoby rozwiązywania problemów w ramach procesu zarządzania innowacjami.</a:t>
            </a:r>
          </a:p>
          <a:p>
            <a:pPr marL="9525" indent="-9525" algn="l" rtl="0"/>
            <a:endParaRPr lang="pl-PL" sz="2400" noProof="0" dirty="0">
              <a:ea typeface="Calibri"/>
              <a:cs typeface="Calibri"/>
            </a:endParaRPr>
          </a:p>
          <a:p>
            <a:pPr marL="342900" indent="-342900" algn="l" rtl="0">
              <a:buFont typeface="Wingdings" pitchFamily="2" charset="2"/>
              <a:buChar char="q"/>
            </a:pPr>
            <a:r>
              <a:rPr lang="pl-PL" sz="2400" noProof="0" dirty="0">
                <a:ea typeface="Calibri"/>
                <a:cs typeface="Calibri"/>
              </a:rPr>
              <a:t>W jaki sposób można stawić czoła wyzwaniom zrównoważonego rozwoju w logistyce w świecie rzeczywistym w ramach procesu zarządzania innowacjami?</a:t>
            </a:r>
          </a:p>
          <a:p>
            <a:pPr algn="l" rtl="0"/>
            <a:endParaRPr lang="pl-P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31C77-655A-4F6C-DB55-B331647CB9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DZIAŁANIA OPARTE NA PROBLEMIE</a:t>
            </a:r>
          </a:p>
        </p:txBody>
      </p:sp>
      <p:pic>
        <p:nvPicPr>
          <p:cNvPr id="6" name="Picture Placeholder 5" descr="A hand holding a pen  Description automatically generated">
            <a:extLst>
              <a:ext uri="{FF2B5EF4-FFF2-40B4-BE49-F238E27FC236}">
                <a16:creationId xmlns:a16="http://schemas.microsoft.com/office/drawing/2014/main" id="{E6FD4D46-E491-73D9-8964-8127691D351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127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A0BD5-FB6C-65C4-714A-C3A354BCA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3536" y="4181707"/>
            <a:ext cx="4064926" cy="681058"/>
          </a:xfrm>
        </p:spPr>
        <p:txBody>
          <a:bodyPr/>
          <a:lstStyle/>
          <a:p>
            <a:pPr rtl="0"/>
            <a:r>
              <a:rPr lang="pl-PL" sz="3600" b="1" noProof="0" dirty="0"/>
              <a:t>DYSKUSJA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D6460-EE22-E394-E430-9843E4A1D1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rtl="0"/>
            <a:r>
              <a:rPr lang="pl-PL" sz="3200" noProof="0" dirty="0">
                <a:ea typeface="Calibri"/>
                <a:cs typeface="Calibri"/>
              </a:rPr>
              <a:t>W jaki sposób firma zastosowała/mogła zastosować proces zarządzania innowacjami do rozwiązania problemów zrównoważonego rozwoju?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169770-BBCB-FDFC-3A82-3D0C5C5963A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968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7">
            <a:extLst>
              <a:ext uri="{FF2B5EF4-FFF2-40B4-BE49-F238E27FC236}">
                <a16:creationId xmlns:a16="http://schemas.microsoft.com/office/drawing/2014/main" id="{BCE9C753-B344-7A74-3192-E14C32B94B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66C96-1058-77E4-C13D-E0B188DFF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3536" y="4333156"/>
            <a:ext cx="4064926" cy="850665"/>
          </a:xfrm>
        </p:spPr>
        <p:txBody>
          <a:bodyPr/>
          <a:lstStyle/>
          <a:p>
            <a:pPr rtl="0"/>
            <a:r>
              <a:rPr lang="pl-PL" sz="4000" b="1" noProof="0" dirty="0"/>
              <a:t>TYDZIEŃ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019E-4F9C-358B-A64A-BC6FBC5F0A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2458" y="1674178"/>
            <a:ext cx="5667082" cy="1748587"/>
          </a:xfrm>
        </p:spPr>
        <p:txBody>
          <a:bodyPr/>
          <a:lstStyle/>
          <a:p>
            <a:pPr rtl="0"/>
            <a:r>
              <a:rPr lang="pl-PL" sz="4800" b="1" noProof="0" dirty="0"/>
              <a:t>NARZĘDZIA CYFROWE</a:t>
            </a:r>
            <a:br>
              <a:rPr lang="pl-PL" sz="4800" b="1" noProof="0" dirty="0"/>
            </a:br>
            <a:r>
              <a:rPr lang="pl-PL" sz="4800" b="1" noProof="0" dirty="0"/>
              <a:t>DLA ZRÓWNOWAŻONEJ INNOWACJI</a:t>
            </a:r>
          </a:p>
        </p:txBody>
      </p:sp>
    </p:spTree>
    <p:extLst>
      <p:ext uri="{BB962C8B-B14F-4D97-AF65-F5344CB8AC3E}">
        <p14:creationId xmlns:p14="http://schemas.microsoft.com/office/powerpoint/2010/main" val="308452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9CA99-227D-352C-042E-5D32FA516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DB947-635A-9045-0AF5-3763D53584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56" y="618626"/>
            <a:ext cx="10479218" cy="803654"/>
          </a:xfrm>
        </p:spPr>
        <p:txBody>
          <a:bodyPr/>
          <a:lstStyle/>
          <a:p>
            <a:pPr algn="l" rtl="0"/>
            <a:r>
              <a:rPr lang="pl-PL" noProof="0" dirty="0"/>
              <a:t>ZARZĄDZANIE INNOWACJAMI, CYFRYZACJA I ZRÓWNOWAŻONY ROZWÓJ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5890E-6932-43CE-CB94-14872C3E3A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6391" y="2457445"/>
            <a:ext cx="10479218" cy="3781929"/>
          </a:xfrm>
        </p:spPr>
        <p:txBody>
          <a:bodyPr lIns="91440" tIns="45720" rIns="91440" bIns="45720" anchor="t"/>
          <a:lstStyle/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400" b="1" noProof="0" dirty="0"/>
              <a:t>Zarządzanie innowacjami </a:t>
            </a:r>
            <a:r>
              <a:rPr lang="pl-PL" sz="1400" noProof="0" dirty="0"/>
              <a:t>obejmuje sześć etapów: identyfikację możliwości, zarządzanie pomysłami, rozwój koncepcji, rozwój usługi, testowanie i walidację oraz uruchomienie.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400" b="1" noProof="0" dirty="0"/>
              <a:t>Narzędzia cyfrowe </a:t>
            </a:r>
            <a:r>
              <a:rPr lang="pl-PL" sz="1400" noProof="0" dirty="0"/>
              <a:t>udoskonalają każdy etap, usprawniają współpracę, podejmowanie decyzji i wydajność operacji logistycznych.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400" noProof="0" dirty="0"/>
              <a:t>Digitalizacja pozwala firmom </a:t>
            </a:r>
            <a:r>
              <a:rPr lang="pl-PL" sz="1400" b="1" noProof="0" dirty="0"/>
              <a:t>szybko się adaptować, skalować swoje innowacje</a:t>
            </a:r>
            <a:r>
              <a:rPr lang="pl-PL" sz="1400" noProof="0" dirty="0"/>
              <a:t>, </a:t>
            </a:r>
            <a:r>
              <a:rPr lang="pl-PL" sz="1400" dirty="0"/>
              <a:t>i </a:t>
            </a:r>
            <a:r>
              <a:rPr lang="pl-PL" sz="1400" b="1" noProof="0" dirty="0"/>
              <a:t>zachować spójność </a:t>
            </a:r>
            <a:r>
              <a:rPr lang="pl-PL" sz="1400" noProof="0" dirty="0"/>
              <a:t>w operacjach globalnych.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400" b="1" noProof="0" dirty="0"/>
              <a:t>Narzędzia cyfrowe </a:t>
            </a:r>
            <a:r>
              <a:rPr lang="pl-PL" sz="1400" noProof="0" dirty="0"/>
              <a:t>(np. Power BI, </a:t>
            </a:r>
            <a:r>
              <a:rPr lang="pl-PL" sz="1400" noProof="0" dirty="0" err="1"/>
              <a:t>Ideanote</a:t>
            </a:r>
            <a:r>
              <a:rPr lang="pl-PL" sz="1400" noProof="0" dirty="0"/>
              <a:t>) wspierają </a:t>
            </a:r>
            <a:r>
              <a:rPr lang="pl-PL" sz="1400" i="1" noProof="0" dirty="0"/>
              <a:t>proces innowacji</a:t>
            </a:r>
            <a:r>
              <a:rPr lang="pl-PL" sz="1400" noProof="0" dirty="0"/>
              <a:t>, podczas gdy </a:t>
            </a:r>
            <a:r>
              <a:rPr lang="pl-PL" sz="1400" b="1" noProof="0" dirty="0"/>
              <a:t>rozwiązania cyfrowe </a:t>
            </a:r>
            <a:r>
              <a:rPr lang="pl-PL" sz="1400" noProof="0" dirty="0"/>
              <a:t>(np. planowanie tras za pomocą sztucznej inteligencji, śledzenie </a:t>
            </a:r>
            <a:r>
              <a:rPr lang="pl-PL" sz="1400" noProof="0" dirty="0" err="1"/>
              <a:t>IoT</a:t>
            </a:r>
            <a:r>
              <a:rPr lang="pl-PL" sz="1400" noProof="0" dirty="0"/>
              <a:t>) są stosowane do </a:t>
            </a:r>
            <a:r>
              <a:rPr lang="pl-PL" sz="1400" i="1" noProof="0" dirty="0"/>
              <a:t>rozwiązywania konkretnych problemów logistycznych</a:t>
            </a:r>
            <a:r>
              <a:rPr lang="pl-PL" sz="1400" noProof="0" dirty="0"/>
              <a:t>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400" b="1" noProof="0" dirty="0"/>
              <a:t>Wyzwania zrównoważonego rozwoju </a:t>
            </a:r>
            <a:r>
              <a:rPr lang="pl-PL" sz="1400" noProof="0" dirty="0"/>
              <a:t>w logistyce obejmują wysoką emisję dwutlenku węgla, nieefektywne opakowania i gospodarkę odpadami.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400" b="1" noProof="0" dirty="0"/>
              <a:t>Cele Zrównoważonego Rozwoju </a:t>
            </a:r>
            <a:r>
              <a:rPr lang="pl-PL" sz="1400" noProof="0" dirty="0"/>
              <a:t>doradzają przedsiębiorstwom w zakresie wdrażania zrównoważonych praktyk, wspierają np. Cel 9 (Innowacyjność i infrastruktura w logistyce), Cel 12 (Odpowiedzialna produkcja i konsumpcja), Cel 13 (Działania na rzecz klimatu w celu zmniejszenia emisji).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z="1400" b="1" noProof="0" dirty="0"/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z="1400" b="1" noProof="0" dirty="0"/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400" b="1" noProof="0" dirty="0"/>
              <a:t>Narzędzia cyfrowe pomagają usprawnić innowacje i zwiększyć zrównoważony rozwój operacji logistycznych.</a:t>
            </a:r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400" b="1" noProof="0" dirty="0"/>
          </a:p>
          <a:p>
            <a:pPr marL="285750" indent="-285750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400" b="1" noProof="0" dirty="0"/>
              <a:t>Połączenie zarządzania innowacjami z celami zrównoważonego rozwoju prowadzi do zrównoważonego rozwoju w logistyce, poprawiając zarówno efektywność przedsiębiorstwa, jak i oddziaływanie na środowisko.</a:t>
            </a:r>
          </a:p>
        </p:txBody>
      </p:sp>
    </p:spTree>
    <p:extLst>
      <p:ext uri="{BB962C8B-B14F-4D97-AF65-F5344CB8AC3E}">
        <p14:creationId xmlns:p14="http://schemas.microsoft.com/office/powerpoint/2010/main" val="544622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83B3B-68DF-92D1-3C49-06776337C2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136" y="2004173"/>
            <a:ext cx="4867011" cy="4111797"/>
          </a:xfrm>
        </p:spPr>
        <p:txBody>
          <a:bodyPr/>
          <a:lstStyle/>
          <a:p>
            <a:pPr marL="9525" indent="-9525" algn="l" rtl="0"/>
            <a:r>
              <a:rPr lang="pl-PL" sz="2400" dirty="0">
                <a:ea typeface="Calibri"/>
                <a:cs typeface="Calibri"/>
              </a:rPr>
              <a:t>Porównaj </a:t>
            </a:r>
            <a:r>
              <a:rPr lang="pl-PL" sz="2400" b="1" dirty="0">
                <a:ea typeface="Calibri"/>
                <a:cs typeface="Calibri"/>
              </a:rPr>
              <a:t>narzędzia cyfrowe </a:t>
            </a:r>
            <a:r>
              <a:rPr lang="pl-PL" sz="2400" dirty="0">
                <a:ea typeface="Calibri"/>
                <a:cs typeface="Calibri"/>
              </a:rPr>
              <a:t>wybierając te, które najlepiej służą rozwiązywaniu problemów zrównoważonego rozwoju w logistyce.</a:t>
            </a:r>
          </a:p>
          <a:p>
            <a:pPr marL="9525" indent="-9525" algn="l" rtl="0"/>
            <a:endParaRPr lang="pl-PL" noProof="0" dirty="0">
              <a:latin typeface="Calibri"/>
              <a:ea typeface="Calibri"/>
              <a:cs typeface="Calibri"/>
            </a:endParaRPr>
          </a:p>
          <a:p>
            <a:pPr marL="342900" indent="-342900" algn="l" rtl="0">
              <a:buFont typeface="Wingdings" pitchFamily="2" charset="2"/>
              <a:buChar char="q"/>
            </a:pPr>
            <a:r>
              <a:rPr lang="pl-PL" noProof="0" dirty="0">
                <a:ea typeface="Calibri"/>
                <a:cs typeface="Calibri"/>
              </a:rPr>
              <a:t>Wybierz etap zarządzania innowacją i co najmniej dwa narzędzia cyfrowe, które będą go wspierać.</a:t>
            </a:r>
          </a:p>
          <a:p>
            <a:pPr marL="342900" indent="-342900" algn="l" rtl="0">
              <a:buFont typeface="Wingdings" pitchFamily="2" charset="2"/>
              <a:buChar char="q"/>
            </a:pPr>
            <a:r>
              <a:rPr lang="pl-PL" sz="2400" noProof="0" dirty="0">
                <a:ea typeface="Calibri"/>
                <a:cs typeface="Calibri"/>
              </a:rPr>
              <a:t>Stwórz infografikę ilustrującą w jaki sposób narzędzia wspierają etap.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31C77-655A-4F6C-DB55-B331647CB9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noProof="0" dirty="0"/>
              <a:t>DZIAŁANIA OPARTE NA PROBLEMIE</a:t>
            </a:r>
          </a:p>
        </p:txBody>
      </p:sp>
      <p:pic>
        <p:nvPicPr>
          <p:cNvPr id="6" name="Picture Placeholder 5" descr="A hand holding a pen  Description automatically generated">
            <a:extLst>
              <a:ext uri="{FF2B5EF4-FFF2-40B4-BE49-F238E27FC236}">
                <a16:creationId xmlns:a16="http://schemas.microsoft.com/office/drawing/2014/main" id="{E6FD4D46-E491-73D9-8964-8127691D351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171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5">
            <a:extLst>
              <a:ext uri="{FF2B5EF4-FFF2-40B4-BE49-F238E27FC236}">
                <a16:creationId xmlns:a16="http://schemas.microsoft.com/office/drawing/2014/main" id="{FB647937-82C5-B5B4-F7AA-90138ACB9C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8894" y="340862"/>
            <a:ext cx="11403106" cy="1903699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E048F0-9773-C54B-A71E-3C9CFEB59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02016" y="3140990"/>
            <a:ext cx="8547206" cy="566444"/>
          </a:xfrm>
          <a:prstGeom prst="rect">
            <a:avLst/>
          </a:prstGeom>
        </p:spPr>
        <p:txBody>
          <a:bodyPr/>
          <a:lstStyle/>
          <a:p>
            <a:pPr marL="342900" indent="-342900" algn="l" rtl="0">
              <a:buClr>
                <a:srgbClr val="29C5F4"/>
              </a:buClr>
              <a:buFont typeface="Wingdings" panose="05000000000000000000" pitchFamily="2" charset="2"/>
              <a:buChar char="Ø"/>
            </a:pPr>
            <a:r>
              <a:rPr lang="pl-PL" noProof="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Wstęp</a:t>
            </a:r>
            <a:r>
              <a:rPr lang="pl-PL" noProof="0" dirty="0"/>
              <a:t> </a:t>
            </a:r>
            <a:r>
              <a:rPr lang="pl-PL" noProof="0" dirty="0">
                <a:solidFill>
                  <a:srgbClr val="FF0000"/>
                </a:solidFill>
              </a:rPr>
              <a:t>– Instrukcje dla nauczyciela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66C7987-60BB-DC47-A0C2-99C652EF4E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02016" y="3718852"/>
            <a:ext cx="9278784" cy="566444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pPr marL="342900" indent="-342900" algn="l" rtl="0">
              <a:buClr>
                <a:srgbClr val="29C5F4"/>
              </a:buClr>
              <a:buFont typeface="Wingdings" panose="05000000000000000000" pitchFamily="2" charset="2"/>
              <a:buChar char="Ø"/>
            </a:pPr>
            <a:r>
              <a:rPr lang="pl-PL" noProof="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Struktura </a:t>
            </a:r>
            <a:r>
              <a:rPr lang="pl-PL" noProof="0" dirty="0"/>
              <a:t>prezentacji </a:t>
            </a:r>
            <a:r>
              <a:rPr lang="pl-PL" noProof="0" dirty="0">
                <a:solidFill>
                  <a:srgbClr val="FF0000"/>
                </a:solidFill>
              </a:rPr>
              <a:t>– Instrukcje dla nauczyciela</a:t>
            </a:r>
            <a:endParaRPr lang="pl-PL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343CF12-FDE6-8849-AC52-1E26D392F8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02016" y="4297921"/>
            <a:ext cx="9018434" cy="566444"/>
          </a:xfrm>
          <a:prstGeom prst="rect">
            <a:avLst/>
          </a:prstGeom>
        </p:spPr>
        <p:txBody>
          <a:bodyPr/>
          <a:lstStyle/>
          <a:p>
            <a:pPr marL="342900" indent="-342900" algn="l" rtl="0">
              <a:buClr>
                <a:srgbClr val="29C5F4"/>
              </a:buClr>
              <a:buFont typeface="Wingdings" panose="05000000000000000000" pitchFamily="2" charset="2"/>
              <a:buChar char="Ø"/>
            </a:pPr>
            <a:r>
              <a:rPr lang="pl-PL" noProof="0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Moduł 2 – Zarządzanie innowacjami, Digitalizacja i Zrównoważony Rozwój</a:t>
            </a:r>
            <a:endParaRPr lang="pl-PL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AE6A7-36AA-0C4F-0261-5C67EE120960}"/>
              </a:ext>
            </a:extLst>
          </p:cNvPr>
          <p:cNvSpPr/>
          <p:nvPr/>
        </p:nvSpPr>
        <p:spPr>
          <a:xfrm>
            <a:off x="345172" y="1007603"/>
            <a:ext cx="2974383" cy="698629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EA0EE-50C1-B895-20F5-E74005289B90}"/>
              </a:ext>
            </a:extLst>
          </p:cNvPr>
          <p:cNvSpPr txBox="1"/>
          <p:nvPr/>
        </p:nvSpPr>
        <p:spPr>
          <a:xfrm>
            <a:off x="529195" y="1059901"/>
            <a:ext cx="257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-PL" sz="3600" b="1" spc="324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ZAWARTOŚĆ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0AA56BA-45F4-3283-64D9-CB18D34B630F}"/>
              </a:ext>
            </a:extLst>
          </p:cNvPr>
          <p:cNvSpPr/>
          <p:nvPr/>
        </p:nvSpPr>
        <p:spPr>
          <a:xfrm rot="19451452">
            <a:off x="10266460" y="-2205407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74DF250-9762-EA34-433A-C14C032328D0}"/>
              </a:ext>
            </a:extLst>
          </p:cNvPr>
          <p:cNvSpPr/>
          <p:nvPr/>
        </p:nvSpPr>
        <p:spPr>
          <a:xfrm>
            <a:off x="8872447" y="1389035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70309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5">
            <a:extLst>
              <a:ext uri="{FF2B5EF4-FFF2-40B4-BE49-F238E27FC236}">
                <a16:creationId xmlns:a16="http://schemas.microsoft.com/office/drawing/2014/main" id="{151A112E-AAC0-07B9-3A67-AADEB8FF40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89CBCF90-DABF-4A9C-209D-C0E5146A7274}"/>
              </a:ext>
            </a:extLst>
          </p:cNvPr>
          <p:cNvSpPr/>
          <p:nvPr/>
        </p:nvSpPr>
        <p:spPr>
          <a:xfrm>
            <a:off x="799128" y="1655805"/>
            <a:ext cx="10203652" cy="4455922"/>
          </a:xfrm>
          <a:custGeom>
            <a:avLst/>
            <a:gdLst>
              <a:gd name="connsiteX0" fmla="*/ 0 w 10203652"/>
              <a:gd name="connsiteY0" fmla="*/ 0 h 5365455"/>
              <a:gd name="connsiteX1" fmla="*/ 10203652 w 10203652"/>
              <a:gd name="connsiteY1" fmla="*/ 0 h 5365455"/>
              <a:gd name="connsiteX2" fmla="*/ 10203652 w 10203652"/>
              <a:gd name="connsiteY2" fmla="*/ 5365455 h 5365455"/>
              <a:gd name="connsiteX3" fmla="*/ 0 w 10203652"/>
              <a:gd name="connsiteY3" fmla="*/ 5365455 h 536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3652" h="5365455">
                <a:moveTo>
                  <a:pt x="0" y="0"/>
                </a:moveTo>
                <a:lnTo>
                  <a:pt x="10203652" y="0"/>
                </a:lnTo>
                <a:lnTo>
                  <a:pt x="10203652" y="5365455"/>
                </a:lnTo>
                <a:lnTo>
                  <a:pt x="0" y="5365455"/>
                </a:lnTo>
                <a:close/>
              </a:path>
            </a:pathLst>
          </a:custGeom>
          <a:gradFill>
            <a:gsLst>
              <a:gs pos="79000">
                <a:srgbClr val="173965"/>
              </a:gs>
              <a:gs pos="44000">
                <a:srgbClr val="173965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5B9C3-7921-364B-95C1-7200313E6D07}"/>
              </a:ext>
            </a:extLst>
          </p:cNvPr>
          <p:cNvSpPr txBox="1"/>
          <p:nvPr/>
        </p:nvSpPr>
        <p:spPr>
          <a:xfrm>
            <a:off x="2941511" y="4925196"/>
            <a:ext cx="5736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000" b="1" spc="162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PREZENTACJA INFOGRAFIKI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640F8F2-ABE1-BDD4-1C6A-011780C960FB}"/>
              </a:ext>
            </a:extLst>
          </p:cNvPr>
          <p:cNvSpPr/>
          <p:nvPr/>
        </p:nvSpPr>
        <p:spPr>
          <a:xfrm rot="13934365">
            <a:off x="-2663641" y="-2588156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8D59DA-2BAA-E513-A5CC-C2FD481E6AF0}"/>
              </a:ext>
            </a:extLst>
          </p:cNvPr>
          <p:cNvSpPr/>
          <p:nvPr/>
        </p:nvSpPr>
        <p:spPr>
          <a:xfrm>
            <a:off x="713390" y="3380753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5017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A0BD5-FB6C-65C4-714A-C3A354BCA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3536" y="4181707"/>
            <a:ext cx="4064926" cy="681058"/>
          </a:xfrm>
        </p:spPr>
        <p:txBody>
          <a:bodyPr/>
          <a:lstStyle/>
          <a:p>
            <a:pPr rtl="0"/>
            <a:r>
              <a:rPr lang="pl-PL" sz="3600" b="1" noProof="0" dirty="0"/>
              <a:t>DYSKUSJA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D6460-EE22-E394-E430-9843E4A1D1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rtl="0"/>
            <a:r>
              <a:rPr lang="pl-PL" sz="3200" noProof="0" dirty="0">
                <a:ea typeface="Calibri"/>
                <a:cs typeface="Calibri"/>
              </a:rPr>
              <a:t>Jak firmy mogłyby lepiej </a:t>
            </a:r>
            <a:r>
              <a:rPr lang="pl-PL" sz="3200" b="1" noProof="0" dirty="0">
                <a:ea typeface="Calibri"/>
                <a:cs typeface="Calibri"/>
              </a:rPr>
              <a:t>wdrożyć</a:t>
            </a:r>
            <a:br>
              <a:rPr lang="pl-PL" sz="3200" noProof="0" dirty="0">
                <a:ea typeface="Calibri"/>
                <a:cs typeface="Calibri"/>
              </a:rPr>
            </a:br>
            <a:r>
              <a:rPr lang="pl-PL" sz="3200" noProof="0" dirty="0">
                <a:ea typeface="Calibri"/>
                <a:cs typeface="Calibri"/>
              </a:rPr>
              <a:t>narzędzia stosowane w procesach zarządzania innowacjami?</a:t>
            </a:r>
            <a:endParaRPr lang="pl-PL" noProof="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169770-BBCB-FDFC-3A82-3D0C5C5963A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3446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1976CB-A602-889E-61BA-229A23EE4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587575"/>
            <a:ext cx="4226311" cy="1218923"/>
          </a:xfrm>
        </p:spPr>
        <p:txBody>
          <a:bodyPr/>
          <a:lstStyle/>
          <a:p>
            <a:pPr marL="360000" algn="l" rtl="0"/>
            <a:r>
              <a:rPr lang="pl-PL" noProof="0" dirty="0"/>
              <a:t>KWESTIONARIUSZ OCENY</a:t>
            </a:r>
          </a:p>
        </p:txBody>
      </p:sp>
      <p:pic>
        <p:nvPicPr>
          <p:cNvPr id="8" name="Picture Placeholder 7" descr="A group of people working on a table  Description automatically generated">
            <a:extLst>
              <a:ext uri="{FF2B5EF4-FFF2-40B4-BE49-F238E27FC236}">
                <a16:creationId xmlns:a16="http://schemas.microsoft.com/office/drawing/2014/main" id="{D09A0E5A-9466-E927-DFA2-72FE0F7DE2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81BA3-2859-E5B1-1E85-75FCBF93EF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9525" indent="-9525" algn="l" rtl="0"/>
            <a:r>
              <a:rPr lang="pl-PL" noProof="0" dirty="0"/>
              <a:t>Aby ocenić wiedzę na temat cyfryzacji zarządzania innowacjami i zrównoważonego rozwoju.</a:t>
            </a:r>
          </a:p>
          <a:p>
            <a:pPr marL="9525" indent="-9525" algn="l" rtl="0"/>
            <a:endParaRPr lang="pl-PL" noProof="0" dirty="0"/>
          </a:p>
          <a:p>
            <a:pPr marL="9525" indent="-9525" algn="l" rtl="0"/>
            <a:endParaRPr lang="pl-PL" noProof="0" dirty="0"/>
          </a:p>
          <a:p>
            <a:pPr marL="9525" indent="-9525" algn="l" rtl="0"/>
            <a:r>
              <a:rPr lang="pl-PL" noProof="0" dirty="0"/>
              <a:t>Termin: </a:t>
            </a:r>
            <a:r>
              <a:rPr lang="pl-PL" noProof="0" dirty="0">
                <a:solidFill>
                  <a:schemeClr val="bg1">
                    <a:lumMod val="75000"/>
                  </a:schemeClr>
                </a:solidFill>
              </a:rPr>
              <a:t>(wprowadza nauczyciel)</a:t>
            </a:r>
          </a:p>
          <a:p>
            <a:pPr marL="9525" indent="-9525" algn="l" rtl="0"/>
            <a:endParaRPr lang="pl-PL" noProof="0" dirty="0"/>
          </a:p>
          <a:p>
            <a:pPr marL="9525" indent="-9525"/>
            <a:r>
              <a:rPr lang="pl-PL" noProof="0" dirty="0"/>
              <a:t>Link: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(wprowadza nauczyciel)</a:t>
            </a:r>
          </a:p>
          <a:p>
            <a:pPr marL="9525" indent="-9525" algn="l" rtl="0"/>
            <a:endParaRPr lang="pl-PL" noProof="0" dirty="0"/>
          </a:p>
          <a:p>
            <a:pPr marL="9525" indent="-9525"/>
            <a:r>
              <a:rPr lang="pl-PL" noProof="0" dirty="0"/>
              <a:t>Kod QR: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(wprowadza nauczyciel</a:t>
            </a:r>
            <a:r>
              <a:rPr lang="pl-PL" noProof="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9525" indent="-9525" algn="l" rtl="0"/>
            <a:endParaRPr lang="pl-PL" noProof="0" dirty="0">
              <a:solidFill>
                <a:schemeClr val="bg1">
                  <a:lumMod val="75000"/>
                </a:schemeClr>
              </a:solidFill>
            </a:endParaRPr>
          </a:p>
          <a:p>
            <a:pPr marL="9525" indent="-9525" algn="l" rtl="0"/>
            <a:endParaRPr lang="pl-PL" noProof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62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3">
            <a:extLst>
              <a:ext uri="{FF2B5EF4-FFF2-40B4-BE49-F238E27FC236}">
                <a16:creationId xmlns:a16="http://schemas.microsoft.com/office/drawing/2014/main" id="{39DE357A-54CC-4BD6-21FF-5EC1E8D9AB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1" b="26091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D6BEE-FB04-4441-B82D-ACD42807E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3118" y="5531209"/>
            <a:ext cx="4367339" cy="466127"/>
          </a:xfrm>
        </p:spPr>
        <p:txBody>
          <a:bodyPr/>
          <a:lstStyle/>
          <a:p>
            <a:pPr algn="ctr"/>
            <a:r>
              <a:rPr lang="en-US" sz="2800" dirty="0"/>
              <a:t>www.</a:t>
            </a:r>
            <a:r>
              <a:rPr lang="en-US" sz="2800" b="1" dirty="0"/>
              <a:t>innovating4earth</a:t>
            </a:r>
            <a:r>
              <a:rPr lang="en-US" sz="2800" dirty="0"/>
              <a:t>.eu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E615DF0-54E9-2DE9-C19F-9FBFF212ACF1}"/>
              </a:ext>
            </a:extLst>
          </p:cNvPr>
          <p:cNvSpPr/>
          <p:nvPr/>
        </p:nvSpPr>
        <p:spPr>
          <a:xfrm rot="12697991">
            <a:off x="-3250160" y="-559536"/>
            <a:ext cx="4822343" cy="521343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8B2AB55-69D9-21FA-42B3-F16F9D2C69F1}"/>
              </a:ext>
            </a:extLst>
          </p:cNvPr>
          <p:cNvSpPr/>
          <p:nvPr/>
        </p:nvSpPr>
        <p:spPr>
          <a:xfrm rot="2300298">
            <a:off x="2105278" y="1802189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pic>
        <p:nvPicPr>
          <p:cNvPr id="7" name="Picture 6" descr="A black background with white text  AI-generated content may be incorrect.">
            <a:extLst>
              <a:ext uri="{FF2B5EF4-FFF2-40B4-BE49-F238E27FC236}">
                <a16:creationId xmlns:a16="http://schemas.microsoft.com/office/drawing/2014/main" id="{F4CEF672-A27D-D453-FB9A-F033FC26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3" y="4768028"/>
            <a:ext cx="4772608" cy="12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25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B4E04F-5559-3D72-E648-81767198F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indent="0"/>
            <a:r>
              <a:rPr lang="en-GB" sz="1200" dirty="0"/>
              <a:t>Helmer, J., Huynh, T. , &amp; Rossano-Rivero, S. (2021). Digital Innovation Whitepaper. </a:t>
            </a:r>
            <a:r>
              <a:rPr lang="en-GB" sz="1200" i="1" dirty="0"/>
              <a:t>Erasmus+ Strategic Alliances Project “Digital Innovation for Service Sectors”.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https://www.innovatingdigitally.eu/audit/</a:t>
            </a:r>
            <a:endParaRPr lang="en-GB" sz="1200" dirty="0">
              <a:solidFill>
                <a:srgbClr val="29C5F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FDA7E-2391-0D00-F2B2-2BD15B791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780079"/>
            <a:ext cx="3749039" cy="647667"/>
          </a:xfrm>
        </p:spPr>
        <p:txBody>
          <a:bodyPr/>
          <a:lstStyle/>
          <a:p>
            <a:pPr algn="l" rtl="0"/>
            <a:r>
              <a:rPr lang="pl-PL" noProof="0" dirty="0"/>
              <a:t>ODNIESIENIA</a:t>
            </a:r>
          </a:p>
        </p:txBody>
      </p:sp>
    </p:spTree>
    <p:extLst>
      <p:ext uri="{BB962C8B-B14F-4D97-AF65-F5344CB8AC3E}">
        <p14:creationId xmlns:p14="http://schemas.microsoft.com/office/powerpoint/2010/main" val="89836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8">
            <a:extLst>
              <a:ext uri="{FF2B5EF4-FFF2-40B4-BE49-F238E27FC236}">
                <a16:creationId xmlns:a16="http://schemas.microsoft.com/office/drawing/2014/main" id="{CDAF4621-234A-1B3A-5C6E-4EC3C1BAEC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59536B-CB14-6A49-9925-C70C0915408D}"/>
              </a:ext>
            </a:extLst>
          </p:cNvPr>
          <p:cNvSpPr/>
          <p:nvPr/>
        </p:nvSpPr>
        <p:spPr>
          <a:xfrm>
            <a:off x="5722297" y="3429000"/>
            <a:ext cx="3901131" cy="69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95EEA-D075-3642-8CB0-45ED61E791B1}"/>
              </a:ext>
            </a:extLst>
          </p:cNvPr>
          <p:cNvSpPr txBox="1"/>
          <p:nvPr/>
        </p:nvSpPr>
        <p:spPr>
          <a:xfrm>
            <a:off x="5906320" y="3481298"/>
            <a:ext cx="3717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-PL" sz="3600" b="1" spc="324" noProof="0" dirty="0">
                <a:solidFill>
                  <a:srgbClr val="29C5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WSTĘP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91725D6-F937-7772-5A8D-52D658E9E8B3}"/>
              </a:ext>
            </a:extLst>
          </p:cNvPr>
          <p:cNvSpPr/>
          <p:nvPr/>
        </p:nvSpPr>
        <p:spPr>
          <a:xfrm rot="19451452">
            <a:off x="10266460" y="-2205407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C16F006-4592-E9DC-71F2-AFB1957C51E2}"/>
              </a:ext>
            </a:extLst>
          </p:cNvPr>
          <p:cNvSpPr/>
          <p:nvPr/>
        </p:nvSpPr>
        <p:spPr>
          <a:xfrm>
            <a:off x="10992110" y="4568038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E471710-7788-A74C-168F-F1AAD64A4EF3}"/>
              </a:ext>
            </a:extLst>
          </p:cNvPr>
          <p:cNvSpPr/>
          <p:nvPr/>
        </p:nvSpPr>
        <p:spPr>
          <a:xfrm>
            <a:off x="7696200" y="5263350"/>
            <a:ext cx="4495800" cy="1338943"/>
          </a:xfrm>
          <a:prstGeom prst="rect">
            <a:avLst/>
          </a:prstGeom>
          <a:solidFill>
            <a:srgbClr val="29C5F4"/>
          </a:solidFill>
          <a:ln>
            <a:solidFill>
              <a:srgbClr val="29C5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39F017-A1A2-3C14-0CC8-3E39EF8CB2DE}"/>
              </a:ext>
            </a:extLst>
          </p:cNvPr>
          <p:cNvSpPr txBox="1"/>
          <p:nvPr/>
        </p:nvSpPr>
        <p:spPr>
          <a:xfrm>
            <a:off x="7875005" y="5525532"/>
            <a:ext cx="415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2400" b="1" noProof="0" dirty="0">
                <a:solidFill>
                  <a:srgbClr val="FF0000"/>
                </a:solidFill>
              </a:rPr>
              <a:t>Instrukcje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35596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AC37-C3BA-1249-8767-414D489BC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pPr marL="0" lvl="0" indent="0" algn="just">
              <a:lnSpc>
                <a:spcPct val="100000"/>
              </a:lnSpc>
            </a:pP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Niniejsza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prezentacja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EARTH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została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stworzona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aby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wspierać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nauczycieli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w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dostarczaniu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angażujących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innowacyjnych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zorientowanych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zrównoważony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rozwój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treści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dotyczących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cyfrowo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wspomaganego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procesu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zarządzania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innowacjami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logistyce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Prezentacja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ta jest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częścią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OER EARTH,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mającego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celu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wyposażenie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nauczycieli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praktyczne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narzędzia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, studia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przypadków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metodologie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które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inspirują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uczniów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rozwijają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krytyczne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myślenie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obszarze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zrównoważonej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logistyki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ct val="100000"/>
              </a:lnSpc>
            </a:pPr>
            <a:endParaRPr lang="en-US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ct val="100000"/>
              </a:lnSpc>
            </a:pP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Materiały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edukacyjne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EARTH OER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stanowią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elastyczne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adaptowalne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zasoby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dydaktyczne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Zbiór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slajdów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umożliwia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nauczycielom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zrozumienie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struktury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treści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 W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zależności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od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kontekstu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kursu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nauczyciele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mają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możliwość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wyboru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dostosowywania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slajdów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modułów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tygodni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) do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swoich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specyficznych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potrzeb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dbając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jednocześnie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o to, aby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proces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nauczania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był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zarówno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znaczący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jak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angażujący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A134-70F1-C346-A124-7880EF158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780079"/>
            <a:ext cx="4927599" cy="647667"/>
          </a:xfrm>
          <a:prstGeom prst="rect">
            <a:avLst/>
          </a:prstGeom>
        </p:spPr>
        <p:txBody>
          <a:bodyPr/>
          <a:lstStyle/>
          <a:p>
            <a:pPr marL="0" lvl="0">
              <a:lnSpc>
                <a:spcPts val="5832"/>
              </a:lnSpc>
            </a:pPr>
            <a:r>
              <a:rPr lang="pl-PL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PREZENTACJA EARTH</a:t>
            </a:r>
            <a:endParaRPr lang="en-US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84031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7">
            <a:extLst>
              <a:ext uri="{FF2B5EF4-FFF2-40B4-BE49-F238E27FC236}">
                <a16:creationId xmlns:a16="http://schemas.microsoft.com/office/drawing/2014/main" id="{DBA1CF19-C37D-DEAE-0FC7-5B89D24344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1"/>
          <a:stretch>
            <a:fillRect/>
          </a:stretch>
        </p:blipFill>
        <p:spPr>
          <a:xfrm>
            <a:off x="238772" y="2626822"/>
            <a:ext cx="7708195" cy="3396829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59536B-CB14-6A49-9925-C70C0915408D}"/>
              </a:ext>
            </a:extLst>
          </p:cNvPr>
          <p:cNvSpPr/>
          <p:nvPr/>
        </p:nvSpPr>
        <p:spPr>
          <a:xfrm>
            <a:off x="5668232" y="3429000"/>
            <a:ext cx="2937886" cy="69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95EEA-D075-3642-8CB0-45ED61E791B1}"/>
              </a:ext>
            </a:extLst>
          </p:cNvPr>
          <p:cNvSpPr txBox="1"/>
          <p:nvPr/>
        </p:nvSpPr>
        <p:spPr>
          <a:xfrm>
            <a:off x="5727351" y="3481298"/>
            <a:ext cx="296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spc="254" dirty="0">
                <a:solidFill>
                  <a:srgbClr val="29C5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PREZENTACJA</a:t>
            </a:r>
            <a:endParaRPr lang="pl-PL" sz="2800" b="1" spc="324" noProof="0" dirty="0">
              <a:solidFill>
                <a:srgbClr val="29C5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069F43-CAE2-ECD5-7218-C5641031CA60}"/>
              </a:ext>
            </a:extLst>
          </p:cNvPr>
          <p:cNvSpPr/>
          <p:nvPr/>
        </p:nvSpPr>
        <p:spPr>
          <a:xfrm rot="19451452">
            <a:off x="10266460" y="-2205407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33A5B7F-4E76-BA0D-28BE-B3684B97618E}"/>
              </a:ext>
            </a:extLst>
          </p:cNvPr>
          <p:cNvSpPr/>
          <p:nvPr/>
        </p:nvSpPr>
        <p:spPr>
          <a:xfrm>
            <a:off x="10992110" y="4568038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437FA-74FF-EC86-5E05-E6DDF1123824}"/>
              </a:ext>
            </a:extLst>
          </p:cNvPr>
          <p:cNvSpPr/>
          <p:nvPr/>
        </p:nvSpPr>
        <p:spPr>
          <a:xfrm>
            <a:off x="5550543" y="4231178"/>
            <a:ext cx="3055575" cy="69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94D68-D353-47C6-B730-DE447EE290E3}"/>
              </a:ext>
            </a:extLst>
          </p:cNvPr>
          <p:cNvSpPr txBox="1"/>
          <p:nvPr/>
        </p:nvSpPr>
        <p:spPr>
          <a:xfrm>
            <a:off x="5668232" y="4283476"/>
            <a:ext cx="282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-PL" sz="3600" b="1" spc="324" noProof="0" dirty="0">
                <a:solidFill>
                  <a:srgbClr val="29C5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D785718-06D1-1ED3-D464-4FA55199226C}"/>
              </a:ext>
            </a:extLst>
          </p:cNvPr>
          <p:cNvSpPr/>
          <p:nvPr/>
        </p:nvSpPr>
        <p:spPr>
          <a:xfrm>
            <a:off x="7696200" y="5263350"/>
            <a:ext cx="4495800" cy="1338943"/>
          </a:xfrm>
          <a:prstGeom prst="rect">
            <a:avLst/>
          </a:prstGeom>
          <a:solidFill>
            <a:srgbClr val="29C5F4"/>
          </a:solidFill>
          <a:ln>
            <a:solidFill>
              <a:srgbClr val="29C5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24403F-27FE-48BA-DCE5-95830C5EC1D8}"/>
              </a:ext>
            </a:extLst>
          </p:cNvPr>
          <p:cNvSpPr txBox="1"/>
          <p:nvPr/>
        </p:nvSpPr>
        <p:spPr>
          <a:xfrm>
            <a:off x="7990312" y="5492107"/>
            <a:ext cx="415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2400" b="1" noProof="0" dirty="0">
                <a:solidFill>
                  <a:srgbClr val="FF0000"/>
                </a:solidFill>
              </a:rPr>
              <a:t>Instrukcje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209521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0677056" y="5258014"/>
            <a:ext cx="2279207" cy="159385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1708660" y="6447290"/>
            <a:ext cx="216001" cy="228226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350" y="9979"/>
            <a:ext cx="4793247" cy="6870700"/>
            <a:chOff x="0" y="0"/>
            <a:chExt cx="9586494" cy="13741400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9561068" cy="13716000"/>
            </a:xfrm>
            <a:custGeom>
              <a:avLst/>
              <a:gdLst/>
              <a:ahLst/>
              <a:cxnLst/>
              <a:rect l="l" t="t" r="r" b="b"/>
              <a:pathLst>
                <a:path w="9561068" h="13716000">
                  <a:moveTo>
                    <a:pt x="0" y="0"/>
                  </a:moveTo>
                  <a:lnTo>
                    <a:pt x="9561068" y="0"/>
                  </a:lnTo>
                  <a:lnTo>
                    <a:pt x="95610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 sz="12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586468" cy="13741400"/>
            </a:xfrm>
            <a:custGeom>
              <a:avLst/>
              <a:gdLst/>
              <a:ahLst/>
              <a:cxnLst/>
              <a:rect l="l" t="t" r="r" b="b"/>
              <a:pathLst>
                <a:path w="9586468" h="13741400">
                  <a:moveTo>
                    <a:pt x="12700" y="0"/>
                  </a:moveTo>
                  <a:lnTo>
                    <a:pt x="9573768" y="0"/>
                  </a:lnTo>
                  <a:cubicBezTo>
                    <a:pt x="9580753" y="0"/>
                    <a:pt x="9586468" y="5715"/>
                    <a:pt x="9586468" y="12700"/>
                  </a:cubicBezTo>
                  <a:lnTo>
                    <a:pt x="9586468" y="13728700"/>
                  </a:lnTo>
                  <a:cubicBezTo>
                    <a:pt x="9586468" y="13735686"/>
                    <a:pt x="9580753" y="13741400"/>
                    <a:pt x="9573768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9573768" y="13716000"/>
                  </a:lnTo>
                  <a:lnTo>
                    <a:pt x="9573768" y="13728700"/>
                  </a:lnTo>
                  <a:lnTo>
                    <a:pt x="9561068" y="13728700"/>
                  </a:lnTo>
                  <a:lnTo>
                    <a:pt x="9561068" y="12700"/>
                  </a:lnTo>
                  <a:lnTo>
                    <a:pt x="9573768" y="12700"/>
                  </a:lnTo>
                  <a:lnTo>
                    <a:pt x="957376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44E4F"/>
            </a:solidFill>
          </p:spPr>
          <p:txBody>
            <a:bodyPr/>
            <a:lstStyle/>
            <a:p>
              <a:endParaRPr lang="pl-PL"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42774" y="620398"/>
            <a:ext cx="644075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3"/>
              </a:lnSpc>
            </a:pP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Wszystkie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moduły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rozpoczynają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się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slajdem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„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czego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się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spodziewać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”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który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zawiera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ogólne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informacje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dotyczące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czasu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trwania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celu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opisu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oceny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modułu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0811" y="241842"/>
            <a:ext cx="1110845" cy="80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4"/>
              </a:lnSpc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04254" y="2037428"/>
            <a:ext cx="644075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3"/>
              </a:lnSpc>
            </a:pP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Każdy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moduł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rozpoczyna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się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od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wprowadzenia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które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zawiera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cele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edukacyjne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prezentację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tematu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na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każdy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tydzień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42774" y="3227457"/>
            <a:ext cx="644075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3"/>
              </a:lnSpc>
            </a:pP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Co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tydzień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prezentowane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są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slajdy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wprowadzające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w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temat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omawiające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kluczowe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zagadnienia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10811" y="1680060"/>
            <a:ext cx="1110845" cy="80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4"/>
              </a:lnSpc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33832" y="2858546"/>
            <a:ext cx="1110845" cy="80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4"/>
              </a:lnSpc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17811" y="4280316"/>
            <a:ext cx="644075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3"/>
              </a:lnSpc>
            </a:pP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W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ramach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zajęć</a:t>
            </a:r>
            <a:r>
              <a:rPr lang="en-US" sz="24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uczniowie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co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tydzień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otrzymują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odpowiednie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instrukcje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ćwiczenia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0811" y="4074378"/>
            <a:ext cx="1110845" cy="80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4"/>
              </a:lnSpc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42774" y="5401346"/>
            <a:ext cx="644075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3"/>
              </a:lnSpc>
            </a:pP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W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odpowiednich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przypadkach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zamieszczane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są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również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instrukcje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dotyczące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oceny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24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kończące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materiały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na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dany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tydzień</a:t>
            </a:r>
            <a:r>
              <a:rPr lang="en-US" sz="24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33832" y="5259032"/>
            <a:ext cx="1110845" cy="80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4"/>
              </a:lnSpc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05.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0" y="22927"/>
            <a:ext cx="3570477" cy="6858000"/>
            <a:chOff x="0" y="0"/>
            <a:chExt cx="7140954" cy="13716000"/>
          </a:xfrm>
        </p:grpSpPr>
        <p:sp>
          <p:nvSpPr>
            <p:cNvPr id="20" name="Freeform 20" descr="Stos karteczek samoprzylepnych  Opis wygenerowany automatycznie"/>
            <p:cNvSpPr/>
            <p:nvPr/>
          </p:nvSpPr>
          <p:spPr>
            <a:xfrm>
              <a:off x="0" y="0"/>
              <a:ext cx="7140956" cy="13716000"/>
            </a:xfrm>
            <a:custGeom>
              <a:avLst/>
              <a:gdLst/>
              <a:ahLst/>
              <a:cxnLst/>
              <a:rect l="l" t="t" r="r" b="b"/>
              <a:pathLst>
                <a:path w="7140956" h="13716000">
                  <a:moveTo>
                    <a:pt x="0" y="0"/>
                  </a:moveTo>
                  <a:lnTo>
                    <a:pt x="7140956" y="0"/>
                  </a:lnTo>
                  <a:lnTo>
                    <a:pt x="714095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32"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5586-B7F4-5ED5-E80C-1FCEE66A4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7000" y="1892118"/>
            <a:ext cx="6858000" cy="307376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Wszystkie moduły mogą być realizowane w </a:t>
            </a:r>
            <a:r>
              <a:rPr lang="pl-PL" b="1" dirty="0"/>
              <a:t>formie stacjonarnej</a:t>
            </a:r>
            <a:r>
              <a:rPr lang="pl-PL" dirty="0"/>
              <a:t>, </a:t>
            </a:r>
            <a:r>
              <a:rPr lang="pl-PL" b="1" dirty="0"/>
              <a:t>online lub hybrydowej</a:t>
            </a:r>
            <a:r>
              <a:rPr lang="pl-PL" dirty="0"/>
              <a:t>. </a:t>
            </a:r>
          </a:p>
          <a:p>
            <a:r>
              <a:rPr lang="pl-PL" dirty="0"/>
              <a:t>Nauczyciele - prosimy o </a:t>
            </a:r>
            <a:r>
              <a:rPr lang="pl-PL" b="1" dirty="0">
                <a:solidFill>
                  <a:srgbClr val="FF0000"/>
                </a:solidFill>
              </a:rPr>
              <a:t>wybranie</a:t>
            </a:r>
            <a:r>
              <a:rPr lang="pl-PL" b="1" dirty="0"/>
              <a:t> </a:t>
            </a:r>
            <a:r>
              <a:rPr lang="pl-PL" dirty="0"/>
              <a:t>modułów i tygodni, które najlepiej odpowiadają Państwa kursom, i </a:t>
            </a:r>
            <a:r>
              <a:rPr lang="pl-PL" b="1" dirty="0">
                <a:solidFill>
                  <a:srgbClr val="FF0000"/>
                </a:solidFill>
              </a:rPr>
              <a:t>dostosowanie </a:t>
            </a:r>
            <a:r>
              <a:rPr lang="pl-PL" dirty="0"/>
              <a:t>materiałów.</a:t>
            </a:r>
            <a:endParaRPr lang="en-GB" dirty="0"/>
          </a:p>
        </p:txBody>
      </p:sp>
      <p:pic>
        <p:nvPicPr>
          <p:cNvPr id="6" name="Picture Placeholder 5" descr="A shelf full of books&#10;&#10;Description automatically generated">
            <a:extLst>
              <a:ext uri="{FF2B5EF4-FFF2-40B4-BE49-F238E27FC236}">
                <a16:creationId xmlns:a16="http://schemas.microsoft.com/office/drawing/2014/main" id="{579A8D66-3F9C-A690-F3D7-4F25478CAD6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4CC799-0F58-26F7-7BF1-C0F3C87DFB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444552"/>
            <a:ext cx="4947920" cy="57773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3888"/>
              </a:lnSpc>
            </a:pPr>
            <a:r>
              <a:rPr lang="en-US" sz="36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WAŻNA INFORMACJA</a:t>
            </a:r>
          </a:p>
        </p:txBody>
      </p:sp>
    </p:spTree>
    <p:extLst>
      <p:ext uri="{BB962C8B-B14F-4D97-AF65-F5344CB8AC3E}">
        <p14:creationId xmlns:p14="http://schemas.microsoft.com/office/powerpoint/2010/main" val="20661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7">
            <a:extLst>
              <a:ext uri="{FF2B5EF4-FFF2-40B4-BE49-F238E27FC236}">
                <a16:creationId xmlns:a16="http://schemas.microsoft.com/office/drawing/2014/main" id="{DBA1CF19-C37D-DEAE-0FC7-5B89D24344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72" y="2626822"/>
            <a:ext cx="7708195" cy="3396829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59536B-CB14-6A49-9925-C70C0915408D}"/>
              </a:ext>
            </a:extLst>
          </p:cNvPr>
          <p:cNvSpPr/>
          <p:nvPr/>
        </p:nvSpPr>
        <p:spPr>
          <a:xfrm>
            <a:off x="6590803" y="3429000"/>
            <a:ext cx="2846586" cy="69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95EEA-D075-3642-8CB0-45ED61E791B1}"/>
              </a:ext>
            </a:extLst>
          </p:cNvPr>
          <p:cNvSpPr txBox="1"/>
          <p:nvPr/>
        </p:nvSpPr>
        <p:spPr>
          <a:xfrm>
            <a:off x="6737582" y="3483126"/>
            <a:ext cx="2584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-PL" sz="3600" b="1" spc="324" noProof="0" dirty="0">
                <a:solidFill>
                  <a:srgbClr val="29C5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MODUŁ 2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069F43-CAE2-ECD5-7218-C5641031CA60}"/>
              </a:ext>
            </a:extLst>
          </p:cNvPr>
          <p:cNvSpPr/>
          <p:nvPr/>
        </p:nvSpPr>
        <p:spPr>
          <a:xfrm rot="19451452">
            <a:off x="10266460" y="-2205407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33A5B7F-4E76-BA0D-28BE-B3684B97618E}"/>
              </a:ext>
            </a:extLst>
          </p:cNvPr>
          <p:cNvSpPr/>
          <p:nvPr/>
        </p:nvSpPr>
        <p:spPr>
          <a:xfrm>
            <a:off x="10992110" y="4568038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437FA-74FF-EC86-5E05-E6DDF1123824}"/>
              </a:ext>
            </a:extLst>
          </p:cNvPr>
          <p:cNvSpPr/>
          <p:nvPr/>
        </p:nvSpPr>
        <p:spPr>
          <a:xfrm>
            <a:off x="2565068" y="4231178"/>
            <a:ext cx="6872322" cy="69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94D68-D353-47C6-B730-DE447EE290E3}"/>
              </a:ext>
            </a:extLst>
          </p:cNvPr>
          <p:cNvSpPr txBox="1"/>
          <p:nvPr/>
        </p:nvSpPr>
        <p:spPr>
          <a:xfrm>
            <a:off x="2688099" y="4231178"/>
            <a:ext cx="687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-PL" sz="3600" b="1" spc="324" noProof="0" dirty="0">
                <a:solidFill>
                  <a:srgbClr val="29C5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ZARZĄDZANIE INNOWACJAMI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7B0329-FFE7-BEC1-4248-F7C415610DC6}"/>
              </a:ext>
            </a:extLst>
          </p:cNvPr>
          <p:cNvSpPr/>
          <p:nvPr/>
        </p:nvSpPr>
        <p:spPr>
          <a:xfrm>
            <a:off x="475013" y="5038011"/>
            <a:ext cx="8961788" cy="69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529" noProof="0" dirty="0"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91D40-1BB2-F037-576B-42E20D5757BA}"/>
              </a:ext>
            </a:extLst>
          </p:cNvPr>
          <p:cNvSpPr txBox="1"/>
          <p:nvPr/>
        </p:nvSpPr>
        <p:spPr>
          <a:xfrm>
            <a:off x="562219" y="5085654"/>
            <a:ext cx="876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-PL" sz="3200" b="1" spc="324" noProof="0" dirty="0">
                <a:solidFill>
                  <a:srgbClr val="29C5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CYFRYZACJA I ZRÓWNOWAŻONY ROZWÓJ</a:t>
            </a:r>
          </a:p>
        </p:txBody>
      </p:sp>
    </p:spTree>
    <p:extLst>
      <p:ext uri="{BB962C8B-B14F-4D97-AF65-F5344CB8AC3E}">
        <p14:creationId xmlns:p14="http://schemas.microsoft.com/office/powerpoint/2010/main" val="256975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2712FCC7E824DAF43E355A1479632" ma:contentTypeVersion="14" ma:contentTypeDescription="Create a new document." ma:contentTypeScope="" ma:versionID="bcfc4342c7a298ed8c784c74a40d22ef">
  <xsd:schema xmlns:xsd="http://www.w3.org/2001/XMLSchema" xmlns:xs="http://www.w3.org/2001/XMLSchema" xmlns:p="http://schemas.microsoft.com/office/2006/metadata/properties" xmlns:ns2="01af9fa0-a641-4ce8-babf-d6d527220dcd" xmlns:ns3="4ebf2230-6fdc-4eb0-8f23-9af151be2bf6" targetNamespace="http://schemas.microsoft.com/office/2006/metadata/properties" ma:root="true" ma:fieldsID="a3d9c1195349697a569f8f64b644b13d" ns2:_="" ns3:_="">
    <xsd:import namespace="01af9fa0-a641-4ce8-babf-d6d527220dcd"/>
    <xsd:import namespace="4ebf2230-6fdc-4eb0-8f23-9af151be2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f9fa0-a641-4ce8-babf-d6d527220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06f3cfd-5b8b-41d1-a8c0-a3c1c0845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f2230-6fdc-4eb0-8f23-9af151be2bf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cfbed3c-d95a-4498-b582-6715fc82435e}" ma:internalName="TaxCatchAll" ma:showField="CatchAllData" ma:web="4ebf2230-6fdc-4eb0-8f23-9af151be2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af9fa0-a641-4ce8-babf-d6d527220dcd">
      <Terms xmlns="http://schemas.microsoft.com/office/infopath/2007/PartnerControls"/>
    </lcf76f155ced4ddcb4097134ff3c332f>
    <TaxCatchAll xmlns="4ebf2230-6fdc-4eb0-8f23-9af151be2bf6" xsi:nil="true"/>
  </documentManagement>
</p:properties>
</file>

<file path=customXml/itemProps1.xml><?xml version="1.0" encoding="utf-8"?>
<ds:datastoreItem xmlns:ds="http://schemas.openxmlformats.org/officeDocument/2006/customXml" ds:itemID="{7EA86D46-F81A-4A9A-9B15-50D6ACB10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f9fa0-a641-4ce8-babf-d6d527220dcd"/>
    <ds:schemaRef ds:uri="4ebf2230-6fdc-4eb0-8f23-9af151be2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ABCA7B-3434-4872-891D-5BA1EDEDCD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FFA12B-1CBD-4026-AD3B-DFE010FB02E3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ebf2230-6fdc-4eb0-8f23-9af151be2bf6"/>
    <ds:schemaRef ds:uri="http://schemas.microsoft.com/office/infopath/2007/PartnerControls"/>
    <ds:schemaRef ds:uri="01af9fa0-a641-4ce8-babf-d6d527220dcd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2252</Words>
  <Application>Microsoft Office PowerPoint</Application>
  <PresentationFormat>Panoramiczny</PresentationFormat>
  <Paragraphs>251</Paragraphs>
  <Slides>34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4" baseType="lpstr">
      <vt:lpstr>Arial</vt:lpstr>
      <vt:lpstr>Calibri</vt:lpstr>
      <vt:lpstr>Montserrat</vt:lpstr>
      <vt:lpstr>Montserrat Light</vt:lpstr>
      <vt:lpstr>Open Sans</vt:lpstr>
      <vt:lpstr>Open Sans Bold</vt:lpstr>
      <vt:lpstr>Open Sans Italics</vt:lpstr>
      <vt:lpstr>Roboto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Beniamin Zawilla</cp:lastModifiedBy>
  <cp:revision>10</cp:revision>
  <dcterms:created xsi:type="dcterms:W3CDTF">2020-10-14T13:32:04Z</dcterms:created>
  <dcterms:modified xsi:type="dcterms:W3CDTF">2025-08-24T06:59:23Z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0x0101009B92712FCC7E824DAF43E355A1479632</vt:lpwstr>
  </property>
  <property fmtid="{D5CDD505-2E9C-101B-9397-08002B2CF9AE}" pid="3" name="MediaServiceImageTags">
    <vt:lpwstr/>
  </property>
</Properties>
</file>