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88"/>
  </p:notesMasterIdLst>
  <p:sldIdLst>
    <p:sldId id="4567" r:id="rId5"/>
    <p:sldId id="4568" r:id="rId6"/>
    <p:sldId id="4562" r:id="rId7"/>
    <p:sldId id="4570" r:id="rId8"/>
    <p:sldId id="4350" r:id="rId9"/>
    <p:sldId id="4571" r:id="rId10"/>
    <p:sldId id="262" r:id="rId11"/>
    <p:sldId id="4363" r:id="rId12"/>
    <p:sldId id="4362" r:id="rId13"/>
    <p:sldId id="4365" r:id="rId14"/>
    <p:sldId id="4368" r:id="rId15"/>
    <p:sldId id="4375" r:id="rId16"/>
    <p:sldId id="4390" r:id="rId17"/>
    <p:sldId id="4464" r:id="rId18"/>
    <p:sldId id="4423" r:id="rId19"/>
    <p:sldId id="4465" r:id="rId20"/>
    <p:sldId id="4424" r:id="rId21"/>
    <p:sldId id="4466" r:id="rId22"/>
    <p:sldId id="4425" r:id="rId23"/>
    <p:sldId id="4467" r:id="rId24"/>
    <p:sldId id="4559" r:id="rId25"/>
    <p:sldId id="4558" r:id="rId26"/>
    <p:sldId id="4415" r:id="rId27"/>
    <p:sldId id="4416" r:id="rId28"/>
    <p:sldId id="4376" r:id="rId29"/>
    <p:sldId id="4502" r:id="rId30"/>
    <p:sldId id="4508" r:id="rId31"/>
    <p:sldId id="4426" r:id="rId32"/>
    <p:sldId id="4427" r:id="rId33"/>
    <p:sldId id="4555" r:id="rId34"/>
    <p:sldId id="4514" r:id="rId35"/>
    <p:sldId id="4561" r:id="rId36"/>
    <p:sldId id="4377" r:id="rId37"/>
    <p:sldId id="4503" r:id="rId38"/>
    <p:sldId id="4509" r:id="rId39"/>
    <p:sldId id="4428" r:id="rId40"/>
    <p:sldId id="4454" r:id="rId41"/>
    <p:sldId id="4517" r:id="rId42"/>
    <p:sldId id="4518" r:id="rId43"/>
    <p:sldId id="4519" r:id="rId44"/>
    <p:sldId id="4378" r:id="rId45"/>
    <p:sldId id="4504" r:id="rId46"/>
    <p:sldId id="4510" r:id="rId47"/>
    <p:sldId id="4456" r:id="rId48"/>
    <p:sldId id="4455" r:id="rId49"/>
    <p:sldId id="4522" r:id="rId50"/>
    <p:sldId id="4526" r:id="rId51"/>
    <p:sldId id="4379" r:id="rId52"/>
    <p:sldId id="4505" r:id="rId53"/>
    <p:sldId id="4511" r:id="rId54"/>
    <p:sldId id="4457" r:id="rId55"/>
    <p:sldId id="4458" r:id="rId56"/>
    <p:sldId id="4530" r:id="rId57"/>
    <p:sldId id="4532" r:id="rId58"/>
    <p:sldId id="4560" r:id="rId59"/>
    <p:sldId id="4380" r:id="rId60"/>
    <p:sldId id="4506" r:id="rId61"/>
    <p:sldId id="4512" r:id="rId62"/>
    <p:sldId id="4438" r:id="rId63"/>
    <p:sldId id="4439" r:id="rId64"/>
    <p:sldId id="4535" r:id="rId65"/>
    <p:sldId id="4536" r:id="rId66"/>
    <p:sldId id="4381" r:id="rId67"/>
    <p:sldId id="4507" r:id="rId68"/>
    <p:sldId id="4541" r:id="rId69"/>
    <p:sldId id="4459" r:id="rId70"/>
    <p:sldId id="4460" r:id="rId71"/>
    <p:sldId id="4542" r:id="rId72"/>
    <p:sldId id="4543" r:id="rId73"/>
    <p:sldId id="4544" r:id="rId74"/>
    <p:sldId id="4382" r:id="rId75"/>
    <p:sldId id="4462" r:id="rId76"/>
    <p:sldId id="4556" r:id="rId77"/>
    <p:sldId id="4461" r:id="rId78"/>
    <p:sldId id="4440" r:id="rId79"/>
    <p:sldId id="4383" r:id="rId80"/>
    <p:sldId id="4557" r:id="rId81"/>
    <p:sldId id="4442" r:id="rId82"/>
    <p:sldId id="4463" r:id="rId83"/>
    <p:sldId id="4545" r:id="rId84"/>
    <p:sldId id="4422" r:id="rId85"/>
    <p:sldId id="4563" r:id="rId86"/>
    <p:sldId id="4445" r:id="rId87"/>
  </p:sldIdLst>
  <p:sldSz cx="12192000" cy="6858000"/>
  <p:notesSz cx="6858000" cy="9144000"/>
  <p:defaultTextStyle>
    <a:defPPr>
      <a:defRPr lang="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238F0FCD-D612-099E-20F5-1E0464518DD0}" name="Paula Schüppenhauer" initials="PS" userId="S::ps286478@fh-muenster.de::53231c67-f842-40ae-9d40-eec1b0ea5f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5F4"/>
    <a:srgbClr val="173965"/>
    <a:srgbClr val="8652A1"/>
    <a:srgbClr val="000000"/>
    <a:srgbClr val="0B3A5B"/>
    <a:srgbClr val="3CBEB3"/>
    <a:srgbClr val="F26650"/>
    <a:srgbClr val="88D1DA"/>
    <a:srgbClr val="1D4C6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E89A7B-7CA1-4035-8752-BFD0A58237E4}" v="1" dt="2025-07-23T10:03:32.466"/>
    <p1510:client id="{DB178CD7-6B8B-4D9A-B1AE-71886ABD857A}" v="21" dt="2025-07-22T17:20:45.5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91" autoAdjust="0"/>
    <p:restoredTop sz="93179" autoAdjust="0"/>
  </p:normalViewPr>
  <p:slideViewPr>
    <p:cSldViewPr snapToGrid="0">
      <p:cViewPr varScale="1">
        <p:scale>
          <a:sx n="82" d="100"/>
          <a:sy n="82" d="100"/>
        </p:scale>
        <p:origin x="5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95" Type="http://schemas.microsoft.com/office/2018/10/relationships/authors" Targe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cb2f8acd-f477-4704-9f46-ae480f16722a" providerId="ADAL" clId="{D09E9578-3178-1548-9214-BF28F17ED0C3}"/>
    <pc:docChg chg="undo redo custSel addSld delSld modSld sldOrd modMainMaster">
      <pc:chgData name="Maynara de Almeida Furquim" userId="cb2f8acd-f477-4704-9f46-ae480f16722a" providerId="ADAL" clId="{D09E9578-3178-1548-9214-BF28F17ED0C3}" dt="2025-03-11T08:48:16.466" v="10174"/>
      <pc:docMkLst>
        <pc:docMk/>
      </pc:docMkLst>
      <pc:sldChg chg="addSp delSp modSp mod ord">
        <pc:chgData name="Maynara de Almeida Furquim" userId="cb2f8acd-f477-4704-9f46-ae480f16722a" providerId="ADAL" clId="{D09E9578-3178-1548-9214-BF28F17ED0C3}" dt="2025-02-20T17:04:22.140" v="3135" actId="20578"/>
        <pc:sldMkLst>
          <pc:docMk/>
          <pc:sldMk cId="4169825511" sldId="4263"/>
        </pc:sldMkLst>
      </pc:sldChg>
      <pc:sldChg chg="modSp mod">
        <pc:chgData name="Maynara de Almeida Furquim" userId="cb2f8acd-f477-4704-9f46-ae480f16722a" providerId="ADAL" clId="{D09E9578-3178-1548-9214-BF28F17ED0C3}" dt="2025-02-20T16:16:10.686" v="1683" actId="20577"/>
        <pc:sldMkLst>
          <pc:docMk/>
          <pc:sldMk cId="30286005" sldId="4306"/>
        </pc:sldMkLst>
      </pc:sldChg>
      <pc:sldChg chg="addSp delSp modSp del mod ord chgLayout">
        <pc:chgData name="Maynara de Almeida Furquim" userId="cb2f8acd-f477-4704-9f46-ae480f16722a" providerId="ADAL" clId="{D09E9578-3178-1548-9214-BF28F17ED0C3}" dt="2025-03-02T10:19:26.362" v="9279" actId="2696"/>
        <pc:sldMkLst>
          <pc:docMk/>
          <pc:sldMk cId="1963509368" sldId="4319"/>
        </pc:sldMkLst>
      </pc:sldChg>
      <pc:sldChg chg="addSp delSp modSp mod ord modClrScheme chgLayout">
        <pc:chgData name="Maynara de Almeida Furquim" userId="cb2f8acd-f477-4704-9f46-ae480f16722a" providerId="ADAL" clId="{D09E9578-3178-1548-9214-BF28F17ED0C3}" dt="2025-02-20T16:53:38.190" v="2995" actId="1076"/>
        <pc:sldMkLst>
          <pc:docMk/>
          <pc:sldMk cId="2155738992" sldId="4338"/>
        </pc:sldMkLst>
      </pc:sldChg>
      <pc:sldChg chg="modSp mod ord">
        <pc:chgData name="Maynara de Almeida Furquim" userId="cb2f8acd-f477-4704-9f46-ae480f16722a" providerId="ADAL" clId="{D09E9578-3178-1548-9214-BF28F17ED0C3}" dt="2025-02-20T16:17:13.051" v="1759" actId="20577"/>
        <pc:sldMkLst>
          <pc:docMk/>
          <pc:sldMk cId="3600211200" sldId="4340"/>
        </pc:sldMkLst>
      </pc:sldChg>
      <pc:sldChg chg="del ord">
        <pc:chgData name="Maynara de Almeida Furquim" userId="cb2f8acd-f477-4704-9f46-ae480f16722a" providerId="ADAL" clId="{D09E9578-3178-1548-9214-BF28F17ED0C3}" dt="2025-03-02T10:19:27.005" v="9280" actId="2696"/>
        <pc:sldMkLst>
          <pc:docMk/>
          <pc:sldMk cId="161488016" sldId="4343"/>
        </pc:sldMkLst>
      </pc:sldChg>
      <pc:sldChg chg="del">
        <pc:chgData name="Maynara de Almeida Furquim" userId="cb2f8acd-f477-4704-9f46-ae480f16722a" providerId="ADAL" clId="{D09E9578-3178-1548-9214-BF28F17ED0C3}" dt="2025-02-20T15:09:16.322" v="109" actId="2696"/>
        <pc:sldMkLst>
          <pc:docMk/>
          <pc:sldMk cId="2445639838" sldId="4345"/>
        </pc:sldMkLst>
      </pc:sldChg>
      <pc:sldChg chg="addSp modSp mod">
        <pc:chgData name="Maynara de Almeida Furquim" userId="cb2f8acd-f477-4704-9f46-ae480f16722a" providerId="ADAL" clId="{D09E9578-3178-1548-9214-BF28F17ED0C3}" dt="2025-02-20T16:32:57.190" v="2427" actId="207"/>
        <pc:sldMkLst>
          <pc:docMk/>
          <pc:sldMk cId="3993980374" sldId="4347"/>
        </pc:sldMkLst>
      </pc:sldChg>
      <pc:sldChg chg="addSp delSp modSp mod">
        <pc:chgData name="Maynara de Almeida Furquim" userId="cb2f8acd-f477-4704-9f46-ae480f16722a" providerId="ADAL" clId="{D09E9578-3178-1548-9214-BF28F17ED0C3}" dt="2025-02-20T15:52:40.720" v="1004" actId="20577"/>
        <pc:sldMkLst>
          <pc:docMk/>
          <pc:sldMk cId="840311021" sldId="4350"/>
        </pc:sldMkLst>
      </pc:sldChg>
      <pc:sldChg chg="modSp del mod">
        <pc:chgData name="Maynara de Almeida Furquim" userId="cb2f8acd-f477-4704-9f46-ae480f16722a" providerId="ADAL" clId="{D09E9578-3178-1548-9214-BF28F17ED0C3}" dt="2025-03-01T15:56:10.802" v="5001" actId="2696"/>
        <pc:sldMkLst>
          <pc:docMk/>
          <pc:sldMk cId="3967080779" sldId="4351"/>
        </pc:sldMkLst>
      </pc:sldChg>
      <pc:sldChg chg="modSp mod ord">
        <pc:chgData name="Maynara de Almeida Furquim" userId="cb2f8acd-f477-4704-9f46-ae480f16722a" providerId="ADAL" clId="{D09E9578-3178-1548-9214-BF28F17ED0C3}" dt="2025-02-18T11:36:42.232" v="105" actId="20578"/>
        <pc:sldMkLst>
          <pc:docMk/>
          <pc:sldMk cId="2167061073" sldId="4353"/>
        </pc:sldMkLst>
      </pc:sldChg>
      <pc:sldChg chg="add del">
        <pc:chgData name="Maynara de Almeida Furquim" userId="cb2f8acd-f477-4704-9f46-ae480f16722a" providerId="ADAL" clId="{D09E9578-3178-1548-9214-BF28F17ED0C3}" dt="2025-03-01T15:55:54.523" v="4997" actId="2696"/>
        <pc:sldMkLst>
          <pc:docMk/>
          <pc:sldMk cId="480274623" sldId="4354"/>
        </pc:sldMkLst>
      </pc:sldChg>
      <pc:sldChg chg="modSp add del mod">
        <pc:chgData name="Maynara de Almeida Furquim" userId="cb2f8acd-f477-4704-9f46-ae480f16722a" providerId="ADAL" clId="{D09E9578-3178-1548-9214-BF28F17ED0C3}" dt="2025-03-01T15:56:02.924" v="4999" actId="2696"/>
        <pc:sldMkLst>
          <pc:docMk/>
          <pc:sldMk cId="1934515653" sldId="4355"/>
        </pc:sldMkLst>
      </pc:sldChg>
      <pc:sldChg chg="del">
        <pc:chgData name="Maynara de Almeida Furquim" userId="cb2f8acd-f477-4704-9f46-ae480f16722a" providerId="ADAL" clId="{D09E9578-3178-1548-9214-BF28F17ED0C3}" dt="2025-02-20T15:09:15.191" v="108" actId="2696"/>
        <pc:sldMkLst>
          <pc:docMk/>
          <pc:sldMk cId="3887834101" sldId="4356"/>
        </pc:sldMkLst>
      </pc:sldChg>
      <pc:sldChg chg="del">
        <pc:chgData name="Maynara de Almeida Furquim" userId="cb2f8acd-f477-4704-9f46-ae480f16722a" providerId="ADAL" clId="{D09E9578-3178-1548-9214-BF28F17ED0C3}" dt="2025-03-01T15:56:05.024" v="5000" actId="2696"/>
        <pc:sldMkLst>
          <pc:docMk/>
          <pc:sldMk cId="1027828926" sldId="4357"/>
        </pc:sldMkLst>
      </pc:sldChg>
      <pc:sldChg chg="addSp modSp mod">
        <pc:chgData name="Maynara de Almeida Furquim" userId="cb2f8acd-f477-4704-9f46-ae480f16722a" providerId="ADAL" clId="{D09E9578-3178-1548-9214-BF28F17ED0C3}" dt="2025-02-20T16:16:04.793" v="1671" actId="14100"/>
        <pc:sldMkLst>
          <pc:docMk/>
          <pc:sldMk cId="2095219051" sldId="4358"/>
        </pc:sldMkLst>
      </pc:sldChg>
      <pc:sldChg chg="del">
        <pc:chgData name="Maynara de Almeida Furquim" userId="cb2f8acd-f477-4704-9f46-ae480f16722a" providerId="ADAL" clId="{D09E9578-3178-1548-9214-BF28F17ED0C3}" dt="2025-03-01T15:55:44.953" v="4996" actId="2696"/>
        <pc:sldMkLst>
          <pc:docMk/>
          <pc:sldMk cId="2490818457" sldId="4359"/>
        </pc:sldMkLst>
      </pc:sldChg>
      <pc:sldChg chg="modSp add mod">
        <pc:chgData name="Maynara de Almeida Furquim" userId="cb2f8acd-f477-4704-9f46-ae480f16722a" providerId="ADAL" clId="{D09E9578-3178-1548-9214-BF28F17ED0C3}" dt="2025-02-20T15:37:47.339" v="496" actId="14100"/>
        <pc:sldMkLst>
          <pc:docMk/>
          <pc:sldMk cId="24358105" sldId="4360"/>
        </pc:sldMkLst>
      </pc:sldChg>
      <pc:sldChg chg="addSp modSp add mod">
        <pc:chgData name="Maynara de Almeida Furquim" userId="cb2f8acd-f477-4704-9f46-ae480f16722a" providerId="ADAL" clId="{D09E9578-3178-1548-9214-BF28F17ED0C3}" dt="2025-02-20T15:41:06.027" v="687" actId="14100"/>
        <pc:sldMkLst>
          <pc:docMk/>
          <pc:sldMk cId="2569751629" sldId="4361"/>
        </pc:sldMkLst>
      </pc:sldChg>
      <pc:sldChg chg="modSp add mod ord">
        <pc:chgData name="Maynara de Almeida Furquim" userId="cb2f8acd-f477-4704-9f46-ae480f16722a" providerId="ADAL" clId="{D09E9578-3178-1548-9214-BF28F17ED0C3}" dt="2025-02-20T15:41:31.894" v="689" actId="20578"/>
        <pc:sldMkLst>
          <pc:docMk/>
          <pc:sldMk cId="2573948515" sldId="4362"/>
        </pc:sldMkLst>
      </pc:sldChg>
      <pc:sldChg chg="addSp delSp modSp new mod">
        <pc:chgData name="Maynara de Almeida Furquim" userId="cb2f8acd-f477-4704-9f46-ae480f16722a" providerId="ADAL" clId="{D09E9578-3178-1548-9214-BF28F17ED0C3}" dt="2025-02-20T16:30:46.680" v="2416" actId="1076"/>
        <pc:sldMkLst>
          <pc:docMk/>
          <pc:sldMk cId="206617532" sldId="4363"/>
        </pc:sldMkLst>
      </pc:sldChg>
      <pc:sldChg chg="modSp add mod ord">
        <pc:chgData name="Maynara de Almeida Furquim" userId="cb2f8acd-f477-4704-9f46-ae480f16722a" providerId="ADAL" clId="{D09E9578-3178-1548-9214-BF28F17ED0C3}" dt="2025-02-20T16:34:27.582" v="2440" actId="20577"/>
        <pc:sldMkLst>
          <pc:docMk/>
          <pc:sldMk cId="2840992419" sldId="4364"/>
        </pc:sldMkLst>
      </pc:sldChg>
      <pc:sldChg chg="new del">
        <pc:chgData name="Maynara de Almeida Furquim" userId="cb2f8acd-f477-4704-9f46-ae480f16722a" providerId="ADAL" clId="{D09E9578-3178-1548-9214-BF28F17ED0C3}" dt="2025-02-20T16:30:29.990" v="2411" actId="2696"/>
        <pc:sldMkLst>
          <pc:docMk/>
          <pc:sldMk cId="3572140452" sldId="4364"/>
        </pc:sldMkLst>
      </pc:sldChg>
      <pc:sldChg chg="modSp add mod ord">
        <pc:chgData name="Maynara de Almeida Furquim" userId="cb2f8acd-f477-4704-9f46-ae480f16722a" providerId="ADAL" clId="{D09E9578-3178-1548-9214-BF28F17ED0C3}" dt="2025-02-20T16:38:52.468" v="2552" actId="20578"/>
        <pc:sldMkLst>
          <pc:docMk/>
          <pc:sldMk cId="861080955" sldId="4365"/>
        </pc:sldMkLst>
      </pc:sldChg>
      <pc:sldChg chg="addSp delSp modSp new mod">
        <pc:chgData name="Maynara de Almeida Furquim" userId="cb2f8acd-f477-4704-9f46-ae480f16722a" providerId="ADAL" clId="{D09E9578-3178-1548-9214-BF28F17ED0C3}" dt="2025-02-20T16:52:04.377" v="2988"/>
        <pc:sldMkLst>
          <pc:docMk/>
          <pc:sldMk cId="117442632" sldId="4366"/>
        </pc:sldMkLst>
      </pc:sldChg>
      <pc:sldChg chg="addSp modSp add mod ord">
        <pc:chgData name="Maynara de Almeida Furquim" userId="cb2f8acd-f477-4704-9f46-ae480f16722a" providerId="ADAL" clId="{D09E9578-3178-1548-9214-BF28F17ED0C3}" dt="2025-02-20T16:51:28.375" v="2964"/>
        <pc:sldMkLst>
          <pc:docMk/>
          <pc:sldMk cId="1940534034" sldId="4367"/>
        </pc:sldMkLst>
      </pc:sldChg>
      <pc:sldChg chg="addSp modSp add mod ord">
        <pc:chgData name="Maynara de Almeida Furquim" userId="cb2f8acd-f477-4704-9f46-ae480f16722a" providerId="ADAL" clId="{D09E9578-3178-1548-9214-BF28F17ED0C3}" dt="2025-02-20T16:50:51.824" v="2946" actId="12"/>
        <pc:sldMkLst>
          <pc:docMk/>
          <pc:sldMk cId="2197716965" sldId="4368"/>
        </pc:sldMkLst>
      </pc:sldChg>
      <pc:sldChg chg="delSp modSp add mod">
        <pc:chgData name="Maynara de Almeida Furquim" userId="cb2f8acd-f477-4704-9f46-ae480f16722a" providerId="ADAL" clId="{D09E9578-3178-1548-9214-BF28F17ED0C3}" dt="2025-02-20T16:58:00.868" v="3034" actId="403"/>
        <pc:sldMkLst>
          <pc:docMk/>
          <pc:sldMk cId="3896579637" sldId="4369"/>
        </pc:sldMkLst>
      </pc:sldChg>
      <pc:sldChg chg="modSp add mod">
        <pc:chgData name="Maynara de Almeida Furquim" userId="cb2f8acd-f477-4704-9f46-ae480f16722a" providerId="ADAL" clId="{D09E9578-3178-1548-9214-BF28F17ED0C3}" dt="2025-02-20T16:59:18.813" v="3061" actId="20577"/>
        <pc:sldMkLst>
          <pc:docMk/>
          <pc:sldMk cId="2780186971" sldId="4370"/>
        </pc:sldMkLst>
      </pc:sldChg>
      <pc:sldChg chg="modSp add mod">
        <pc:chgData name="Maynara de Almeida Furquim" userId="cb2f8acd-f477-4704-9f46-ae480f16722a" providerId="ADAL" clId="{D09E9578-3178-1548-9214-BF28F17ED0C3}" dt="2025-02-20T16:58:33.079" v="3046" actId="20577"/>
        <pc:sldMkLst>
          <pc:docMk/>
          <pc:sldMk cId="2525538301" sldId="4371"/>
        </pc:sldMkLst>
      </pc:sldChg>
      <pc:sldChg chg="modSp add mod">
        <pc:chgData name="Maynara de Almeida Furquim" userId="cb2f8acd-f477-4704-9f46-ae480f16722a" providerId="ADAL" clId="{D09E9578-3178-1548-9214-BF28F17ED0C3}" dt="2025-02-20T16:58:59.954" v="3056"/>
        <pc:sldMkLst>
          <pc:docMk/>
          <pc:sldMk cId="3122648419" sldId="4372"/>
        </pc:sldMkLst>
      </pc:sldChg>
      <pc:sldChg chg="modSp add mod">
        <pc:chgData name="Maynara de Almeida Furquim" userId="cb2f8acd-f477-4704-9f46-ae480f16722a" providerId="ADAL" clId="{D09E9578-3178-1548-9214-BF28F17ED0C3}" dt="2025-02-20T16:59:36.468" v="3066" actId="20577"/>
        <pc:sldMkLst>
          <pc:docMk/>
          <pc:sldMk cId="2024639544" sldId="4373"/>
        </pc:sldMkLst>
      </pc:sldChg>
      <pc:sldChg chg="modSp add mod">
        <pc:chgData name="Maynara de Almeida Furquim" userId="cb2f8acd-f477-4704-9f46-ae480f16722a" providerId="ADAL" clId="{D09E9578-3178-1548-9214-BF28F17ED0C3}" dt="2025-02-20T16:59:32.055" v="3065" actId="20577"/>
        <pc:sldMkLst>
          <pc:docMk/>
          <pc:sldMk cId="3084522600" sldId="4374"/>
        </pc:sldMkLst>
      </pc:sldChg>
      <pc:sldChg chg="modSp add mod">
        <pc:chgData name="Maynara de Almeida Furquim" userId="cb2f8acd-f477-4704-9f46-ae480f16722a" providerId="ADAL" clId="{D09E9578-3178-1548-9214-BF28F17ED0C3}" dt="2025-02-20T17:00:22.842" v="3096"/>
        <pc:sldMkLst>
          <pc:docMk/>
          <pc:sldMk cId="2253308585" sldId="4375"/>
        </pc:sldMkLst>
      </pc:sldChg>
      <pc:sldChg chg="modSp add mod">
        <pc:chgData name="Maynara de Almeida Furquim" userId="cb2f8acd-f477-4704-9f46-ae480f16722a" providerId="ADAL" clId="{D09E9578-3178-1548-9214-BF28F17ED0C3}" dt="2025-02-20T17:00:34.317" v="3099"/>
        <pc:sldMkLst>
          <pc:docMk/>
          <pc:sldMk cId="2541906210" sldId="4376"/>
        </pc:sldMkLst>
      </pc:sldChg>
      <pc:sldChg chg="addSp delSp modSp add mod">
        <pc:chgData name="Maynara de Almeida Furquim" userId="cb2f8acd-f477-4704-9f46-ae480f16722a" providerId="ADAL" clId="{D09E9578-3178-1548-9214-BF28F17ED0C3}" dt="2025-02-20T17:00:51.995" v="3105"/>
        <pc:sldMkLst>
          <pc:docMk/>
          <pc:sldMk cId="1160628917" sldId="4377"/>
        </pc:sldMkLst>
      </pc:sldChg>
      <pc:sldChg chg="modSp add mod">
        <pc:chgData name="Maynara de Almeida Furquim" userId="cb2f8acd-f477-4704-9f46-ae480f16722a" providerId="ADAL" clId="{D09E9578-3178-1548-9214-BF28F17ED0C3}" dt="2025-02-20T17:00:59.148" v="3108"/>
        <pc:sldMkLst>
          <pc:docMk/>
          <pc:sldMk cId="2382583228" sldId="4378"/>
        </pc:sldMkLst>
      </pc:sldChg>
      <pc:sldChg chg="modSp add mod">
        <pc:chgData name="Maynara de Almeida Furquim" userId="cb2f8acd-f477-4704-9f46-ae480f16722a" providerId="ADAL" clId="{D09E9578-3178-1548-9214-BF28F17ED0C3}" dt="2025-02-20T17:01:15.358" v="3111"/>
        <pc:sldMkLst>
          <pc:docMk/>
          <pc:sldMk cId="2024320770" sldId="4379"/>
        </pc:sldMkLst>
      </pc:sldChg>
      <pc:sldChg chg="modSp add mod">
        <pc:chgData name="Maynara de Almeida Furquim" userId="cb2f8acd-f477-4704-9f46-ae480f16722a" providerId="ADAL" clId="{D09E9578-3178-1548-9214-BF28F17ED0C3}" dt="2025-02-20T17:01:39.400" v="3117" actId="20577"/>
        <pc:sldMkLst>
          <pc:docMk/>
          <pc:sldMk cId="677900263" sldId="4380"/>
        </pc:sldMkLst>
      </pc:sldChg>
      <pc:sldChg chg="modSp add mod ord">
        <pc:chgData name="Maynara de Almeida Furquim" userId="cb2f8acd-f477-4704-9f46-ae480f16722a" providerId="ADAL" clId="{D09E9578-3178-1548-9214-BF28F17ED0C3}" dt="2025-03-02T09:56:54.780" v="8732" actId="20578"/>
        <pc:sldMkLst>
          <pc:docMk/>
          <pc:sldMk cId="4049571944" sldId="4381"/>
        </pc:sldMkLst>
      </pc:sldChg>
      <pc:sldChg chg="modSp add mod">
        <pc:chgData name="Maynara de Almeida Furquim" userId="cb2f8acd-f477-4704-9f46-ae480f16722a" providerId="ADAL" clId="{D09E9578-3178-1548-9214-BF28F17ED0C3}" dt="2025-02-20T17:02:11.589" v="3125"/>
        <pc:sldMkLst>
          <pc:docMk/>
          <pc:sldMk cId="3521630136" sldId="4382"/>
        </pc:sldMkLst>
      </pc:sldChg>
      <pc:sldChg chg="modSp add mod">
        <pc:chgData name="Maynara de Almeida Furquim" userId="cb2f8acd-f477-4704-9f46-ae480f16722a" providerId="ADAL" clId="{D09E9578-3178-1548-9214-BF28F17ED0C3}" dt="2025-02-20T17:02:28.430" v="3130" actId="20577"/>
        <pc:sldMkLst>
          <pc:docMk/>
          <pc:sldMk cId="1714994188" sldId="4383"/>
        </pc:sldMkLst>
      </pc:sldChg>
      <pc:sldChg chg="modSp del mod">
        <pc:chgData name="Maynara de Almeida Furquim" userId="cb2f8acd-f477-4704-9f46-ae480f16722a" providerId="ADAL" clId="{D09E9578-3178-1548-9214-BF28F17ED0C3}" dt="2025-03-07T08:36:26.936" v="9621" actId="2696"/>
        <pc:sldMkLst>
          <pc:docMk/>
          <pc:sldMk cId="99684886" sldId="4384"/>
        </pc:sldMkLst>
      </pc:sldChg>
      <pc:sldChg chg="modSp del mod">
        <pc:chgData name="Maynara de Almeida Furquim" userId="cb2f8acd-f477-4704-9f46-ae480f16722a" providerId="ADAL" clId="{D09E9578-3178-1548-9214-BF28F17ED0C3}" dt="2025-03-07T08:39:53.538" v="9682" actId="2696"/>
        <pc:sldMkLst>
          <pc:docMk/>
          <pc:sldMk cId="743310190" sldId="4385"/>
        </pc:sldMkLst>
      </pc:sldChg>
      <pc:sldChg chg="addSp delSp modSp mod">
        <pc:chgData name="Maynara de Almeida Furquim" userId="cb2f8acd-f477-4704-9f46-ae480f16722a" providerId="ADAL" clId="{D09E9578-3178-1548-9214-BF28F17ED0C3}" dt="2025-03-01T17:12:16.624" v="6375" actId="20577"/>
        <pc:sldMkLst>
          <pc:docMk/>
          <pc:sldMk cId="3045853204" sldId="4386"/>
        </pc:sldMkLst>
      </pc:sldChg>
      <pc:sldChg chg="modSp del mod">
        <pc:chgData name="Maynara de Almeida Furquim" userId="cb2f8acd-f477-4704-9f46-ae480f16722a" providerId="ADAL" clId="{D09E9578-3178-1548-9214-BF28F17ED0C3}" dt="2025-03-07T08:23:51.296" v="9436" actId="2696"/>
        <pc:sldMkLst>
          <pc:docMk/>
          <pc:sldMk cId="769649442" sldId="4387"/>
        </pc:sldMkLst>
      </pc:sldChg>
      <pc:sldChg chg="modSp mod">
        <pc:chgData name="Maynara de Almeida Furquim" userId="cb2f8acd-f477-4704-9f46-ae480f16722a" providerId="ADAL" clId="{D09E9578-3178-1548-9214-BF28F17ED0C3}" dt="2025-03-07T08:27:12.051" v="9466" actId="1076"/>
        <pc:sldMkLst>
          <pc:docMk/>
          <pc:sldMk cId="1374461233" sldId="4388"/>
        </pc:sldMkLst>
      </pc:sldChg>
      <pc:sldChg chg="modSp add del mod">
        <pc:chgData name="Maynara de Almeida Furquim" userId="cb2f8acd-f477-4704-9f46-ae480f16722a" providerId="ADAL" clId="{D09E9578-3178-1548-9214-BF28F17ED0C3}" dt="2025-03-07T08:31:35.207" v="9510" actId="2696"/>
        <pc:sldMkLst>
          <pc:docMk/>
          <pc:sldMk cId="622386107" sldId="4389"/>
        </pc:sldMkLst>
      </pc:sldChg>
      <pc:sldChg chg="modSp mod">
        <pc:chgData name="Maynara de Almeida Furquim" userId="cb2f8acd-f477-4704-9f46-ae480f16722a" providerId="ADAL" clId="{D09E9578-3178-1548-9214-BF28F17ED0C3}" dt="2025-03-07T08:42:23.662" v="9691" actId="404"/>
        <pc:sldMkLst>
          <pc:docMk/>
          <pc:sldMk cId="4159459676" sldId="4390"/>
        </pc:sldMkLst>
      </pc:sldChg>
      <pc:sldChg chg="modSp del mod">
        <pc:chgData name="Maynara de Almeida Furquim" userId="cb2f8acd-f477-4704-9f46-ae480f16722a" providerId="ADAL" clId="{D09E9578-3178-1548-9214-BF28F17ED0C3}" dt="2025-03-01T18:28:57.657" v="8065" actId="2696"/>
        <pc:sldMkLst>
          <pc:docMk/>
          <pc:sldMk cId="3169594756" sldId="4391"/>
        </pc:sldMkLst>
      </pc:sldChg>
      <pc:sldChg chg="del">
        <pc:chgData name="Maynara de Almeida Furquim" userId="cb2f8acd-f477-4704-9f46-ae480f16722a" providerId="ADAL" clId="{D09E9578-3178-1548-9214-BF28F17ED0C3}" dt="2025-03-01T18:32:43.246" v="8201" actId="2696"/>
        <pc:sldMkLst>
          <pc:docMk/>
          <pc:sldMk cId="3741486635" sldId="4392"/>
        </pc:sldMkLst>
      </pc:sldChg>
      <pc:sldChg chg="del">
        <pc:chgData name="Maynara de Almeida Furquim" userId="cb2f8acd-f477-4704-9f46-ae480f16722a" providerId="ADAL" clId="{D09E9578-3178-1548-9214-BF28F17ED0C3}" dt="2025-03-01T18:34:41.307" v="8246" actId="2696"/>
        <pc:sldMkLst>
          <pc:docMk/>
          <pc:sldMk cId="3862955336" sldId="4393"/>
        </pc:sldMkLst>
      </pc:sldChg>
      <pc:sldChg chg="del">
        <pc:chgData name="Maynara de Almeida Furquim" userId="cb2f8acd-f477-4704-9f46-ae480f16722a" providerId="ADAL" clId="{D09E9578-3178-1548-9214-BF28F17ED0C3}" dt="2025-03-01T18:37:21.832" v="8388" actId="2696"/>
        <pc:sldMkLst>
          <pc:docMk/>
          <pc:sldMk cId="3482163605" sldId="4394"/>
        </pc:sldMkLst>
      </pc:sldChg>
      <pc:sldChg chg="add del">
        <pc:chgData name="Maynara de Almeida Furquim" userId="cb2f8acd-f477-4704-9f46-ae480f16722a" providerId="ADAL" clId="{D09E9578-3178-1548-9214-BF28F17ED0C3}" dt="2025-03-02T09:56:44.315" v="8730" actId="2696"/>
        <pc:sldMkLst>
          <pc:docMk/>
          <pc:sldMk cId="4182630788" sldId="4395"/>
        </pc:sldMkLst>
      </pc:sldChg>
      <pc:sldChg chg="del">
        <pc:chgData name="Maynara de Almeida Furquim" userId="cb2f8acd-f477-4704-9f46-ae480f16722a" providerId="ADAL" clId="{D09E9578-3178-1548-9214-BF28F17ED0C3}" dt="2025-03-02T10:02:22.435" v="8990" actId="2696"/>
        <pc:sldMkLst>
          <pc:docMk/>
          <pc:sldMk cId="1590969963" sldId="4396"/>
        </pc:sldMkLst>
      </pc:sldChg>
      <pc:sldChg chg="modSp del mod">
        <pc:chgData name="Maynara de Almeida Furquim" userId="cb2f8acd-f477-4704-9f46-ae480f16722a" providerId="ADAL" clId="{D09E9578-3178-1548-9214-BF28F17ED0C3}" dt="2025-03-02T10:09:41.195" v="9207" actId="2696"/>
        <pc:sldMkLst>
          <pc:docMk/>
          <pc:sldMk cId="469174218" sldId="4397"/>
        </pc:sldMkLst>
      </pc:sldChg>
      <pc:sldChg chg="modSp mod addCm">
        <pc:chgData name="Maynara de Almeida Furquim" userId="cb2f8acd-f477-4704-9f46-ae480f16722a" providerId="ADAL" clId="{D09E9578-3178-1548-9214-BF28F17ED0C3}" dt="2025-03-07T10:36:14.540" v="10068"/>
        <pc:sldMkLst>
          <pc:docMk/>
          <pc:sldMk cId="3015793550" sldId="4398"/>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D09E9578-3178-1548-9214-BF28F17ED0C3}" dt="2025-03-07T10:36:14.540" v="10068"/>
              <pc2:cmMkLst xmlns:pc2="http://schemas.microsoft.com/office/powerpoint/2019/9/main/command">
                <pc:docMk/>
                <pc:sldMk cId="3015793550" sldId="4398"/>
                <pc2:cmMk id="{F7AEBC33-9993-0945-A40D-2EA1A8D5AB5D}"/>
              </pc2:cmMkLst>
            </pc226:cmChg>
          </p:ext>
        </pc:extLst>
      </pc:sldChg>
      <pc:sldChg chg="addSp delSp modSp new mod modClrScheme chgLayout">
        <pc:chgData name="Maynara de Almeida Furquim" userId="cb2f8acd-f477-4704-9f46-ae480f16722a" providerId="ADAL" clId="{D09E9578-3178-1548-9214-BF28F17ED0C3}" dt="2025-03-01T14:57:04.610" v="3679" actId="113"/>
        <pc:sldMkLst>
          <pc:docMk/>
          <pc:sldMk cId="2685419756" sldId="4399"/>
        </pc:sldMkLst>
      </pc:sldChg>
      <pc:sldChg chg="addSp delSp modSp new mod">
        <pc:chgData name="Maynara de Almeida Furquim" userId="cb2f8acd-f477-4704-9f46-ae480f16722a" providerId="ADAL" clId="{D09E9578-3178-1548-9214-BF28F17ED0C3}" dt="2025-03-01T14:56:57.917" v="3678" actId="113"/>
        <pc:sldMkLst>
          <pc:docMk/>
          <pc:sldMk cId="1269555117" sldId="4400"/>
        </pc:sldMkLst>
      </pc:sldChg>
      <pc:sldChg chg="modSp add mod">
        <pc:chgData name="Maynara de Almeida Furquim" userId="cb2f8acd-f477-4704-9f46-ae480f16722a" providerId="ADAL" clId="{D09E9578-3178-1548-9214-BF28F17ED0C3}" dt="2025-03-01T14:57:16.412" v="3686" actId="6549"/>
        <pc:sldMkLst>
          <pc:docMk/>
          <pc:sldMk cId="968714905" sldId="4401"/>
        </pc:sldMkLst>
      </pc:sldChg>
      <pc:sldChg chg="modSp add mod addCm modCm">
        <pc:chgData name="Maynara de Almeida Furquim" userId="cb2f8acd-f477-4704-9f46-ae480f16722a" providerId="ADAL" clId="{D09E9578-3178-1548-9214-BF28F17ED0C3}" dt="2025-03-07T15:32:45.536" v="10080"/>
        <pc:sldMkLst>
          <pc:docMk/>
          <pc:sldMk cId="3491608811" sldId="4402"/>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D09E9578-3178-1548-9214-BF28F17ED0C3}" dt="2025-03-07T15:32:45.536" v="10080"/>
              <pc2:cmMkLst xmlns:pc2="http://schemas.microsoft.com/office/powerpoint/2019/9/main/command">
                <pc:docMk/>
                <pc:sldMk cId="3491608811" sldId="4402"/>
                <pc2:cmMk id="{4DE8A83B-9C81-4540-8107-9D60535FBFD3}"/>
              </pc2:cmMkLst>
            </pc226:cmChg>
          </p:ext>
        </pc:extLst>
      </pc:sldChg>
      <pc:sldChg chg="add del ord">
        <pc:chgData name="Maynara de Almeida Furquim" userId="cb2f8acd-f477-4704-9f46-ae480f16722a" providerId="ADAL" clId="{D09E9578-3178-1548-9214-BF28F17ED0C3}" dt="2025-03-01T14:49:33.773" v="3264" actId="2696"/>
        <pc:sldMkLst>
          <pc:docMk/>
          <pc:sldMk cId="1449867009" sldId="4403"/>
        </pc:sldMkLst>
      </pc:sldChg>
      <pc:sldChg chg="addSp delSp modSp add mod chgLayout">
        <pc:chgData name="Maynara de Almeida Furquim" userId="cb2f8acd-f477-4704-9f46-ae480f16722a" providerId="ADAL" clId="{D09E9578-3178-1548-9214-BF28F17ED0C3}" dt="2025-03-01T18:15:56.693" v="7865" actId="20577"/>
        <pc:sldMkLst>
          <pc:docMk/>
          <pc:sldMk cId="2422691862" sldId="4403"/>
        </pc:sldMkLst>
      </pc:sldChg>
      <pc:sldChg chg="addSp modSp add mod modNotesTx">
        <pc:chgData name="Maynara de Almeida Furquim" userId="cb2f8acd-f477-4704-9f46-ae480f16722a" providerId="ADAL" clId="{D09E9578-3178-1548-9214-BF28F17ED0C3}" dt="2025-03-01T17:36:55.594" v="7211" actId="20577"/>
        <pc:sldMkLst>
          <pc:docMk/>
          <pc:sldMk cId="207878688" sldId="4404"/>
        </pc:sldMkLst>
      </pc:sldChg>
      <pc:sldChg chg="add del">
        <pc:chgData name="Maynara de Almeida Furquim" userId="cb2f8acd-f477-4704-9f46-ae480f16722a" providerId="ADAL" clId="{D09E9578-3178-1548-9214-BF28F17ED0C3}" dt="2025-03-01T15:08:30.890" v="3797" actId="2696"/>
        <pc:sldMkLst>
          <pc:docMk/>
          <pc:sldMk cId="1021967347" sldId="4405"/>
        </pc:sldMkLst>
      </pc:sldChg>
      <pc:sldChg chg="add del">
        <pc:chgData name="Maynara de Almeida Furquim" userId="cb2f8acd-f477-4704-9f46-ae480f16722a" providerId="ADAL" clId="{D09E9578-3178-1548-9214-BF28F17ED0C3}" dt="2025-03-01T15:07:50.916" v="3778" actId="2696"/>
        <pc:sldMkLst>
          <pc:docMk/>
          <pc:sldMk cId="2780351162" sldId="4405"/>
        </pc:sldMkLst>
      </pc:sldChg>
      <pc:sldChg chg="modSp add mod ord addCm modCm">
        <pc:chgData name="Maynara de Almeida Furquim" userId="cb2f8acd-f477-4704-9f46-ae480f16722a" providerId="ADAL" clId="{D09E9578-3178-1548-9214-BF28F17ED0C3}" dt="2025-03-07T08:40:38.525" v="9684"/>
        <pc:sldMkLst>
          <pc:docMk/>
          <pc:sldMk cId="3369689606" sldId="4406"/>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D09E9578-3178-1548-9214-BF28F17ED0C3}" dt="2025-03-07T08:40:38.525" v="9684"/>
              <pc2:cmMkLst xmlns:pc2="http://schemas.microsoft.com/office/powerpoint/2019/9/main/command">
                <pc:docMk/>
                <pc:sldMk cId="3369689606" sldId="4406"/>
                <pc2:cmMk id="{861EBA3C-440B-CF4A-90A1-6C057184ADDD}"/>
              </pc2:cmMkLst>
            </pc226:cmChg>
          </p:ext>
        </pc:extLst>
      </pc:sldChg>
      <pc:sldChg chg="new del">
        <pc:chgData name="Maynara de Almeida Furquim" userId="cb2f8acd-f477-4704-9f46-ae480f16722a" providerId="ADAL" clId="{D09E9578-3178-1548-9214-BF28F17ED0C3}" dt="2025-03-01T14:58:58.048" v="3722" actId="2696"/>
        <pc:sldMkLst>
          <pc:docMk/>
          <pc:sldMk cId="851401608" sldId="4407"/>
        </pc:sldMkLst>
      </pc:sldChg>
      <pc:sldChg chg="delSp modSp add mod">
        <pc:chgData name="Maynara de Almeida Furquim" userId="cb2f8acd-f477-4704-9f46-ae480f16722a" providerId="ADAL" clId="{D09E9578-3178-1548-9214-BF28F17ED0C3}" dt="2025-03-01T15:01:49.498" v="3777" actId="20577"/>
        <pc:sldMkLst>
          <pc:docMk/>
          <pc:sldMk cId="651909781" sldId="4408"/>
        </pc:sldMkLst>
      </pc:sldChg>
      <pc:sldChg chg="modSp add mod modNotesTx">
        <pc:chgData name="Maynara de Almeida Furquim" userId="cb2f8acd-f477-4704-9f46-ae480f16722a" providerId="ADAL" clId="{D09E9578-3178-1548-9214-BF28F17ED0C3}" dt="2025-03-01T15:16:19.947" v="4046" actId="20577"/>
        <pc:sldMkLst>
          <pc:docMk/>
          <pc:sldMk cId="4118396270" sldId="4409"/>
        </pc:sldMkLst>
      </pc:sldChg>
      <pc:sldChg chg="addSp modSp add mod ord modNotesTx">
        <pc:chgData name="Maynara de Almeida Furquim" userId="cb2f8acd-f477-4704-9f46-ae480f16722a" providerId="ADAL" clId="{D09E9578-3178-1548-9214-BF28F17ED0C3}" dt="2025-03-01T15:18:09.160" v="4070" actId="20577"/>
        <pc:sldMkLst>
          <pc:docMk/>
          <pc:sldMk cId="819452182" sldId="4410"/>
        </pc:sldMkLst>
      </pc:sldChg>
      <pc:sldChg chg="modSp add mod modNotesTx">
        <pc:chgData name="Maynara de Almeida Furquim" userId="cb2f8acd-f477-4704-9f46-ae480f16722a" providerId="ADAL" clId="{D09E9578-3178-1548-9214-BF28F17ED0C3}" dt="2025-03-01T15:21:38.470" v="4171" actId="20577"/>
        <pc:sldMkLst>
          <pc:docMk/>
          <pc:sldMk cId="169683045" sldId="4411"/>
        </pc:sldMkLst>
      </pc:sldChg>
      <pc:sldChg chg="modSp add mod ord">
        <pc:chgData name="Maynara de Almeida Furquim" userId="cb2f8acd-f477-4704-9f46-ae480f16722a" providerId="ADAL" clId="{D09E9578-3178-1548-9214-BF28F17ED0C3}" dt="2025-03-01T15:31:18.666" v="4196" actId="20577"/>
        <pc:sldMkLst>
          <pc:docMk/>
          <pc:sldMk cId="2613127463" sldId="4412"/>
        </pc:sldMkLst>
      </pc:sldChg>
      <pc:sldChg chg="modSp add del mod">
        <pc:chgData name="Maynara de Almeida Furquim" userId="cb2f8acd-f477-4704-9f46-ae480f16722a" providerId="ADAL" clId="{D09E9578-3178-1548-9214-BF28F17ED0C3}" dt="2025-03-01T15:34:18.071" v="4268" actId="20577"/>
        <pc:sldMkLst>
          <pc:docMk/>
          <pc:sldMk cId="3234466040" sldId="4413"/>
        </pc:sldMkLst>
      </pc:sldChg>
      <pc:sldChg chg="modSp add mod ord modNotesTx">
        <pc:chgData name="Maynara de Almeida Furquim" userId="cb2f8acd-f477-4704-9f46-ae480f16722a" providerId="ADAL" clId="{D09E9578-3178-1548-9214-BF28F17ED0C3}" dt="2025-03-01T15:40:29.321" v="4515" actId="20577"/>
        <pc:sldMkLst>
          <pc:docMk/>
          <pc:sldMk cId="2441717163" sldId="4414"/>
        </pc:sldMkLst>
      </pc:sldChg>
      <pc:sldChg chg="modSp add mod">
        <pc:chgData name="Maynara de Almeida Furquim" userId="cb2f8acd-f477-4704-9f46-ae480f16722a" providerId="ADAL" clId="{D09E9578-3178-1548-9214-BF28F17ED0C3}" dt="2025-03-01T16:02:58.435" v="5210" actId="113"/>
        <pc:sldMkLst>
          <pc:docMk/>
          <pc:sldMk cId="1649618614" sldId="4415"/>
        </pc:sldMkLst>
      </pc:sldChg>
      <pc:sldChg chg="modSp add mod">
        <pc:chgData name="Maynara de Almeida Furquim" userId="cb2f8acd-f477-4704-9f46-ae480f16722a" providerId="ADAL" clId="{D09E9578-3178-1548-9214-BF28F17ED0C3}" dt="2025-03-01T16:01:39.778" v="5134" actId="20577"/>
        <pc:sldMkLst>
          <pc:docMk/>
          <pc:sldMk cId="1266737435" sldId="4416"/>
        </pc:sldMkLst>
      </pc:sldChg>
      <pc:sldChg chg="addSp delSp modSp add del mod">
        <pc:chgData name="Maynara de Almeida Furquim" userId="cb2f8acd-f477-4704-9f46-ae480f16722a" providerId="ADAL" clId="{D09E9578-3178-1548-9214-BF28F17ED0C3}" dt="2025-03-01T15:50:51.434" v="4686" actId="2696"/>
        <pc:sldMkLst>
          <pc:docMk/>
          <pc:sldMk cId="709618810" sldId="4417"/>
        </pc:sldMkLst>
      </pc:sldChg>
      <pc:sldChg chg="modSp add mod">
        <pc:chgData name="Maynara de Almeida Furquim" userId="cb2f8acd-f477-4704-9f46-ae480f16722a" providerId="ADAL" clId="{D09E9578-3178-1548-9214-BF28F17ED0C3}" dt="2025-03-01T15:20:08.435" v="4159" actId="21"/>
        <pc:sldMkLst>
          <pc:docMk/>
          <pc:sldMk cId="722730609" sldId="4418"/>
        </pc:sldMkLst>
      </pc:sldChg>
      <pc:sldChg chg="modSp add mod ord">
        <pc:chgData name="Maynara de Almeida Furquim" userId="cb2f8acd-f477-4704-9f46-ae480f16722a" providerId="ADAL" clId="{D09E9578-3178-1548-9214-BF28F17ED0C3}" dt="2025-03-01T15:32:26.007" v="4222" actId="20577"/>
        <pc:sldMkLst>
          <pc:docMk/>
          <pc:sldMk cId="2350178249" sldId="4419"/>
        </pc:sldMkLst>
      </pc:sldChg>
      <pc:sldChg chg="addSp delSp modSp new mod">
        <pc:chgData name="Maynara de Almeida Furquim" userId="cb2f8acd-f477-4704-9f46-ae480f16722a" providerId="ADAL" clId="{D09E9578-3178-1548-9214-BF28F17ED0C3}" dt="2025-03-01T15:45:16.506" v="4644" actId="962"/>
        <pc:sldMkLst>
          <pc:docMk/>
          <pc:sldMk cId="3355762186" sldId="4420"/>
        </pc:sldMkLst>
      </pc:sldChg>
      <pc:sldChg chg="modSp add mod ord">
        <pc:chgData name="Maynara de Almeida Furquim" userId="cb2f8acd-f477-4704-9f46-ae480f16722a" providerId="ADAL" clId="{D09E9578-3178-1548-9214-BF28F17ED0C3}" dt="2025-03-01T15:51:16.634" v="4729" actId="20577"/>
        <pc:sldMkLst>
          <pc:docMk/>
          <pc:sldMk cId="816927332" sldId="4421"/>
        </pc:sldMkLst>
      </pc:sldChg>
      <pc:sldChg chg="modSp add mod">
        <pc:chgData name="Maynara de Almeida Furquim" userId="cb2f8acd-f477-4704-9f46-ae480f16722a" providerId="ADAL" clId="{D09E9578-3178-1548-9214-BF28F17ED0C3}" dt="2025-03-01T15:56:48.153" v="5003" actId="20577"/>
        <pc:sldMkLst>
          <pc:docMk/>
          <pc:sldMk cId="1804009212" sldId="4422"/>
        </pc:sldMkLst>
      </pc:sldChg>
      <pc:sldChg chg="modSp add mod">
        <pc:chgData name="Maynara de Almeida Furquim" userId="cb2f8acd-f477-4704-9f46-ae480f16722a" providerId="ADAL" clId="{D09E9578-3178-1548-9214-BF28F17ED0C3}" dt="2025-03-07T08:43:53.005" v="9721" actId="20577"/>
        <pc:sldMkLst>
          <pc:docMk/>
          <pc:sldMk cId="2748705481" sldId="4423"/>
        </pc:sldMkLst>
      </pc:sldChg>
      <pc:sldChg chg="modSp add mod">
        <pc:chgData name="Maynara de Almeida Furquim" userId="cb2f8acd-f477-4704-9f46-ae480f16722a" providerId="ADAL" clId="{D09E9578-3178-1548-9214-BF28F17ED0C3}" dt="2025-03-07T08:43:30.174" v="9715" actId="207"/>
        <pc:sldMkLst>
          <pc:docMk/>
          <pc:sldMk cId="2304274481" sldId="4424"/>
        </pc:sldMkLst>
      </pc:sldChg>
      <pc:sldChg chg="modSp add mod">
        <pc:chgData name="Maynara de Almeida Furquim" userId="cb2f8acd-f477-4704-9f46-ae480f16722a" providerId="ADAL" clId="{D09E9578-3178-1548-9214-BF28F17ED0C3}" dt="2025-03-07T08:45:03.916" v="9755" actId="6549"/>
        <pc:sldMkLst>
          <pc:docMk/>
          <pc:sldMk cId="2608476424" sldId="4425"/>
        </pc:sldMkLst>
      </pc:sldChg>
      <pc:sldChg chg="modSp add mod ord">
        <pc:chgData name="Maynara de Almeida Furquim" userId="cb2f8acd-f477-4704-9f46-ae480f16722a" providerId="ADAL" clId="{D09E9578-3178-1548-9214-BF28F17ED0C3}" dt="2025-03-01T18:22:11.277" v="7973" actId="113"/>
        <pc:sldMkLst>
          <pc:docMk/>
          <pc:sldMk cId="1497489025" sldId="4426"/>
        </pc:sldMkLst>
      </pc:sldChg>
      <pc:sldChg chg="modSp add mod ord">
        <pc:chgData name="Maynara de Almeida Furquim" userId="cb2f8acd-f477-4704-9f46-ae480f16722a" providerId="ADAL" clId="{D09E9578-3178-1548-9214-BF28F17ED0C3}" dt="2025-03-01T18:32:09.274" v="8200" actId="20577"/>
        <pc:sldMkLst>
          <pc:docMk/>
          <pc:sldMk cId="3773208225" sldId="4427"/>
        </pc:sldMkLst>
      </pc:sldChg>
      <pc:sldChg chg="modSp add mod">
        <pc:chgData name="Maynara de Almeida Furquim" userId="cb2f8acd-f477-4704-9f46-ae480f16722a" providerId="ADAL" clId="{D09E9578-3178-1548-9214-BF28F17ED0C3}" dt="2025-03-01T18:28:30.797" v="8064" actId="113"/>
        <pc:sldMkLst>
          <pc:docMk/>
          <pc:sldMk cId="1302733269" sldId="4428"/>
        </pc:sldMkLst>
      </pc:sldChg>
      <pc:sldChg chg="add del">
        <pc:chgData name="Maynara de Almeida Furquim" userId="cb2f8acd-f477-4704-9f46-ae480f16722a" providerId="ADAL" clId="{D09E9578-3178-1548-9214-BF28F17ED0C3}" dt="2025-03-01T18:29:49.865" v="8068" actId="2696"/>
        <pc:sldMkLst>
          <pc:docMk/>
          <pc:sldMk cId="144501534" sldId="4429"/>
        </pc:sldMkLst>
      </pc:sldChg>
      <pc:sldChg chg="add del">
        <pc:chgData name="Maynara de Almeida Furquim" userId="cb2f8acd-f477-4704-9f46-ae480f16722a" providerId="ADAL" clId="{D09E9578-3178-1548-9214-BF28F17ED0C3}" dt="2025-03-01T18:33:32.497" v="8208" actId="2696"/>
        <pc:sldMkLst>
          <pc:docMk/>
          <pc:sldMk cId="327081462" sldId="4430"/>
        </pc:sldMkLst>
      </pc:sldChg>
      <pc:sldChg chg="add del">
        <pc:chgData name="Maynara de Almeida Furquim" userId="cb2f8acd-f477-4704-9f46-ae480f16722a" providerId="ADAL" clId="{D09E9578-3178-1548-9214-BF28F17ED0C3}" dt="2025-03-01T18:32:51.463" v="8203" actId="2696"/>
        <pc:sldMkLst>
          <pc:docMk/>
          <pc:sldMk cId="2753418955" sldId="4431"/>
        </pc:sldMkLst>
      </pc:sldChg>
      <pc:sldChg chg="add del">
        <pc:chgData name="Maynara de Almeida Furquim" userId="cb2f8acd-f477-4704-9f46-ae480f16722a" providerId="ADAL" clId="{D09E9578-3178-1548-9214-BF28F17ED0C3}" dt="2025-03-01T18:37:12.364" v="8386" actId="2696"/>
        <pc:sldMkLst>
          <pc:docMk/>
          <pc:sldMk cId="2724132598" sldId="4432"/>
        </pc:sldMkLst>
      </pc:sldChg>
      <pc:sldChg chg="add del">
        <pc:chgData name="Maynara de Almeida Furquim" userId="cb2f8acd-f477-4704-9f46-ae480f16722a" providerId="ADAL" clId="{D09E9578-3178-1548-9214-BF28F17ED0C3}" dt="2025-03-01T18:37:12.868" v="8387" actId="2696"/>
        <pc:sldMkLst>
          <pc:docMk/>
          <pc:sldMk cId="3424709951" sldId="4433"/>
        </pc:sldMkLst>
      </pc:sldChg>
      <pc:sldChg chg="add del ord">
        <pc:chgData name="Maynara de Almeida Furquim" userId="cb2f8acd-f477-4704-9f46-ae480f16722a" providerId="ADAL" clId="{D09E9578-3178-1548-9214-BF28F17ED0C3}" dt="2025-03-01T16:04:11.070" v="5224" actId="2696"/>
        <pc:sldMkLst>
          <pc:docMk/>
          <pc:sldMk cId="85201068" sldId="4434"/>
        </pc:sldMkLst>
      </pc:sldChg>
      <pc:sldChg chg="add del ord">
        <pc:chgData name="Maynara de Almeida Furquim" userId="cb2f8acd-f477-4704-9f46-ae480f16722a" providerId="ADAL" clId="{D09E9578-3178-1548-9214-BF28F17ED0C3}" dt="2025-03-01T16:04:10.160" v="5223" actId="2696"/>
        <pc:sldMkLst>
          <pc:docMk/>
          <pc:sldMk cId="1553012177" sldId="4435"/>
        </pc:sldMkLst>
      </pc:sldChg>
      <pc:sldChg chg="add del">
        <pc:chgData name="Maynara de Almeida Furquim" userId="cb2f8acd-f477-4704-9f46-ae480f16722a" providerId="ADAL" clId="{D09E9578-3178-1548-9214-BF28F17ED0C3}" dt="2025-03-02T09:56:58.975" v="8733" actId="2696"/>
        <pc:sldMkLst>
          <pc:docMk/>
          <pc:sldMk cId="2985818419" sldId="4436"/>
        </pc:sldMkLst>
      </pc:sldChg>
      <pc:sldChg chg="add del">
        <pc:chgData name="Maynara de Almeida Furquim" userId="cb2f8acd-f477-4704-9f46-ae480f16722a" providerId="ADAL" clId="{D09E9578-3178-1548-9214-BF28F17ED0C3}" dt="2025-03-02T09:56:59.887" v="8734" actId="2696"/>
        <pc:sldMkLst>
          <pc:docMk/>
          <pc:sldMk cId="1903615064" sldId="4437"/>
        </pc:sldMkLst>
      </pc:sldChg>
      <pc:sldChg chg="modSp add mod">
        <pc:chgData name="Maynara de Almeida Furquim" userId="cb2f8acd-f477-4704-9f46-ae480f16722a" providerId="ADAL" clId="{D09E9578-3178-1548-9214-BF28F17ED0C3}" dt="2025-03-02T09:56:40.673" v="8729" actId="20577"/>
        <pc:sldMkLst>
          <pc:docMk/>
          <pc:sldMk cId="1770553652" sldId="4438"/>
        </pc:sldMkLst>
      </pc:sldChg>
      <pc:sldChg chg="modSp add mod">
        <pc:chgData name="Maynara de Almeida Furquim" userId="cb2f8acd-f477-4704-9f46-ae480f16722a" providerId="ADAL" clId="{D09E9578-3178-1548-9214-BF28F17ED0C3}" dt="2025-03-02T09:54:07.673" v="8696" actId="20577"/>
        <pc:sldMkLst>
          <pc:docMk/>
          <pc:sldMk cId="325179555" sldId="4439"/>
        </pc:sldMkLst>
      </pc:sldChg>
      <pc:sldChg chg="modSp add mod ord">
        <pc:chgData name="Maynara de Almeida Furquim" userId="cb2f8acd-f477-4704-9f46-ae480f16722a" providerId="ADAL" clId="{D09E9578-3178-1548-9214-BF28F17ED0C3}" dt="2025-03-02T10:09:36.559" v="9206" actId="20577"/>
        <pc:sldMkLst>
          <pc:docMk/>
          <pc:sldMk cId="3380493049" sldId="4440"/>
        </pc:sldMkLst>
      </pc:sldChg>
      <pc:sldChg chg="add del">
        <pc:chgData name="Maynara de Almeida Furquim" userId="cb2f8acd-f477-4704-9f46-ae480f16722a" providerId="ADAL" clId="{D09E9578-3178-1548-9214-BF28F17ED0C3}" dt="2025-03-02T10:04:27.877" v="9003" actId="2696"/>
        <pc:sldMkLst>
          <pc:docMk/>
          <pc:sldMk cId="3605956224" sldId="4441"/>
        </pc:sldMkLst>
      </pc:sldChg>
      <pc:sldChg chg="modSp add mod">
        <pc:chgData name="Maynara de Almeida Furquim" userId="cb2f8acd-f477-4704-9f46-ae480f16722a" providerId="ADAL" clId="{D09E9578-3178-1548-9214-BF28F17ED0C3}" dt="2025-03-02T10:17:47.468" v="9269" actId="20577"/>
        <pc:sldMkLst>
          <pc:docMk/>
          <pc:sldMk cId="2146203750" sldId="4442"/>
        </pc:sldMkLst>
      </pc:sldChg>
      <pc:sldChg chg="add del">
        <pc:chgData name="Maynara de Almeida Furquim" userId="cb2f8acd-f477-4704-9f46-ae480f16722a" providerId="ADAL" clId="{D09E9578-3178-1548-9214-BF28F17ED0C3}" dt="2025-03-02T10:18:54.853" v="9274" actId="2696"/>
        <pc:sldMkLst>
          <pc:docMk/>
          <pc:sldMk cId="4142216742" sldId="4443"/>
        </pc:sldMkLst>
      </pc:sldChg>
      <pc:sldChg chg="addSp delSp modSp add mod">
        <pc:chgData name="Maynara de Almeida Furquim" userId="cb2f8acd-f477-4704-9f46-ae480f16722a" providerId="ADAL" clId="{D09E9578-3178-1548-9214-BF28F17ED0C3}" dt="2025-03-01T17:44:50.047" v="7310" actId="20577"/>
        <pc:sldMkLst>
          <pc:docMk/>
          <pc:sldMk cId="3729497543" sldId="4444"/>
        </pc:sldMkLst>
      </pc:sldChg>
      <pc:sldChg chg="add del">
        <pc:chgData name="Maynara de Almeida Furquim" userId="cb2f8acd-f477-4704-9f46-ae480f16722a" providerId="ADAL" clId="{D09E9578-3178-1548-9214-BF28F17ED0C3}" dt="2025-03-01T16:25:49.077" v="5625" actId="2696"/>
        <pc:sldMkLst>
          <pc:docMk/>
          <pc:sldMk cId="443044704" sldId="4445"/>
        </pc:sldMkLst>
      </pc:sldChg>
      <pc:sldChg chg="modSp new mod addCm modCm">
        <pc:chgData name="Maynara de Almeida Furquim" userId="cb2f8acd-f477-4704-9f46-ae480f16722a" providerId="ADAL" clId="{D09E9578-3178-1548-9214-BF28F17ED0C3}" dt="2025-03-07T10:29:49.280" v="9999"/>
        <pc:sldMkLst>
          <pc:docMk/>
          <pc:sldMk cId="898361627" sldId="4445"/>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D09E9578-3178-1548-9214-BF28F17ED0C3}" dt="2025-03-07T10:29:49.280" v="9999"/>
              <pc2:cmMkLst xmlns:pc2="http://schemas.microsoft.com/office/powerpoint/2019/9/main/command">
                <pc:docMk/>
                <pc:sldMk cId="898361627" sldId="4445"/>
                <pc2:cmMk id="{8BA44526-6538-CE4C-86B1-277D0771C5D4}"/>
              </pc2:cmMkLst>
            </pc226:cmChg>
          </p:ext>
        </pc:extLst>
      </pc:sldChg>
      <pc:sldChg chg="add del">
        <pc:chgData name="Maynara de Almeida Furquim" userId="cb2f8acd-f477-4704-9f46-ae480f16722a" providerId="ADAL" clId="{D09E9578-3178-1548-9214-BF28F17ED0C3}" dt="2025-03-01T17:55:36.506" v="7586" actId="2696"/>
        <pc:sldMkLst>
          <pc:docMk/>
          <pc:sldMk cId="3947881110" sldId="4446"/>
        </pc:sldMkLst>
      </pc:sldChg>
      <pc:sldChg chg="add del">
        <pc:chgData name="Maynara de Almeida Furquim" userId="cb2f8acd-f477-4704-9f46-ae480f16722a" providerId="ADAL" clId="{D09E9578-3178-1548-9214-BF28F17ED0C3}" dt="2025-03-01T17:17:14.913" v="6618" actId="2696"/>
        <pc:sldMkLst>
          <pc:docMk/>
          <pc:sldMk cId="1972143972" sldId="4447"/>
        </pc:sldMkLst>
      </pc:sldChg>
      <pc:sldChg chg="delSp add del mod">
        <pc:chgData name="Maynara de Almeida Furquim" userId="cb2f8acd-f477-4704-9f46-ae480f16722a" providerId="ADAL" clId="{D09E9578-3178-1548-9214-BF28F17ED0C3}" dt="2025-03-01T17:11:10.582" v="6299" actId="2696"/>
        <pc:sldMkLst>
          <pc:docMk/>
          <pc:sldMk cId="61134206" sldId="4448"/>
        </pc:sldMkLst>
      </pc:sldChg>
      <pc:sldChg chg="delSp add del mod">
        <pc:chgData name="Maynara de Almeida Furquim" userId="cb2f8acd-f477-4704-9f46-ae480f16722a" providerId="ADAL" clId="{D09E9578-3178-1548-9214-BF28F17ED0C3}" dt="2025-03-01T17:02:45.026" v="6073" actId="2696"/>
        <pc:sldMkLst>
          <pc:docMk/>
          <pc:sldMk cId="986441784" sldId="4448"/>
        </pc:sldMkLst>
      </pc:sldChg>
      <pc:sldChg chg="addSp modSp add mod">
        <pc:chgData name="Maynara de Almeida Furquim" userId="cb2f8acd-f477-4704-9f46-ae480f16722a" providerId="ADAL" clId="{D09E9578-3178-1548-9214-BF28F17ED0C3}" dt="2025-03-01T17:18:33.733" v="6663" actId="20577"/>
        <pc:sldMkLst>
          <pc:docMk/>
          <pc:sldMk cId="1593050209" sldId="4448"/>
        </pc:sldMkLst>
      </pc:sldChg>
      <pc:sldChg chg="addSp delSp modSp add mod">
        <pc:chgData name="Maynara de Almeida Furquim" userId="cb2f8acd-f477-4704-9f46-ae480f16722a" providerId="ADAL" clId="{D09E9578-3178-1548-9214-BF28F17ED0C3}" dt="2025-03-01T17:49:32.239" v="7415" actId="20577"/>
        <pc:sldMkLst>
          <pc:docMk/>
          <pc:sldMk cId="3162608485" sldId="4449"/>
        </pc:sldMkLst>
      </pc:sldChg>
      <pc:sldChg chg="addSp delSp modSp add mod">
        <pc:chgData name="Maynara de Almeida Furquim" userId="cb2f8acd-f477-4704-9f46-ae480f16722a" providerId="ADAL" clId="{D09E9578-3178-1548-9214-BF28F17ED0C3}" dt="2025-03-01T17:45:06.337" v="7312" actId="20577"/>
        <pc:sldMkLst>
          <pc:docMk/>
          <pc:sldMk cId="3271555443" sldId="4450"/>
        </pc:sldMkLst>
      </pc:sldChg>
      <pc:sldChg chg="addSp delSp modSp add mod">
        <pc:chgData name="Maynara de Almeida Furquim" userId="cb2f8acd-f477-4704-9f46-ae480f16722a" providerId="ADAL" clId="{D09E9578-3178-1548-9214-BF28F17ED0C3}" dt="2025-03-01T17:49:27.234" v="7414" actId="20577"/>
        <pc:sldMkLst>
          <pc:docMk/>
          <pc:sldMk cId="2183976063" sldId="4451"/>
        </pc:sldMkLst>
      </pc:sldChg>
      <pc:sldChg chg="add del">
        <pc:chgData name="Maynara de Almeida Furquim" userId="cb2f8acd-f477-4704-9f46-ae480f16722a" providerId="ADAL" clId="{D09E9578-3178-1548-9214-BF28F17ED0C3}" dt="2025-03-01T17:19:49.492" v="6674" actId="2696"/>
        <pc:sldMkLst>
          <pc:docMk/>
          <pc:sldMk cId="3917363491" sldId="4451"/>
        </pc:sldMkLst>
      </pc:sldChg>
      <pc:sldChg chg="addSp delSp modSp add mod">
        <pc:chgData name="Maynara de Almeida Furquim" userId="cb2f8acd-f477-4704-9f46-ae480f16722a" providerId="ADAL" clId="{D09E9578-3178-1548-9214-BF28F17ED0C3}" dt="2025-03-01T17:54:06.795" v="7566" actId="207"/>
        <pc:sldMkLst>
          <pc:docMk/>
          <pc:sldMk cId="4114937243" sldId="4452"/>
        </pc:sldMkLst>
      </pc:sldChg>
      <pc:sldChg chg="addSp delSp modSp add mod">
        <pc:chgData name="Maynara de Almeida Furquim" userId="cb2f8acd-f477-4704-9f46-ae480f16722a" providerId="ADAL" clId="{D09E9578-3178-1548-9214-BF28F17ED0C3}" dt="2025-03-01T18:02:38.563" v="7616" actId="207"/>
        <pc:sldMkLst>
          <pc:docMk/>
          <pc:sldMk cId="3044600993" sldId="4453"/>
        </pc:sldMkLst>
      </pc:sldChg>
      <pc:sldChg chg="modSp add mod ord">
        <pc:chgData name="Maynara de Almeida Furquim" userId="cb2f8acd-f477-4704-9f46-ae480f16722a" providerId="ADAL" clId="{D09E9578-3178-1548-9214-BF28F17ED0C3}" dt="2025-03-01T18:36:12.097" v="8333" actId="20577"/>
        <pc:sldMkLst>
          <pc:docMk/>
          <pc:sldMk cId="3124885511" sldId="4454"/>
        </pc:sldMkLst>
      </pc:sldChg>
      <pc:sldChg chg="new del">
        <pc:chgData name="Maynara de Almeida Furquim" userId="cb2f8acd-f477-4704-9f46-ae480f16722a" providerId="ADAL" clId="{D09E9578-3178-1548-9214-BF28F17ED0C3}" dt="2025-03-01T17:25:09.891" v="7008" actId="680"/>
        <pc:sldMkLst>
          <pc:docMk/>
          <pc:sldMk cId="3171376742" sldId="4454"/>
        </pc:sldMkLst>
      </pc:sldChg>
      <pc:sldChg chg="modSp add del mod">
        <pc:chgData name="Maynara de Almeida Furquim" userId="cb2f8acd-f477-4704-9f46-ae480f16722a" providerId="ADAL" clId="{D09E9578-3178-1548-9214-BF28F17ED0C3}" dt="2025-03-01T18:10:52.439" v="7782" actId="2696"/>
        <pc:sldMkLst>
          <pc:docMk/>
          <pc:sldMk cId="3425137802" sldId="4454"/>
        </pc:sldMkLst>
      </pc:sldChg>
      <pc:sldChg chg="modSp add del mod">
        <pc:chgData name="Maynara de Almeida Furquim" userId="cb2f8acd-f477-4704-9f46-ae480f16722a" providerId="ADAL" clId="{D09E9578-3178-1548-9214-BF28F17ED0C3}" dt="2025-03-01T18:11:29.664" v="7790" actId="2696"/>
        <pc:sldMkLst>
          <pc:docMk/>
          <pc:sldMk cId="2805372453" sldId="4455"/>
        </pc:sldMkLst>
      </pc:sldChg>
      <pc:sldChg chg="modSp add mod">
        <pc:chgData name="Maynara de Almeida Furquim" userId="cb2f8acd-f477-4704-9f46-ae480f16722a" providerId="ADAL" clId="{D09E9578-3178-1548-9214-BF28F17ED0C3}" dt="2025-03-01T18:36:49.808" v="8381" actId="20577"/>
        <pc:sldMkLst>
          <pc:docMk/>
          <pc:sldMk cId="2952182933" sldId="4455"/>
        </pc:sldMkLst>
      </pc:sldChg>
      <pc:sldChg chg="modSp add del mod">
        <pc:chgData name="Maynara de Almeida Furquim" userId="cb2f8acd-f477-4704-9f46-ae480f16722a" providerId="ADAL" clId="{D09E9578-3178-1548-9214-BF28F17ED0C3}" dt="2025-03-01T18:11:27.838" v="7789" actId="2696"/>
        <pc:sldMkLst>
          <pc:docMk/>
          <pc:sldMk cId="222935492" sldId="4456"/>
        </pc:sldMkLst>
      </pc:sldChg>
      <pc:sldChg chg="modSp add mod ord">
        <pc:chgData name="Maynara de Almeida Furquim" userId="cb2f8acd-f477-4704-9f46-ae480f16722a" providerId="ADAL" clId="{D09E9578-3178-1548-9214-BF28F17ED0C3}" dt="2025-03-01T18:34:24.459" v="8245" actId="20577"/>
        <pc:sldMkLst>
          <pc:docMk/>
          <pc:sldMk cId="3981272398" sldId="4456"/>
        </pc:sldMkLst>
      </pc:sldChg>
      <pc:sldChg chg="modSp add mod ord">
        <pc:chgData name="Maynara de Almeida Furquim" userId="cb2f8acd-f477-4704-9f46-ae480f16722a" providerId="ADAL" clId="{D09E9578-3178-1548-9214-BF28F17ED0C3}" dt="2025-03-02T09:48:09.729" v="8513" actId="20577"/>
        <pc:sldMkLst>
          <pc:docMk/>
          <pc:sldMk cId="2822049117" sldId="4457"/>
        </pc:sldMkLst>
      </pc:sldChg>
      <pc:sldChg chg="add del">
        <pc:chgData name="Maynara de Almeida Furquim" userId="cb2f8acd-f477-4704-9f46-ae480f16722a" providerId="ADAL" clId="{D09E9578-3178-1548-9214-BF28F17ED0C3}" dt="2025-03-01T18:36:58.874" v="8383" actId="2696"/>
        <pc:sldMkLst>
          <pc:docMk/>
          <pc:sldMk cId="3416109848" sldId="4457"/>
        </pc:sldMkLst>
      </pc:sldChg>
      <pc:sldChg chg="modSp add mod ord">
        <pc:chgData name="Maynara de Almeida Furquim" userId="cb2f8acd-f477-4704-9f46-ae480f16722a" providerId="ADAL" clId="{D09E9578-3178-1548-9214-BF28F17ED0C3}" dt="2025-03-02T09:50:51.290" v="8605" actId="20577"/>
        <pc:sldMkLst>
          <pc:docMk/>
          <pc:sldMk cId="1351297579" sldId="4458"/>
        </pc:sldMkLst>
      </pc:sldChg>
      <pc:sldChg chg="modSp add mod">
        <pc:chgData name="Maynara de Almeida Furquim" userId="cb2f8acd-f477-4704-9f46-ae480f16722a" providerId="ADAL" clId="{D09E9578-3178-1548-9214-BF28F17ED0C3}" dt="2025-03-02T09:58:05.583" v="8787" actId="20577"/>
        <pc:sldMkLst>
          <pc:docMk/>
          <pc:sldMk cId="601926013" sldId="4459"/>
        </pc:sldMkLst>
      </pc:sldChg>
      <pc:sldChg chg="modSp add mod">
        <pc:chgData name="Maynara de Almeida Furquim" userId="cb2f8acd-f477-4704-9f46-ae480f16722a" providerId="ADAL" clId="{D09E9578-3178-1548-9214-BF28F17ED0C3}" dt="2025-03-02T10:02:08.749" v="8989" actId="790"/>
        <pc:sldMkLst>
          <pc:docMk/>
          <pc:sldMk cId="3489500381" sldId="4460"/>
        </pc:sldMkLst>
      </pc:sldChg>
      <pc:sldChg chg="modSp add mod">
        <pc:chgData name="Maynara de Almeida Furquim" userId="cb2f8acd-f477-4704-9f46-ae480f16722a" providerId="ADAL" clId="{D09E9578-3178-1548-9214-BF28F17ED0C3}" dt="2025-03-02T10:02:54.568" v="9000" actId="20577"/>
        <pc:sldMkLst>
          <pc:docMk/>
          <pc:sldMk cId="3199702283" sldId="4461"/>
        </pc:sldMkLst>
      </pc:sldChg>
      <pc:sldChg chg="modSp add mod addCm">
        <pc:chgData name="Maynara de Almeida Furquim" userId="cb2f8acd-f477-4704-9f46-ae480f16722a" providerId="ADAL" clId="{D09E9578-3178-1548-9214-BF28F17ED0C3}" dt="2025-03-07T10:35:45.568" v="10067"/>
        <pc:sldMkLst>
          <pc:docMk/>
          <pc:sldMk cId="1830114427" sldId="446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D09E9578-3178-1548-9214-BF28F17ED0C3}" dt="2025-03-07T10:35:45.568" v="10067"/>
              <pc2:cmMkLst xmlns:pc2="http://schemas.microsoft.com/office/powerpoint/2019/9/main/command">
                <pc:docMk/>
                <pc:sldMk cId="1830114427" sldId="4462"/>
                <pc2:cmMk id="{F16493AB-04DB-FC4A-ADD1-1105CDE71AC2}"/>
              </pc2:cmMkLst>
            </pc226:cmChg>
          </p:ext>
        </pc:extLst>
      </pc:sldChg>
      <pc:sldChg chg="modSp add mod">
        <pc:chgData name="Maynara de Almeida Furquim" userId="cb2f8acd-f477-4704-9f46-ae480f16722a" providerId="ADAL" clId="{D09E9578-3178-1548-9214-BF28F17ED0C3}" dt="2025-03-02T10:17:57.166" v="9272" actId="113"/>
        <pc:sldMkLst>
          <pc:docMk/>
          <pc:sldMk cId="2875389022" sldId="4463"/>
        </pc:sldMkLst>
      </pc:sldChg>
      <pc:sldChg chg="modSp mod">
        <pc:chgData name="Maynara de Almeida Furquim" userId="cb2f8acd-f477-4704-9f46-ae480f16722a" providerId="ADAL" clId="{D09E9578-3178-1548-9214-BF28F17ED0C3}" dt="2025-03-07T08:41:28.849" v="9687" actId="20577"/>
        <pc:sldMkLst>
          <pc:docMk/>
          <pc:sldMk cId="1809345437" sldId="4464"/>
        </pc:sldMkLst>
      </pc:sldChg>
      <pc:sldChg chg="modSp mod">
        <pc:chgData name="Maynara de Almeida Furquim" userId="cb2f8acd-f477-4704-9f46-ae480f16722a" providerId="ADAL" clId="{D09E9578-3178-1548-9214-BF28F17ED0C3}" dt="2025-03-07T08:42:56.528" v="9713" actId="20577"/>
        <pc:sldMkLst>
          <pc:docMk/>
          <pc:sldMk cId="1000034599" sldId="4465"/>
        </pc:sldMkLst>
      </pc:sldChg>
      <pc:sldChg chg="modSp mod">
        <pc:chgData name="Maynara de Almeida Furquim" userId="cb2f8acd-f477-4704-9f46-ae480f16722a" providerId="ADAL" clId="{D09E9578-3178-1548-9214-BF28F17ED0C3}" dt="2025-03-07T08:44:15.676" v="9729" actId="207"/>
        <pc:sldMkLst>
          <pc:docMk/>
          <pc:sldMk cId="1438314831" sldId="4466"/>
        </pc:sldMkLst>
      </pc:sldChg>
      <pc:sldChg chg="modSp mod">
        <pc:chgData name="Maynara de Almeida Furquim" userId="cb2f8acd-f477-4704-9f46-ae480f16722a" providerId="ADAL" clId="{D09E9578-3178-1548-9214-BF28F17ED0C3}" dt="2025-03-07T08:45:22.153" v="9767" actId="207"/>
        <pc:sldMkLst>
          <pc:docMk/>
          <pc:sldMk cId="1746781036" sldId="4467"/>
        </pc:sldMkLst>
      </pc:sldChg>
      <pc:sldChg chg="modSp mod">
        <pc:chgData name="Maynara de Almeida Furquim" userId="cb2f8acd-f477-4704-9f46-ae480f16722a" providerId="ADAL" clId="{D09E9578-3178-1548-9214-BF28F17ED0C3}" dt="2025-03-07T08:29:31.138" v="9482" actId="1076"/>
        <pc:sldMkLst>
          <pc:docMk/>
          <pc:sldMk cId="2095864729" sldId="4468"/>
        </pc:sldMkLst>
      </pc:sldChg>
      <pc:sldChg chg="modSp mod">
        <pc:chgData name="Maynara de Almeida Furquim" userId="cb2f8acd-f477-4704-9f46-ae480f16722a" providerId="ADAL" clId="{D09E9578-3178-1548-9214-BF28F17ED0C3}" dt="2025-03-07T08:30:08.624" v="9483" actId="20577"/>
        <pc:sldMkLst>
          <pc:docMk/>
          <pc:sldMk cId="4261796101" sldId="4471"/>
        </pc:sldMkLst>
      </pc:sldChg>
      <pc:sldChg chg="modSp mod">
        <pc:chgData name="Maynara de Almeida Furquim" userId="cb2f8acd-f477-4704-9f46-ae480f16722a" providerId="ADAL" clId="{D09E9578-3178-1548-9214-BF28F17ED0C3}" dt="2025-03-07T08:31:32.666" v="9508" actId="20577"/>
        <pc:sldMkLst>
          <pc:docMk/>
          <pc:sldMk cId="2093839128" sldId="4472"/>
        </pc:sldMkLst>
      </pc:sldChg>
      <pc:sldChg chg="modSp mod">
        <pc:chgData name="Maynara de Almeida Furquim" userId="cb2f8acd-f477-4704-9f46-ae480f16722a" providerId="ADAL" clId="{D09E9578-3178-1548-9214-BF28F17ED0C3}" dt="2025-03-07T08:32:13.780" v="9531" actId="20577"/>
        <pc:sldMkLst>
          <pc:docMk/>
          <pc:sldMk cId="1244629573" sldId="4474"/>
        </pc:sldMkLst>
      </pc:sldChg>
      <pc:sldChg chg="modSp mod">
        <pc:chgData name="Maynara de Almeida Furquim" userId="cb2f8acd-f477-4704-9f46-ae480f16722a" providerId="ADAL" clId="{D09E9578-3178-1548-9214-BF28F17ED0C3}" dt="2025-03-07T08:30:46.383" v="9491" actId="20577"/>
        <pc:sldMkLst>
          <pc:docMk/>
          <pc:sldMk cId="551962043" sldId="4475"/>
        </pc:sldMkLst>
      </pc:sldChg>
      <pc:sldChg chg="modSp mod addCm modCm">
        <pc:chgData name="Maynara de Almeida Furquim" userId="cb2f8acd-f477-4704-9f46-ae480f16722a" providerId="ADAL" clId="{D09E9578-3178-1548-9214-BF28F17ED0C3}" dt="2025-03-07T09:10:02.856" v="9792" actId="20577"/>
        <pc:sldMkLst>
          <pc:docMk/>
          <pc:sldMk cId="1068432198" sldId="451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D09E9578-3178-1548-9214-BF28F17ED0C3}" dt="2025-03-07T09:10:02.856" v="9792" actId="20577"/>
              <pc2:cmMkLst xmlns:pc2="http://schemas.microsoft.com/office/powerpoint/2019/9/main/command">
                <pc:docMk/>
                <pc:sldMk cId="1068432198" sldId="4513"/>
                <pc2:cmMk id="{7ED03811-468C-2048-907A-518BB123C706}"/>
              </pc2:cmMkLst>
            </pc226:cmChg>
          </p:ext>
        </pc:extLst>
      </pc:sldChg>
      <pc:sldChg chg="modSp mod">
        <pc:chgData name="Maynara de Almeida Furquim" userId="cb2f8acd-f477-4704-9f46-ae480f16722a" providerId="ADAL" clId="{D09E9578-3178-1548-9214-BF28F17ED0C3}" dt="2025-03-07T09:11:00.926" v="9801" actId="1076"/>
        <pc:sldMkLst>
          <pc:docMk/>
          <pc:sldMk cId="3847257871" sldId="4514"/>
        </pc:sldMkLst>
      </pc:sldChg>
      <pc:sldChg chg="modSp mod">
        <pc:chgData name="Maynara de Almeida Furquim" userId="cb2f8acd-f477-4704-9f46-ae480f16722a" providerId="ADAL" clId="{D09E9578-3178-1548-9214-BF28F17ED0C3}" dt="2025-03-07T09:12:07.383" v="9818" actId="20577"/>
        <pc:sldMkLst>
          <pc:docMk/>
          <pc:sldMk cId="2440535142" sldId="4517"/>
        </pc:sldMkLst>
      </pc:sldChg>
      <pc:sldChg chg="addSp delSp modSp mod">
        <pc:chgData name="Maynara de Almeida Furquim" userId="cb2f8acd-f477-4704-9f46-ae480f16722a" providerId="ADAL" clId="{D09E9578-3178-1548-9214-BF28F17ED0C3}" dt="2025-03-07T10:25:09.003" v="9925" actId="21"/>
        <pc:sldMkLst>
          <pc:docMk/>
          <pc:sldMk cId="2746593216" sldId="4518"/>
        </pc:sldMkLst>
      </pc:sldChg>
      <pc:sldChg chg="addSp modSp mod">
        <pc:chgData name="Maynara de Almeida Furquim" userId="cb2f8acd-f477-4704-9f46-ae480f16722a" providerId="ADAL" clId="{D09E9578-3178-1548-9214-BF28F17ED0C3}" dt="2025-03-07T10:27:22.745" v="9993" actId="20577"/>
        <pc:sldMkLst>
          <pc:docMk/>
          <pc:sldMk cId="2390099731" sldId="4519"/>
        </pc:sldMkLst>
      </pc:sldChg>
      <pc:sldChg chg="modSp del mod">
        <pc:chgData name="Maynara de Almeida Furquim" userId="cb2f8acd-f477-4704-9f46-ae480f16722a" providerId="ADAL" clId="{D09E9578-3178-1548-9214-BF28F17ED0C3}" dt="2025-03-07T09:29:03.976" v="9884" actId="2696"/>
        <pc:sldMkLst>
          <pc:docMk/>
          <pc:sldMk cId="2632549278" sldId="4520"/>
        </pc:sldMkLst>
      </pc:sldChg>
      <pc:sldChg chg="modSp del mod">
        <pc:chgData name="Maynara de Almeida Furquim" userId="cb2f8acd-f477-4704-9f46-ae480f16722a" providerId="ADAL" clId="{D09E9578-3178-1548-9214-BF28F17ED0C3}" dt="2025-03-07T09:42:32.593" v="9897" actId="2696"/>
        <pc:sldMkLst>
          <pc:docMk/>
          <pc:sldMk cId="2534494430" sldId="4521"/>
        </pc:sldMkLst>
      </pc:sldChg>
      <pc:sldChg chg="modSp mod addCm">
        <pc:chgData name="Maynara de Almeida Furquim" userId="cb2f8acd-f477-4704-9f46-ae480f16722a" providerId="ADAL" clId="{D09E9578-3178-1548-9214-BF28F17ED0C3}" dt="2025-03-07T15:35:44.448" v="10149" actId="404"/>
        <pc:sldMkLst>
          <pc:docMk/>
          <pc:sldMk cId="2608251600" sldId="452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D09E9578-3178-1548-9214-BF28F17ED0C3}" dt="2025-03-07T09:59:12.600" v="9904"/>
              <pc2:cmMkLst xmlns:pc2="http://schemas.microsoft.com/office/powerpoint/2019/9/main/command">
                <pc:docMk/>
                <pc:sldMk cId="2608251600" sldId="4522"/>
                <pc2:cmMk id="{BF31A241-85A3-D44D-9826-92BE7E9A99E6}"/>
              </pc2:cmMkLst>
            </pc226:cmChg>
          </p:ext>
        </pc:extLst>
      </pc:sldChg>
      <pc:sldChg chg="del">
        <pc:chgData name="Maynara de Almeida Furquim" userId="cb2f8acd-f477-4704-9f46-ae480f16722a" providerId="ADAL" clId="{D09E9578-3178-1548-9214-BF28F17ED0C3}" dt="2025-03-07T09:59:25.562" v="9905" actId="2696"/>
        <pc:sldMkLst>
          <pc:docMk/>
          <pc:sldMk cId="873166283" sldId="4525"/>
        </pc:sldMkLst>
      </pc:sldChg>
      <pc:sldChg chg="modSp mod">
        <pc:chgData name="Maynara de Almeida Furquim" userId="cb2f8acd-f477-4704-9f46-ae480f16722a" providerId="ADAL" clId="{D09E9578-3178-1548-9214-BF28F17ED0C3}" dt="2025-03-07T10:30:18.451" v="10008" actId="1076"/>
        <pc:sldMkLst>
          <pc:docMk/>
          <pc:sldMk cId="2822728364" sldId="4526"/>
        </pc:sldMkLst>
      </pc:sldChg>
      <pc:sldChg chg="addSp delSp modSp mod">
        <pc:chgData name="Maynara de Almeida Furquim" userId="cb2f8acd-f477-4704-9f46-ae480f16722a" providerId="ADAL" clId="{D09E9578-3178-1548-9214-BF28F17ED0C3}" dt="2025-03-07T10:27:36.302" v="9994" actId="20577"/>
        <pc:sldMkLst>
          <pc:docMk/>
          <pc:sldMk cId="569823836" sldId="4528"/>
        </pc:sldMkLst>
      </pc:sldChg>
      <pc:sldChg chg="modSp mod">
        <pc:chgData name="Maynara de Almeida Furquim" userId="cb2f8acd-f477-4704-9f46-ae480f16722a" providerId="ADAL" clId="{D09E9578-3178-1548-9214-BF28F17ED0C3}" dt="2025-03-07T10:32:02.838" v="10033" actId="1076"/>
        <pc:sldMkLst>
          <pc:docMk/>
          <pc:sldMk cId="2593488250" sldId="4530"/>
        </pc:sldMkLst>
      </pc:sldChg>
      <pc:sldChg chg="modSp mod">
        <pc:chgData name="Maynara de Almeida Furquim" userId="cb2f8acd-f477-4704-9f46-ae480f16722a" providerId="ADAL" clId="{D09E9578-3178-1548-9214-BF28F17ED0C3}" dt="2025-03-07T10:32:29.859" v="10040" actId="1076"/>
        <pc:sldMkLst>
          <pc:docMk/>
          <pc:sldMk cId="76435887" sldId="4532"/>
        </pc:sldMkLst>
      </pc:sldChg>
      <pc:sldChg chg="modSp mod">
        <pc:chgData name="Maynara de Almeida Furquim" userId="cb2f8acd-f477-4704-9f46-ae480f16722a" providerId="ADAL" clId="{D09E9578-3178-1548-9214-BF28F17ED0C3}" dt="2025-03-07T10:33:17.579" v="10048" actId="179"/>
        <pc:sldMkLst>
          <pc:docMk/>
          <pc:sldMk cId="1608511392" sldId="4535"/>
        </pc:sldMkLst>
      </pc:sldChg>
      <pc:sldChg chg="modSp mod">
        <pc:chgData name="Maynara de Almeida Furquim" userId="cb2f8acd-f477-4704-9f46-ae480f16722a" providerId="ADAL" clId="{D09E9578-3178-1548-9214-BF28F17ED0C3}" dt="2025-03-07T10:34:12.309" v="10061" actId="207"/>
        <pc:sldMkLst>
          <pc:docMk/>
          <pc:sldMk cId="2820487082" sldId="4536"/>
        </pc:sldMkLst>
      </pc:sldChg>
      <pc:sldChg chg="modSp mod">
        <pc:chgData name="Maynara de Almeida Furquim" userId="cb2f8acd-f477-4704-9f46-ae480f16722a" providerId="ADAL" clId="{D09E9578-3178-1548-9214-BF28F17ED0C3}" dt="2025-03-07T09:42:49.074" v="9901" actId="20577"/>
        <pc:sldMkLst>
          <pc:docMk/>
          <pc:sldMk cId="2842016322" sldId="4538"/>
        </pc:sldMkLst>
      </pc:sldChg>
      <pc:sldChg chg="modSp mod">
        <pc:chgData name="Maynara de Almeida Furquim" userId="cb2f8acd-f477-4704-9f46-ae480f16722a" providerId="ADAL" clId="{D09E9578-3178-1548-9214-BF28F17ED0C3}" dt="2025-03-07T09:42:54.295" v="9903" actId="20577"/>
        <pc:sldMkLst>
          <pc:docMk/>
          <pc:sldMk cId="784173789" sldId="4539"/>
        </pc:sldMkLst>
      </pc:sldChg>
      <pc:sldChg chg="modSp mod">
        <pc:chgData name="Maynara de Almeida Furquim" userId="cb2f8acd-f477-4704-9f46-ae480f16722a" providerId="ADAL" clId="{D09E9578-3178-1548-9214-BF28F17ED0C3}" dt="2025-03-07T10:34:33.401" v="10062"/>
        <pc:sldMkLst>
          <pc:docMk/>
          <pc:sldMk cId="1435681881" sldId="4542"/>
        </pc:sldMkLst>
      </pc:sldChg>
      <pc:sldChg chg="modSp mod">
        <pc:chgData name="Maynara de Almeida Furquim" userId="cb2f8acd-f477-4704-9f46-ae480f16722a" providerId="ADAL" clId="{D09E9578-3178-1548-9214-BF28F17ED0C3}" dt="2025-03-07T10:34:50.057" v="10065" actId="179"/>
        <pc:sldMkLst>
          <pc:docMk/>
          <pc:sldMk cId="305677921" sldId="4543"/>
        </pc:sldMkLst>
      </pc:sldChg>
      <pc:sldChg chg="modSp mod">
        <pc:chgData name="Maynara de Almeida Furquim" userId="cb2f8acd-f477-4704-9f46-ae480f16722a" providerId="ADAL" clId="{D09E9578-3178-1548-9214-BF28F17ED0C3}" dt="2025-03-07T10:35:01.158" v="10066" actId="1076"/>
        <pc:sldMkLst>
          <pc:docMk/>
          <pc:sldMk cId="869463473" sldId="4544"/>
        </pc:sldMkLst>
      </pc:sldChg>
      <pc:sldChg chg="modSp">
        <pc:chgData name="Maynara de Almeida Furquim" userId="cb2f8acd-f477-4704-9f46-ae480f16722a" providerId="ADAL" clId="{D09E9578-3178-1548-9214-BF28F17ED0C3}" dt="2025-03-07T08:32:52.934" v="9532" actId="1076"/>
        <pc:sldMkLst>
          <pc:docMk/>
          <pc:sldMk cId="1080407047" sldId="4546"/>
        </pc:sldMkLst>
      </pc:sldChg>
      <pc:sldChg chg="modSp mod">
        <pc:chgData name="Maynara de Almeida Furquim" userId="cb2f8acd-f477-4704-9f46-ae480f16722a" providerId="ADAL" clId="{D09E9578-3178-1548-9214-BF28F17ED0C3}" dt="2025-03-07T08:33:55.649" v="9536" actId="20577"/>
        <pc:sldMkLst>
          <pc:docMk/>
          <pc:sldMk cId="854757866" sldId="4547"/>
        </pc:sldMkLst>
      </pc:sldChg>
      <pc:sldChg chg="modSp mod">
        <pc:chgData name="Maynara de Almeida Furquim" userId="cb2f8acd-f477-4704-9f46-ae480f16722a" providerId="ADAL" clId="{D09E9578-3178-1548-9214-BF28F17ED0C3}" dt="2025-03-07T08:35:58.960" v="9614" actId="6549"/>
        <pc:sldMkLst>
          <pc:docMk/>
          <pc:sldMk cId="1035987430" sldId="4549"/>
        </pc:sldMkLst>
      </pc:sldChg>
      <pc:sldChg chg="modSp mod">
        <pc:chgData name="Maynara de Almeida Furquim" userId="cb2f8acd-f477-4704-9f46-ae480f16722a" providerId="ADAL" clId="{D09E9578-3178-1548-9214-BF28F17ED0C3}" dt="2025-03-07T08:36:10.919" v="9620" actId="20577"/>
        <pc:sldMkLst>
          <pc:docMk/>
          <pc:sldMk cId="3007616990" sldId="4550"/>
        </pc:sldMkLst>
      </pc:sldChg>
      <pc:sldChg chg="modSp mod">
        <pc:chgData name="Maynara de Almeida Furquim" userId="cb2f8acd-f477-4704-9f46-ae480f16722a" providerId="ADAL" clId="{D09E9578-3178-1548-9214-BF28F17ED0C3}" dt="2025-03-07T08:28:59.669" v="9470" actId="207"/>
        <pc:sldMkLst>
          <pc:docMk/>
          <pc:sldMk cId="3632425744" sldId="4551"/>
        </pc:sldMkLst>
      </pc:sldChg>
      <pc:sldChg chg="modSp mod">
        <pc:chgData name="Maynara de Almeida Furquim" userId="cb2f8acd-f477-4704-9f46-ae480f16722a" providerId="ADAL" clId="{D09E9578-3178-1548-9214-BF28F17ED0C3}" dt="2025-03-07T08:39:58.717" v="9683" actId="1076"/>
        <pc:sldMkLst>
          <pc:docMk/>
          <pc:sldMk cId="544622901" sldId="4552"/>
        </pc:sldMkLst>
      </pc:sldChg>
      <pc:sldChg chg="modSp mod">
        <pc:chgData name="Maynara de Almeida Furquim" userId="cb2f8acd-f477-4704-9f46-ae480f16722a" providerId="ADAL" clId="{D09E9578-3178-1548-9214-BF28F17ED0C3}" dt="2025-03-07T08:26:06.699" v="9455" actId="20577"/>
        <pc:sldMkLst>
          <pc:docMk/>
          <pc:sldMk cId="3366574274" sldId="4553"/>
        </pc:sldMkLst>
      </pc:sldChg>
      <pc:sldChg chg="modSp mod">
        <pc:chgData name="Maynara de Almeida Furquim" userId="cb2f8acd-f477-4704-9f46-ae480f16722a" providerId="ADAL" clId="{D09E9578-3178-1548-9214-BF28F17ED0C3}" dt="2025-03-07T08:23:40.064" v="9435" actId="20577"/>
        <pc:sldMkLst>
          <pc:docMk/>
          <pc:sldMk cId="2295162382" sldId="4554"/>
        </pc:sldMkLst>
      </pc:sldChg>
      <pc:sldChg chg="modSp mod modCm">
        <pc:chgData name="Maynara de Almeida Furquim" userId="cb2f8acd-f477-4704-9f46-ae480f16722a" providerId="ADAL" clId="{D09E9578-3178-1548-9214-BF28F17ED0C3}" dt="2025-03-07T15:34:09.243" v="10112" actId="20577"/>
        <pc:sldMkLst>
          <pc:docMk/>
          <pc:sldMk cId="1665135139" sldId="4555"/>
        </pc:sldMkLst>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D09E9578-3178-1548-9214-BF28F17ED0C3}" dt="2025-03-07T15:33:52.510" v="10108" actId="20577"/>
              <pc2:cmMkLst xmlns:pc2="http://schemas.microsoft.com/office/powerpoint/2019/9/main/command">
                <pc:docMk/>
                <pc:sldMk cId="1665135139" sldId="4555"/>
                <pc2:cmMk id="{8D8BB358-6313-49B2-9739-05CF83E2183E}"/>
              </pc2:cmMkLst>
            </pc226:cmChg>
          </p:ext>
        </pc:extLst>
      </pc:sldChg>
      <pc:sldChg chg="modSp mod">
        <pc:chgData name="Maynara de Almeida Furquim" userId="cb2f8acd-f477-4704-9f46-ae480f16722a" providerId="ADAL" clId="{D09E9578-3178-1548-9214-BF28F17ED0C3}" dt="2025-03-07T15:39:29.556" v="10172" actId="403"/>
        <pc:sldMkLst>
          <pc:docMk/>
          <pc:sldMk cId="2343727431" sldId="4557"/>
        </pc:sldMkLst>
      </pc:sldChg>
      <pc:sldMasterChg chg="modSldLayout">
        <pc:chgData name="Maynara de Almeida Furquim" userId="cb2f8acd-f477-4704-9f46-ae480f16722a" providerId="ADAL" clId="{D09E9578-3178-1548-9214-BF28F17ED0C3}" dt="2025-03-11T08:48:16.466" v="10174"/>
        <pc:sldMasterMkLst>
          <pc:docMk/>
          <pc:sldMasterMk cId="580465908" sldId="2147483828"/>
        </pc:sldMasterMkLst>
        <pc:sldLayoutChg chg="modSp mod">
          <pc:chgData name="Maynara de Almeida Furquim" userId="cb2f8acd-f477-4704-9f46-ae480f16722a" providerId="ADAL" clId="{D09E9578-3178-1548-9214-BF28F17ED0C3}" dt="2025-03-11T08:48:16.466" v="10174"/>
          <pc:sldLayoutMkLst>
            <pc:docMk/>
            <pc:sldMasterMk cId="580465908" sldId="2147483828"/>
            <pc:sldLayoutMk cId="2476502748" sldId="2147483842"/>
          </pc:sldLayoutMkLst>
        </pc:sldLayoutChg>
        <pc:sldLayoutChg chg="addSp delSp modSp mod">
          <pc:chgData name="Maynara de Almeida Furquim" userId="cb2f8acd-f477-4704-9f46-ae480f16722a" providerId="ADAL" clId="{D09E9578-3178-1548-9214-BF28F17ED0C3}" dt="2025-02-18T11:34:04.107" v="48" actId="1076"/>
          <pc:sldLayoutMkLst>
            <pc:docMk/>
            <pc:sldMasterMk cId="580465908" sldId="2147483828"/>
            <pc:sldLayoutMk cId="3097068291" sldId="2147483853"/>
          </pc:sldLayoutMkLst>
        </pc:sldLayoutChg>
        <pc:sldLayoutChg chg="addSp delSp modSp mod">
          <pc:chgData name="Maynara de Almeida Furquim" userId="cb2f8acd-f477-4704-9f46-ae480f16722a" providerId="ADAL" clId="{D09E9578-3178-1548-9214-BF28F17ED0C3}" dt="2025-02-18T11:33:09.391" v="38" actId="1076"/>
          <pc:sldLayoutMkLst>
            <pc:docMk/>
            <pc:sldMasterMk cId="580465908" sldId="2147483828"/>
            <pc:sldLayoutMk cId="3845830055" sldId="2147483881"/>
          </pc:sldLayoutMkLst>
        </pc:sldLayoutChg>
        <pc:sldLayoutChg chg="addSp delSp modSp mod">
          <pc:chgData name="Maynara de Almeida Furquim" userId="cb2f8acd-f477-4704-9f46-ae480f16722a" providerId="ADAL" clId="{D09E9578-3178-1548-9214-BF28F17ED0C3}" dt="2025-02-18T11:30:09.819" v="3" actId="478"/>
          <pc:sldLayoutMkLst>
            <pc:docMk/>
            <pc:sldMasterMk cId="580465908" sldId="2147483828"/>
            <pc:sldLayoutMk cId="612293060" sldId="2147483882"/>
          </pc:sldLayoutMkLst>
        </pc:sldLayoutChg>
        <pc:sldLayoutChg chg="addSp modSp mod">
          <pc:chgData name="Maynara de Almeida Furquim" userId="cb2f8acd-f477-4704-9f46-ae480f16722a" providerId="ADAL" clId="{D09E9578-3178-1548-9214-BF28F17ED0C3}" dt="2025-03-11T08:48:07.859" v="10173"/>
          <pc:sldLayoutMkLst>
            <pc:docMk/>
            <pc:sldMasterMk cId="580465908" sldId="2147483828"/>
            <pc:sldLayoutMk cId="4067597290" sldId="2147483897"/>
          </pc:sldLayoutMkLst>
        </pc:sldLayoutChg>
      </pc:sldMasterChg>
    </pc:docChg>
  </pc:docChgLst>
  <pc:docChgLst>
    <pc:chgData name="Paula Schüppenhauer" userId="53231c67-f842-40ae-9d40-eec1b0ea5f50" providerId="ADAL" clId="{DB178CD7-6B8B-4D9A-B1AE-71886ABD857A}"/>
    <pc:docChg chg="undo redo custSel addSld delSld modSld sldOrd">
      <pc:chgData name="Paula Schüppenhauer" userId="53231c67-f842-40ae-9d40-eec1b0ea5f50" providerId="ADAL" clId="{DB178CD7-6B8B-4D9A-B1AE-71886ABD857A}" dt="2025-07-22T17:32:55.638" v="573" actId="18131"/>
      <pc:docMkLst>
        <pc:docMk/>
      </pc:docMkLst>
      <pc:sldChg chg="del ord">
        <pc:chgData name="Paula Schüppenhauer" userId="53231c67-f842-40ae-9d40-eec1b0ea5f50" providerId="ADAL" clId="{DB178CD7-6B8B-4D9A-B1AE-71886ABD857A}" dt="2025-07-16T14:08:29.881" v="3" actId="47"/>
        <pc:sldMkLst>
          <pc:docMk/>
          <pc:sldMk cId="30286005" sldId="4306"/>
        </pc:sldMkLst>
      </pc:sldChg>
      <pc:sldChg chg="del">
        <pc:chgData name="Paula Schüppenhauer" userId="53231c67-f842-40ae-9d40-eec1b0ea5f50" providerId="ADAL" clId="{DB178CD7-6B8B-4D9A-B1AE-71886ABD857A}" dt="2025-07-16T14:09:35.934" v="8" actId="47"/>
        <pc:sldMkLst>
          <pc:docMk/>
          <pc:sldMk cId="3600211200" sldId="4340"/>
        </pc:sldMkLst>
      </pc:sldChg>
      <pc:sldChg chg="modSp mod">
        <pc:chgData name="Paula Schüppenhauer" userId="53231c67-f842-40ae-9d40-eec1b0ea5f50" providerId="ADAL" clId="{DB178CD7-6B8B-4D9A-B1AE-71886ABD857A}" dt="2025-07-22T17:23:04.697" v="557" actId="14826"/>
        <pc:sldMkLst>
          <pc:docMk/>
          <pc:sldMk cId="3993980374" sldId="4347"/>
        </pc:sldMkLst>
        <pc:picChg chg="mod">
          <ac:chgData name="Paula Schüppenhauer" userId="53231c67-f842-40ae-9d40-eec1b0ea5f50" providerId="ADAL" clId="{DB178CD7-6B8B-4D9A-B1AE-71886ABD857A}" dt="2025-07-22T17:23:04.697" v="557" actId="14826"/>
          <ac:picMkLst>
            <pc:docMk/>
            <pc:sldMk cId="3993980374" sldId="4347"/>
            <ac:picMk id="5" creationId="{93B8B6A2-68AE-E363-E110-145DF0E68D05}"/>
          </ac:picMkLst>
        </pc:picChg>
      </pc:sldChg>
      <pc:sldChg chg="modSp mod">
        <pc:chgData name="Paula Schüppenhauer" userId="53231c67-f842-40ae-9d40-eec1b0ea5f50" providerId="ADAL" clId="{DB178CD7-6B8B-4D9A-B1AE-71886ABD857A}" dt="2025-07-22T17:22:04.370" v="556" actId="14826"/>
        <pc:sldMkLst>
          <pc:docMk/>
          <pc:sldMk cId="3559636693" sldId="4352"/>
        </pc:sldMkLst>
        <pc:picChg chg="mod">
          <ac:chgData name="Paula Schüppenhauer" userId="53231c67-f842-40ae-9d40-eec1b0ea5f50" providerId="ADAL" clId="{DB178CD7-6B8B-4D9A-B1AE-71886ABD857A}" dt="2025-07-22T17:22:04.370" v="556" actId="14826"/>
          <ac:picMkLst>
            <pc:docMk/>
            <pc:sldMk cId="3559636693" sldId="4352"/>
            <ac:picMk id="7" creationId="{CDAF4621-234A-1B3A-5C6E-4EC3C1BAECAC}"/>
          </ac:picMkLst>
        </pc:picChg>
      </pc:sldChg>
      <pc:sldChg chg="modSp mod">
        <pc:chgData name="Paula Schüppenhauer" userId="53231c67-f842-40ae-9d40-eec1b0ea5f50" providerId="ADAL" clId="{DB178CD7-6B8B-4D9A-B1AE-71886ABD857A}" dt="2025-07-22T17:19:47.543" v="547" actId="18131"/>
        <pc:sldMkLst>
          <pc:docMk/>
          <pc:sldMk cId="2167061073" sldId="4353"/>
        </pc:sldMkLst>
        <pc:picChg chg="mod modCrop">
          <ac:chgData name="Paula Schüppenhauer" userId="53231c67-f842-40ae-9d40-eec1b0ea5f50" providerId="ADAL" clId="{DB178CD7-6B8B-4D9A-B1AE-71886ABD857A}" dt="2025-07-22T17:19:47.543" v="547" actId="18131"/>
          <ac:picMkLst>
            <pc:docMk/>
            <pc:sldMk cId="2167061073" sldId="4353"/>
            <ac:picMk id="4" creationId="{75808DC6-BFF6-DCAA-42AF-0822E184EE02}"/>
          </ac:picMkLst>
        </pc:picChg>
      </pc:sldChg>
      <pc:sldChg chg="modSp mod">
        <pc:chgData name="Paula Schüppenhauer" userId="53231c67-f842-40ae-9d40-eec1b0ea5f50" providerId="ADAL" clId="{DB178CD7-6B8B-4D9A-B1AE-71886ABD857A}" dt="2025-07-22T17:25:52.823" v="561" actId="18131"/>
        <pc:sldMkLst>
          <pc:docMk/>
          <pc:sldMk cId="2095219051" sldId="4358"/>
        </pc:sldMkLst>
        <pc:picChg chg="mod modCrop">
          <ac:chgData name="Paula Schüppenhauer" userId="53231c67-f842-40ae-9d40-eec1b0ea5f50" providerId="ADAL" clId="{DB178CD7-6B8B-4D9A-B1AE-71886ABD857A}" dt="2025-07-22T17:25:52.823" v="561" actId="18131"/>
          <ac:picMkLst>
            <pc:docMk/>
            <pc:sldMk cId="2095219051" sldId="4358"/>
            <ac:picMk id="6" creationId="{DBA1CF19-C37D-DEAE-0FC7-5B89D243446A}"/>
          </ac:picMkLst>
        </pc:picChg>
      </pc:sldChg>
      <pc:sldChg chg="del">
        <pc:chgData name="Paula Schüppenhauer" userId="53231c67-f842-40ae-9d40-eec1b0ea5f50" providerId="ADAL" clId="{DB178CD7-6B8B-4D9A-B1AE-71886ABD857A}" dt="2025-07-16T14:09:34.520" v="7" actId="47"/>
        <pc:sldMkLst>
          <pc:docMk/>
          <pc:sldMk cId="24358105" sldId="4360"/>
        </pc:sldMkLst>
      </pc:sldChg>
      <pc:sldChg chg="del">
        <pc:chgData name="Paula Schüppenhauer" userId="53231c67-f842-40ae-9d40-eec1b0ea5f50" providerId="ADAL" clId="{DB178CD7-6B8B-4D9A-B1AE-71886ABD857A}" dt="2025-07-16T14:09:57.818" v="35" actId="47"/>
        <pc:sldMkLst>
          <pc:docMk/>
          <pc:sldMk cId="2569751629" sldId="4361"/>
        </pc:sldMkLst>
      </pc:sldChg>
      <pc:sldChg chg="modSp mod">
        <pc:chgData name="Paula Schüppenhauer" userId="53231c67-f842-40ae-9d40-eec1b0ea5f50" providerId="ADAL" clId="{DB178CD7-6B8B-4D9A-B1AE-71886ABD857A}" dt="2025-07-22T17:32:55.638" v="573" actId="18131"/>
        <pc:sldMkLst>
          <pc:docMk/>
          <pc:sldMk cId="2573948515" sldId="4362"/>
        </pc:sldMkLst>
        <pc:picChg chg="mod modCrop">
          <ac:chgData name="Paula Schüppenhauer" userId="53231c67-f842-40ae-9d40-eec1b0ea5f50" providerId="ADAL" clId="{DB178CD7-6B8B-4D9A-B1AE-71886ABD857A}" dt="2025-07-22T17:32:55.638" v="573" actId="18131"/>
          <ac:picMkLst>
            <pc:docMk/>
            <pc:sldMk cId="2573948515" sldId="4362"/>
            <ac:picMk id="6" creationId="{DBA1CF19-C37D-DEAE-0FC7-5B89D243446A}"/>
          </ac:picMkLst>
        </pc:picChg>
      </pc:sldChg>
      <pc:sldChg chg="del">
        <pc:chgData name="Paula Schüppenhauer" userId="53231c67-f842-40ae-9d40-eec1b0ea5f50" providerId="ADAL" clId="{DB178CD7-6B8B-4D9A-B1AE-71886ABD857A}" dt="2025-07-16T14:09:58.264" v="36" actId="47"/>
        <pc:sldMkLst>
          <pc:docMk/>
          <pc:sldMk cId="2840992419" sldId="4364"/>
        </pc:sldMkLst>
      </pc:sldChg>
      <pc:sldChg chg="del">
        <pc:chgData name="Paula Schüppenhauer" userId="53231c67-f842-40ae-9d40-eec1b0ea5f50" providerId="ADAL" clId="{DB178CD7-6B8B-4D9A-B1AE-71886ABD857A}" dt="2025-07-16T14:09:38.579" v="9" actId="47"/>
        <pc:sldMkLst>
          <pc:docMk/>
          <pc:sldMk cId="117442632" sldId="4366"/>
        </pc:sldMkLst>
      </pc:sldChg>
      <pc:sldChg chg="del">
        <pc:chgData name="Paula Schüppenhauer" userId="53231c67-f842-40ae-9d40-eec1b0ea5f50" providerId="ADAL" clId="{DB178CD7-6B8B-4D9A-B1AE-71886ABD857A}" dt="2025-07-16T14:09:58.750" v="37" actId="47"/>
        <pc:sldMkLst>
          <pc:docMk/>
          <pc:sldMk cId="1940534034" sldId="4367"/>
        </pc:sldMkLst>
      </pc:sldChg>
      <pc:sldChg chg="del">
        <pc:chgData name="Paula Schüppenhauer" userId="53231c67-f842-40ae-9d40-eec1b0ea5f50" providerId="ADAL" clId="{DB178CD7-6B8B-4D9A-B1AE-71886ABD857A}" dt="2025-07-16T14:09:40.555" v="10" actId="47"/>
        <pc:sldMkLst>
          <pc:docMk/>
          <pc:sldMk cId="3896579637" sldId="4369"/>
        </pc:sldMkLst>
      </pc:sldChg>
      <pc:sldChg chg="del">
        <pc:chgData name="Paula Schüppenhauer" userId="53231c67-f842-40ae-9d40-eec1b0ea5f50" providerId="ADAL" clId="{DB178CD7-6B8B-4D9A-B1AE-71886ABD857A}" dt="2025-07-16T14:09:49.508" v="23" actId="47"/>
        <pc:sldMkLst>
          <pc:docMk/>
          <pc:sldMk cId="2780186971" sldId="4370"/>
        </pc:sldMkLst>
      </pc:sldChg>
      <pc:sldChg chg="del">
        <pc:chgData name="Paula Schüppenhauer" userId="53231c67-f842-40ae-9d40-eec1b0ea5f50" providerId="ADAL" clId="{DB178CD7-6B8B-4D9A-B1AE-71886ABD857A}" dt="2025-07-16T14:09:53.356" v="29" actId="47"/>
        <pc:sldMkLst>
          <pc:docMk/>
          <pc:sldMk cId="2525538301" sldId="4371"/>
        </pc:sldMkLst>
      </pc:sldChg>
      <pc:sldChg chg="del">
        <pc:chgData name="Paula Schüppenhauer" userId="53231c67-f842-40ae-9d40-eec1b0ea5f50" providerId="ADAL" clId="{DB178CD7-6B8B-4D9A-B1AE-71886ABD857A}" dt="2025-07-16T14:09:59.357" v="38" actId="47"/>
        <pc:sldMkLst>
          <pc:docMk/>
          <pc:sldMk cId="3122648419" sldId="4372"/>
        </pc:sldMkLst>
      </pc:sldChg>
      <pc:sldChg chg="del">
        <pc:chgData name="Paula Schüppenhauer" userId="53231c67-f842-40ae-9d40-eec1b0ea5f50" providerId="ADAL" clId="{DB178CD7-6B8B-4D9A-B1AE-71886ABD857A}" dt="2025-07-16T14:10:04.341" v="45" actId="47"/>
        <pc:sldMkLst>
          <pc:docMk/>
          <pc:sldMk cId="2024639544" sldId="4373"/>
        </pc:sldMkLst>
      </pc:sldChg>
      <pc:sldChg chg="del">
        <pc:chgData name="Paula Schüppenhauer" userId="53231c67-f842-40ae-9d40-eec1b0ea5f50" providerId="ADAL" clId="{DB178CD7-6B8B-4D9A-B1AE-71886ABD857A}" dt="2025-07-16T14:10:08.912" v="52" actId="47"/>
        <pc:sldMkLst>
          <pc:docMk/>
          <pc:sldMk cId="3084522600" sldId="4374"/>
        </pc:sldMkLst>
      </pc:sldChg>
      <pc:sldChg chg="addSp modSp mod">
        <pc:chgData name="Paula Schüppenhauer" userId="53231c67-f842-40ae-9d40-eec1b0ea5f50" providerId="ADAL" clId="{DB178CD7-6B8B-4D9A-B1AE-71886ABD857A}" dt="2025-07-21T07:05:05.961" v="350" actId="1035"/>
        <pc:sldMkLst>
          <pc:docMk/>
          <pc:sldMk cId="2253308585" sldId="4375"/>
        </pc:sldMkLst>
        <pc:spChg chg="add mod">
          <ac:chgData name="Paula Schüppenhauer" userId="53231c67-f842-40ae-9d40-eec1b0ea5f50" providerId="ADAL" clId="{DB178CD7-6B8B-4D9A-B1AE-71886ABD857A}" dt="2025-07-21T07:04:02.705" v="237"/>
          <ac:spMkLst>
            <pc:docMk/>
            <pc:sldMk cId="2253308585" sldId="4375"/>
            <ac:spMk id="2" creationId="{9E5F4711-D1DC-3188-354B-C799980195B6}"/>
          </ac:spMkLst>
        </pc:spChg>
        <pc:spChg chg="add mod">
          <ac:chgData name="Paula Schüppenhauer" userId="53231c67-f842-40ae-9d40-eec1b0ea5f50" providerId="ADAL" clId="{DB178CD7-6B8B-4D9A-B1AE-71886ABD857A}" dt="2025-07-21T07:05:05.961" v="350" actId="1035"/>
          <ac:spMkLst>
            <pc:docMk/>
            <pc:sldMk cId="2253308585" sldId="4375"/>
            <ac:spMk id="5" creationId="{36C4E486-D9C1-BE13-C838-9782D3D04FFE}"/>
          </ac:spMkLst>
        </pc:spChg>
      </pc:sldChg>
      <pc:sldChg chg="addSp modSp mod">
        <pc:chgData name="Paula Schüppenhauer" userId="53231c67-f842-40ae-9d40-eec1b0ea5f50" providerId="ADAL" clId="{DB178CD7-6B8B-4D9A-B1AE-71886ABD857A}" dt="2025-07-21T07:18:07.772" v="417" actId="1036"/>
        <pc:sldMkLst>
          <pc:docMk/>
          <pc:sldMk cId="2541906210" sldId="4376"/>
        </pc:sldMkLst>
        <pc:spChg chg="add mod">
          <ac:chgData name="Paula Schüppenhauer" userId="53231c67-f842-40ae-9d40-eec1b0ea5f50" providerId="ADAL" clId="{DB178CD7-6B8B-4D9A-B1AE-71886ABD857A}" dt="2025-07-21T07:17:51.389" v="361"/>
          <ac:spMkLst>
            <pc:docMk/>
            <pc:sldMk cId="2541906210" sldId="4376"/>
            <ac:spMk id="2" creationId="{DB5F0BA3-E787-D9EB-CBAE-D675BC3640D6}"/>
          </ac:spMkLst>
        </pc:spChg>
        <pc:spChg chg="add mod">
          <ac:chgData name="Paula Schüppenhauer" userId="53231c67-f842-40ae-9d40-eec1b0ea5f50" providerId="ADAL" clId="{DB178CD7-6B8B-4D9A-B1AE-71886ABD857A}" dt="2025-07-21T07:18:07.772" v="417" actId="1036"/>
          <ac:spMkLst>
            <pc:docMk/>
            <pc:sldMk cId="2541906210" sldId="4376"/>
            <ac:spMk id="5" creationId="{364CEDA0-4836-FEC5-F627-E3C003A42094}"/>
          </ac:spMkLst>
        </pc:spChg>
      </pc:sldChg>
      <pc:sldChg chg="addSp modSp">
        <pc:chgData name="Paula Schüppenhauer" userId="53231c67-f842-40ae-9d40-eec1b0ea5f50" providerId="ADAL" clId="{DB178CD7-6B8B-4D9A-B1AE-71886ABD857A}" dt="2025-07-21T07:18:18.886" v="418"/>
        <pc:sldMkLst>
          <pc:docMk/>
          <pc:sldMk cId="1160628917" sldId="4377"/>
        </pc:sldMkLst>
        <pc:spChg chg="add mod">
          <ac:chgData name="Paula Schüppenhauer" userId="53231c67-f842-40ae-9d40-eec1b0ea5f50" providerId="ADAL" clId="{DB178CD7-6B8B-4D9A-B1AE-71886ABD857A}" dt="2025-07-21T07:18:18.886" v="418"/>
          <ac:spMkLst>
            <pc:docMk/>
            <pc:sldMk cId="1160628917" sldId="4377"/>
            <ac:spMk id="2" creationId="{D49A7D40-F499-64B7-AD64-276CC269588E}"/>
          </ac:spMkLst>
        </pc:spChg>
        <pc:spChg chg="add mod">
          <ac:chgData name="Paula Schüppenhauer" userId="53231c67-f842-40ae-9d40-eec1b0ea5f50" providerId="ADAL" clId="{DB178CD7-6B8B-4D9A-B1AE-71886ABD857A}" dt="2025-07-21T07:18:18.886" v="418"/>
          <ac:spMkLst>
            <pc:docMk/>
            <pc:sldMk cId="1160628917" sldId="4377"/>
            <ac:spMk id="5" creationId="{ACF0DD59-02C4-906C-3135-0028C23DC61A}"/>
          </ac:spMkLst>
        </pc:spChg>
      </pc:sldChg>
      <pc:sldChg chg="addSp modSp">
        <pc:chgData name="Paula Schüppenhauer" userId="53231c67-f842-40ae-9d40-eec1b0ea5f50" providerId="ADAL" clId="{DB178CD7-6B8B-4D9A-B1AE-71886ABD857A}" dt="2025-07-21T07:18:24.519" v="419"/>
        <pc:sldMkLst>
          <pc:docMk/>
          <pc:sldMk cId="2382583228" sldId="4378"/>
        </pc:sldMkLst>
        <pc:spChg chg="add mod">
          <ac:chgData name="Paula Schüppenhauer" userId="53231c67-f842-40ae-9d40-eec1b0ea5f50" providerId="ADAL" clId="{DB178CD7-6B8B-4D9A-B1AE-71886ABD857A}" dt="2025-07-21T07:18:24.519" v="419"/>
          <ac:spMkLst>
            <pc:docMk/>
            <pc:sldMk cId="2382583228" sldId="4378"/>
            <ac:spMk id="2" creationId="{A9A05807-B58A-74C8-0887-51166A49273D}"/>
          </ac:spMkLst>
        </pc:spChg>
        <pc:spChg chg="add mod">
          <ac:chgData name="Paula Schüppenhauer" userId="53231c67-f842-40ae-9d40-eec1b0ea5f50" providerId="ADAL" clId="{DB178CD7-6B8B-4D9A-B1AE-71886ABD857A}" dt="2025-07-21T07:18:24.519" v="419"/>
          <ac:spMkLst>
            <pc:docMk/>
            <pc:sldMk cId="2382583228" sldId="4378"/>
            <ac:spMk id="5" creationId="{B15D6301-3CD5-57C1-AC12-49CCB82ED404}"/>
          </ac:spMkLst>
        </pc:spChg>
      </pc:sldChg>
      <pc:sldChg chg="addSp modSp">
        <pc:chgData name="Paula Schüppenhauer" userId="53231c67-f842-40ae-9d40-eec1b0ea5f50" providerId="ADAL" clId="{DB178CD7-6B8B-4D9A-B1AE-71886ABD857A}" dt="2025-07-21T07:18:28.255" v="420"/>
        <pc:sldMkLst>
          <pc:docMk/>
          <pc:sldMk cId="2024320770" sldId="4379"/>
        </pc:sldMkLst>
        <pc:spChg chg="add mod">
          <ac:chgData name="Paula Schüppenhauer" userId="53231c67-f842-40ae-9d40-eec1b0ea5f50" providerId="ADAL" clId="{DB178CD7-6B8B-4D9A-B1AE-71886ABD857A}" dt="2025-07-21T07:18:28.255" v="420"/>
          <ac:spMkLst>
            <pc:docMk/>
            <pc:sldMk cId="2024320770" sldId="4379"/>
            <ac:spMk id="2" creationId="{BBC42C73-474A-9ED0-E38F-B3193154ED6A}"/>
          </ac:spMkLst>
        </pc:spChg>
        <pc:spChg chg="add mod">
          <ac:chgData name="Paula Schüppenhauer" userId="53231c67-f842-40ae-9d40-eec1b0ea5f50" providerId="ADAL" clId="{DB178CD7-6B8B-4D9A-B1AE-71886ABD857A}" dt="2025-07-21T07:18:28.255" v="420"/>
          <ac:spMkLst>
            <pc:docMk/>
            <pc:sldMk cId="2024320770" sldId="4379"/>
            <ac:spMk id="5" creationId="{BCE12398-8FEC-8EB8-01C8-6BA42A17F5BE}"/>
          </ac:spMkLst>
        </pc:spChg>
      </pc:sldChg>
      <pc:sldChg chg="addSp modSp">
        <pc:chgData name="Paula Schüppenhauer" userId="53231c67-f842-40ae-9d40-eec1b0ea5f50" providerId="ADAL" clId="{DB178CD7-6B8B-4D9A-B1AE-71886ABD857A}" dt="2025-07-21T07:18:31.686" v="421"/>
        <pc:sldMkLst>
          <pc:docMk/>
          <pc:sldMk cId="677900263" sldId="4380"/>
        </pc:sldMkLst>
        <pc:spChg chg="add mod">
          <ac:chgData name="Paula Schüppenhauer" userId="53231c67-f842-40ae-9d40-eec1b0ea5f50" providerId="ADAL" clId="{DB178CD7-6B8B-4D9A-B1AE-71886ABD857A}" dt="2025-07-21T07:18:31.686" v="421"/>
          <ac:spMkLst>
            <pc:docMk/>
            <pc:sldMk cId="677900263" sldId="4380"/>
            <ac:spMk id="2" creationId="{5E71E178-B3B9-B36C-C848-A8E2E45066A4}"/>
          </ac:spMkLst>
        </pc:spChg>
        <pc:spChg chg="add mod">
          <ac:chgData name="Paula Schüppenhauer" userId="53231c67-f842-40ae-9d40-eec1b0ea5f50" providerId="ADAL" clId="{DB178CD7-6B8B-4D9A-B1AE-71886ABD857A}" dt="2025-07-21T07:18:31.686" v="421"/>
          <ac:spMkLst>
            <pc:docMk/>
            <pc:sldMk cId="677900263" sldId="4380"/>
            <ac:spMk id="5" creationId="{E08C7AF8-0D6D-B13D-360B-3D5113F3884F}"/>
          </ac:spMkLst>
        </pc:spChg>
      </pc:sldChg>
      <pc:sldChg chg="addSp modSp">
        <pc:chgData name="Paula Schüppenhauer" userId="53231c67-f842-40ae-9d40-eec1b0ea5f50" providerId="ADAL" clId="{DB178CD7-6B8B-4D9A-B1AE-71886ABD857A}" dt="2025-07-21T07:18:35.071" v="422"/>
        <pc:sldMkLst>
          <pc:docMk/>
          <pc:sldMk cId="4049571944" sldId="4381"/>
        </pc:sldMkLst>
        <pc:spChg chg="add mod">
          <ac:chgData name="Paula Schüppenhauer" userId="53231c67-f842-40ae-9d40-eec1b0ea5f50" providerId="ADAL" clId="{DB178CD7-6B8B-4D9A-B1AE-71886ABD857A}" dt="2025-07-21T07:18:35.071" v="422"/>
          <ac:spMkLst>
            <pc:docMk/>
            <pc:sldMk cId="4049571944" sldId="4381"/>
            <ac:spMk id="2" creationId="{2C451861-7905-4055-33E4-8D1DB88B250A}"/>
          </ac:spMkLst>
        </pc:spChg>
        <pc:spChg chg="add mod">
          <ac:chgData name="Paula Schüppenhauer" userId="53231c67-f842-40ae-9d40-eec1b0ea5f50" providerId="ADAL" clId="{DB178CD7-6B8B-4D9A-B1AE-71886ABD857A}" dt="2025-07-21T07:18:35.071" v="422"/>
          <ac:spMkLst>
            <pc:docMk/>
            <pc:sldMk cId="4049571944" sldId="4381"/>
            <ac:spMk id="5" creationId="{D8A4A818-B975-78B5-C4ED-8EC7BB582356}"/>
          </ac:spMkLst>
        </pc:spChg>
      </pc:sldChg>
      <pc:sldChg chg="addSp modSp">
        <pc:chgData name="Paula Schüppenhauer" userId="53231c67-f842-40ae-9d40-eec1b0ea5f50" providerId="ADAL" clId="{DB178CD7-6B8B-4D9A-B1AE-71886ABD857A}" dt="2025-07-21T07:18:40.343" v="423"/>
        <pc:sldMkLst>
          <pc:docMk/>
          <pc:sldMk cId="3521630136" sldId="4382"/>
        </pc:sldMkLst>
      </pc:sldChg>
      <pc:sldChg chg="del">
        <pc:chgData name="Paula Schüppenhauer" userId="53231c67-f842-40ae-9d40-eec1b0ea5f50" providerId="ADAL" clId="{DB178CD7-6B8B-4D9A-B1AE-71886ABD857A}" dt="2025-07-16T14:09:41.995" v="11" actId="47"/>
        <pc:sldMkLst>
          <pc:docMk/>
          <pc:sldMk cId="3045853204" sldId="4386"/>
        </pc:sldMkLst>
      </pc:sldChg>
      <pc:sldChg chg="del">
        <pc:chgData name="Paula Schüppenhauer" userId="53231c67-f842-40ae-9d40-eec1b0ea5f50" providerId="ADAL" clId="{DB178CD7-6B8B-4D9A-B1AE-71886ABD857A}" dt="2025-07-16T14:09:54.428" v="31" actId="47"/>
        <pc:sldMkLst>
          <pc:docMk/>
          <pc:sldMk cId="1374461233" sldId="4388"/>
        </pc:sldMkLst>
      </pc:sldChg>
      <pc:sldChg chg="del">
        <pc:chgData name="Paula Schüppenhauer" userId="53231c67-f842-40ae-9d40-eec1b0ea5f50" providerId="ADAL" clId="{DB178CD7-6B8B-4D9A-B1AE-71886ABD857A}" dt="2025-07-16T14:09:47.728" v="21" actId="47"/>
        <pc:sldMkLst>
          <pc:docMk/>
          <pc:sldMk cId="2685419756" sldId="4399"/>
        </pc:sldMkLst>
      </pc:sldChg>
      <pc:sldChg chg="del">
        <pc:chgData name="Paula Schüppenhauer" userId="53231c67-f842-40ae-9d40-eec1b0ea5f50" providerId="ADAL" clId="{DB178CD7-6B8B-4D9A-B1AE-71886ABD857A}" dt="2025-07-16T14:09:48.288" v="22" actId="47"/>
        <pc:sldMkLst>
          <pc:docMk/>
          <pc:sldMk cId="1269555117" sldId="4400"/>
        </pc:sldMkLst>
      </pc:sldChg>
      <pc:sldChg chg="del">
        <pc:chgData name="Paula Schüppenhauer" userId="53231c67-f842-40ae-9d40-eec1b0ea5f50" providerId="ADAL" clId="{DB178CD7-6B8B-4D9A-B1AE-71886ABD857A}" dt="2025-07-16T14:09:51.241" v="26" actId="47"/>
        <pc:sldMkLst>
          <pc:docMk/>
          <pc:sldMk cId="968714905" sldId="4401"/>
        </pc:sldMkLst>
      </pc:sldChg>
      <pc:sldChg chg="del">
        <pc:chgData name="Paula Schüppenhauer" userId="53231c67-f842-40ae-9d40-eec1b0ea5f50" providerId="ADAL" clId="{DB178CD7-6B8B-4D9A-B1AE-71886ABD857A}" dt="2025-07-16T14:09:52.332" v="27" actId="47"/>
        <pc:sldMkLst>
          <pc:docMk/>
          <pc:sldMk cId="3491608811" sldId="4402"/>
        </pc:sldMkLst>
      </pc:sldChg>
      <pc:sldChg chg="del">
        <pc:chgData name="Paula Schüppenhauer" userId="53231c67-f842-40ae-9d40-eec1b0ea5f50" providerId="ADAL" clId="{DB178CD7-6B8B-4D9A-B1AE-71886ABD857A}" dt="2025-07-16T14:09:46.839" v="20" actId="47"/>
        <pc:sldMkLst>
          <pc:docMk/>
          <pc:sldMk cId="2422691862" sldId="4403"/>
        </pc:sldMkLst>
      </pc:sldChg>
      <pc:sldChg chg="del">
        <pc:chgData name="Paula Schüppenhauer" userId="53231c67-f842-40ae-9d40-eec1b0ea5f50" providerId="ADAL" clId="{DB178CD7-6B8B-4D9A-B1AE-71886ABD857A}" dt="2025-07-16T14:09:43.302" v="13" actId="47"/>
        <pc:sldMkLst>
          <pc:docMk/>
          <pc:sldMk cId="207878688" sldId="4404"/>
        </pc:sldMkLst>
      </pc:sldChg>
      <pc:sldChg chg="del">
        <pc:chgData name="Paula Schüppenhauer" userId="53231c67-f842-40ae-9d40-eec1b0ea5f50" providerId="ADAL" clId="{DB178CD7-6B8B-4D9A-B1AE-71886ABD857A}" dt="2025-07-16T14:09:55.536" v="33" actId="47"/>
        <pc:sldMkLst>
          <pc:docMk/>
          <pc:sldMk cId="651909781" sldId="4408"/>
        </pc:sldMkLst>
      </pc:sldChg>
      <pc:sldChg chg="del">
        <pc:chgData name="Paula Schüppenhauer" userId="53231c67-f842-40ae-9d40-eec1b0ea5f50" providerId="ADAL" clId="{DB178CD7-6B8B-4D9A-B1AE-71886ABD857A}" dt="2025-07-16T14:10:03.235" v="44" actId="47"/>
        <pc:sldMkLst>
          <pc:docMk/>
          <pc:sldMk cId="4118396270" sldId="4409"/>
        </pc:sldMkLst>
      </pc:sldChg>
      <pc:sldChg chg="del">
        <pc:chgData name="Paula Schüppenhauer" userId="53231c67-f842-40ae-9d40-eec1b0ea5f50" providerId="ADAL" clId="{DB178CD7-6B8B-4D9A-B1AE-71886ABD857A}" dt="2025-07-16T14:10:02.231" v="43" actId="47"/>
        <pc:sldMkLst>
          <pc:docMk/>
          <pc:sldMk cId="819452182" sldId="4410"/>
        </pc:sldMkLst>
      </pc:sldChg>
      <pc:sldChg chg="del">
        <pc:chgData name="Paula Schüppenhauer" userId="53231c67-f842-40ae-9d40-eec1b0ea5f50" providerId="ADAL" clId="{DB178CD7-6B8B-4D9A-B1AE-71886ABD857A}" dt="2025-07-16T14:10:07.995" v="51" actId="47"/>
        <pc:sldMkLst>
          <pc:docMk/>
          <pc:sldMk cId="169683045" sldId="4411"/>
        </pc:sldMkLst>
      </pc:sldChg>
      <pc:sldChg chg="del">
        <pc:chgData name="Paula Schüppenhauer" userId="53231c67-f842-40ae-9d40-eec1b0ea5f50" providerId="ADAL" clId="{DB178CD7-6B8B-4D9A-B1AE-71886ABD857A}" dt="2025-07-16T14:10:06.843" v="50" actId="47"/>
        <pc:sldMkLst>
          <pc:docMk/>
          <pc:sldMk cId="2613127463" sldId="4412"/>
        </pc:sldMkLst>
      </pc:sldChg>
      <pc:sldChg chg="del">
        <pc:chgData name="Paula Schüppenhauer" userId="53231c67-f842-40ae-9d40-eec1b0ea5f50" providerId="ADAL" clId="{DB178CD7-6B8B-4D9A-B1AE-71886ABD857A}" dt="2025-07-16T14:10:12.950" v="56" actId="47"/>
        <pc:sldMkLst>
          <pc:docMk/>
          <pc:sldMk cId="3234466040" sldId="4413"/>
        </pc:sldMkLst>
      </pc:sldChg>
      <pc:sldChg chg="del">
        <pc:chgData name="Paula Schüppenhauer" userId="53231c67-f842-40ae-9d40-eec1b0ea5f50" providerId="ADAL" clId="{DB178CD7-6B8B-4D9A-B1AE-71886ABD857A}" dt="2025-07-16T14:10:10.038" v="54" actId="47"/>
        <pc:sldMkLst>
          <pc:docMk/>
          <pc:sldMk cId="2441717163" sldId="4414"/>
        </pc:sldMkLst>
      </pc:sldChg>
      <pc:sldChg chg="del">
        <pc:chgData name="Paula Schüppenhauer" userId="53231c67-f842-40ae-9d40-eec1b0ea5f50" providerId="ADAL" clId="{DB178CD7-6B8B-4D9A-B1AE-71886ABD857A}" dt="2025-07-16T14:10:10.955" v="55" actId="47"/>
        <pc:sldMkLst>
          <pc:docMk/>
          <pc:sldMk cId="2350178249" sldId="4419"/>
        </pc:sldMkLst>
      </pc:sldChg>
      <pc:sldChg chg="del">
        <pc:chgData name="Paula Schüppenhauer" userId="53231c67-f842-40ae-9d40-eec1b0ea5f50" providerId="ADAL" clId="{DB178CD7-6B8B-4D9A-B1AE-71886ABD857A}" dt="2025-07-16T14:10:14.163" v="57" actId="47"/>
        <pc:sldMkLst>
          <pc:docMk/>
          <pc:sldMk cId="3355762186" sldId="4420"/>
        </pc:sldMkLst>
      </pc:sldChg>
      <pc:sldChg chg="del">
        <pc:chgData name="Paula Schüppenhauer" userId="53231c67-f842-40ae-9d40-eec1b0ea5f50" providerId="ADAL" clId="{DB178CD7-6B8B-4D9A-B1AE-71886ABD857A}" dt="2025-07-16T14:09:56.705" v="34" actId="47"/>
        <pc:sldMkLst>
          <pc:docMk/>
          <pc:sldMk cId="816927332" sldId="4421"/>
        </pc:sldMkLst>
      </pc:sldChg>
      <pc:sldChg chg="modSp mod">
        <pc:chgData name="Paula Schüppenhauer" userId="53231c67-f842-40ae-9d40-eec1b0ea5f50" providerId="ADAL" clId="{DB178CD7-6B8B-4D9A-B1AE-71886ABD857A}" dt="2025-07-22T17:17:16.334" v="542" actId="20577"/>
        <pc:sldMkLst>
          <pc:docMk/>
          <pc:sldMk cId="2608476424" sldId="4425"/>
        </pc:sldMkLst>
        <pc:spChg chg="mod">
          <ac:chgData name="Paula Schüppenhauer" userId="53231c67-f842-40ae-9d40-eec1b0ea5f50" providerId="ADAL" clId="{DB178CD7-6B8B-4D9A-B1AE-71886ABD857A}" dt="2025-07-22T17:17:16.334" v="542" actId="20577"/>
          <ac:spMkLst>
            <pc:docMk/>
            <pc:sldMk cId="2608476424" sldId="4425"/>
            <ac:spMk id="5" creationId="{F9B9B32B-ED9A-22CB-5D4A-89A4B4B2EC10}"/>
          </ac:spMkLst>
        </pc:spChg>
        <pc:picChg chg="mod">
          <ac:chgData name="Paula Schüppenhauer" userId="53231c67-f842-40ae-9d40-eec1b0ea5f50" providerId="ADAL" clId="{DB178CD7-6B8B-4D9A-B1AE-71886ABD857A}" dt="2025-07-22T17:16:30.450" v="424" actId="14826"/>
          <ac:picMkLst>
            <pc:docMk/>
            <pc:sldMk cId="2608476424" sldId="4425"/>
            <ac:picMk id="2" creationId="{CE983A6D-271C-9F19-4B9C-5CF8ABBE0846}"/>
          </ac:picMkLst>
        </pc:picChg>
      </pc:sldChg>
      <pc:sldChg chg="del">
        <pc:chgData name="Paula Schüppenhauer" userId="53231c67-f842-40ae-9d40-eec1b0ea5f50" providerId="ADAL" clId="{DB178CD7-6B8B-4D9A-B1AE-71886ABD857A}" dt="2025-07-16T14:09:43.956" v="14" actId="47"/>
        <pc:sldMkLst>
          <pc:docMk/>
          <pc:sldMk cId="3729497543" sldId="4444"/>
        </pc:sldMkLst>
      </pc:sldChg>
      <pc:sldChg chg="modSp mod">
        <pc:chgData name="Paula Schüppenhauer" userId="53231c67-f842-40ae-9d40-eec1b0ea5f50" providerId="ADAL" clId="{DB178CD7-6B8B-4D9A-B1AE-71886ABD857A}" dt="2025-07-22T17:20:53.094" v="551" actId="20577"/>
        <pc:sldMkLst>
          <pc:docMk/>
          <pc:sldMk cId="898361627" sldId="4445"/>
        </pc:sldMkLst>
        <pc:spChg chg="mod">
          <ac:chgData name="Paula Schüppenhauer" userId="53231c67-f842-40ae-9d40-eec1b0ea5f50" providerId="ADAL" clId="{DB178CD7-6B8B-4D9A-B1AE-71886ABD857A}" dt="2025-07-22T17:20:53.094" v="551" actId="20577"/>
          <ac:spMkLst>
            <pc:docMk/>
            <pc:sldMk cId="898361627" sldId="4445"/>
            <ac:spMk id="2" creationId="{29B4E04F-5559-3D72-E648-81767198F2D4}"/>
          </ac:spMkLst>
        </pc:spChg>
      </pc:sldChg>
      <pc:sldChg chg="del">
        <pc:chgData name="Paula Schüppenhauer" userId="53231c67-f842-40ae-9d40-eec1b0ea5f50" providerId="ADAL" clId="{DB178CD7-6B8B-4D9A-B1AE-71886ABD857A}" dt="2025-07-16T14:09:42.769" v="12" actId="47"/>
        <pc:sldMkLst>
          <pc:docMk/>
          <pc:sldMk cId="1593050209" sldId="4448"/>
        </pc:sldMkLst>
      </pc:sldChg>
      <pc:sldChg chg="del">
        <pc:chgData name="Paula Schüppenhauer" userId="53231c67-f842-40ae-9d40-eec1b0ea5f50" providerId="ADAL" clId="{DB178CD7-6B8B-4D9A-B1AE-71886ABD857A}" dt="2025-07-16T14:09:44.401" v="15" actId="47"/>
        <pc:sldMkLst>
          <pc:docMk/>
          <pc:sldMk cId="3162608485" sldId="4449"/>
        </pc:sldMkLst>
      </pc:sldChg>
      <pc:sldChg chg="del">
        <pc:chgData name="Paula Schüppenhauer" userId="53231c67-f842-40ae-9d40-eec1b0ea5f50" providerId="ADAL" clId="{DB178CD7-6B8B-4D9A-B1AE-71886ABD857A}" dt="2025-07-16T14:09:44.835" v="16" actId="47"/>
        <pc:sldMkLst>
          <pc:docMk/>
          <pc:sldMk cId="3271555443" sldId="4450"/>
        </pc:sldMkLst>
      </pc:sldChg>
      <pc:sldChg chg="del">
        <pc:chgData name="Paula Schüppenhauer" userId="53231c67-f842-40ae-9d40-eec1b0ea5f50" providerId="ADAL" clId="{DB178CD7-6B8B-4D9A-B1AE-71886ABD857A}" dt="2025-07-16T14:09:45.439" v="17" actId="47"/>
        <pc:sldMkLst>
          <pc:docMk/>
          <pc:sldMk cId="2183976063" sldId="4451"/>
        </pc:sldMkLst>
      </pc:sldChg>
      <pc:sldChg chg="del">
        <pc:chgData name="Paula Schüppenhauer" userId="53231c67-f842-40ae-9d40-eec1b0ea5f50" providerId="ADAL" clId="{DB178CD7-6B8B-4D9A-B1AE-71886ABD857A}" dt="2025-07-16T14:09:45.751" v="18" actId="47"/>
        <pc:sldMkLst>
          <pc:docMk/>
          <pc:sldMk cId="4114937243" sldId="4452"/>
        </pc:sldMkLst>
      </pc:sldChg>
      <pc:sldChg chg="del">
        <pc:chgData name="Paula Schüppenhauer" userId="53231c67-f842-40ae-9d40-eec1b0ea5f50" providerId="ADAL" clId="{DB178CD7-6B8B-4D9A-B1AE-71886ABD857A}" dt="2025-07-16T14:09:46.245" v="19" actId="47"/>
        <pc:sldMkLst>
          <pc:docMk/>
          <pc:sldMk cId="3044600993" sldId="4453"/>
        </pc:sldMkLst>
      </pc:sldChg>
      <pc:sldChg chg="addSp delSp modSp mod">
        <pc:chgData name="Paula Schüppenhauer" userId="53231c67-f842-40ae-9d40-eec1b0ea5f50" providerId="ADAL" clId="{DB178CD7-6B8B-4D9A-B1AE-71886ABD857A}" dt="2025-07-22T17:17:24.532" v="545"/>
        <pc:sldMkLst>
          <pc:docMk/>
          <pc:sldMk cId="1746781036" sldId="4467"/>
        </pc:sldMkLst>
        <pc:spChg chg="del">
          <ac:chgData name="Paula Schüppenhauer" userId="53231c67-f842-40ae-9d40-eec1b0ea5f50" providerId="ADAL" clId="{DB178CD7-6B8B-4D9A-B1AE-71886ABD857A}" dt="2025-07-22T17:17:22.879" v="543" actId="478"/>
          <ac:spMkLst>
            <pc:docMk/>
            <pc:sldMk cId="1746781036" sldId="4467"/>
            <ac:spMk id="5" creationId="{4F83BAD0-94C7-5C17-C4A8-76C1CFE95F2A}"/>
          </ac:spMkLst>
        </pc:spChg>
        <pc:spChg chg="add mod">
          <ac:chgData name="Paula Schüppenhauer" userId="53231c67-f842-40ae-9d40-eec1b0ea5f50" providerId="ADAL" clId="{DB178CD7-6B8B-4D9A-B1AE-71886ABD857A}" dt="2025-07-22T17:17:24.532" v="545"/>
          <ac:spMkLst>
            <pc:docMk/>
            <pc:sldMk cId="1746781036" sldId="4467"/>
            <ac:spMk id="8" creationId="{A56F73E9-FE20-D693-3525-B1D6227D1321}"/>
          </ac:spMkLst>
        </pc:spChg>
        <pc:picChg chg="del">
          <ac:chgData name="Paula Schüppenhauer" userId="53231c67-f842-40ae-9d40-eec1b0ea5f50" providerId="ADAL" clId="{DB178CD7-6B8B-4D9A-B1AE-71886ABD857A}" dt="2025-07-22T17:17:23.880" v="544" actId="478"/>
          <ac:picMkLst>
            <pc:docMk/>
            <pc:sldMk cId="1746781036" sldId="4467"/>
            <ac:picMk id="2" creationId="{75FD009B-EF9C-755D-083A-66D990451492}"/>
          </ac:picMkLst>
        </pc:picChg>
        <pc:picChg chg="add mod">
          <ac:chgData name="Paula Schüppenhauer" userId="53231c67-f842-40ae-9d40-eec1b0ea5f50" providerId="ADAL" clId="{DB178CD7-6B8B-4D9A-B1AE-71886ABD857A}" dt="2025-07-22T17:17:24.532" v="545"/>
          <ac:picMkLst>
            <pc:docMk/>
            <pc:sldMk cId="1746781036" sldId="4467"/>
            <ac:picMk id="6" creationId="{6D1BBEAD-F4CC-BD96-BD64-C194521D40DA}"/>
          </ac:picMkLst>
        </pc:picChg>
      </pc:sldChg>
      <pc:sldChg chg="del">
        <pc:chgData name="Paula Schüppenhauer" userId="53231c67-f842-40ae-9d40-eec1b0ea5f50" providerId="ADAL" clId="{DB178CD7-6B8B-4D9A-B1AE-71886ABD857A}" dt="2025-07-16T14:09:54.876" v="32" actId="47"/>
        <pc:sldMkLst>
          <pc:docMk/>
          <pc:sldMk cId="2095864729" sldId="4468"/>
        </pc:sldMkLst>
      </pc:sldChg>
      <pc:sldChg chg="del">
        <pc:chgData name="Paula Schüppenhauer" userId="53231c67-f842-40ae-9d40-eec1b0ea5f50" providerId="ADAL" clId="{DB178CD7-6B8B-4D9A-B1AE-71886ABD857A}" dt="2025-07-16T14:09:53.926" v="30" actId="47"/>
        <pc:sldMkLst>
          <pc:docMk/>
          <pc:sldMk cId="3217059816" sldId="4469"/>
        </pc:sldMkLst>
      </pc:sldChg>
      <pc:sldChg chg="del">
        <pc:chgData name="Paula Schüppenhauer" userId="53231c67-f842-40ae-9d40-eec1b0ea5f50" providerId="ADAL" clId="{DB178CD7-6B8B-4D9A-B1AE-71886ABD857A}" dt="2025-07-16T14:09:59.883" v="39" actId="47"/>
        <pc:sldMkLst>
          <pc:docMk/>
          <pc:sldMk cId="4261796101" sldId="4471"/>
        </pc:sldMkLst>
      </pc:sldChg>
      <pc:sldChg chg="del">
        <pc:chgData name="Paula Schüppenhauer" userId="53231c67-f842-40ae-9d40-eec1b0ea5f50" providerId="ADAL" clId="{DB178CD7-6B8B-4D9A-B1AE-71886ABD857A}" dt="2025-07-16T14:10:00.922" v="41" actId="47"/>
        <pc:sldMkLst>
          <pc:docMk/>
          <pc:sldMk cId="2093839128" sldId="4472"/>
        </pc:sldMkLst>
      </pc:sldChg>
      <pc:sldChg chg="del">
        <pc:chgData name="Paula Schüppenhauer" userId="53231c67-f842-40ae-9d40-eec1b0ea5f50" providerId="ADAL" clId="{DB178CD7-6B8B-4D9A-B1AE-71886ABD857A}" dt="2025-07-16T14:10:01.449" v="42" actId="47"/>
        <pc:sldMkLst>
          <pc:docMk/>
          <pc:sldMk cId="1244629573" sldId="4474"/>
        </pc:sldMkLst>
      </pc:sldChg>
      <pc:sldChg chg="del">
        <pc:chgData name="Paula Schüppenhauer" userId="53231c67-f842-40ae-9d40-eec1b0ea5f50" providerId="ADAL" clId="{DB178CD7-6B8B-4D9A-B1AE-71886ABD857A}" dt="2025-07-16T14:10:00.440" v="40" actId="47"/>
        <pc:sldMkLst>
          <pc:docMk/>
          <pc:sldMk cId="551962043" sldId="4475"/>
        </pc:sldMkLst>
      </pc:sldChg>
      <pc:sldChg chg="del">
        <pc:chgData name="Paula Schüppenhauer" userId="53231c67-f842-40ae-9d40-eec1b0ea5f50" providerId="ADAL" clId="{DB178CD7-6B8B-4D9A-B1AE-71886ABD857A}" dt="2025-07-16T14:10:04.713" v="46" actId="47"/>
        <pc:sldMkLst>
          <pc:docMk/>
          <pc:sldMk cId="1080407047" sldId="4546"/>
        </pc:sldMkLst>
      </pc:sldChg>
      <pc:sldChg chg="del">
        <pc:chgData name="Paula Schüppenhauer" userId="53231c67-f842-40ae-9d40-eec1b0ea5f50" providerId="ADAL" clId="{DB178CD7-6B8B-4D9A-B1AE-71886ABD857A}" dt="2025-07-16T14:10:05.111" v="47" actId="47"/>
        <pc:sldMkLst>
          <pc:docMk/>
          <pc:sldMk cId="854757866" sldId="4547"/>
        </pc:sldMkLst>
      </pc:sldChg>
      <pc:sldChg chg="del">
        <pc:chgData name="Paula Schüppenhauer" userId="53231c67-f842-40ae-9d40-eec1b0ea5f50" providerId="ADAL" clId="{DB178CD7-6B8B-4D9A-B1AE-71886ABD857A}" dt="2025-07-16T14:10:05.622" v="48" actId="47"/>
        <pc:sldMkLst>
          <pc:docMk/>
          <pc:sldMk cId="1035987430" sldId="4549"/>
        </pc:sldMkLst>
      </pc:sldChg>
      <pc:sldChg chg="del">
        <pc:chgData name="Paula Schüppenhauer" userId="53231c67-f842-40ae-9d40-eec1b0ea5f50" providerId="ADAL" clId="{DB178CD7-6B8B-4D9A-B1AE-71886ABD857A}" dt="2025-07-16T14:10:06.281" v="49" actId="47"/>
        <pc:sldMkLst>
          <pc:docMk/>
          <pc:sldMk cId="3007616990" sldId="4550"/>
        </pc:sldMkLst>
      </pc:sldChg>
      <pc:sldChg chg="del">
        <pc:chgData name="Paula Schüppenhauer" userId="53231c67-f842-40ae-9d40-eec1b0ea5f50" providerId="ADAL" clId="{DB178CD7-6B8B-4D9A-B1AE-71886ABD857A}" dt="2025-07-16T14:09:52.833" v="28" actId="47"/>
        <pc:sldMkLst>
          <pc:docMk/>
          <pc:sldMk cId="3632425744" sldId="4551"/>
        </pc:sldMkLst>
      </pc:sldChg>
      <pc:sldChg chg="del">
        <pc:chgData name="Paula Schüppenhauer" userId="53231c67-f842-40ae-9d40-eec1b0ea5f50" providerId="ADAL" clId="{DB178CD7-6B8B-4D9A-B1AE-71886ABD857A}" dt="2025-07-16T14:10:09.263" v="53" actId="47"/>
        <pc:sldMkLst>
          <pc:docMk/>
          <pc:sldMk cId="544622901" sldId="4552"/>
        </pc:sldMkLst>
      </pc:sldChg>
      <pc:sldChg chg="del">
        <pc:chgData name="Paula Schüppenhauer" userId="53231c67-f842-40ae-9d40-eec1b0ea5f50" providerId="ADAL" clId="{DB178CD7-6B8B-4D9A-B1AE-71886ABD857A}" dt="2025-07-16T14:09:49.823" v="24" actId="47"/>
        <pc:sldMkLst>
          <pc:docMk/>
          <pc:sldMk cId="3366574274" sldId="4553"/>
        </pc:sldMkLst>
      </pc:sldChg>
      <pc:sldChg chg="del">
        <pc:chgData name="Paula Schüppenhauer" userId="53231c67-f842-40ae-9d40-eec1b0ea5f50" providerId="ADAL" clId="{DB178CD7-6B8B-4D9A-B1AE-71886ABD857A}" dt="2025-07-16T14:09:50.361" v="25" actId="47"/>
        <pc:sldMkLst>
          <pc:docMk/>
          <pc:sldMk cId="2295162382" sldId="4554"/>
        </pc:sldMkLst>
      </pc:sldChg>
      <pc:sldChg chg="modSp add mod">
        <pc:chgData name="Paula Schüppenhauer" userId="53231c67-f842-40ae-9d40-eec1b0ea5f50" providerId="ADAL" clId="{DB178CD7-6B8B-4D9A-B1AE-71886ABD857A}" dt="2025-07-22T17:23:36.072" v="559" actId="18131"/>
        <pc:sldMkLst>
          <pc:docMk/>
          <pc:sldMk cId="3635211118" sldId="4562"/>
        </pc:sldMkLst>
        <pc:spChg chg="mod">
          <ac:chgData name="Paula Schüppenhauer" userId="53231c67-f842-40ae-9d40-eec1b0ea5f50" providerId="ADAL" clId="{DB178CD7-6B8B-4D9A-B1AE-71886ABD857A}" dt="2025-07-16T14:08:46.518" v="4" actId="207"/>
          <ac:spMkLst>
            <pc:docMk/>
            <pc:sldMk cId="3635211118" sldId="4562"/>
            <ac:spMk id="15" creationId="{C4E048F0-9773-C54B-A71E-3C9CFEB59C8E}"/>
          </ac:spMkLst>
        </pc:spChg>
        <pc:spChg chg="mod">
          <ac:chgData name="Paula Schüppenhauer" userId="53231c67-f842-40ae-9d40-eec1b0ea5f50" providerId="ADAL" clId="{DB178CD7-6B8B-4D9A-B1AE-71886ABD857A}" dt="2025-07-16T14:09:00.696" v="5" actId="207"/>
          <ac:spMkLst>
            <pc:docMk/>
            <pc:sldMk cId="3635211118" sldId="4562"/>
            <ac:spMk id="21" creationId="{E66C7987-60BB-DC47-A0C2-99C652EF4EF7}"/>
          </ac:spMkLst>
        </pc:spChg>
        <pc:spChg chg="mod">
          <ac:chgData name="Paula Schüppenhauer" userId="53231c67-f842-40ae-9d40-eec1b0ea5f50" providerId="ADAL" clId="{DB178CD7-6B8B-4D9A-B1AE-71886ABD857A}" dt="2025-07-16T14:09:10.258" v="6" actId="207"/>
          <ac:spMkLst>
            <pc:docMk/>
            <pc:sldMk cId="3635211118" sldId="4562"/>
            <ac:spMk id="23" creationId="{8343CF12-FDE6-8849-AC52-1E26D392F86A}"/>
          </ac:spMkLst>
        </pc:spChg>
        <pc:picChg chg="mod modCrop">
          <ac:chgData name="Paula Schüppenhauer" userId="53231c67-f842-40ae-9d40-eec1b0ea5f50" providerId="ADAL" clId="{DB178CD7-6B8B-4D9A-B1AE-71886ABD857A}" dt="2025-07-22T17:23:36.072" v="559" actId="18131"/>
          <ac:picMkLst>
            <pc:docMk/>
            <pc:sldMk cId="3635211118" sldId="4562"/>
            <ac:picMk id="4" creationId="{FB647937-82C5-B5B4-F7AA-90138ACB9C6B}"/>
          </ac:picMkLst>
        </pc:picChg>
      </pc:sldChg>
    </pc:docChg>
  </pc:docChgLst>
  <pc:docChgLst>
    <pc:chgData name="Maynara de Almeida Furquim" userId="S::md064157@fh-muenster.de::cb2f8acd-f477-4704-9f46-ae480f16722a" providerId="AD" clId="Web-{F00AC68C-76B3-41B5-AD04-F6EAACF0420A}"/>
    <pc:docChg chg="modSld">
      <pc:chgData name="Maynara de Almeida Furquim" userId="S::md064157@fh-muenster.de::cb2f8acd-f477-4704-9f46-ae480f16722a" providerId="AD" clId="Web-{F00AC68C-76B3-41B5-AD04-F6EAACF0420A}" dt="2025-02-28T11:30:30.230" v="9" actId="20577"/>
      <pc:docMkLst>
        <pc:docMk/>
      </pc:docMkLst>
      <pc:sldChg chg="modSp">
        <pc:chgData name="Maynara de Almeida Furquim" userId="S::md064157@fh-muenster.de::cb2f8acd-f477-4704-9f46-ae480f16722a" providerId="AD" clId="Web-{F00AC68C-76B3-41B5-AD04-F6EAACF0420A}" dt="2025-02-28T11:30:30.230" v="9" actId="20577"/>
        <pc:sldMkLst>
          <pc:docMk/>
          <pc:sldMk cId="3015793550" sldId="4398"/>
        </pc:sldMkLst>
      </pc:sldChg>
    </pc:docChg>
  </pc:docChgLst>
  <pc:docChgLst>
    <pc:chgData name="Maynara de Almeida Furquim" userId="S::md064157@fh-muenster.de::cb2f8acd-f477-4704-9f46-ae480f16722a" providerId="AD" clId="Web-{5A7D618C-ECC8-4E30-8558-E8C3D476EBE3}"/>
    <pc:docChg chg="addSld modSld">
      <pc:chgData name="Maynara de Almeida Furquim" userId="S::md064157@fh-muenster.de::cb2f8acd-f477-4704-9f46-ae480f16722a" providerId="AD" clId="Web-{5A7D618C-ECC8-4E30-8558-E8C3D476EBE3}" dt="2025-02-27T16:01:27.723" v="16" actId="20577"/>
      <pc:docMkLst>
        <pc:docMk/>
      </pc:docMkLst>
      <pc:sldChg chg="modSp">
        <pc:chgData name="Maynara de Almeida Furquim" userId="S::md064157@fh-muenster.de::cb2f8acd-f477-4704-9f46-ae480f16722a" providerId="AD" clId="Web-{5A7D618C-ECC8-4E30-8558-E8C3D476EBE3}" dt="2025-02-27T15:51:19.561" v="14" actId="20577"/>
        <pc:sldMkLst>
          <pc:docMk/>
          <pc:sldMk cId="4159459676" sldId="4390"/>
        </pc:sldMkLst>
      </pc:sldChg>
      <pc:sldChg chg="modSp new">
        <pc:chgData name="Maynara de Almeida Furquim" userId="S::md064157@fh-muenster.de::cb2f8acd-f477-4704-9f46-ae480f16722a" providerId="AD" clId="Web-{5A7D618C-ECC8-4E30-8558-E8C3D476EBE3}" dt="2025-02-27T16:01:27.723" v="16" actId="20577"/>
        <pc:sldMkLst>
          <pc:docMk/>
          <pc:sldMk cId="3169594756" sldId="4391"/>
        </pc:sldMkLst>
      </pc:sldChg>
    </pc:docChg>
  </pc:docChgLst>
  <pc:docChgLst>
    <pc:chgData name="Maynara de Almeida Furquim" userId="S::md064157@fh-muenster.de::cb2f8acd-f477-4704-9f46-ae480f16722a" providerId="AD" clId="Web-{18C70762-7053-499A-A1A0-4C1BDBDF93B7}"/>
    <pc:docChg chg="addSld modSld">
      <pc:chgData name="Maynara de Almeida Furquim" userId="S::md064157@fh-muenster.de::cb2f8acd-f477-4704-9f46-ae480f16722a" providerId="AD" clId="Web-{18C70762-7053-499A-A1A0-4C1BDBDF93B7}" dt="2025-02-27T10:14:21.133" v="2" actId="20577"/>
      <pc:docMkLst>
        <pc:docMk/>
      </pc:docMkLst>
      <pc:sldChg chg="delSp modSp new mod modClrScheme chgLayout">
        <pc:chgData name="Maynara de Almeida Furquim" userId="S::md064157@fh-muenster.de::cb2f8acd-f477-4704-9f46-ae480f16722a" providerId="AD" clId="Web-{18C70762-7053-499A-A1A0-4C1BDBDF93B7}" dt="2025-02-27T10:14:21.133" v="2" actId="20577"/>
        <pc:sldMkLst>
          <pc:docMk/>
          <pc:sldMk cId="3045853204" sldId="4386"/>
        </pc:sldMkLst>
      </pc:sldChg>
    </pc:docChg>
  </pc:docChgLst>
  <pc:docChgLst>
    <pc:chgData name="Maynara de Almeida Furquim" userId="S::md064157@fh-muenster.de::cb2f8acd-f477-4704-9f46-ae480f16722a" providerId="AD" clId="Web-{E8670DEB-E1B6-4E93-879B-2E33931E503E}"/>
    <pc:docChg chg="addSld modSld">
      <pc:chgData name="Maynara de Almeida Furquim" userId="S::md064157@fh-muenster.de::cb2f8acd-f477-4704-9f46-ae480f16722a" providerId="AD" clId="Web-{E8670DEB-E1B6-4E93-879B-2E33931E503E}" dt="2025-02-27T12:50:28.747" v="48" actId="20577"/>
      <pc:docMkLst>
        <pc:docMk/>
      </pc:docMkLst>
      <pc:sldChg chg="modSp">
        <pc:chgData name="Maynara de Almeida Furquim" userId="S::md064157@fh-muenster.de::cb2f8acd-f477-4704-9f46-ae480f16722a" providerId="AD" clId="Web-{E8670DEB-E1B6-4E93-879B-2E33931E503E}" dt="2025-02-27T10:23:12.880" v="18" actId="20577"/>
        <pc:sldMkLst>
          <pc:docMk/>
          <pc:sldMk cId="3045853204" sldId="4386"/>
        </pc:sldMkLst>
      </pc:sldChg>
      <pc:sldChg chg="modSp new mod modClrScheme chgLayout">
        <pc:chgData name="Maynara de Almeida Furquim" userId="S::md064157@fh-muenster.de::cb2f8acd-f477-4704-9f46-ae480f16722a" providerId="AD" clId="Web-{E8670DEB-E1B6-4E93-879B-2E33931E503E}" dt="2025-02-27T10:36:13.127" v="41" actId="20577"/>
        <pc:sldMkLst>
          <pc:docMk/>
          <pc:sldMk cId="769649442" sldId="4387"/>
        </pc:sldMkLst>
      </pc:sldChg>
      <pc:sldChg chg="modSp new">
        <pc:chgData name="Maynara de Almeida Furquim" userId="S::md064157@fh-muenster.de::cb2f8acd-f477-4704-9f46-ae480f16722a" providerId="AD" clId="Web-{E8670DEB-E1B6-4E93-879B-2E33931E503E}" dt="2025-02-27T12:50:28.747" v="48" actId="20577"/>
        <pc:sldMkLst>
          <pc:docMk/>
          <pc:sldMk cId="1374461233" sldId="4388"/>
        </pc:sldMkLst>
      </pc:sldChg>
    </pc:docChg>
  </pc:docChgLst>
  <pc:docChgLst>
    <pc:chgData name="Maynara de Almeida Furquim" userId="S::md064157@fh-muenster.de::cb2f8acd-f477-4704-9f46-ae480f16722a" providerId="AD" clId="Web-{73F98525-04E2-4D21-9503-13E7551B1099}"/>
    <pc:docChg chg="addSld modSld">
      <pc:chgData name="Maynara de Almeida Furquim" userId="S::md064157@fh-muenster.de::cb2f8acd-f477-4704-9f46-ae480f16722a" providerId="AD" clId="Web-{73F98525-04E2-4D21-9503-13E7551B1099}" dt="2025-02-25T15:28:56.840" v="2" actId="20577"/>
      <pc:docMkLst>
        <pc:docMk/>
      </pc:docMkLst>
      <pc:sldChg chg="delSp modSp new mod modClrScheme chgLayout">
        <pc:chgData name="Maynara de Almeida Furquim" userId="S::md064157@fh-muenster.de::cb2f8acd-f477-4704-9f46-ae480f16722a" providerId="AD" clId="Web-{73F98525-04E2-4D21-9503-13E7551B1099}" dt="2025-02-25T15:28:56.840" v="2" actId="20577"/>
        <pc:sldMkLst>
          <pc:docMk/>
          <pc:sldMk cId="743310190" sldId="4385"/>
        </pc:sldMkLst>
      </pc:sldChg>
    </pc:docChg>
  </pc:docChgLst>
  <pc:docChgLst>
    <pc:chgData name="Maynara de Almeida Furquim" userId="S::md064157@fh-muenster.de::cb2f8acd-f477-4704-9f46-ae480f16722a" providerId="AD" clId="Web-{D5E89A7B-7CA1-4035-8752-BFD0A58237E4}"/>
    <pc:docChg chg="modSld">
      <pc:chgData name="Maynara de Almeida Furquim" userId="S::md064157@fh-muenster.de::cb2f8acd-f477-4704-9f46-ae480f16722a" providerId="AD" clId="Web-{D5E89A7B-7CA1-4035-8752-BFD0A58237E4}" dt="2025-07-23T10:03:32.466" v="0" actId="20577"/>
      <pc:docMkLst>
        <pc:docMk/>
      </pc:docMkLst>
      <pc:sldChg chg="modSp">
        <pc:chgData name="Maynara de Almeida Furquim" userId="S::md064157@fh-muenster.de::cb2f8acd-f477-4704-9f46-ae480f16722a" providerId="AD" clId="Web-{D5E89A7B-7CA1-4035-8752-BFD0A58237E4}" dt="2025-07-23T10:03:32.466" v="0" actId="20577"/>
        <pc:sldMkLst>
          <pc:docMk/>
          <pc:sldMk cId="3635211118" sldId="4562"/>
        </pc:sldMkLst>
        <pc:spChg chg="mod">
          <ac:chgData name="Maynara de Almeida Furquim" userId="S::md064157@fh-muenster.de::cb2f8acd-f477-4704-9f46-ae480f16722a" providerId="AD" clId="Web-{D5E89A7B-7CA1-4035-8752-BFD0A58237E4}" dt="2025-07-23T10:03:32.466" v="0" actId="20577"/>
          <ac:spMkLst>
            <pc:docMk/>
            <pc:sldMk cId="3635211118" sldId="4562"/>
            <ac:spMk id="21" creationId="{E66C7987-60BB-DC47-A0C2-99C652EF4EF7}"/>
          </ac:spMkLst>
        </pc:spChg>
      </pc:sldChg>
    </pc:docChg>
  </pc:docChgLst>
  <pc:docChgLst>
    <pc:chgData name="Maynara de Almeida Furquim" userId="S::md064157@fh-muenster.de::cb2f8acd-f477-4704-9f46-ae480f16722a" providerId="AD" clId="Web-{AE5D704A-31CA-4428-82B7-2398D0FAB837}"/>
    <pc:docChg chg="modSld">
      <pc:chgData name="Maynara de Almeida Furquim" userId="S::md064157@fh-muenster.de::cb2f8acd-f477-4704-9f46-ae480f16722a" providerId="AD" clId="Web-{AE5D704A-31CA-4428-82B7-2398D0FAB837}" dt="2025-02-27T13:53:09.338" v="44" actId="20577"/>
      <pc:docMkLst>
        <pc:docMk/>
      </pc:docMkLst>
      <pc:sldChg chg="modSp">
        <pc:chgData name="Maynara de Almeida Furquim" userId="S::md064157@fh-muenster.de::cb2f8acd-f477-4704-9f46-ae480f16722a" providerId="AD" clId="Web-{AE5D704A-31CA-4428-82B7-2398D0FAB837}" dt="2025-02-27T13:53:09.338" v="44" actId="20577"/>
        <pc:sldMkLst>
          <pc:docMk/>
          <pc:sldMk cId="99684886" sldId="4384"/>
        </pc:sldMkLst>
      </pc:sldChg>
      <pc:sldChg chg="modSp">
        <pc:chgData name="Maynara de Almeida Furquim" userId="S::md064157@fh-muenster.de::cb2f8acd-f477-4704-9f46-ae480f16722a" providerId="AD" clId="Web-{AE5D704A-31CA-4428-82B7-2398D0FAB837}" dt="2025-02-27T13:41:35.312" v="18"/>
        <pc:sldMkLst>
          <pc:docMk/>
          <pc:sldMk cId="622386107" sldId="4389"/>
        </pc:sldMkLst>
      </pc:sldChg>
    </pc:docChg>
  </pc:docChgLst>
  <pc:docChgLst>
    <pc:chgData name="Maynara de Almeida Furquim" userId="S::md064157@fh-muenster.de::cb2f8acd-f477-4704-9f46-ae480f16722a" providerId="AD" clId="Web-{ED6CCD17-E33D-487A-81B8-43B670074352}"/>
    <pc:docChg chg="modSld">
      <pc:chgData name="Maynara de Almeida Furquim" userId="S::md064157@fh-muenster.de::cb2f8acd-f477-4704-9f46-ae480f16722a" providerId="AD" clId="Web-{ED6CCD17-E33D-487A-81B8-43B670074352}" dt="2025-02-28T09:41:25.947" v="25" actId="20577"/>
      <pc:docMkLst>
        <pc:docMk/>
      </pc:docMkLst>
      <pc:sldChg chg="modSp">
        <pc:chgData name="Maynara de Almeida Furquim" userId="S::md064157@fh-muenster.de::cb2f8acd-f477-4704-9f46-ae480f16722a" providerId="AD" clId="Web-{ED6CCD17-E33D-487A-81B8-43B670074352}" dt="2025-02-28T09:41:25.947" v="25" actId="20577"/>
        <pc:sldMkLst>
          <pc:docMk/>
          <pc:sldMk cId="3482163605" sldId="4394"/>
        </pc:sldMkLst>
      </pc:sldChg>
    </pc:docChg>
  </pc:docChgLst>
  <pc:docChgLst>
    <pc:chgData name="Maynara de Almeida Furquim" userId="S::md064157@fh-muenster.de::cb2f8acd-f477-4704-9f46-ae480f16722a" providerId="AD" clId="Web-{9B6A74A8-A1A8-4A86-87C9-4CCF5D814AAB}"/>
    <pc:docChg chg="modSld">
      <pc:chgData name="Maynara de Almeida Furquim" userId="S::md064157@fh-muenster.de::cb2f8acd-f477-4704-9f46-ae480f16722a" providerId="AD" clId="Web-{9B6A74A8-A1A8-4A86-87C9-4CCF5D814AAB}" dt="2025-02-28T08:31:35.639" v="1" actId="20577"/>
      <pc:docMkLst>
        <pc:docMk/>
      </pc:docMkLst>
      <pc:sldChg chg="modSp">
        <pc:chgData name="Maynara de Almeida Furquim" userId="S::md064157@fh-muenster.de::cb2f8acd-f477-4704-9f46-ae480f16722a" providerId="AD" clId="Web-{9B6A74A8-A1A8-4A86-87C9-4CCF5D814AAB}" dt="2025-02-28T08:31:35.639" v="1" actId="20577"/>
        <pc:sldMkLst>
          <pc:docMk/>
          <pc:sldMk cId="3741486635" sldId="4392"/>
        </pc:sldMkLst>
      </pc:sldChg>
    </pc:docChg>
  </pc:docChgLst>
  <pc:docChgLst>
    <pc:chgData name="Maynara de Almeida Furquim" userId="S::md064157@fh-muenster.de::cb2f8acd-f477-4704-9f46-ae480f16722a" providerId="AD" clId="Web-{B14742F5-28B7-461E-97A6-A9DAB09C5D0A}"/>
    <pc:docChg chg="modSld">
      <pc:chgData name="Maynara de Almeida Furquim" userId="S::md064157@fh-muenster.de::cb2f8acd-f477-4704-9f46-ae480f16722a" providerId="AD" clId="Web-{B14742F5-28B7-461E-97A6-A9DAB09C5D0A}" dt="2025-02-28T09:28:45.435" v="2" actId="20577"/>
      <pc:docMkLst>
        <pc:docMk/>
      </pc:docMkLst>
      <pc:sldChg chg="modSp">
        <pc:chgData name="Maynara de Almeida Furquim" userId="S::md064157@fh-muenster.de::cb2f8acd-f477-4704-9f46-ae480f16722a" providerId="AD" clId="Web-{B14742F5-28B7-461E-97A6-A9DAB09C5D0A}" dt="2025-02-28T09:28:45.435" v="2" actId="20577"/>
        <pc:sldMkLst>
          <pc:docMk/>
          <pc:sldMk cId="3482163605" sldId="4394"/>
        </pc:sldMkLst>
      </pc:sldChg>
    </pc:docChg>
  </pc:docChgLst>
  <pc:docChgLst>
    <pc:chgData name="Paula Schüppenhauer" userId="53231c67-f842-40ae-9d40-eec1b0ea5f50" providerId="ADAL" clId="{9066D1B4-A477-4F04-9101-00A5A8E1B91A}"/>
    <pc:docChg chg="undo custSel addSld delSld modSld sldOrd">
      <pc:chgData name="Paula Schüppenhauer" userId="53231c67-f842-40ae-9d40-eec1b0ea5f50" providerId="ADAL" clId="{9066D1B4-A477-4F04-9101-00A5A8E1B91A}" dt="2025-03-07T13:55:18.184" v="4232" actId="20577"/>
      <pc:docMkLst>
        <pc:docMk/>
      </pc:docMkLst>
      <pc:sldChg chg="add del">
        <pc:chgData name="Paula Schüppenhauer" userId="53231c67-f842-40ae-9d40-eec1b0ea5f50" providerId="ADAL" clId="{9066D1B4-A477-4F04-9101-00A5A8E1B91A}" dt="2025-03-06T08:09:33.421" v="1381" actId="47"/>
        <pc:sldMkLst>
          <pc:docMk/>
          <pc:sldMk cId="4275749497" sldId="4356"/>
        </pc:sldMkLst>
      </pc:sldChg>
      <pc:sldChg chg="ord">
        <pc:chgData name="Paula Schüppenhauer" userId="53231c67-f842-40ae-9d40-eec1b0ea5f50" providerId="ADAL" clId="{9066D1B4-A477-4F04-9101-00A5A8E1B91A}" dt="2025-03-05T10:04:20.041" v="1"/>
        <pc:sldMkLst>
          <pc:docMk/>
          <pc:sldMk cId="2197716965" sldId="4368"/>
        </pc:sldMkLst>
      </pc:sldChg>
      <pc:sldChg chg="mod modShow">
        <pc:chgData name="Paula Schüppenhauer" userId="53231c67-f842-40ae-9d40-eec1b0ea5f50" providerId="ADAL" clId="{9066D1B4-A477-4F04-9101-00A5A8E1B91A}" dt="2025-03-06T09:37:36.805" v="2689" actId="729"/>
        <pc:sldMkLst>
          <pc:docMk/>
          <pc:sldMk cId="99684886" sldId="4384"/>
        </pc:sldMkLst>
      </pc:sldChg>
      <pc:sldChg chg="mod modShow">
        <pc:chgData name="Paula Schüppenhauer" userId="53231c67-f842-40ae-9d40-eec1b0ea5f50" providerId="ADAL" clId="{9066D1B4-A477-4F04-9101-00A5A8E1B91A}" dt="2025-03-06T10:02:10.413" v="2854" actId="729"/>
        <pc:sldMkLst>
          <pc:docMk/>
          <pc:sldMk cId="743310190" sldId="4385"/>
        </pc:sldMkLst>
      </pc:sldChg>
      <pc:sldChg chg="addSp modSp mod">
        <pc:chgData name="Paula Schüppenhauer" userId="53231c67-f842-40ae-9d40-eec1b0ea5f50" providerId="ADAL" clId="{9066D1B4-A477-4F04-9101-00A5A8E1B91A}" dt="2025-03-05T12:12:46.788" v="763" actId="113"/>
        <pc:sldMkLst>
          <pc:docMk/>
          <pc:sldMk cId="1374461233" sldId="4388"/>
        </pc:sldMkLst>
      </pc:sldChg>
      <pc:sldChg chg="mod modShow">
        <pc:chgData name="Paula Schüppenhauer" userId="53231c67-f842-40ae-9d40-eec1b0ea5f50" providerId="ADAL" clId="{9066D1B4-A477-4F04-9101-00A5A8E1B91A}" dt="2025-03-05T12:26:29.604" v="1247" actId="729"/>
        <pc:sldMkLst>
          <pc:docMk/>
          <pc:sldMk cId="622386107" sldId="4389"/>
        </pc:sldMkLst>
      </pc:sldChg>
      <pc:sldChg chg="addSp delSp modSp mod">
        <pc:chgData name="Paula Schüppenhauer" userId="53231c67-f842-40ae-9d40-eec1b0ea5f50" providerId="ADAL" clId="{9066D1B4-A477-4F04-9101-00A5A8E1B91A}" dt="2025-03-05T11:33:29.284" v="520" actId="207"/>
        <pc:sldMkLst>
          <pc:docMk/>
          <pc:sldMk cId="4159459676" sldId="4390"/>
        </pc:sldMkLst>
      </pc:sldChg>
      <pc:sldChg chg="del">
        <pc:chgData name="Paula Schüppenhauer" userId="53231c67-f842-40ae-9d40-eec1b0ea5f50" providerId="ADAL" clId="{9066D1B4-A477-4F04-9101-00A5A8E1B91A}" dt="2025-03-07T13:40:47.004" v="4179" actId="47"/>
        <pc:sldMkLst>
          <pc:docMk/>
          <pc:sldMk cId="3015793550" sldId="4398"/>
        </pc:sldMkLst>
      </pc:sldChg>
      <pc:sldChg chg="modSp mod modCm">
        <pc:chgData name="Paula Schüppenhauer" userId="53231c67-f842-40ae-9d40-eec1b0ea5f50" providerId="ADAL" clId="{9066D1B4-A477-4F04-9101-00A5A8E1B91A}" dt="2025-03-07T13:01:02.961" v="3370" actId="20577"/>
        <pc:sldMkLst>
          <pc:docMk/>
          <pc:sldMk cId="3491608811" sldId="440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066D1B4-A477-4F04-9101-00A5A8E1B91A}" dt="2025-03-07T13:01:02.961" v="3370" actId="20577"/>
              <pc2:cmMkLst xmlns:pc2="http://schemas.microsoft.com/office/powerpoint/2019/9/main/command">
                <pc:docMk/>
                <pc:sldMk cId="3491608811" sldId="4402"/>
                <pc2:cmMk id="{4DE8A83B-9C81-4540-8107-9D60535FBFD3}"/>
              </pc2:cmMkLst>
            </pc226:cmChg>
          </p:ext>
        </pc:extLst>
      </pc:sldChg>
      <pc:sldChg chg="del">
        <pc:chgData name="Paula Schüppenhauer" userId="53231c67-f842-40ae-9d40-eec1b0ea5f50" providerId="ADAL" clId="{9066D1B4-A477-4F04-9101-00A5A8E1B91A}" dt="2025-03-07T13:05:31.287" v="3695" actId="47"/>
        <pc:sldMkLst>
          <pc:docMk/>
          <pc:sldMk cId="3369689606" sldId="4406"/>
        </pc:sldMkLst>
      </pc:sldChg>
      <pc:sldChg chg="modSp mod">
        <pc:chgData name="Paula Schüppenhauer" userId="53231c67-f842-40ae-9d40-eec1b0ea5f50" providerId="ADAL" clId="{9066D1B4-A477-4F04-9101-00A5A8E1B91A}" dt="2025-03-05T11:11:25.126" v="195" actId="20577"/>
        <pc:sldMkLst>
          <pc:docMk/>
          <pc:sldMk cId="1649618614" sldId="4415"/>
        </pc:sldMkLst>
      </pc:sldChg>
      <pc:sldChg chg="del">
        <pc:chgData name="Paula Schüppenhauer" userId="53231c67-f842-40ae-9d40-eec1b0ea5f50" providerId="ADAL" clId="{9066D1B4-A477-4F04-9101-00A5A8E1B91A}" dt="2025-03-06T09:21:08.335" v="2474" actId="47"/>
        <pc:sldMkLst>
          <pc:docMk/>
          <pc:sldMk cId="722730609" sldId="4418"/>
        </pc:sldMkLst>
      </pc:sldChg>
      <pc:sldChg chg="addSp delSp modSp mod ord">
        <pc:chgData name="Paula Schüppenhauer" userId="53231c67-f842-40ae-9d40-eec1b0ea5f50" providerId="ADAL" clId="{9066D1B4-A477-4F04-9101-00A5A8E1B91A}" dt="2025-03-05T11:33:36.416" v="521" actId="207"/>
        <pc:sldMkLst>
          <pc:docMk/>
          <pc:sldMk cId="2748705481" sldId="4423"/>
        </pc:sldMkLst>
      </pc:sldChg>
      <pc:sldChg chg="addSp delSp modSp mod">
        <pc:chgData name="Paula Schüppenhauer" userId="53231c67-f842-40ae-9d40-eec1b0ea5f50" providerId="ADAL" clId="{9066D1B4-A477-4F04-9101-00A5A8E1B91A}" dt="2025-03-05T11:33:41.591" v="522" actId="207"/>
        <pc:sldMkLst>
          <pc:docMk/>
          <pc:sldMk cId="2304274481" sldId="4424"/>
        </pc:sldMkLst>
      </pc:sldChg>
      <pc:sldChg chg="addSp delSp modSp mod">
        <pc:chgData name="Paula Schüppenhauer" userId="53231c67-f842-40ae-9d40-eec1b0ea5f50" providerId="ADAL" clId="{9066D1B4-A477-4F04-9101-00A5A8E1B91A}" dt="2025-03-05T11:33:46.543" v="523" actId="207"/>
        <pc:sldMkLst>
          <pc:docMk/>
          <pc:sldMk cId="2608476424" sldId="4425"/>
        </pc:sldMkLst>
      </pc:sldChg>
      <pc:sldChg chg="add del">
        <pc:chgData name="Paula Schüppenhauer" userId="53231c67-f842-40ae-9d40-eec1b0ea5f50" providerId="ADAL" clId="{9066D1B4-A477-4F04-9101-00A5A8E1B91A}" dt="2025-03-06T08:09:18.411" v="1380" actId="47"/>
        <pc:sldMkLst>
          <pc:docMk/>
          <pc:sldMk cId="2421185919" sldId="4431"/>
        </pc:sldMkLst>
      </pc:sldChg>
      <pc:sldChg chg="add del">
        <pc:chgData name="Paula Schüppenhauer" userId="53231c67-f842-40ae-9d40-eec1b0ea5f50" providerId="ADAL" clId="{9066D1B4-A477-4F04-9101-00A5A8E1B91A}" dt="2025-03-06T08:11:46.323" v="1416" actId="47"/>
        <pc:sldMkLst>
          <pc:docMk/>
          <pc:sldMk cId="2115413893" sldId="4432"/>
        </pc:sldMkLst>
      </pc:sldChg>
      <pc:sldChg chg="add del">
        <pc:chgData name="Paula Schüppenhauer" userId="53231c67-f842-40ae-9d40-eec1b0ea5f50" providerId="ADAL" clId="{9066D1B4-A477-4F04-9101-00A5A8E1B91A}" dt="2025-03-06T08:15:02.917" v="1449" actId="47"/>
        <pc:sldMkLst>
          <pc:docMk/>
          <pc:sldMk cId="4052009269" sldId="4433"/>
        </pc:sldMkLst>
      </pc:sldChg>
      <pc:sldChg chg="add del">
        <pc:chgData name="Paula Schüppenhauer" userId="53231c67-f842-40ae-9d40-eec1b0ea5f50" providerId="ADAL" clId="{9066D1B4-A477-4F04-9101-00A5A8E1B91A}" dt="2025-03-06T08:14:39.859" v="1444" actId="47"/>
        <pc:sldMkLst>
          <pc:docMk/>
          <pc:sldMk cId="131138720" sldId="4434"/>
        </pc:sldMkLst>
      </pc:sldChg>
      <pc:sldChg chg="add del">
        <pc:chgData name="Paula Schüppenhauer" userId="53231c67-f842-40ae-9d40-eec1b0ea5f50" providerId="ADAL" clId="{9066D1B4-A477-4F04-9101-00A5A8E1B91A}" dt="2025-03-06T08:15:29.075" v="1456" actId="47"/>
        <pc:sldMkLst>
          <pc:docMk/>
          <pc:sldMk cId="3648034329" sldId="4435"/>
        </pc:sldMkLst>
      </pc:sldChg>
      <pc:sldChg chg="add del">
        <pc:chgData name="Paula Schüppenhauer" userId="53231c67-f842-40ae-9d40-eec1b0ea5f50" providerId="ADAL" clId="{9066D1B4-A477-4F04-9101-00A5A8E1B91A}" dt="2025-03-06T08:16:05.764" v="1465" actId="47"/>
        <pc:sldMkLst>
          <pc:docMk/>
          <pc:sldMk cId="3022752917" sldId="4436"/>
        </pc:sldMkLst>
      </pc:sldChg>
      <pc:sldChg chg="add del">
        <pc:chgData name="Paula Schüppenhauer" userId="53231c67-f842-40ae-9d40-eec1b0ea5f50" providerId="ADAL" clId="{9066D1B4-A477-4F04-9101-00A5A8E1B91A}" dt="2025-03-06T08:17:27.279" v="1480" actId="47"/>
        <pc:sldMkLst>
          <pc:docMk/>
          <pc:sldMk cId="616422227" sldId="4443"/>
        </pc:sldMkLst>
      </pc:sldChg>
      <pc:sldChg chg="modSp mod">
        <pc:chgData name="Paula Schüppenhauer" userId="53231c67-f842-40ae-9d40-eec1b0ea5f50" providerId="ADAL" clId="{9066D1B4-A477-4F04-9101-00A5A8E1B91A}" dt="2025-03-07T13:55:18.184" v="4232" actId="20577"/>
        <pc:sldMkLst>
          <pc:docMk/>
          <pc:sldMk cId="898361627" sldId="4445"/>
        </pc:sldMkLst>
      </pc:sldChg>
      <pc:sldChg chg="add del">
        <pc:chgData name="Paula Schüppenhauer" userId="53231c67-f842-40ae-9d40-eec1b0ea5f50" providerId="ADAL" clId="{9066D1B4-A477-4F04-9101-00A5A8E1B91A}" dt="2025-03-06T08:18:42.333" v="1515" actId="47"/>
        <pc:sldMkLst>
          <pc:docMk/>
          <pc:sldMk cId="3964520378" sldId="4446"/>
        </pc:sldMkLst>
      </pc:sldChg>
      <pc:sldChg chg="modSp add del mod">
        <pc:chgData name="Paula Schüppenhauer" userId="53231c67-f842-40ae-9d40-eec1b0ea5f50" providerId="ADAL" clId="{9066D1B4-A477-4F04-9101-00A5A8E1B91A}" dt="2025-03-06T08:19:05.221" v="1522" actId="47"/>
        <pc:sldMkLst>
          <pc:docMk/>
          <pc:sldMk cId="2614336613" sldId="4447"/>
        </pc:sldMkLst>
      </pc:sldChg>
      <pc:sldChg chg="modSp add del mod">
        <pc:chgData name="Paula Schüppenhauer" userId="53231c67-f842-40ae-9d40-eec1b0ea5f50" providerId="ADAL" clId="{9066D1B4-A477-4F04-9101-00A5A8E1B91A}" dt="2025-03-05T11:06:19.341" v="11" actId="47"/>
        <pc:sldMkLst>
          <pc:docMk/>
          <pc:sldMk cId="1175399237" sldId="4464"/>
        </pc:sldMkLst>
      </pc:sldChg>
      <pc:sldChg chg="add">
        <pc:chgData name="Paula Schüppenhauer" userId="53231c67-f842-40ae-9d40-eec1b0ea5f50" providerId="ADAL" clId="{9066D1B4-A477-4F04-9101-00A5A8E1B91A}" dt="2025-03-05T11:25:25.395" v="467"/>
        <pc:sldMkLst>
          <pc:docMk/>
          <pc:sldMk cId="1809345437" sldId="4464"/>
        </pc:sldMkLst>
      </pc:sldChg>
      <pc:sldChg chg="modSp add del mod ord">
        <pc:chgData name="Paula Schüppenhauer" userId="53231c67-f842-40ae-9d40-eec1b0ea5f50" providerId="ADAL" clId="{9066D1B4-A477-4F04-9101-00A5A8E1B91A}" dt="2025-03-05T11:11:31.521" v="196" actId="47"/>
        <pc:sldMkLst>
          <pc:docMk/>
          <pc:sldMk cId="1886851886" sldId="4464"/>
        </pc:sldMkLst>
      </pc:sldChg>
      <pc:sldChg chg="add">
        <pc:chgData name="Paula Schüppenhauer" userId="53231c67-f842-40ae-9d40-eec1b0ea5f50" providerId="ADAL" clId="{9066D1B4-A477-4F04-9101-00A5A8E1B91A}" dt="2025-03-05T11:27:18.567" v="481"/>
        <pc:sldMkLst>
          <pc:docMk/>
          <pc:sldMk cId="1000034599" sldId="4465"/>
        </pc:sldMkLst>
      </pc:sldChg>
      <pc:sldChg chg="add">
        <pc:chgData name="Paula Schüppenhauer" userId="53231c67-f842-40ae-9d40-eec1b0ea5f50" providerId="ADAL" clId="{9066D1B4-A477-4F04-9101-00A5A8E1B91A}" dt="2025-03-05T11:27:21.242" v="482"/>
        <pc:sldMkLst>
          <pc:docMk/>
          <pc:sldMk cId="1438314831" sldId="4466"/>
        </pc:sldMkLst>
      </pc:sldChg>
      <pc:sldChg chg="add">
        <pc:chgData name="Paula Schüppenhauer" userId="53231c67-f842-40ae-9d40-eec1b0ea5f50" providerId="ADAL" clId="{9066D1B4-A477-4F04-9101-00A5A8E1B91A}" dt="2025-03-05T11:27:23.149" v="483"/>
        <pc:sldMkLst>
          <pc:docMk/>
          <pc:sldMk cId="1746781036" sldId="4467"/>
        </pc:sldMkLst>
      </pc:sldChg>
      <pc:sldChg chg="delSp modSp add del mod ord">
        <pc:chgData name="Paula Schüppenhauer" userId="53231c67-f842-40ae-9d40-eec1b0ea5f50" providerId="ADAL" clId="{9066D1B4-A477-4F04-9101-00A5A8E1B91A}" dt="2025-03-05T12:01:05.770" v="606" actId="47"/>
        <pc:sldMkLst>
          <pc:docMk/>
          <pc:sldMk cId="463356620" sldId="4468"/>
        </pc:sldMkLst>
      </pc:sldChg>
      <pc:sldChg chg="addSp modSp add mod ord">
        <pc:chgData name="Paula Schüppenhauer" userId="53231c67-f842-40ae-9d40-eec1b0ea5f50" providerId="ADAL" clId="{9066D1B4-A477-4F04-9101-00A5A8E1B91A}" dt="2025-03-05T12:12:58.752" v="765"/>
        <pc:sldMkLst>
          <pc:docMk/>
          <pc:sldMk cId="2095864729" sldId="4468"/>
        </pc:sldMkLst>
      </pc:sldChg>
      <pc:sldChg chg="addSp delSp modSp add del mod">
        <pc:chgData name="Paula Schüppenhauer" userId="53231c67-f842-40ae-9d40-eec1b0ea5f50" providerId="ADAL" clId="{9066D1B4-A477-4F04-9101-00A5A8E1B91A}" dt="2025-03-05T12:05:07.870" v="701" actId="47"/>
        <pc:sldMkLst>
          <pc:docMk/>
          <pc:sldMk cId="249448643" sldId="4469"/>
        </pc:sldMkLst>
      </pc:sldChg>
      <pc:sldChg chg="modSp add mod">
        <pc:chgData name="Paula Schüppenhauer" userId="53231c67-f842-40ae-9d40-eec1b0ea5f50" providerId="ADAL" clId="{9066D1B4-A477-4F04-9101-00A5A8E1B91A}" dt="2025-03-07T13:05:23.593" v="3694" actId="14100"/>
        <pc:sldMkLst>
          <pc:docMk/>
          <pc:sldMk cId="3217059816" sldId="4469"/>
        </pc:sldMkLst>
      </pc:sldChg>
      <pc:sldChg chg="add del">
        <pc:chgData name="Paula Schüppenhauer" userId="53231c67-f842-40ae-9d40-eec1b0ea5f50" providerId="ADAL" clId="{9066D1B4-A477-4F04-9101-00A5A8E1B91A}" dt="2025-03-05T12:06:28.908" v="704"/>
        <pc:sldMkLst>
          <pc:docMk/>
          <pc:sldMk cId="3796031664" sldId="4469"/>
        </pc:sldMkLst>
      </pc:sldChg>
      <pc:sldChg chg="add del">
        <pc:chgData name="Paula Schüppenhauer" userId="53231c67-f842-40ae-9d40-eec1b0ea5f50" providerId="ADAL" clId="{9066D1B4-A477-4F04-9101-00A5A8E1B91A}" dt="2025-03-05T12:18:24.799" v="1178" actId="47"/>
        <pc:sldMkLst>
          <pc:docMk/>
          <pc:sldMk cId="1866967097" sldId="4470"/>
        </pc:sldMkLst>
      </pc:sldChg>
      <pc:sldChg chg="modSp add del mod">
        <pc:chgData name="Paula Schüppenhauer" userId="53231c67-f842-40ae-9d40-eec1b0ea5f50" providerId="ADAL" clId="{9066D1B4-A477-4F04-9101-00A5A8E1B91A}" dt="2025-03-05T12:05:05.443" v="700" actId="47"/>
        <pc:sldMkLst>
          <pc:docMk/>
          <pc:sldMk cId="2339995660" sldId="4470"/>
        </pc:sldMkLst>
      </pc:sldChg>
      <pc:sldChg chg="modSp add mod">
        <pc:chgData name="Paula Schüppenhauer" userId="53231c67-f842-40ae-9d40-eec1b0ea5f50" providerId="ADAL" clId="{9066D1B4-A477-4F04-9101-00A5A8E1B91A}" dt="2025-03-05T12:18:29.446" v="1187" actId="20577"/>
        <pc:sldMkLst>
          <pc:docMk/>
          <pc:sldMk cId="4261796101" sldId="4471"/>
        </pc:sldMkLst>
      </pc:sldChg>
      <pc:sldChg chg="addSp modSp add mod ord">
        <pc:chgData name="Paula Schüppenhauer" userId="53231c67-f842-40ae-9d40-eec1b0ea5f50" providerId="ADAL" clId="{9066D1B4-A477-4F04-9101-00A5A8E1B91A}" dt="2025-03-05T12:32:19.452" v="1307" actId="11"/>
        <pc:sldMkLst>
          <pc:docMk/>
          <pc:sldMk cId="2093839128" sldId="4472"/>
        </pc:sldMkLst>
      </pc:sldChg>
      <pc:sldChg chg="add del">
        <pc:chgData name="Paula Schüppenhauer" userId="53231c67-f842-40ae-9d40-eec1b0ea5f50" providerId="ADAL" clId="{9066D1B4-A477-4F04-9101-00A5A8E1B91A}" dt="2025-03-05T12:25:10.622" v="1234" actId="47"/>
        <pc:sldMkLst>
          <pc:docMk/>
          <pc:sldMk cId="2521071706" sldId="4473"/>
        </pc:sldMkLst>
      </pc:sldChg>
      <pc:sldChg chg="modSp add mod">
        <pc:chgData name="Paula Schüppenhauer" userId="53231c67-f842-40ae-9d40-eec1b0ea5f50" providerId="ADAL" clId="{9066D1B4-A477-4F04-9101-00A5A8E1B91A}" dt="2025-03-05T12:31:32.291" v="1295" actId="113"/>
        <pc:sldMkLst>
          <pc:docMk/>
          <pc:sldMk cId="1244629573" sldId="4474"/>
        </pc:sldMkLst>
      </pc:sldChg>
      <pc:sldChg chg="add del">
        <pc:chgData name="Paula Schüppenhauer" userId="53231c67-f842-40ae-9d40-eec1b0ea5f50" providerId="ADAL" clId="{9066D1B4-A477-4F04-9101-00A5A8E1B91A}" dt="2025-03-05T12:21:17.772" v="1193"/>
        <pc:sldMkLst>
          <pc:docMk/>
          <pc:sldMk cId="3166718564" sldId="4474"/>
        </pc:sldMkLst>
      </pc:sldChg>
      <pc:sldChg chg="modSp add mod ord">
        <pc:chgData name="Paula Schüppenhauer" userId="53231c67-f842-40ae-9d40-eec1b0ea5f50" providerId="ADAL" clId="{9066D1B4-A477-4F04-9101-00A5A8E1B91A}" dt="2025-03-05T12:32:29.937" v="1308" actId="20577"/>
        <pc:sldMkLst>
          <pc:docMk/>
          <pc:sldMk cId="551962043" sldId="4475"/>
        </pc:sldMkLst>
      </pc:sldChg>
      <pc:sldChg chg="add del">
        <pc:chgData name="Paula Schüppenhauer" userId="53231c67-f842-40ae-9d40-eec1b0ea5f50" providerId="ADAL" clId="{9066D1B4-A477-4F04-9101-00A5A8E1B91A}" dt="2025-03-06T08:12:51.084" v="1422" actId="47"/>
        <pc:sldMkLst>
          <pc:docMk/>
          <pc:sldMk cId="3292599244" sldId="4476"/>
        </pc:sldMkLst>
      </pc:sldChg>
      <pc:sldChg chg="add del">
        <pc:chgData name="Paula Schüppenhauer" userId="53231c67-f842-40ae-9d40-eec1b0ea5f50" providerId="ADAL" clId="{9066D1B4-A477-4F04-9101-00A5A8E1B91A}" dt="2025-03-06T08:13:31.570" v="1430" actId="47"/>
        <pc:sldMkLst>
          <pc:docMk/>
          <pc:sldMk cId="2427368520" sldId="4477"/>
        </pc:sldMkLst>
      </pc:sldChg>
      <pc:sldChg chg="add del">
        <pc:chgData name="Paula Schüppenhauer" userId="53231c67-f842-40ae-9d40-eec1b0ea5f50" providerId="ADAL" clId="{9066D1B4-A477-4F04-9101-00A5A8E1B91A}" dt="2025-03-06T08:14:08.936" v="1438" actId="47"/>
        <pc:sldMkLst>
          <pc:docMk/>
          <pc:sldMk cId="2088626984" sldId="4478"/>
        </pc:sldMkLst>
      </pc:sldChg>
      <pc:sldChg chg="add del">
        <pc:chgData name="Paula Schüppenhauer" userId="53231c67-f842-40ae-9d40-eec1b0ea5f50" providerId="ADAL" clId="{9066D1B4-A477-4F04-9101-00A5A8E1B91A}" dt="2025-03-06T08:10:02.767" v="1388" actId="47"/>
        <pc:sldMkLst>
          <pc:docMk/>
          <pc:sldMk cId="1875096443" sldId="4479"/>
        </pc:sldMkLst>
      </pc:sldChg>
      <pc:sldChg chg="add del">
        <pc:chgData name="Paula Schüppenhauer" userId="53231c67-f842-40ae-9d40-eec1b0ea5f50" providerId="ADAL" clId="{9066D1B4-A477-4F04-9101-00A5A8E1B91A}" dt="2025-03-06T08:09:05.876" v="1377" actId="47"/>
        <pc:sldMkLst>
          <pc:docMk/>
          <pc:sldMk cId="1171032270" sldId="4480"/>
        </pc:sldMkLst>
      </pc:sldChg>
      <pc:sldChg chg="addSp modSp add del">
        <pc:chgData name="Paula Schüppenhauer" userId="53231c67-f842-40ae-9d40-eec1b0ea5f50" providerId="ADAL" clId="{9066D1B4-A477-4F04-9101-00A5A8E1B91A}" dt="2025-03-06T08:11:26.820" v="1409" actId="47"/>
        <pc:sldMkLst>
          <pc:docMk/>
          <pc:sldMk cId="799577189" sldId="4481"/>
        </pc:sldMkLst>
      </pc:sldChg>
      <pc:sldChg chg="add del">
        <pc:chgData name="Paula Schüppenhauer" userId="53231c67-f842-40ae-9d40-eec1b0ea5f50" providerId="ADAL" clId="{9066D1B4-A477-4F04-9101-00A5A8E1B91A}" dt="2025-03-06T08:16:36.198" v="1470" actId="47"/>
        <pc:sldMkLst>
          <pc:docMk/>
          <pc:sldMk cId="3138438573" sldId="4482"/>
        </pc:sldMkLst>
      </pc:sldChg>
      <pc:sldChg chg="add del">
        <pc:chgData name="Paula Schüppenhauer" userId="53231c67-f842-40ae-9d40-eec1b0ea5f50" providerId="ADAL" clId="{9066D1B4-A477-4F04-9101-00A5A8E1B91A}" dt="2025-03-06T08:16:58.974" v="1474" actId="47"/>
        <pc:sldMkLst>
          <pc:docMk/>
          <pc:sldMk cId="1500673341" sldId="4483"/>
        </pc:sldMkLst>
      </pc:sldChg>
      <pc:sldChg chg="add del">
        <pc:chgData name="Paula Schüppenhauer" userId="53231c67-f842-40ae-9d40-eec1b0ea5f50" providerId="ADAL" clId="{9066D1B4-A477-4F04-9101-00A5A8E1B91A}" dt="2025-03-06T08:17:16.047" v="1477" actId="47"/>
        <pc:sldMkLst>
          <pc:docMk/>
          <pc:sldMk cId="961404241" sldId="4484"/>
        </pc:sldMkLst>
      </pc:sldChg>
      <pc:sldChg chg="add del">
        <pc:chgData name="Paula Schüppenhauer" userId="53231c67-f842-40ae-9d40-eec1b0ea5f50" providerId="ADAL" clId="{9066D1B4-A477-4F04-9101-00A5A8E1B91A}" dt="2025-03-06T08:17:39.499" v="1483" actId="47"/>
        <pc:sldMkLst>
          <pc:docMk/>
          <pc:sldMk cId="3368856264" sldId="4485"/>
        </pc:sldMkLst>
      </pc:sldChg>
      <pc:sldChg chg="add del">
        <pc:chgData name="Paula Schüppenhauer" userId="53231c67-f842-40ae-9d40-eec1b0ea5f50" providerId="ADAL" clId="{9066D1B4-A477-4F04-9101-00A5A8E1B91A}" dt="2025-03-06T08:18:23.322" v="1511" actId="47"/>
        <pc:sldMkLst>
          <pc:docMk/>
          <pc:sldMk cId="3102981668" sldId="4486"/>
        </pc:sldMkLst>
      </pc:sldChg>
      <pc:sldChg chg="add del">
        <pc:chgData name="Paula Schüppenhauer" userId="53231c67-f842-40ae-9d40-eec1b0ea5f50" providerId="ADAL" clId="{9066D1B4-A477-4F04-9101-00A5A8E1B91A}" dt="2025-03-06T08:19:26.758" v="1526" actId="47"/>
        <pc:sldMkLst>
          <pc:docMk/>
          <pc:sldMk cId="336318007" sldId="4487"/>
        </pc:sldMkLst>
      </pc:sldChg>
      <pc:sldChg chg="add del">
        <pc:chgData name="Paula Schüppenhauer" userId="53231c67-f842-40ae-9d40-eec1b0ea5f50" providerId="ADAL" clId="{9066D1B4-A477-4F04-9101-00A5A8E1B91A}" dt="2025-03-06T08:19:32.565" v="1527" actId="47"/>
        <pc:sldMkLst>
          <pc:docMk/>
          <pc:sldMk cId="253463751" sldId="4488"/>
        </pc:sldMkLst>
      </pc:sldChg>
      <pc:sldChg chg="add del">
        <pc:chgData name="Paula Schüppenhauer" userId="53231c67-f842-40ae-9d40-eec1b0ea5f50" providerId="ADAL" clId="{9066D1B4-A477-4F04-9101-00A5A8E1B91A}" dt="2025-03-06T08:08:56.238" v="1375" actId="47"/>
        <pc:sldMkLst>
          <pc:docMk/>
          <pc:sldMk cId="2277597089" sldId="4489"/>
        </pc:sldMkLst>
      </pc:sldChg>
      <pc:sldChg chg="add del">
        <pc:chgData name="Paula Schüppenhauer" userId="53231c67-f842-40ae-9d40-eec1b0ea5f50" providerId="ADAL" clId="{9066D1B4-A477-4F04-9101-00A5A8E1B91A}" dt="2025-03-06T08:11:05.906" v="1403" actId="47"/>
        <pc:sldMkLst>
          <pc:docMk/>
          <pc:sldMk cId="1340532036" sldId="4490"/>
        </pc:sldMkLst>
      </pc:sldChg>
      <pc:sldChg chg="modSp add del mod">
        <pc:chgData name="Paula Schüppenhauer" userId="53231c67-f842-40ae-9d40-eec1b0ea5f50" providerId="ADAL" clId="{9066D1B4-A477-4F04-9101-00A5A8E1B91A}" dt="2025-03-06T08:20:00.585" v="1533" actId="47"/>
        <pc:sldMkLst>
          <pc:docMk/>
          <pc:sldMk cId="439660627" sldId="4491"/>
        </pc:sldMkLst>
      </pc:sldChg>
      <pc:sldChg chg="add del">
        <pc:chgData name="Paula Schüppenhauer" userId="53231c67-f842-40ae-9d40-eec1b0ea5f50" providerId="ADAL" clId="{9066D1B4-A477-4F04-9101-00A5A8E1B91A}" dt="2025-03-06T08:20:18.965" v="1537" actId="47"/>
        <pc:sldMkLst>
          <pc:docMk/>
          <pc:sldMk cId="404596943" sldId="4492"/>
        </pc:sldMkLst>
      </pc:sldChg>
      <pc:sldChg chg="modSp add del mod">
        <pc:chgData name="Paula Schüppenhauer" userId="53231c67-f842-40ae-9d40-eec1b0ea5f50" providerId="ADAL" clId="{9066D1B4-A477-4F04-9101-00A5A8E1B91A}" dt="2025-03-06T08:20:39.114" v="1544" actId="47"/>
        <pc:sldMkLst>
          <pc:docMk/>
          <pc:sldMk cId="2760111286" sldId="4493"/>
        </pc:sldMkLst>
      </pc:sldChg>
      <pc:sldChg chg="add del">
        <pc:chgData name="Paula Schüppenhauer" userId="53231c67-f842-40ae-9d40-eec1b0ea5f50" providerId="ADAL" clId="{9066D1B4-A477-4F04-9101-00A5A8E1B91A}" dt="2025-03-06T08:20:58.679" v="1550" actId="47"/>
        <pc:sldMkLst>
          <pc:docMk/>
          <pc:sldMk cId="3805262008" sldId="4494"/>
        </pc:sldMkLst>
      </pc:sldChg>
      <pc:sldChg chg="add del">
        <pc:chgData name="Paula Schüppenhauer" userId="53231c67-f842-40ae-9d40-eec1b0ea5f50" providerId="ADAL" clId="{9066D1B4-A477-4F04-9101-00A5A8E1B91A}" dt="2025-03-06T08:21:15.210" v="1554" actId="47"/>
        <pc:sldMkLst>
          <pc:docMk/>
          <pc:sldMk cId="2835849352" sldId="4495"/>
        </pc:sldMkLst>
      </pc:sldChg>
      <pc:sldChg chg="add del">
        <pc:chgData name="Paula Schüppenhauer" userId="53231c67-f842-40ae-9d40-eec1b0ea5f50" providerId="ADAL" clId="{9066D1B4-A477-4F04-9101-00A5A8E1B91A}" dt="2025-03-06T08:08:43.583" v="1373" actId="47"/>
        <pc:sldMkLst>
          <pc:docMk/>
          <pc:sldMk cId="3896846680" sldId="4496"/>
        </pc:sldMkLst>
      </pc:sldChg>
      <pc:sldChg chg="add del">
        <pc:chgData name="Paula Schüppenhauer" userId="53231c67-f842-40ae-9d40-eec1b0ea5f50" providerId="ADAL" clId="{9066D1B4-A477-4F04-9101-00A5A8E1B91A}" dt="2025-03-06T08:10:45.274" v="1398" actId="47"/>
        <pc:sldMkLst>
          <pc:docMk/>
          <pc:sldMk cId="1331046088" sldId="4497"/>
        </pc:sldMkLst>
      </pc:sldChg>
      <pc:sldChg chg="add del">
        <pc:chgData name="Paula Schüppenhauer" userId="53231c67-f842-40ae-9d40-eec1b0ea5f50" providerId="ADAL" clId="{9066D1B4-A477-4F04-9101-00A5A8E1B91A}" dt="2025-03-06T08:21:38.780" v="1558" actId="47"/>
        <pc:sldMkLst>
          <pc:docMk/>
          <pc:sldMk cId="62255511" sldId="4498"/>
        </pc:sldMkLst>
      </pc:sldChg>
      <pc:sldChg chg="add del">
        <pc:chgData name="Paula Schüppenhauer" userId="53231c67-f842-40ae-9d40-eec1b0ea5f50" providerId="ADAL" clId="{9066D1B4-A477-4F04-9101-00A5A8E1B91A}" dt="2025-03-06T08:21:58.259" v="1562" actId="47"/>
        <pc:sldMkLst>
          <pc:docMk/>
          <pc:sldMk cId="3452909326" sldId="4499"/>
        </pc:sldMkLst>
      </pc:sldChg>
      <pc:sldChg chg="add del">
        <pc:chgData name="Paula Schüppenhauer" userId="53231c67-f842-40ae-9d40-eec1b0ea5f50" providerId="ADAL" clId="{9066D1B4-A477-4F04-9101-00A5A8E1B91A}" dt="2025-03-06T08:22:13.854" v="1566" actId="47"/>
        <pc:sldMkLst>
          <pc:docMk/>
          <pc:sldMk cId="688266569" sldId="4500"/>
        </pc:sldMkLst>
      </pc:sldChg>
      <pc:sldChg chg="addSp delSp modSp add del mod">
        <pc:chgData name="Paula Schüppenhauer" userId="53231c67-f842-40ae-9d40-eec1b0ea5f50" providerId="ADAL" clId="{9066D1B4-A477-4F04-9101-00A5A8E1B91A}" dt="2025-03-06T08:07:08.657" v="1357" actId="47"/>
        <pc:sldMkLst>
          <pc:docMk/>
          <pc:sldMk cId="1351058350" sldId="4501"/>
        </pc:sldMkLst>
      </pc:sldChg>
      <pc:sldChg chg="addSp delSp modSp add mod ord">
        <pc:chgData name="Paula Schüppenhauer" userId="53231c67-f842-40ae-9d40-eec1b0ea5f50" providerId="ADAL" clId="{9066D1B4-A477-4F04-9101-00A5A8E1B91A}" dt="2025-03-06T08:40:50.526" v="1822"/>
        <pc:sldMkLst>
          <pc:docMk/>
          <pc:sldMk cId="1282602441" sldId="4502"/>
        </pc:sldMkLst>
      </pc:sldChg>
      <pc:sldChg chg="modSp add mod ord">
        <pc:chgData name="Paula Schüppenhauer" userId="53231c67-f842-40ae-9d40-eec1b0ea5f50" providerId="ADAL" clId="{9066D1B4-A477-4F04-9101-00A5A8E1B91A}" dt="2025-03-06T08:41:50.403" v="1834" actId="1076"/>
        <pc:sldMkLst>
          <pc:docMk/>
          <pc:sldMk cId="224248754" sldId="4503"/>
        </pc:sldMkLst>
      </pc:sldChg>
      <pc:sldChg chg="modSp add mod ord">
        <pc:chgData name="Paula Schüppenhauer" userId="53231c67-f842-40ae-9d40-eec1b0ea5f50" providerId="ADAL" clId="{9066D1B4-A477-4F04-9101-00A5A8E1B91A}" dt="2025-03-06T08:42:20.597" v="1839"/>
        <pc:sldMkLst>
          <pc:docMk/>
          <pc:sldMk cId="1225619886" sldId="4504"/>
        </pc:sldMkLst>
      </pc:sldChg>
      <pc:sldChg chg="modSp add mod ord">
        <pc:chgData name="Paula Schüppenhauer" userId="53231c67-f842-40ae-9d40-eec1b0ea5f50" providerId="ADAL" clId="{9066D1B4-A477-4F04-9101-00A5A8E1B91A}" dt="2025-03-06T08:44:21.391" v="1886"/>
        <pc:sldMkLst>
          <pc:docMk/>
          <pc:sldMk cId="2486499315" sldId="4505"/>
        </pc:sldMkLst>
      </pc:sldChg>
      <pc:sldChg chg="modSp add mod ord">
        <pc:chgData name="Paula Schüppenhauer" userId="53231c67-f842-40ae-9d40-eec1b0ea5f50" providerId="ADAL" clId="{9066D1B4-A477-4F04-9101-00A5A8E1B91A}" dt="2025-03-06T08:45:10.082" v="1896"/>
        <pc:sldMkLst>
          <pc:docMk/>
          <pc:sldMk cId="3284633036" sldId="4506"/>
        </pc:sldMkLst>
      </pc:sldChg>
      <pc:sldChg chg="modSp add mod ord">
        <pc:chgData name="Paula Schüppenhauer" userId="53231c67-f842-40ae-9d40-eec1b0ea5f50" providerId="ADAL" clId="{9066D1B4-A477-4F04-9101-00A5A8E1B91A}" dt="2025-03-06T09:01:00.502" v="2093" actId="1076"/>
        <pc:sldMkLst>
          <pc:docMk/>
          <pc:sldMk cId="148814455" sldId="4507"/>
        </pc:sldMkLst>
      </pc:sldChg>
      <pc:sldChg chg="addSp delSp modSp add mod ord">
        <pc:chgData name="Paula Schüppenhauer" userId="53231c67-f842-40ae-9d40-eec1b0ea5f50" providerId="ADAL" clId="{9066D1B4-A477-4F04-9101-00A5A8E1B91A}" dt="2025-03-06T09:05:18.554" v="2113" actId="1076"/>
        <pc:sldMkLst>
          <pc:docMk/>
          <pc:sldMk cId="3565220567" sldId="4508"/>
        </pc:sldMkLst>
      </pc:sldChg>
      <pc:sldChg chg="addSp delSp modSp add mod ord">
        <pc:chgData name="Paula Schüppenhauer" userId="53231c67-f842-40ae-9d40-eec1b0ea5f50" providerId="ADAL" clId="{9066D1B4-A477-4F04-9101-00A5A8E1B91A}" dt="2025-03-06T09:04:44.630" v="2110" actId="1076"/>
        <pc:sldMkLst>
          <pc:docMk/>
          <pc:sldMk cId="2469201975" sldId="4509"/>
        </pc:sldMkLst>
      </pc:sldChg>
      <pc:sldChg chg="addSp delSp modSp add mod ord">
        <pc:chgData name="Paula Schüppenhauer" userId="53231c67-f842-40ae-9d40-eec1b0ea5f50" providerId="ADAL" clId="{9066D1B4-A477-4F04-9101-00A5A8E1B91A}" dt="2025-03-06T09:04:04.243" v="2105" actId="1076"/>
        <pc:sldMkLst>
          <pc:docMk/>
          <pc:sldMk cId="768232497" sldId="4510"/>
        </pc:sldMkLst>
      </pc:sldChg>
      <pc:sldChg chg="addSp delSp modSp add mod ord">
        <pc:chgData name="Paula Schüppenhauer" userId="53231c67-f842-40ae-9d40-eec1b0ea5f50" providerId="ADAL" clId="{9066D1B4-A477-4F04-9101-00A5A8E1B91A}" dt="2025-03-06T09:03:24.184" v="2102" actId="1076"/>
        <pc:sldMkLst>
          <pc:docMk/>
          <pc:sldMk cId="1722410887" sldId="4511"/>
        </pc:sldMkLst>
      </pc:sldChg>
      <pc:sldChg chg="addSp delSp modSp add mod ord">
        <pc:chgData name="Paula Schüppenhauer" userId="53231c67-f842-40ae-9d40-eec1b0ea5f50" providerId="ADAL" clId="{9066D1B4-A477-4F04-9101-00A5A8E1B91A}" dt="2025-03-06T09:02:37.429" v="2098" actId="1076"/>
        <pc:sldMkLst>
          <pc:docMk/>
          <pc:sldMk cId="3930177433" sldId="4512"/>
        </pc:sldMkLst>
      </pc:sldChg>
      <pc:sldChg chg="modSp add del mod">
        <pc:chgData name="Paula Schüppenhauer" userId="53231c67-f842-40ae-9d40-eec1b0ea5f50" providerId="ADAL" clId="{9066D1B4-A477-4F04-9101-00A5A8E1B91A}" dt="2025-03-07T13:11:55.097" v="3752" actId="47"/>
        <pc:sldMkLst>
          <pc:docMk/>
          <pc:sldMk cId="1068432198" sldId="4513"/>
        </pc:sldMkLst>
      </pc:sldChg>
      <pc:sldChg chg="addSp delSp modSp add mod">
        <pc:chgData name="Paula Schüppenhauer" userId="53231c67-f842-40ae-9d40-eec1b0ea5f50" providerId="ADAL" clId="{9066D1B4-A477-4F04-9101-00A5A8E1B91A}" dt="2025-03-06T08:48:56.054" v="2004" actId="948"/>
        <pc:sldMkLst>
          <pc:docMk/>
          <pc:sldMk cId="3847257871" sldId="4514"/>
        </pc:sldMkLst>
      </pc:sldChg>
      <pc:sldChg chg="addSp delSp modSp add del mod modShow">
        <pc:chgData name="Paula Schüppenhauer" userId="53231c67-f842-40ae-9d40-eec1b0ea5f50" providerId="ADAL" clId="{9066D1B4-A477-4F04-9101-00A5A8E1B91A}" dt="2025-03-06T08:41:34.971" v="1829" actId="47"/>
        <pc:sldMkLst>
          <pc:docMk/>
          <pc:sldMk cId="2685692976" sldId="4515"/>
        </pc:sldMkLst>
      </pc:sldChg>
      <pc:sldChg chg="delSp modSp add del mod">
        <pc:chgData name="Paula Schüppenhauer" userId="53231c67-f842-40ae-9d40-eec1b0ea5f50" providerId="ADAL" clId="{9066D1B4-A477-4F04-9101-00A5A8E1B91A}" dt="2025-03-06T08:26:45.540" v="1608" actId="47"/>
        <pc:sldMkLst>
          <pc:docMk/>
          <pc:sldMk cId="326704431" sldId="4516"/>
        </pc:sldMkLst>
      </pc:sldChg>
      <pc:sldChg chg="modSp add mod">
        <pc:chgData name="Paula Schüppenhauer" userId="53231c67-f842-40ae-9d40-eec1b0ea5f50" providerId="ADAL" clId="{9066D1B4-A477-4F04-9101-00A5A8E1B91A}" dt="2025-03-06T08:48:43.232" v="2003" actId="1076"/>
        <pc:sldMkLst>
          <pc:docMk/>
          <pc:sldMk cId="2440535142" sldId="4517"/>
        </pc:sldMkLst>
      </pc:sldChg>
      <pc:sldChg chg="addSp modSp add mod">
        <pc:chgData name="Paula Schüppenhauer" userId="53231c67-f842-40ae-9d40-eec1b0ea5f50" providerId="ADAL" clId="{9066D1B4-A477-4F04-9101-00A5A8E1B91A}" dt="2025-03-06T08:42:10.803" v="1837" actId="207"/>
        <pc:sldMkLst>
          <pc:docMk/>
          <pc:sldMk cId="2746593216" sldId="4518"/>
        </pc:sldMkLst>
      </pc:sldChg>
      <pc:sldChg chg="addSp delSp modSp add mod">
        <pc:chgData name="Paula Schüppenhauer" userId="53231c67-f842-40ae-9d40-eec1b0ea5f50" providerId="ADAL" clId="{9066D1B4-A477-4F04-9101-00A5A8E1B91A}" dt="2025-03-06T08:36:12.858" v="1759" actId="207"/>
        <pc:sldMkLst>
          <pc:docMk/>
          <pc:sldMk cId="2390099731" sldId="4519"/>
        </pc:sldMkLst>
      </pc:sldChg>
      <pc:sldChg chg="delSp modSp add mod">
        <pc:chgData name="Paula Schüppenhauer" userId="53231c67-f842-40ae-9d40-eec1b0ea5f50" providerId="ADAL" clId="{9066D1B4-A477-4F04-9101-00A5A8E1B91A}" dt="2025-03-06T08:48:12.306" v="1999" actId="948"/>
        <pc:sldMkLst>
          <pc:docMk/>
          <pc:sldMk cId="2632549278" sldId="4520"/>
        </pc:sldMkLst>
      </pc:sldChg>
      <pc:sldChg chg="modSp add mod">
        <pc:chgData name="Paula Schüppenhauer" userId="53231c67-f842-40ae-9d40-eec1b0ea5f50" providerId="ADAL" clId="{9066D1B4-A477-4F04-9101-00A5A8E1B91A}" dt="2025-03-06T08:48:02.149" v="1998" actId="948"/>
        <pc:sldMkLst>
          <pc:docMk/>
          <pc:sldMk cId="2534494430" sldId="4521"/>
        </pc:sldMkLst>
      </pc:sldChg>
      <pc:sldChg chg="addSp modSp add mod">
        <pc:chgData name="Paula Schüppenhauer" userId="53231c67-f842-40ae-9d40-eec1b0ea5f50" providerId="ADAL" clId="{9066D1B4-A477-4F04-9101-00A5A8E1B91A}" dt="2025-03-07T13:16:05.380" v="3811" actId="14100"/>
        <pc:sldMkLst>
          <pc:docMk/>
          <pc:sldMk cId="2608251600" sldId="4522"/>
        </pc:sldMkLst>
      </pc:sldChg>
      <pc:sldChg chg="modSp add del mod">
        <pc:chgData name="Paula Schüppenhauer" userId="53231c67-f842-40ae-9d40-eec1b0ea5f50" providerId="ADAL" clId="{9066D1B4-A477-4F04-9101-00A5A8E1B91A}" dt="2025-03-06T08:29:33.276" v="1623" actId="47"/>
        <pc:sldMkLst>
          <pc:docMk/>
          <pc:sldMk cId="3303773404" sldId="4523"/>
        </pc:sldMkLst>
      </pc:sldChg>
      <pc:sldChg chg="modSp add del mod">
        <pc:chgData name="Paula Schüppenhauer" userId="53231c67-f842-40ae-9d40-eec1b0ea5f50" providerId="ADAL" clId="{9066D1B4-A477-4F04-9101-00A5A8E1B91A}" dt="2025-03-06T08:29:34.666" v="1624" actId="47"/>
        <pc:sldMkLst>
          <pc:docMk/>
          <pc:sldMk cId="1791969440" sldId="4524"/>
        </pc:sldMkLst>
      </pc:sldChg>
      <pc:sldChg chg="addSp delSp modSp new mod">
        <pc:chgData name="Paula Schüppenhauer" userId="53231c67-f842-40ae-9d40-eec1b0ea5f50" providerId="ADAL" clId="{9066D1B4-A477-4F04-9101-00A5A8E1B91A}" dt="2025-03-06T08:38:16.785" v="1787" actId="1076"/>
        <pc:sldMkLst>
          <pc:docMk/>
          <pc:sldMk cId="873166283" sldId="4525"/>
        </pc:sldMkLst>
      </pc:sldChg>
      <pc:sldChg chg="addSp delSp modSp add mod">
        <pc:chgData name="Paula Schüppenhauer" userId="53231c67-f842-40ae-9d40-eec1b0ea5f50" providerId="ADAL" clId="{9066D1B4-A477-4F04-9101-00A5A8E1B91A}" dt="2025-03-06T08:47:12.734" v="1991" actId="948"/>
        <pc:sldMkLst>
          <pc:docMk/>
          <pc:sldMk cId="2822728364" sldId="4526"/>
        </pc:sldMkLst>
      </pc:sldChg>
      <pc:sldChg chg="addSp delSp modSp add del mod">
        <pc:chgData name="Paula Schüppenhauer" userId="53231c67-f842-40ae-9d40-eec1b0ea5f50" providerId="ADAL" clId="{9066D1B4-A477-4F04-9101-00A5A8E1B91A}" dt="2025-03-06T08:38:46.142" v="1795" actId="47"/>
        <pc:sldMkLst>
          <pc:docMk/>
          <pc:sldMk cId="3108956253" sldId="4527"/>
        </pc:sldMkLst>
      </pc:sldChg>
      <pc:sldChg chg="addSp modSp add mod">
        <pc:chgData name="Paula Schüppenhauer" userId="53231c67-f842-40ae-9d40-eec1b0ea5f50" providerId="ADAL" clId="{9066D1B4-A477-4F04-9101-00A5A8E1B91A}" dt="2025-03-06T08:51:06.390" v="2020" actId="20577"/>
        <pc:sldMkLst>
          <pc:docMk/>
          <pc:sldMk cId="569823836" sldId="4528"/>
        </pc:sldMkLst>
      </pc:sldChg>
      <pc:sldChg chg="modSp add del mod">
        <pc:chgData name="Paula Schüppenhauer" userId="53231c67-f842-40ae-9d40-eec1b0ea5f50" providerId="ADAL" clId="{9066D1B4-A477-4F04-9101-00A5A8E1B91A}" dt="2025-03-06T08:51:37.064" v="2025" actId="47"/>
        <pc:sldMkLst>
          <pc:docMk/>
          <pc:sldMk cId="62443732" sldId="4529"/>
        </pc:sldMkLst>
      </pc:sldChg>
      <pc:sldChg chg="addSp modSp add mod">
        <pc:chgData name="Paula Schüppenhauer" userId="53231c67-f842-40ae-9d40-eec1b0ea5f50" providerId="ADAL" clId="{9066D1B4-A477-4F04-9101-00A5A8E1B91A}" dt="2025-03-06T08:46:42.929" v="1987" actId="948"/>
        <pc:sldMkLst>
          <pc:docMk/>
          <pc:sldMk cId="2593488250" sldId="4530"/>
        </pc:sldMkLst>
      </pc:sldChg>
      <pc:sldChg chg="addSp delSp modSp add del mod">
        <pc:chgData name="Paula Schüppenhauer" userId="53231c67-f842-40ae-9d40-eec1b0ea5f50" providerId="ADAL" clId="{9066D1B4-A477-4F04-9101-00A5A8E1B91A}" dt="2025-03-06T08:32:49.191" v="1731" actId="47"/>
        <pc:sldMkLst>
          <pc:docMk/>
          <pc:sldMk cId="4219360960" sldId="4531"/>
        </pc:sldMkLst>
      </pc:sldChg>
      <pc:sldChg chg="modSp add mod ord">
        <pc:chgData name="Paula Schüppenhauer" userId="53231c67-f842-40ae-9d40-eec1b0ea5f50" providerId="ADAL" clId="{9066D1B4-A477-4F04-9101-00A5A8E1B91A}" dt="2025-03-06T08:52:40.075" v="2075" actId="113"/>
        <pc:sldMkLst>
          <pc:docMk/>
          <pc:sldMk cId="76435887" sldId="4532"/>
        </pc:sldMkLst>
      </pc:sldChg>
      <pc:sldChg chg="modSp add del mod">
        <pc:chgData name="Paula Schüppenhauer" userId="53231c67-f842-40ae-9d40-eec1b0ea5f50" providerId="ADAL" clId="{9066D1B4-A477-4F04-9101-00A5A8E1B91A}" dt="2025-03-06T08:52:41.219" v="2076" actId="47"/>
        <pc:sldMkLst>
          <pc:docMk/>
          <pc:sldMk cId="1978977617" sldId="4533"/>
        </pc:sldMkLst>
      </pc:sldChg>
      <pc:sldChg chg="modSp add del mod">
        <pc:chgData name="Paula Schüppenhauer" userId="53231c67-f842-40ae-9d40-eec1b0ea5f50" providerId="ADAL" clId="{9066D1B4-A477-4F04-9101-00A5A8E1B91A}" dt="2025-03-06T08:52:49.315" v="2077" actId="47"/>
        <pc:sldMkLst>
          <pc:docMk/>
          <pc:sldMk cId="1099365373" sldId="4534"/>
        </pc:sldMkLst>
      </pc:sldChg>
      <pc:sldChg chg="modSp add mod">
        <pc:chgData name="Paula Schüppenhauer" userId="53231c67-f842-40ae-9d40-eec1b0ea5f50" providerId="ADAL" clId="{9066D1B4-A477-4F04-9101-00A5A8E1B91A}" dt="2025-03-06T08:53:07.654" v="2084" actId="5793"/>
        <pc:sldMkLst>
          <pc:docMk/>
          <pc:sldMk cId="1608511392" sldId="4535"/>
        </pc:sldMkLst>
      </pc:sldChg>
      <pc:sldChg chg="modSp add mod">
        <pc:chgData name="Paula Schüppenhauer" userId="53231c67-f842-40ae-9d40-eec1b0ea5f50" providerId="ADAL" clId="{9066D1B4-A477-4F04-9101-00A5A8E1B91A}" dt="2025-03-06T08:52:57.266" v="2080" actId="12"/>
        <pc:sldMkLst>
          <pc:docMk/>
          <pc:sldMk cId="2820487082" sldId="4536"/>
        </pc:sldMkLst>
      </pc:sldChg>
      <pc:sldChg chg="modSp add del mod">
        <pc:chgData name="Paula Schüppenhauer" userId="53231c67-f842-40ae-9d40-eec1b0ea5f50" providerId="ADAL" clId="{9066D1B4-A477-4F04-9101-00A5A8E1B91A}" dt="2025-03-06T08:50:59.206" v="2019" actId="47"/>
        <pc:sldMkLst>
          <pc:docMk/>
          <pc:sldMk cId="2409229051" sldId="4537"/>
        </pc:sldMkLst>
      </pc:sldChg>
      <pc:sldChg chg="modSp add del mod">
        <pc:chgData name="Paula Schüppenhauer" userId="53231c67-f842-40ae-9d40-eec1b0ea5f50" providerId="ADAL" clId="{9066D1B4-A477-4F04-9101-00A5A8E1B91A}" dt="2025-03-07T13:16:15.175" v="3812" actId="47"/>
        <pc:sldMkLst>
          <pc:docMk/>
          <pc:sldMk cId="2842016322" sldId="4538"/>
        </pc:sldMkLst>
      </pc:sldChg>
      <pc:sldChg chg="modSp add del mod">
        <pc:chgData name="Paula Schüppenhauer" userId="53231c67-f842-40ae-9d40-eec1b0ea5f50" providerId="ADAL" clId="{9066D1B4-A477-4F04-9101-00A5A8E1B91A}" dt="2025-03-07T13:16:15.834" v="3813" actId="47"/>
        <pc:sldMkLst>
          <pc:docMk/>
          <pc:sldMk cId="784173789" sldId="4539"/>
        </pc:sldMkLst>
      </pc:sldChg>
      <pc:sldChg chg="modSp add del mod">
        <pc:chgData name="Paula Schüppenhauer" userId="53231c67-f842-40ae-9d40-eec1b0ea5f50" providerId="ADAL" clId="{9066D1B4-A477-4F04-9101-00A5A8E1B91A}" dt="2025-03-07T13:16:16.762" v="3814" actId="47"/>
        <pc:sldMkLst>
          <pc:docMk/>
          <pc:sldMk cId="2728149014" sldId="4540"/>
        </pc:sldMkLst>
      </pc:sldChg>
      <pc:sldChg chg="add del">
        <pc:chgData name="Paula Schüppenhauer" userId="53231c67-f842-40ae-9d40-eec1b0ea5f50" providerId="ADAL" clId="{9066D1B4-A477-4F04-9101-00A5A8E1B91A}" dt="2025-03-06T08:38:09.180" v="1784" actId="47"/>
        <pc:sldMkLst>
          <pc:docMk/>
          <pc:sldMk cId="1395275911" sldId="4541"/>
        </pc:sldMkLst>
      </pc:sldChg>
      <pc:sldChg chg="addSp delSp modSp add mod">
        <pc:chgData name="Paula Schüppenhauer" userId="53231c67-f842-40ae-9d40-eec1b0ea5f50" providerId="ADAL" clId="{9066D1B4-A477-4F04-9101-00A5A8E1B91A}" dt="2025-03-06T09:06:03.999" v="2121" actId="1076"/>
        <pc:sldMkLst>
          <pc:docMk/>
          <pc:sldMk cId="1757912259" sldId="4541"/>
        </pc:sldMkLst>
      </pc:sldChg>
      <pc:sldChg chg="modSp add mod">
        <pc:chgData name="Paula Schüppenhauer" userId="53231c67-f842-40ae-9d40-eec1b0ea5f50" providerId="ADAL" clId="{9066D1B4-A477-4F04-9101-00A5A8E1B91A}" dt="2025-03-06T09:12:37.566" v="2271" actId="20577"/>
        <pc:sldMkLst>
          <pc:docMk/>
          <pc:sldMk cId="1435681881" sldId="4542"/>
        </pc:sldMkLst>
      </pc:sldChg>
      <pc:sldChg chg="add del">
        <pc:chgData name="Paula Schüppenhauer" userId="53231c67-f842-40ae-9d40-eec1b0ea5f50" providerId="ADAL" clId="{9066D1B4-A477-4F04-9101-00A5A8E1B91A}" dt="2025-03-06T09:00:46.372" v="2091" actId="47"/>
        <pc:sldMkLst>
          <pc:docMk/>
          <pc:sldMk cId="1775972213" sldId="4542"/>
        </pc:sldMkLst>
      </pc:sldChg>
      <pc:sldChg chg="add del">
        <pc:chgData name="Paula Schüppenhauer" userId="53231c67-f842-40ae-9d40-eec1b0ea5f50" providerId="ADAL" clId="{9066D1B4-A477-4F04-9101-00A5A8E1B91A}" dt="2025-03-06T08:38:10.005" v="1785" actId="47"/>
        <pc:sldMkLst>
          <pc:docMk/>
          <pc:sldMk cId="1788146903" sldId="4542"/>
        </pc:sldMkLst>
      </pc:sldChg>
      <pc:sldChg chg="addSp modSp add mod">
        <pc:chgData name="Paula Schüppenhauer" userId="53231c67-f842-40ae-9d40-eec1b0ea5f50" providerId="ADAL" clId="{9066D1B4-A477-4F04-9101-00A5A8E1B91A}" dt="2025-03-06T09:14:09.322" v="2291" actId="1076"/>
        <pc:sldMkLst>
          <pc:docMk/>
          <pc:sldMk cId="305677921" sldId="4543"/>
        </pc:sldMkLst>
      </pc:sldChg>
      <pc:sldChg chg="add del">
        <pc:chgData name="Paula Schüppenhauer" userId="53231c67-f842-40ae-9d40-eec1b0ea5f50" providerId="ADAL" clId="{9066D1B4-A477-4F04-9101-00A5A8E1B91A}" dt="2025-03-06T09:08:47.539" v="2162"/>
        <pc:sldMkLst>
          <pc:docMk/>
          <pc:sldMk cId="3321179962" sldId="4543"/>
        </pc:sldMkLst>
      </pc:sldChg>
      <pc:sldChg chg="delSp modSp add mod">
        <pc:chgData name="Paula Schüppenhauer" userId="53231c67-f842-40ae-9d40-eec1b0ea5f50" providerId="ADAL" clId="{9066D1B4-A477-4F04-9101-00A5A8E1B91A}" dt="2025-03-06T09:15:06.182" v="2360" actId="12"/>
        <pc:sldMkLst>
          <pc:docMk/>
          <pc:sldMk cId="869463473" sldId="4544"/>
        </pc:sldMkLst>
      </pc:sldChg>
      <pc:sldChg chg="add del">
        <pc:chgData name="Paula Schüppenhauer" userId="53231c67-f842-40ae-9d40-eec1b0ea5f50" providerId="ADAL" clId="{9066D1B4-A477-4F04-9101-00A5A8E1B91A}" dt="2025-03-06T09:13:00.827" v="2274"/>
        <pc:sldMkLst>
          <pc:docMk/>
          <pc:sldMk cId="3459886050" sldId="4544"/>
        </pc:sldMkLst>
      </pc:sldChg>
      <pc:sldChg chg="add del">
        <pc:chgData name="Paula Schüppenhauer" userId="53231c67-f842-40ae-9d40-eec1b0ea5f50" providerId="ADAL" clId="{9066D1B4-A477-4F04-9101-00A5A8E1B91A}" dt="2025-03-06T09:17:59.314" v="2362"/>
        <pc:sldMkLst>
          <pc:docMk/>
          <pc:sldMk cId="3581493404" sldId="4545"/>
        </pc:sldMkLst>
      </pc:sldChg>
      <pc:sldChg chg="add del">
        <pc:chgData name="Paula Schüppenhauer" userId="53231c67-f842-40ae-9d40-eec1b0ea5f50" providerId="ADAL" clId="{9066D1B4-A477-4F04-9101-00A5A8E1B91A}" dt="2025-03-06T09:18:02.825" v="2364"/>
        <pc:sldMkLst>
          <pc:docMk/>
          <pc:sldMk cId="3656972771" sldId="4545"/>
        </pc:sldMkLst>
      </pc:sldChg>
      <pc:sldChg chg="modSp add mod">
        <pc:chgData name="Paula Schüppenhauer" userId="53231c67-f842-40ae-9d40-eec1b0ea5f50" providerId="ADAL" clId="{9066D1B4-A477-4F04-9101-00A5A8E1B91A}" dt="2025-03-06T09:19:04.572" v="2473" actId="20577"/>
        <pc:sldMkLst>
          <pc:docMk/>
          <pc:sldMk cId="3873960613" sldId="4545"/>
        </pc:sldMkLst>
      </pc:sldChg>
      <pc:sldChg chg="addSp delSp modSp add mod">
        <pc:chgData name="Paula Schüppenhauer" userId="53231c67-f842-40ae-9d40-eec1b0ea5f50" providerId="ADAL" clId="{9066D1B4-A477-4F04-9101-00A5A8E1B91A}" dt="2025-03-06T09:22:42.157" v="2482" actId="732"/>
        <pc:sldMkLst>
          <pc:docMk/>
          <pc:sldMk cId="1080407047" sldId="4546"/>
        </pc:sldMkLst>
      </pc:sldChg>
      <pc:sldChg chg="modSp add mod ord">
        <pc:chgData name="Paula Schüppenhauer" userId="53231c67-f842-40ae-9d40-eec1b0ea5f50" providerId="ADAL" clId="{9066D1B4-A477-4F04-9101-00A5A8E1B91A}" dt="2025-03-06T09:35:46.253" v="2686" actId="207"/>
        <pc:sldMkLst>
          <pc:docMk/>
          <pc:sldMk cId="854757866" sldId="4547"/>
        </pc:sldMkLst>
      </pc:sldChg>
      <pc:sldChg chg="addSp modSp add del mod">
        <pc:chgData name="Paula Schüppenhauer" userId="53231c67-f842-40ae-9d40-eec1b0ea5f50" providerId="ADAL" clId="{9066D1B4-A477-4F04-9101-00A5A8E1B91A}" dt="2025-03-06T09:34:37.245" v="2658" actId="47"/>
        <pc:sldMkLst>
          <pc:docMk/>
          <pc:sldMk cId="3053214812" sldId="4548"/>
        </pc:sldMkLst>
      </pc:sldChg>
      <pc:sldChg chg="modSp add mod">
        <pc:chgData name="Paula Schüppenhauer" userId="53231c67-f842-40ae-9d40-eec1b0ea5f50" providerId="ADAL" clId="{9066D1B4-A477-4F04-9101-00A5A8E1B91A}" dt="2025-03-06T09:35:51.613" v="2687" actId="207"/>
        <pc:sldMkLst>
          <pc:docMk/>
          <pc:sldMk cId="1035987430" sldId="4549"/>
        </pc:sldMkLst>
      </pc:sldChg>
      <pc:sldChg chg="add del">
        <pc:chgData name="Paula Schüppenhauer" userId="53231c67-f842-40ae-9d40-eec1b0ea5f50" providerId="ADAL" clId="{9066D1B4-A477-4F04-9101-00A5A8E1B91A}" dt="2025-03-06T09:29:22.730" v="2614" actId="47"/>
        <pc:sldMkLst>
          <pc:docMk/>
          <pc:sldMk cId="2279204259" sldId="4549"/>
        </pc:sldMkLst>
      </pc:sldChg>
      <pc:sldChg chg="modSp add mod">
        <pc:chgData name="Paula Schüppenhauer" userId="53231c67-f842-40ae-9d40-eec1b0ea5f50" providerId="ADAL" clId="{9066D1B4-A477-4F04-9101-00A5A8E1B91A}" dt="2025-03-06T09:35:54.861" v="2688" actId="207"/>
        <pc:sldMkLst>
          <pc:docMk/>
          <pc:sldMk cId="3007616990" sldId="4550"/>
        </pc:sldMkLst>
      </pc:sldChg>
      <pc:sldChg chg="addSp modSp add mod ord">
        <pc:chgData name="Paula Schüppenhauer" userId="53231c67-f842-40ae-9d40-eec1b0ea5f50" providerId="ADAL" clId="{9066D1B4-A477-4F04-9101-00A5A8E1B91A}" dt="2025-03-06T09:51:32.860" v="2782" actId="1076"/>
        <pc:sldMkLst>
          <pc:docMk/>
          <pc:sldMk cId="3632425744" sldId="4551"/>
        </pc:sldMkLst>
      </pc:sldChg>
      <pc:sldChg chg="modSp add mod">
        <pc:chgData name="Paula Schüppenhauer" userId="53231c67-f842-40ae-9d40-eec1b0ea5f50" providerId="ADAL" clId="{9066D1B4-A477-4F04-9101-00A5A8E1B91A}" dt="2025-03-06T10:02:23.305" v="2855" actId="207"/>
        <pc:sldMkLst>
          <pc:docMk/>
          <pc:sldMk cId="544622901" sldId="4552"/>
        </pc:sldMkLst>
      </pc:sldChg>
      <pc:sldChg chg="addSp modSp add mod">
        <pc:chgData name="Paula Schüppenhauer" userId="53231c67-f842-40ae-9d40-eec1b0ea5f50" providerId="ADAL" clId="{9066D1B4-A477-4F04-9101-00A5A8E1B91A}" dt="2025-03-06T10:29:02.415" v="3288" actId="20577"/>
        <pc:sldMkLst>
          <pc:docMk/>
          <pc:sldMk cId="3366574274" sldId="4553"/>
        </pc:sldMkLst>
      </pc:sldChg>
      <pc:sldChg chg="delSp modSp add mod">
        <pc:chgData name="Paula Schüppenhauer" userId="53231c67-f842-40ae-9d40-eec1b0ea5f50" providerId="ADAL" clId="{9066D1B4-A477-4F04-9101-00A5A8E1B91A}" dt="2025-03-06T10:30:59.054" v="3328" actId="20577"/>
        <pc:sldMkLst>
          <pc:docMk/>
          <pc:sldMk cId="2295162382" sldId="4554"/>
        </pc:sldMkLst>
      </pc:sldChg>
      <pc:sldChg chg="addSp modSp add mod">
        <pc:chgData name="Paula Schüppenhauer" userId="53231c67-f842-40ae-9d40-eec1b0ea5f50" providerId="ADAL" clId="{9066D1B4-A477-4F04-9101-00A5A8E1B91A}" dt="2025-03-07T13:11:49.433" v="3751" actId="1076"/>
        <pc:sldMkLst>
          <pc:docMk/>
          <pc:sldMk cId="1665135139" sldId="4555"/>
        </pc:sldMkLst>
      </pc:sldChg>
      <pc:sldChg chg="add del">
        <pc:chgData name="Paula Schüppenhauer" userId="53231c67-f842-40ae-9d40-eec1b0ea5f50" providerId="ADAL" clId="{9066D1B4-A477-4F04-9101-00A5A8E1B91A}" dt="2025-03-07T13:06:57.284" v="3700"/>
        <pc:sldMkLst>
          <pc:docMk/>
          <pc:sldMk cId="992798359" sldId="4556"/>
        </pc:sldMkLst>
      </pc:sldChg>
      <pc:sldChg chg="addSp delSp modSp add mod">
        <pc:chgData name="Paula Schüppenhauer" userId="53231c67-f842-40ae-9d40-eec1b0ea5f50" providerId="ADAL" clId="{9066D1B4-A477-4F04-9101-00A5A8E1B91A}" dt="2025-03-07T13:26:46.988" v="3854" actId="207"/>
        <pc:sldMkLst>
          <pc:docMk/>
          <pc:sldMk cId="2428052289" sldId="4556"/>
        </pc:sldMkLst>
      </pc:sldChg>
      <pc:sldChg chg="modSp add mod">
        <pc:chgData name="Paula Schüppenhauer" userId="53231c67-f842-40ae-9d40-eec1b0ea5f50" providerId="ADAL" clId="{9066D1B4-A477-4F04-9101-00A5A8E1B91A}" dt="2025-03-07T13:40:32.457" v="4177" actId="20577"/>
        <pc:sldMkLst>
          <pc:docMk/>
          <pc:sldMk cId="2343727431" sldId="4557"/>
        </pc:sldMkLst>
      </pc:sldChg>
      <pc:sldChg chg="add del">
        <pc:chgData name="Paula Schüppenhauer" userId="53231c67-f842-40ae-9d40-eec1b0ea5f50" providerId="ADAL" clId="{9066D1B4-A477-4F04-9101-00A5A8E1B91A}" dt="2025-03-07T13:40:41.189" v="4178" actId="47"/>
        <pc:sldMkLst>
          <pc:docMk/>
          <pc:sldMk cId="1699562179" sldId="4558"/>
        </pc:sldMkLst>
      </pc:sldChg>
      <pc:sldChg chg="add del">
        <pc:chgData name="Paula Schüppenhauer" userId="53231c67-f842-40ae-9d40-eec1b0ea5f50" providerId="ADAL" clId="{9066D1B4-A477-4F04-9101-00A5A8E1B91A}" dt="2025-03-07T13:36:47.323" v="3949" actId="2890"/>
        <pc:sldMkLst>
          <pc:docMk/>
          <pc:sldMk cId="1123882570" sldId="4559"/>
        </pc:sldMkLst>
      </pc:sldChg>
      <pc:sldMasterChg chg="delSldLayout">
        <pc:chgData name="Paula Schüppenhauer" userId="53231c67-f842-40ae-9d40-eec1b0ea5f50" providerId="ADAL" clId="{9066D1B4-A477-4F04-9101-00A5A8E1B91A}" dt="2025-03-06T08:22:13.854" v="1566" actId="47"/>
        <pc:sldMasterMkLst>
          <pc:docMk/>
          <pc:sldMasterMk cId="580465908" sldId="2147483828"/>
        </pc:sldMasterMkLst>
        <pc:sldLayoutChg chg="del">
          <pc:chgData name="Paula Schüppenhauer" userId="53231c67-f842-40ae-9d40-eec1b0ea5f50" providerId="ADAL" clId="{9066D1B4-A477-4F04-9101-00A5A8E1B91A}" dt="2025-03-06T08:22:13.854" v="1566" actId="47"/>
          <pc:sldLayoutMkLst>
            <pc:docMk/>
            <pc:sldMasterMk cId="580465908" sldId="2147483828"/>
            <pc:sldLayoutMk cId="3393581349" sldId="2147483898"/>
          </pc:sldLayoutMkLst>
        </pc:sldLayoutChg>
        <pc:sldLayoutChg chg="del">
          <pc:chgData name="Paula Schüppenhauer" userId="53231c67-f842-40ae-9d40-eec1b0ea5f50" providerId="ADAL" clId="{9066D1B4-A477-4F04-9101-00A5A8E1B91A}" dt="2025-03-06T08:19:32.565" v="1527" actId="47"/>
          <pc:sldLayoutMkLst>
            <pc:docMk/>
            <pc:sldMasterMk cId="580465908" sldId="2147483828"/>
            <pc:sldLayoutMk cId="2704376917" sldId="2147483899"/>
          </pc:sldLayoutMkLst>
        </pc:sldLayoutChg>
        <pc:sldLayoutChg chg="del">
          <pc:chgData name="Paula Schüppenhauer" userId="53231c67-f842-40ae-9d40-eec1b0ea5f50" providerId="ADAL" clId="{9066D1B4-A477-4F04-9101-00A5A8E1B91A}" dt="2025-03-06T08:21:15.210" v="1554" actId="47"/>
          <pc:sldLayoutMkLst>
            <pc:docMk/>
            <pc:sldMasterMk cId="580465908" sldId="2147483828"/>
            <pc:sldLayoutMk cId="2590253524" sldId="2147483900"/>
          </pc:sldLayoutMkLst>
        </pc:sldLayoutChg>
      </pc:sldMasterChg>
    </pc:docChg>
  </pc:docChgLst>
  <pc:docChgLst>
    <pc:chgData name="Paula Schüppenhauer" userId="53231c67-f842-40ae-9d40-eec1b0ea5f50" providerId="ADAL" clId="{91E7F20F-F166-411F-9438-5B778EC53733}"/>
    <pc:docChg chg="undo redo custSel addSld delSld modSld sldOrd">
      <pc:chgData name="Paula Schüppenhauer" userId="53231c67-f842-40ae-9d40-eec1b0ea5f50" providerId="ADAL" clId="{91E7F20F-F166-411F-9438-5B778EC53733}" dt="2025-07-16T11:46:33.193" v="1296" actId="20577"/>
      <pc:docMkLst>
        <pc:docMk/>
      </pc:docMkLst>
      <pc:sldChg chg="ord">
        <pc:chgData name="Paula Schüppenhauer" userId="53231c67-f842-40ae-9d40-eec1b0ea5f50" providerId="ADAL" clId="{91E7F20F-F166-411F-9438-5B778EC53733}" dt="2025-07-16T07:20:53.177" v="595"/>
        <pc:sldMkLst>
          <pc:docMk/>
          <pc:sldMk cId="903574441" sldId="4300"/>
        </pc:sldMkLst>
      </pc:sldChg>
      <pc:sldChg chg="addSp delSp modSp mod">
        <pc:chgData name="Paula Schüppenhauer" userId="53231c67-f842-40ae-9d40-eec1b0ea5f50" providerId="ADAL" clId="{91E7F20F-F166-411F-9438-5B778EC53733}" dt="2025-07-16T11:03:03.077" v="1159" actId="14100"/>
        <pc:sldMkLst>
          <pc:docMk/>
          <pc:sldMk cId="30286005" sldId="4306"/>
        </pc:sldMkLst>
      </pc:sldChg>
      <pc:sldChg chg="addSp delSp modSp mod">
        <pc:chgData name="Paula Schüppenhauer" userId="53231c67-f842-40ae-9d40-eec1b0ea5f50" providerId="ADAL" clId="{91E7F20F-F166-411F-9438-5B778EC53733}" dt="2025-07-16T07:21:16.526" v="600" actId="478"/>
        <pc:sldMkLst>
          <pc:docMk/>
          <pc:sldMk cId="2155738992" sldId="4338"/>
        </pc:sldMkLst>
      </pc:sldChg>
      <pc:sldChg chg="addSp delSp modSp mod">
        <pc:chgData name="Paula Schüppenhauer" userId="53231c67-f842-40ae-9d40-eec1b0ea5f50" providerId="ADAL" clId="{91E7F20F-F166-411F-9438-5B778EC53733}" dt="2025-07-16T11:07:22.012" v="1203" actId="20577"/>
        <pc:sldMkLst>
          <pc:docMk/>
          <pc:sldMk cId="3600211200" sldId="4340"/>
        </pc:sldMkLst>
      </pc:sldChg>
      <pc:sldChg chg="addSp delSp modSp mod">
        <pc:chgData name="Paula Schüppenhauer" userId="53231c67-f842-40ae-9d40-eec1b0ea5f50" providerId="ADAL" clId="{91E7F20F-F166-411F-9438-5B778EC53733}" dt="2025-07-16T07:20:25.015" v="588" actId="478"/>
        <pc:sldMkLst>
          <pc:docMk/>
          <pc:sldMk cId="840311021" sldId="4350"/>
        </pc:sldMkLst>
      </pc:sldChg>
      <pc:sldChg chg="addSp delSp modSp mod">
        <pc:chgData name="Paula Schüppenhauer" userId="53231c67-f842-40ae-9d40-eec1b0ea5f50" providerId="ADAL" clId="{91E7F20F-F166-411F-9438-5B778EC53733}" dt="2025-07-16T11:07:46.721" v="1206" actId="478"/>
        <pc:sldMkLst>
          <pc:docMk/>
          <pc:sldMk cId="3559636693" sldId="4352"/>
        </pc:sldMkLst>
        <pc:spChg chg="add mod">
          <ac:chgData name="Paula Schüppenhauer" userId="53231c67-f842-40ae-9d40-eec1b0ea5f50" providerId="ADAL" clId="{91E7F20F-F166-411F-9438-5B778EC53733}" dt="2025-07-16T11:06:14.421" v="1185" actId="1076"/>
          <ac:spMkLst>
            <pc:docMk/>
            <pc:sldMk cId="3559636693" sldId="4352"/>
            <ac:spMk id="2" creationId="{EE471710-7788-A74C-168F-F1AAD64A4EF3}"/>
          </ac:spMkLst>
        </pc:spChg>
        <pc:spChg chg="add mod">
          <ac:chgData name="Paula Schüppenhauer" userId="53231c67-f842-40ae-9d40-eec1b0ea5f50" providerId="ADAL" clId="{91E7F20F-F166-411F-9438-5B778EC53733}" dt="2025-07-16T11:07:14.836" v="1201" actId="20577"/>
          <ac:spMkLst>
            <pc:docMk/>
            <pc:sldMk cId="3559636693" sldId="4352"/>
            <ac:spMk id="3" creationId="{1C39F017-A1A2-3C14-0CC8-3E39EF8CB2DE}"/>
          </ac:spMkLst>
        </pc:spChg>
      </pc:sldChg>
      <pc:sldChg chg="modSp mod">
        <pc:chgData name="Paula Schüppenhauer" userId="53231c67-f842-40ae-9d40-eec1b0ea5f50" providerId="ADAL" clId="{91E7F20F-F166-411F-9438-5B778EC53733}" dt="2025-07-07T12:40:44.318" v="127" actId="20577"/>
        <pc:sldMkLst>
          <pc:docMk/>
          <pc:sldMk cId="2167061073" sldId="4353"/>
        </pc:sldMkLst>
        <pc:spChg chg="mod">
          <ac:chgData name="Paula Schüppenhauer" userId="53231c67-f842-40ae-9d40-eec1b0ea5f50" providerId="ADAL" clId="{91E7F20F-F166-411F-9438-5B778EC53733}" dt="2025-07-07T12:40:44.318" v="127" actId="20577"/>
          <ac:spMkLst>
            <pc:docMk/>
            <pc:sldMk cId="2167061073" sldId="4353"/>
            <ac:spMk id="12" creationId="{CFDAC885-5122-2B70-DF6B-97876FD446B2}"/>
          </ac:spMkLst>
        </pc:spChg>
      </pc:sldChg>
      <pc:sldChg chg="addSp delSp modSp mod">
        <pc:chgData name="Paula Schüppenhauer" userId="53231c67-f842-40ae-9d40-eec1b0ea5f50" providerId="ADAL" clId="{91E7F20F-F166-411F-9438-5B778EC53733}" dt="2025-07-16T11:07:55.382" v="1209" actId="478"/>
        <pc:sldMkLst>
          <pc:docMk/>
          <pc:sldMk cId="2095219051" sldId="4358"/>
        </pc:sldMkLst>
        <pc:spChg chg="add mod">
          <ac:chgData name="Paula Schüppenhauer" userId="53231c67-f842-40ae-9d40-eec1b0ea5f50" providerId="ADAL" clId="{91E7F20F-F166-411F-9438-5B778EC53733}" dt="2025-07-16T07:20:57.549" v="596"/>
          <ac:spMkLst>
            <pc:docMk/>
            <pc:sldMk cId="2095219051" sldId="4358"/>
            <ac:spMk id="4" creationId="{BD785718-06D1-1ED3-D464-4FA55199226C}"/>
          </ac:spMkLst>
        </pc:spChg>
        <pc:spChg chg="add mod">
          <ac:chgData name="Paula Schüppenhauer" userId="53231c67-f842-40ae-9d40-eec1b0ea5f50" providerId="ADAL" clId="{91E7F20F-F166-411F-9438-5B778EC53733}" dt="2025-07-16T11:07:18.101" v="1202" actId="20577"/>
          <ac:spMkLst>
            <pc:docMk/>
            <pc:sldMk cId="2095219051" sldId="4358"/>
            <ac:spMk id="8" creationId="{E624403F-27FE-48BA-DCE5-95830C5EC1D8}"/>
          </ac:spMkLst>
        </pc:spChg>
      </pc:sldChg>
      <pc:sldChg chg="addSp delSp modSp mod">
        <pc:chgData name="Paula Schüppenhauer" userId="53231c67-f842-40ae-9d40-eec1b0ea5f50" providerId="ADAL" clId="{91E7F20F-F166-411F-9438-5B778EC53733}" dt="2025-07-16T11:08:01.300" v="1211" actId="478"/>
        <pc:sldMkLst>
          <pc:docMk/>
          <pc:sldMk cId="24358105" sldId="4360"/>
        </pc:sldMkLst>
      </pc:sldChg>
      <pc:sldChg chg="addSp delSp modSp mod">
        <pc:chgData name="Paula Schüppenhauer" userId="53231c67-f842-40ae-9d40-eec1b0ea5f50" providerId="ADAL" clId="{91E7F20F-F166-411F-9438-5B778EC53733}" dt="2025-07-16T11:08:14.995" v="1213" actId="478"/>
        <pc:sldMkLst>
          <pc:docMk/>
          <pc:sldMk cId="2569751629" sldId="4361"/>
        </pc:sldMkLst>
      </pc:sldChg>
      <pc:sldChg chg="addSp delSp modSp mod">
        <pc:chgData name="Paula Schüppenhauer" userId="53231c67-f842-40ae-9d40-eec1b0ea5f50" providerId="ADAL" clId="{91E7F20F-F166-411F-9438-5B778EC53733}" dt="2025-07-16T11:08:25.884" v="1215" actId="478"/>
        <pc:sldMkLst>
          <pc:docMk/>
          <pc:sldMk cId="2573948515" sldId="4362"/>
        </pc:sldMkLst>
      </pc:sldChg>
      <pc:sldChg chg="addSp delSp modSp mod">
        <pc:chgData name="Paula Schüppenhauer" userId="53231c67-f842-40ae-9d40-eec1b0ea5f50" providerId="ADAL" clId="{91E7F20F-F166-411F-9438-5B778EC53733}" dt="2025-07-16T08:57:22.769" v="1048" actId="207"/>
        <pc:sldMkLst>
          <pc:docMk/>
          <pc:sldMk cId="206617532" sldId="4363"/>
        </pc:sldMkLst>
      </pc:sldChg>
      <pc:sldChg chg="addSp delSp modSp mod">
        <pc:chgData name="Paula Schüppenhauer" userId="53231c67-f842-40ae-9d40-eec1b0ea5f50" providerId="ADAL" clId="{91E7F20F-F166-411F-9438-5B778EC53733}" dt="2025-07-16T11:06:56.550" v="1197" actId="20577"/>
        <pc:sldMkLst>
          <pc:docMk/>
          <pc:sldMk cId="2840992419" sldId="4364"/>
        </pc:sldMkLst>
      </pc:sldChg>
      <pc:sldChg chg="addSp delSp modSp mod">
        <pc:chgData name="Paula Schüppenhauer" userId="53231c67-f842-40ae-9d40-eec1b0ea5f50" providerId="ADAL" clId="{91E7F20F-F166-411F-9438-5B778EC53733}" dt="2025-07-16T11:07:03.091" v="1199" actId="20577"/>
        <pc:sldMkLst>
          <pc:docMk/>
          <pc:sldMk cId="861080955" sldId="4365"/>
        </pc:sldMkLst>
        <pc:spChg chg="mod">
          <ac:chgData name="Paula Schüppenhauer" userId="53231c67-f842-40ae-9d40-eec1b0ea5f50" providerId="ADAL" clId="{91E7F20F-F166-411F-9438-5B778EC53733}" dt="2025-07-09T09:14:26.424" v="373"/>
          <ac:spMkLst>
            <pc:docMk/>
            <pc:sldMk cId="861080955" sldId="4365"/>
            <ac:spMk id="3" creationId="{E4EDAC37-C3BA-1249-8767-414D489BC914}"/>
          </ac:spMkLst>
        </pc:spChg>
        <pc:spChg chg="add mod">
          <ac:chgData name="Paula Schüppenhauer" userId="53231c67-f842-40ae-9d40-eec1b0ea5f50" providerId="ADAL" clId="{91E7F20F-F166-411F-9438-5B778EC53733}" dt="2025-07-16T11:04:55.126" v="1169" actId="1076"/>
          <ac:spMkLst>
            <pc:docMk/>
            <pc:sldMk cId="861080955" sldId="4365"/>
            <ac:spMk id="6" creationId="{010680E2-8C82-073E-F3D2-264783CD814B}"/>
          </ac:spMkLst>
        </pc:spChg>
        <pc:spChg chg="add mod">
          <ac:chgData name="Paula Schüppenhauer" userId="53231c67-f842-40ae-9d40-eec1b0ea5f50" providerId="ADAL" clId="{91E7F20F-F166-411F-9438-5B778EC53733}" dt="2025-07-16T11:07:03.091" v="1199" actId="20577"/>
          <ac:spMkLst>
            <pc:docMk/>
            <pc:sldMk cId="861080955" sldId="4365"/>
            <ac:spMk id="8" creationId="{C93193BA-77B1-5987-E5A3-3C409F3F777B}"/>
          </ac:spMkLst>
        </pc:spChg>
      </pc:sldChg>
      <pc:sldChg chg="addSp modSp mod">
        <pc:chgData name="Paula Schüppenhauer" userId="53231c67-f842-40ae-9d40-eec1b0ea5f50" providerId="ADAL" clId="{91E7F20F-F166-411F-9438-5B778EC53733}" dt="2025-07-16T11:07:24.948" v="1204" actId="20577"/>
        <pc:sldMkLst>
          <pc:docMk/>
          <pc:sldMk cId="117442632" sldId="4366"/>
        </pc:sldMkLst>
      </pc:sldChg>
      <pc:sldChg chg="addSp delSp modSp mod">
        <pc:chgData name="Paula Schüppenhauer" userId="53231c67-f842-40ae-9d40-eec1b0ea5f50" providerId="ADAL" clId="{91E7F20F-F166-411F-9438-5B778EC53733}" dt="2025-07-16T11:06:59.809" v="1198" actId="20577"/>
        <pc:sldMkLst>
          <pc:docMk/>
          <pc:sldMk cId="1940534034" sldId="4367"/>
        </pc:sldMkLst>
      </pc:sldChg>
      <pc:sldChg chg="addSp delSp modSp mod">
        <pc:chgData name="Paula Schüppenhauer" userId="53231c67-f842-40ae-9d40-eec1b0ea5f50" providerId="ADAL" clId="{91E7F20F-F166-411F-9438-5B778EC53733}" dt="2025-07-16T11:07:06.581" v="1200" actId="20577"/>
        <pc:sldMkLst>
          <pc:docMk/>
          <pc:sldMk cId="2197716965" sldId="4368"/>
        </pc:sldMkLst>
        <pc:spChg chg="add mod">
          <ac:chgData name="Paula Schüppenhauer" userId="53231c67-f842-40ae-9d40-eec1b0ea5f50" providerId="ADAL" clId="{91E7F20F-F166-411F-9438-5B778EC53733}" dt="2025-07-16T07:07:43.703" v="551"/>
          <ac:spMkLst>
            <pc:docMk/>
            <pc:sldMk cId="2197716965" sldId="4368"/>
            <ac:spMk id="3" creationId="{156177F8-E6FB-B31F-816D-425384DDBE70}"/>
          </ac:spMkLst>
        </pc:spChg>
        <pc:spChg chg="add mod">
          <ac:chgData name="Paula Schüppenhauer" userId="53231c67-f842-40ae-9d40-eec1b0ea5f50" providerId="ADAL" clId="{91E7F20F-F166-411F-9438-5B778EC53733}" dt="2025-07-16T11:07:06.581" v="1200" actId="20577"/>
          <ac:spMkLst>
            <pc:docMk/>
            <pc:sldMk cId="2197716965" sldId="4368"/>
            <ac:spMk id="7" creationId="{4C9D874A-E653-0549-1E21-9DAF535E4F5D}"/>
          </ac:spMkLst>
        </pc:spChg>
        <pc:graphicFrameChg chg="modGraphic">
          <ac:chgData name="Paula Schüppenhauer" userId="53231c67-f842-40ae-9d40-eec1b0ea5f50" providerId="ADAL" clId="{91E7F20F-F166-411F-9438-5B778EC53733}" dt="2025-07-09T09:15:26.401" v="389" actId="20577"/>
          <ac:graphicFrameMkLst>
            <pc:docMk/>
            <pc:sldMk cId="2197716965" sldId="4368"/>
            <ac:graphicFrameMk id="5" creationId="{FF41ED0B-BDBF-557A-3F16-7BDCD1439261}"/>
          </ac:graphicFrameMkLst>
        </pc:graphicFrameChg>
      </pc:sldChg>
      <pc:sldChg chg="modSp mod">
        <pc:chgData name="Paula Schüppenhauer" userId="53231c67-f842-40ae-9d40-eec1b0ea5f50" providerId="ADAL" clId="{91E7F20F-F166-411F-9438-5B778EC53733}" dt="2025-07-09T09:17:32.525" v="534" actId="20577"/>
        <pc:sldMkLst>
          <pc:docMk/>
          <pc:sldMk cId="4049571944" sldId="4381"/>
        </pc:sldMkLst>
        <pc:spChg chg="mod">
          <ac:chgData name="Paula Schüppenhauer" userId="53231c67-f842-40ae-9d40-eec1b0ea5f50" providerId="ADAL" clId="{91E7F20F-F166-411F-9438-5B778EC53733}" dt="2025-07-09T09:17:32.525" v="534" actId="20577"/>
          <ac:spMkLst>
            <pc:docMk/>
            <pc:sldMk cId="4049571944" sldId="4381"/>
            <ac:spMk id="4" creationId="{49DD019E-4F9C-358B-A64A-BC6FBC5F0A5D}"/>
          </ac:spMkLst>
        </pc:spChg>
      </pc:sldChg>
      <pc:sldChg chg="addSp delSp modSp mod">
        <pc:chgData name="Paula Schüppenhauer" userId="53231c67-f842-40ae-9d40-eec1b0ea5f50" providerId="ADAL" clId="{91E7F20F-F166-411F-9438-5B778EC53733}" dt="2025-07-09T09:14:50.879" v="374"/>
        <pc:sldMkLst>
          <pc:docMk/>
          <pc:sldMk cId="3847257871" sldId="4514"/>
        </pc:sldMkLst>
        <pc:spChg chg="mod">
          <ac:chgData name="Paula Schüppenhauer" userId="53231c67-f842-40ae-9d40-eec1b0ea5f50" providerId="ADAL" clId="{91E7F20F-F166-411F-9438-5B778EC53733}" dt="2025-07-09T09:14:50.879" v="374"/>
          <ac:spMkLst>
            <pc:docMk/>
            <pc:sldMk cId="3847257871" sldId="4514"/>
            <ac:spMk id="3" creationId="{04D78800-65C3-4A83-02E7-FB3636470A07}"/>
          </ac:spMkLst>
        </pc:spChg>
        <pc:spChg chg="mod">
          <ac:chgData name="Paula Schüppenhauer" userId="53231c67-f842-40ae-9d40-eec1b0ea5f50" providerId="ADAL" clId="{91E7F20F-F166-411F-9438-5B778EC53733}" dt="2025-07-09T09:14:26.424" v="373"/>
          <ac:spMkLst>
            <pc:docMk/>
            <pc:sldMk cId="3847257871" sldId="4514"/>
            <ac:spMk id="4" creationId="{CD36AFFF-A9BA-CF13-C0FA-2C3662FD03F4}"/>
          </ac:spMkLst>
        </pc:spChg>
        <pc:picChg chg="add mod">
          <ac:chgData name="Paula Schüppenhauer" userId="53231c67-f842-40ae-9d40-eec1b0ea5f50" providerId="ADAL" clId="{91E7F20F-F166-411F-9438-5B778EC53733}" dt="2025-07-09T09:11:26.510" v="325" actId="1076"/>
          <ac:picMkLst>
            <pc:docMk/>
            <pc:sldMk cId="3847257871" sldId="4514"/>
            <ac:picMk id="2" creationId="{564EE927-49AC-4E8B-F3D1-DD812FAB9625}"/>
          </ac:picMkLst>
        </pc:picChg>
      </pc:sldChg>
      <pc:sldChg chg="modSp mod">
        <pc:chgData name="Paula Schüppenhauer" userId="53231c67-f842-40ae-9d40-eec1b0ea5f50" providerId="ADAL" clId="{91E7F20F-F166-411F-9438-5B778EC53733}" dt="2025-07-16T07:31:07.282" v="748" actId="20577"/>
        <pc:sldMkLst>
          <pc:docMk/>
          <pc:sldMk cId="2440535142" sldId="4517"/>
        </pc:sldMkLst>
        <pc:spChg chg="mod">
          <ac:chgData name="Paula Schüppenhauer" userId="53231c67-f842-40ae-9d40-eec1b0ea5f50" providerId="ADAL" clId="{91E7F20F-F166-411F-9438-5B778EC53733}" dt="2025-07-09T09:14:50.879" v="374"/>
          <ac:spMkLst>
            <pc:docMk/>
            <pc:sldMk cId="2440535142" sldId="4517"/>
            <ac:spMk id="3" creationId="{2770A4B7-9C5A-B1F0-7C12-74A6AE9A9618}"/>
          </ac:spMkLst>
        </pc:spChg>
        <pc:spChg chg="mod">
          <ac:chgData name="Paula Schüppenhauer" userId="53231c67-f842-40ae-9d40-eec1b0ea5f50" providerId="ADAL" clId="{91E7F20F-F166-411F-9438-5B778EC53733}" dt="2025-07-16T07:31:07.282" v="748" actId="20577"/>
          <ac:spMkLst>
            <pc:docMk/>
            <pc:sldMk cId="2440535142" sldId="4517"/>
            <ac:spMk id="4" creationId="{EE94527B-E854-B028-157B-7057929A99CD}"/>
          </ac:spMkLst>
        </pc:spChg>
      </pc:sldChg>
      <pc:sldChg chg="modSp">
        <pc:chgData name="Paula Schüppenhauer" userId="53231c67-f842-40ae-9d40-eec1b0ea5f50" providerId="ADAL" clId="{91E7F20F-F166-411F-9438-5B778EC53733}" dt="2025-07-09T09:14:50.879" v="374"/>
        <pc:sldMkLst>
          <pc:docMk/>
          <pc:sldMk cId="2746593216" sldId="4518"/>
        </pc:sldMkLst>
        <pc:spChg chg="mod">
          <ac:chgData name="Paula Schüppenhauer" userId="53231c67-f842-40ae-9d40-eec1b0ea5f50" providerId="ADAL" clId="{91E7F20F-F166-411F-9438-5B778EC53733}" dt="2025-07-09T09:14:50.879" v="374"/>
          <ac:spMkLst>
            <pc:docMk/>
            <pc:sldMk cId="2746593216" sldId="4518"/>
            <ac:spMk id="3" creationId="{3264BCE5-45C7-A248-E7CD-3F8CB3D7B460}"/>
          </ac:spMkLst>
        </pc:spChg>
      </pc:sldChg>
      <pc:sldChg chg="modSp mod">
        <pc:chgData name="Paula Schüppenhauer" userId="53231c67-f842-40ae-9d40-eec1b0ea5f50" providerId="ADAL" clId="{91E7F20F-F166-411F-9438-5B778EC53733}" dt="2025-07-09T09:16:51.662" v="478" actId="20577"/>
        <pc:sldMkLst>
          <pc:docMk/>
          <pc:sldMk cId="2390099731" sldId="4519"/>
        </pc:sldMkLst>
        <pc:spChg chg="mod">
          <ac:chgData name="Paula Schüppenhauer" userId="53231c67-f842-40ae-9d40-eec1b0ea5f50" providerId="ADAL" clId="{91E7F20F-F166-411F-9438-5B778EC53733}" dt="2025-07-09T09:14:50.879" v="374"/>
          <ac:spMkLst>
            <pc:docMk/>
            <pc:sldMk cId="2390099731" sldId="4519"/>
            <ac:spMk id="3" creationId="{D5C46A56-6C7C-7DEF-742E-C6D96D39BA3A}"/>
          </ac:spMkLst>
        </pc:spChg>
        <pc:spChg chg="mod">
          <ac:chgData name="Paula Schüppenhauer" userId="53231c67-f842-40ae-9d40-eec1b0ea5f50" providerId="ADAL" clId="{91E7F20F-F166-411F-9438-5B778EC53733}" dt="2025-07-09T09:16:51.662" v="478" actId="20577"/>
          <ac:spMkLst>
            <pc:docMk/>
            <pc:sldMk cId="2390099731" sldId="4519"/>
            <ac:spMk id="5" creationId="{55FA313F-B6EA-BC69-B0CB-ED71393FDF8C}"/>
          </ac:spMkLst>
        </pc:spChg>
      </pc:sldChg>
      <pc:sldChg chg="modSp mod">
        <pc:chgData name="Paula Schüppenhauer" userId="53231c67-f842-40ae-9d40-eec1b0ea5f50" providerId="ADAL" clId="{91E7F20F-F166-411F-9438-5B778EC53733}" dt="2025-07-16T07:34:54.555" v="874" actId="207"/>
        <pc:sldMkLst>
          <pc:docMk/>
          <pc:sldMk cId="2608251600" sldId="4522"/>
        </pc:sldMkLst>
        <pc:spChg chg="mod">
          <ac:chgData name="Paula Schüppenhauer" userId="53231c67-f842-40ae-9d40-eec1b0ea5f50" providerId="ADAL" clId="{91E7F20F-F166-411F-9438-5B778EC53733}" dt="2025-07-09T09:14:50.879" v="374"/>
          <ac:spMkLst>
            <pc:docMk/>
            <pc:sldMk cId="2608251600" sldId="4522"/>
            <ac:spMk id="3" creationId="{B4BFE72E-5F4C-BEB2-B859-4AC408058F87}"/>
          </ac:spMkLst>
        </pc:spChg>
        <pc:spChg chg="mod">
          <ac:chgData name="Paula Schüppenhauer" userId="53231c67-f842-40ae-9d40-eec1b0ea5f50" providerId="ADAL" clId="{91E7F20F-F166-411F-9438-5B778EC53733}" dt="2025-07-16T07:34:54.555" v="874" actId="207"/>
          <ac:spMkLst>
            <pc:docMk/>
            <pc:sldMk cId="2608251600" sldId="4522"/>
            <ac:spMk id="4" creationId="{93A4EAF2-E25A-9FFC-CE96-DCD050C739D3}"/>
          </ac:spMkLst>
        </pc:spChg>
      </pc:sldChg>
      <pc:sldChg chg="modSp">
        <pc:chgData name="Paula Schüppenhauer" userId="53231c67-f842-40ae-9d40-eec1b0ea5f50" providerId="ADAL" clId="{91E7F20F-F166-411F-9438-5B778EC53733}" dt="2025-07-09T09:14:50.879" v="374"/>
        <pc:sldMkLst>
          <pc:docMk/>
          <pc:sldMk cId="2822728364" sldId="4526"/>
        </pc:sldMkLst>
        <pc:spChg chg="mod">
          <ac:chgData name="Paula Schüppenhauer" userId="53231c67-f842-40ae-9d40-eec1b0ea5f50" providerId="ADAL" clId="{91E7F20F-F166-411F-9438-5B778EC53733}" dt="2025-07-09T09:14:50.879" v="374"/>
          <ac:spMkLst>
            <pc:docMk/>
            <pc:sldMk cId="2822728364" sldId="4526"/>
            <ac:spMk id="3" creationId="{6AB72089-C555-E955-87C7-BBE0910575CA}"/>
          </ac:spMkLst>
        </pc:spChg>
      </pc:sldChg>
      <pc:sldChg chg="modSp del mod">
        <pc:chgData name="Paula Schüppenhauer" userId="53231c67-f842-40ae-9d40-eec1b0ea5f50" providerId="ADAL" clId="{91E7F20F-F166-411F-9438-5B778EC53733}" dt="2025-07-16T07:35:22.134" v="875" actId="47"/>
        <pc:sldMkLst>
          <pc:docMk/>
          <pc:sldMk cId="569823836" sldId="4528"/>
        </pc:sldMkLst>
      </pc:sldChg>
      <pc:sldChg chg="addSp delSp modSp mod">
        <pc:chgData name="Paula Schüppenhauer" userId="53231c67-f842-40ae-9d40-eec1b0ea5f50" providerId="ADAL" clId="{91E7F20F-F166-411F-9438-5B778EC53733}" dt="2025-07-16T07:36:14.392" v="882" actId="1076"/>
        <pc:sldMkLst>
          <pc:docMk/>
          <pc:sldMk cId="2593488250" sldId="4530"/>
        </pc:sldMkLst>
        <pc:spChg chg="mod">
          <ac:chgData name="Paula Schüppenhauer" userId="53231c67-f842-40ae-9d40-eec1b0ea5f50" providerId="ADAL" clId="{91E7F20F-F166-411F-9438-5B778EC53733}" dt="2025-07-09T09:14:50.879" v="374"/>
          <ac:spMkLst>
            <pc:docMk/>
            <pc:sldMk cId="2593488250" sldId="4530"/>
            <ac:spMk id="3" creationId="{AB1A5262-FD7C-5A05-F67E-4EF39C6A8F9F}"/>
          </ac:spMkLst>
        </pc:spChg>
        <pc:spChg chg="mod">
          <ac:chgData name="Paula Schüppenhauer" userId="53231c67-f842-40ae-9d40-eec1b0ea5f50" providerId="ADAL" clId="{91E7F20F-F166-411F-9438-5B778EC53733}" dt="2025-07-16T07:35:51.779" v="878" actId="948"/>
          <ac:spMkLst>
            <pc:docMk/>
            <pc:sldMk cId="2593488250" sldId="4530"/>
            <ac:spMk id="4" creationId="{332E8EE4-7477-6B1E-0A3F-BB22DCA15230}"/>
          </ac:spMkLst>
        </pc:spChg>
        <pc:picChg chg="add mod">
          <ac:chgData name="Paula Schüppenhauer" userId="53231c67-f842-40ae-9d40-eec1b0ea5f50" providerId="ADAL" clId="{91E7F20F-F166-411F-9438-5B778EC53733}" dt="2025-07-16T07:36:14.392" v="882" actId="1076"/>
          <ac:picMkLst>
            <pc:docMk/>
            <pc:sldMk cId="2593488250" sldId="4530"/>
            <ac:picMk id="6" creationId="{C87B0D9A-C22A-8071-FF0E-AF4BC2F1BC82}"/>
          </ac:picMkLst>
        </pc:picChg>
      </pc:sldChg>
      <pc:sldChg chg="modSp mod">
        <pc:chgData name="Paula Schüppenhauer" userId="53231c67-f842-40ae-9d40-eec1b0ea5f50" providerId="ADAL" clId="{91E7F20F-F166-411F-9438-5B778EC53733}" dt="2025-07-16T07:37:03.833" v="885" actId="20577"/>
        <pc:sldMkLst>
          <pc:docMk/>
          <pc:sldMk cId="76435887" sldId="4532"/>
        </pc:sldMkLst>
        <pc:spChg chg="mod">
          <ac:chgData name="Paula Schüppenhauer" userId="53231c67-f842-40ae-9d40-eec1b0ea5f50" providerId="ADAL" clId="{91E7F20F-F166-411F-9438-5B778EC53733}" dt="2025-07-09T09:14:50.879" v="374"/>
          <ac:spMkLst>
            <pc:docMk/>
            <pc:sldMk cId="76435887" sldId="4532"/>
            <ac:spMk id="3" creationId="{2AC24AB6-B829-CC4C-D30A-13E016987ECC}"/>
          </ac:spMkLst>
        </pc:spChg>
        <pc:spChg chg="mod">
          <ac:chgData name="Paula Schüppenhauer" userId="53231c67-f842-40ae-9d40-eec1b0ea5f50" providerId="ADAL" clId="{91E7F20F-F166-411F-9438-5B778EC53733}" dt="2025-07-16T07:37:03.833" v="885" actId="20577"/>
          <ac:spMkLst>
            <pc:docMk/>
            <pc:sldMk cId="76435887" sldId="4532"/>
            <ac:spMk id="4" creationId="{D967C84A-FD8C-0720-A40D-12E742A2CFC1}"/>
          </ac:spMkLst>
        </pc:spChg>
      </pc:sldChg>
      <pc:sldChg chg="modSp mod ord">
        <pc:chgData name="Paula Schüppenhauer" userId="53231c67-f842-40ae-9d40-eec1b0ea5f50" providerId="ADAL" clId="{91E7F20F-F166-411F-9438-5B778EC53733}" dt="2025-07-16T11:44:00.656" v="1217" actId="20577"/>
        <pc:sldMkLst>
          <pc:docMk/>
          <pc:sldMk cId="1608511392" sldId="4535"/>
        </pc:sldMkLst>
        <pc:spChg chg="mod">
          <ac:chgData name="Paula Schüppenhauer" userId="53231c67-f842-40ae-9d40-eec1b0ea5f50" providerId="ADAL" clId="{91E7F20F-F166-411F-9438-5B778EC53733}" dt="2025-07-16T11:44:00.656" v="1217" actId="20577"/>
          <ac:spMkLst>
            <pc:docMk/>
            <pc:sldMk cId="1608511392" sldId="4535"/>
            <ac:spMk id="3" creationId="{80B50FD9-830F-F502-543F-5F3D9A8335B7}"/>
          </ac:spMkLst>
        </pc:spChg>
        <pc:spChg chg="mod">
          <ac:chgData name="Paula Schüppenhauer" userId="53231c67-f842-40ae-9d40-eec1b0ea5f50" providerId="ADAL" clId="{91E7F20F-F166-411F-9438-5B778EC53733}" dt="2025-07-09T09:14:26.424" v="373"/>
          <ac:spMkLst>
            <pc:docMk/>
            <pc:sldMk cId="1608511392" sldId="4535"/>
            <ac:spMk id="4" creationId="{D44A0F04-9BBF-1DBC-BF5F-7B0B6BBBBD59}"/>
          </ac:spMkLst>
        </pc:spChg>
      </pc:sldChg>
      <pc:sldChg chg="modSp mod">
        <pc:chgData name="Paula Schüppenhauer" userId="53231c67-f842-40ae-9d40-eec1b0ea5f50" providerId="ADAL" clId="{91E7F20F-F166-411F-9438-5B778EC53733}" dt="2025-07-16T11:44:03.484" v="1219" actId="20577"/>
        <pc:sldMkLst>
          <pc:docMk/>
          <pc:sldMk cId="2820487082" sldId="4536"/>
        </pc:sldMkLst>
        <pc:spChg chg="mod">
          <ac:chgData name="Paula Schüppenhauer" userId="53231c67-f842-40ae-9d40-eec1b0ea5f50" providerId="ADAL" clId="{91E7F20F-F166-411F-9438-5B778EC53733}" dt="2025-07-16T11:44:03.484" v="1219" actId="20577"/>
          <ac:spMkLst>
            <pc:docMk/>
            <pc:sldMk cId="2820487082" sldId="4536"/>
            <ac:spMk id="3" creationId="{D3241ADE-ECD2-52A9-AA97-B11558C1EF7D}"/>
          </ac:spMkLst>
        </pc:spChg>
      </pc:sldChg>
      <pc:sldChg chg="addSp delSp modSp mod">
        <pc:chgData name="Paula Schüppenhauer" userId="53231c67-f842-40ae-9d40-eec1b0ea5f50" providerId="ADAL" clId="{91E7F20F-F166-411F-9438-5B778EC53733}" dt="2025-07-16T07:39:42.636" v="1016" actId="1076"/>
        <pc:sldMkLst>
          <pc:docMk/>
          <pc:sldMk cId="305677921" sldId="4543"/>
        </pc:sldMkLst>
        <pc:spChg chg="mod">
          <ac:chgData name="Paula Schüppenhauer" userId="53231c67-f842-40ae-9d40-eec1b0ea5f50" providerId="ADAL" clId="{91E7F20F-F166-411F-9438-5B778EC53733}" dt="2025-07-16T07:39:22.981" v="1011" actId="20577"/>
          <ac:spMkLst>
            <pc:docMk/>
            <pc:sldMk cId="305677921" sldId="4543"/>
            <ac:spMk id="4" creationId="{CB665BAB-45EB-5171-9D62-F0846C80454A}"/>
          </ac:spMkLst>
        </pc:spChg>
        <pc:picChg chg="add mod">
          <ac:chgData name="Paula Schüppenhauer" userId="53231c67-f842-40ae-9d40-eec1b0ea5f50" providerId="ADAL" clId="{91E7F20F-F166-411F-9438-5B778EC53733}" dt="2025-07-16T07:39:42.636" v="1016" actId="1076"/>
          <ac:picMkLst>
            <pc:docMk/>
            <pc:sldMk cId="305677921" sldId="4543"/>
            <ac:picMk id="5" creationId="{4B38CC97-C92F-181A-B401-6869ECCFEFD2}"/>
          </ac:picMkLst>
        </pc:picChg>
      </pc:sldChg>
      <pc:sldChg chg="modSp mod">
        <pc:chgData name="Paula Schüppenhauer" userId="53231c67-f842-40ae-9d40-eec1b0ea5f50" providerId="ADAL" clId="{91E7F20F-F166-411F-9438-5B778EC53733}" dt="2025-07-16T07:40:00.405" v="1032" actId="20577"/>
        <pc:sldMkLst>
          <pc:docMk/>
          <pc:sldMk cId="869463473" sldId="4544"/>
        </pc:sldMkLst>
        <pc:spChg chg="mod">
          <ac:chgData name="Paula Schüppenhauer" userId="53231c67-f842-40ae-9d40-eec1b0ea5f50" providerId="ADAL" clId="{91E7F20F-F166-411F-9438-5B778EC53733}" dt="2025-07-16T07:39:57.794" v="1024" actId="20577"/>
          <ac:spMkLst>
            <pc:docMk/>
            <pc:sldMk cId="869463473" sldId="4544"/>
            <ac:spMk id="3" creationId="{4FF53087-2FB1-2142-91F0-352298FB1DA7}"/>
          </ac:spMkLst>
        </pc:spChg>
        <pc:spChg chg="mod">
          <ac:chgData name="Paula Schüppenhauer" userId="53231c67-f842-40ae-9d40-eec1b0ea5f50" providerId="ADAL" clId="{91E7F20F-F166-411F-9438-5B778EC53733}" dt="2025-07-16T07:40:00.405" v="1032" actId="20577"/>
          <ac:spMkLst>
            <pc:docMk/>
            <pc:sldMk cId="869463473" sldId="4544"/>
            <ac:spMk id="4" creationId="{E5D84FEF-81F5-7CEE-8495-70338BD554BE}"/>
          </ac:spMkLst>
        </pc:spChg>
      </pc:sldChg>
      <pc:sldChg chg="modSp mod">
        <pc:chgData name="Paula Schüppenhauer" userId="53231c67-f842-40ae-9d40-eec1b0ea5f50" providerId="ADAL" clId="{91E7F20F-F166-411F-9438-5B778EC53733}" dt="2025-07-07T08:41:15.038" v="96"/>
        <pc:sldMkLst>
          <pc:docMk/>
          <pc:sldMk cId="2295162382" sldId="4554"/>
        </pc:sldMkLst>
      </pc:sldChg>
      <pc:sldChg chg="modSp mod">
        <pc:chgData name="Paula Schüppenhauer" userId="53231c67-f842-40ae-9d40-eec1b0ea5f50" providerId="ADAL" clId="{91E7F20F-F166-411F-9438-5B778EC53733}" dt="2025-07-16T07:28:28.162" v="676" actId="108"/>
        <pc:sldMkLst>
          <pc:docMk/>
          <pc:sldMk cId="1665135139" sldId="4555"/>
        </pc:sldMkLst>
        <pc:spChg chg="mod">
          <ac:chgData name="Paula Schüppenhauer" userId="53231c67-f842-40ae-9d40-eec1b0ea5f50" providerId="ADAL" clId="{91E7F20F-F166-411F-9438-5B778EC53733}" dt="2025-07-09T09:14:50.879" v="374"/>
          <ac:spMkLst>
            <pc:docMk/>
            <pc:sldMk cId="1665135139" sldId="4555"/>
            <ac:spMk id="3" creationId="{293FFEB8-C715-1381-C2C2-35E400E409A8}"/>
          </ac:spMkLst>
        </pc:spChg>
        <pc:spChg chg="mod">
          <ac:chgData name="Paula Schüppenhauer" userId="53231c67-f842-40ae-9d40-eec1b0ea5f50" providerId="ADAL" clId="{91E7F20F-F166-411F-9438-5B778EC53733}" dt="2025-07-16T07:28:28.162" v="676" actId="108"/>
          <ac:spMkLst>
            <pc:docMk/>
            <pc:sldMk cId="1665135139" sldId="4555"/>
            <ac:spMk id="4" creationId="{FDC75E73-1831-41D8-38F1-E8E229383E84}"/>
          </ac:spMkLst>
        </pc:spChg>
      </pc:sldChg>
      <pc:sldChg chg="addSp delSp modSp add mod">
        <pc:chgData name="Paula Schüppenhauer" userId="53231c67-f842-40ae-9d40-eec1b0ea5f50" providerId="ADAL" clId="{91E7F20F-F166-411F-9438-5B778EC53733}" dt="2025-07-09T09:10:05.953" v="317" actId="20577"/>
        <pc:sldMkLst>
          <pc:docMk/>
          <pc:sldMk cId="900344199" sldId="4558"/>
        </pc:sldMkLst>
        <pc:spChg chg="mod">
          <ac:chgData name="Paula Schüppenhauer" userId="53231c67-f842-40ae-9d40-eec1b0ea5f50" providerId="ADAL" clId="{91E7F20F-F166-411F-9438-5B778EC53733}" dt="2025-07-09T09:10:05.953" v="317" actId="20577"/>
          <ac:spMkLst>
            <pc:docMk/>
            <pc:sldMk cId="900344199" sldId="4558"/>
            <ac:spMk id="4" creationId="{EE7B6473-8B77-C32E-4BDC-50455705A892}"/>
          </ac:spMkLst>
        </pc:spChg>
        <pc:spChg chg="add mod">
          <ac:chgData name="Paula Schüppenhauer" userId="53231c67-f842-40ae-9d40-eec1b0ea5f50" providerId="ADAL" clId="{91E7F20F-F166-411F-9438-5B778EC53733}" dt="2025-07-09T09:09:17.344" v="304"/>
          <ac:spMkLst>
            <pc:docMk/>
            <pc:sldMk cId="900344199" sldId="4558"/>
            <ac:spMk id="9" creationId="{B6A97A11-EAFD-FE89-CDB1-6F14ACA726E1}"/>
          </ac:spMkLst>
        </pc:spChg>
        <pc:spChg chg="add mod">
          <ac:chgData name="Paula Schüppenhauer" userId="53231c67-f842-40ae-9d40-eec1b0ea5f50" providerId="ADAL" clId="{91E7F20F-F166-411F-9438-5B778EC53733}" dt="2025-07-09T09:09:17.344" v="304"/>
          <ac:spMkLst>
            <pc:docMk/>
            <pc:sldMk cId="900344199" sldId="4558"/>
            <ac:spMk id="11" creationId="{43BE6F5D-71DE-F99A-6203-97D76337D9E6}"/>
          </ac:spMkLst>
        </pc:spChg>
        <pc:picChg chg="add mod">
          <ac:chgData name="Paula Schüppenhauer" userId="53231c67-f842-40ae-9d40-eec1b0ea5f50" providerId="ADAL" clId="{91E7F20F-F166-411F-9438-5B778EC53733}" dt="2025-07-09T09:09:17.344" v="304"/>
          <ac:picMkLst>
            <pc:docMk/>
            <pc:sldMk cId="900344199" sldId="4558"/>
            <ac:picMk id="10" creationId="{841B767C-6755-CE96-B417-5FFD40AD71B8}"/>
          </ac:picMkLst>
        </pc:picChg>
        <pc:picChg chg="add mod">
          <ac:chgData name="Paula Schüppenhauer" userId="53231c67-f842-40ae-9d40-eec1b0ea5f50" providerId="ADAL" clId="{91E7F20F-F166-411F-9438-5B778EC53733}" dt="2025-07-09T09:09:17.344" v="304"/>
          <ac:picMkLst>
            <pc:docMk/>
            <pc:sldMk cId="900344199" sldId="4558"/>
            <ac:picMk id="12" creationId="{CFB80085-9C4B-31CE-9CB3-449AB0FFFDDF}"/>
          </ac:picMkLst>
        </pc:picChg>
      </pc:sldChg>
      <pc:sldChg chg="addSp delSp modSp add mod ord">
        <pc:chgData name="Paula Schüppenhauer" userId="53231c67-f842-40ae-9d40-eec1b0ea5f50" providerId="ADAL" clId="{91E7F20F-F166-411F-9438-5B778EC53733}" dt="2025-07-09T09:08:47.247" v="298" actId="948"/>
        <pc:sldMkLst>
          <pc:docMk/>
          <pc:sldMk cId="2666245254" sldId="4559"/>
        </pc:sldMkLst>
        <pc:spChg chg="mod">
          <ac:chgData name="Paula Schüppenhauer" userId="53231c67-f842-40ae-9d40-eec1b0ea5f50" providerId="ADAL" clId="{91E7F20F-F166-411F-9438-5B778EC53733}" dt="2025-07-09T09:03:48.963" v="142" actId="20577"/>
          <ac:spMkLst>
            <pc:docMk/>
            <pc:sldMk cId="2666245254" sldId="4559"/>
            <ac:spMk id="3" creationId="{9A6D31D8-0304-7024-7AD7-FE3AF9F7F312}"/>
          </ac:spMkLst>
        </pc:spChg>
        <pc:spChg chg="mod">
          <ac:chgData name="Paula Schüppenhauer" userId="53231c67-f842-40ae-9d40-eec1b0ea5f50" providerId="ADAL" clId="{91E7F20F-F166-411F-9438-5B778EC53733}" dt="2025-07-09T09:07:52.718" v="294" actId="1037"/>
          <ac:spMkLst>
            <pc:docMk/>
            <pc:sldMk cId="2666245254" sldId="4559"/>
            <ac:spMk id="5" creationId="{5D143AE8-A430-DDA7-EE77-B93073928A6B}"/>
          </ac:spMkLst>
        </pc:spChg>
        <pc:spChg chg="mod">
          <ac:chgData name="Paula Schüppenhauer" userId="53231c67-f842-40ae-9d40-eec1b0ea5f50" providerId="ADAL" clId="{91E7F20F-F166-411F-9438-5B778EC53733}" dt="2025-07-09T09:08:47.247" v="298" actId="948"/>
          <ac:spMkLst>
            <pc:docMk/>
            <pc:sldMk cId="2666245254" sldId="4559"/>
            <ac:spMk id="10" creationId="{F2575661-2757-B04B-034E-2B407845918B}"/>
          </ac:spMkLst>
        </pc:spChg>
        <pc:picChg chg="mod">
          <ac:chgData name="Paula Schüppenhauer" userId="53231c67-f842-40ae-9d40-eec1b0ea5f50" providerId="ADAL" clId="{91E7F20F-F166-411F-9438-5B778EC53733}" dt="2025-07-09T09:07:48.429" v="281" actId="1037"/>
          <ac:picMkLst>
            <pc:docMk/>
            <pc:sldMk cId="2666245254" sldId="4559"/>
            <ac:picMk id="2" creationId="{29EE13AF-FB47-F21E-9C10-F13F28563A97}"/>
          </ac:picMkLst>
        </pc:picChg>
        <pc:picChg chg="add mod">
          <ac:chgData name="Paula Schüppenhauer" userId="53231c67-f842-40ae-9d40-eec1b0ea5f50" providerId="ADAL" clId="{91E7F20F-F166-411F-9438-5B778EC53733}" dt="2025-07-09T09:07:44.470" v="267" actId="1036"/>
          <ac:picMkLst>
            <pc:docMk/>
            <pc:sldMk cId="2666245254" sldId="4559"/>
            <ac:picMk id="1026" creationId="{5D21D28B-D7EE-3E67-1BCA-989D6BDB1E3D}"/>
          </ac:picMkLst>
        </pc:picChg>
      </pc:sldChg>
      <pc:sldChg chg="modSp add mod ord">
        <pc:chgData name="Paula Schüppenhauer" userId="53231c67-f842-40ae-9d40-eec1b0ea5f50" providerId="ADAL" clId="{91E7F20F-F166-411F-9438-5B778EC53733}" dt="2025-07-16T11:46:33.193" v="1296" actId="20577"/>
        <pc:sldMkLst>
          <pc:docMk/>
          <pc:sldMk cId="1175957226" sldId="4560"/>
        </pc:sldMkLst>
        <pc:spChg chg="mod">
          <ac:chgData name="Paula Schüppenhauer" userId="53231c67-f842-40ae-9d40-eec1b0ea5f50" providerId="ADAL" clId="{91E7F20F-F166-411F-9438-5B778EC53733}" dt="2025-07-16T11:46:33.193" v="1296" actId="20577"/>
          <ac:spMkLst>
            <pc:docMk/>
            <pc:sldMk cId="1175957226" sldId="4560"/>
            <ac:spMk id="3" creationId="{8FDC931B-B7FF-BA70-6342-840C9CD23129}"/>
          </ac:spMkLst>
        </pc:spChg>
        <pc:spChg chg="mod">
          <ac:chgData name="Paula Schüppenhauer" userId="53231c67-f842-40ae-9d40-eec1b0ea5f50" providerId="ADAL" clId="{91E7F20F-F166-411F-9438-5B778EC53733}" dt="2025-07-16T07:25:16.117" v="673" actId="948"/>
          <ac:spMkLst>
            <pc:docMk/>
            <pc:sldMk cId="1175957226" sldId="4560"/>
            <ac:spMk id="4" creationId="{9F1AF39B-8579-1088-2630-17DF57C97013}"/>
          </ac:spMkLst>
        </pc:spChg>
      </pc:sldChg>
      <pc:sldChg chg="addSp delSp modSp add mod">
        <pc:chgData name="Paula Schüppenhauer" userId="53231c67-f842-40ae-9d40-eec1b0ea5f50" providerId="ADAL" clId="{91E7F20F-F166-411F-9438-5B778EC53733}" dt="2025-07-16T07:30:28.370" v="746" actId="207"/>
        <pc:sldMkLst>
          <pc:docMk/>
          <pc:sldMk cId="3716484267" sldId="4561"/>
        </pc:sldMkLst>
        <pc:spChg chg="mod">
          <ac:chgData name="Paula Schüppenhauer" userId="53231c67-f842-40ae-9d40-eec1b0ea5f50" providerId="ADAL" clId="{91E7F20F-F166-411F-9438-5B778EC53733}" dt="2025-07-16T07:29:03.529" v="712" actId="20577"/>
          <ac:spMkLst>
            <pc:docMk/>
            <pc:sldMk cId="3716484267" sldId="4561"/>
            <ac:spMk id="3" creationId="{9ABE8C54-94BD-476C-BF13-9D68733C7678}"/>
          </ac:spMkLst>
        </pc:spChg>
        <pc:spChg chg="mod">
          <ac:chgData name="Paula Schüppenhauer" userId="53231c67-f842-40ae-9d40-eec1b0ea5f50" providerId="ADAL" clId="{91E7F20F-F166-411F-9438-5B778EC53733}" dt="2025-07-16T07:30:28.370" v="746" actId="207"/>
          <ac:spMkLst>
            <pc:docMk/>
            <pc:sldMk cId="3716484267" sldId="4561"/>
            <ac:spMk id="4" creationId="{797FCBEC-2E03-FBEA-EEB2-645B7195EBC7}"/>
          </ac:spMkLst>
        </pc:spChg>
        <pc:picChg chg="add mod">
          <ac:chgData name="Paula Schüppenhauer" userId="53231c67-f842-40ae-9d40-eec1b0ea5f50" providerId="ADAL" clId="{91E7F20F-F166-411F-9438-5B778EC53733}" dt="2025-07-16T07:30:01.658" v="722" actId="1076"/>
          <ac:picMkLst>
            <pc:docMk/>
            <pc:sldMk cId="3716484267" sldId="4561"/>
            <ac:picMk id="7" creationId="{A509CCAD-0CCE-70E1-B8B2-785984FD0871}"/>
          </ac:picMkLst>
        </pc:picChg>
      </pc:sldChg>
      <pc:sldChg chg="addSp delSp modSp add del mod">
        <pc:chgData name="Paula Schüppenhauer" userId="53231c67-f842-40ae-9d40-eec1b0ea5f50" providerId="ADAL" clId="{91E7F20F-F166-411F-9438-5B778EC53733}" dt="2025-07-16T11:01:33.348" v="1137" actId="47"/>
        <pc:sldMkLst>
          <pc:docMk/>
          <pc:sldMk cId="1302154714" sldId="4562"/>
        </pc:sldMkLst>
      </pc:sldChg>
      <pc:sldChg chg="delSp add del mod modNotesTx">
        <pc:chgData name="Paula Schüppenhauer" userId="53231c67-f842-40ae-9d40-eec1b0ea5f50" providerId="ADAL" clId="{91E7F20F-F166-411F-9438-5B778EC53733}" dt="2025-07-16T07:20:08.083" v="587" actId="47"/>
        <pc:sldMkLst>
          <pc:docMk/>
          <pc:sldMk cId="1903835900" sldId="4570"/>
        </pc:sldMkLst>
      </pc:sldChg>
      <pc:sldChg chg="add del">
        <pc:chgData name="Paula Schüppenhauer" userId="53231c67-f842-40ae-9d40-eec1b0ea5f50" providerId="ADAL" clId="{91E7F20F-F166-411F-9438-5B778EC53733}" dt="2025-07-16T07:17:33.299" v="586"/>
        <pc:sldMkLst>
          <pc:docMk/>
          <pc:sldMk cId="1267242034" sldId="4571"/>
        </pc:sldMkLst>
      </pc:sldChg>
    </pc:docChg>
  </pc:docChgLst>
  <pc:docChgLst>
    <pc:chgData name="Maynara de Almeida Furquim" userId="S::md064157@fh-muenster.de::cb2f8acd-f477-4704-9f46-ae480f16722a" providerId="AD" clId="Web-{0E75E6B4-3B7C-4412-A1D2-CB6A0237C248}"/>
    <pc:docChg chg="addSld modSld">
      <pc:chgData name="Maynara de Almeida Furquim" userId="S::md064157@fh-muenster.de::cb2f8acd-f477-4704-9f46-ae480f16722a" providerId="AD" clId="Web-{0E75E6B4-3B7C-4412-A1D2-CB6A0237C248}" dt="2025-02-28T10:48:06.188" v="37" actId="20577"/>
      <pc:docMkLst>
        <pc:docMk/>
      </pc:docMkLst>
      <pc:sldChg chg="modSp">
        <pc:chgData name="Maynara de Almeida Furquim" userId="S::md064157@fh-muenster.de::cb2f8acd-f477-4704-9f46-ae480f16722a" providerId="AD" clId="Web-{0E75E6B4-3B7C-4412-A1D2-CB6A0237C248}" dt="2025-02-28T10:37:01.193" v="6" actId="20577"/>
        <pc:sldMkLst>
          <pc:docMk/>
          <pc:sldMk cId="4182630788" sldId="4395"/>
        </pc:sldMkLst>
      </pc:sldChg>
      <pc:sldChg chg="modSp new">
        <pc:chgData name="Maynara de Almeida Furquim" userId="S::md064157@fh-muenster.de::cb2f8acd-f477-4704-9f46-ae480f16722a" providerId="AD" clId="Web-{0E75E6B4-3B7C-4412-A1D2-CB6A0237C248}" dt="2025-02-28T10:40:37.264" v="34" actId="20577"/>
        <pc:sldMkLst>
          <pc:docMk/>
          <pc:sldMk cId="1590969963" sldId="4396"/>
        </pc:sldMkLst>
      </pc:sldChg>
      <pc:sldChg chg="modSp new">
        <pc:chgData name="Maynara de Almeida Furquim" userId="S::md064157@fh-muenster.de::cb2f8acd-f477-4704-9f46-ae480f16722a" providerId="AD" clId="Web-{0E75E6B4-3B7C-4412-A1D2-CB6A0237C248}" dt="2025-02-28T10:48:06.188" v="37" actId="20577"/>
        <pc:sldMkLst>
          <pc:docMk/>
          <pc:sldMk cId="469174218" sldId="4397"/>
        </pc:sldMkLst>
      </pc:sldChg>
    </pc:docChg>
  </pc:docChgLst>
  <pc:docChgLst>
    <pc:chgData name="Maynara de Almeida Furquim" userId="cb2f8acd-f477-4704-9f46-ae480f16722a" providerId="ADAL" clId="{B5808D49-9B3C-3140-AAAF-F86FD9B3A6CD}"/>
    <pc:docChg chg="">
      <pc:chgData name="Maynara de Almeida Furquim" userId="cb2f8acd-f477-4704-9f46-ae480f16722a" providerId="ADAL" clId="{B5808D49-9B3C-3140-AAAF-F86FD9B3A6CD}" dt="2025-07-10T08:58:46.574" v="1"/>
      <pc:docMkLst>
        <pc:docMk/>
      </pc:docMkLst>
      <pc:sldChg chg="addCm modCm">
        <pc:chgData name="Maynara de Almeida Furquim" userId="cb2f8acd-f477-4704-9f46-ae480f16722a" providerId="ADAL" clId="{B5808D49-9B3C-3140-AAAF-F86FD9B3A6CD}" dt="2025-07-10T08:58:46.574" v="1"/>
        <pc:sldMkLst>
          <pc:docMk/>
          <pc:sldMk cId="840311021" sldId="4350"/>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B5808D49-9B3C-3140-AAAF-F86FD9B3A6CD}" dt="2025-07-10T08:58:46.574" v="1"/>
              <pc2:cmMkLst xmlns:pc2="http://schemas.microsoft.com/office/powerpoint/2019/9/main/command">
                <pc:docMk/>
                <pc:sldMk cId="840311021" sldId="4350"/>
                <pc2:cmMk id="{94D6D537-620D-6341-BE0E-8AD92C2049EC}"/>
              </pc2:cmMkLst>
              <pc226:cmRplyChg chg="add">
                <pc226:chgData name="Maynara de Almeida Furquim" userId="cb2f8acd-f477-4704-9f46-ae480f16722a" providerId="ADAL" clId="{B5808D49-9B3C-3140-AAAF-F86FD9B3A6CD}" dt="2025-07-10T08:58:46.574" v="1"/>
                <pc2:cmRplyMkLst xmlns:pc2="http://schemas.microsoft.com/office/powerpoint/2019/9/main/command">
                  <pc:docMk/>
                  <pc:sldMk cId="840311021" sldId="4350"/>
                  <pc2:cmMk id="{94D6D537-620D-6341-BE0E-8AD92C2049EC}"/>
                  <pc2:cmRplyMk id="{537F2E3B-C1FE-344E-B192-95EEA1E1EF0A}"/>
                </pc2:cmRplyMkLst>
              </pc226:cmRplyChg>
            </pc226:cmChg>
          </p:ext>
        </pc:extLst>
      </pc:sldChg>
    </pc:docChg>
  </pc:docChgLst>
  <pc:docChgLst>
    <pc:chgData name="Maynara de Almeida Furquim" userId="S::md064157@fh-muenster.de::cb2f8acd-f477-4704-9f46-ae480f16722a" providerId="AD" clId="Web-{C8E36522-6D3C-4AF2-9331-3ADA3DE31792}"/>
    <pc:docChg chg="addSld modSld">
      <pc:chgData name="Maynara de Almeida Furquim" userId="S::md064157@fh-muenster.de::cb2f8acd-f477-4704-9f46-ae480f16722a" providerId="AD" clId="Web-{C8E36522-6D3C-4AF2-9331-3ADA3DE31792}" dt="2025-02-28T08:45:46.580" v="4" actId="20577"/>
      <pc:docMkLst>
        <pc:docMk/>
      </pc:docMkLst>
      <pc:sldChg chg="modSp new">
        <pc:chgData name="Maynara de Almeida Furquim" userId="S::md064157@fh-muenster.de::cb2f8acd-f477-4704-9f46-ae480f16722a" providerId="AD" clId="Web-{C8E36522-6D3C-4AF2-9331-3ADA3DE31792}" dt="2025-02-28T08:45:46.580" v="4" actId="20577"/>
        <pc:sldMkLst>
          <pc:docMk/>
          <pc:sldMk cId="3862955336" sldId="4393"/>
        </pc:sldMkLst>
      </pc:sldChg>
    </pc:docChg>
  </pc:docChgLst>
  <pc:docChgLst>
    <pc:chgData name="Maynara de Almeida Furquim" userId="S::md064157@fh-muenster.de::cb2f8acd-f477-4704-9f46-ae480f16722a" providerId="AD" clId="Web-{FF08A34B-7F64-4568-959D-A9E3A82ACE85}"/>
    <pc:docChg chg="addSld modSld">
      <pc:chgData name="Maynara de Almeida Furquim" userId="S::md064157@fh-muenster.de::cb2f8acd-f477-4704-9f46-ae480f16722a" providerId="AD" clId="Web-{FF08A34B-7F64-4568-959D-A9E3A82ACE85}" dt="2025-02-27T15:11:02.150" v="11"/>
      <pc:docMkLst>
        <pc:docMk/>
      </pc:docMkLst>
      <pc:sldChg chg="modSp">
        <pc:chgData name="Maynara de Almeida Furquim" userId="S::md064157@fh-muenster.de::cb2f8acd-f477-4704-9f46-ae480f16722a" providerId="AD" clId="Web-{FF08A34B-7F64-4568-959D-A9E3A82ACE85}" dt="2025-02-27T15:10:56.556" v="9" actId="20577"/>
        <pc:sldMkLst>
          <pc:docMk/>
          <pc:sldMk cId="743310190" sldId="4385"/>
        </pc:sldMkLst>
      </pc:sldChg>
      <pc:sldChg chg="delSp modSp new mod modClrScheme chgLayout">
        <pc:chgData name="Maynara de Almeida Furquim" userId="S::md064157@fh-muenster.de::cb2f8acd-f477-4704-9f46-ae480f16722a" providerId="AD" clId="Web-{FF08A34B-7F64-4568-959D-A9E3A82ACE85}" dt="2025-02-27T15:11:02.150" v="11"/>
        <pc:sldMkLst>
          <pc:docMk/>
          <pc:sldMk cId="4159459676" sldId="4390"/>
        </pc:sldMkLst>
      </pc:sldChg>
    </pc:docChg>
  </pc:docChgLst>
  <pc:docChgLst>
    <pc:chgData name="Maynara de Almeida Furquim" userId="cb2f8acd-f477-4704-9f46-ae480f16722a" providerId="ADAL" clId="{1A343AA8-EDFB-AB41-868B-2CAE9C895521}"/>
    <pc:docChg chg="undo custSel addSld delSld modSld">
      <pc:chgData name="Maynara de Almeida Furquim" userId="cb2f8acd-f477-4704-9f46-ae480f16722a" providerId="ADAL" clId="{1A343AA8-EDFB-AB41-868B-2CAE9C895521}" dt="2025-07-18T11:59:17.481" v="116" actId="113"/>
      <pc:docMkLst>
        <pc:docMk/>
      </pc:docMkLst>
      <pc:sldChg chg="del">
        <pc:chgData name="Maynara de Almeida Furquim" userId="cb2f8acd-f477-4704-9f46-ae480f16722a" providerId="ADAL" clId="{1A343AA8-EDFB-AB41-868B-2CAE9C895521}" dt="2025-07-18T07:17:06.088" v="10" actId="2696"/>
        <pc:sldMkLst>
          <pc:docMk/>
          <pc:sldMk cId="2155738992" sldId="4338"/>
        </pc:sldMkLst>
      </pc:sldChg>
      <pc:sldChg chg="modSp mod">
        <pc:chgData name="Maynara de Almeida Furquim" userId="cb2f8acd-f477-4704-9f46-ae480f16722a" providerId="ADAL" clId="{1A343AA8-EDFB-AB41-868B-2CAE9C895521}" dt="2025-07-18T07:14:54.946" v="1" actId="123"/>
        <pc:sldMkLst>
          <pc:docMk/>
          <pc:sldMk cId="3993980374" sldId="4347"/>
        </pc:sldMkLst>
        <pc:spChg chg="mod">
          <ac:chgData name="Maynara de Almeida Furquim" userId="cb2f8acd-f477-4704-9f46-ae480f16722a" providerId="ADAL" clId="{1A343AA8-EDFB-AB41-868B-2CAE9C895521}" dt="2025-07-18T07:14:54.946" v="1" actId="123"/>
          <ac:spMkLst>
            <pc:docMk/>
            <pc:sldMk cId="3993980374" sldId="4347"/>
            <ac:spMk id="9" creationId="{4BCA7494-017B-CC48-9BEC-8F31D90E2329}"/>
          </ac:spMkLst>
        </pc:spChg>
      </pc:sldChg>
      <pc:sldChg chg="modSp del mod">
        <pc:chgData name="Maynara de Almeida Furquim" userId="cb2f8acd-f477-4704-9f46-ae480f16722a" providerId="ADAL" clId="{1A343AA8-EDFB-AB41-868B-2CAE9C895521}" dt="2025-07-18T07:16:34.421" v="7" actId="2696"/>
        <pc:sldMkLst>
          <pc:docMk/>
          <pc:sldMk cId="840311021" sldId="4350"/>
        </pc:sldMkLst>
      </pc:sldChg>
      <pc:sldChg chg="addSp delSp mod">
        <pc:chgData name="Maynara de Almeida Furquim" userId="cb2f8acd-f477-4704-9f46-ae480f16722a" providerId="ADAL" clId="{1A343AA8-EDFB-AB41-868B-2CAE9C895521}" dt="2025-07-18T07:15:46.080" v="4" actId="22"/>
        <pc:sldMkLst>
          <pc:docMk/>
          <pc:sldMk cId="3559636693" sldId="4352"/>
        </pc:sldMkLst>
      </pc:sldChg>
      <pc:sldChg chg="del">
        <pc:chgData name="Maynara de Almeida Furquim" userId="cb2f8acd-f477-4704-9f46-ae480f16722a" providerId="ADAL" clId="{1A343AA8-EDFB-AB41-868B-2CAE9C895521}" dt="2025-07-18T07:17:07.042" v="11" actId="2696"/>
        <pc:sldMkLst>
          <pc:docMk/>
          <pc:sldMk cId="206617532" sldId="4363"/>
        </pc:sldMkLst>
      </pc:sldChg>
      <pc:sldChg chg="modSp mod">
        <pc:chgData name="Maynara de Almeida Furquim" userId="cb2f8acd-f477-4704-9f46-ae480f16722a" providerId="ADAL" clId="{1A343AA8-EDFB-AB41-868B-2CAE9C895521}" dt="2025-07-18T07:17:23.068" v="15"/>
        <pc:sldMkLst>
          <pc:docMk/>
          <pc:sldMk cId="861080955" sldId="4365"/>
        </pc:sldMkLst>
        <pc:spChg chg="mod">
          <ac:chgData name="Maynara de Almeida Furquim" userId="cb2f8acd-f477-4704-9f46-ae480f16722a" providerId="ADAL" clId="{1A343AA8-EDFB-AB41-868B-2CAE9C895521}" dt="2025-07-18T07:17:23.068" v="15"/>
          <ac:spMkLst>
            <pc:docMk/>
            <pc:sldMk cId="861080955" sldId="4365"/>
            <ac:spMk id="3" creationId="{E4EDAC37-C3BA-1249-8767-414D489BC914}"/>
          </ac:spMkLst>
        </pc:spChg>
      </pc:sldChg>
      <pc:sldChg chg="addCm">
        <pc:chgData name="Maynara de Almeida Furquim" userId="cb2f8acd-f477-4704-9f46-ae480f16722a" providerId="ADAL" clId="{1A343AA8-EDFB-AB41-868B-2CAE9C895521}" dt="2025-07-18T07:47:05.310" v="99"/>
        <pc:sldMkLst>
          <pc:docMk/>
          <pc:sldMk cId="2253308585" sldId="4375"/>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1A343AA8-EDFB-AB41-868B-2CAE9C895521}" dt="2025-07-18T07:47:05.310" v="99"/>
              <pc2:cmMkLst xmlns:pc2="http://schemas.microsoft.com/office/powerpoint/2019/9/main/command">
                <pc:docMk/>
                <pc:sldMk cId="2253308585" sldId="4375"/>
                <pc2:cmMk id="{9E62DFF9-A27D-4C4D-95D8-357D6EA11528}"/>
              </pc2:cmMkLst>
            </pc226:cmChg>
          </p:ext>
        </pc:extLst>
      </pc:sldChg>
      <pc:sldChg chg="addCm">
        <pc:chgData name="Maynara de Almeida Furquim" userId="cb2f8acd-f477-4704-9f46-ae480f16722a" providerId="ADAL" clId="{1A343AA8-EDFB-AB41-868B-2CAE9C895521}" dt="2025-07-18T08:22:38.042" v="100"/>
        <pc:sldMkLst>
          <pc:docMk/>
          <pc:sldMk cId="2541906210" sldId="4376"/>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1A343AA8-EDFB-AB41-868B-2CAE9C895521}" dt="2025-07-18T08:22:38.042" v="100"/>
              <pc2:cmMkLst xmlns:pc2="http://schemas.microsoft.com/office/powerpoint/2019/9/main/command">
                <pc:docMk/>
                <pc:sldMk cId="2541906210" sldId="4376"/>
                <pc2:cmMk id="{EBB58402-5FB2-CC48-B1AF-21914F1A6FFE}"/>
              </pc2:cmMkLst>
            </pc226:cmChg>
          </p:ext>
        </pc:extLst>
      </pc:sldChg>
      <pc:sldChg chg="modSp mod">
        <pc:chgData name="Maynara de Almeida Furquim" userId="cb2f8acd-f477-4704-9f46-ae480f16722a" providerId="ADAL" clId="{1A343AA8-EDFB-AB41-868B-2CAE9C895521}" dt="2025-07-18T07:17:50.305" v="17"/>
        <pc:sldMkLst>
          <pc:docMk/>
          <pc:sldMk cId="4159459676" sldId="4390"/>
        </pc:sldMkLst>
        <pc:spChg chg="mod">
          <ac:chgData name="Maynara de Almeida Furquim" userId="cb2f8acd-f477-4704-9f46-ae480f16722a" providerId="ADAL" clId="{1A343AA8-EDFB-AB41-868B-2CAE9C895521}" dt="2025-07-18T07:17:50.305" v="17"/>
          <ac:spMkLst>
            <pc:docMk/>
            <pc:sldMk cId="4159459676" sldId="4390"/>
            <ac:spMk id="4" creationId="{6F5E3CEF-5D82-9245-39C0-D03CBFB93500}"/>
          </ac:spMkLst>
        </pc:spChg>
      </pc:sldChg>
      <pc:sldChg chg="modSp mod">
        <pc:chgData name="Maynara de Almeida Furquim" userId="cb2f8acd-f477-4704-9f46-ae480f16722a" providerId="ADAL" clId="{1A343AA8-EDFB-AB41-868B-2CAE9C895521}" dt="2025-07-18T11:56:33.176" v="113" actId="20577"/>
        <pc:sldMkLst>
          <pc:docMk/>
          <pc:sldMk cId="2748705481" sldId="4423"/>
        </pc:sldMkLst>
        <pc:spChg chg="mod">
          <ac:chgData name="Maynara de Almeida Furquim" userId="cb2f8acd-f477-4704-9f46-ae480f16722a" providerId="ADAL" clId="{1A343AA8-EDFB-AB41-868B-2CAE9C895521}" dt="2025-07-18T11:56:33.176" v="113" actId="20577"/>
          <ac:spMkLst>
            <pc:docMk/>
            <pc:sldMk cId="2748705481" sldId="4423"/>
            <ac:spMk id="11" creationId="{65F372CC-FDF6-3FA3-41AE-5AD4F143FEF2}"/>
          </ac:spMkLst>
        </pc:spChg>
      </pc:sldChg>
      <pc:sldChg chg="modSp mod">
        <pc:chgData name="Maynara de Almeida Furquim" userId="cb2f8acd-f477-4704-9f46-ae480f16722a" providerId="ADAL" clId="{1A343AA8-EDFB-AB41-868B-2CAE9C895521}" dt="2025-07-18T07:41:51.107" v="54" actId="14100"/>
        <pc:sldMkLst>
          <pc:docMk/>
          <pc:sldMk cId="2304274481" sldId="4424"/>
        </pc:sldMkLst>
        <pc:spChg chg="mod">
          <ac:chgData name="Maynara de Almeida Furquim" userId="cb2f8acd-f477-4704-9f46-ae480f16722a" providerId="ADAL" clId="{1A343AA8-EDFB-AB41-868B-2CAE9C895521}" dt="2025-07-18T07:41:51.107" v="54" actId="14100"/>
          <ac:spMkLst>
            <pc:docMk/>
            <pc:sldMk cId="2304274481" sldId="4424"/>
            <ac:spMk id="12" creationId="{F885D6AD-86C8-5014-D189-304C46879DAD}"/>
          </ac:spMkLst>
        </pc:spChg>
      </pc:sldChg>
      <pc:sldChg chg="modSp mod">
        <pc:chgData name="Maynara de Almeida Furquim" userId="cb2f8acd-f477-4704-9f46-ae480f16722a" providerId="ADAL" clId="{1A343AA8-EDFB-AB41-868B-2CAE9C895521}" dt="2025-07-18T11:58:06.153" v="115" actId="1076"/>
        <pc:sldMkLst>
          <pc:docMk/>
          <pc:sldMk cId="2608476424" sldId="4425"/>
        </pc:sldMkLst>
        <pc:spChg chg="mod">
          <ac:chgData name="Maynara de Almeida Furquim" userId="cb2f8acd-f477-4704-9f46-ae480f16722a" providerId="ADAL" clId="{1A343AA8-EDFB-AB41-868B-2CAE9C895521}" dt="2025-07-18T07:42:10.139" v="59" actId="123"/>
          <ac:spMkLst>
            <pc:docMk/>
            <pc:sldMk cId="2608476424" sldId="4425"/>
            <ac:spMk id="10" creationId="{1ABA0C74-A3FE-337C-84DC-6CCBB3D3B1F7}"/>
          </ac:spMkLst>
        </pc:spChg>
        <pc:picChg chg="mod">
          <ac:chgData name="Maynara de Almeida Furquim" userId="cb2f8acd-f477-4704-9f46-ae480f16722a" providerId="ADAL" clId="{1A343AA8-EDFB-AB41-868B-2CAE9C895521}" dt="2025-07-18T11:58:06.153" v="115" actId="1076"/>
          <ac:picMkLst>
            <pc:docMk/>
            <pc:sldMk cId="2608476424" sldId="4425"/>
            <ac:picMk id="7" creationId="{8FBC88AD-CA3D-61B8-D3E2-3162F678B8C0}"/>
          </ac:picMkLst>
        </pc:picChg>
      </pc:sldChg>
      <pc:sldChg chg="addCm modCm">
        <pc:chgData name="Maynara de Almeida Furquim" userId="cb2f8acd-f477-4704-9f46-ae480f16722a" providerId="ADAL" clId="{1A343AA8-EDFB-AB41-868B-2CAE9C895521}" dt="2025-07-18T07:46:11.212" v="98"/>
        <pc:sldMkLst>
          <pc:docMk/>
          <pc:sldMk cId="898361627" sldId="4445"/>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1A343AA8-EDFB-AB41-868B-2CAE9C895521}" dt="2025-07-18T07:46:11.212" v="98"/>
              <pc2:cmMkLst xmlns:pc2="http://schemas.microsoft.com/office/powerpoint/2019/9/main/command">
                <pc:docMk/>
                <pc:sldMk cId="898361627" sldId="4445"/>
                <pc2:cmMk id="{D5DA3ECF-9BD9-D44A-8A9A-CF847254F370}"/>
              </pc2:cmMkLst>
              <pc226:cmRplyChg chg="add">
                <pc226:chgData name="Maynara de Almeida Furquim" userId="cb2f8acd-f477-4704-9f46-ae480f16722a" providerId="ADAL" clId="{1A343AA8-EDFB-AB41-868B-2CAE9C895521}" dt="2025-07-18T07:46:11.212" v="98"/>
                <pc2:cmRplyMkLst xmlns:pc2="http://schemas.microsoft.com/office/powerpoint/2019/9/main/command">
                  <pc:docMk/>
                  <pc:sldMk cId="898361627" sldId="4445"/>
                  <pc2:cmMk id="{D5DA3ECF-9BD9-D44A-8A9A-CF847254F370}"/>
                  <pc2:cmRplyMk id="{8ABC4CF6-E039-DA45-8DB5-99FBCC62313E}"/>
                </pc2:cmRplyMkLst>
              </pc226:cmRplyChg>
            </pc226:cmChg>
          </p:ext>
        </pc:extLst>
      </pc:sldChg>
      <pc:sldChg chg="modSp mod">
        <pc:chgData name="Maynara de Almeida Furquim" userId="cb2f8acd-f477-4704-9f46-ae480f16722a" providerId="ADAL" clId="{1A343AA8-EDFB-AB41-868B-2CAE9C895521}" dt="2025-07-18T07:18:19.042" v="23" actId="20577"/>
        <pc:sldMkLst>
          <pc:docMk/>
          <pc:sldMk cId="1809345437" sldId="4464"/>
        </pc:sldMkLst>
        <pc:spChg chg="mod">
          <ac:chgData name="Maynara de Almeida Furquim" userId="cb2f8acd-f477-4704-9f46-ae480f16722a" providerId="ADAL" clId="{1A343AA8-EDFB-AB41-868B-2CAE9C895521}" dt="2025-07-18T07:18:19.042" v="23" actId="20577"/>
          <ac:spMkLst>
            <pc:docMk/>
            <pc:sldMk cId="1809345437" sldId="4464"/>
            <ac:spMk id="4" creationId="{92FEA933-525B-1A64-1A32-624648DC2A38}"/>
          </ac:spMkLst>
        </pc:spChg>
      </pc:sldChg>
      <pc:sldChg chg="modSp mod">
        <pc:chgData name="Maynara de Almeida Furquim" userId="cb2f8acd-f477-4704-9f46-ae480f16722a" providerId="ADAL" clId="{1A343AA8-EDFB-AB41-868B-2CAE9C895521}" dt="2025-07-18T07:41:10.989" v="45" actId="113"/>
        <pc:sldMkLst>
          <pc:docMk/>
          <pc:sldMk cId="1000034599" sldId="4465"/>
        </pc:sldMkLst>
        <pc:spChg chg="mod">
          <ac:chgData name="Maynara de Almeida Furquim" userId="cb2f8acd-f477-4704-9f46-ae480f16722a" providerId="ADAL" clId="{1A343AA8-EDFB-AB41-868B-2CAE9C895521}" dt="2025-07-18T07:41:10.989" v="45" actId="113"/>
          <ac:spMkLst>
            <pc:docMk/>
            <pc:sldMk cId="1000034599" sldId="4465"/>
            <ac:spMk id="4" creationId="{0509A90A-AB3D-E34A-F34D-E4609B13368F}"/>
          </ac:spMkLst>
        </pc:spChg>
      </pc:sldChg>
      <pc:sldChg chg="modSp mod">
        <pc:chgData name="Maynara de Almeida Furquim" userId="cb2f8acd-f477-4704-9f46-ae480f16722a" providerId="ADAL" clId="{1A343AA8-EDFB-AB41-868B-2CAE9C895521}" dt="2025-07-18T07:42:06.587" v="58" actId="113"/>
        <pc:sldMkLst>
          <pc:docMk/>
          <pc:sldMk cId="1438314831" sldId="4466"/>
        </pc:sldMkLst>
        <pc:spChg chg="mod">
          <ac:chgData name="Maynara de Almeida Furquim" userId="cb2f8acd-f477-4704-9f46-ae480f16722a" providerId="ADAL" clId="{1A343AA8-EDFB-AB41-868B-2CAE9C895521}" dt="2025-07-18T07:42:06.587" v="58" actId="113"/>
          <ac:spMkLst>
            <pc:docMk/>
            <pc:sldMk cId="1438314831" sldId="4466"/>
            <ac:spMk id="4" creationId="{BE5772DE-8782-B225-8449-1BD6F3326B48}"/>
          </ac:spMkLst>
        </pc:spChg>
        <pc:spChg chg="mod">
          <ac:chgData name="Maynara de Almeida Furquim" userId="cb2f8acd-f477-4704-9f46-ae480f16722a" providerId="ADAL" clId="{1A343AA8-EDFB-AB41-868B-2CAE9C895521}" dt="2025-07-18T07:42:00.576" v="55" actId="20577"/>
          <ac:spMkLst>
            <pc:docMk/>
            <pc:sldMk cId="1438314831" sldId="4466"/>
            <ac:spMk id="7" creationId="{91FDF310-BB16-8E39-8912-B9AF88142622}"/>
          </ac:spMkLst>
        </pc:spChg>
      </pc:sldChg>
      <pc:sldChg chg="modSp mod">
        <pc:chgData name="Maynara de Almeida Furquim" userId="cb2f8acd-f477-4704-9f46-ae480f16722a" providerId="ADAL" clId="{1A343AA8-EDFB-AB41-868B-2CAE9C895521}" dt="2025-07-18T07:42:36.591" v="65"/>
        <pc:sldMkLst>
          <pc:docMk/>
          <pc:sldMk cId="1746781036" sldId="4467"/>
        </pc:sldMkLst>
        <pc:spChg chg="mod">
          <ac:chgData name="Maynara de Almeida Furquim" userId="cb2f8acd-f477-4704-9f46-ae480f16722a" providerId="ADAL" clId="{1A343AA8-EDFB-AB41-868B-2CAE9C895521}" dt="2025-07-18T07:42:36.591" v="65"/>
          <ac:spMkLst>
            <pc:docMk/>
            <pc:sldMk cId="1746781036" sldId="4467"/>
            <ac:spMk id="4" creationId="{153C2DDE-5365-A725-A35A-8A63C7673895}"/>
          </ac:spMkLst>
        </pc:spChg>
      </pc:sldChg>
      <pc:sldChg chg="addCm delCm">
        <pc:chgData name="Maynara de Almeida Furquim" userId="cb2f8acd-f477-4704-9f46-ae480f16722a" providerId="ADAL" clId="{1A343AA8-EDFB-AB41-868B-2CAE9C895521}" dt="2025-07-18T08:25:28.776" v="102"/>
        <pc:sldMkLst>
          <pc:docMk/>
          <pc:sldMk cId="2608251600" sldId="4522"/>
        </pc:sldMkLst>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1A343AA8-EDFB-AB41-868B-2CAE9C895521}" dt="2025-07-18T08:25:28.776" v="102"/>
              <pc2:cmMkLst xmlns:pc2="http://schemas.microsoft.com/office/powerpoint/2019/9/main/command">
                <pc:docMk/>
                <pc:sldMk cId="2608251600" sldId="4522"/>
                <pc2:cmMk id="{651FAEAA-A23D-2246-92E3-37559161C00A}"/>
              </pc2:cmMkLst>
            </pc226:cmChg>
          </p:ext>
        </pc:extLst>
      </pc:sldChg>
      <pc:sldChg chg="modSp mod">
        <pc:chgData name="Maynara de Almeida Furquim" userId="cb2f8acd-f477-4704-9f46-ae480f16722a" providerId="ADAL" clId="{1A343AA8-EDFB-AB41-868B-2CAE9C895521}" dt="2025-07-18T07:42:49.085" v="67" actId="123"/>
        <pc:sldMkLst>
          <pc:docMk/>
          <pc:sldMk cId="900344199" sldId="4558"/>
        </pc:sldMkLst>
        <pc:spChg chg="mod">
          <ac:chgData name="Maynara de Almeida Furquim" userId="cb2f8acd-f477-4704-9f46-ae480f16722a" providerId="ADAL" clId="{1A343AA8-EDFB-AB41-868B-2CAE9C895521}" dt="2025-07-18T07:42:49.085" v="67" actId="123"/>
          <ac:spMkLst>
            <pc:docMk/>
            <pc:sldMk cId="900344199" sldId="4558"/>
            <ac:spMk id="4" creationId="{EE7B6473-8B77-C32E-4BDC-50455705A892}"/>
          </ac:spMkLst>
        </pc:spChg>
      </pc:sldChg>
      <pc:sldChg chg="modSp mod">
        <pc:chgData name="Maynara de Almeida Furquim" userId="cb2f8acd-f477-4704-9f46-ae480f16722a" providerId="ADAL" clId="{1A343AA8-EDFB-AB41-868B-2CAE9C895521}" dt="2025-07-18T11:59:17.481" v="116" actId="113"/>
        <pc:sldMkLst>
          <pc:docMk/>
          <pc:sldMk cId="2666245254" sldId="4559"/>
        </pc:sldMkLst>
        <pc:spChg chg="mod">
          <ac:chgData name="Maynara de Almeida Furquim" userId="cb2f8acd-f477-4704-9f46-ae480f16722a" providerId="ADAL" clId="{1A343AA8-EDFB-AB41-868B-2CAE9C895521}" dt="2025-07-18T11:59:17.481" v="116" actId="113"/>
          <ac:spMkLst>
            <pc:docMk/>
            <pc:sldMk cId="2666245254" sldId="4559"/>
            <ac:spMk id="10" creationId="{F2575661-2757-B04B-034E-2B407845918B}"/>
          </ac:spMkLst>
        </pc:spChg>
      </pc:sldChg>
      <pc:sldChg chg="modSp add mod">
        <pc:chgData name="Maynara de Almeida Furquim" userId="cb2f8acd-f477-4704-9f46-ae480f16722a" providerId="ADAL" clId="{1A343AA8-EDFB-AB41-868B-2CAE9C895521}" dt="2025-07-18T07:16:38.475" v="8" actId="113"/>
        <pc:sldMkLst>
          <pc:docMk/>
          <pc:sldMk cId="1301722753" sldId="4564"/>
        </pc:sldMkLst>
        <pc:spChg chg="mod">
          <ac:chgData name="Maynara de Almeida Furquim" userId="cb2f8acd-f477-4704-9f46-ae480f16722a" providerId="ADAL" clId="{1A343AA8-EDFB-AB41-868B-2CAE9C895521}" dt="2025-07-18T07:16:38.475" v="8" actId="113"/>
          <ac:spMkLst>
            <pc:docMk/>
            <pc:sldMk cId="1301722753" sldId="4564"/>
            <ac:spMk id="3" creationId="{E4EDAC37-C3BA-1249-8767-414D489BC914}"/>
          </ac:spMkLst>
        </pc:spChg>
      </pc:sldChg>
      <pc:sldChg chg="add">
        <pc:chgData name="Maynara de Almeida Furquim" userId="cb2f8acd-f477-4704-9f46-ae480f16722a" providerId="ADAL" clId="{1A343AA8-EDFB-AB41-868B-2CAE9C895521}" dt="2025-07-18T07:17:00.271" v="9"/>
        <pc:sldMkLst>
          <pc:docMk/>
          <pc:sldMk cId="1617866925" sldId="4565"/>
        </pc:sldMkLst>
      </pc:sldChg>
      <pc:sldChg chg="add">
        <pc:chgData name="Maynara de Almeida Furquim" userId="cb2f8acd-f477-4704-9f46-ae480f16722a" providerId="ADAL" clId="{1A343AA8-EDFB-AB41-868B-2CAE9C895521}" dt="2025-07-18T07:17:00.271" v="9"/>
        <pc:sldMkLst>
          <pc:docMk/>
          <pc:sldMk cId="1379802536" sldId="4566"/>
        </pc:sldMkLst>
      </pc:sldChg>
    </pc:docChg>
  </pc:docChgLst>
  <pc:docChgLst>
    <pc:chgData name="Maynara de Almeida Furquim" userId="S::md064157@fh-muenster.de::cb2f8acd-f477-4704-9f46-ae480f16722a" providerId="AD" clId="Web-{81E26475-0313-428F-A98E-2A0087FB9674}"/>
    <pc:docChg chg="addSld modSld">
      <pc:chgData name="Maynara de Almeida Furquim" userId="S::md064157@fh-muenster.de::cb2f8acd-f477-4704-9f46-ae480f16722a" providerId="AD" clId="Web-{81E26475-0313-428F-A98E-2A0087FB9674}" dt="2025-02-27T13:28:21.034" v="8" actId="20577"/>
      <pc:docMkLst>
        <pc:docMk/>
      </pc:docMkLst>
      <pc:sldChg chg="modSp new">
        <pc:chgData name="Maynara de Almeida Furquim" userId="S::md064157@fh-muenster.de::cb2f8acd-f477-4704-9f46-ae480f16722a" providerId="AD" clId="Web-{81E26475-0313-428F-A98E-2A0087FB9674}" dt="2025-02-27T13:28:21.034" v="8" actId="20577"/>
        <pc:sldMkLst>
          <pc:docMk/>
          <pc:sldMk cId="622386107" sldId="4389"/>
        </pc:sldMkLst>
      </pc:sldChg>
    </pc:docChg>
  </pc:docChgLst>
  <pc:docChgLst>
    <pc:chgData name="Maynara de Almeida Furquim" userId="S::md064157@fh-muenster.de::cb2f8acd-f477-4704-9f46-ae480f16722a" providerId="AD" clId="Web-{EC6E4931-4795-4BA6-92DF-26724AED842D}"/>
    <pc:docChg chg="addSld delSld modSld">
      <pc:chgData name="Maynara de Almeida Furquim" userId="S::md064157@fh-muenster.de::cb2f8acd-f477-4704-9f46-ae480f16722a" providerId="AD" clId="Web-{EC6E4931-4795-4BA6-92DF-26724AED842D}" dt="2025-07-17T14:05:04.020" v="9"/>
      <pc:docMkLst>
        <pc:docMk/>
      </pc:docMkLst>
      <pc:sldChg chg="del">
        <pc:chgData name="Maynara de Almeida Furquim" userId="S::md064157@fh-muenster.de::cb2f8acd-f477-4704-9f46-ae480f16722a" providerId="AD" clId="Web-{EC6E4931-4795-4BA6-92DF-26724AED842D}" dt="2025-07-17T14:05:04.020" v="9"/>
        <pc:sldMkLst>
          <pc:docMk/>
          <pc:sldMk cId="4169825511" sldId="4263"/>
        </pc:sldMkLst>
      </pc:sldChg>
      <pc:sldChg chg="del">
        <pc:chgData name="Maynara de Almeida Furquim" userId="S::md064157@fh-muenster.de::cb2f8acd-f477-4704-9f46-ae480f16722a" providerId="AD" clId="Web-{EC6E4931-4795-4BA6-92DF-26724AED842D}" dt="2025-07-17T14:04:34.331" v="0"/>
        <pc:sldMkLst>
          <pc:docMk/>
          <pc:sldMk cId="903574441" sldId="4300"/>
        </pc:sldMkLst>
      </pc:sldChg>
      <pc:sldChg chg="modSp">
        <pc:chgData name="Maynara de Almeida Furquim" userId="S::md064157@fh-muenster.de::cb2f8acd-f477-4704-9f46-ae480f16722a" providerId="AD" clId="Web-{EC6E4931-4795-4BA6-92DF-26724AED842D}" dt="2025-07-17T14:04:49.207" v="7" actId="14100"/>
        <pc:sldMkLst>
          <pc:docMk/>
          <pc:sldMk cId="2167061073" sldId="4353"/>
        </pc:sldMkLst>
        <pc:spChg chg="mod">
          <ac:chgData name="Maynara de Almeida Furquim" userId="S::md064157@fh-muenster.de::cb2f8acd-f477-4704-9f46-ae480f16722a" providerId="AD" clId="Web-{EC6E4931-4795-4BA6-92DF-26724AED842D}" dt="2025-07-17T14:04:49.207" v="7" actId="14100"/>
          <ac:spMkLst>
            <pc:docMk/>
            <pc:sldMk cId="2167061073" sldId="4353"/>
            <ac:spMk id="11" creationId="{E862DA92-75B3-EDFF-451D-922101B52A31}"/>
          </ac:spMkLst>
        </pc:spChg>
        <pc:spChg chg="mod">
          <ac:chgData name="Maynara de Almeida Furquim" userId="S::md064157@fh-muenster.de::cb2f8acd-f477-4704-9f46-ae480f16722a" providerId="AD" clId="Web-{EC6E4931-4795-4BA6-92DF-26724AED842D}" dt="2025-07-17T14:04:40.488" v="6" actId="20577"/>
          <ac:spMkLst>
            <pc:docMk/>
            <pc:sldMk cId="2167061073" sldId="4353"/>
            <ac:spMk id="12" creationId="{CFDAC885-5122-2B70-DF6B-97876FD446B2}"/>
          </ac:spMkLst>
        </pc:spChg>
      </pc:sldChg>
      <pc:sldChg chg="add">
        <pc:chgData name="Maynara de Almeida Furquim" userId="S::md064157@fh-muenster.de::cb2f8acd-f477-4704-9f46-ae480f16722a" providerId="AD" clId="Web-{EC6E4931-4795-4BA6-92DF-26724AED842D}" dt="2025-07-17T14:04:57.145" v="8"/>
        <pc:sldMkLst>
          <pc:docMk/>
          <pc:sldMk cId="692620774" sldId="4563"/>
        </pc:sldMkLst>
      </pc:sldChg>
    </pc:docChg>
  </pc:docChgLst>
  <pc:docChgLst>
    <pc:chgData name="Maynara de Almeida Furquim" userId="S::md064157@fh-muenster.de::cb2f8acd-f477-4704-9f46-ae480f16722a" providerId="AD" clId="Web-{48CAB6CA-7ED2-48FF-A78B-41D8B247F1EB}"/>
    <pc:docChg chg="addSld modSld">
      <pc:chgData name="Maynara de Almeida Furquim" userId="S::md064157@fh-muenster.de::cb2f8acd-f477-4704-9f46-ae480f16722a" providerId="AD" clId="Web-{48CAB6CA-7ED2-48FF-A78B-41D8B247F1EB}" dt="2025-02-28T08:26:23.523" v="5" actId="20577"/>
      <pc:docMkLst>
        <pc:docMk/>
      </pc:docMkLst>
      <pc:sldChg chg="modSp new">
        <pc:chgData name="Maynara de Almeida Furquim" userId="S::md064157@fh-muenster.de::cb2f8acd-f477-4704-9f46-ae480f16722a" providerId="AD" clId="Web-{48CAB6CA-7ED2-48FF-A78B-41D8B247F1EB}" dt="2025-02-28T08:26:23.523" v="5" actId="20577"/>
        <pc:sldMkLst>
          <pc:docMk/>
          <pc:sldMk cId="3741486635" sldId="4392"/>
        </pc:sldMkLst>
      </pc:sldChg>
    </pc:docChg>
  </pc:docChgLst>
  <pc:docChgLst>
    <pc:chgData name="Maynara de Almeida Furquim" userId="S::md064157@fh-muenster.de::cb2f8acd-f477-4704-9f46-ae480f16722a" providerId="AD" clId="Web-{D5418011-64A9-4026-AC48-CEFE4EB94CD2}"/>
    <pc:docChg chg="addSld modSld">
      <pc:chgData name="Maynara de Almeida Furquim" userId="S::md064157@fh-muenster.de::cb2f8acd-f477-4704-9f46-ae480f16722a" providerId="AD" clId="Web-{D5418011-64A9-4026-AC48-CEFE4EB94CD2}" dt="2025-02-28T11:08:22.982" v="13" actId="20577"/>
      <pc:docMkLst>
        <pc:docMk/>
      </pc:docMkLst>
      <pc:sldChg chg="modSp">
        <pc:chgData name="Maynara de Almeida Furquim" userId="S::md064157@fh-muenster.de::cb2f8acd-f477-4704-9f46-ae480f16722a" providerId="AD" clId="Web-{D5418011-64A9-4026-AC48-CEFE4EB94CD2}" dt="2025-02-28T11:00:20.948" v="11"/>
        <pc:sldMkLst>
          <pc:docMk/>
          <pc:sldMk cId="469174218" sldId="4397"/>
        </pc:sldMkLst>
      </pc:sldChg>
      <pc:sldChg chg="modSp new">
        <pc:chgData name="Maynara de Almeida Furquim" userId="S::md064157@fh-muenster.de::cb2f8acd-f477-4704-9f46-ae480f16722a" providerId="AD" clId="Web-{D5418011-64A9-4026-AC48-CEFE4EB94CD2}" dt="2025-02-28T11:08:22.982" v="13" actId="20577"/>
        <pc:sldMkLst>
          <pc:docMk/>
          <pc:sldMk cId="3015793550" sldId="4398"/>
        </pc:sldMkLst>
      </pc:sldChg>
    </pc:docChg>
  </pc:docChgLst>
  <pc:docChgLst>
    <pc:chgData name="Maynara de Almeida Furquim" userId="S::md064157@fh-muenster.de::cb2f8acd-f477-4704-9f46-ae480f16722a" providerId="AD" clId="Web-{C2DE09D5-E3C7-4D84-87D0-C170B5BFB1CE}"/>
    <pc:docChg chg="addSld modSld">
      <pc:chgData name="Maynara de Almeida Furquim" userId="S::md064157@fh-muenster.de::cb2f8acd-f477-4704-9f46-ae480f16722a" providerId="AD" clId="Web-{C2DE09D5-E3C7-4D84-87D0-C170B5BFB1CE}" dt="2025-02-25T14:03:00.620" v="1" actId="20577"/>
      <pc:docMkLst>
        <pc:docMk/>
      </pc:docMkLst>
      <pc:sldChg chg="modSp new">
        <pc:chgData name="Maynara de Almeida Furquim" userId="S::md064157@fh-muenster.de::cb2f8acd-f477-4704-9f46-ae480f16722a" providerId="AD" clId="Web-{C2DE09D5-E3C7-4D84-87D0-C170B5BFB1CE}" dt="2025-02-25T14:03:00.620" v="1" actId="20577"/>
        <pc:sldMkLst>
          <pc:docMk/>
          <pc:sldMk cId="99684886" sldId="4384"/>
        </pc:sldMkLst>
      </pc:sldChg>
    </pc:docChg>
  </pc:docChgLst>
  <pc:docChgLst>
    <pc:chgData name="Maynara de Almeida Furquim" userId="S::md064157@fh-muenster.de::cb2f8acd-f477-4704-9f46-ae480f16722a" providerId="AD" clId="Web-{3FDBD275-5B03-41C9-B3AF-8478247FA7F6}"/>
    <pc:docChg chg="modSld">
      <pc:chgData name="Maynara de Almeida Furquim" userId="S::md064157@fh-muenster.de::cb2f8acd-f477-4704-9f46-ae480f16722a" providerId="AD" clId="Web-{3FDBD275-5B03-41C9-B3AF-8478247FA7F6}" dt="2025-02-28T10:57:58.279" v="15" actId="20577"/>
      <pc:docMkLst>
        <pc:docMk/>
      </pc:docMkLst>
      <pc:sldChg chg="modSp">
        <pc:chgData name="Maynara de Almeida Furquim" userId="S::md064157@fh-muenster.de::cb2f8acd-f477-4704-9f46-ae480f16722a" providerId="AD" clId="Web-{3FDBD275-5B03-41C9-B3AF-8478247FA7F6}" dt="2025-02-28T10:57:58.279" v="15" actId="20577"/>
        <pc:sldMkLst>
          <pc:docMk/>
          <pc:sldMk cId="469174218" sldId="4397"/>
        </pc:sldMkLst>
      </pc:sldChg>
    </pc:docChg>
  </pc:docChgLst>
  <pc:docChgLst>
    <pc:chgData name="Maynara de Almeida Furquim" userId="S::md064157@fh-muenster.de::cb2f8acd-f477-4704-9f46-ae480f16722a" providerId="AD" clId="Web-{30E3DAF4-B8A3-450C-80E7-FF7FB835B02F}"/>
    <pc:docChg chg="addSld modSld">
      <pc:chgData name="Maynara de Almeida Furquim" userId="S::md064157@fh-muenster.de::cb2f8acd-f477-4704-9f46-ae480f16722a" providerId="AD" clId="Web-{30E3DAF4-B8A3-450C-80E7-FF7FB835B02F}" dt="2025-02-28T09:10:35.534" v="10"/>
      <pc:docMkLst>
        <pc:docMk/>
      </pc:docMkLst>
      <pc:sldChg chg="modSp">
        <pc:chgData name="Maynara de Almeida Furquim" userId="S::md064157@fh-muenster.de::cb2f8acd-f477-4704-9f46-ae480f16722a" providerId="AD" clId="Web-{30E3DAF4-B8A3-450C-80E7-FF7FB835B02F}" dt="2025-02-28T09:10:32.816" v="9" actId="20577"/>
        <pc:sldMkLst>
          <pc:docMk/>
          <pc:sldMk cId="1160628917" sldId="4377"/>
        </pc:sldMkLst>
      </pc:sldChg>
      <pc:sldChg chg="modSp">
        <pc:chgData name="Maynara de Almeida Furquim" userId="S::md064157@fh-muenster.de::cb2f8acd-f477-4704-9f46-ae480f16722a" providerId="AD" clId="Web-{30E3DAF4-B8A3-450C-80E7-FF7FB835B02F}" dt="2025-02-28T09:10:23.925" v="6" actId="20577"/>
        <pc:sldMkLst>
          <pc:docMk/>
          <pc:sldMk cId="2382583228" sldId="4378"/>
        </pc:sldMkLst>
      </pc:sldChg>
      <pc:sldChg chg="modSp">
        <pc:chgData name="Maynara de Almeida Furquim" userId="S::md064157@fh-muenster.de::cb2f8acd-f477-4704-9f46-ae480f16722a" providerId="AD" clId="Web-{30E3DAF4-B8A3-450C-80E7-FF7FB835B02F}" dt="2025-02-28T09:10:19.487" v="4" actId="20577"/>
        <pc:sldMkLst>
          <pc:docMk/>
          <pc:sldMk cId="2024320770" sldId="4379"/>
        </pc:sldMkLst>
      </pc:sldChg>
      <pc:sldChg chg="modSp new">
        <pc:chgData name="Maynara de Almeida Furquim" userId="S::md064157@fh-muenster.de::cb2f8acd-f477-4704-9f46-ae480f16722a" providerId="AD" clId="Web-{30E3DAF4-B8A3-450C-80E7-FF7FB835B02F}" dt="2025-02-28T09:10:05.486" v="2" actId="20577"/>
        <pc:sldMkLst>
          <pc:docMk/>
          <pc:sldMk cId="3482163605" sldId="4394"/>
        </pc:sldMkLst>
      </pc:sldChg>
      <pc:sldChg chg="new">
        <pc:chgData name="Maynara de Almeida Furquim" userId="S::md064157@fh-muenster.de::cb2f8acd-f477-4704-9f46-ae480f16722a" providerId="AD" clId="Web-{30E3DAF4-B8A3-450C-80E7-FF7FB835B02F}" dt="2025-02-28T09:10:35.534" v="10"/>
        <pc:sldMkLst>
          <pc:docMk/>
          <pc:sldMk cId="4182630788" sldId="43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82658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6CB95-E6EC-5239-F671-6DD51B6F0F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56D425-FC6F-0963-6D11-D81229CC6F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0866A-A007-9E1D-DDD0-FF6CE3AE4970}"/>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93EDB5AF-A0ED-04E1-3C05-9410591DE029}"/>
              </a:ext>
            </a:extLst>
          </p:cNvPr>
          <p:cNvSpPr>
            <a:spLocks noGrp="1"/>
          </p:cNvSpPr>
          <p:nvPr>
            <p:ph type="sldNum" sz="quarter" idx="5"/>
          </p:nvPr>
        </p:nvSpPr>
        <p:spPr/>
        <p:txBody>
          <a:bodyPr/>
          <a:lstStyle/>
          <a:p>
            <a:fld id="{4BE5DE82-CF29-044D-9158-06A811149881}" type="slidenum">
              <a:rPr lang="en-US" smtClean="0"/>
              <a:t>34</a:t>
            </a:fld>
            <a:endParaRPr lang="en-US"/>
          </a:p>
        </p:txBody>
      </p:sp>
    </p:spTree>
    <p:extLst>
      <p:ext uri="{BB962C8B-B14F-4D97-AF65-F5344CB8AC3E}">
        <p14:creationId xmlns:p14="http://schemas.microsoft.com/office/powerpoint/2010/main" val="2173935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F4F06-A3CF-25CF-6442-2448A14EE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EBC34-E19B-DAA0-9D04-1F17AECCF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C9F69E-CB85-6866-9C71-C1442D08FA0B}"/>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A79A030F-1CBA-0FA5-9BC3-4E0A0EFB79FD}"/>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1860343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95358-8AE5-2B4D-F6D7-98455845A6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D27531-2DEF-205E-30BD-2EE098F7B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6C3A2C-4115-EAF3-A28E-67FE13EE8224}"/>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4123270F-D679-EC6B-999A-62884FC51FE2}"/>
              </a:ext>
            </a:extLst>
          </p:cNvPr>
          <p:cNvSpPr>
            <a:spLocks noGrp="1"/>
          </p:cNvSpPr>
          <p:nvPr>
            <p:ph type="sldNum" sz="quarter" idx="5"/>
          </p:nvPr>
        </p:nvSpPr>
        <p:spPr/>
        <p:txBody>
          <a:bodyPr/>
          <a:lstStyle/>
          <a:p>
            <a:fld id="{4BE5DE82-CF29-044D-9158-06A811149881}" type="slidenum">
              <a:rPr lang="en-US" smtClean="0"/>
              <a:t>42</a:t>
            </a:fld>
            <a:endParaRPr lang="en-US"/>
          </a:p>
        </p:txBody>
      </p:sp>
    </p:spTree>
    <p:extLst>
      <p:ext uri="{BB962C8B-B14F-4D97-AF65-F5344CB8AC3E}">
        <p14:creationId xmlns:p14="http://schemas.microsoft.com/office/powerpoint/2010/main" val="1246960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BE428-1D91-E7A0-66AB-88D03A103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57563-D73F-8183-2609-8001D8330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1F2F-1AAD-2D37-E343-85EBDE55A864}"/>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918E3609-648E-8C99-E3EF-393737DF5A8C}"/>
              </a:ext>
            </a:extLst>
          </p:cNvPr>
          <p:cNvSpPr>
            <a:spLocks noGrp="1"/>
          </p:cNvSpPr>
          <p:nvPr>
            <p:ph type="sldNum" sz="quarter" idx="5"/>
          </p:nvPr>
        </p:nvSpPr>
        <p:spPr/>
        <p:txBody>
          <a:bodyPr/>
          <a:lstStyle/>
          <a:p>
            <a:fld id="{4BE5DE82-CF29-044D-9158-06A811149881}" type="slidenum">
              <a:rPr lang="en-US" smtClean="0"/>
              <a:t>43</a:t>
            </a:fld>
            <a:endParaRPr lang="en-US"/>
          </a:p>
        </p:txBody>
      </p:sp>
    </p:spTree>
    <p:extLst>
      <p:ext uri="{BB962C8B-B14F-4D97-AF65-F5344CB8AC3E}">
        <p14:creationId xmlns:p14="http://schemas.microsoft.com/office/powerpoint/2010/main" val="2626139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48E31-F529-B659-12EB-15D69317F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E24FA6-4833-26AA-CE20-20BFC1A5D5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F4CEEF-094D-2C3A-B788-E64D557E9420}"/>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461B9B95-7ED2-D822-063D-E8A55371407E}"/>
              </a:ext>
            </a:extLst>
          </p:cNvPr>
          <p:cNvSpPr>
            <a:spLocks noGrp="1"/>
          </p:cNvSpPr>
          <p:nvPr>
            <p:ph type="sldNum" sz="quarter" idx="5"/>
          </p:nvPr>
        </p:nvSpPr>
        <p:spPr/>
        <p:txBody>
          <a:bodyPr/>
          <a:lstStyle/>
          <a:p>
            <a:fld id="{4BE5DE82-CF29-044D-9158-06A811149881}" type="slidenum">
              <a:rPr lang="en-US" smtClean="0"/>
              <a:t>49</a:t>
            </a:fld>
            <a:endParaRPr lang="en-US"/>
          </a:p>
        </p:txBody>
      </p:sp>
    </p:spTree>
    <p:extLst>
      <p:ext uri="{BB962C8B-B14F-4D97-AF65-F5344CB8AC3E}">
        <p14:creationId xmlns:p14="http://schemas.microsoft.com/office/powerpoint/2010/main" val="3770729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6B653-A2C9-9512-7258-6C8BE5EFE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3F1A2-07A4-1E49-E268-37BFB98DF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9D345-5F2F-1228-D6FB-8BFB33F22DF7}"/>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8B06C2E1-76C6-DD96-A4CE-5DA34E3A1A99}"/>
              </a:ext>
            </a:extLst>
          </p:cNvPr>
          <p:cNvSpPr>
            <a:spLocks noGrp="1"/>
          </p:cNvSpPr>
          <p:nvPr>
            <p:ph type="sldNum" sz="quarter" idx="5"/>
          </p:nvPr>
        </p:nvSpPr>
        <p:spPr/>
        <p:txBody>
          <a:bodyPr/>
          <a:lstStyle/>
          <a:p>
            <a:fld id="{4BE5DE82-CF29-044D-9158-06A811149881}" type="slidenum">
              <a:rPr lang="en-US" smtClean="0"/>
              <a:t>50</a:t>
            </a:fld>
            <a:endParaRPr lang="en-US"/>
          </a:p>
        </p:txBody>
      </p:sp>
    </p:spTree>
    <p:extLst>
      <p:ext uri="{BB962C8B-B14F-4D97-AF65-F5344CB8AC3E}">
        <p14:creationId xmlns:p14="http://schemas.microsoft.com/office/powerpoint/2010/main" val="3656520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219D3-8949-A5EF-07FD-9B2F765F5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94D32-D177-7335-0676-67BC41443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41AF6-D709-AA5A-1F93-FBE4ED035F76}"/>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1CB408E3-C417-C390-56FE-8ADB4E6C1DEE}"/>
              </a:ext>
            </a:extLst>
          </p:cNvPr>
          <p:cNvSpPr>
            <a:spLocks noGrp="1"/>
          </p:cNvSpPr>
          <p:nvPr>
            <p:ph type="sldNum" sz="quarter" idx="5"/>
          </p:nvPr>
        </p:nvSpPr>
        <p:spPr/>
        <p:txBody>
          <a:bodyPr/>
          <a:lstStyle/>
          <a:p>
            <a:fld id="{4BE5DE82-CF29-044D-9158-06A811149881}" type="slidenum">
              <a:rPr lang="en-US" smtClean="0"/>
              <a:t>57</a:t>
            </a:fld>
            <a:endParaRPr lang="en-US"/>
          </a:p>
        </p:txBody>
      </p:sp>
    </p:spTree>
    <p:extLst>
      <p:ext uri="{BB962C8B-B14F-4D97-AF65-F5344CB8AC3E}">
        <p14:creationId xmlns:p14="http://schemas.microsoft.com/office/powerpoint/2010/main" val="3922780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88EFB-8DA7-0212-08E0-DDE2613D5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6A8F6C-8DE5-E85C-932A-035E45675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17543D-80B7-9846-8BA1-B29541998BB3}"/>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8D16177A-A7CA-CAA3-3F60-1AA6F6FB14D6}"/>
              </a:ext>
            </a:extLst>
          </p:cNvPr>
          <p:cNvSpPr>
            <a:spLocks noGrp="1"/>
          </p:cNvSpPr>
          <p:nvPr>
            <p:ph type="sldNum" sz="quarter" idx="5"/>
          </p:nvPr>
        </p:nvSpPr>
        <p:spPr/>
        <p:txBody>
          <a:bodyPr/>
          <a:lstStyle/>
          <a:p>
            <a:fld id="{4BE5DE82-CF29-044D-9158-06A811149881}" type="slidenum">
              <a:rPr lang="en-US" smtClean="0"/>
              <a:t>58</a:t>
            </a:fld>
            <a:endParaRPr lang="en-US"/>
          </a:p>
        </p:txBody>
      </p:sp>
    </p:spTree>
    <p:extLst>
      <p:ext uri="{BB962C8B-B14F-4D97-AF65-F5344CB8AC3E}">
        <p14:creationId xmlns:p14="http://schemas.microsoft.com/office/powerpoint/2010/main" val="3579623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6DC1E-D7E4-FA6E-9FBB-5D969FD27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ED4F96-F246-2216-AFE0-D9CD06E4A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102DE-C9F4-9A67-AA24-3B984EEA9C81}"/>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DAC737B2-E870-F014-9E7E-D5E1D774AEEA}"/>
              </a:ext>
            </a:extLst>
          </p:cNvPr>
          <p:cNvSpPr>
            <a:spLocks noGrp="1"/>
          </p:cNvSpPr>
          <p:nvPr>
            <p:ph type="sldNum" sz="quarter" idx="5"/>
          </p:nvPr>
        </p:nvSpPr>
        <p:spPr/>
        <p:txBody>
          <a:bodyPr/>
          <a:lstStyle/>
          <a:p>
            <a:fld id="{4BE5DE82-CF29-044D-9158-06A811149881}" type="slidenum">
              <a:rPr lang="en-US" smtClean="0"/>
              <a:t>64</a:t>
            </a:fld>
            <a:endParaRPr lang="en-US"/>
          </a:p>
        </p:txBody>
      </p:sp>
    </p:spTree>
    <p:extLst>
      <p:ext uri="{BB962C8B-B14F-4D97-AF65-F5344CB8AC3E}">
        <p14:creationId xmlns:p14="http://schemas.microsoft.com/office/powerpoint/2010/main" val="1541042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94D29-A475-7EDB-3DCB-EBC3199FD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82C3E-43B3-C257-6046-E32819B39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433D7-05F4-4FF2-2C0C-6FC3F01F2292}"/>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0F34AB16-C047-E265-8695-1F6C6B3E9215}"/>
              </a:ext>
            </a:extLst>
          </p:cNvPr>
          <p:cNvSpPr>
            <a:spLocks noGrp="1"/>
          </p:cNvSpPr>
          <p:nvPr>
            <p:ph type="sldNum" sz="quarter" idx="5"/>
          </p:nvPr>
        </p:nvSpPr>
        <p:spPr/>
        <p:txBody>
          <a:bodyPr/>
          <a:lstStyle/>
          <a:p>
            <a:fld id="{4BE5DE82-CF29-044D-9158-06A811149881}" type="slidenum">
              <a:rPr lang="en-US" smtClean="0"/>
              <a:t>65</a:t>
            </a:fld>
            <a:endParaRPr lang="en-US"/>
          </a:p>
        </p:txBody>
      </p:sp>
    </p:spTree>
    <p:extLst>
      <p:ext uri="{BB962C8B-B14F-4D97-AF65-F5344CB8AC3E}">
        <p14:creationId xmlns:p14="http://schemas.microsoft.com/office/powerpoint/2010/main" val="52088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a:t>
            </a:fld>
            <a:endParaRPr lang="en-US"/>
          </a:p>
        </p:txBody>
      </p:sp>
    </p:spTree>
    <p:extLst>
      <p:ext uri="{BB962C8B-B14F-4D97-AF65-F5344CB8AC3E}">
        <p14:creationId xmlns:p14="http://schemas.microsoft.com/office/powerpoint/2010/main" val="1208678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82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6</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156816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B7D7D-2CCD-36E6-039F-AD2BBD31A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2C0634-A14B-7A42-522E-FB5E6E34A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0F0F66-95A7-DB0C-45EE-3EE09DDDE220}"/>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F6F7E145-16DC-8D8E-CE4A-7D24736F7C75}"/>
              </a:ext>
            </a:extLst>
          </p:cNvPr>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2667239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1ED72-2E4A-19E3-4899-594BA25A8C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CED188-69E7-15DD-1D54-3FECC6A5E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0A718-7054-8A71-0352-B6B81D80427B}"/>
              </a:ext>
            </a:extLst>
          </p:cNvPr>
          <p:cNvSpPr>
            <a:spLocks noGrp="1"/>
          </p:cNvSpPr>
          <p:nvPr>
            <p:ph type="body" idx="1"/>
          </p:nvPr>
        </p:nvSpPr>
        <p:spPr/>
        <p:txBody>
          <a:bodyPr/>
          <a:lstStyle/>
          <a:p>
            <a:r>
              <a:rPr lang="pl"/>
              <a:t>21</a:t>
            </a:r>
          </a:p>
        </p:txBody>
      </p:sp>
      <p:sp>
        <p:nvSpPr>
          <p:cNvPr id="4" name="Slide Number Placeholder 3">
            <a:extLst>
              <a:ext uri="{FF2B5EF4-FFF2-40B4-BE49-F238E27FC236}">
                <a16:creationId xmlns:a16="http://schemas.microsoft.com/office/drawing/2014/main" id="{46D846C1-182E-A15E-EA82-5B52DAB9CF01}"/>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1664693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solidFill>
                <a:schemeClr val="bg1"/>
              </a:solidFill>
            </a:endParaRPr>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EARTH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E3EB4386-1FE4-3E46-30FB-5F10E6881C85}"/>
              </a:ext>
            </a:extLst>
          </p:cNvPr>
          <p:cNvGrpSpPr>
            <a:grpSpLocks noChangeAspect="1"/>
          </p:cNvGrpSpPr>
          <p:nvPr userDrawn="1"/>
        </p:nvGrpSpPr>
        <p:grpSpPr>
          <a:xfrm rot="16200000">
            <a:off x="10140828" y="4703902"/>
            <a:ext cx="3303216" cy="288000"/>
            <a:chOff x="3684958" y="6608690"/>
            <a:chExt cx="2059860" cy="179595"/>
          </a:xfrm>
        </p:grpSpPr>
        <p:pic>
          <p:nvPicPr>
            <p:cNvPr id="3" name="Picture 2">
              <a:extLst>
                <a:ext uri="{FF2B5EF4-FFF2-40B4-BE49-F238E27FC236}">
                  <a16:creationId xmlns:a16="http://schemas.microsoft.com/office/drawing/2014/main" id="{75A2D335-B836-8F10-9708-BA891429684A}"/>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4" name="Picture 3">
              <a:extLst>
                <a:ext uri="{FF2B5EF4-FFF2-40B4-BE49-F238E27FC236}">
                  <a16:creationId xmlns:a16="http://schemas.microsoft.com/office/drawing/2014/main" id="{FACB7C73-B76A-59E7-A9F7-839B27B9A0B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
        <p:nvSpPr>
          <p:cNvPr id="5" name="Text Placeholder 23">
            <a:extLst>
              <a:ext uri="{FF2B5EF4-FFF2-40B4-BE49-F238E27FC236}">
                <a16:creationId xmlns:a16="http://schemas.microsoft.com/office/drawing/2014/main" id="{B696F233-6A6C-1DB1-136F-205CFEE9631C}"/>
              </a:ext>
            </a:extLst>
          </p:cNvPr>
          <p:cNvSpPr>
            <a:spLocks noGrp="1"/>
          </p:cNvSpPr>
          <p:nvPr>
            <p:ph type="body" sz="quarter" idx="16" hasCustomPrompt="1"/>
          </p:nvPr>
        </p:nvSpPr>
        <p:spPr>
          <a:xfrm>
            <a:off x="1" y="780079"/>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1D4C6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B5888E2A-E793-CCF6-0247-D10FA4B84251}"/>
              </a:ext>
            </a:extLst>
          </p:cNvPr>
          <p:cNvGrpSpPr>
            <a:grpSpLocks noChangeAspect="1"/>
          </p:cNvGrpSpPr>
          <p:nvPr userDrawn="1"/>
        </p:nvGrpSpPr>
        <p:grpSpPr>
          <a:xfrm rot="16200000">
            <a:off x="10140828" y="4703902"/>
            <a:ext cx="3303216" cy="288000"/>
            <a:chOff x="3684958" y="6608690"/>
            <a:chExt cx="2059860" cy="179595"/>
          </a:xfrm>
        </p:grpSpPr>
        <p:pic>
          <p:nvPicPr>
            <p:cNvPr id="3" name="Picture 2">
              <a:extLst>
                <a:ext uri="{FF2B5EF4-FFF2-40B4-BE49-F238E27FC236}">
                  <a16:creationId xmlns:a16="http://schemas.microsoft.com/office/drawing/2014/main" id="{C38B4411-A9D5-4967-5C61-2B6D9AD7EC3F}"/>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4" name="Picture 3">
              <a:extLst>
                <a:ext uri="{FF2B5EF4-FFF2-40B4-BE49-F238E27FC236}">
                  <a16:creationId xmlns:a16="http://schemas.microsoft.com/office/drawing/2014/main" id="{63A7920B-D714-1F65-9C40-7C3FB88D355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
        <p:nvSpPr>
          <p:cNvPr id="5" name="Text Placeholder 23">
            <a:extLst>
              <a:ext uri="{FF2B5EF4-FFF2-40B4-BE49-F238E27FC236}">
                <a16:creationId xmlns:a16="http://schemas.microsoft.com/office/drawing/2014/main" id="{6CE87934-957D-780A-47F4-21E1733CBABE}"/>
              </a:ext>
            </a:extLst>
          </p:cNvPr>
          <p:cNvSpPr>
            <a:spLocks noGrp="1"/>
          </p:cNvSpPr>
          <p:nvPr>
            <p:ph type="body" sz="quarter" idx="16"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7" name="Group 6">
            <a:extLst>
              <a:ext uri="{FF2B5EF4-FFF2-40B4-BE49-F238E27FC236}">
                <a16:creationId xmlns:a16="http://schemas.microsoft.com/office/drawing/2014/main" id="{17C4BA80-F39E-57D7-0949-0C82F002CE5E}"/>
              </a:ext>
            </a:extLst>
          </p:cNvPr>
          <p:cNvGrpSpPr>
            <a:grpSpLocks noChangeAspect="1"/>
          </p:cNvGrpSpPr>
          <p:nvPr userDrawn="1"/>
        </p:nvGrpSpPr>
        <p:grpSpPr>
          <a:xfrm rot="16200000">
            <a:off x="-1344052" y="4703902"/>
            <a:ext cx="3303216" cy="288000"/>
            <a:chOff x="3684958" y="6608690"/>
            <a:chExt cx="2059860" cy="179595"/>
          </a:xfrm>
        </p:grpSpPr>
        <p:pic>
          <p:nvPicPr>
            <p:cNvPr id="8" name="Picture 7">
              <a:extLst>
                <a:ext uri="{FF2B5EF4-FFF2-40B4-BE49-F238E27FC236}">
                  <a16:creationId xmlns:a16="http://schemas.microsoft.com/office/drawing/2014/main" id="{2088B079-BBB9-5069-FF3F-07E6E895144A}"/>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10" name="Picture 9">
              <a:extLst>
                <a:ext uri="{FF2B5EF4-FFF2-40B4-BE49-F238E27FC236}">
                  <a16:creationId xmlns:a16="http://schemas.microsoft.com/office/drawing/2014/main" id="{6B0EA73E-82B0-FC54-C949-E6DD7E8299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
        <p:nvSpPr>
          <p:cNvPr id="11" name="Text Placeholder 23">
            <a:extLst>
              <a:ext uri="{FF2B5EF4-FFF2-40B4-BE49-F238E27FC236}">
                <a16:creationId xmlns:a16="http://schemas.microsoft.com/office/drawing/2014/main" id="{53D0257E-A7C6-1A72-A7A9-C9C676FF12F7}"/>
              </a:ext>
            </a:extLst>
          </p:cNvPr>
          <p:cNvSpPr>
            <a:spLocks noGrp="1"/>
          </p:cNvSpPr>
          <p:nvPr>
            <p:ph type="body" sz="quarter" idx="20"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1" y="587575"/>
            <a:ext cx="3096126" cy="647667"/>
          </a:xfrm>
          <a:prstGeom prst="rect">
            <a:avLst/>
          </a:prstGeom>
          <a:gradFill>
            <a:gsLst>
              <a:gs pos="0">
                <a:srgbClr val="8551A1"/>
              </a:gs>
              <a:gs pos="35350">
                <a:srgbClr val="6363AC"/>
              </a:gs>
              <a:gs pos="100000">
                <a:srgbClr val="26C4F4"/>
              </a:gs>
            </a:gsLst>
            <a:lin ang="0" scaled="0"/>
          </a:gradFill>
        </p:spPr>
        <p:txBody>
          <a:bodyPr anchor="ctr">
            <a:noAutofit/>
          </a:bodyPr>
          <a:lstStyle>
            <a:lvl1pPr marL="635000" indent="0" algn="l">
              <a:buNone/>
              <a:tabLst/>
              <a:defRPr sz="3600" b="1" i="0">
                <a:solidFill>
                  <a:schemeClr val="bg1"/>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332565" y="0"/>
            <a:ext cx="853286"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E919B062-8B1A-C56F-D4BF-1AED26299F60}"/>
              </a:ext>
            </a:extLst>
          </p:cNvPr>
          <p:cNvGrpSpPr>
            <a:grpSpLocks noChangeAspect="1"/>
          </p:cNvGrpSpPr>
          <p:nvPr userDrawn="1"/>
        </p:nvGrpSpPr>
        <p:grpSpPr>
          <a:xfrm rot="16200000">
            <a:off x="10121373" y="4703902"/>
            <a:ext cx="3303216" cy="288000"/>
            <a:chOff x="3684958" y="6608690"/>
            <a:chExt cx="2059860" cy="179595"/>
          </a:xfrm>
        </p:grpSpPr>
        <p:pic>
          <p:nvPicPr>
            <p:cNvPr id="5" name="Picture 4">
              <a:extLst>
                <a:ext uri="{FF2B5EF4-FFF2-40B4-BE49-F238E27FC236}">
                  <a16:creationId xmlns:a16="http://schemas.microsoft.com/office/drawing/2014/main" id="{8DA6CF01-D086-14C8-9FBB-1C032B49B0C3}"/>
                </a:ext>
              </a:extLst>
            </p:cNvPr>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D5C85503-E83E-A5C6-ED74-82ED0767D1E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8B95630A-922C-E1F5-608E-86FDE7EFC01E}"/>
              </a:ext>
            </a:extLst>
          </p:cNvPr>
          <p:cNvSpPr>
            <a:spLocks noGrp="1"/>
          </p:cNvSpPr>
          <p:nvPr>
            <p:ph type="pic" sz="quarter" idx="11"/>
          </p:nvPr>
        </p:nvSpPr>
        <p:spPr>
          <a:xfrm>
            <a:off x="0" y="2355802"/>
            <a:ext cx="12192000" cy="3265057"/>
          </a:xfrm>
          <a:custGeom>
            <a:avLst/>
            <a:gdLst>
              <a:gd name="connsiteX0" fmla="*/ 0 w 12192000"/>
              <a:gd name="connsiteY0" fmla="*/ 0 h 3265057"/>
              <a:gd name="connsiteX1" fmla="*/ 12192000 w 12192000"/>
              <a:gd name="connsiteY1" fmla="*/ 0 h 3265057"/>
              <a:gd name="connsiteX2" fmla="*/ 12192000 w 12192000"/>
              <a:gd name="connsiteY2" fmla="*/ 2162507 h 3265057"/>
              <a:gd name="connsiteX3" fmla="*/ 12192000 w 12192000"/>
              <a:gd name="connsiteY3" fmla="*/ 3105601 h 3265057"/>
              <a:gd name="connsiteX4" fmla="*/ 12192000 w 12192000"/>
              <a:gd name="connsiteY4" fmla="*/ 3265057 h 3265057"/>
              <a:gd name="connsiteX5" fmla="*/ 12191999 w 12192000"/>
              <a:gd name="connsiteY5" fmla="*/ 3265057 h 3265057"/>
              <a:gd name="connsiteX6" fmla="*/ 12191999 w 12192000"/>
              <a:gd name="connsiteY6" fmla="*/ 3075838 h 3265057"/>
              <a:gd name="connsiteX7" fmla="*/ 7396842 w 12192000"/>
              <a:gd name="connsiteY7" fmla="*/ 3075838 h 3265057"/>
              <a:gd name="connsiteX8" fmla="*/ 7396842 w 12192000"/>
              <a:gd name="connsiteY8" fmla="*/ 3265057 h 3265057"/>
              <a:gd name="connsiteX9" fmla="*/ 1 w 12192000"/>
              <a:gd name="connsiteY9" fmla="*/ 3265057 h 3265057"/>
              <a:gd name="connsiteX10" fmla="*/ 1 w 12192000"/>
              <a:gd name="connsiteY10" fmla="*/ 1187807 h 3265057"/>
              <a:gd name="connsiteX11" fmla="*/ 0 w 12192000"/>
              <a:gd name="connsiteY11" fmla="*/ 1187807 h 3265057"/>
              <a:gd name="connsiteX12" fmla="*/ 0 w 12192000"/>
              <a:gd name="connsiteY12" fmla="*/ 244713 h 326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65057">
                <a:moveTo>
                  <a:pt x="0" y="0"/>
                </a:moveTo>
                <a:lnTo>
                  <a:pt x="12192000" y="0"/>
                </a:lnTo>
                <a:lnTo>
                  <a:pt x="12192000" y="2162507"/>
                </a:lnTo>
                <a:lnTo>
                  <a:pt x="12192000" y="3105601"/>
                </a:lnTo>
                <a:lnTo>
                  <a:pt x="12192000" y="3265057"/>
                </a:lnTo>
                <a:lnTo>
                  <a:pt x="12191999" y="3265057"/>
                </a:lnTo>
                <a:lnTo>
                  <a:pt x="12191999" y="3075838"/>
                </a:lnTo>
                <a:lnTo>
                  <a:pt x="7396842" y="3075838"/>
                </a:lnTo>
                <a:lnTo>
                  <a:pt x="7396842" y="3265057"/>
                </a:lnTo>
                <a:lnTo>
                  <a:pt x="1" y="3265057"/>
                </a:lnTo>
                <a:lnTo>
                  <a:pt x="1" y="1187807"/>
                </a:lnTo>
                <a:lnTo>
                  <a:pt x="0" y="1187807"/>
                </a:lnTo>
                <a:lnTo>
                  <a:pt x="0" y="244713"/>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3" name="Picture 2">
            <a:extLst>
              <a:ext uri="{FF2B5EF4-FFF2-40B4-BE49-F238E27FC236}">
                <a16:creationId xmlns:a16="http://schemas.microsoft.com/office/drawing/2014/main" id="{37633D73-07E7-F6C2-ECE2-B1424780DB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6" name="TextBox 5">
            <a:extLst>
              <a:ext uri="{FF2B5EF4-FFF2-40B4-BE49-F238E27FC236}">
                <a16:creationId xmlns:a16="http://schemas.microsoft.com/office/drawing/2014/main" id="{A6F9AC2B-CE3A-9282-4832-63B6A420C5DC}"/>
              </a:ext>
            </a:extLst>
          </p:cNvPr>
          <p:cNvSpPr txBox="1"/>
          <p:nvPr userDrawn="1"/>
        </p:nvSpPr>
        <p:spPr>
          <a:xfrm>
            <a:off x="3665981" y="6347193"/>
            <a:ext cx="8267700" cy="415498"/>
          </a:xfrm>
          <a:prstGeom prst="rect">
            <a:avLst/>
          </a:prstGeom>
          <a:noFill/>
        </p:spPr>
        <p:txBody>
          <a:bodyPr wrap="square">
            <a:spAutoFit/>
          </a:bodyPr>
          <a:lstStyle/>
          <a:p>
            <a:pPr algn="r"/>
            <a:r>
              <a:rPr lang="pl-PL" sz="1050" b="0" i="0" dirty="0">
                <a:solidFill>
                  <a:srgbClr val="0B3A5B"/>
                </a:solidFill>
                <a:effectLst/>
              </a:rPr>
              <a:t>Prezentacja © 2025 Project EARTH jest licencjonowana na mocy CC BY 4.0. Aby uzyskać kopię tej licencji, odwiedź stronę https://creativecommons.org/licenses/by/4.0/</a:t>
            </a:r>
          </a:p>
        </p:txBody>
      </p:sp>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6417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149650-7A9E-DA4E-8C80-0BC758D6B7B5}"/>
              </a:ext>
            </a:extLst>
          </p:cNvPr>
          <p:cNvSpPr/>
          <p:nvPr userDrawn="1"/>
        </p:nvSpPr>
        <p:spPr>
          <a:xfrm>
            <a:off x="0" y="3703066"/>
            <a:ext cx="4883406" cy="285691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2" name="Picture 1">
            <a:extLst>
              <a:ext uri="{FF2B5EF4-FFF2-40B4-BE49-F238E27FC236}">
                <a16:creationId xmlns:a16="http://schemas.microsoft.com/office/drawing/2014/main" id="{65E3BAAE-FA76-F16F-DC86-33478BE569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5594" y="5995033"/>
            <a:ext cx="2054262" cy="457426"/>
          </a:xfrm>
          <a:prstGeom prst="rect">
            <a:avLst/>
          </a:prstGeom>
        </p:spPr>
      </p:pic>
      <p:sp>
        <p:nvSpPr>
          <p:cNvPr id="8" name="Picture Placeholder 7">
            <a:extLst>
              <a:ext uri="{FF2B5EF4-FFF2-40B4-BE49-F238E27FC236}">
                <a16:creationId xmlns:a16="http://schemas.microsoft.com/office/drawing/2014/main" id="{43ADBFFF-FE3E-D52E-3A33-E8943C13DC86}"/>
              </a:ext>
            </a:extLst>
          </p:cNvPr>
          <p:cNvSpPr>
            <a:spLocks noGrp="1"/>
          </p:cNvSpPr>
          <p:nvPr>
            <p:ph type="pic" sz="quarter" idx="11"/>
          </p:nvPr>
        </p:nvSpPr>
        <p:spPr>
          <a:xfrm>
            <a:off x="0" y="2291425"/>
            <a:ext cx="12192000" cy="3329435"/>
          </a:xfrm>
          <a:custGeom>
            <a:avLst/>
            <a:gdLst>
              <a:gd name="connsiteX0" fmla="*/ 0 w 12192000"/>
              <a:gd name="connsiteY0" fmla="*/ 0 h 3329435"/>
              <a:gd name="connsiteX1" fmla="*/ 12192000 w 12192000"/>
              <a:gd name="connsiteY1" fmla="*/ 0 h 3329435"/>
              <a:gd name="connsiteX2" fmla="*/ 12192000 w 12192000"/>
              <a:gd name="connsiteY2" fmla="*/ 2386341 h 3329435"/>
              <a:gd name="connsiteX3" fmla="*/ 12192000 w 12192000"/>
              <a:gd name="connsiteY3" fmla="*/ 3329435 h 3329435"/>
              <a:gd name="connsiteX4" fmla="*/ 4883406 w 12192000"/>
              <a:gd name="connsiteY4" fmla="*/ 3329435 h 3329435"/>
              <a:gd name="connsiteX5" fmla="*/ 4883406 w 12192000"/>
              <a:gd name="connsiteY5" fmla="*/ 2386341 h 3329435"/>
              <a:gd name="connsiteX6" fmla="*/ 4883406 w 12192000"/>
              <a:gd name="connsiteY6" fmla="*/ 1411641 h 3329435"/>
              <a:gd name="connsiteX7" fmla="*/ 0 w 12192000"/>
              <a:gd name="connsiteY7" fmla="*/ 1411641 h 3329435"/>
              <a:gd name="connsiteX8" fmla="*/ 0 w 12192000"/>
              <a:gd name="connsiteY8" fmla="*/ 468547 h 332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329435">
                <a:moveTo>
                  <a:pt x="0" y="0"/>
                </a:moveTo>
                <a:lnTo>
                  <a:pt x="12192000" y="0"/>
                </a:lnTo>
                <a:lnTo>
                  <a:pt x="12192000" y="2386341"/>
                </a:lnTo>
                <a:lnTo>
                  <a:pt x="12192000" y="3329435"/>
                </a:lnTo>
                <a:lnTo>
                  <a:pt x="4883406" y="3329435"/>
                </a:lnTo>
                <a:lnTo>
                  <a:pt x="4883406" y="2386341"/>
                </a:lnTo>
                <a:lnTo>
                  <a:pt x="4883406" y="1411641"/>
                </a:lnTo>
                <a:lnTo>
                  <a:pt x="0" y="1411641"/>
                </a:lnTo>
                <a:lnTo>
                  <a:pt x="0" y="468547"/>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pic>
        <p:nvPicPr>
          <p:cNvPr id="6" name="Picture 5">
            <a:extLst>
              <a:ext uri="{FF2B5EF4-FFF2-40B4-BE49-F238E27FC236}">
                <a16:creationId xmlns:a16="http://schemas.microsoft.com/office/drawing/2014/main" id="{A5225465-BF7A-301A-7CB8-9AD41E3F56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7" name="TextBox 6">
            <a:extLst>
              <a:ext uri="{FF2B5EF4-FFF2-40B4-BE49-F238E27FC236}">
                <a16:creationId xmlns:a16="http://schemas.microsoft.com/office/drawing/2014/main" id="{B6C721FE-A0AC-C626-CEC8-D258E75C96F8}"/>
              </a:ext>
            </a:extLst>
          </p:cNvPr>
          <p:cNvSpPr txBox="1"/>
          <p:nvPr userDrawn="1"/>
        </p:nvSpPr>
        <p:spPr>
          <a:xfrm>
            <a:off x="5098050" y="6563922"/>
            <a:ext cx="7093950" cy="369332"/>
          </a:xfrm>
          <a:prstGeom prst="rect">
            <a:avLst/>
          </a:prstGeom>
          <a:noFill/>
        </p:spPr>
        <p:txBody>
          <a:bodyPr wrap="square">
            <a:spAutoFit/>
          </a:bodyPr>
          <a:lstStyle/>
          <a:p>
            <a:r>
              <a:rPr lang="pl-PL" sz="900" b="0" i="0" dirty="0">
                <a:solidFill>
                  <a:srgbClr val="0B3A5B"/>
                </a:solidFill>
                <a:effectLst/>
              </a:rPr>
              <a:t>Prezentacja © 2025 Project EARTH jest licencjonowana na mocy CC BY 4.0. Aby uzyskać kopię tej licencji, odwiedź stronę https://creativecommons.org/licenses/by/4.0/</a:t>
            </a:r>
          </a:p>
        </p:txBody>
      </p:sp>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159541"/>
            <a:ext cx="12192000" cy="3655594"/>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3" name="Picture 2">
            <a:extLst>
              <a:ext uri="{FF2B5EF4-FFF2-40B4-BE49-F238E27FC236}">
                <a16:creationId xmlns:a16="http://schemas.microsoft.com/office/drawing/2014/main" id="{53C11D06-92A8-B4DA-CC8D-711BCD42E6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849" y="280389"/>
            <a:ext cx="3617368" cy="1879152"/>
          </a:xfrm>
          <a:prstGeom prst="rect">
            <a:avLst/>
          </a:prstGeom>
        </p:spPr>
      </p:pic>
      <p:sp>
        <p:nvSpPr>
          <p:cNvPr id="4" name="TextBox 3">
            <a:extLst>
              <a:ext uri="{FF2B5EF4-FFF2-40B4-BE49-F238E27FC236}">
                <a16:creationId xmlns:a16="http://schemas.microsoft.com/office/drawing/2014/main" id="{7862C40F-5DFE-0876-5327-300D3498009B}"/>
              </a:ext>
            </a:extLst>
          </p:cNvPr>
          <p:cNvSpPr txBox="1"/>
          <p:nvPr userDrawn="1"/>
        </p:nvSpPr>
        <p:spPr>
          <a:xfrm>
            <a:off x="2801302" y="6030484"/>
            <a:ext cx="8890592" cy="400110"/>
          </a:xfrm>
          <a:prstGeom prst="rect">
            <a:avLst/>
          </a:prstGeom>
          <a:noFill/>
        </p:spPr>
        <p:txBody>
          <a:bodyPr wrap="square">
            <a:spAutoFit/>
          </a:bodyPr>
          <a:lstStyle/>
          <a:p>
            <a:pPr algn="just"/>
            <a:r>
              <a:rPr lang="pl-PL" sz="1000" b="0" i="0" u="none" strike="noStrike" dirty="0">
                <a:solidFill>
                  <a:srgbClr val="0B3A5B"/>
                </a:solidFill>
                <a:effectLst/>
                <a:latin typeface="Calibri" panose="020F0502020204030204" pitchFamily="34" charset="0"/>
                <a:cs typeface="Calibri" panose="020F0502020204030204" pitchFamily="34" charset="0"/>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sp>
        <p:nvSpPr>
          <p:cNvPr id="5" name="TextBox 4">
            <a:extLst>
              <a:ext uri="{FF2B5EF4-FFF2-40B4-BE49-F238E27FC236}">
                <a16:creationId xmlns:a16="http://schemas.microsoft.com/office/drawing/2014/main" id="{0C08CD1E-C3E2-BA25-B99C-3FD914920116}"/>
              </a:ext>
            </a:extLst>
          </p:cNvPr>
          <p:cNvSpPr txBox="1"/>
          <p:nvPr userDrawn="1"/>
        </p:nvSpPr>
        <p:spPr>
          <a:xfrm>
            <a:off x="2801302" y="6430594"/>
            <a:ext cx="8476745" cy="400110"/>
          </a:xfrm>
          <a:prstGeom prst="rect">
            <a:avLst/>
          </a:prstGeom>
          <a:noFill/>
        </p:spPr>
        <p:txBody>
          <a:bodyPr wrap="square">
            <a:spAutoFit/>
          </a:bodyPr>
          <a:lstStyle/>
          <a:p>
            <a:r>
              <a:rPr lang="pl-PL" sz="1000" b="0" i="0" dirty="0">
                <a:solidFill>
                  <a:srgbClr val="0B3A5B"/>
                </a:solidFill>
                <a:effectLst/>
              </a:rPr>
              <a:t>Prezentacja © 2025 Project EARTH jest licencjonowana na mocy CC BY 4.0. Aby uzyskać kopię tej licencji, odwiedź stronę https://creativecommons.org/licenses/by/4.0/</a:t>
            </a:r>
          </a:p>
        </p:txBody>
      </p:sp>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1"/>
            <a:ext cx="9503744" cy="5063164"/>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6" y="3429001"/>
            <a:ext cx="6414559"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29C5F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17396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6907221" cy="577081"/>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pl-PL" sz="1050" b="0" i="0" dirty="0">
                <a:solidFill>
                  <a:srgbClr val="0B3A5B"/>
                </a:solidFill>
                <a:latin typeface="Calibri" panose="020F0502020204030204" pitchFamily="34" charset="0"/>
                <a:ea typeface="Open Sans" panose="020B0606030504020204" pitchFamily="34" charset="0"/>
                <a:cs typeface="Calibri" panose="020F0502020204030204" pitchFamily="34" charset="0"/>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8652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93B0DE3E-03D1-9A83-A385-35608BC44E35}"/>
              </a:ext>
            </a:extLst>
          </p:cNvPr>
          <p:cNvGrpSpPr>
            <a:grpSpLocks noChangeAspect="1"/>
          </p:cNvGrpSpPr>
          <p:nvPr userDrawn="1"/>
        </p:nvGrpSpPr>
        <p:grpSpPr>
          <a:xfrm rot="16200000">
            <a:off x="10140828" y="4703902"/>
            <a:ext cx="3303216" cy="288000"/>
            <a:chOff x="3684958" y="6608690"/>
            <a:chExt cx="2059860" cy="179595"/>
          </a:xfrm>
        </p:grpSpPr>
        <p:pic>
          <p:nvPicPr>
            <p:cNvPr id="5" name="Picture 4">
              <a:extLst>
                <a:ext uri="{FF2B5EF4-FFF2-40B4-BE49-F238E27FC236}">
                  <a16:creationId xmlns:a16="http://schemas.microsoft.com/office/drawing/2014/main" id="{16454C85-3CC3-50F0-2A78-55C74BA44334}"/>
                </a:ext>
              </a:extLst>
            </p:cNvPr>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C54006EF-FCB0-A205-4ABB-4ED1BAB10BD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173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gradFill>
            <a:gsLst>
              <a:gs pos="0">
                <a:srgbClr val="8551A1"/>
              </a:gs>
              <a:gs pos="35350">
                <a:srgbClr val="6363AC"/>
              </a:gs>
              <a:gs pos="100000">
                <a:srgbClr val="26C4F4"/>
              </a:gs>
            </a:gsLst>
            <a:lin ang="0" scaled="0"/>
          </a:gra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gradFill>
            <a:gsLst>
              <a:gs pos="0">
                <a:srgbClr val="8551A1"/>
              </a:gs>
              <a:gs pos="35350">
                <a:srgbClr val="6363AC"/>
              </a:gs>
              <a:gs pos="100000">
                <a:srgbClr val="26C4F4"/>
              </a:gs>
            </a:gsLst>
            <a:lin ang="0" scaled="0"/>
          </a:gra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17396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173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29C5F4"/>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173965"/>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34B1C33-F974-20C4-511D-AE6182F906AD}"/>
              </a:ext>
            </a:extLst>
          </p:cNvPr>
          <p:cNvGrpSpPr>
            <a:grpSpLocks noChangeAspect="1"/>
          </p:cNvGrpSpPr>
          <p:nvPr userDrawn="1"/>
        </p:nvGrpSpPr>
        <p:grpSpPr>
          <a:xfrm rot="16200000">
            <a:off x="10577953" y="5328809"/>
            <a:ext cx="2477412" cy="216000"/>
            <a:chOff x="3684958" y="6608690"/>
            <a:chExt cx="2059860" cy="179595"/>
          </a:xfrm>
        </p:grpSpPr>
        <p:pic>
          <p:nvPicPr>
            <p:cNvPr id="8" name="Picture 7">
              <a:extLst>
                <a:ext uri="{FF2B5EF4-FFF2-40B4-BE49-F238E27FC236}">
                  <a16:creationId xmlns:a16="http://schemas.microsoft.com/office/drawing/2014/main" id="{63DEEDA8-2327-E89F-D2D7-1D12020B69DA}"/>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a:off x="3849757" y="6632227"/>
              <a:ext cx="1895061" cy="132522"/>
            </a:xfrm>
            <a:prstGeom prst="rect">
              <a:avLst/>
            </a:prstGeom>
          </p:spPr>
        </p:pic>
        <p:pic>
          <p:nvPicPr>
            <p:cNvPr id="9" name="Picture 8">
              <a:extLst>
                <a:ext uri="{FF2B5EF4-FFF2-40B4-BE49-F238E27FC236}">
                  <a16:creationId xmlns:a16="http://schemas.microsoft.com/office/drawing/2014/main" id="{DEFF0995-F91A-8B34-AE13-1187C7F15492}"/>
                </a:ext>
              </a:extLst>
            </p:cNvPr>
            <p:cNvPicPr>
              <a:picLocks noChangeAspect="1"/>
            </p:cNvPicPr>
            <p:nvPr userDrawn="1"/>
          </p:nvPicPr>
          <p:blipFill rotWithShape="1">
            <a:blip r:embed="rId21" cstate="screen">
              <a:extLst>
                <a:ext uri="{28A0092B-C50C-407E-A947-70E740481C1C}">
                  <a14:useLocalDpi xmlns:a14="http://schemas.microsoft.com/office/drawing/2010/main"/>
                </a:ext>
              </a:extLst>
            </a:blip>
            <a:srcRect/>
            <a:stretch/>
          </p:blipFill>
          <p:spPr>
            <a:xfrm rot="7811057">
              <a:off x="3690040" y="6603608"/>
              <a:ext cx="179595" cy="189760"/>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onlinedoctranslator.com/pl/?utm_source=onlinedoctranslator&amp;utm_medium=pptx&amp;utm_campaign=attribu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iYH7jExleM4?si=g_4gHKgM4_axq7cd" TargetMode="External"/><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iYH7jExleM4?si=g_4gHKgM4_axq7cd" TargetMode="External"/><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xvumiNYvOlo?si=lW59Xgp8nJyuxI3E" TargetMode="External"/><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vumiNYvOlo?si=lW59Xgp8nJyuxI3E" TargetMode="External"/><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tKaGL39qmE?si=KavYmZkS0uBoa6OJ" TargetMode="External"/><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tKaGL39qmE?si=KavYmZkS0uBoa6OJ" TargetMode="External"/><Relationship Id="rId2" Type="http://schemas.openxmlformats.org/officeDocument/2006/relationships/image" Target="../media/image27.png"/><Relationship Id="rId1" Type="http://schemas.openxmlformats.org/officeDocument/2006/relationships/slideLayout" Target="../slideLayouts/slideLayout12.xml"/><Relationship Id="rId5" Type="http://schemas.openxmlformats.org/officeDocument/2006/relationships/image" Target="../media/image29.sv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zaN15_NxBQ" TargetMode="External"/><Relationship Id="rId2" Type="http://schemas.openxmlformats.org/officeDocument/2006/relationships/image" Target="../media/image30.jpeg"/><Relationship Id="rId1" Type="http://schemas.openxmlformats.org/officeDocument/2006/relationships/slideLayout" Target="../slideLayouts/slideLayout12.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2.xml"/><Relationship Id="rId5" Type="http://schemas.openxmlformats.org/officeDocument/2006/relationships/hyperlink" Target="https://www.youtube.com/watch?v=DzaN15_NxBQ" TargetMode="Externa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_NTuLuhGLWw" TargetMode="External"/><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_NTuLuhGLWw" TargetMode="External"/><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9.xml"/><Relationship Id="rId5" Type="http://schemas.openxmlformats.org/officeDocument/2006/relationships/slide" Target="slide6.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s://miro.com/templates/jobs-to-be-done/" TargetMode="External"/><Relationship Id="rId2" Type="http://schemas.openxmlformats.org/officeDocument/2006/relationships/hyperlink" Target="https://www.youtube.com/watch?v=dbVN6EYql6k" TargetMode="Externa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s://miro.com/templates/brainwriting/" TargetMode="External"/><Relationship Id="rId2" Type="http://schemas.openxmlformats.org/officeDocument/2006/relationships/hyperlink" Target="https://gamestorming.com/how-now-wow-matrix/" TargetMode="External"/><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hyperlink" Target="https://miro.com/templates/how-now-wow-matri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s://miro.com/templates/service-blueprint-template/" TargetMode="External"/><Relationship Id="rId2" Type="http://schemas.openxmlformats.org/officeDocument/2006/relationships/hyperlink" Target="https://www.nngroup.com/articles/service-blueprints-definition/" TargetMode="External"/><Relationship Id="rId1" Type="http://schemas.openxmlformats.org/officeDocument/2006/relationships/slideLayout" Target="../slideLayouts/slideLayout12.xml"/><Relationship Id="rId4" Type="http://schemas.openxmlformats.org/officeDocument/2006/relationships/hyperlink" Target="https://www.mural.co/templates/service-blueprint"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scribd.com/document/191700424/A-Business-is-a-Value-Delivery-System"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miro.com/templates/moscow-matrix/"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anva.com/prototypes/templates/" TargetMode="Externa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www.forms.office.com/" TargetMode="External"/><Relationship Id="rId2" Type="http://schemas.openxmlformats.org/officeDocument/2006/relationships/hyperlink" Target="http://www.qualtrics.com/" TargetMode="Externa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83.xml.rels><?xml version="1.0" encoding="UTF-8" standalone="yes"?>
<Relationships xmlns="http://schemas.openxmlformats.org/package/2006/relationships"><Relationship Id="rId8" Type="http://schemas.openxmlformats.org/officeDocument/2006/relationships/hyperlink" Target="https://www.youtube.com/watch?v=DzaN15_NxBQ" TargetMode="External"/><Relationship Id="rId3" Type="http://schemas.openxmlformats.org/officeDocument/2006/relationships/hyperlink" Target="https://www.youtube.com/watch?v=iYH7jExleM4" TargetMode="External"/><Relationship Id="rId7" Type="http://schemas.openxmlformats.org/officeDocument/2006/relationships/hyperlink" Target="https://www.youtube.com/watch?v=-tKaGL39qmE" TargetMode="External"/><Relationship Id="rId2" Type="http://schemas.openxmlformats.org/officeDocument/2006/relationships/hyperlink" Target="https://www.youtube.com/watch?v=_NTuLuhGLWw" TargetMode="External"/><Relationship Id="rId1" Type="http://schemas.openxmlformats.org/officeDocument/2006/relationships/slideLayout" Target="../slideLayouts/slideLayout11.xml"/><Relationship Id="rId6" Type="http://schemas.openxmlformats.org/officeDocument/2006/relationships/hyperlink" Target="https://www.scribd.com/document/191700424/A-Business-is-a-Value-Delivery-System" TargetMode="External"/><Relationship Id="rId5" Type="http://schemas.openxmlformats.org/officeDocument/2006/relationships/hyperlink" Target="https://www.innovatingdigitally.eu/audit/" TargetMode="External"/><Relationship Id="rId4" Type="http://schemas.openxmlformats.org/officeDocument/2006/relationships/hyperlink" Target="https://gamestorming.com/how-now-wow-matrix/" TargetMode="External"/><Relationship Id="rId9" Type="http://schemas.openxmlformats.org/officeDocument/2006/relationships/hyperlink" Target="https://www.youtube.com/watch?v=xvumiNYvOl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75808DC6-BFF6-DCAA-42AF-0822E184EE02}"/>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r="-174"/>
          <a:stretch>
            <a:fillRect/>
          </a:stretch>
        </p:blipFill>
        <p:spPr>
          <a:xfrm>
            <a:off x="0" y="2159541"/>
            <a:ext cx="12192000" cy="3655594"/>
          </a:xfrm>
        </p:spPr>
      </p:pic>
      <p:sp>
        <p:nvSpPr>
          <p:cNvPr id="11" name="Rectangle 10">
            <a:extLst>
              <a:ext uri="{FF2B5EF4-FFF2-40B4-BE49-F238E27FC236}">
                <a16:creationId xmlns:a16="http://schemas.microsoft.com/office/drawing/2014/main" id="{E862DA92-75B3-EDFF-451D-922101B52A31}"/>
              </a:ext>
            </a:extLst>
          </p:cNvPr>
          <p:cNvSpPr/>
          <p:nvPr/>
        </p:nvSpPr>
        <p:spPr>
          <a:xfrm>
            <a:off x="-21229" y="4536638"/>
            <a:ext cx="3366363" cy="67404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12" name="TextBox 11">
            <a:extLst>
              <a:ext uri="{FF2B5EF4-FFF2-40B4-BE49-F238E27FC236}">
                <a16:creationId xmlns:a16="http://schemas.microsoft.com/office/drawing/2014/main" id="{CFDAC885-5122-2B70-DF6B-97876FD446B2}"/>
              </a:ext>
            </a:extLst>
          </p:cNvPr>
          <p:cNvSpPr txBox="1"/>
          <p:nvPr/>
        </p:nvSpPr>
        <p:spPr>
          <a:xfrm>
            <a:off x="470187" y="4564356"/>
            <a:ext cx="2116990" cy="584775"/>
          </a:xfrm>
          <a:prstGeom prst="rect">
            <a:avLst/>
          </a:prstGeom>
          <a:noFill/>
        </p:spPr>
        <p:txBody>
          <a:bodyPr wrap="none" lIns="91440" tIns="45720" rIns="91440" bIns="45720" rtlCol="0" anchor="t">
            <a:spAutoFit/>
          </a:bodyPr>
          <a:lstStyle/>
          <a:p>
            <a:pPr algn="l" rtl="0"/>
            <a:r>
              <a:rPr lang="pl-PL" sz="3200" b="1" spc="324" noProof="0" dirty="0">
                <a:solidFill>
                  <a:schemeClr val="bg1"/>
                </a:solidFill>
                <a:latin typeface="Calibri"/>
                <a:ea typeface="Calibri"/>
                <a:cs typeface="Calibri"/>
              </a:rPr>
              <a:t>MODUŁ 3</a:t>
            </a:r>
            <a:endParaRPr lang="pl-PL" sz="3200" b="1" spc="324" noProof="0" dirty="0">
              <a:solidFill>
                <a:schemeClr val="bg1"/>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955757E0-6307-8B57-DC11-A519D076BBAB}"/>
              </a:ext>
            </a:extLst>
          </p:cNvPr>
          <p:cNvSpPr/>
          <p:nvPr/>
        </p:nvSpPr>
        <p:spPr>
          <a:xfrm>
            <a:off x="-37616" y="3624943"/>
            <a:ext cx="3781007"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15" name="TextBox 14">
            <a:extLst>
              <a:ext uri="{FF2B5EF4-FFF2-40B4-BE49-F238E27FC236}">
                <a16:creationId xmlns:a16="http://schemas.microsoft.com/office/drawing/2014/main" id="{7E31D9CB-74F2-0A15-79D3-9598920466C3}"/>
              </a:ext>
            </a:extLst>
          </p:cNvPr>
          <p:cNvSpPr txBox="1"/>
          <p:nvPr/>
        </p:nvSpPr>
        <p:spPr>
          <a:xfrm>
            <a:off x="158115" y="3710082"/>
            <a:ext cx="3303340" cy="528350"/>
          </a:xfrm>
          <a:prstGeom prst="rect">
            <a:avLst/>
          </a:prstGeom>
          <a:noFill/>
        </p:spPr>
        <p:txBody>
          <a:bodyPr wrap="none" rtlCol="0">
            <a:spAutoFit/>
          </a:bodyPr>
          <a:lstStyle/>
          <a:p>
            <a:pPr lvl="0">
              <a:lnSpc>
                <a:spcPts val="3398"/>
              </a:lnSpc>
            </a:pPr>
            <a:r>
              <a:rPr lang="pl-PL" sz="3200" b="1" spc="254" noProof="0" dirty="0">
                <a:solidFill>
                  <a:srgbClr val="FFFFFF"/>
                </a:solidFill>
                <a:latin typeface="Open Sans Bold"/>
                <a:ea typeface="Open Sans Bold"/>
                <a:cs typeface="Open Sans Bold"/>
                <a:sym typeface="Open Sans Bold"/>
              </a:rPr>
              <a:t>PREZENTACJA</a:t>
            </a:r>
          </a:p>
        </p:txBody>
      </p:sp>
      <p:sp>
        <p:nvSpPr>
          <p:cNvPr id="16" name="Text Placeholder 2">
            <a:extLst>
              <a:ext uri="{FF2B5EF4-FFF2-40B4-BE49-F238E27FC236}">
                <a16:creationId xmlns:a16="http://schemas.microsoft.com/office/drawing/2014/main" id="{64DC978F-DB3A-B405-611C-CF3B1D2F083B}"/>
              </a:ext>
            </a:extLst>
          </p:cNvPr>
          <p:cNvSpPr txBox="1">
            <a:spLocks/>
          </p:cNvSpPr>
          <p:nvPr/>
        </p:nvSpPr>
        <p:spPr>
          <a:xfrm>
            <a:off x="8071272" y="5210687"/>
            <a:ext cx="4120728" cy="669473"/>
          </a:xfrm>
          <a:prstGeom prst="rect">
            <a:avLst/>
          </a:prstGeom>
          <a:gradFill>
            <a:gsLst>
              <a:gs pos="0">
                <a:srgbClr val="8551A1"/>
              </a:gs>
              <a:gs pos="35350">
                <a:srgbClr val="6363AC"/>
              </a:gs>
              <a:gs pos="100000">
                <a:srgbClr val="26C4F4"/>
              </a:gs>
            </a:gsLst>
            <a:lin ang="0" scaled="0"/>
          </a:gra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pl-PL" sz="2400" noProof="0" dirty="0">
                <a:solidFill>
                  <a:schemeClr val="bg1"/>
                </a:solidFill>
              </a:rPr>
              <a:t>www.</a:t>
            </a:r>
            <a:r>
              <a:rPr lang="pl-PL" sz="2400" b="1" noProof="0" dirty="0">
                <a:solidFill>
                  <a:schemeClr val="bg1"/>
                </a:solidFill>
              </a:rPr>
              <a:t>innowacja dla ziemi</a:t>
            </a:r>
            <a:r>
              <a:rPr lang="pl-PL" sz="2400" noProof="0" dirty="0">
                <a:solidFill>
                  <a:schemeClr val="bg1"/>
                </a:solidFill>
              </a:rPr>
              <a:t>.eu</a:t>
            </a:r>
          </a:p>
        </p:txBody>
      </p:sp>
      <p:sp>
        <p:nvSpPr>
          <p:cNvPr id="5" name="Freeform 4">
            <a:extLst>
              <a:ext uri="{FF2B5EF4-FFF2-40B4-BE49-F238E27FC236}">
                <a16:creationId xmlns:a16="http://schemas.microsoft.com/office/drawing/2014/main" id="{D3052147-F22A-7732-5088-762854425C5D}"/>
              </a:ext>
            </a:extLst>
          </p:cNvPr>
          <p:cNvSpPr/>
          <p:nvPr/>
        </p:nvSpPr>
        <p:spPr>
          <a:xfrm rot="11124034">
            <a:off x="-3124707" y="-1996831"/>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pPr algn="l" rtl="0"/>
            <a:endParaRPr lang="pl-PL" noProof="0" dirty="0"/>
          </a:p>
        </p:txBody>
      </p:sp>
      <p:sp>
        <p:nvSpPr>
          <p:cNvPr id="7" name="Freeform 6">
            <a:extLst>
              <a:ext uri="{FF2B5EF4-FFF2-40B4-BE49-F238E27FC236}">
                <a16:creationId xmlns:a16="http://schemas.microsoft.com/office/drawing/2014/main" id="{6801AA59-D168-10DF-3329-CB57EA0993AC}"/>
              </a:ext>
            </a:extLst>
          </p:cNvPr>
          <p:cNvSpPr/>
          <p:nvPr/>
        </p:nvSpPr>
        <p:spPr>
          <a:xfrm>
            <a:off x="5903487" y="496621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pPr algn="l" rtl="0"/>
            <a:endParaRPr lang="pl-PL" noProof="0" dirty="0"/>
          </a:p>
        </p:txBody>
      </p:sp>
      <p:sp>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pl-PL" sz="1000" noProof="0" dirty="0">
                <a:solidFill>
                  <a:srgbClr val="0F2B46"/>
                </a:solidFill>
                <a:effectLst/>
                <a:latin typeface="Roboto" panose="02000000000000000000" pitchFamily="2" charset="0"/>
              </a:rPr>
              <a:t>Przetłumaczone: angielski - polski - </a:t>
            </a:r>
            <a:r>
              <a:rPr lang="pl-PL" sz="1000" u="sng" noProof="0" dirty="0">
                <a:solidFill>
                  <a:srgbClr val="0F2B46"/>
                </a:solidFill>
                <a:effectLst/>
                <a:latin typeface="Roboto" panose="02000000000000000000" pitchFamily="2" charset="0"/>
                <a:hlinkClick r:id="rId4" tooltip="Doc Translator - www.onlinedoctranslator.com"/>
              </a:rPr>
              <a:t>www.onlinedoctranslator.com</a:t>
            </a:r>
            <a:endParaRPr lang="pl-PL" sz="1000" noProof="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extLst>
      <p:ext uri="{BB962C8B-B14F-4D97-AF65-F5344CB8AC3E}">
        <p14:creationId xmlns:p14="http://schemas.microsoft.com/office/powerpoint/2010/main" val="401651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587575"/>
            <a:ext cx="6341766" cy="5166427"/>
          </a:xfrm>
          <a:prstGeom prst="rect">
            <a:avLst/>
          </a:prstGeom>
        </p:spPr>
        <p:txBody>
          <a:bodyPr/>
          <a:lstStyle/>
          <a:p>
            <a:pPr marL="9525" indent="-9525" algn="just"/>
            <a:r>
              <a:rPr lang="pl" sz="1600" b="1" dirty="0"/>
              <a:t>Czas trwania: </a:t>
            </a:r>
            <a:r>
              <a:rPr lang="pl" sz="1600" dirty="0"/>
              <a:t>9 tygodni –dwugodzinna sesja w klasie + lektura + wykonanie zadania.</a:t>
            </a:r>
          </a:p>
          <a:p>
            <a:pPr marL="9525" indent="-9525" algn="just"/>
            <a:endParaRPr lang="en-US" sz="1600" dirty="0"/>
          </a:p>
          <a:p>
            <a:pPr marL="9525" indent="-9525" algn="just"/>
            <a:r>
              <a:rPr lang="pl" sz="1600" b="1" dirty="0"/>
              <a:t>Cel: </a:t>
            </a:r>
            <a:r>
              <a:rPr lang="pl" sz="1600" dirty="0"/>
              <a:t>Zastosowanie sześcioetapowego procesu zarządzania innowacją w rzeczywistym wyzwaniu logistycznym, integrując narzędzia cyfrowe, Cele Zrównoważonego Rozwoju i zasady zrównoważonego rozwoju.</a:t>
            </a:r>
          </a:p>
          <a:p>
            <a:pPr marL="9525" indent="-9525" algn="just"/>
            <a:endParaRPr lang="en-US" sz="1600" dirty="0"/>
          </a:p>
          <a:p>
            <a:pPr marL="9525" indent="-9525" algn="just"/>
            <a:r>
              <a:rPr lang="pl" sz="1600" b="1" dirty="0"/>
              <a:t>Opis: </a:t>
            </a:r>
            <a:r>
              <a:rPr lang="pl" sz="1600" dirty="0"/>
              <a:t>Ten moduł jest podzielony na sześć etapów procesu zarządzania innowacjami. Praca będzie oparta na konkretnym studium przypadku, w którym studenci zaproponują rozwiązania cyfrowe dla etapów zarządzania innowacjami w wybranych przez siebie firmach, rekomendując odpowiednie narzędzia cyfrowe i argumentując za wsparciem wdrażania zrównoważonego rozwoju.</a:t>
            </a:r>
          </a:p>
          <a:p>
            <a:pPr marL="9525" indent="-9525" algn="just"/>
            <a:endParaRPr lang="en-US" sz="1600" dirty="0"/>
          </a:p>
          <a:p>
            <a:pPr marL="9525" indent="-9525" algn="just"/>
            <a:r>
              <a:rPr lang="pl" sz="1600" b="1" dirty="0"/>
              <a:t>Ewaluacja: </a:t>
            </a:r>
            <a:r>
              <a:rPr lang="pl" sz="1600" dirty="0"/>
              <a:t>udział studentów w zajęciach modułowych, opinia kolegów na temat prezentacji końcowej, wpisy w blogach na temat wyciągniętych wniosków oraz końcowa ilościowa opinia mająca na celu ocenę osiągnięcia efektów uczenia się w ramach modułu (za pomocą ankiety online).</a:t>
            </a:r>
            <a:endParaRPr lang="en-US" sz="180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587575"/>
            <a:ext cx="4358639" cy="647667"/>
          </a:xfrm>
          <a:prstGeom prst="rect">
            <a:avLst/>
          </a:prstGeom>
        </p:spPr>
        <p:txBody>
          <a:bodyPr/>
          <a:lstStyle/>
          <a:p>
            <a:r>
              <a:rPr lang="pl"/>
              <a:t>CZEGO SIĘ SPODZIEWAĆ</a:t>
            </a:r>
          </a:p>
        </p:txBody>
      </p:sp>
      <p:sp>
        <p:nvSpPr>
          <p:cNvPr id="2" name="Freeform 1">
            <a:extLst>
              <a:ext uri="{FF2B5EF4-FFF2-40B4-BE49-F238E27FC236}">
                <a16:creationId xmlns:a16="http://schemas.microsoft.com/office/drawing/2014/main" id="{AC3D4745-9DF0-9E7C-E9BE-C759A2C6E2E1}"/>
              </a:ext>
            </a:extLst>
          </p:cNvPr>
          <p:cNvSpPr/>
          <p:nvPr/>
        </p:nvSpPr>
        <p:spPr>
          <a:xfrm rot="9239258">
            <a:off x="-3429451" y="2063944"/>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3EA7E2AE-9B5D-DA28-2B18-85EECA3324C9}"/>
              </a:ext>
            </a:extLst>
          </p:cNvPr>
          <p:cNvSpPr/>
          <p:nvPr/>
        </p:nvSpPr>
        <p:spPr>
          <a:xfrm>
            <a:off x="11167673" y="1252797"/>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6" name="Rechteck 5">
            <a:extLst>
              <a:ext uri="{FF2B5EF4-FFF2-40B4-BE49-F238E27FC236}">
                <a16:creationId xmlns:a16="http://schemas.microsoft.com/office/drawing/2014/main" id="{010680E2-8C82-073E-F3D2-264783CD814B}"/>
              </a:ext>
            </a:extLst>
          </p:cNvPr>
          <p:cNvSpPr/>
          <p:nvPr/>
        </p:nvSpPr>
        <p:spPr>
          <a:xfrm>
            <a:off x="0" y="1589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feld 7">
            <a:extLst>
              <a:ext uri="{FF2B5EF4-FFF2-40B4-BE49-F238E27FC236}">
                <a16:creationId xmlns:a16="http://schemas.microsoft.com/office/drawing/2014/main" id="{C93193BA-77B1-5987-E5A3-3C409F3F777B}"/>
              </a:ext>
            </a:extLst>
          </p:cNvPr>
          <p:cNvSpPr txBox="1"/>
          <p:nvPr/>
        </p:nvSpPr>
        <p:spPr>
          <a:xfrm>
            <a:off x="200296" y="1843322"/>
            <a:ext cx="4158343" cy="461665"/>
          </a:xfrm>
          <a:prstGeom prst="rect">
            <a:avLst/>
          </a:prstGeom>
          <a:noFill/>
        </p:spPr>
        <p:txBody>
          <a:bodyPr wrap="square" rtlCol="0">
            <a:spAutoFit/>
          </a:bodyPr>
          <a:lstStyle/>
          <a:p>
            <a:pPr algn="ctr"/>
            <a:r>
              <a:rPr lang="pl" sz="2400" b="1" dirty="0">
                <a:solidFill>
                  <a:srgbClr val="FF0000"/>
                </a:solidFill>
              </a:rPr>
              <a:t>Instrukcje dla nauczyciela </a:t>
            </a:r>
          </a:p>
        </p:txBody>
      </p:sp>
    </p:spTree>
    <p:extLst>
      <p:ext uri="{BB962C8B-B14F-4D97-AF65-F5344CB8AC3E}">
        <p14:creationId xmlns:p14="http://schemas.microsoft.com/office/powerpoint/2010/main" val="86108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FF14C2-0E70-BEDF-07B3-38D9D6A0180D}"/>
              </a:ext>
            </a:extLst>
          </p:cNvPr>
          <p:cNvSpPr>
            <a:spLocks noGrp="1"/>
          </p:cNvSpPr>
          <p:nvPr>
            <p:ph type="body" sz="quarter" idx="16"/>
          </p:nvPr>
        </p:nvSpPr>
        <p:spPr/>
        <p:txBody>
          <a:bodyPr/>
          <a:lstStyle/>
          <a:p>
            <a:r>
              <a:rPr lang="pl"/>
              <a:t>MODUŁ WPROWADZAJĄCY 3</a:t>
            </a:r>
          </a:p>
        </p:txBody>
      </p:sp>
      <p:sp>
        <p:nvSpPr>
          <p:cNvPr id="4" name="Freeform 3">
            <a:extLst>
              <a:ext uri="{FF2B5EF4-FFF2-40B4-BE49-F238E27FC236}">
                <a16:creationId xmlns:a16="http://schemas.microsoft.com/office/drawing/2014/main" id="{2B1D112A-CCA0-EF6F-21D9-E06429BC97EF}"/>
              </a:ext>
            </a:extLst>
          </p:cNvPr>
          <p:cNvSpPr/>
          <p:nvPr/>
        </p:nvSpPr>
        <p:spPr>
          <a:xfrm rot="18158388">
            <a:off x="9828571" y="-2204385"/>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graphicFrame>
        <p:nvGraphicFramePr>
          <p:cNvPr id="5" name="Table 4">
            <a:extLst>
              <a:ext uri="{FF2B5EF4-FFF2-40B4-BE49-F238E27FC236}">
                <a16:creationId xmlns:a16="http://schemas.microsoft.com/office/drawing/2014/main" id="{FF41ED0B-BDBF-557A-3F16-7BDCD1439261}"/>
              </a:ext>
            </a:extLst>
          </p:cNvPr>
          <p:cNvGraphicFramePr>
            <a:graphicFrameLocks noGrp="1"/>
          </p:cNvGraphicFramePr>
          <p:nvPr>
            <p:extLst>
              <p:ext uri="{D42A27DB-BD31-4B8C-83A1-F6EECF244321}">
                <p14:modId xmlns:p14="http://schemas.microsoft.com/office/powerpoint/2010/main" val="1381793332"/>
              </p:ext>
            </p:extLst>
          </p:nvPr>
        </p:nvGraphicFramePr>
        <p:xfrm>
          <a:off x="376822" y="2490233"/>
          <a:ext cx="10999956" cy="4267200"/>
        </p:xfrm>
        <a:graphic>
          <a:graphicData uri="http://schemas.openxmlformats.org/drawingml/2006/table">
            <a:tbl>
              <a:tblPr firstRow="1" bandRow="1">
                <a:tableStyleId>{2D5ABB26-0587-4C30-8999-92F81FD0307C}</a:tableStyleId>
              </a:tblPr>
              <a:tblGrid>
                <a:gridCol w="487956">
                  <a:extLst>
                    <a:ext uri="{9D8B030D-6E8A-4147-A177-3AD203B41FA5}">
                      <a16:colId xmlns:a16="http://schemas.microsoft.com/office/drawing/2014/main" val="2837649412"/>
                    </a:ext>
                  </a:extLst>
                </a:gridCol>
                <a:gridCol w="4752000">
                  <a:extLst>
                    <a:ext uri="{9D8B030D-6E8A-4147-A177-3AD203B41FA5}">
                      <a16:colId xmlns:a16="http://schemas.microsoft.com/office/drawing/2014/main" val="498806747"/>
                    </a:ext>
                  </a:extLst>
                </a:gridCol>
                <a:gridCol w="5760000">
                  <a:extLst>
                    <a:ext uri="{9D8B030D-6E8A-4147-A177-3AD203B41FA5}">
                      <a16:colId xmlns:a16="http://schemas.microsoft.com/office/drawing/2014/main" val="1859676247"/>
                    </a:ext>
                  </a:extLst>
                </a:gridCol>
              </a:tblGrid>
              <a:tr h="370840">
                <a:tc>
                  <a:txBody>
                    <a:bodyPr/>
                    <a:lstStyle/>
                    <a:p>
                      <a:pPr algn="ctr"/>
                      <a:r>
                        <a:rPr lang="pl" sz="2000" b="1" dirty="0">
                          <a:solidFill>
                            <a:srgbClr val="173965"/>
                          </a:solidFill>
                        </a:rPr>
                        <a:t>#</a:t>
                      </a:r>
                    </a:p>
                  </a:txBody>
                  <a:tcPr anchor="ctr">
                    <a:lnR w="12700" cap="flat" cmpd="sng" algn="ctr">
                      <a:solidFill>
                        <a:srgbClr val="29C5F4"/>
                      </a:solidFill>
                      <a:prstDash val="solid"/>
                      <a:round/>
                      <a:headEnd type="none" w="med" len="med"/>
                      <a:tailEnd type="none" w="med" len="med"/>
                    </a:lnR>
                    <a:lnB w="12700" cap="flat" cmpd="sng" algn="ctr">
                      <a:solidFill>
                        <a:srgbClr val="29C5F4"/>
                      </a:solidFill>
                      <a:prstDash val="solid"/>
                      <a:round/>
                      <a:headEnd type="none" w="med" len="med"/>
                      <a:tailEnd type="none" w="med" len="med"/>
                    </a:lnB>
                  </a:tcPr>
                </a:tc>
                <a:tc>
                  <a:txBody>
                    <a:bodyPr/>
                    <a:lstStyle/>
                    <a:p>
                      <a:pPr algn="ctr"/>
                      <a:r>
                        <a:rPr lang="pl" sz="2000" b="1">
                          <a:solidFill>
                            <a:srgbClr val="173965"/>
                          </a:solidFill>
                        </a:rPr>
                        <a:t>TEMAT TYGODNIA</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B w="12700" cap="flat" cmpd="sng" algn="ctr">
                      <a:solidFill>
                        <a:srgbClr val="29C5F4"/>
                      </a:solidFill>
                      <a:prstDash val="solid"/>
                      <a:round/>
                      <a:headEnd type="none" w="med" len="med"/>
                      <a:tailEnd type="none" w="med" len="med"/>
                    </a:lnB>
                  </a:tcPr>
                </a:tc>
                <a:tc>
                  <a:txBody>
                    <a:bodyPr/>
                    <a:lstStyle/>
                    <a:p>
                      <a:pPr algn="ctr"/>
                      <a:r>
                        <a:rPr lang="pl" sz="2000" b="1">
                          <a:solidFill>
                            <a:srgbClr val="173965"/>
                          </a:solidFill>
                        </a:rPr>
                        <a:t>CELE NAUKI</a:t>
                      </a:r>
                    </a:p>
                  </a:txBody>
                  <a:tcPr anchor="ctr">
                    <a:lnL w="12700" cap="flat" cmpd="sng" algn="ctr">
                      <a:solidFill>
                        <a:srgbClr val="29C5F4"/>
                      </a:solidFill>
                      <a:prstDash val="solid"/>
                      <a:round/>
                      <a:headEnd type="none" w="med" len="med"/>
                      <a:tailEnd type="none" w="med" len="med"/>
                    </a:lnL>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151612233"/>
                  </a:ext>
                </a:extLst>
              </a:tr>
              <a:tr h="370840">
                <a:tc>
                  <a:txBody>
                    <a:bodyPr/>
                    <a:lstStyle/>
                    <a:p>
                      <a:pPr algn="ctr"/>
                      <a:r>
                        <a:rPr lang="pl" sz="2000" b="1">
                          <a:solidFill>
                            <a:srgbClr val="173965"/>
                          </a:solidFill>
                        </a:rPr>
                        <a:t>7</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Wprowadzenie do wyzwania</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rowSpan="9">
                  <a:txBody>
                    <a:bodyPr/>
                    <a:lstStyle/>
                    <a:p>
                      <a:pPr marL="342900" indent="-342900">
                        <a:buFont typeface="Arial" panose="020B0604020202020204" pitchFamily="34" charset="0"/>
                        <a:buChar char="•"/>
                      </a:pPr>
                      <a:r>
                        <a:rPr lang="pl" sz="2000" dirty="0">
                          <a:solidFill>
                            <a:srgbClr val="173965"/>
                          </a:solidFill>
                        </a:rPr>
                        <a:t>Studenci będą potrafili systematycznie zarządzać rozwojem innowacji w oparciu o 6-etapowy proces innowacji.</a:t>
                      </a:r>
                    </a:p>
                    <a:p>
                      <a:pPr marL="342900" indent="-342900">
                        <a:buFont typeface="Arial" panose="020B0604020202020204" pitchFamily="34" charset="0"/>
                        <a:buChar char="•"/>
                      </a:pPr>
                      <a:r>
                        <a:rPr lang="pl" sz="2000" dirty="0">
                          <a:solidFill>
                            <a:srgbClr val="173965"/>
                          </a:solidFill>
                        </a:rPr>
                        <a:t>Studenci wykorzystują narzędzia cyfrowe do zarządzania rozwojem innowacji.</a:t>
                      </a:r>
                    </a:p>
                    <a:p>
                      <a:pPr marL="342900" indent="-342900">
                        <a:buFont typeface="Arial" panose="020B0604020202020204" pitchFamily="34" charset="0"/>
                        <a:buChar char="•"/>
                      </a:pPr>
                      <a:r>
                        <a:rPr lang="pl" sz="2000" dirty="0">
                          <a:solidFill>
                            <a:srgbClr val="173965"/>
                          </a:solidFill>
                        </a:rPr>
                        <a:t>Uczniowie dowiedzą się, w jaki sposób ustalać priorytety i rozwiązywać problemy związane ze zrównoważonym rozwojem poprzez innowacyjne działania w zakresie logistyki.</a:t>
                      </a:r>
                    </a:p>
                    <a:p>
                      <a:pPr marL="342900" indent="-342900">
                        <a:buFont typeface="Arial" panose="020B0604020202020204" pitchFamily="34" charset="0"/>
                        <a:buChar char="•"/>
                      </a:pPr>
                      <a:r>
                        <a:rPr lang="pl" sz="2000" dirty="0">
                          <a:solidFill>
                            <a:srgbClr val="173965"/>
                          </a:solidFill>
                        </a:rPr>
                        <a:t>Studenci mają za zadanie wskazać możliwości wdrożenia strategii cyfrowych w zrównoważonej logistyce.</a:t>
                      </a: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tcPr>
                </a:tc>
                <a:extLst>
                  <a:ext uri="{0D108BD9-81ED-4DB2-BD59-A6C34878D82A}">
                    <a16:rowId xmlns:a16="http://schemas.microsoft.com/office/drawing/2014/main" val="2902156136"/>
                  </a:ext>
                </a:extLst>
              </a:tr>
              <a:tr h="370840">
                <a:tc>
                  <a:txBody>
                    <a:bodyPr/>
                    <a:lstStyle/>
                    <a:p>
                      <a:pPr algn="ctr"/>
                      <a:r>
                        <a:rPr lang="pl" sz="2000" b="1">
                          <a:solidFill>
                            <a:srgbClr val="173965"/>
                          </a:solidFill>
                        </a:rPr>
                        <a:t>8</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Etap 1 – Identyfikacja możliwości</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indent="0">
                        <a:buNone/>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3536510382"/>
                  </a:ext>
                </a:extLst>
              </a:tr>
              <a:tr h="370840">
                <a:tc>
                  <a:txBody>
                    <a:bodyPr/>
                    <a:lstStyle/>
                    <a:p>
                      <a:pPr algn="ctr"/>
                      <a:r>
                        <a:rPr lang="pl" sz="2000" b="1">
                          <a:solidFill>
                            <a:srgbClr val="173965"/>
                          </a:solidFill>
                        </a:rPr>
                        <a:t>9</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dirty="0">
                          <a:solidFill>
                            <a:srgbClr val="173965"/>
                          </a:solidFill>
                        </a:rPr>
                        <a:t>Etap 2 – Ideacja i zarządzanie pomysłami</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3556199825"/>
                  </a:ext>
                </a:extLst>
              </a:tr>
              <a:tr h="370840">
                <a:tc>
                  <a:txBody>
                    <a:bodyPr/>
                    <a:lstStyle/>
                    <a:p>
                      <a:pPr algn="ctr"/>
                      <a:r>
                        <a:rPr lang="pl" sz="2000" b="1" dirty="0">
                          <a:solidFill>
                            <a:srgbClr val="173965"/>
                          </a:solidFill>
                        </a:rPr>
                        <a:t>10</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Etap 3 – Rozwój koncepcji</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708163547"/>
                  </a:ext>
                </a:extLst>
              </a:tr>
              <a:tr h="370840">
                <a:tc>
                  <a:txBody>
                    <a:bodyPr/>
                    <a:lstStyle/>
                    <a:p>
                      <a:pPr algn="ctr"/>
                      <a:r>
                        <a:rPr lang="pl" sz="2000" b="1">
                          <a:solidFill>
                            <a:srgbClr val="173965"/>
                          </a:solidFill>
                        </a:rPr>
                        <a:t>11</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Etap 4 – Rozwój usług</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692153084"/>
                  </a:ext>
                </a:extLst>
              </a:tr>
              <a:tr h="370840">
                <a:tc>
                  <a:txBody>
                    <a:bodyPr/>
                    <a:lstStyle/>
                    <a:p>
                      <a:pPr algn="ctr"/>
                      <a:r>
                        <a:rPr lang="pl" sz="2000" b="1">
                          <a:solidFill>
                            <a:srgbClr val="173965"/>
                          </a:solidFill>
                        </a:rPr>
                        <a:t>12</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Etap 5 – Testowanie i walidacja usługi pilotażowej</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37053785"/>
                  </a:ext>
                </a:extLst>
              </a:tr>
              <a:tr h="370840">
                <a:tc>
                  <a:txBody>
                    <a:bodyPr/>
                    <a:lstStyle/>
                    <a:p>
                      <a:pPr algn="ctr"/>
                      <a:r>
                        <a:rPr lang="pl" sz="2000" b="1">
                          <a:solidFill>
                            <a:srgbClr val="173965"/>
                          </a:solidFill>
                        </a:rPr>
                        <a:t>13</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dirty="0">
                          <a:solidFill>
                            <a:srgbClr val="173965"/>
                          </a:solidFill>
                        </a:rPr>
                        <a:t>Etap 6 – Uruchomienie</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2655906624"/>
                  </a:ext>
                </a:extLst>
              </a:tr>
              <a:tr h="370840">
                <a:tc>
                  <a:txBody>
                    <a:bodyPr/>
                    <a:lstStyle/>
                    <a:p>
                      <a:pPr algn="ctr"/>
                      <a:r>
                        <a:rPr lang="pl" sz="2000" b="1">
                          <a:solidFill>
                            <a:srgbClr val="173965"/>
                          </a:solidFill>
                        </a:rPr>
                        <a:t>14</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a:txBody>
                    <a:bodyPr/>
                    <a:lstStyle/>
                    <a:p>
                      <a:r>
                        <a:rPr lang="pl" sz="2000">
                          <a:solidFill>
                            <a:srgbClr val="173965"/>
                          </a:solidFill>
                        </a:rPr>
                        <a:t>Prezentacje końcowe i dyskusje</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lnB w="12700" cap="flat" cmpd="sng" algn="ctr">
                      <a:solidFill>
                        <a:srgbClr val="29C5F4"/>
                      </a:solidFill>
                      <a:prstDash val="solid"/>
                      <a:round/>
                      <a:headEnd type="none" w="med" len="med"/>
                      <a:tailEnd type="none" w="med" len="med"/>
                    </a:lnB>
                  </a:tcPr>
                </a:tc>
                <a:extLst>
                  <a:ext uri="{0D108BD9-81ED-4DB2-BD59-A6C34878D82A}">
                    <a16:rowId xmlns:a16="http://schemas.microsoft.com/office/drawing/2014/main" val="3313435658"/>
                  </a:ext>
                </a:extLst>
              </a:tr>
              <a:tr h="370840">
                <a:tc>
                  <a:txBody>
                    <a:bodyPr/>
                    <a:lstStyle/>
                    <a:p>
                      <a:pPr algn="ctr"/>
                      <a:r>
                        <a:rPr lang="pl" sz="2000" b="1">
                          <a:solidFill>
                            <a:srgbClr val="173965"/>
                          </a:solidFill>
                        </a:rPr>
                        <a:t>15</a:t>
                      </a:r>
                    </a:p>
                  </a:txBody>
                  <a:tcPr anchor="ctr">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tcPr>
                </a:tc>
                <a:tc>
                  <a:txBody>
                    <a:bodyPr/>
                    <a:lstStyle/>
                    <a:p>
                      <a:r>
                        <a:rPr lang="pl" sz="2000" dirty="0">
                          <a:solidFill>
                            <a:srgbClr val="173965"/>
                          </a:solidFill>
                        </a:rPr>
                        <a:t>Refleksja i wnioski z nauki</a:t>
                      </a:r>
                    </a:p>
                  </a:txBody>
                  <a:tcPr anchor="ctr">
                    <a:lnL w="12700" cap="flat" cmpd="sng" algn="ctr">
                      <a:solidFill>
                        <a:srgbClr val="29C5F4"/>
                      </a:solidFill>
                      <a:prstDash val="solid"/>
                      <a:round/>
                      <a:headEnd type="none" w="med" len="med"/>
                      <a:tailEnd type="none" w="med" len="med"/>
                    </a:lnL>
                    <a:lnR w="12700" cap="flat" cmpd="sng" algn="ctr">
                      <a:solidFill>
                        <a:srgbClr val="29C5F4"/>
                      </a:solidFill>
                      <a:prstDash val="solid"/>
                      <a:round/>
                      <a:headEnd type="none" w="med" len="med"/>
                      <a:tailEnd type="none" w="med" len="med"/>
                    </a:lnR>
                    <a:lnT w="12700" cap="flat" cmpd="sng" algn="ctr">
                      <a:solidFill>
                        <a:srgbClr val="29C5F4"/>
                      </a:solidFill>
                      <a:prstDash val="solid"/>
                      <a:round/>
                      <a:headEnd type="none" w="med" len="med"/>
                      <a:tailEnd type="none" w="med" len="med"/>
                    </a:lnT>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a:solidFill>
                          <a:srgbClr val="173965"/>
                        </a:solidFill>
                      </a:endParaRPr>
                    </a:p>
                  </a:txBody>
                  <a:tcPr anchor="ctr">
                    <a:lnL w="12700" cap="flat" cmpd="sng" algn="ctr">
                      <a:solidFill>
                        <a:srgbClr val="29C5F4"/>
                      </a:solidFill>
                      <a:prstDash val="solid"/>
                      <a:round/>
                      <a:headEnd type="none" w="med" len="med"/>
                      <a:tailEnd type="none" w="med" len="med"/>
                    </a:lnL>
                    <a:lnT w="12700" cap="flat" cmpd="sng" algn="ctr">
                      <a:solidFill>
                        <a:srgbClr val="29C5F4"/>
                      </a:solidFill>
                      <a:prstDash val="solid"/>
                      <a:round/>
                      <a:headEnd type="none" w="med" len="med"/>
                      <a:tailEnd type="none" w="med" len="med"/>
                    </a:lnT>
                  </a:tcPr>
                </a:tc>
                <a:extLst>
                  <a:ext uri="{0D108BD9-81ED-4DB2-BD59-A6C34878D82A}">
                    <a16:rowId xmlns:a16="http://schemas.microsoft.com/office/drawing/2014/main" val="3075457463"/>
                  </a:ext>
                </a:extLst>
              </a:tr>
            </a:tbl>
          </a:graphicData>
        </a:graphic>
      </p:graphicFrame>
      <p:sp>
        <p:nvSpPr>
          <p:cNvPr id="3" name="Rechteck 2">
            <a:extLst>
              <a:ext uri="{FF2B5EF4-FFF2-40B4-BE49-F238E27FC236}">
                <a16:creationId xmlns:a16="http://schemas.microsoft.com/office/drawing/2014/main" id="{156177F8-E6FB-B31F-816D-425384DDBE70}"/>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a:extLst>
              <a:ext uri="{FF2B5EF4-FFF2-40B4-BE49-F238E27FC236}">
                <a16:creationId xmlns:a16="http://schemas.microsoft.com/office/drawing/2014/main" id="{4C9D874A-E653-0549-1E21-9DAF535E4F5D}"/>
              </a:ext>
            </a:extLst>
          </p:cNvPr>
          <p:cNvSpPr txBox="1"/>
          <p:nvPr/>
        </p:nvSpPr>
        <p:spPr>
          <a:xfrm>
            <a:off x="7864927" y="471685"/>
            <a:ext cx="4158343" cy="461665"/>
          </a:xfrm>
          <a:prstGeom prst="rect">
            <a:avLst/>
          </a:prstGeom>
          <a:noFill/>
        </p:spPr>
        <p:txBody>
          <a:bodyPr wrap="square" rtlCol="0">
            <a:spAutoFit/>
          </a:bodyPr>
          <a:lstStyle/>
          <a:p>
            <a:pPr algn="ctr"/>
            <a:r>
              <a:rPr lang="pl" sz="2400" b="1" dirty="0">
                <a:solidFill>
                  <a:srgbClr val="FF0000"/>
                </a:solidFill>
              </a:rPr>
              <a:t>Instrukcje dla nauczyciela</a:t>
            </a:r>
          </a:p>
        </p:txBody>
      </p:sp>
    </p:spTree>
    <p:extLst>
      <p:ext uri="{BB962C8B-B14F-4D97-AF65-F5344CB8AC3E}">
        <p14:creationId xmlns:p14="http://schemas.microsoft.com/office/powerpoint/2010/main" val="219771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7</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dirty="0"/>
              <a:t>WSTĘP DO WYZWANIA</a:t>
            </a:r>
          </a:p>
        </p:txBody>
      </p:sp>
      <p:sp>
        <p:nvSpPr>
          <p:cNvPr id="2" name="Rechteck 1">
            <a:extLst>
              <a:ext uri="{FF2B5EF4-FFF2-40B4-BE49-F238E27FC236}">
                <a16:creationId xmlns:a16="http://schemas.microsoft.com/office/drawing/2014/main" id="{9E5F4711-D1DC-3188-354B-C799980195B6}"/>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36C4E486-D9C1-BE13-C838-9782D3D04FFE}"/>
              </a:ext>
            </a:extLst>
          </p:cNvPr>
          <p:cNvSpPr txBox="1"/>
          <p:nvPr/>
        </p:nvSpPr>
        <p:spPr>
          <a:xfrm>
            <a:off x="7864927" y="288805"/>
            <a:ext cx="4158343" cy="1015663"/>
          </a:xfrm>
          <a:prstGeom prst="rect">
            <a:avLst/>
          </a:prstGeom>
          <a:noFill/>
        </p:spPr>
        <p:txBody>
          <a:bodyPr wrap="square" rtlCol="0">
            <a:spAutoFit/>
          </a:bodyPr>
          <a:lstStyle/>
          <a:p>
            <a:pPr algn="ctr"/>
            <a:r>
              <a:rPr lang="pl" sz="2000" b="1" dirty="0">
                <a:solidFill>
                  <a:srgbClr val="FF0000"/>
                </a:solidFill>
              </a:rPr>
              <a:t>Wybierz studium przypadku! Możesz je dostosować do swoich potrzeb lub przedstawić oryginalny przypadek.</a:t>
            </a:r>
          </a:p>
        </p:txBody>
      </p:sp>
    </p:spTree>
    <p:extLst>
      <p:ext uri="{BB962C8B-B14F-4D97-AF65-F5344CB8AC3E}">
        <p14:creationId xmlns:p14="http://schemas.microsoft.com/office/powerpoint/2010/main" val="225330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8DE47-F233-1BCF-9463-D18341DC3832}"/>
              </a:ext>
            </a:extLst>
          </p:cNvPr>
          <p:cNvSpPr>
            <a:spLocks noGrp="1"/>
          </p:cNvSpPr>
          <p:nvPr>
            <p:ph type="body" sz="quarter" idx="16"/>
          </p:nvPr>
        </p:nvSpPr>
        <p:spPr/>
        <p:txBody>
          <a:bodyPr/>
          <a:lstStyle/>
          <a:p>
            <a:r>
              <a:rPr lang="pl"/>
              <a:t>DHL – STUDIUM PRZYPADKU</a:t>
            </a:r>
          </a:p>
        </p:txBody>
      </p:sp>
      <p:sp>
        <p:nvSpPr>
          <p:cNvPr id="4" name="Text Placeholder 3">
            <a:extLst>
              <a:ext uri="{FF2B5EF4-FFF2-40B4-BE49-F238E27FC236}">
                <a16:creationId xmlns:a16="http://schemas.microsoft.com/office/drawing/2014/main" id="{6F5E3CEF-5D82-9245-39C0-D03CBFB93500}"/>
              </a:ext>
            </a:extLst>
          </p:cNvPr>
          <p:cNvSpPr>
            <a:spLocks noGrp="1"/>
          </p:cNvSpPr>
          <p:nvPr>
            <p:ph type="body" sz="quarter" idx="19"/>
          </p:nvPr>
        </p:nvSpPr>
        <p:spPr>
          <a:xfrm>
            <a:off x="487680" y="2268222"/>
            <a:ext cx="10896394" cy="3781929"/>
          </a:xfrm>
        </p:spPr>
        <p:txBody>
          <a:bodyPr lIns="91440" tIns="45720" rIns="91440" bIns="45720" numCol="3" spcCol="288000" anchor="t"/>
          <a:lstStyle/>
          <a:p>
            <a:pPr marL="0" indent="0" algn="just">
              <a:lnSpc>
                <a:spcPct val="100000"/>
              </a:lnSpc>
            </a:pPr>
            <a:r>
              <a:rPr lang="pl" sz="1100" dirty="0"/>
              <a:t>DHL to jedna z </a:t>
            </a:r>
            <a:r>
              <a:rPr lang="pl" sz="1100" b="1" dirty="0"/>
              <a:t>wiodących na świecie firm logistycznych i zarządzających łańcuchem dostaw</a:t>
            </a:r>
            <a:r>
              <a:rPr lang="pl" sz="1100" dirty="0"/>
              <a:t>, specjalizująca się w międzynarodowej wysyłce, usługach kurierskich i transporcie towarów. Jako część Grupy Deutsche Post DHL, działa w ponad 220 krajach i terytoriach, oferując kompleksowe usługi obejmujące cały łańcuch dostaw. Obejmują one doręczanie paczek, usługi ekspresowe, spedycję (lotniczą, morską, drogową i kolejową), magazynowanie, dystrybucję oraz specjalistyczne rozwiązania z zakresu zarządzania łańcuchem dostaw dostosowane do potrzeb różnych branż, takich jak handel detaliczny, motoryzacja, opieka zdrowotna i technologia.</a:t>
            </a:r>
          </a:p>
          <a:p>
            <a:pPr marL="0" indent="0" algn="just">
              <a:lnSpc>
                <a:spcPct val="100000"/>
              </a:lnSpc>
            </a:pPr>
            <a:endParaRPr lang="en-GB" sz="1100" dirty="0"/>
          </a:p>
          <a:p>
            <a:pPr marL="0" indent="0" algn="just">
              <a:lnSpc>
                <a:spcPct val="100000"/>
              </a:lnSpc>
            </a:pPr>
            <a:r>
              <a:rPr lang="pl" sz="1100" dirty="0"/>
              <a:t>W Europie DHL odgrywa kluczową rolę w ułatwianiu </a:t>
            </a:r>
            <a:r>
              <a:rPr lang="pl" sz="1100" b="1" dirty="0"/>
              <a:t>handlu transgranicznego</a:t>
            </a:r>
            <a:r>
              <a:rPr lang="pl" sz="1100" dirty="0"/>
              <a:t>, wspierając płynny przepływ towarów na całym kontynencie. Dzięki strategicznej obecności na głównych rynkach europejskich i rozległej sieci transportowej, DHL zapewnia szybkie, niezawodne i elastyczne rozwiązania logistyczne. Działalność firmy obejmuje wszystkie etapy łańcucha dostaw – od </a:t>
            </a:r>
            <a:r>
              <a:rPr lang="pl" sz="1100" b="1" dirty="0"/>
              <a:t>logistyki przychodzącej </a:t>
            </a:r>
            <a:r>
              <a:rPr lang="pl" sz="1100" dirty="0"/>
              <a:t>i </a:t>
            </a:r>
            <a:r>
              <a:rPr lang="pl" sz="1100" b="1" dirty="0"/>
              <a:t>zarządzania zapasami, </a:t>
            </a:r>
            <a:r>
              <a:rPr lang="pl" sz="1100" dirty="0"/>
              <a:t>przez </a:t>
            </a:r>
            <a:r>
              <a:rPr lang="pl" sz="1100" b="1" dirty="0"/>
              <a:t>magazynowanie</a:t>
            </a:r>
            <a:r>
              <a:rPr lang="pl" sz="1100" dirty="0"/>
              <a:t>, </a:t>
            </a:r>
            <a:r>
              <a:rPr lang="pl" sz="1100" b="1" dirty="0"/>
              <a:t>realizację zamówień</a:t>
            </a:r>
            <a:r>
              <a:rPr lang="pl" sz="1100" dirty="0"/>
              <a:t>, po </a:t>
            </a:r>
            <a:r>
              <a:rPr lang="pl" sz="1100" b="1" dirty="0"/>
              <a:t>dostawę na ostatnim etapie. </a:t>
            </a:r>
            <a:r>
              <a:rPr lang="pl" sz="1100" dirty="0"/>
              <a:t>Doświadczenie firmy w poruszaniu się po złożonym europejskim krajobrazie regulacyjnym i zróżnicowanych procedurach celnych podkreśla jej zdolność do efektywnego zarządzania logistyką transgraniczną.</a:t>
            </a:r>
          </a:p>
          <a:p>
            <a:pPr marL="0" indent="0" algn="just">
              <a:lnSpc>
                <a:spcPct val="100000"/>
              </a:lnSpc>
            </a:pPr>
            <a:endParaRPr lang="en-GB" sz="1100" dirty="0"/>
          </a:p>
          <a:p>
            <a:pPr marL="0" indent="0" algn="just">
              <a:lnSpc>
                <a:spcPct val="100000"/>
              </a:lnSpc>
            </a:pPr>
            <a:r>
              <a:rPr lang="pl" sz="1100" dirty="0"/>
              <a:t>Zintegrowane usługi logistyczne DHL umożliwiają firmom </a:t>
            </a:r>
            <a:r>
              <a:rPr lang="pl" sz="1100" b="1" dirty="0"/>
              <a:t>usprawnienie łańcuchów dostaw, poprawę efektywności operacyjnej </a:t>
            </a:r>
            <a:r>
              <a:rPr lang="pl" sz="1100" dirty="0"/>
              <a:t>i </a:t>
            </a:r>
            <a:r>
              <a:rPr lang="pl" sz="1100" b="1" dirty="0"/>
              <a:t>optymalizację zapasów.</a:t>
            </a:r>
            <a:r>
              <a:rPr lang="pl" sz="1100" dirty="0"/>
              <a:t> Usługi przewozowe DHL gwarantują terminowy transport, a doradztwo w zakresie łańcucha dostaw wspiera firmy w opracowywaniu efektywnych strategii logistycznych. Znany ze swojej niezawodności, szybkości i elastyczności, DHL stale dostosowuje się do zmieniających się warunków rynkowych i wymagań klientów, co czyni go zaufanym partnerem dla firm, które chcą usprawnić swoje operacje logistyczne w Europie i poza nią.</a:t>
            </a:r>
          </a:p>
          <a:p>
            <a:pPr marL="0" indent="0" algn="just">
              <a:lnSpc>
                <a:spcPct val="100000"/>
              </a:lnSpc>
            </a:pPr>
            <a:endParaRPr lang="en-GB" sz="1100" dirty="0"/>
          </a:p>
          <a:p>
            <a:pPr marL="0" indent="0" algn="just">
              <a:lnSpc>
                <a:spcPct val="100000"/>
              </a:lnSpc>
            </a:pPr>
            <a:r>
              <a:rPr lang="pl" sz="1100" dirty="0"/>
              <a:t>Oprócz rozbudowanych możliwości logistycznych, DHL ściśle współpracuje z firmami, aby </a:t>
            </a:r>
            <a:r>
              <a:rPr lang="pl" sz="1100" b="1" dirty="0"/>
              <a:t>opracowywać spersonalizowane rozwiązania w zakresie łańcucha dostaw </a:t>
            </a:r>
            <a:r>
              <a:rPr lang="pl" sz="1100" dirty="0"/>
              <a:t>, które zwiększają efektywność i wspierają rozwój. Połączenie globalnej sieci z lokalnym doświadczeniem pozwala firmie sprostać różnorodnym wyzwaniom operacyjnym, od zarządzania sezonowymi wahaniami popytu po zapewnienie płynnego wejścia na nowe rynki. Ta zdolność do dostarczania spersonalizowanych, kompleksowych rozwiązań logistycznych pozycjonuje DHL jako kluczowego partnera dla firm dążących do optymalizacji swoich łańcuchów dostaw i utrzymania przewagi konkurencyjnej na dynamicznym rynku europejskim.</a:t>
            </a:r>
          </a:p>
          <a:p>
            <a:pPr marL="0" indent="0" algn="just">
              <a:lnSpc>
                <a:spcPct val="100000"/>
              </a:lnSpc>
            </a:pPr>
            <a:endParaRPr lang="en-GB" sz="1100" dirty="0"/>
          </a:p>
          <a:p>
            <a:pPr marL="0" indent="0" algn="just">
              <a:lnSpc>
                <a:spcPct val="100000"/>
              </a:lnSpc>
            </a:pPr>
            <a:r>
              <a:rPr lang="pl" sz="1100" dirty="0"/>
              <a:t>DHL jest również </a:t>
            </a:r>
            <a:r>
              <a:rPr lang="pl" sz="1100" b="1" dirty="0"/>
              <a:t>liderem w dziedzinie zrównoważonego rozwoju</a:t>
            </a:r>
            <a:r>
              <a:rPr lang="pl" sz="1100" dirty="0"/>
              <a:t>, integrując zieloną logistykę ze swoimi działaniami, aby zmniejszyć wpływ na środowisko. Firma zobowiązała się do osiągnięcia </a:t>
            </a:r>
            <a:r>
              <a:rPr lang="pl" sz="1100" b="1" dirty="0"/>
              <a:t>zerowej emisji netto do 2050 roku </a:t>
            </a:r>
            <a:r>
              <a:rPr lang="pl" sz="1100" dirty="0"/>
              <a:t>poprzez inicjatywy takie jak korzystanie z elektrycznych pojazdów dostawczych, paliw alternatywnych i neutralnych pod względem emisji dwutlenku węgla opcji wysyłki. Program </a:t>
            </a:r>
            <a:r>
              <a:rPr lang="pl" sz="1100" dirty="0" err="1"/>
              <a:t>GoGreen DHL </a:t>
            </a:r>
            <a:r>
              <a:rPr lang="pl" sz="1100" dirty="0"/>
              <a:t>koncentruje się na efektywności energetycznej, zrównoważonych opakowaniach i ekologicznych rozwiązaniach w zakresie łańcucha dostaw, pomagając firmom zmniejszyć ślad węglowy przy jednoczesnym utrzymaniu efektywności operacji logistycznych.</a:t>
            </a:r>
          </a:p>
          <a:p>
            <a:pPr indent="0" algn="just">
              <a:lnSpc>
                <a:spcPct val="100000"/>
              </a:lnSpc>
            </a:pPr>
            <a:endParaRPr lang="en-US" sz="1100" b="1" dirty="0">
              <a:ea typeface="Calibri"/>
              <a:cs typeface="Calibri"/>
            </a:endParaRPr>
          </a:p>
          <a:p>
            <a:pPr algn="just"/>
            <a:endParaRPr lang="en-US" sz="1100" dirty="0">
              <a:ea typeface="Calibri"/>
              <a:cs typeface="Calibri"/>
            </a:endParaRPr>
          </a:p>
        </p:txBody>
      </p:sp>
      <p:pic>
        <p:nvPicPr>
          <p:cNvPr id="7" name="Grafik 6" descr="Ein Bild, das Muster, Quadrat, Pixel, Design enthält.&#10;&#10;Automatisch generierte Beschreibung">
            <a:extLst>
              <a:ext uri="{FF2B5EF4-FFF2-40B4-BE49-F238E27FC236}">
                <a16:creationId xmlns:a16="http://schemas.microsoft.com/office/drawing/2014/main" id="{34B40DAD-9750-5432-DE0A-DDC3BB5909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3831" y="88503"/>
            <a:ext cx="1355162" cy="1355162"/>
          </a:xfrm>
          <a:prstGeom prst="rect">
            <a:avLst/>
          </a:prstGeom>
        </p:spPr>
      </p:pic>
      <p:sp>
        <p:nvSpPr>
          <p:cNvPr id="9" name="Textfeld 8">
            <a:extLst>
              <a:ext uri="{FF2B5EF4-FFF2-40B4-BE49-F238E27FC236}">
                <a16:creationId xmlns:a16="http://schemas.microsoft.com/office/drawing/2014/main" id="{60AB52ED-CE44-878C-2A97-64193F91FAF2}"/>
              </a:ext>
            </a:extLst>
          </p:cNvPr>
          <p:cNvSpPr txBox="1"/>
          <p:nvPr/>
        </p:nvSpPr>
        <p:spPr>
          <a:xfrm>
            <a:off x="5464991" y="1443665"/>
            <a:ext cx="3672841" cy="584775"/>
          </a:xfrm>
          <a:prstGeom prst="rect">
            <a:avLst/>
          </a:prstGeom>
          <a:noFill/>
        </p:spPr>
        <p:txBody>
          <a:bodyPr wrap="square">
            <a:spAutoFit/>
          </a:bodyPr>
          <a:lstStyle/>
          <a:p>
            <a:pPr algn="ct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DHL Supply Chain Iberia: innowacja, doskonałość, </a:t>
            </a:r>
            <a:r>
              <a:rPr lang="pl" sz="1600" b="1"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zrównoważony rozwój</a:t>
            </a:r>
            <a:endParaRPr lang="en-GB" sz="1600" b="1">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6D53E6CB-43C6-BD6F-C69B-BDC6D86B05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4538" y="-4951"/>
            <a:ext cx="3137462" cy="2001701"/>
          </a:xfrm>
          <a:prstGeom prst="rect">
            <a:avLst/>
          </a:prstGeom>
        </p:spPr>
      </p:pic>
    </p:spTree>
    <p:extLst>
      <p:ext uri="{BB962C8B-B14F-4D97-AF65-F5344CB8AC3E}">
        <p14:creationId xmlns:p14="http://schemas.microsoft.com/office/powerpoint/2010/main" val="4159459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982A5-4F6C-CE3D-214B-B0DE01C38E5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2BA7B1-58D9-E48E-7F8D-D18EA350A91E}"/>
              </a:ext>
            </a:extLst>
          </p:cNvPr>
          <p:cNvSpPr>
            <a:spLocks noGrp="1"/>
          </p:cNvSpPr>
          <p:nvPr>
            <p:ph type="body" sz="quarter" idx="16"/>
          </p:nvPr>
        </p:nvSpPr>
        <p:spPr/>
        <p:txBody>
          <a:bodyPr/>
          <a:lstStyle/>
          <a:p>
            <a:r>
              <a:rPr lang="pl"/>
              <a:t>DHL – STUDIUM PRZYPADKU</a:t>
            </a:r>
          </a:p>
        </p:txBody>
      </p:sp>
      <p:sp>
        <p:nvSpPr>
          <p:cNvPr id="4" name="Text Placeholder 3">
            <a:extLst>
              <a:ext uri="{FF2B5EF4-FFF2-40B4-BE49-F238E27FC236}">
                <a16:creationId xmlns:a16="http://schemas.microsoft.com/office/drawing/2014/main" id="{92FEA933-525B-1A64-1A32-624648DC2A38}"/>
              </a:ext>
            </a:extLst>
          </p:cNvPr>
          <p:cNvSpPr>
            <a:spLocks noGrp="1"/>
          </p:cNvSpPr>
          <p:nvPr>
            <p:ph type="body" sz="quarter" idx="19"/>
          </p:nvPr>
        </p:nvSpPr>
        <p:spPr>
          <a:xfrm>
            <a:off x="904856" y="2268222"/>
            <a:ext cx="10479218" cy="3781929"/>
          </a:xfrm>
        </p:spPr>
        <p:txBody>
          <a:bodyPr lIns="91440" tIns="45720" rIns="91440" bIns="45720" anchor="t"/>
          <a:lstStyle/>
          <a:p>
            <a:pPr algn="just"/>
            <a:r>
              <a:rPr lang="pl" sz="1400" dirty="0">
                <a:ea typeface="Calibri"/>
                <a:cs typeface="Calibri"/>
              </a:rPr>
              <a:t>Przeczytaj studium przypadku DHL i omów potencjalne problemy logistyczne. Poniższe wskazówki mogą Ci pomóc w ich znalezieniu:</a:t>
            </a:r>
          </a:p>
          <a:p>
            <a:pPr algn="just"/>
            <a:endParaRPr lang="en-US" sz="1400" dirty="0">
              <a:ea typeface="Calibri"/>
              <a:cs typeface="Calibri"/>
            </a:endParaRPr>
          </a:p>
          <a:p>
            <a:pPr marL="285750" indent="-285750" algn="just">
              <a:buFont typeface="Wingdings" panose="05000000000000000000" pitchFamily="2" charset="2"/>
              <a:buChar char="q"/>
            </a:pPr>
            <a:r>
              <a:rPr lang="pl" sz="1400" b="1" dirty="0">
                <a:latin typeface="Calibri"/>
                <a:ea typeface="Calibri"/>
                <a:cs typeface="Calibri"/>
              </a:rPr>
              <a:t>DHL </a:t>
            </a:r>
            <a:r>
              <a:rPr lang="pl" sz="1400" dirty="0">
                <a:latin typeface="Calibri"/>
                <a:ea typeface="Calibri"/>
                <a:cs typeface="Calibri"/>
              </a:rPr>
              <a:t>rozszerza swoje inicjatywy </a:t>
            </a:r>
            <a:r>
              <a:rPr lang="pl" sz="1400" b="1" dirty="0">
                <a:latin typeface="Calibri"/>
                <a:ea typeface="Calibri"/>
                <a:cs typeface="Calibri"/>
              </a:rPr>
              <a:t>GoGreen</a:t>
            </a:r>
            <a:r>
              <a:rPr lang="pl" sz="1400" dirty="0">
                <a:latin typeface="Calibri"/>
                <a:ea typeface="Calibri"/>
                <a:cs typeface="Calibri"/>
              </a:rPr>
              <a:t>, w tym neutralne pod względem emisji dwutlenku węgla transporty i floty dostaw elektrycznych. Jakie wyzwania pojawiają się przy skalowaniu tych rozwiązań w </a:t>
            </a:r>
            <a:r>
              <a:rPr lang="pl" sz="1400" b="1" dirty="0">
                <a:latin typeface="Calibri"/>
                <a:ea typeface="Calibri"/>
                <a:cs typeface="Calibri"/>
              </a:rPr>
              <a:t>różnych regionach o zróżnicowanej infrastrukturze i przepisach</a:t>
            </a:r>
            <a:r>
              <a:rPr lang="pl" sz="1400" dirty="0">
                <a:latin typeface="Calibri"/>
                <a:ea typeface="Calibri"/>
                <a:cs typeface="Calibri"/>
              </a:rPr>
              <a:t>?</a:t>
            </a:r>
            <a:endParaRPr lang="en-US" sz="1400" dirty="0"/>
          </a:p>
          <a:p>
            <a:pPr marL="285750" indent="-285750" algn="just">
              <a:buFont typeface="Wingdings" panose="05000000000000000000" pitchFamily="2" charset="2"/>
              <a:buChar char="q"/>
            </a:pPr>
            <a:r>
              <a:rPr lang="pl" sz="1400" dirty="0">
                <a:latin typeface="Calibri"/>
                <a:ea typeface="Calibri"/>
                <a:cs typeface="Calibri"/>
              </a:rPr>
              <a:t>W jaki sposób </a:t>
            </a:r>
            <a:r>
              <a:rPr lang="pl" sz="1400" b="1" dirty="0">
                <a:latin typeface="Calibri"/>
                <a:ea typeface="Calibri"/>
                <a:cs typeface="Calibri"/>
              </a:rPr>
              <a:t>optymalizacja tras oparta na sztucznej inteligencji </a:t>
            </a:r>
            <a:r>
              <a:rPr lang="pl" sz="1400" dirty="0">
                <a:latin typeface="Calibri"/>
                <a:ea typeface="Calibri"/>
                <a:cs typeface="Calibri"/>
              </a:rPr>
              <a:t>ma pomóc firmom logistycznym, takim jak DHL, ograniczyć emisję, i jakie bariery (np. </a:t>
            </a:r>
            <a:r>
              <a:rPr lang="pl" sz="1400" b="1" dirty="0">
                <a:latin typeface="Calibri"/>
                <a:ea typeface="Calibri"/>
                <a:cs typeface="Calibri"/>
              </a:rPr>
              <a:t>koszty, złożoność wdrożenia, obawy dotyczące bezpieczeństwa danych </a:t>
            </a:r>
            <a:r>
              <a:rPr lang="pl" sz="1400" dirty="0">
                <a:latin typeface="Calibri"/>
                <a:ea typeface="Calibri"/>
                <a:cs typeface="Calibri"/>
              </a:rPr>
              <a:t>) mogą uniemożliwić powszechne przyjęcie?</a:t>
            </a:r>
            <a:endParaRPr lang="en-US" sz="1400" dirty="0"/>
          </a:p>
          <a:p>
            <a:pPr marL="285750" indent="-285750" algn="just">
              <a:buFont typeface="Wingdings" panose="05000000000000000000" pitchFamily="2" charset="2"/>
              <a:buChar char="q"/>
            </a:pPr>
            <a:r>
              <a:rPr lang="pl" sz="1400" dirty="0">
                <a:latin typeface="Calibri"/>
                <a:ea typeface="Calibri"/>
                <a:cs typeface="Calibri"/>
              </a:rPr>
              <a:t>Wiele firm przechodzi na </a:t>
            </a:r>
            <a:r>
              <a:rPr lang="pl" sz="1400" b="1" dirty="0">
                <a:latin typeface="Calibri"/>
                <a:ea typeface="Calibri"/>
                <a:cs typeface="Calibri"/>
              </a:rPr>
              <a:t>paliwa alternatywne </a:t>
            </a:r>
            <a:r>
              <a:rPr lang="pl" sz="1400" dirty="0">
                <a:latin typeface="Calibri"/>
                <a:ea typeface="Calibri"/>
                <a:cs typeface="Calibri"/>
              </a:rPr>
              <a:t>(np. biopaliwa, wodór, pojazdy elektryczne), aby zmniejszyć emisję dwutlenku węgla. Jakie </a:t>
            </a:r>
            <a:r>
              <a:rPr lang="pl" sz="1400" b="1" dirty="0">
                <a:latin typeface="Calibri"/>
                <a:ea typeface="Calibri"/>
                <a:cs typeface="Calibri"/>
              </a:rPr>
              <a:t>wyzwania logistyczne i technologiczne </a:t>
            </a:r>
            <a:r>
              <a:rPr lang="pl" sz="1400" dirty="0">
                <a:latin typeface="Calibri"/>
                <a:ea typeface="Calibri"/>
                <a:cs typeface="Calibri"/>
              </a:rPr>
              <a:t>wiążą się ze skalowaniem tych źródeł paliwa w ramach łańcucha dostaw?</a:t>
            </a:r>
            <a:endParaRPr lang="en-US" sz="1400" dirty="0"/>
          </a:p>
          <a:p>
            <a:pPr marL="285750" indent="-285750" algn="just">
              <a:buFont typeface="Wingdings" panose="05000000000000000000" pitchFamily="2" charset="2"/>
              <a:buChar char="q"/>
            </a:pPr>
            <a:r>
              <a:rPr lang="pl" sz="1400" dirty="0">
                <a:latin typeface="Calibri"/>
                <a:ea typeface="Calibri"/>
                <a:cs typeface="Calibri"/>
              </a:rPr>
              <a:t>Duże korporacje często współpracują z </a:t>
            </a:r>
            <a:r>
              <a:rPr lang="pl" sz="1400" b="1" dirty="0">
                <a:latin typeface="Calibri"/>
                <a:ea typeface="Calibri"/>
                <a:cs typeface="Calibri"/>
              </a:rPr>
              <a:t>zewnętrznymi </a:t>
            </a:r>
            <a:r>
              <a:rPr lang="pl" sz="1400" dirty="0">
                <a:latin typeface="Calibri"/>
                <a:ea typeface="Calibri"/>
                <a:cs typeface="Calibri"/>
              </a:rPr>
              <a:t>dostawcami usług logistycznych. W jaki sposób mogą zapewnić przestrzeganie </a:t>
            </a:r>
            <a:r>
              <a:rPr lang="pl" sz="1400" b="1" dirty="0">
                <a:latin typeface="Calibri"/>
                <a:ea typeface="Calibri"/>
                <a:cs typeface="Calibri"/>
              </a:rPr>
              <a:t>standardów zrównoważonego rozwoju </a:t>
            </a:r>
            <a:r>
              <a:rPr lang="pl" sz="1400" dirty="0">
                <a:latin typeface="Calibri"/>
                <a:ea typeface="Calibri"/>
                <a:cs typeface="Calibri"/>
              </a:rPr>
              <a:t>w ramach outsourcingu procesów logistycznych?</a:t>
            </a:r>
            <a:endParaRPr lang="en-US" sz="1400" dirty="0"/>
          </a:p>
          <a:p>
            <a:pPr marL="285750" indent="-285750" algn="just">
              <a:buFont typeface="Wingdings" panose="05000000000000000000" pitchFamily="2" charset="2"/>
              <a:buChar char="q"/>
            </a:pPr>
            <a:r>
              <a:rPr lang="pl" sz="1400" dirty="0">
                <a:latin typeface="Calibri"/>
                <a:ea typeface="Calibri"/>
                <a:cs typeface="Calibri"/>
              </a:rPr>
              <a:t>Wraz ze </a:t>
            </a:r>
            <a:r>
              <a:rPr lang="pl" sz="1400" b="1" dirty="0">
                <a:latin typeface="Calibri"/>
                <a:ea typeface="Calibri"/>
                <a:cs typeface="Calibri"/>
              </a:rPr>
              <a:t>wzrostem popytu w e-commerce</a:t>
            </a:r>
            <a:r>
              <a:rPr lang="pl" sz="1400" dirty="0">
                <a:latin typeface="Calibri"/>
                <a:ea typeface="Calibri"/>
                <a:cs typeface="Calibri"/>
              </a:rPr>
              <a:t>, firmy stają przed presją szybszego dostarczania produktów, zachowując jednocześnie zrównoważony rozwój. Jakie wyzwania wiążą się z równoważeniem </a:t>
            </a:r>
            <a:r>
              <a:rPr lang="pl" sz="1400" b="1" dirty="0">
                <a:latin typeface="Calibri"/>
                <a:ea typeface="Calibri"/>
                <a:cs typeface="Calibri"/>
              </a:rPr>
              <a:t>oczekiwań konsumentów co do szybkości z odpowiedzialnością za środowisko </a:t>
            </a:r>
            <a:r>
              <a:rPr lang="pl" sz="1400" dirty="0">
                <a:latin typeface="Calibri"/>
                <a:ea typeface="Calibri"/>
                <a:cs typeface="Calibri"/>
              </a:rPr>
              <a:t>?</a:t>
            </a:r>
            <a:endParaRPr lang="en-US" sz="1400" dirty="0"/>
          </a:p>
          <a:p>
            <a:pPr algn="just"/>
            <a:endParaRPr lang="en-US" sz="1050" b="1" dirty="0">
              <a:latin typeface="Calibri"/>
              <a:ea typeface="Calibri"/>
              <a:cs typeface="Calibri"/>
            </a:endParaRPr>
          </a:p>
          <a:p>
            <a:pPr algn="just"/>
            <a:endParaRPr lang="en-US" sz="1050" dirty="0">
              <a:ea typeface="Calibri"/>
              <a:cs typeface="Calibri"/>
            </a:endParaRPr>
          </a:p>
        </p:txBody>
      </p:sp>
      <p:pic>
        <p:nvPicPr>
          <p:cNvPr id="7" name="Grafik 6" descr="Ein Bild, das Muster, Quadrat, Pixel, Design enthält.&#10;&#10;Automatisch generierte Beschreibung">
            <a:extLst>
              <a:ext uri="{FF2B5EF4-FFF2-40B4-BE49-F238E27FC236}">
                <a16:creationId xmlns:a16="http://schemas.microsoft.com/office/drawing/2014/main" id="{BBA53E45-B1C4-3E9D-6841-279F2C574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23831" y="88503"/>
            <a:ext cx="1355162" cy="1355162"/>
          </a:xfrm>
          <a:prstGeom prst="rect">
            <a:avLst/>
          </a:prstGeom>
        </p:spPr>
      </p:pic>
      <p:sp>
        <p:nvSpPr>
          <p:cNvPr id="9" name="Textfeld 8">
            <a:extLst>
              <a:ext uri="{FF2B5EF4-FFF2-40B4-BE49-F238E27FC236}">
                <a16:creationId xmlns:a16="http://schemas.microsoft.com/office/drawing/2014/main" id="{3C56E48F-BD94-B8BA-039B-8B111906946B}"/>
              </a:ext>
            </a:extLst>
          </p:cNvPr>
          <p:cNvSpPr txBox="1"/>
          <p:nvPr/>
        </p:nvSpPr>
        <p:spPr>
          <a:xfrm>
            <a:off x="5464991" y="1443665"/>
            <a:ext cx="3672841" cy="584775"/>
          </a:xfrm>
          <a:prstGeom prst="rect">
            <a:avLst/>
          </a:prstGeom>
          <a:noFill/>
        </p:spPr>
        <p:txBody>
          <a:bodyPr wrap="square">
            <a:spAutoFit/>
          </a:bodyPr>
          <a:lstStyle/>
          <a:p>
            <a:pPr algn="ct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DHL Supply Chain Iberia: innowacja, doskonałość, </a:t>
            </a:r>
            <a:r>
              <a:rPr lang="pl" sz="1600" b="1"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zrównoważony rozwój</a:t>
            </a:r>
            <a:endParaRPr lang="en-GB" sz="1600" b="1">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EAD8E939-DA40-1CFC-AC6A-252D32EAA8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54538" y="-4951"/>
            <a:ext cx="3137462" cy="2001701"/>
          </a:xfrm>
          <a:prstGeom prst="rect">
            <a:avLst/>
          </a:prstGeom>
        </p:spPr>
      </p:pic>
    </p:spTree>
    <p:extLst>
      <p:ext uri="{BB962C8B-B14F-4D97-AF65-F5344CB8AC3E}">
        <p14:creationId xmlns:p14="http://schemas.microsoft.com/office/powerpoint/2010/main" val="1809345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8DE47-F233-1BCF-9463-D18341DC3832}"/>
              </a:ext>
            </a:extLst>
          </p:cNvPr>
          <p:cNvSpPr>
            <a:spLocks noGrp="1"/>
          </p:cNvSpPr>
          <p:nvPr>
            <p:ph type="body" sz="quarter" idx="16"/>
          </p:nvPr>
        </p:nvSpPr>
        <p:spPr/>
        <p:txBody>
          <a:bodyPr/>
          <a:lstStyle/>
          <a:p>
            <a:r>
              <a:rPr lang="pl"/>
              <a:t>UNILEVER – STUDIUM PRZYPADKU</a:t>
            </a:r>
          </a:p>
        </p:txBody>
      </p:sp>
      <p:pic>
        <p:nvPicPr>
          <p:cNvPr id="2" name="Grafik 1">
            <a:extLst>
              <a:ext uri="{FF2B5EF4-FFF2-40B4-BE49-F238E27FC236}">
                <a16:creationId xmlns:a16="http://schemas.microsoft.com/office/drawing/2014/main" id="{80A31CAE-F1B3-9B3B-41B7-73EF78429C9E}"/>
              </a:ext>
            </a:extLst>
          </p:cNvPr>
          <p:cNvPicPr>
            <a:picLocks noChangeAspect="1"/>
          </p:cNvPicPr>
          <p:nvPr/>
        </p:nvPicPr>
        <p:blipFill>
          <a:blip r:embed="rId2"/>
          <a:srcRect/>
          <a:stretch/>
        </p:blipFill>
        <p:spPr>
          <a:xfrm>
            <a:off x="7980138" y="115588"/>
            <a:ext cx="1345619" cy="1355162"/>
          </a:xfrm>
          <a:prstGeom prst="rect">
            <a:avLst/>
          </a:prstGeom>
        </p:spPr>
      </p:pic>
      <p:sp>
        <p:nvSpPr>
          <p:cNvPr id="5" name="Textfeld 4">
            <a:extLst>
              <a:ext uri="{FF2B5EF4-FFF2-40B4-BE49-F238E27FC236}">
                <a16:creationId xmlns:a16="http://schemas.microsoft.com/office/drawing/2014/main" id="{8185ADCB-BC94-A1DE-DBB4-B32DD3F91D89}"/>
              </a:ext>
            </a:extLst>
          </p:cNvPr>
          <p:cNvSpPr txBox="1"/>
          <p:nvPr/>
        </p:nvSpPr>
        <p:spPr>
          <a:xfrm>
            <a:off x="5464991" y="1443665"/>
            <a:ext cx="3672841" cy="584775"/>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Restart łańcucha dostaw </a:t>
            </a:r>
            <a:endParaRPr lang="en-GB"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0FF0A5A5-22BA-4E83-191C-9C971AB31BC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965322" y="88503"/>
            <a:ext cx="1794602" cy="1794602"/>
          </a:xfrm>
          <a:prstGeom prst="rect">
            <a:avLst/>
          </a:prstGeom>
        </p:spPr>
      </p:pic>
      <p:sp>
        <p:nvSpPr>
          <p:cNvPr id="11" name="Text Placeholder 3">
            <a:extLst>
              <a:ext uri="{FF2B5EF4-FFF2-40B4-BE49-F238E27FC236}">
                <a16:creationId xmlns:a16="http://schemas.microsoft.com/office/drawing/2014/main" id="{65F372CC-FDF6-3FA3-41AE-5AD4F143FEF2}"/>
              </a:ext>
            </a:extLst>
          </p:cNvPr>
          <p:cNvSpPr>
            <a:spLocks noGrp="1"/>
          </p:cNvSpPr>
          <p:nvPr>
            <p:ph type="body" sz="quarter" idx="19"/>
          </p:nvPr>
        </p:nvSpPr>
        <p:spPr>
          <a:xfrm>
            <a:off x="904856" y="2268222"/>
            <a:ext cx="10479218" cy="4399706"/>
          </a:xfrm>
        </p:spPr>
        <p:txBody>
          <a:bodyPr lIns="91440" tIns="45720" rIns="91440" bIns="45720" numCol="3" spcCol="288000" anchor="t"/>
          <a:lstStyle/>
          <a:p>
            <a:pPr marL="0" indent="0" algn="just">
              <a:lnSpc>
                <a:spcPct val="100000"/>
              </a:lnSpc>
            </a:pPr>
            <a:r>
              <a:rPr lang="pl" sz="1200" dirty="0"/>
              <a:t>Unilever to jedna z </a:t>
            </a:r>
            <a:r>
              <a:rPr lang="pl" sz="1200" b="1" dirty="0"/>
              <a:t>największych na świecie firm produkujących dobra konsumpcyjne</a:t>
            </a:r>
            <a:r>
              <a:rPr lang="pl" sz="1200" dirty="0"/>
              <a:t>, działająca w ponad 190 krajach i oferująca zróżnicowane portfolio marek obejmujących żywność, napoje, produkty do pielęgnacji domu i higieny osobistej. Firma zarządza rozległym i złożonym łańcuchem dostaw, który łączy tysiące dostawców, producentów i dystrybutorów, zapewniając płynną dostawę produktów do milionów konsumentów. </a:t>
            </a:r>
            <a:r>
              <a:rPr lang="pl" sz="1200" b="1" dirty="0"/>
              <a:t>Operacje logistyczne Unilever </a:t>
            </a:r>
            <a:r>
              <a:rPr lang="pl" sz="1200" dirty="0"/>
              <a:t>są wysoce zoptymalizowane, wykorzystując </a:t>
            </a:r>
            <a:r>
              <a:rPr lang="pl" sz="1200" b="1" dirty="0"/>
              <a:t>zaawansowane technologie cyfrowe </a:t>
            </a:r>
            <a:r>
              <a:rPr lang="pl" sz="1200" dirty="0"/>
              <a:t>w celu zwiększenia efektywności, redukcji kosztów i zapewnienia terminowych dostaw.</a:t>
            </a:r>
          </a:p>
          <a:p>
            <a:pPr marL="0" indent="0" algn="just">
              <a:lnSpc>
                <a:spcPct val="100000"/>
              </a:lnSpc>
            </a:pPr>
            <a:endParaRPr lang="en-GB" sz="1200" dirty="0"/>
          </a:p>
          <a:p>
            <a:pPr marL="0" indent="0" algn="just">
              <a:lnSpc>
                <a:spcPct val="100000"/>
              </a:lnSpc>
            </a:pPr>
            <a:r>
              <a:rPr lang="pl" sz="1200" dirty="0"/>
              <a:t>W Europie Unilever wykorzystuje </a:t>
            </a:r>
            <a:r>
              <a:rPr lang="pl" sz="1200" b="1" dirty="0"/>
              <a:t>strategicznie rozmieszczone </a:t>
            </a:r>
            <a:r>
              <a:rPr lang="pl" sz="1200" dirty="0"/>
              <a:t>centra dystrybucji, aby utrzymać responsywny i elastyczny łańcuch dostaw. Firma integruje prognozowanie popytu oparte na sztucznej inteligencji, zautomatyzowane magazynowanie i technologię blockchain, co pozwala firmie Unilever śledzić interakcje z dostawcami i zwiększać przejrzystość. Te innowacje pozwalają firmie Unilever </a:t>
            </a:r>
            <a:r>
              <a:rPr lang="pl" sz="1200" b="1" dirty="0"/>
              <a:t>dostosowywać się do zmiennego popytu konsumentów, </a:t>
            </a:r>
            <a:r>
              <a:rPr lang="pl" sz="1200" dirty="0"/>
              <a:t>minimalizując jednocześnie straty i optymalizując poziom zapasów. Jej zaawansowana </a:t>
            </a:r>
            <a:r>
              <a:rPr lang="pl" sz="1200" b="1" dirty="0"/>
              <a:t>sieć logistyczna </a:t>
            </a:r>
            <a:r>
              <a:rPr lang="pl" sz="1200" dirty="0"/>
              <a:t>obejmuje wiele rodzajów transportu, w tym transport drogowy, kolejowy, morski i lotniczy, zapewniając sprawne dotarcie produktów do sprzedawców detalicznych i konsumentów. Unilever ściśle współpracuje z zewnętrznymi dostawcami usług logistycznych i lokalnymi dystrybutorami, aby sprostać zróżnicowanym europejskim wymogom regulacyjnym i celnym, ułatwiając płynny handel transgraniczny.</a:t>
            </a:r>
          </a:p>
          <a:p>
            <a:pPr marL="0" indent="0" algn="just">
              <a:lnSpc>
                <a:spcPct val="100000"/>
              </a:lnSpc>
            </a:pPr>
            <a:endParaRPr lang="en-GB" sz="1200" dirty="0"/>
          </a:p>
          <a:p>
            <a:pPr marL="0" indent="0" algn="just">
              <a:lnSpc>
                <a:spcPct val="100000"/>
              </a:lnSpc>
            </a:pPr>
            <a:r>
              <a:rPr lang="pl" sz="1200" dirty="0"/>
              <a:t>Firma poczyniła również znaczące inwestycje w </a:t>
            </a:r>
            <a:r>
              <a:rPr lang="pl" sz="1200" b="1" dirty="0"/>
              <a:t>zrównoważony rozwój łańcucha dostaw</a:t>
            </a:r>
            <a:r>
              <a:rPr lang="pl" sz="1200" dirty="0"/>
              <a:t>, dążąc do osiągnięcia </a:t>
            </a:r>
            <a:r>
              <a:rPr lang="pl" sz="1200" b="1" dirty="0"/>
              <a:t>zerowej emisji netto </a:t>
            </a:r>
            <a:r>
              <a:rPr lang="pl" sz="1200" dirty="0"/>
              <a:t>w całym łańcuchu wartości do 2030 r. Inicjatywy takie jak </a:t>
            </a:r>
            <a:r>
              <a:rPr lang="pl" sz="1200" b="1" dirty="0"/>
              <a:t>ekologiczny transport, zakłady produkcyjne neutralne pod względem emisji dwutlenku węgla i stosowanie zrównoważonych opakowań </a:t>
            </a:r>
            <a:r>
              <a:rPr lang="pl" sz="1200" dirty="0"/>
              <a:t>pomagają Unilever zmniejszyć ślad środowiskowy. Firma wdrożyła </a:t>
            </a:r>
            <a:r>
              <a:rPr lang="pl" sz="1200" b="1" dirty="0"/>
              <a:t>cyfrowe systemy śledzenia</a:t>
            </a:r>
            <a:r>
              <a:rPr lang="pl" sz="1200" dirty="0"/>
              <a:t>, aby monitorować i optymalizować zużycie energii, a jednocześnie inwestuje w </a:t>
            </a:r>
            <a:r>
              <a:rPr lang="pl" sz="1200" b="1" dirty="0"/>
              <a:t>inicjatywy gospodarki o obiegu zamkniętym</a:t>
            </a:r>
            <a:r>
              <a:rPr lang="pl" sz="1200" dirty="0"/>
              <a:t>, które redukują ilość odpadów.</a:t>
            </a:r>
          </a:p>
          <a:p>
            <a:pPr marL="0" indent="0" algn="just">
              <a:lnSpc>
                <a:spcPct val="100000"/>
              </a:lnSpc>
            </a:pPr>
            <a:endParaRPr lang="en-GB" sz="1200" dirty="0"/>
          </a:p>
          <a:p>
            <a:pPr marL="0" indent="0" algn="just">
              <a:lnSpc>
                <a:spcPct val="100000"/>
              </a:lnSpc>
            </a:pPr>
            <a:r>
              <a:rPr lang="pl" sz="1200" dirty="0"/>
              <a:t>Unilever stoi jednak przed </a:t>
            </a:r>
            <a:r>
              <a:rPr lang="pl" sz="1200" b="1" dirty="0"/>
              <a:t>wyzwaniami</a:t>
            </a:r>
            <a:r>
              <a:rPr lang="pl" sz="1200" dirty="0"/>
              <a:t>, takimi jak wahania cen surowców, geopolityczna niepewność handlowa oraz konieczność zapewnienia zgodności dostawców z etycznymi standardami zaopatrzenia. Ponadto rosnące zapotrzebowanie na </a:t>
            </a:r>
            <a:r>
              <a:rPr lang="pl" sz="1200" b="1" dirty="0"/>
              <a:t>zrównoważone i lokalne </a:t>
            </a:r>
            <a:r>
              <a:rPr lang="pl" sz="1200" dirty="0"/>
              <a:t>składniki wywiera presję na firmę, aby stale rozwijać swoje strategie logistyczne i zaopatrzeniowe.</a:t>
            </a:r>
          </a:p>
          <a:p>
            <a:pPr indent="0" algn="just">
              <a:lnSpc>
                <a:spcPct val="100000"/>
              </a:lnSpc>
            </a:pPr>
            <a:endParaRPr lang="en-US" sz="1200" b="1" dirty="0">
              <a:ea typeface="Calibri"/>
              <a:cs typeface="Calibri"/>
            </a:endParaRPr>
          </a:p>
          <a:p>
            <a:pPr algn="just"/>
            <a:endParaRPr lang="en-US" sz="1100" dirty="0">
              <a:ea typeface="Calibri"/>
              <a:cs typeface="Calibri"/>
            </a:endParaRPr>
          </a:p>
        </p:txBody>
      </p:sp>
    </p:spTree>
    <p:extLst>
      <p:ext uri="{BB962C8B-B14F-4D97-AF65-F5344CB8AC3E}">
        <p14:creationId xmlns:p14="http://schemas.microsoft.com/office/powerpoint/2010/main" val="274870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38FCA-2E6B-A993-E655-253E3F7E56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C056C70-D832-4532-B160-A454A021EC6F}"/>
              </a:ext>
            </a:extLst>
          </p:cNvPr>
          <p:cNvSpPr>
            <a:spLocks noGrp="1"/>
          </p:cNvSpPr>
          <p:nvPr>
            <p:ph type="body" sz="quarter" idx="16"/>
          </p:nvPr>
        </p:nvSpPr>
        <p:spPr/>
        <p:txBody>
          <a:bodyPr/>
          <a:lstStyle/>
          <a:p>
            <a:r>
              <a:rPr lang="pl"/>
              <a:t>UNILEVER – STUDIUM PRZYPADKU</a:t>
            </a:r>
          </a:p>
        </p:txBody>
      </p:sp>
      <p:sp>
        <p:nvSpPr>
          <p:cNvPr id="4" name="Text Placeholder 3">
            <a:extLst>
              <a:ext uri="{FF2B5EF4-FFF2-40B4-BE49-F238E27FC236}">
                <a16:creationId xmlns:a16="http://schemas.microsoft.com/office/drawing/2014/main" id="{0509A90A-AB3D-E34A-F34D-E4609B13368F}"/>
              </a:ext>
            </a:extLst>
          </p:cNvPr>
          <p:cNvSpPr>
            <a:spLocks noGrp="1"/>
          </p:cNvSpPr>
          <p:nvPr>
            <p:ph type="body" sz="quarter" idx="19"/>
          </p:nvPr>
        </p:nvSpPr>
        <p:spPr>
          <a:xfrm>
            <a:off x="904856" y="2249177"/>
            <a:ext cx="10479218" cy="3781929"/>
          </a:xfrm>
        </p:spPr>
        <p:txBody>
          <a:bodyPr lIns="91440" tIns="45720" rIns="91440" bIns="45720" anchor="t"/>
          <a:lstStyle/>
          <a:p>
            <a:pPr algn="just"/>
            <a:r>
              <a:rPr lang="pl" sz="1400" dirty="0">
                <a:ea typeface="Calibri"/>
                <a:cs typeface="Calibri"/>
              </a:rPr>
              <a:t>Przeczytaj studium przypadku Unilever i omów potencjalne problemy logistyczne. Poniższe wskazówki mogą Ci pomóc je znaleźć:</a:t>
            </a:r>
          </a:p>
          <a:p>
            <a:pPr algn="just"/>
            <a:endParaRPr lang="en-US" sz="1400" dirty="0">
              <a:ea typeface="Calibri"/>
              <a:cs typeface="Calibri"/>
            </a:endParaRPr>
          </a:p>
          <a:p>
            <a:pPr marL="285750" indent="-285750" algn="just">
              <a:buFont typeface="Wingdings" panose="05000000000000000000" pitchFamily="2" charset="2"/>
              <a:buChar char="q"/>
            </a:pPr>
            <a:r>
              <a:rPr lang="pl" sz="1400" b="1" dirty="0">
                <a:ea typeface="Calibri"/>
                <a:cs typeface="Calibri"/>
              </a:rPr>
              <a:t>Unilever </a:t>
            </a:r>
            <a:r>
              <a:rPr lang="pl" sz="1400" dirty="0">
                <a:ea typeface="Calibri"/>
                <a:cs typeface="Calibri"/>
              </a:rPr>
              <a:t>integruje </a:t>
            </a:r>
            <a:r>
              <a:rPr lang="pl" sz="1400" b="1" dirty="0">
                <a:ea typeface="Calibri"/>
                <a:cs typeface="Calibri"/>
              </a:rPr>
              <a:t>technologię blockchain</a:t>
            </a:r>
            <a:r>
              <a:rPr lang="pl" sz="1400" dirty="0">
                <a:ea typeface="Calibri"/>
                <a:cs typeface="Calibri"/>
              </a:rPr>
              <a:t>, aby poprawić przejrzystość łańcucha dostaw i etyczne pozyskiwanie. Jakie </a:t>
            </a:r>
            <a:r>
              <a:rPr lang="pl" sz="1400" b="1" dirty="0">
                <a:ea typeface="Calibri"/>
                <a:cs typeface="Calibri"/>
              </a:rPr>
              <a:t>potencjalne bariery </a:t>
            </a:r>
            <a:r>
              <a:rPr lang="pl" sz="1400" dirty="0">
                <a:ea typeface="Calibri"/>
                <a:cs typeface="Calibri"/>
              </a:rPr>
              <a:t>(np. koszty, wdrażanie, współpraca z dostawcami) mogą utrudniać skuteczność tej cyfrowej innowacji w zwiększaniu zrównoważoności logistyki?</a:t>
            </a:r>
            <a:endParaRPr lang="en-US" sz="1400" dirty="0"/>
          </a:p>
          <a:p>
            <a:pPr marL="285750" indent="-285750" algn="just">
              <a:buFont typeface="Wingdings" panose="05000000000000000000" pitchFamily="2" charset="2"/>
              <a:buChar char="q"/>
            </a:pPr>
            <a:r>
              <a:rPr lang="pl" sz="1400" dirty="0">
                <a:ea typeface="Calibri"/>
                <a:cs typeface="Calibri"/>
              </a:rPr>
              <a:t>W jaki sposób </a:t>
            </a:r>
            <a:r>
              <a:rPr lang="pl" sz="1400" b="1" dirty="0">
                <a:ea typeface="Calibri"/>
                <a:cs typeface="Calibri"/>
              </a:rPr>
              <a:t>optymalizacja tras oparta na sztucznej inteligencji </a:t>
            </a:r>
            <a:r>
              <a:rPr lang="pl" sz="1400" dirty="0">
                <a:ea typeface="Calibri"/>
                <a:cs typeface="Calibri"/>
              </a:rPr>
              <a:t>ma pomóc firmom logistycznym, takim jak Unilever, ograniczyć emisję i jakie bariery (np. </a:t>
            </a:r>
            <a:r>
              <a:rPr lang="pl" sz="1400" b="1" dirty="0">
                <a:ea typeface="Calibri"/>
                <a:cs typeface="Calibri"/>
              </a:rPr>
              <a:t>koszty, złożoność wdrożenia, obawy dotyczące bezpieczeństwa danych </a:t>
            </a:r>
            <a:r>
              <a:rPr lang="pl" sz="1400" dirty="0">
                <a:ea typeface="Calibri"/>
                <a:cs typeface="Calibri"/>
              </a:rPr>
              <a:t>) mogą uniemożliwić powszechne przyjęcie?</a:t>
            </a:r>
            <a:endParaRPr lang="en-US" sz="1400" dirty="0"/>
          </a:p>
          <a:p>
            <a:pPr marL="285750" indent="-285750" algn="just">
              <a:buFont typeface="Wingdings" panose="05000000000000000000" pitchFamily="2" charset="2"/>
              <a:buChar char="q"/>
            </a:pPr>
            <a:r>
              <a:rPr lang="pl" sz="1400" dirty="0">
                <a:ea typeface="Calibri"/>
                <a:cs typeface="Calibri"/>
              </a:rPr>
              <a:t>Wiele firm przechodzi na </a:t>
            </a:r>
            <a:r>
              <a:rPr lang="pl" sz="1400" b="1" dirty="0">
                <a:ea typeface="Calibri"/>
                <a:cs typeface="Calibri"/>
              </a:rPr>
              <a:t>paliwa alternatywne </a:t>
            </a:r>
            <a:r>
              <a:rPr lang="pl" sz="1400" dirty="0">
                <a:ea typeface="Calibri"/>
                <a:cs typeface="Calibri"/>
              </a:rPr>
              <a:t>(np. biopaliwa, wodór, pojazdy elektryczne), aby zmniejszyć emisję dwutlenku węgla. Jakie </a:t>
            </a:r>
            <a:r>
              <a:rPr lang="pl" sz="1400" b="1" dirty="0">
                <a:ea typeface="Calibri"/>
                <a:cs typeface="Calibri"/>
              </a:rPr>
              <a:t>wyzwania logistyczne i technologiczne </a:t>
            </a:r>
            <a:r>
              <a:rPr lang="pl" sz="1400" dirty="0">
                <a:ea typeface="Calibri"/>
                <a:cs typeface="Calibri"/>
              </a:rPr>
              <a:t>wiążą się ze skalowaniem tych źródeł paliwa w ramach łańcucha dostaw?</a:t>
            </a:r>
            <a:endParaRPr lang="en-US" sz="1400" dirty="0"/>
          </a:p>
          <a:p>
            <a:pPr marL="285750" indent="-285750" algn="just">
              <a:buFont typeface="Wingdings" panose="05000000000000000000" pitchFamily="2" charset="2"/>
              <a:buChar char="q"/>
            </a:pPr>
            <a:r>
              <a:rPr lang="pl" sz="1400" dirty="0">
                <a:ea typeface="Calibri"/>
                <a:cs typeface="Calibri"/>
              </a:rPr>
              <a:t>Unilever i inne duże korporacje współpracują z </a:t>
            </a:r>
            <a:r>
              <a:rPr lang="pl" sz="1400" b="1" dirty="0">
                <a:ea typeface="Calibri"/>
                <a:cs typeface="Calibri"/>
              </a:rPr>
              <a:t>zewnętrznymi </a:t>
            </a:r>
            <a:r>
              <a:rPr lang="pl" sz="1400" dirty="0">
                <a:ea typeface="Calibri"/>
                <a:cs typeface="Calibri"/>
              </a:rPr>
              <a:t>dostawcami usług logistycznych. W jaki sposób mogą zapewnić przestrzeganie </a:t>
            </a:r>
            <a:r>
              <a:rPr lang="pl" sz="1400" b="1" dirty="0">
                <a:ea typeface="Calibri"/>
                <a:cs typeface="Calibri"/>
              </a:rPr>
              <a:t>standardów zrównoważonego rozwoju </a:t>
            </a:r>
            <a:r>
              <a:rPr lang="pl" sz="1400" dirty="0">
                <a:ea typeface="Calibri"/>
                <a:cs typeface="Calibri"/>
              </a:rPr>
              <a:t>w ramach outsourcingu procesów logistycznych?</a:t>
            </a:r>
            <a:endParaRPr lang="en-US" sz="1400" dirty="0"/>
          </a:p>
          <a:p>
            <a:pPr marL="285750" indent="-285750" algn="just">
              <a:buFont typeface="Wingdings" panose="05000000000000000000" pitchFamily="2" charset="2"/>
              <a:buChar char="q"/>
            </a:pPr>
            <a:r>
              <a:rPr lang="pl" sz="1400" dirty="0">
                <a:ea typeface="Calibri"/>
                <a:cs typeface="Calibri"/>
              </a:rPr>
              <a:t>Wraz ze </a:t>
            </a:r>
            <a:r>
              <a:rPr lang="pl" sz="1400" b="1" dirty="0">
                <a:ea typeface="Calibri"/>
                <a:cs typeface="Calibri"/>
              </a:rPr>
              <a:t>wzrostem popytu w e-commerce </a:t>
            </a:r>
            <a:r>
              <a:rPr lang="pl" sz="1400" dirty="0">
                <a:ea typeface="Calibri"/>
                <a:cs typeface="Calibri"/>
              </a:rPr>
              <a:t>, firmy stają przed presją szybszego dostarczania produktów, zachowując jednocześnie zrównoważony rozwój. Jakie wyzwania wiążą się z równoważeniem </a:t>
            </a:r>
            <a:r>
              <a:rPr lang="pl" sz="1400" b="1" dirty="0">
                <a:ea typeface="Calibri"/>
                <a:cs typeface="Calibri"/>
              </a:rPr>
              <a:t>oczekiwań konsumentów co do szybkości z odpowiedzialnością za środowisko </a:t>
            </a:r>
            <a:r>
              <a:rPr lang="pl" sz="1400" dirty="0">
                <a:ea typeface="Calibri"/>
                <a:cs typeface="Calibri"/>
              </a:rPr>
              <a:t>?</a:t>
            </a:r>
            <a:endParaRPr lang="en-US" sz="1400" dirty="0"/>
          </a:p>
        </p:txBody>
      </p:sp>
      <p:pic>
        <p:nvPicPr>
          <p:cNvPr id="2" name="Grafik 1">
            <a:extLst>
              <a:ext uri="{FF2B5EF4-FFF2-40B4-BE49-F238E27FC236}">
                <a16:creationId xmlns:a16="http://schemas.microsoft.com/office/drawing/2014/main" id="{4EDA8655-C98E-8523-2743-4AD868089D67}"/>
              </a:ext>
            </a:extLst>
          </p:cNvPr>
          <p:cNvPicPr>
            <a:picLocks noChangeAspect="1"/>
          </p:cNvPicPr>
          <p:nvPr/>
        </p:nvPicPr>
        <p:blipFill>
          <a:blip r:embed="rId2"/>
          <a:srcRect/>
          <a:stretch/>
        </p:blipFill>
        <p:spPr>
          <a:xfrm>
            <a:off x="8065516" y="81123"/>
            <a:ext cx="1345619" cy="1355162"/>
          </a:xfrm>
          <a:prstGeom prst="rect">
            <a:avLst/>
          </a:prstGeom>
        </p:spPr>
      </p:pic>
      <p:sp>
        <p:nvSpPr>
          <p:cNvPr id="5" name="Textfeld 4">
            <a:extLst>
              <a:ext uri="{FF2B5EF4-FFF2-40B4-BE49-F238E27FC236}">
                <a16:creationId xmlns:a16="http://schemas.microsoft.com/office/drawing/2014/main" id="{C176F49F-DD46-E5E3-9580-EE8A9FF3A037}"/>
              </a:ext>
            </a:extLst>
          </p:cNvPr>
          <p:cNvSpPr txBox="1"/>
          <p:nvPr/>
        </p:nvSpPr>
        <p:spPr>
          <a:xfrm>
            <a:off x="5464991" y="1443665"/>
            <a:ext cx="3672841" cy="584775"/>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Restart łańcucha dostaw </a:t>
            </a:r>
            <a:endParaRPr lang="en-GB"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Grafik 7">
            <a:extLst>
              <a:ext uri="{FF2B5EF4-FFF2-40B4-BE49-F238E27FC236}">
                <a16:creationId xmlns:a16="http://schemas.microsoft.com/office/drawing/2014/main" id="{0E2794DE-DBED-7465-E071-B0933B04B3A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965322" y="88503"/>
            <a:ext cx="1794602" cy="1794602"/>
          </a:xfrm>
          <a:prstGeom prst="rect">
            <a:avLst/>
          </a:prstGeom>
        </p:spPr>
      </p:pic>
    </p:spTree>
    <p:extLst>
      <p:ext uri="{BB962C8B-B14F-4D97-AF65-F5344CB8AC3E}">
        <p14:creationId xmlns:p14="http://schemas.microsoft.com/office/powerpoint/2010/main" val="1000034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8DE47-F233-1BCF-9463-D18341DC3832}"/>
              </a:ext>
            </a:extLst>
          </p:cNvPr>
          <p:cNvSpPr>
            <a:spLocks noGrp="1"/>
          </p:cNvSpPr>
          <p:nvPr>
            <p:ph type="body" sz="quarter" idx="16"/>
          </p:nvPr>
        </p:nvSpPr>
        <p:spPr/>
        <p:txBody>
          <a:bodyPr/>
          <a:lstStyle/>
          <a:p>
            <a:r>
              <a:rPr lang="pl"/>
              <a:t>H&amp;M – STUDIUM PRZYPADKU</a:t>
            </a:r>
          </a:p>
        </p:txBody>
      </p:sp>
      <p:pic>
        <p:nvPicPr>
          <p:cNvPr id="6" name="Grafik 5">
            <a:extLst>
              <a:ext uri="{FF2B5EF4-FFF2-40B4-BE49-F238E27FC236}">
                <a16:creationId xmlns:a16="http://schemas.microsoft.com/office/drawing/2014/main" id="{85239EE0-16CD-E8BF-F101-6507AE1B27A0}"/>
              </a:ext>
            </a:extLst>
          </p:cNvPr>
          <p:cNvPicPr>
            <a:picLocks noChangeAspect="1"/>
          </p:cNvPicPr>
          <p:nvPr/>
        </p:nvPicPr>
        <p:blipFill>
          <a:blip r:embed="rId2"/>
          <a:srcRect/>
          <a:stretch/>
        </p:blipFill>
        <p:spPr>
          <a:xfrm>
            <a:off x="7301411" y="115588"/>
            <a:ext cx="1345619" cy="1355162"/>
          </a:xfrm>
          <a:prstGeom prst="rect">
            <a:avLst/>
          </a:prstGeom>
        </p:spPr>
      </p:pic>
      <p:sp>
        <p:nvSpPr>
          <p:cNvPr id="7" name="Textfeld 6">
            <a:extLst>
              <a:ext uri="{FF2B5EF4-FFF2-40B4-BE49-F238E27FC236}">
                <a16:creationId xmlns:a16="http://schemas.microsoft.com/office/drawing/2014/main" id="{B427CCA5-8EFA-3F73-DA4C-509FA54389B3}"/>
              </a:ext>
            </a:extLst>
          </p:cNvPr>
          <p:cNvSpPr txBox="1"/>
          <p:nvPr/>
        </p:nvSpPr>
        <p:spPr>
          <a:xfrm>
            <a:off x="5464991" y="1443665"/>
            <a:ext cx="3672841" cy="584775"/>
          </a:xfrm>
          <a:prstGeom prst="rect">
            <a:avLst/>
          </a:prstGeom>
          <a:noFill/>
        </p:spPr>
        <p:txBody>
          <a:bodyPr wrap="square">
            <a:spAutoFit/>
          </a:bodyPr>
          <a:lstStyle/>
          <a:p>
            <a:pPr algn="ct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H&amp;M </a:t>
            </a:r>
            <a:r>
              <a:rPr lang="pl" sz="1600" b="1"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zmniejsza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ślad węglowy </a:t>
            </a:r>
            <a:r>
              <a:rPr lang="pl" sz="1600" b="1"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dzięki dostawom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Maersk Eco </a:t>
            </a:r>
            <a:r>
              <a:rPr lang="pl" sz="1600" b="1"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Delivery</a:t>
            </a:r>
            <a:endParaRPr lang="en-GB" sz="1600" b="1">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6C5BC2D0-8A55-43E7-4FA9-E242449D05C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48669" y="153799"/>
            <a:ext cx="2420809" cy="1635499"/>
          </a:xfrm>
          <a:prstGeom prst="rect">
            <a:avLst/>
          </a:prstGeom>
        </p:spPr>
      </p:pic>
      <p:sp>
        <p:nvSpPr>
          <p:cNvPr id="12" name="Text Placeholder 3">
            <a:extLst>
              <a:ext uri="{FF2B5EF4-FFF2-40B4-BE49-F238E27FC236}">
                <a16:creationId xmlns:a16="http://schemas.microsoft.com/office/drawing/2014/main" id="{F885D6AD-86C8-5014-D189-304C46879DAD}"/>
              </a:ext>
            </a:extLst>
          </p:cNvPr>
          <p:cNvSpPr>
            <a:spLocks noGrp="1"/>
          </p:cNvSpPr>
          <p:nvPr>
            <p:ph type="body" sz="quarter" idx="19"/>
          </p:nvPr>
        </p:nvSpPr>
        <p:spPr>
          <a:xfrm>
            <a:off x="904856" y="2268222"/>
            <a:ext cx="10479218" cy="4081207"/>
          </a:xfrm>
        </p:spPr>
        <p:txBody>
          <a:bodyPr lIns="91440" tIns="45720" rIns="91440" bIns="45720" numCol="3" spcCol="288000" anchor="t"/>
          <a:lstStyle/>
          <a:p>
            <a:pPr marL="0" indent="0" algn="just">
              <a:lnSpc>
                <a:spcPct val="100000"/>
              </a:lnSpc>
            </a:pPr>
            <a:r>
              <a:rPr lang="pl" sz="1200" dirty="0"/>
              <a:t>H&amp;M to jeden z </a:t>
            </a:r>
            <a:r>
              <a:rPr lang="pl" sz="1200" b="1" dirty="0"/>
              <a:t>największych na świecie sprzedawców detalicznych odzieży</a:t>
            </a:r>
            <a:r>
              <a:rPr lang="pl" sz="1200" dirty="0"/>
              <a:t>, znany z rozległej, globalnej obecności i modelu biznesowego opartego na szybkiej modzie. Firma działa w ponad 70 krajach i zarządza złożoną siecią logistyczną, aby zapewnić swoim </a:t>
            </a:r>
            <a:r>
              <a:rPr lang="pl" sz="1200" b="1" dirty="0"/>
              <a:t>sklepom i kanałom e-commerce </a:t>
            </a:r>
            <a:r>
              <a:rPr lang="pl" sz="1200" dirty="0"/>
              <a:t>stały dopływ modnej i niedrogiej odzieży. </a:t>
            </a:r>
            <a:r>
              <a:rPr lang="pl" sz="1200" b="1" dirty="0"/>
              <a:t>Wydajność</a:t>
            </a:r>
            <a:r>
              <a:rPr lang="pl" sz="1200" dirty="0"/>
              <a:t> </a:t>
            </a:r>
            <a:r>
              <a:rPr lang="pl" sz="1200" b="1" dirty="0"/>
              <a:t>logistyki H&amp;M </a:t>
            </a:r>
            <a:r>
              <a:rPr lang="pl" sz="1200" dirty="0"/>
              <a:t>odgrywa kluczową rolę w utrzymaniu szybkości i elastyczności, niezbędnych w branży fast fashion.</a:t>
            </a:r>
          </a:p>
          <a:p>
            <a:pPr marL="0" indent="0" algn="just">
              <a:lnSpc>
                <a:spcPct val="100000"/>
              </a:lnSpc>
            </a:pPr>
            <a:endParaRPr lang="en-GB" sz="1200" dirty="0"/>
          </a:p>
          <a:p>
            <a:pPr marL="0" indent="0" algn="just">
              <a:lnSpc>
                <a:spcPct val="100000"/>
              </a:lnSpc>
            </a:pPr>
            <a:r>
              <a:rPr lang="pl" sz="1200" dirty="0"/>
              <a:t>W Europie H&amp;M strategicznie lokalizuje </a:t>
            </a:r>
            <a:r>
              <a:rPr lang="pl" sz="1200" b="1" dirty="0"/>
              <a:t>centra logistyczne </a:t>
            </a:r>
            <a:r>
              <a:rPr lang="pl" sz="1200" dirty="0"/>
              <a:t>blisko kluczowych rynków, wykorzystując </a:t>
            </a:r>
            <a:r>
              <a:rPr lang="pl" sz="1200" b="1" dirty="0"/>
              <a:t>zautomatyzowane systemy sortowania </a:t>
            </a:r>
            <a:r>
              <a:rPr lang="pl" sz="1200" dirty="0"/>
              <a:t>i </a:t>
            </a:r>
            <a:r>
              <a:rPr lang="pl" sz="1200" b="1" dirty="0"/>
              <a:t>planowanie logistyczne oparte na sztucznej inteligencji</a:t>
            </a:r>
            <a:r>
              <a:rPr lang="pl" sz="1200" dirty="0"/>
              <a:t>, aby usprawnić dystrybucję. Dzięki śledzeniu zapasów w czasie rzeczywistym, analityce predykcyjnej i prognozowaniu popytu opartemu na danych, H&amp;M może </a:t>
            </a:r>
            <a:r>
              <a:rPr lang="pl" sz="1200" b="1" dirty="0"/>
              <a:t>dynamicznie dostosowywać poziom zapasów </a:t>
            </a:r>
            <a:r>
              <a:rPr lang="pl" sz="1200" dirty="0"/>
              <a:t>i </a:t>
            </a:r>
            <a:r>
              <a:rPr lang="pl" sz="1200" b="1" dirty="0"/>
              <a:t>unikać nadprodukcji</a:t>
            </a:r>
            <a:r>
              <a:rPr lang="pl" sz="1200" dirty="0"/>
              <a:t>. Infrastruktura logistyczna firmy </a:t>
            </a:r>
            <a:r>
              <a:rPr lang="pl" sz="1200" b="1" dirty="0"/>
              <a:t>obejmuje regionalne centra dystrybucyjne</a:t>
            </a:r>
            <a:r>
              <a:rPr lang="pl" sz="1200" dirty="0"/>
              <a:t>, które pełnią funkcję kluczowych węzłów zarówno dla uzupełniania zapasów w sklepach stacjonarnych, jak i realizacji zamówień e-commerce, zapewniając </a:t>
            </a:r>
            <a:r>
              <a:rPr lang="pl" sz="1200" b="1" dirty="0"/>
              <a:t>szybkie terminy dostaw na całym kontynencie</a:t>
            </a:r>
            <a:r>
              <a:rPr lang="pl" sz="1200" dirty="0"/>
              <a:t>. Zdolność H&amp;M do równoważenia ekonomicznego transportu masowego z potrzebą szybkiej dostawy na ostatnim etapie odgrywa kluczową rolę w </a:t>
            </a:r>
            <a:r>
              <a:rPr lang="pl" sz="1200" b="1" dirty="0"/>
              <a:t>efektywności łańcucha dostaw</a:t>
            </a:r>
            <a:r>
              <a:rPr lang="pl" sz="1200" dirty="0"/>
              <a:t>.</a:t>
            </a:r>
          </a:p>
          <a:p>
            <a:pPr marL="0" indent="0" algn="just">
              <a:lnSpc>
                <a:spcPct val="100000"/>
              </a:lnSpc>
            </a:pPr>
            <a:r>
              <a:rPr lang="pl" sz="1200" dirty="0"/>
              <a:t>Zrównoważony rozwój jest kluczowym priorytetem dla H&amp;M, ponieważ firma aktywnie dąży do </a:t>
            </a:r>
            <a:r>
              <a:rPr lang="pl" sz="1200" b="1" dirty="0"/>
              <a:t>zmniejszenia wpływu swojego łańcucha dostaw na środowisko </a:t>
            </a:r>
            <a:r>
              <a:rPr lang="pl" sz="1200" dirty="0"/>
              <a:t>poprzez stosowanie alternatywnych metod transportu, opakowań o niskim wpływie na środowisko oraz programów recyklingu w obiegu zamkniętym. Firma zobowiązała się do osiągnięcia </a:t>
            </a:r>
            <a:r>
              <a:rPr lang="pl" sz="1200" b="1" dirty="0"/>
              <a:t>pozytywnego wpływu na klimat do 2040 roku </a:t>
            </a:r>
            <a:r>
              <a:rPr lang="pl" sz="1200" dirty="0"/>
              <a:t>i wdrożyła szereg inicjatyw, takich jak </a:t>
            </a:r>
            <a:r>
              <a:rPr lang="pl" sz="1200" b="1" dirty="0"/>
              <a:t>ograniczenie zużycia wody </a:t>
            </a:r>
            <a:r>
              <a:rPr lang="pl" sz="1200" dirty="0"/>
              <a:t>w produkcji tekstyliów oraz </a:t>
            </a:r>
            <a:r>
              <a:rPr lang="pl" sz="1200" b="1" dirty="0"/>
              <a:t>pozyskiwanie zrównoważonych materiałów</a:t>
            </a:r>
            <a:r>
              <a:rPr lang="pl" sz="1200" dirty="0"/>
              <a:t>.</a:t>
            </a:r>
          </a:p>
          <a:p>
            <a:pPr marL="0" indent="0" algn="just">
              <a:lnSpc>
                <a:spcPct val="100000"/>
              </a:lnSpc>
            </a:pPr>
            <a:endParaRPr lang="en-GB" sz="1200" dirty="0"/>
          </a:p>
          <a:p>
            <a:pPr marL="0" indent="0" algn="just">
              <a:lnSpc>
                <a:spcPct val="100000"/>
              </a:lnSpc>
            </a:pPr>
            <a:r>
              <a:rPr lang="pl" sz="1200" dirty="0"/>
              <a:t>Jednak </a:t>
            </a:r>
            <a:r>
              <a:rPr lang="pl" sz="1200" b="1" dirty="0"/>
              <a:t>model szybkiej mody </a:t>
            </a:r>
            <a:r>
              <a:rPr lang="pl" sz="1200" dirty="0"/>
              <a:t>z natury stwarza </a:t>
            </a:r>
            <a:r>
              <a:rPr lang="pl" sz="1200" b="1" dirty="0"/>
              <a:t>wyzwania </a:t>
            </a:r>
            <a:r>
              <a:rPr lang="pl" sz="1200" dirty="0"/>
              <a:t>w osiągnięciu pełnej zrównoważoności, ponieważ wysoka rotacja i częste wprowadzanie produktów na rynek wymagają </a:t>
            </a:r>
            <a:r>
              <a:rPr lang="pl" sz="1200" b="1" dirty="0"/>
              <a:t>ciągłych dostosowań logistycznych</a:t>
            </a:r>
            <a:r>
              <a:rPr lang="pl" sz="1200" dirty="0"/>
              <a:t>. Ponadto H&amp;M stoi przed wyzwaniami operacyjnymi związanymi z </a:t>
            </a:r>
            <a:r>
              <a:rPr lang="pl" sz="1200" b="1" dirty="0"/>
              <a:t>równoważeniem zarządzania zapasami w systemie just-in-time </a:t>
            </a:r>
            <a:r>
              <a:rPr lang="pl" sz="1200" dirty="0"/>
              <a:t>z nieprzewidywalnymi wahaniami trendów w modzie i zachowaniami konsumentów, co może prowadzić do nieefektywności w magazynowaniu i dystrybucji.</a:t>
            </a:r>
          </a:p>
          <a:p>
            <a:pPr indent="0" algn="just">
              <a:lnSpc>
                <a:spcPct val="100000"/>
              </a:lnSpc>
            </a:pPr>
            <a:endParaRPr lang="en-US" sz="1200" b="1" dirty="0">
              <a:ea typeface="Calibri"/>
              <a:cs typeface="Calibri"/>
            </a:endParaRPr>
          </a:p>
          <a:p>
            <a:pPr algn="just"/>
            <a:endParaRPr lang="en-US" sz="1100" dirty="0">
              <a:ea typeface="Calibri"/>
              <a:cs typeface="Calibri"/>
            </a:endParaRPr>
          </a:p>
        </p:txBody>
      </p:sp>
    </p:spTree>
    <p:extLst>
      <p:ext uri="{BB962C8B-B14F-4D97-AF65-F5344CB8AC3E}">
        <p14:creationId xmlns:p14="http://schemas.microsoft.com/office/powerpoint/2010/main" val="2304274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3E84-E154-7D98-F310-89F9222D78C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00EB03D-35A8-C2F4-C617-44B4E57E0064}"/>
              </a:ext>
            </a:extLst>
          </p:cNvPr>
          <p:cNvSpPr>
            <a:spLocks noGrp="1"/>
          </p:cNvSpPr>
          <p:nvPr>
            <p:ph type="body" sz="quarter" idx="16"/>
          </p:nvPr>
        </p:nvSpPr>
        <p:spPr/>
        <p:txBody>
          <a:bodyPr/>
          <a:lstStyle/>
          <a:p>
            <a:r>
              <a:rPr lang="pl"/>
              <a:t>H&amp;M – STUDIUM PRZYPADKU</a:t>
            </a:r>
          </a:p>
        </p:txBody>
      </p:sp>
      <p:sp>
        <p:nvSpPr>
          <p:cNvPr id="4" name="Text Placeholder 3">
            <a:extLst>
              <a:ext uri="{FF2B5EF4-FFF2-40B4-BE49-F238E27FC236}">
                <a16:creationId xmlns:a16="http://schemas.microsoft.com/office/drawing/2014/main" id="{BE5772DE-8782-B225-8449-1BD6F3326B48}"/>
              </a:ext>
            </a:extLst>
          </p:cNvPr>
          <p:cNvSpPr>
            <a:spLocks noGrp="1"/>
          </p:cNvSpPr>
          <p:nvPr>
            <p:ph type="body" sz="quarter" idx="19"/>
          </p:nvPr>
        </p:nvSpPr>
        <p:spPr/>
        <p:txBody>
          <a:bodyPr lIns="91440" tIns="45720" rIns="91440" bIns="45720" anchor="t"/>
          <a:lstStyle/>
          <a:p>
            <a:pPr algn="just"/>
            <a:r>
              <a:rPr lang="pl" sz="1400" dirty="0">
                <a:ea typeface="Calibri"/>
                <a:cs typeface="Calibri"/>
              </a:rPr>
              <a:t>Przeczytaj studium przypadku H&amp;M i omów potencjalne problemy logistyczne. Poniższe wskazówki mogą Ci pomóc je znaleźć:</a:t>
            </a:r>
          </a:p>
          <a:p>
            <a:pPr algn="just"/>
            <a:endParaRPr lang="en-US" sz="1400" dirty="0">
              <a:ea typeface="Calibri"/>
              <a:cs typeface="Calibri"/>
            </a:endParaRPr>
          </a:p>
          <a:p>
            <a:pPr marL="285750" indent="-285750" algn="just">
              <a:buFont typeface="Wingdings" panose="05000000000000000000" pitchFamily="2" charset="2"/>
              <a:buChar char="q"/>
            </a:pPr>
            <a:r>
              <a:rPr lang="pl" sz="1400" b="1" dirty="0">
                <a:ea typeface="Calibri"/>
                <a:cs typeface="Calibri"/>
              </a:rPr>
              <a:t>H&amp;M </a:t>
            </a:r>
            <a:r>
              <a:rPr lang="pl" sz="1400" dirty="0">
                <a:ea typeface="Calibri"/>
                <a:cs typeface="Calibri"/>
              </a:rPr>
              <a:t>angażuje się w </a:t>
            </a:r>
            <a:r>
              <a:rPr lang="pl" sz="1400" b="1" dirty="0">
                <a:ea typeface="Calibri"/>
                <a:cs typeface="Calibri"/>
              </a:rPr>
              <a:t>recykling w obiegu zamkniętym </a:t>
            </a:r>
            <a:r>
              <a:rPr lang="pl" sz="1400" dirty="0">
                <a:ea typeface="Calibri"/>
                <a:cs typeface="Calibri"/>
              </a:rPr>
              <a:t>i zrównoważone pozyskiwanie tekstyliów. W jaki sposób operacje logistyczne mogą wspierać ten cel, jednocześnie utrzymując </a:t>
            </a:r>
            <a:r>
              <a:rPr lang="pl" sz="1400" b="1" dirty="0">
                <a:ea typeface="Calibri"/>
                <a:cs typeface="Calibri"/>
              </a:rPr>
              <a:t>szybkie cykle produkcyjne i minimalizując emisje związane z transportem</a:t>
            </a:r>
            <a:r>
              <a:rPr lang="pl" sz="1400" dirty="0">
                <a:ea typeface="Calibri"/>
                <a:cs typeface="Calibri"/>
              </a:rPr>
              <a:t>?</a:t>
            </a:r>
            <a:endParaRPr lang="en-US" sz="1400" dirty="0"/>
          </a:p>
          <a:p>
            <a:pPr marL="285750" indent="-285750" algn="just">
              <a:buFont typeface="Wingdings" panose="05000000000000000000" pitchFamily="2" charset="2"/>
              <a:buChar char="q"/>
            </a:pPr>
            <a:r>
              <a:rPr lang="pl" sz="1400" dirty="0">
                <a:ea typeface="Calibri"/>
                <a:cs typeface="Calibri"/>
              </a:rPr>
              <a:t>W jaki sposób </a:t>
            </a:r>
            <a:r>
              <a:rPr lang="pl" sz="1400" b="1" dirty="0">
                <a:ea typeface="Calibri"/>
                <a:cs typeface="Calibri"/>
              </a:rPr>
              <a:t>optymalizacja tras oparta na sztucznej inteligencji </a:t>
            </a:r>
            <a:r>
              <a:rPr lang="pl" sz="1400" dirty="0">
                <a:ea typeface="Calibri"/>
                <a:cs typeface="Calibri"/>
              </a:rPr>
              <a:t>ma pomóc firmom logistycznym, takim jak H&amp;M, ograniczyć emisję, a jakie bariery (np. </a:t>
            </a:r>
            <a:r>
              <a:rPr lang="pl" sz="1400" b="1" dirty="0">
                <a:ea typeface="Calibri"/>
                <a:cs typeface="Calibri"/>
              </a:rPr>
              <a:t>koszty, złożoność wdrożenia, obawy dotyczące bezpieczeństwa danych </a:t>
            </a:r>
            <a:r>
              <a:rPr lang="pl" sz="1400" dirty="0">
                <a:ea typeface="Calibri"/>
                <a:cs typeface="Calibri"/>
              </a:rPr>
              <a:t>) mogą uniemożliwić powszechne przyjęcie?</a:t>
            </a:r>
            <a:endParaRPr lang="en-US" sz="1400" dirty="0"/>
          </a:p>
          <a:p>
            <a:pPr marL="285750" indent="-285750" algn="just">
              <a:buFont typeface="Wingdings" panose="05000000000000000000" pitchFamily="2" charset="2"/>
              <a:buChar char="q"/>
            </a:pPr>
            <a:r>
              <a:rPr lang="pl" sz="1400" dirty="0">
                <a:ea typeface="Calibri"/>
                <a:cs typeface="Calibri"/>
              </a:rPr>
              <a:t>Wiele firm przechodzi na </a:t>
            </a:r>
            <a:r>
              <a:rPr lang="pl" sz="1400" b="1" dirty="0">
                <a:ea typeface="Calibri"/>
                <a:cs typeface="Calibri"/>
              </a:rPr>
              <a:t>paliwa alternatywne </a:t>
            </a:r>
            <a:r>
              <a:rPr lang="pl" sz="1400" dirty="0">
                <a:ea typeface="Calibri"/>
                <a:cs typeface="Calibri"/>
              </a:rPr>
              <a:t>(np. biopaliwa, wodór, pojazdy elektryczne), aby zmniejszyć emisję dwutlenku węgla. Jakie </a:t>
            </a:r>
            <a:r>
              <a:rPr lang="pl" sz="1400" b="1" dirty="0">
                <a:ea typeface="Calibri"/>
                <a:cs typeface="Calibri"/>
              </a:rPr>
              <a:t>wyzwania logistyczne i technologiczne </a:t>
            </a:r>
            <a:r>
              <a:rPr lang="pl" sz="1400" dirty="0">
                <a:ea typeface="Calibri"/>
                <a:cs typeface="Calibri"/>
              </a:rPr>
              <a:t>wiążą się ze skalowaniem tych źródeł paliwa w ramach łańcucha dostaw?</a:t>
            </a:r>
            <a:endParaRPr lang="en-US" sz="1400" dirty="0"/>
          </a:p>
          <a:p>
            <a:pPr marL="285750" indent="-285750" algn="just">
              <a:buFont typeface="Wingdings" panose="05000000000000000000" pitchFamily="2" charset="2"/>
              <a:buChar char="q"/>
            </a:pPr>
            <a:r>
              <a:rPr lang="pl" sz="1400" dirty="0">
                <a:ea typeface="Calibri"/>
                <a:cs typeface="Calibri"/>
              </a:rPr>
              <a:t>Duże korporacje często współpracują z </a:t>
            </a:r>
            <a:r>
              <a:rPr lang="pl" sz="1400" b="1" dirty="0">
                <a:ea typeface="Calibri"/>
                <a:cs typeface="Calibri"/>
              </a:rPr>
              <a:t>zewnętrznymi </a:t>
            </a:r>
            <a:r>
              <a:rPr lang="pl" sz="1400" dirty="0">
                <a:ea typeface="Calibri"/>
                <a:cs typeface="Calibri"/>
              </a:rPr>
              <a:t>dostawcami usług logistycznych. W jaki sposób mogą zapewnić przestrzeganie </a:t>
            </a:r>
            <a:r>
              <a:rPr lang="pl" sz="1400" b="1" dirty="0">
                <a:ea typeface="Calibri"/>
                <a:cs typeface="Calibri"/>
              </a:rPr>
              <a:t>standardów zrównoważonego rozwoju </a:t>
            </a:r>
            <a:r>
              <a:rPr lang="pl" sz="1400" dirty="0">
                <a:ea typeface="Calibri"/>
                <a:cs typeface="Calibri"/>
              </a:rPr>
              <a:t>w ramach outsourcingu procesów logistycznych?</a:t>
            </a:r>
            <a:endParaRPr lang="en-US" sz="1400" dirty="0"/>
          </a:p>
          <a:p>
            <a:pPr marL="285750" indent="-285750" algn="just">
              <a:buFont typeface="Wingdings" panose="05000000000000000000" pitchFamily="2" charset="2"/>
              <a:buChar char="q"/>
            </a:pPr>
            <a:r>
              <a:rPr lang="pl" sz="1400" dirty="0">
                <a:ea typeface="Calibri"/>
                <a:cs typeface="Calibri"/>
              </a:rPr>
              <a:t>Wraz ze </a:t>
            </a:r>
            <a:r>
              <a:rPr lang="pl" sz="1400" b="1" dirty="0">
                <a:ea typeface="Calibri"/>
                <a:cs typeface="Calibri"/>
              </a:rPr>
              <a:t>wzrostem popytu w e-commerce </a:t>
            </a:r>
            <a:r>
              <a:rPr lang="pl" sz="1400" dirty="0">
                <a:ea typeface="Calibri"/>
                <a:cs typeface="Calibri"/>
              </a:rPr>
              <a:t>, firmy stają przed presją szybszego dostarczania produktów, zachowując jednocześnie zrównoważony rozwój. Jakie wyzwania wiążą się z równoważeniem </a:t>
            </a:r>
            <a:r>
              <a:rPr lang="pl" sz="1400" b="1" dirty="0">
                <a:ea typeface="Calibri"/>
                <a:cs typeface="Calibri"/>
              </a:rPr>
              <a:t>oczekiwań konsumentów co do szybkości z odpowiedzialnością za środowisko </a:t>
            </a:r>
            <a:r>
              <a:rPr lang="pl" sz="1400" dirty="0">
                <a:ea typeface="Calibri"/>
                <a:cs typeface="Calibri"/>
              </a:rPr>
              <a:t>?</a:t>
            </a:r>
            <a:endParaRPr lang="en-US" sz="1400" dirty="0"/>
          </a:p>
        </p:txBody>
      </p:sp>
      <p:pic>
        <p:nvPicPr>
          <p:cNvPr id="6" name="Grafik 5">
            <a:extLst>
              <a:ext uri="{FF2B5EF4-FFF2-40B4-BE49-F238E27FC236}">
                <a16:creationId xmlns:a16="http://schemas.microsoft.com/office/drawing/2014/main" id="{D91AC6BE-3F85-16C5-9B5A-1A1380433FAE}"/>
              </a:ext>
            </a:extLst>
          </p:cNvPr>
          <p:cNvPicPr>
            <a:picLocks noChangeAspect="1"/>
          </p:cNvPicPr>
          <p:nvPr/>
        </p:nvPicPr>
        <p:blipFill>
          <a:blip r:embed="rId2"/>
          <a:srcRect/>
          <a:stretch/>
        </p:blipFill>
        <p:spPr>
          <a:xfrm>
            <a:off x="7617646" y="88503"/>
            <a:ext cx="1345619" cy="1355162"/>
          </a:xfrm>
          <a:prstGeom prst="rect">
            <a:avLst/>
          </a:prstGeom>
        </p:spPr>
      </p:pic>
      <p:sp>
        <p:nvSpPr>
          <p:cNvPr id="7" name="Textfeld 6">
            <a:extLst>
              <a:ext uri="{FF2B5EF4-FFF2-40B4-BE49-F238E27FC236}">
                <a16:creationId xmlns:a16="http://schemas.microsoft.com/office/drawing/2014/main" id="{91FDF310-BB16-8E39-8912-B9AF88142622}"/>
              </a:ext>
            </a:extLst>
          </p:cNvPr>
          <p:cNvSpPr txBox="1"/>
          <p:nvPr/>
        </p:nvSpPr>
        <p:spPr>
          <a:xfrm>
            <a:off x="5464991" y="1443665"/>
            <a:ext cx="3672841" cy="584775"/>
          </a:xfrm>
          <a:prstGeom prst="rect">
            <a:avLst/>
          </a:prstGeom>
          <a:noFill/>
        </p:spPr>
        <p:txBody>
          <a:bodyPr wrap="square">
            <a:spAutoFit/>
          </a:bodyPr>
          <a:lstStyle/>
          <a:p>
            <a:pPr algn="ct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H&amp;M zmniejsza ślad węglowy dzięki dostawom ekologicznym</a:t>
            </a:r>
            <a:endParaRPr lang="en-GB" sz="1600" b="1">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2A6846F1-C274-BAFD-7D07-08A10B6D7D2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548669" y="153799"/>
            <a:ext cx="2420809" cy="1635499"/>
          </a:xfrm>
          <a:prstGeom prst="rect">
            <a:avLst/>
          </a:prstGeom>
        </p:spPr>
      </p:pic>
    </p:spTree>
    <p:extLst>
      <p:ext uri="{BB962C8B-B14F-4D97-AF65-F5344CB8AC3E}">
        <p14:creationId xmlns:p14="http://schemas.microsoft.com/office/powerpoint/2010/main" val="143831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98DE47-F233-1BCF-9463-D18341DC3832}"/>
              </a:ext>
            </a:extLst>
          </p:cNvPr>
          <p:cNvSpPr>
            <a:spLocks noGrp="1"/>
          </p:cNvSpPr>
          <p:nvPr>
            <p:ph type="body" sz="quarter" idx="16"/>
          </p:nvPr>
        </p:nvSpPr>
        <p:spPr/>
        <p:txBody>
          <a:bodyPr/>
          <a:lstStyle/>
          <a:p>
            <a:r>
              <a:rPr lang="pl"/>
              <a:t>TESLA – STUDIUM PRZYPADKU</a:t>
            </a:r>
          </a:p>
        </p:txBody>
      </p:sp>
      <p:pic>
        <p:nvPicPr>
          <p:cNvPr id="2" name="Grafik 1">
            <a:extLst>
              <a:ext uri="{FF2B5EF4-FFF2-40B4-BE49-F238E27FC236}">
                <a16:creationId xmlns:a16="http://schemas.microsoft.com/office/drawing/2014/main" id="{CE983A6D-271C-9F19-4B9C-5CF8ABBE084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826521" y="129903"/>
            <a:ext cx="1345619" cy="1345619"/>
          </a:xfrm>
          <a:prstGeom prst="rect">
            <a:avLst/>
          </a:prstGeom>
        </p:spPr>
      </p:pic>
      <p:sp>
        <p:nvSpPr>
          <p:cNvPr id="5" name="Textfeld 4">
            <a:extLst>
              <a:ext uri="{FF2B5EF4-FFF2-40B4-BE49-F238E27FC236}">
                <a16:creationId xmlns:a16="http://schemas.microsoft.com/office/drawing/2014/main" id="{F9B9B32B-ED9A-22CB-5D4A-89A4B4B2EC10}"/>
              </a:ext>
            </a:extLst>
          </p:cNvPr>
          <p:cNvSpPr txBox="1"/>
          <p:nvPr/>
        </p:nvSpPr>
        <p:spPr>
          <a:xfrm>
            <a:off x="5464991" y="1443665"/>
            <a:ext cx="3672841" cy="584775"/>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Niesamowita </a:t>
            </a:r>
            <a:r>
              <a:rPr lang="pl" sz="1600" b="1" dirty="0"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logistyka</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pl" sz="1600" b="1" dirty="0" err="1">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Z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Gigafabryki Tesli!</a:t>
            </a:r>
            <a:endParaRPr lang="en-GB"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Grafik 6">
            <a:extLst>
              <a:ext uri="{FF2B5EF4-FFF2-40B4-BE49-F238E27FC236}">
                <a16:creationId xmlns:a16="http://schemas.microsoft.com/office/drawing/2014/main" id="{8FBC88AD-CA3D-61B8-D3E2-3162F678B8C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099935" y="88503"/>
            <a:ext cx="1215522" cy="1757551"/>
          </a:xfrm>
          <a:prstGeom prst="rect">
            <a:avLst/>
          </a:prstGeom>
        </p:spPr>
      </p:pic>
      <p:sp>
        <p:nvSpPr>
          <p:cNvPr id="10" name="Text Placeholder 3">
            <a:extLst>
              <a:ext uri="{FF2B5EF4-FFF2-40B4-BE49-F238E27FC236}">
                <a16:creationId xmlns:a16="http://schemas.microsoft.com/office/drawing/2014/main" id="{1ABA0C74-A3FE-337C-84DC-6CCBB3D3B1F7}"/>
              </a:ext>
            </a:extLst>
          </p:cNvPr>
          <p:cNvSpPr>
            <a:spLocks noGrp="1"/>
          </p:cNvSpPr>
          <p:nvPr>
            <p:ph type="body" sz="quarter" idx="19"/>
          </p:nvPr>
        </p:nvSpPr>
        <p:spPr>
          <a:xfrm>
            <a:off x="904856" y="2268222"/>
            <a:ext cx="10479218" cy="3781929"/>
          </a:xfrm>
        </p:spPr>
        <p:txBody>
          <a:bodyPr lIns="91440" tIns="45720" rIns="91440" bIns="45720" numCol="3" spcCol="288000" anchor="t"/>
          <a:lstStyle/>
          <a:p>
            <a:pPr marL="0" indent="0" algn="just">
              <a:lnSpc>
                <a:spcPct val="100000"/>
              </a:lnSpc>
            </a:pPr>
            <a:r>
              <a:rPr lang="pl" sz="1200" dirty="0"/>
              <a:t>Tesla to </a:t>
            </a:r>
            <a:r>
              <a:rPr lang="pl" sz="1200" b="1" dirty="0"/>
              <a:t>wiodący producent pojazdów elektrycznych</a:t>
            </a:r>
            <a:r>
              <a:rPr lang="pl" sz="1200" dirty="0"/>
              <a:t>, znany z innowacyjności w technologii motoryzacyjnej i zaangażowania w zrównoważony rozwój. Firma zrewolucjonizowała branżę motoryzacyjną, integrując w swojej działalności </a:t>
            </a:r>
            <a:r>
              <a:rPr lang="pl" sz="1200" b="1" dirty="0"/>
              <a:t>najnowocześniejszą technologię akumulatorów</a:t>
            </a:r>
            <a:r>
              <a:rPr lang="pl" sz="1200" dirty="0"/>
              <a:t>, </a:t>
            </a:r>
            <a:r>
              <a:rPr lang="pl" sz="1200" b="1" dirty="0"/>
              <a:t>możliwości autonomicznej jazdy </a:t>
            </a:r>
            <a:r>
              <a:rPr lang="pl" sz="1200" dirty="0"/>
              <a:t>oraz </a:t>
            </a:r>
            <a:r>
              <a:rPr lang="pl" sz="1200" b="1" dirty="0"/>
              <a:t>rozwiązania z zakresu energii odnawialnej</a:t>
            </a:r>
            <a:r>
              <a:rPr lang="pl" sz="1200" dirty="0"/>
              <a:t>. Sieć logistyczna Tesli jest integralną częścią jej sukcesu, ponieważ musi zarządzać </a:t>
            </a:r>
            <a:r>
              <a:rPr lang="pl" sz="1200" b="1" dirty="0"/>
              <a:t>złożonymi operacjami łańcucha dostaw </a:t>
            </a:r>
            <a:r>
              <a:rPr lang="pl" sz="1200" dirty="0"/>
              <a:t>na wielu kontynentach, aby pozyskiwać kluczowe materiały, produkować pojazdy i sprawnie dostarczać je klientom.</a:t>
            </a:r>
          </a:p>
          <a:p>
            <a:pPr marL="0" indent="0" algn="just">
              <a:lnSpc>
                <a:spcPct val="100000"/>
              </a:lnSpc>
            </a:pPr>
            <a:endParaRPr lang="en-GB" sz="1200" dirty="0"/>
          </a:p>
          <a:p>
            <a:pPr marL="0" indent="0" algn="just">
              <a:lnSpc>
                <a:spcPct val="100000"/>
              </a:lnSpc>
            </a:pPr>
            <a:r>
              <a:rPr lang="pl" sz="1200" dirty="0"/>
              <a:t>W Europie Tesla wzmocniła swoje możliwości logistyczne poprzez </a:t>
            </a:r>
            <a:r>
              <a:rPr lang="pl" sz="1200" b="1" dirty="0"/>
              <a:t>utworzenie Gigafactory Berlin</a:t>
            </a:r>
            <a:r>
              <a:rPr lang="pl" sz="1200" dirty="0"/>
              <a:t>, co pozwoliło na zmniejszenie zależności od transportu dalekobieżnego i usprawnienie efektywności produkcji. </a:t>
            </a:r>
            <a:r>
              <a:rPr lang="pl" sz="1200" b="1" dirty="0"/>
              <a:t>Lokalizując produkcję</a:t>
            </a:r>
            <a:r>
              <a:rPr lang="pl" sz="1200" dirty="0"/>
              <a:t>, Tesla znacząco skróciła czas realizacji zamówień i koszty transportu, co pozwoliło jej </a:t>
            </a:r>
            <a:r>
              <a:rPr lang="pl" sz="1200" b="1" dirty="0"/>
              <a:t>efektywniej skalować działalność na rynku europejskim</a:t>
            </a:r>
            <a:r>
              <a:rPr lang="pl" sz="1200" dirty="0"/>
              <a:t>. Firma wykorzystuje </a:t>
            </a:r>
            <a:r>
              <a:rPr lang="pl" sz="1200" b="1" dirty="0"/>
              <a:t>analitykę łańcucha dostaw opartą na sztucznej inteligencji</a:t>
            </a:r>
            <a:r>
              <a:rPr lang="pl" sz="1200" dirty="0"/>
              <a:t>, </a:t>
            </a:r>
            <a:r>
              <a:rPr lang="pl" sz="1200" b="1" dirty="0"/>
              <a:t>optymalizację tras w czasie rzeczywistym </a:t>
            </a:r>
            <a:r>
              <a:rPr lang="pl" sz="1200" dirty="0"/>
              <a:t>oraz </a:t>
            </a:r>
            <a:r>
              <a:rPr lang="pl" sz="1200" b="1" dirty="0"/>
              <a:t>produkcję w systemie just-in-time, </a:t>
            </a:r>
            <a:r>
              <a:rPr lang="pl" sz="1200" dirty="0"/>
              <a:t>aby łagodzić zakłócenia w łańcuchu dostaw i przyspieszać dostawy. </a:t>
            </a:r>
            <a:r>
              <a:rPr lang="pl" sz="1200" b="1" dirty="0"/>
              <a:t>Pionowo zintegrowane podejście Tesli</a:t>
            </a:r>
            <a:r>
              <a:rPr lang="pl" sz="1200" dirty="0"/>
              <a:t>, obejmujące własną produkcję akumulatorów i bezpośrednią dystrybucję pojazdów, pozwala jej zachować </a:t>
            </a:r>
            <a:r>
              <a:rPr lang="pl" sz="1200" b="1" dirty="0"/>
              <a:t>ściślejszą kontrolę </a:t>
            </a:r>
            <a:r>
              <a:rPr lang="pl" sz="1200" dirty="0"/>
              <a:t>nad łańcuchem dostaw w porównaniu z tradycyjnymi producentami samochodów.</a:t>
            </a:r>
          </a:p>
          <a:p>
            <a:pPr marL="0" indent="0" algn="just">
              <a:lnSpc>
                <a:spcPct val="100000"/>
              </a:lnSpc>
            </a:pPr>
            <a:r>
              <a:rPr lang="pl" sz="1200" dirty="0"/>
              <a:t>Tesla stawia również na </a:t>
            </a:r>
            <a:r>
              <a:rPr lang="pl" sz="1200" b="1" dirty="0"/>
              <a:t>zrównoważony rozwój</a:t>
            </a:r>
            <a:r>
              <a:rPr lang="pl" sz="1200" dirty="0"/>
              <a:t>, pozyskując materiały lokalnie, inwestując w energooszczędne metody produkcji i opracowując programy recyklingu baterii, aby </a:t>
            </a:r>
            <a:r>
              <a:rPr lang="pl" sz="1200" b="1" dirty="0"/>
              <a:t>zminimalizować wpływ na środowisko</a:t>
            </a:r>
            <a:r>
              <a:rPr lang="pl" sz="1200" dirty="0"/>
              <a:t>.</a:t>
            </a:r>
            <a:endParaRPr lang="en-GB" sz="1200" dirty="0"/>
          </a:p>
          <a:p>
            <a:pPr marL="0" indent="0" algn="just">
              <a:lnSpc>
                <a:spcPct val="100000"/>
              </a:lnSpc>
            </a:pPr>
            <a:r>
              <a:rPr lang="pl" sz="1200" dirty="0"/>
              <a:t>Firma wdrożyła </a:t>
            </a:r>
            <a:r>
              <a:rPr lang="pl" sz="1200" b="1" dirty="0"/>
              <a:t>odnawialne źródła energii </a:t>
            </a:r>
            <a:r>
              <a:rPr lang="pl" sz="1200" dirty="0"/>
              <a:t>w swoich gigafabrykach i stale pracuje nad </a:t>
            </a:r>
            <a:r>
              <a:rPr lang="pl" sz="1200" b="1" dirty="0"/>
              <a:t>zmniejszeniem zależności od metali ziem rzadkich </a:t>
            </a:r>
            <a:r>
              <a:rPr lang="pl" sz="1200" dirty="0"/>
              <a:t>w produkcji akumulatorów.</a:t>
            </a:r>
          </a:p>
          <a:p>
            <a:pPr marL="0" indent="0" algn="just">
              <a:lnSpc>
                <a:spcPct val="100000"/>
              </a:lnSpc>
            </a:pPr>
            <a:endParaRPr lang="en-GB" sz="1200" dirty="0"/>
          </a:p>
          <a:p>
            <a:pPr marL="0" indent="0" algn="just">
              <a:lnSpc>
                <a:spcPct val="100000"/>
              </a:lnSpc>
            </a:pPr>
            <a:r>
              <a:rPr lang="pl" sz="1200" dirty="0"/>
              <a:t>Tesla stoi jednak przed </a:t>
            </a:r>
            <a:r>
              <a:rPr lang="pl" sz="1200" b="1" dirty="0"/>
              <a:t>wyzwaniami logistycznymi</a:t>
            </a:r>
            <a:r>
              <a:rPr lang="pl" sz="1200" dirty="0"/>
              <a:t>, takimi jak niedobory półprzewodników, wahania cen surowców oraz konieczność dalszego rozwoju infrastruktury, aby wspierać rosnącą obecność na rynku. </a:t>
            </a:r>
            <a:r>
              <a:rPr lang="pl" sz="1200" b="1" dirty="0"/>
              <a:t>Model sprzedaży bezpośredniej firmy</a:t>
            </a:r>
            <a:r>
              <a:rPr lang="pl" sz="1200" dirty="0"/>
              <a:t>, choć innowacyjny, wiąże się z dodatkowymi trudnościami logistycznymi, ponieważ Tesla musi </a:t>
            </a:r>
            <a:r>
              <a:rPr lang="pl" sz="1200" b="1" dirty="0"/>
              <a:t>samodzielnie zarządzać dostawami pojazdów, </a:t>
            </a:r>
            <a:r>
              <a:rPr lang="pl" sz="1200" dirty="0"/>
              <a:t>zamiast polegać na zewnętrznych dealerach. Pomimo tych przeszkód, Tesla nadal się rozwija, udoskonalając swoje operacje logistyczne, aby wspierać ambitne plany rozwoju w Europie i poza nią.</a:t>
            </a:r>
          </a:p>
        </p:txBody>
      </p:sp>
    </p:spTree>
    <p:extLst>
      <p:ext uri="{BB962C8B-B14F-4D97-AF65-F5344CB8AC3E}">
        <p14:creationId xmlns:p14="http://schemas.microsoft.com/office/powerpoint/2010/main" val="260847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14">
            <a:extLst>
              <a:ext uri="{FF2B5EF4-FFF2-40B4-BE49-F238E27FC236}">
                <a16:creationId xmlns:a16="http://schemas.microsoft.com/office/drawing/2014/main" id="{93B8B6A2-68AE-E363-E110-145DF0E68D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4BCA7494-017B-CC48-9BEC-8F31D90E2329}"/>
              </a:ext>
            </a:extLst>
          </p:cNvPr>
          <p:cNvSpPr>
            <a:spLocks noGrp="1"/>
          </p:cNvSpPr>
          <p:nvPr>
            <p:ph type="body" sz="quarter" idx="18"/>
          </p:nvPr>
        </p:nvSpPr>
        <p:spPr>
          <a:xfrm>
            <a:off x="4667250" y="2131275"/>
            <a:ext cx="6819900" cy="3473925"/>
          </a:xfrm>
        </p:spPr>
        <p:txBody>
          <a:bodyPr/>
          <a:lstStyle/>
          <a:p>
            <a:pPr marL="0" lvl="0" indent="0" algn="just">
              <a:lnSpc>
                <a:spcPct val="100000"/>
              </a:lnSpc>
            </a:pPr>
            <a:r>
              <a:rPr lang="pl-PL" sz="2000" noProof="0" dirty="0">
                <a:solidFill>
                  <a:srgbClr val="FFFFFF"/>
                </a:solidFill>
                <a:latin typeface="Open Sans"/>
                <a:ea typeface="Open Sans"/>
                <a:cs typeface="Open Sans"/>
                <a:sym typeface="Open Sans"/>
              </a:rPr>
              <a:t>Misją projektu EARTH jest wzmocnienie nacisku na zrównoważony rozwój w logistyce poprzez integrację podejść cyfrowych z praktykami zarządzania innowacjami.</a:t>
            </a:r>
          </a:p>
          <a:p>
            <a:pPr marL="0" lvl="0" indent="0" algn="just">
              <a:lnSpc>
                <a:spcPct val="100000"/>
              </a:lnSpc>
            </a:pPr>
            <a:r>
              <a:rPr lang="pl-PL" sz="2000" noProof="0" dirty="0">
                <a:solidFill>
                  <a:srgbClr val="FFFFFF"/>
                </a:solidFill>
                <a:latin typeface="Open Sans"/>
                <a:ea typeface="Open Sans"/>
                <a:cs typeface="Open Sans"/>
                <a:sym typeface="Open Sans"/>
              </a:rPr>
              <a:t>Aby zrealizować cele projektu, kompleksowe ramy edukacyjne oraz otwarte zasoby edukacyjne (OER) uwzględniają cele zrównoważonego rozwoju (</a:t>
            </a:r>
            <a:r>
              <a:rPr lang="pl-PL" sz="2000" noProof="0" dirty="0" err="1">
                <a:solidFill>
                  <a:srgbClr val="FFFFFF"/>
                </a:solidFill>
                <a:latin typeface="Open Sans"/>
                <a:ea typeface="Open Sans"/>
                <a:cs typeface="Open Sans"/>
                <a:sym typeface="Open Sans"/>
              </a:rPr>
              <a:t>SDGs</a:t>
            </a:r>
            <a:r>
              <a:rPr lang="pl-PL" sz="2000" noProof="0" dirty="0">
                <a:solidFill>
                  <a:srgbClr val="FFFFFF"/>
                </a:solidFill>
                <a:latin typeface="Open Sans"/>
                <a:ea typeface="Open Sans"/>
                <a:cs typeface="Open Sans"/>
                <a:sym typeface="Open Sans"/>
              </a:rPr>
              <a:t>) i zrównoważony rozwój w zarządzaniu innowacjami w operacjach logistycznych, oferując zorganizowane i nowatorskie podejście do osiągania celów zrównoważonego rozwoju.</a:t>
            </a:r>
          </a:p>
        </p:txBody>
      </p:sp>
      <p:sp>
        <p:nvSpPr>
          <p:cNvPr id="13" name="Rectangle 12">
            <a:extLst>
              <a:ext uri="{FF2B5EF4-FFF2-40B4-BE49-F238E27FC236}">
                <a16:creationId xmlns:a16="http://schemas.microsoft.com/office/drawing/2014/main" id="{F5B3DF5B-B659-D26B-965C-36176B3B9B03}"/>
              </a:ext>
            </a:extLst>
          </p:cNvPr>
          <p:cNvSpPr/>
          <p:nvPr/>
        </p:nvSpPr>
        <p:spPr>
          <a:xfrm>
            <a:off x="3926747" y="1252799"/>
            <a:ext cx="5192509"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14" name="TextBox 13">
            <a:extLst>
              <a:ext uri="{FF2B5EF4-FFF2-40B4-BE49-F238E27FC236}">
                <a16:creationId xmlns:a16="http://schemas.microsoft.com/office/drawing/2014/main" id="{789EB091-9909-434F-09BC-37EEDA80CBFB}"/>
              </a:ext>
            </a:extLst>
          </p:cNvPr>
          <p:cNvSpPr txBox="1"/>
          <p:nvPr/>
        </p:nvSpPr>
        <p:spPr>
          <a:xfrm>
            <a:off x="4110770" y="1305097"/>
            <a:ext cx="5008487" cy="646331"/>
          </a:xfrm>
          <a:prstGeom prst="rect">
            <a:avLst/>
          </a:prstGeom>
          <a:noFill/>
        </p:spPr>
        <p:txBody>
          <a:bodyPr wrap="none" rtlCol="0">
            <a:spAutoFit/>
          </a:bodyPr>
          <a:lstStyle/>
          <a:p>
            <a:pPr algn="l" rtl="0"/>
            <a:r>
              <a:rPr lang="pl-PL" sz="3600" b="1" spc="324" noProof="0" dirty="0">
                <a:solidFill>
                  <a:schemeClr val="bg1"/>
                </a:solidFill>
                <a:latin typeface="Calibri" panose="020F0502020204030204" pitchFamily="34" charset="0"/>
                <a:cs typeface="Calibri" panose="020F0502020204030204" pitchFamily="34" charset="0"/>
              </a:rPr>
              <a:t>O NASZYM PROJEKCIE</a:t>
            </a:r>
          </a:p>
        </p:txBody>
      </p:sp>
      <p:sp>
        <p:nvSpPr>
          <p:cNvPr id="6" name="Freeform 5">
            <a:extLst>
              <a:ext uri="{FF2B5EF4-FFF2-40B4-BE49-F238E27FC236}">
                <a16:creationId xmlns:a16="http://schemas.microsoft.com/office/drawing/2014/main" id="{F8C66793-2EC9-51EF-45DD-DA3FB13BBF09}"/>
              </a:ext>
            </a:extLst>
          </p:cNvPr>
          <p:cNvSpPr/>
          <p:nvPr/>
        </p:nvSpPr>
        <p:spPr>
          <a:xfrm rot="11124034">
            <a:off x="-3948435" y="1490712"/>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pPr algn="l" rtl="0"/>
            <a:endParaRPr lang="pl-PL" noProof="0" dirty="0"/>
          </a:p>
        </p:txBody>
      </p:sp>
      <p:sp>
        <p:nvSpPr>
          <p:cNvPr id="7" name="Freeform 6">
            <a:extLst>
              <a:ext uri="{FF2B5EF4-FFF2-40B4-BE49-F238E27FC236}">
                <a16:creationId xmlns:a16="http://schemas.microsoft.com/office/drawing/2014/main" id="{3F30ABA5-E35D-9388-BF2D-D906C926D845}"/>
              </a:ext>
            </a:extLst>
          </p:cNvPr>
          <p:cNvSpPr/>
          <p:nvPr/>
        </p:nvSpPr>
        <p:spPr>
          <a:xfrm>
            <a:off x="11240341" y="2187202"/>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pPr algn="l" rtl="0"/>
            <a:endParaRPr lang="pl-PL" noProof="0" dirty="0"/>
          </a:p>
        </p:txBody>
      </p:sp>
      <p:sp>
        <p:nvSpPr>
          <p:cNvPr id="2" name="TextBox 1">
            <a:extLst>
              <a:ext uri="{FF2B5EF4-FFF2-40B4-BE49-F238E27FC236}">
                <a16:creationId xmlns:a16="http://schemas.microsoft.com/office/drawing/2014/main" id="{59F713B4-9139-0A89-55D8-C6F50F3BD13A}"/>
              </a:ext>
            </a:extLst>
          </p:cNvPr>
          <p:cNvSpPr txBox="1"/>
          <p:nvPr/>
        </p:nvSpPr>
        <p:spPr>
          <a:xfrm>
            <a:off x="4592382" y="5964708"/>
            <a:ext cx="6996199" cy="682816"/>
          </a:xfrm>
          <a:prstGeom prst="rect">
            <a:avLst/>
          </a:prstGeom>
          <a:noFill/>
        </p:spPr>
        <p:txBody>
          <a:bodyPr wrap="square">
            <a:spAutoFit/>
          </a:bodyPr>
          <a:lstStyle/>
          <a:p>
            <a:pPr lvl="0" algn="just">
              <a:lnSpc>
                <a:spcPts val="1620"/>
              </a:lnSpc>
            </a:pPr>
            <a:r>
              <a:rPr lang="pl-PL" sz="700" i="1" noProof="0" dirty="0">
                <a:solidFill>
                  <a:srgbClr val="173965"/>
                </a:solidFill>
                <a:latin typeface="Open Sans Italics"/>
                <a:ea typeface="Open Sans Italics"/>
                <a:cs typeface="Open Sans Italics"/>
                <a:sym typeface="Open Sans Italics"/>
              </a:rPr>
              <a:t>Niniejszy otwarty zasób edukacyjny dotyczący uczenia się opartego na problemie, stanowiący część projektu partnerstwa współpracy Erasmus+ „Etyczny i odpowiedzialny transport i obsługa”, został opracowany i zrealizowany przez </a:t>
            </a:r>
            <a:r>
              <a:rPr lang="pl-PL" sz="700" i="1" noProof="0" dirty="0" err="1">
                <a:solidFill>
                  <a:srgbClr val="173965"/>
                </a:solidFill>
                <a:latin typeface="Open Sans Italics"/>
                <a:ea typeface="Open Sans Italics"/>
                <a:cs typeface="Open Sans Italics"/>
                <a:sym typeface="Open Sans Italics"/>
              </a:rPr>
              <a:t>Maynarę</a:t>
            </a:r>
            <a:r>
              <a:rPr lang="pl-PL" sz="700" i="1" noProof="0" dirty="0">
                <a:solidFill>
                  <a:srgbClr val="173965"/>
                </a:solidFill>
                <a:latin typeface="Open Sans Italics"/>
                <a:ea typeface="Open Sans Italics"/>
                <a:cs typeface="Open Sans Italics"/>
                <a:sym typeface="Open Sans Italics"/>
              </a:rPr>
              <a:t> </a:t>
            </a:r>
            <a:r>
              <a:rPr lang="pl-PL" sz="700" i="1" noProof="0" dirty="0" err="1">
                <a:solidFill>
                  <a:srgbClr val="173965"/>
                </a:solidFill>
                <a:latin typeface="Open Sans Italics"/>
                <a:ea typeface="Open Sans Italics"/>
                <a:cs typeface="Open Sans Italics"/>
                <a:sym typeface="Open Sans Italics"/>
              </a:rPr>
              <a:t>Furquim</a:t>
            </a:r>
            <a:r>
              <a:rPr lang="pl-PL" sz="700" i="1" noProof="0" dirty="0">
                <a:solidFill>
                  <a:srgbClr val="173965"/>
                </a:solidFill>
                <a:latin typeface="Open Sans Italics"/>
                <a:ea typeface="Open Sans Italics"/>
                <a:cs typeface="Open Sans Italics"/>
                <a:sym typeface="Open Sans Italics"/>
              </a:rPr>
              <a:t> oraz Paulę </a:t>
            </a:r>
            <a:r>
              <a:rPr lang="pl-PL" sz="700" i="1" noProof="0" dirty="0" err="1">
                <a:solidFill>
                  <a:srgbClr val="173965"/>
                </a:solidFill>
                <a:latin typeface="Open Sans Italics"/>
                <a:ea typeface="Open Sans Italics"/>
                <a:cs typeface="Open Sans Italics"/>
                <a:sym typeface="Open Sans Italics"/>
              </a:rPr>
              <a:t>Schüppenhauer</a:t>
            </a:r>
            <a:r>
              <a:rPr lang="pl-PL" sz="700" i="1" noProof="0" dirty="0">
                <a:solidFill>
                  <a:srgbClr val="173965"/>
                </a:solidFill>
                <a:latin typeface="Open Sans Italics"/>
                <a:ea typeface="Open Sans Italics"/>
                <a:cs typeface="Open Sans Italics"/>
                <a:sym typeface="Open Sans Italics"/>
              </a:rPr>
              <a:t> z Uniwersytetu Nauk Stosowanych FH </a:t>
            </a:r>
            <a:r>
              <a:rPr lang="pl-PL" sz="700" i="1" noProof="0" dirty="0" err="1">
                <a:solidFill>
                  <a:srgbClr val="173965"/>
                </a:solidFill>
                <a:latin typeface="Open Sans Italics"/>
                <a:ea typeface="Open Sans Italics"/>
                <a:cs typeface="Open Sans Italics"/>
                <a:sym typeface="Open Sans Italics"/>
              </a:rPr>
              <a:t>Münster</a:t>
            </a:r>
            <a:r>
              <a:rPr lang="pl-PL" sz="700" i="1" noProof="0" dirty="0">
                <a:solidFill>
                  <a:srgbClr val="173965"/>
                </a:solidFill>
                <a:latin typeface="Open Sans Italics"/>
                <a:ea typeface="Open Sans Italics"/>
                <a:cs typeface="Open Sans Italics"/>
                <a:sym typeface="Open Sans Italics"/>
              </a:rPr>
              <a:t> we współpracy z partnerstwem projektu EARTH.</a:t>
            </a:r>
          </a:p>
        </p:txBody>
      </p:sp>
    </p:spTree>
    <p:extLst>
      <p:ext uri="{BB962C8B-B14F-4D97-AF65-F5344CB8AC3E}">
        <p14:creationId xmlns:p14="http://schemas.microsoft.com/office/powerpoint/2010/main" val="3599686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29B41-9713-0DB9-3962-DC647FA11A5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E30AE9A-7441-A5D3-7F2D-53D0FFB46BE8}"/>
              </a:ext>
            </a:extLst>
          </p:cNvPr>
          <p:cNvSpPr>
            <a:spLocks noGrp="1"/>
          </p:cNvSpPr>
          <p:nvPr>
            <p:ph type="body" sz="quarter" idx="16"/>
          </p:nvPr>
        </p:nvSpPr>
        <p:spPr/>
        <p:txBody>
          <a:bodyPr/>
          <a:lstStyle/>
          <a:p>
            <a:r>
              <a:rPr lang="pl"/>
              <a:t>TESLA – STUDIUM PRZYPADKU</a:t>
            </a:r>
          </a:p>
        </p:txBody>
      </p:sp>
      <p:sp>
        <p:nvSpPr>
          <p:cNvPr id="4" name="Text Placeholder 3">
            <a:extLst>
              <a:ext uri="{FF2B5EF4-FFF2-40B4-BE49-F238E27FC236}">
                <a16:creationId xmlns:a16="http://schemas.microsoft.com/office/drawing/2014/main" id="{153C2DDE-5365-A725-A35A-8A63C7673895}"/>
              </a:ext>
            </a:extLst>
          </p:cNvPr>
          <p:cNvSpPr>
            <a:spLocks noGrp="1"/>
          </p:cNvSpPr>
          <p:nvPr>
            <p:ph type="body" sz="quarter" idx="19"/>
          </p:nvPr>
        </p:nvSpPr>
        <p:spPr>
          <a:xfrm>
            <a:off x="904856" y="2172513"/>
            <a:ext cx="10479218" cy="3781929"/>
          </a:xfrm>
        </p:spPr>
        <p:txBody>
          <a:bodyPr lIns="91440" tIns="45720" rIns="91440" bIns="45720" anchor="t"/>
          <a:lstStyle/>
          <a:p>
            <a:pPr marL="0" indent="0" algn="just"/>
            <a:r>
              <a:rPr lang="pl" sz="1400" dirty="0">
                <a:ea typeface="Calibri"/>
                <a:cs typeface="Calibri"/>
              </a:rPr>
              <a:t>Przeczytaj studium przypadku Tesli i omów potencjalne problemy logistyczne. Poniższe wskazówki mogą Ci pomóc je znaleźć:</a:t>
            </a:r>
          </a:p>
          <a:p>
            <a:pPr marL="0" indent="0" algn="just"/>
            <a:endParaRPr lang="en-US" sz="1400" dirty="0">
              <a:ea typeface="Calibri"/>
              <a:cs typeface="Calibri"/>
            </a:endParaRPr>
          </a:p>
          <a:p>
            <a:pPr marL="285750" indent="-285750" algn="just">
              <a:buFont typeface="Wingdings" panose="05000000000000000000" pitchFamily="2" charset="2"/>
              <a:buChar char="q"/>
            </a:pPr>
            <a:r>
              <a:rPr lang="pl" sz="1400" dirty="0">
                <a:ea typeface="Calibri"/>
                <a:cs typeface="Calibri"/>
              </a:rPr>
              <a:t>Model sprzedaży bezpośredniej </a:t>
            </a:r>
            <a:r>
              <a:rPr lang="pl" sz="1400" b="1" dirty="0">
                <a:ea typeface="Calibri"/>
                <a:cs typeface="Calibri"/>
              </a:rPr>
              <a:t>Tesli eliminuje tradycyjnych dealerów, co zmusza firmę do samodzielnego zarządzania dostawami pojazdów</a:t>
            </a:r>
            <a:r>
              <a:rPr lang="pl" sz="1400" dirty="0">
                <a:ea typeface="Calibri"/>
                <a:cs typeface="Calibri"/>
              </a:rPr>
              <a:t>. Jakie wyzwania logistyczne i związane ze zrównoważonym rozwojem wiążą się </a:t>
            </a:r>
            <a:r>
              <a:rPr lang="pl" sz="1400" b="1" dirty="0">
                <a:ea typeface="Calibri"/>
                <a:cs typeface="Calibri"/>
              </a:rPr>
              <a:t>z efektywnym dostarczaniem pojazdów elektrycznych przy jednoczesnym zmniejszaniu śladu węglowego</a:t>
            </a:r>
            <a:r>
              <a:rPr lang="pl" sz="1400" dirty="0">
                <a:ea typeface="Calibri"/>
                <a:cs typeface="Calibri"/>
              </a:rPr>
              <a:t>?</a:t>
            </a:r>
            <a:endParaRPr lang="en-US" sz="1400" dirty="0"/>
          </a:p>
          <a:p>
            <a:pPr marL="285750" indent="-285750" algn="just">
              <a:buFont typeface="Wingdings" panose="05000000000000000000" pitchFamily="2" charset="2"/>
              <a:buChar char="q"/>
            </a:pPr>
            <a:r>
              <a:rPr lang="pl" sz="1400" dirty="0">
                <a:ea typeface="Calibri"/>
                <a:cs typeface="Calibri"/>
              </a:rPr>
              <a:t>W jaki sposób </a:t>
            </a:r>
            <a:r>
              <a:rPr lang="pl" sz="1400" b="1" dirty="0">
                <a:ea typeface="Calibri"/>
                <a:cs typeface="Calibri"/>
              </a:rPr>
              <a:t>optymalizacja tras oparta na sztucznej inteligencji </a:t>
            </a:r>
            <a:r>
              <a:rPr lang="pl" sz="1400" dirty="0">
                <a:ea typeface="Calibri"/>
                <a:cs typeface="Calibri"/>
              </a:rPr>
              <a:t>ma pomóc firmom logistycznym, takim jak Tesla, ograniczyć emisję, a jakie bariery (np. </a:t>
            </a:r>
            <a:r>
              <a:rPr lang="pl" sz="1400" b="1" dirty="0">
                <a:ea typeface="Calibri"/>
                <a:cs typeface="Calibri"/>
              </a:rPr>
              <a:t>koszty, złożoność wdrożenia, obawy dotyczące bezpieczeństwa danych </a:t>
            </a:r>
            <a:r>
              <a:rPr lang="pl" sz="1400" dirty="0">
                <a:ea typeface="Calibri"/>
                <a:cs typeface="Calibri"/>
              </a:rPr>
              <a:t>) mogą uniemożliwić powszechne przyjęcie?</a:t>
            </a:r>
            <a:endParaRPr lang="en-US" sz="1400" dirty="0"/>
          </a:p>
          <a:p>
            <a:pPr marL="285750" indent="-285750" algn="just">
              <a:buFont typeface="Wingdings" panose="05000000000000000000" pitchFamily="2" charset="2"/>
              <a:buChar char="q"/>
            </a:pPr>
            <a:r>
              <a:rPr lang="pl" sz="1400" dirty="0">
                <a:ea typeface="Calibri"/>
                <a:cs typeface="Calibri"/>
              </a:rPr>
              <a:t>Wiele firm przechodzi na </a:t>
            </a:r>
            <a:r>
              <a:rPr lang="pl" sz="1400" b="1" dirty="0">
                <a:ea typeface="Calibri"/>
                <a:cs typeface="Calibri"/>
              </a:rPr>
              <a:t>rozwiązania alternatywne</a:t>
            </a:r>
            <a:r>
              <a:rPr lang="pl" sz="1400" dirty="0">
                <a:ea typeface="Calibri"/>
                <a:cs typeface="Calibri"/>
              </a:rPr>
              <a:t> </a:t>
            </a:r>
            <a:r>
              <a:rPr lang="pl" sz="1400" b="1" dirty="0">
                <a:ea typeface="Calibri"/>
                <a:cs typeface="Calibri"/>
              </a:rPr>
              <a:t>paliwa </a:t>
            </a:r>
            <a:r>
              <a:rPr lang="pl" sz="1400" dirty="0">
                <a:ea typeface="Calibri"/>
                <a:cs typeface="Calibri"/>
              </a:rPr>
              <a:t>(np. biopaliwa, wodór, pojazdy elektryczne) w celu redukcji emisji dwutlenku węgla. Jakie są </a:t>
            </a:r>
            <a:r>
              <a:rPr lang="pl" sz="1400" b="1" dirty="0">
                <a:ea typeface="Calibri"/>
                <a:cs typeface="Calibri"/>
              </a:rPr>
              <a:t>wyzwania logistyczne i technologiczne </a:t>
            </a:r>
            <a:r>
              <a:rPr lang="pl" sz="1400" dirty="0">
                <a:ea typeface="Calibri"/>
                <a:cs typeface="Calibri"/>
              </a:rPr>
              <a:t>związane ze skalowaniem tych źródeł paliwa w operacjach łańcucha dostaw?</a:t>
            </a:r>
            <a:endParaRPr lang="en-US" sz="1400" dirty="0"/>
          </a:p>
          <a:p>
            <a:pPr marL="285750" indent="-285750" algn="just">
              <a:buFont typeface="Wingdings" panose="05000000000000000000" pitchFamily="2" charset="2"/>
              <a:buChar char="q"/>
            </a:pPr>
            <a:r>
              <a:rPr lang="pl" sz="1400" dirty="0">
                <a:ea typeface="Calibri"/>
                <a:cs typeface="Calibri"/>
              </a:rPr>
              <a:t>Duże korporacje często współpracują z </a:t>
            </a:r>
            <a:r>
              <a:rPr lang="pl" sz="1400" b="1" dirty="0">
                <a:ea typeface="Calibri"/>
                <a:cs typeface="Calibri"/>
              </a:rPr>
              <a:t>zewnętrznymi </a:t>
            </a:r>
            <a:r>
              <a:rPr lang="pl" sz="1400" dirty="0">
                <a:ea typeface="Calibri"/>
                <a:cs typeface="Calibri"/>
              </a:rPr>
              <a:t>dostawcami usług logistycznych. W jaki sposób mogą zapewnić przestrzeganie </a:t>
            </a:r>
            <a:r>
              <a:rPr lang="pl" sz="1400" b="1" dirty="0">
                <a:ea typeface="Calibri"/>
                <a:cs typeface="Calibri"/>
              </a:rPr>
              <a:t>standardów zrównoważonego rozwoju </a:t>
            </a:r>
            <a:r>
              <a:rPr lang="pl" sz="1400" dirty="0">
                <a:ea typeface="Calibri"/>
                <a:cs typeface="Calibri"/>
              </a:rPr>
              <a:t>w ramach outsourcingu procesów logistycznych?</a:t>
            </a:r>
            <a:endParaRPr lang="en-US" sz="1400" dirty="0"/>
          </a:p>
          <a:p>
            <a:pPr marL="285750" indent="-285750" algn="just">
              <a:buFont typeface="Wingdings" panose="05000000000000000000" pitchFamily="2" charset="2"/>
              <a:buChar char="q"/>
            </a:pPr>
            <a:r>
              <a:rPr lang="pl" sz="1400" dirty="0">
                <a:ea typeface="Calibri"/>
                <a:cs typeface="Calibri"/>
              </a:rPr>
              <a:t>Wraz ze </a:t>
            </a:r>
            <a:r>
              <a:rPr lang="pl" sz="1400" b="1" dirty="0">
                <a:ea typeface="Calibri"/>
                <a:cs typeface="Calibri"/>
              </a:rPr>
              <a:t>wzrostem popytu w e-commerce </a:t>
            </a:r>
            <a:r>
              <a:rPr lang="pl" sz="1400" dirty="0">
                <a:ea typeface="Calibri"/>
                <a:cs typeface="Calibri"/>
              </a:rPr>
              <a:t>, firmy stają przed presją szybszego dostarczania produktów, zachowując jednocześnie zrównoważony rozwój. Jakie wyzwania wiążą się z równoważeniem </a:t>
            </a:r>
            <a:r>
              <a:rPr lang="pl" sz="1400" b="1" dirty="0">
                <a:ea typeface="Calibri"/>
                <a:cs typeface="Calibri"/>
              </a:rPr>
              <a:t>oczekiwań konsumentów co do szybkości z odpowiedzialnością za środowisko </a:t>
            </a:r>
            <a:r>
              <a:rPr lang="pl" sz="1400" dirty="0">
                <a:ea typeface="Calibri"/>
                <a:cs typeface="Calibri"/>
              </a:rPr>
              <a:t>?</a:t>
            </a:r>
            <a:endParaRPr lang="en-US" sz="1400" dirty="0"/>
          </a:p>
          <a:p>
            <a:pPr algn="just"/>
            <a:endParaRPr lang="en-US" sz="1050" b="1" dirty="0">
              <a:latin typeface="Calibri"/>
              <a:ea typeface="Calibri"/>
              <a:cs typeface="Calibri"/>
            </a:endParaRPr>
          </a:p>
        </p:txBody>
      </p:sp>
      <p:pic>
        <p:nvPicPr>
          <p:cNvPr id="7" name="Grafik 6">
            <a:extLst>
              <a:ext uri="{FF2B5EF4-FFF2-40B4-BE49-F238E27FC236}">
                <a16:creationId xmlns:a16="http://schemas.microsoft.com/office/drawing/2014/main" id="{87144EC7-1573-BD58-634D-6F05A78353C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099935" y="88503"/>
            <a:ext cx="1215522" cy="1757551"/>
          </a:xfrm>
          <a:prstGeom prst="rect">
            <a:avLst/>
          </a:prstGeom>
        </p:spPr>
      </p:pic>
      <p:pic>
        <p:nvPicPr>
          <p:cNvPr id="6" name="Grafik 5">
            <a:extLst>
              <a:ext uri="{FF2B5EF4-FFF2-40B4-BE49-F238E27FC236}">
                <a16:creationId xmlns:a16="http://schemas.microsoft.com/office/drawing/2014/main" id="{6D1BBEAD-F4CC-BD96-BD64-C194521D40D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140161" y="133321"/>
            <a:ext cx="1345619" cy="1345619"/>
          </a:xfrm>
          <a:prstGeom prst="rect">
            <a:avLst/>
          </a:prstGeom>
        </p:spPr>
      </p:pic>
      <p:sp>
        <p:nvSpPr>
          <p:cNvPr id="8" name="Textfeld 7">
            <a:extLst>
              <a:ext uri="{FF2B5EF4-FFF2-40B4-BE49-F238E27FC236}">
                <a16:creationId xmlns:a16="http://schemas.microsoft.com/office/drawing/2014/main" id="{A56F73E9-FE20-D693-3525-B1D6227D1321}"/>
              </a:ext>
            </a:extLst>
          </p:cNvPr>
          <p:cNvSpPr txBox="1"/>
          <p:nvPr/>
        </p:nvSpPr>
        <p:spPr>
          <a:xfrm>
            <a:off x="5464991" y="1443665"/>
            <a:ext cx="3672841" cy="584775"/>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OBEJRZYJ: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Niesamowita </a:t>
            </a:r>
            <a:r>
              <a:rPr lang="pl" sz="1600" b="1" dirty="0" err="1">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logistyka</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t>
            </a:r>
            <a:r>
              <a:rPr lang="pl" sz="1600" b="1" dirty="0" err="1">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Z </a:t>
            </a: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Gigafabryki Tesli!</a:t>
            </a:r>
            <a:endParaRPr lang="en-GB"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174678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875E5-8E8D-1F7D-1929-EDB9C9BECC9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6D31D8-0304-7024-7AD7-FE3AF9F7F312}"/>
              </a:ext>
            </a:extLst>
          </p:cNvPr>
          <p:cNvSpPr>
            <a:spLocks noGrp="1"/>
          </p:cNvSpPr>
          <p:nvPr>
            <p:ph type="body" sz="quarter" idx="16"/>
          </p:nvPr>
        </p:nvSpPr>
        <p:spPr/>
        <p:txBody>
          <a:bodyPr/>
          <a:lstStyle/>
          <a:p>
            <a:r>
              <a:rPr lang="pl"/>
              <a:t>HAVI – STUDIUM PRZYPADKU</a:t>
            </a:r>
          </a:p>
        </p:txBody>
      </p:sp>
      <p:pic>
        <p:nvPicPr>
          <p:cNvPr id="2" name="Grafik 1">
            <a:extLst>
              <a:ext uri="{FF2B5EF4-FFF2-40B4-BE49-F238E27FC236}">
                <a16:creationId xmlns:a16="http://schemas.microsoft.com/office/drawing/2014/main" id="{29EE13AF-FB47-F21E-9C10-F13F28563A9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36779" y="104517"/>
            <a:ext cx="1345619" cy="1345619"/>
          </a:xfrm>
          <a:prstGeom prst="rect">
            <a:avLst/>
          </a:prstGeom>
        </p:spPr>
      </p:pic>
      <p:sp>
        <p:nvSpPr>
          <p:cNvPr id="5" name="Textfeld 4">
            <a:extLst>
              <a:ext uri="{FF2B5EF4-FFF2-40B4-BE49-F238E27FC236}">
                <a16:creationId xmlns:a16="http://schemas.microsoft.com/office/drawing/2014/main" id="{5D143AE8-A430-DDA7-EE77-B93073928A6B}"/>
              </a:ext>
            </a:extLst>
          </p:cNvPr>
          <p:cNvSpPr txBox="1"/>
          <p:nvPr/>
        </p:nvSpPr>
        <p:spPr>
          <a:xfrm>
            <a:off x="4026515" y="1444696"/>
            <a:ext cx="5388073" cy="1077218"/>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ZOBACZ: </a:t>
            </a:r>
            <a:r>
              <a:rPr lang="pl" sz="1600" b="1" dirty="0">
                <a:solidFill>
                  <a:schemeClr val="bg1"/>
                </a:solidFill>
                <a:hlinkClick r:id="rId3">
                  <a:extLst>
                    <a:ext uri="{A12FA001-AC4F-418D-AE19-62706E023703}">
                      <ahyp:hlinkClr xmlns:ahyp="http://schemas.microsoft.com/office/drawing/2018/hyperlinkcolor" val="tx"/>
                    </a:ext>
                  </a:extLst>
                </a:hlinkClick>
              </a:rPr>
              <a:t>Łańcuch dostaw HAVI zapewnia globalną logistykę dzięki integracji B2B w usługach zarządzanych w chmurze Axway</a:t>
            </a:r>
            <a:endParaRPr lang="en-GB" sz="1600" b="1" dirty="0">
              <a:solidFill>
                <a:schemeClr val="bg1"/>
              </a:solidFill>
            </a:endParaRPr>
          </a:p>
          <a:p>
            <a:pPr algn="ctr"/>
            <a:endParaRPr lang="de-DE"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sp>
        <p:nvSpPr>
          <p:cNvPr id="10" name="Text Placeholder 3">
            <a:extLst>
              <a:ext uri="{FF2B5EF4-FFF2-40B4-BE49-F238E27FC236}">
                <a16:creationId xmlns:a16="http://schemas.microsoft.com/office/drawing/2014/main" id="{F2575661-2757-B04B-034E-2B407845918B}"/>
              </a:ext>
            </a:extLst>
          </p:cNvPr>
          <p:cNvSpPr>
            <a:spLocks noGrp="1"/>
          </p:cNvSpPr>
          <p:nvPr>
            <p:ph type="body" sz="quarter" idx="19"/>
          </p:nvPr>
        </p:nvSpPr>
        <p:spPr>
          <a:xfrm>
            <a:off x="904856" y="2268222"/>
            <a:ext cx="10479218" cy="4389432"/>
          </a:xfrm>
        </p:spPr>
        <p:txBody>
          <a:bodyPr lIns="91440" tIns="45720" rIns="91440" bIns="45720" numCol="3" spcCol="288000" anchor="t"/>
          <a:lstStyle/>
          <a:p>
            <a:pPr marL="72000" indent="0" algn="just">
              <a:lnSpc>
                <a:spcPct val="100000"/>
              </a:lnSpc>
            </a:pPr>
            <a:r>
              <a:rPr lang="pl" sz="1200" dirty="0"/>
              <a:t>HAVI to globalny dostawca rozwiązań w zakresie łańcucha dostaw, specjalizujący się w </a:t>
            </a:r>
            <a:r>
              <a:rPr lang="pl" sz="1200" b="1" dirty="0"/>
              <a:t>branży gastronomicznej</a:t>
            </a:r>
            <a:r>
              <a:rPr lang="pl" sz="1200" dirty="0"/>
              <a:t>. Działając w </a:t>
            </a:r>
            <a:r>
              <a:rPr lang="pl" sz="1200" b="1" dirty="0"/>
              <a:t>ponad 100 krajach</a:t>
            </a:r>
            <a:r>
              <a:rPr lang="pl" sz="1200" dirty="0"/>
              <a:t>, firma wspiera wiodące marki, w tym McDonald's, oferując zintegrowane usługi </a:t>
            </a:r>
            <a:r>
              <a:rPr lang="pl" sz="1200" b="1" dirty="0"/>
              <a:t>logistyczne, opakowaniowe i analityczne</a:t>
            </a:r>
            <a:r>
              <a:rPr lang="pl" sz="1200" dirty="0"/>
              <a:t>. Od magazynowania w kontrolowanej temperaturze i prognozowania popytu w czasie rzeczywistym po dostawy na ostatnim etapie, kompleksowe rozwiązania HAVI zapewniają </a:t>
            </a:r>
            <a:r>
              <a:rPr lang="pl" sz="1200" b="1" dirty="0"/>
              <a:t>świeżość, bezpieczeństwo i dostępność produktów </a:t>
            </a:r>
            <a:r>
              <a:rPr lang="pl" sz="1200" dirty="0"/>
              <a:t>na różnych rynkach.</a:t>
            </a:r>
          </a:p>
          <a:p>
            <a:pPr marL="72000" indent="0" algn="just">
              <a:lnSpc>
                <a:spcPct val="100000"/>
              </a:lnSpc>
            </a:pPr>
            <a:r>
              <a:rPr lang="pl" sz="1200" dirty="0"/>
              <a:t>W Europie HAVI koncentruje się na budowaniu </a:t>
            </a:r>
            <a:r>
              <a:rPr lang="pl" sz="1200" b="1" dirty="0"/>
              <a:t>wydajnych i responsywnych łańcuchów dostaw </a:t>
            </a:r>
            <a:r>
              <a:rPr lang="pl" sz="1200" dirty="0"/>
              <a:t>dostosowanych do potrzeb sieci restauracji szybkiej obsługi (QSR). Łącząc </a:t>
            </a:r>
            <a:r>
              <a:rPr lang="pl" sz="1200" b="1" dirty="0"/>
              <a:t>planowanie logistyczne oparte na sztucznej inteligencji</a:t>
            </a:r>
            <a:r>
              <a:rPr lang="pl" sz="1200" dirty="0"/>
              <a:t>, </a:t>
            </a:r>
            <a:r>
              <a:rPr lang="pl" sz="1200" b="1" dirty="0"/>
              <a:t>optymalizację tras </a:t>
            </a:r>
            <a:r>
              <a:rPr lang="pl" sz="1200" dirty="0"/>
              <a:t>i </a:t>
            </a:r>
            <a:r>
              <a:rPr lang="pl" sz="1200" b="1" dirty="0"/>
              <a:t>technologie łańcucha chłodniczego,</a:t>
            </a:r>
            <a:r>
              <a:rPr lang="pl" sz="1200" dirty="0"/>
              <a:t> HAVI może zapewniać dostawy just-in-time, zachowując jednocześnie wysoką jakość usług. Sieć </a:t>
            </a:r>
            <a:r>
              <a:rPr lang="pl" sz="1200" b="1" dirty="0"/>
              <a:t>regionalnych centrów dystrybucji </a:t>
            </a:r>
            <a:r>
              <a:rPr lang="pl" sz="1200" dirty="0"/>
              <a:t>i </a:t>
            </a:r>
            <a:r>
              <a:rPr lang="pl" sz="1200" b="1" dirty="0"/>
              <a:t>lokalnych flot dostawczych </a:t>
            </a:r>
            <a:r>
              <a:rPr lang="pl" sz="1200" dirty="0"/>
              <a:t>zapewnia </a:t>
            </a:r>
            <a:r>
              <a:rPr lang="pl" sz="1200" b="1" dirty="0"/>
              <a:t>elastyczność i skalowalność </a:t>
            </a:r>
            <a:r>
              <a:rPr lang="pl" sz="1200" dirty="0"/>
              <a:t>w złożonych środowiskach regulacyjnych.</a:t>
            </a:r>
          </a:p>
          <a:p>
            <a:pPr marL="72000" indent="0" algn="just">
              <a:lnSpc>
                <a:spcPct val="100000"/>
              </a:lnSpc>
            </a:pPr>
            <a:r>
              <a:rPr lang="pl" sz="1200" dirty="0"/>
              <a:t>Aby wzmocnić </a:t>
            </a:r>
            <a:r>
              <a:rPr lang="pl" sz="1200" b="1" dirty="0"/>
              <a:t>współpracę z partnerami </a:t>
            </a:r>
            <a:r>
              <a:rPr lang="pl" sz="1200" dirty="0"/>
              <a:t>i zwiększyć </a:t>
            </a:r>
            <a:r>
              <a:rPr lang="pl" sz="1200" b="1" dirty="0"/>
              <a:t>elastyczność</a:t>
            </a:r>
            <a:r>
              <a:rPr lang="pl" sz="1200" dirty="0"/>
              <a:t>, firma HAVI przeniosła swoje operacje B2B do Axway Cloud Managed Services. Ta </a:t>
            </a:r>
            <a:r>
              <a:rPr lang="pl" sz="1200" b="1" dirty="0"/>
              <a:t>oparta na API infrastruktura chmurowa </a:t>
            </a:r>
            <a:r>
              <a:rPr lang="pl" sz="1200" dirty="0"/>
              <a:t>umożliwia </a:t>
            </a:r>
            <a:r>
              <a:rPr lang="pl" sz="1200" b="1" dirty="0"/>
              <a:t>bezpieczną wymianę danych w czasie rzeczywistym </a:t>
            </a:r>
            <a:r>
              <a:rPr lang="pl" sz="1200" dirty="0"/>
              <a:t>z setkami dostawców i dystrybutorów. Platforma umożliwia szybsze wdrażanie partnerów, zapewnia lepszą widoczność transakcji i przyspiesza reakcję na zakłócenia, pomagając łańcuchowi dostaw HAVI szybko dostosowywać się do </a:t>
            </a:r>
            <a:r>
              <a:rPr lang="pl" sz="1200" b="1" dirty="0"/>
              <a:t>dynamicznych potrzeb branży gastronomicznej </a:t>
            </a:r>
            <a:r>
              <a:rPr lang="pl" sz="1200" dirty="0"/>
              <a:t>.</a:t>
            </a:r>
          </a:p>
          <a:p>
            <a:pPr marL="72000" indent="0" algn="just">
              <a:lnSpc>
                <a:spcPct val="100000"/>
              </a:lnSpc>
            </a:pPr>
            <a:r>
              <a:rPr lang="pl" sz="1200" b="1" dirty="0"/>
              <a:t>Zrównoważony rozwój </a:t>
            </a:r>
            <a:r>
              <a:rPr lang="pl" sz="1200" dirty="0"/>
              <a:t>jest wpisany w strategię logistyczną HAVI. Firma aktywnie redukuje swój </a:t>
            </a:r>
            <a:r>
              <a:rPr lang="pl" sz="1200" b="1" dirty="0"/>
              <a:t>wpływ na środowisko </a:t>
            </a:r>
            <a:r>
              <a:rPr lang="pl" sz="1200" dirty="0"/>
              <a:t>poprzez korzystanie z </a:t>
            </a:r>
            <a:r>
              <a:rPr lang="pl" sz="1200" b="1" dirty="0"/>
              <a:t>niskoemisyjnych flot dostawczych</a:t>
            </a:r>
            <a:r>
              <a:rPr lang="pl" sz="1200" dirty="0"/>
              <a:t>, </a:t>
            </a:r>
            <a:r>
              <a:rPr lang="pl" sz="1200" b="1" dirty="0"/>
              <a:t>magazynów zasilanych energią odnawialną </a:t>
            </a:r>
            <a:r>
              <a:rPr lang="pl" sz="1200" dirty="0"/>
              <a:t>oraz </a:t>
            </a:r>
            <a:r>
              <a:rPr lang="pl" sz="1200" b="1" dirty="0"/>
              <a:t>inicjatyw w zakresie zrównoważonych opakowań</a:t>
            </a:r>
            <a:r>
              <a:rPr lang="pl" sz="1200" dirty="0"/>
              <a:t>. Długotrwała współpraca z McDonald's przyniosła takie rezultaty, jak programy ekologicznej jazdy, optymalizacja tras w celu oszczędności paliwa oraz materiały wielokrotnego użytku do dostaw. HAVI uczestniczy również w </a:t>
            </a:r>
            <a:r>
              <a:rPr lang="pl" sz="1200" b="1" dirty="0"/>
              <a:t>programach pilotażowych, </a:t>
            </a:r>
            <a:r>
              <a:rPr lang="pl" sz="1200" dirty="0"/>
              <a:t>badając </a:t>
            </a:r>
            <a:r>
              <a:rPr lang="pl" sz="1200" b="1" dirty="0"/>
              <a:t>technologie wodorowe i pojazdów elektrycznych </a:t>
            </a:r>
            <a:r>
              <a:rPr lang="pl" sz="1200" dirty="0"/>
              <a:t>w ramach swojej mapy drogowej redukcji emisji.</a:t>
            </a:r>
          </a:p>
          <a:p>
            <a:pPr marL="72000" indent="0" algn="just">
              <a:lnSpc>
                <a:spcPct val="100000"/>
              </a:lnSpc>
            </a:pPr>
            <a:r>
              <a:rPr lang="pl" sz="1200" dirty="0"/>
              <a:t>Pomimo </a:t>
            </a:r>
            <a:r>
              <a:rPr lang="pl" sz="1200" b="1" dirty="0"/>
              <a:t>ciągłych </a:t>
            </a:r>
            <a:r>
              <a:rPr lang="pl" sz="1200" dirty="0"/>
              <a:t>wyzwań, takich jak przestrzeganie norm temperaturowych, presja kosztów i ograniczenia dostaw w miastach, HAVI nadal przoduje w dziedzinie </a:t>
            </a:r>
            <a:r>
              <a:rPr lang="pl" sz="1200" b="1" dirty="0"/>
              <a:t>innowacji cyfrowych </a:t>
            </a:r>
            <a:r>
              <a:rPr lang="pl" sz="1200" dirty="0"/>
              <a:t>i </a:t>
            </a:r>
            <a:r>
              <a:rPr lang="pl" sz="1200" b="1" dirty="0"/>
              <a:t>zrównoważonego rozwoju</a:t>
            </a:r>
            <a:r>
              <a:rPr lang="pl" sz="1200" dirty="0"/>
              <a:t>. Integrując systemy oparte na chmurze, optymalizację opartą na danych i najlepsze praktyki środowiskowe, HAVI pozycjonuje się jako </a:t>
            </a:r>
            <a:r>
              <a:rPr lang="pl" sz="1200" b="1" dirty="0"/>
              <a:t>kluczowy partner </a:t>
            </a:r>
            <a:r>
              <a:rPr lang="pl" sz="1200" dirty="0"/>
              <a:t>dla marek gastronomicznych, które dążą do budowania </a:t>
            </a:r>
            <a:r>
              <a:rPr lang="pl" sz="1200" b="1" dirty="0"/>
              <a:t>inteligentniejszych i bardziej ekologicznych łańcuchów dostaw </a:t>
            </a:r>
            <a:r>
              <a:rPr lang="pl" sz="1200" dirty="0"/>
              <a:t>w Europie i poza nią.</a:t>
            </a:r>
          </a:p>
        </p:txBody>
      </p:sp>
      <p:pic>
        <p:nvPicPr>
          <p:cNvPr id="1026" name="Picture 2" descr="HAVI Logistics GmbH">
            <a:extLst>
              <a:ext uri="{FF2B5EF4-FFF2-40B4-BE49-F238E27FC236}">
                <a16:creationId xmlns:a16="http://schemas.microsoft.com/office/drawing/2014/main" id="{5D21D28B-D7EE-3E67-1BCA-989D6BDB1E3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93582" y="334496"/>
            <a:ext cx="2393320" cy="134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45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0B89A-7396-254A-6819-4238EC3E2F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E7B6473-8B77-C32E-4BDC-50455705A892}"/>
              </a:ext>
            </a:extLst>
          </p:cNvPr>
          <p:cNvSpPr>
            <a:spLocks noGrp="1"/>
          </p:cNvSpPr>
          <p:nvPr>
            <p:ph type="body" sz="quarter" idx="19"/>
          </p:nvPr>
        </p:nvSpPr>
        <p:spPr>
          <a:xfrm>
            <a:off x="783771" y="2457445"/>
            <a:ext cx="10600303" cy="3781929"/>
          </a:xfrm>
        </p:spPr>
        <p:txBody>
          <a:bodyPr lIns="91440" tIns="45720" rIns="91440" bIns="45720" anchor="t"/>
          <a:lstStyle/>
          <a:p>
            <a:pPr marL="0" indent="0" algn="just"/>
            <a:r>
              <a:rPr lang="pl" sz="1400" dirty="0">
                <a:ea typeface="Calibri"/>
                <a:cs typeface="Calibri"/>
              </a:rPr>
              <a:t>Przeczytaj studium przypadku Havi i omów potencjalne problemy logistyczne. Poniższe wskazówki mogą Ci pomóc w ich znalezieniu:</a:t>
            </a:r>
          </a:p>
          <a:p>
            <a:pPr marL="0" indent="0" algn="just"/>
            <a:endParaRPr lang="en-US" sz="1400" dirty="0">
              <a:ea typeface="Calibri"/>
              <a:cs typeface="Calibri"/>
            </a:endParaRPr>
          </a:p>
          <a:p>
            <a:pPr algn="just"/>
            <a:r>
              <a:rPr lang="pl" sz="1400" dirty="0"/>
              <a:t>☐ HAVI inwestuje w </a:t>
            </a:r>
            <a:r>
              <a:rPr lang="pl" sz="1400" b="1" dirty="0"/>
              <a:t>prognozowanie i optymalizację tras oparte na sztucznej inteligencji, </a:t>
            </a:r>
            <a:r>
              <a:rPr lang="pl" sz="1400" dirty="0"/>
              <a:t>aby ograniczyć marnowanie żywności i poprawić efektywność dostaw. Jakie </a:t>
            </a:r>
            <a:r>
              <a:rPr lang="pl" sz="1400" b="1" dirty="0"/>
              <a:t>wyzwania technologiczne lub organizacyjne </a:t>
            </a:r>
            <a:r>
              <a:rPr lang="pl" sz="1400" dirty="0"/>
              <a:t>wiążą się z wdrażaniem tych narzędzi w </a:t>
            </a:r>
            <a:r>
              <a:rPr lang="pl" sz="1400" b="1" dirty="0"/>
              <a:t>łańcuchach chłodniczych i wieloregionalnych sieciach logistycznych </a:t>
            </a:r>
            <a:r>
              <a:rPr lang="pl" sz="1400" dirty="0"/>
              <a:t>?</a:t>
            </a:r>
          </a:p>
          <a:p>
            <a:pPr algn="just"/>
            <a:r>
              <a:rPr lang="pl" sz="1400" dirty="0"/>
              <a:t>☐ Wraz z rozbudową </a:t>
            </a:r>
            <a:r>
              <a:rPr lang="pl" sz="1400" b="1" dirty="0"/>
              <a:t>floty pojazdów niskoemisyjnych HAVI </a:t>
            </a:r>
            <a:r>
              <a:rPr lang="pl" sz="1400" dirty="0"/>
              <a:t>o pojazdy elektryczne, gazowe i wodorowe, jakie </a:t>
            </a:r>
            <a:r>
              <a:rPr lang="pl" sz="1400" b="1" dirty="0"/>
              <a:t>wyzwania infrastrukturalne i finansowe </a:t>
            </a:r>
            <a:r>
              <a:rPr lang="pl" sz="1400" dirty="0"/>
              <a:t>wiążą się z przejściem na </a:t>
            </a:r>
            <a:r>
              <a:rPr lang="pl" sz="1400" b="1" dirty="0"/>
              <a:t>zrównoważony system dostaw</a:t>
            </a:r>
            <a:r>
              <a:rPr lang="pl" sz="1400" dirty="0"/>
              <a:t>?</a:t>
            </a:r>
          </a:p>
          <a:p>
            <a:pPr algn="just"/>
            <a:r>
              <a:rPr lang="pl" sz="1400" dirty="0"/>
              <a:t>☐ HAVI ściśle współpracuje z </a:t>
            </a:r>
            <a:r>
              <a:rPr lang="pl" sz="1400" b="1" dirty="0"/>
              <a:t>klientami z branży restauracji szybkiej obsługi (QSR), </a:t>
            </a:r>
            <a:r>
              <a:rPr lang="pl" sz="1400" dirty="0"/>
              <a:t>aby dostosować kluczowe wskaźniki efektywności logistycznej i cele środowiskowe. Jakie wyzwania wiążą się z zapewnieniem </a:t>
            </a:r>
            <a:r>
              <a:rPr lang="pl" sz="1400" b="1" dirty="0"/>
              <a:t>spójnej realizacji celów zrównoważonego rozwoju </a:t>
            </a:r>
            <a:r>
              <a:rPr lang="pl" sz="1400" dirty="0"/>
              <a:t>w różnych krajach, u różnych dostawców i w różnych modelach dystrybucji?</a:t>
            </a:r>
          </a:p>
          <a:p>
            <a:pPr algn="just"/>
            <a:r>
              <a:rPr lang="pl" sz="1400" dirty="0"/>
              <a:t>☐ W dynamicznie rozwijającej się branży gastronomicznej, HAVI musi zapewnić </a:t>
            </a:r>
            <a:r>
              <a:rPr lang="pl" sz="1400" b="1" dirty="0"/>
              <a:t>świeżość i punktualność</a:t>
            </a:r>
            <a:r>
              <a:rPr lang="pl" sz="1400" dirty="0"/>
              <a:t>, jednocześnie redukując emisje. Jakie trudności napotykamy, gdy chcemy pogodzić </a:t>
            </a:r>
            <a:r>
              <a:rPr lang="pl" sz="1400" b="1" dirty="0"/>
              <a:t>rygorystyczne wymogi dotyczące łańcucha chłodniczego </a:t>
            </a:r>
            <a:r>
              <a:rPr lang="pl" sz="1400" dirty="0"/>
              <a:t>z </a:t>
            </a:r>
            <a:r>
              <a:rPr lang="pl" sz="1400" b="1" dirty="0"/>
              <a:t>dbałością o środowisko i kontrolą kosztów </a:t>
            </a:r>
            <a:r>
              <a:rPr lang="pl" sz="1400" dirty="0"/>
              <a:t>?</a:t>
            </a:r>
          </a:p>
          <a:p>
            <a:pPr algn="just"/>
            <a:endParaRPr lang="en-US" sz="1050" b="1" dirty="0">
              <a:latin typeface="Calibri"/>
              <a:ea typeface="Calibri"/>
              <a:cs typeface="Calibri"/>
            </a:endParaRPr>
          </a:p>
        </p:txBody>
      </p:sp>
      <p:sp>
        <p:nvSpPr>
          <p:cNvPr id="9" name="Text Placeholder 2">
            <a:extLst>
              <a:ext uri="{FF2B5EF4-FFF2-40B4-BE49-F238E27FC236}">
                <a16:creationId xmlns:a16="http://schemas.microsoft.com/office/drawing/2014/main" id="{B6A97A11-EAFD-FE89-CDB1-6F14ACA726E1}"/>
              </a:ext>
            </a:extLst>
          </p:cNvPr>
          <p:cNvSpPr>
            <a:spLocks noGrp="1"/>
          </p:cNvSpPr>
          <p:nvPr>
            <p:ph type="body" sz="quarter" idx="16"/>
          </p:nvPr>
        </p:nvSpPr>
        <p:spPr>
          <a:xfrm>
            <a:off x="904856" y="826894"/>
            <a:ext cx="10479218" cy="803654"/>
          </a:xfrm>
        </p:spPr>
        <p:txBody>
          <a:bodyPr/>
          <a:lstStyle/>
          <a:p>
            <a:r>
              <a:rPr lang="pl"/>
              <a:t>HAVI – STUDIUM PRZYPADKU</a:t>
            </a:r>
          </a:p>
        </p:txBody>
      </p:sp>
      <p:pic>
        <p:nvPicPr>
          <p:cNvPr id="10" name="Grafik 9">
            <a:extLst>
              <a:ext uri="{FF2B5EF4-FFF2-40B4-BE49-F238E27FC236}">
                <a16:creationId xmlns:a16="http://schemas.microsoft.com/office/drawing/2014/main" id="{841B767C-6755-CE96-B417-5FFD40AD71B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5440" y="98046"/>
            <a:ext cx="1345619" cy="1345619"/>
          </a:xfrm>
          <a:prstGeom prst="rect">
            <a:avLst/>
          </a:prstGeom>
        </p:spPr>
      </p:pic>
      <p:sp>
        <p:nvSpPr>
          <p:cNvPr id="11" name="Textfeld 10">
            <a:extLst>
              <a:ext uri="{FF2B5EF4-FFF2-40B4-BE49-F238E27FC236}">
                <a16:creationId xmlns:a16="http://schemas.microsoft.com/office/drawing/2014/main" id="{43BE6F5D-71DE-F99A-6203-97D76337D9E6}"/>
              </a:ext>
            </a:extLst>
          </p:cNvPr>
          <p:cNvSpPr txBox="1"/>
          <p:nvPr/>
        </p:nvSpPr>
        <p:spPr>
          <a:xfrm>
            <a:off x="3951031" y="1418324"/>
            <a:ext cx="5528871" cy="1077218"/>
          </a:xfrm>
          <a:prstGeom prst="rect">
            <a:avLst/>
          </a:prstGeom>
          <a:noFill/>
        </p:spPr>
        <p:txBody>
          <a:bodyPr wrap="square">
            <a:spAutoFit/>
          </a:bodyPr>
          <a:lstStyle/>
          <a:p>
            <a:pPr algn="ctr"/>
            <a:r>
              <a:rPr lang="pl" sz="1600" b="1" dirty="0">
                <a:solidFill>
                  <a:schemeClr val="bg1"/>
                </a:solidFill>
                <a:latin typeface="Calibri" panose="020F0502020204030204" pitchFamily="34" charset="0"/>
                <a:ea typeface="Open Sans" panose="020B0606030504020204" pitchFamily="34" charset="0"/>
                <a:cs typeface="Calibri" panose="020F0502020204030204" pitchFamily="34" charset="0"/>
              </a:rPr>
              <a:t>ZOBACZ: </a:t>
            </a:r>
            <a:r>
              <a:rPr lang="pl" sz="1600" b="1" dirty="0">
                <a:solidFill>
                  <a:schemeClr val="bg1"/>
                </a:solidFill>
                <a:hlinkClick r:id="rId3">
                  <a:extLst>
                    <a:ext uri="{A12FA001-AC4F-418D-AE19-62706E023703}">
                      <ahyp:hlinkClr xmlns:ahyp="http://schemas.microsoft.com/office/drawing/2018/hyperlinkcolor" val="tx"/>
                    </a:ext>
                  </a:extLst>
                </a:hlinkClick>
              </a:rPr>
              <a:t>Łańcuch dostaw HAVI zapewnia globalną logistykę dzięki integracji B2B w usługach zarządzanych w chmurze Axway</a:t>
            </a:r>
            <a:endParaRPr lang="en-GB" sz="1600" b="1" dirty="0">
              <a:solidFill>
                <a:schemeClr val="bg1"/>
              </a:solidFill>
            </a:endParaRPr>
          </a:p>
          <a:p>
            <a:pPr algn="ctr"/>
            <a:endParaRPr lang="de-DE" sz="1600" b="1" dirty="0">
              <a:solidFill>
                <a:schemeClr val="bg1"/>
              </a:solidFill>
              <a:latin typeface="Calibri" panose="020F0502020204030204" pitchFamily="34" charset="0"/>
              <a:ea typeface="Open Sans" panose="020B0606030504020204" pitchFamily="34" charset="0"/>
              <a:cs typeface="Calibri" panose="020F0502020204030204" pitchFamily="34" charset="0"/>
            </a:endParaRPr>
          </a:p>
        </p:txBody>
      </p:sp>
      <p:pic>
        <p:nvPicPr>
          <p:cNvPr id="12" name="Picture 2" descr="HAVI Logistics GmbH">
            <a:extLst>
              <a:ext uri="{FF2B5EF4-FFF2-40B4-BE49-F238E27FC236}">
                <a16:creationId xmlns:a16="http://schemas.microsoft.com/office/drawing/2014/main" id="{CFB80085-9C4B-31CE-9CB3-449AB0FFFDD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93582" y="334496"/>
            <a:ext cx="2393320" cy="134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34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Z jakimi potencjalnymi </a:t>
            </a:r>
            <a:r>
              <a:rPr lang="pl" sz="3200" b="1">
                <a:ea typeface="Calibri"/>
                <a:cs typeface="Calibri"/>
              </a:rPr>
              <a:t>problemami logistycznymi </a:t>
            </a:r>
            <a:br>
              <a:rPr lang="en-US" sz="3200">
                <a:ea typeface="Calibri"/>
                <a:cs typeface="Calibri"/>
              </a:rPr>
            </a:br>
            <a:r>
              <a:rPr lang="pl" sz="3200">
                <a:ea typeface="Calibri"/>
                <a:cs typeface="Calibri"/>
              </a:rPr>
              <a:t>może się zmierzyć firma?</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49618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6" y="1897718"/>
            <a:ext cx="4867011" cy="4111797"/>
          </a:xfrm>
        </p:spPr>
        <p:txBody>
          <a:bodyPr/>
          <a:lstStyle/>
          <a:p>
            <a:pPr marL="9525" indent="-9525" algn="just"/>
            <a:r>
              <a:rPr lang="pl" sz="2000" dirty="0">
                <a:ea typeface="Calibri"/>
                <a:cs typeface="Calibri"/>
              </a:rPr>
              <a:t>Określ </a:t>
            </a:r>
            <a:r>
              <a:rPr lang="pl" sz="2000" b="1" dirty="0">
                <a:ea typeface="Calibri"/>
                <a:cs typeface="Calibri"/>
              </a:rPr>
              <a:t>cele zrównoważonego rozwoju istotne </a:t>
            </a:r>
            <a:r>
              <a:rPr lang="pl" sz="2000" dirty="0">
                <a:ea typeface="Calibri"/>
                <a:cs typeface="Calibri"/>
              </a:rPr>
              <a:t>dla przedsiębiorstwa, możliwe do zastosowania innowacyjne praktyki logistyczne oraz narzędzia cyfrowe, które można wykorzystać w celu ułatwienia zarządzania innowacjami.</a:t>
            </a:r>
          </a:p>
          <a:p>
            <a:pPr marL="9525" indent="-9525" algn="just"/>
            <a:endParaRPr lang="en-US" sz="2000" dirty="0">
              <a:ea typeface="Calibri"/>
              <a:cs typeface="Calibri"/>
            </a:endParaRPr>
          </a:p>
          <a:p>
            <a:pPr marL="342900" indent="-342900" algn="just">
              <a:buFont typeface="Wingdings" pitchFamily="2" charset="2"/>
              <a:buChar char="q"/>
            </a:pPr>
            <a:r>
              <a:rPr lang="pl" sz="2000" dirty="0">
                <a:ea typeface="Calibri"/>
                <a:cs typeface="Calibri"/>
              </a:rPr>
              <a:t>Opracuj kompleksowy plan działania zespołu przedstawiający ustrukturyzowane podejście do rozwiązania problemu, wykorzystując proces zarządzania innowacjami.</a:t>
            </a:r>
          </a:p>
          <a:p>
            <a:pPr marL="9525" indent="-9525" algn="just"/>
            <a:endParaRPr lang="en-US" sz="2000" dirty="0">
              <a:ea typeface="Calibri"/>
              <a:cs typeface="Calibri"/>
            </a:endParaRPr>
          </a:p>
          <a:p>
            <a:pPr algn="just"/>
            <a:endParaRPr lang="en-GB" sz="2000"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DZIAŁANIA OPARTE NA PROBLEMIE</a:t>
            </a:r>
          </a:p>
          <a:p>
            <a:endParaRPr lang="pl" dirty="0"/>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66737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8</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dirty="0"/>
              <a:t>ETAP 1 – IDENTYFIKACJA MOŻLIWOŚCI</a:t>
            </a:r>
          </a:p>
        </p:txBody>
      </p:sp>
      <p:sp>
        <p:nvSpPr>
          <p:cNvPr id="2" name="Rechteck 1">
            <a:extLst>
              <a:ext uri="{FF2B5EF4-FFF2-40B4-BE49-F238E27FC236}">
                <a16:creationId xmlns:a16="http://schemas.microsoft.com/office/drawing/2014/main" id="{DB5F0BA3-E787-D9EB-CBAE-D675BC3640D6}"/>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364CEDA0-4836-FEC5-F627-E3C003A42094}"/>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254190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03CFD-D438-B874-2426-1C6CFBF314F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B4DDF29-44E8-2FBA-50A8-F62B85BE18D8}"/>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AF5B83E9-9E34-FE0E-8685-372BB17F33A0}"/>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186D4579-715E-377C-D6B2-1326FCFBD479}"/>
              </a:ext>
            </a:extLst>
          </p:cNvPr>
          <p:cNvPicPr>
            <a:picLocks noChangeAspect="1"/>
          </p:cNvPicPr>
          <p:nvPr/>
        </p:nvPicPr>
        <p:blipFill rotWithShape="1">
          <a:blip r:embed="rId3"/>
          <a:srcRect l="12699" t="23776" r="7669" b="51407"/>
          <a:stretch/>
        </p:blipFill>
        <p:spPr>
          <a:xfrm>
            <a:off x="1958987" y="2524714"/>
            <a:ext cx="8274025" cy="3647389"/>
          </a:xfrm>
          <a:prstGeom prst="rect">
            <a:avLst/>
          </a:prstGeom>
        </p:spPr>
      </p:pic>
      <p:sp>
        <p:nvSpPr>
          <p:cNvPr id="2" name="Rechteck 1">
            <a:extLst>
              <a:ext uri="{FF2B5EF4-FFF2-40B4-BE49-F238E27FC236}">
                <a16:creationId xmlns:a16="http://schemas.microsoft.com/office/drawing/2014/main" id="{5CFFB8B9-4E60-49B0-7CF5-4481F1130041}"/>
              </a:ext>
            </a:extLst>
          </p:cNvPr>
          <p:cNvSpPr/>
          <p:nvPr/>
        </p:nvSpPr>
        <p:spPr>
          <a:xfrm>
            <a:off x="2060543" y="2457443"/>
            <a:ext cx="1849243"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2602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03E5B-EF01-C3E6-0113-402B0EB969E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AD0EB5D-E435-4D8B-8F60-E46B985AB11C}"/>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4FD112AB-B283-B79A-196B-0500676FD8B2}"/>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BDA1392E-86F2-BF5A-03EE-78287C2C2A01}"/>
              </a:ext>
            </a:extLst>
          </p:cNvPr>
          <p:cNvPicPr>
            <a:picLocks noChangeAspect="1"/>
          </p:cNvPicPr>
          <p:nvPr/>
        </p:nvPicPr>
        <p:blipFill>
          <a:blip r:embed="rId3"/>
          <a:stretch>
            <a:fillRect/>
          </a:stretch>
        </p:blipFill>
        <p:spPr>
          <a:xfrm>
            <a:off x="1898248" y="2255181"/>
            <a:ext cx="7676165" cy="3984193"/>
          </a:xfrm>
          <a:prstGeom prst="rect">
            <a:avLst/>
          </a:prstGeom>
        </p:spPr>
      </p:pic>
      <p:sp>
        <p:nvSpPr>
          <p:cNvPr id="5" name="TextBox 12">
            <a:extLst>
              <a:ext uri="{FF2B5EF4-FFF2-40B4-BE49-F238E27FC236}">
                <a16:creationId xmlns:a16="http://schemas.microsoft.com/office/drawing/2014/main" id="{869200C8-DA47-422C-9456-89772428FBEF}"/>
              </a:ext>
            </a:extLst>
          </p:cNvPr>
          <p:cNvSpPr txBox="1"/>
          <p:nvPr/>
        </p:nvSpPr>
        <p:spPr>
          <a:xfrm>
            <a:off x="2698897" y="6239374"/>
            <a:ext cx="6567045" cy="477888"/>
          </a:xfrm>
          <a:prstGeom prst="rect">
            <a:avLst/>
          </a:prstGeom>
        </p:spPr>
        <p:txBody>
          <a:bodyPr lIns="0" tIns="0" rIns="0" bIns="0" rtlCol="0" anchor="t">
            <a:spAutoFit/>
          </a:bodyPr>
          <a:lstStyle/>
          <a:p>
            <a:pPr marL="0" lvl="0" indent="0" algn="l">
              <a:lnSpc>
                <a:spcPts val="1866"/>
              </a:lnSpc>
            </a:pPr>
            <a:r>
              <a:rPr lang="en-US" sz="1555" i="1" dirty="0" err="1">
                <a:solidFill>
                  <a:srgbClr val="173965"/>
                </a:solidFill>
                <a:latin typeface="Open Sans Italics"/>
                <a:ea typeface="Open Sans Italics"/>
                <a:cs typeface="Open Sans Italics"/>
                <a:sym typeface="Open Sans Italics"/>
              </a:rPr>
              <a:t>Poziomy</a:t>
            </a:r>
            <a:r>
              <a:rPr lang="en-US" sz="1555" i="1" dirty="0">
                <a:solidFill>
                  <a:srgbClr val="173965"/>
                </a:solidFill>
                <a:latin typeface="Open Sans Italics"/>
                <a:ea typeface="Open Sans Italics"/>
                <a:cs typeface="Open Sans Italics"/>
                <a:sym typeface="Open Sans Italics"/>
              </a:rPr>
              <a:t> </a:t>
            </a:r>
            <a:r>
              <a:rPr lang="pl-PL" sz="1555" i="1" dirty="0">
                <a:solidFill>
                  <a:srgbClr val="173965"/>
                </a:solidFill>
                <a:latin typeface="Open Sans Italics"/>
                <a:ea typeface="Open Sans Italics"/>
                <a:cs typeface="Open Sans Italics"/>
                <a:sym typeface="Open Sans Italics"/>
              </a:rPr>
              <a:t>drugi i trzeci</a:t>
            </a:r>
            <a:r>
              <a:rPr lang="en-US" sz="1555" i="1" dirty="0">
                <a:solidFill>
                  <a:srgbClr val="173965"/>
                </a:solidFill>
                <a:latin typeface="Open Sans Italics"/>
                <a:ea typeface="Open Sans Italics"/>
                <a:cs typeface="Open Sans Italics"/>
                <a:sym typeface="Open Sans Italics"/>
              </a:rPr>
              <a:t> </a:t>
            </a:r>
            <a:r>
              <a:rPr lang="pl-PL" sz="1555" i="1" dirty="0">
                <a:solidFill>
                  <a:srgbClr val="173965"/>
                </a:solidFill>
                <a:latin typeface="Open Sans Italics"/>
                <a:ea typeface="Open Sans Italics"/>
                <a:cs typeface="Open Sans Italics"/>
                <a:sym typeface="Open Sans Italics"/>
              </a:rPr>
              <a:t> dla pierwszego etapu </a:t>
            </a:r>
            <a:r>
              <a:rPr lang="en-US" sz="1555" i="1" dirty="0" err="1">
                <a:solidFill>
                  <a:srgbClr val="173965"/>
                </a:solidFill>
                <a:latin typeface="Open Sans Italics"/>
                <a:ea typeface="Open Sans Italics"/>
                <a:cs typeface="Open Sans Italics"/>
                <a:sym typeface="Open Sans Italics"/>
              </a:rPr>
              <a:t>procesu</a:t>
            </a:r>
            <a:r>
              <a:rPr lang="en-US" sz="1555" i="1" dirty="0">
                <a:solidFill>
                  <a:srgbClr val="173965"/>
                </a:solidFill>
                <a:latin typeface="Open Sans Italics"/>
                <a:ea typeface="Open Sans Italics"/>
                <a:cs typeface="Open Sans Italics"/>
                <a:sym typeface="Open Sans Italics"/>
              </a:rPr>
              <a:t> </a:t>
            </a:r>
            <a:r>
              <a:rPr lang="en-US" sz="1555" i="1" dirty="0" err="1">
                <a:solidFill>
                  <a:srgbClr val="173965"/>
                </a:solidFill>
                <a:latin typeface="Open Sans Italics"/>
                <a:ea typeface="Open Sans Italics"/>
                <a:cs typeface="Open Sans Italics"/>
                <a:sym typeface="Open Sans Italics"/>
              </a:rPr>
              <a:t>innowacji</a:t>
            </a:r>
            <a:r>
              <a:rPr lang="en-US" sz="1555" i="1" dirty="0">
                <a:solidFill>
                  <a:srgbClr val="173965"/>
                </a:solidFill>
                <a:latin typeface="Open Sans Italics"/>
                <a:ea typeface="Open Sans Italics"/>
                <a:cs typeface="Open Sans Italics"/>
                <a:sym typeface="Open Sans Italics"/>
              </a:rPr>
              <a:t> (Helmer </a:t>
            </a:r>
            <a:r>
              <a:rPr lang="en-US" sz="1555" i="1" dirty="0" err="1">
                <a:solidFill>
                  <a:srgbClr val="173965"/>
                </a:solidFill>
                <a:latin typeface="Open Sans Italics"/>
                <a:ea typeface="Open Sans Italics"/>
                <a:cs typeface="Open Sans Italics"/>
                <a:sym typeface="Open Sans Italics"/>
              </a:rPr>
              <a:t>i</a:t>
            </a:r>
            <a:r>
              <a:rPr lang="en-US" sz="1555" i="1" dirty="0">
                <a:solidFill>
                  <a:srgbClr val="173965"/>
                </a:solidFill>
                <a:latin typeface="Open Sans Italics"/>
                <a:ea typeface="Open Sans Italics"/>
                <a:cs typeface="Open Sans Italics"/>
                <a:sym typeface="Open Sans Italics"/>
              </a:rPr>
              <a:t> in., 2021, s. 8)</a:t>
            </a:r>
          </a:p>
        </p:txBody>
      </p:sp>
    </p:spTree>
    <p:extLst>
      <p:ext uri="{BB962C8B-B14F-4D97-AF65-F5344CB8AC3E}">
        <p14:creationId xmlns:p14="http://schemas.microsoft.com/office/powerpoint/2010/main" val="356522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Które </a:t>
            </a:r>
            <a:r>
              <a:rPr lang="pl" sz="3200" b="1">
                <a:ea typeface="Calibri"/>
                <a:cs typeface="Calibri"/>
              </a:rPr>
              <a:t>narzędzie cyfrowe </a:t>
            </a:r>
            <a:r>
              <a:rPr lang="pl" sz="3200">
                <a:ea typeface="Calibri"/>
                <a:cs typeface="Calibri"/>
              </a:rPr>
              <a:t>może wesprzeć </a:t>
            </a:r>
            <a:br>
              <a:rPr lang="en-US" sz="3200">
                <a:ea typeface="Calibri"/>
                <a:cs typeface="Calibri"/>
              </a:rPr>
            </a:br>
            <a:r>
              <a:rPr lang="pl" sz="3200">
                <a:ea typeface="Calibri"/>
                <a:cs typeface="Calibri"/>
              </a:rPr>
              <a:t>realizację Etapu 1 – </a:t>
            </a:r>
            <a:br>
              <a:rPr lang="en-US" sz="3200">
                <a:ea typeface="Calibri"/>
                <a:cs typeface="Calibri"/>
              </a:rPr>
            </a:br>
            <a:r>
              <a:rPr lang="pl" sz="3200">
                <a:ea typeface="Calibri"/>
                <a:cs typeface="Calibri"/>
              </a:rPr>
              <a:t>Identyfikację Szans?</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9748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5" y="2344758"/>
            <a:ext cx="4867011" cy="4111797"/>
          </a:xfrm>
        </p:spPr>
        <p:txBody>
          <a:bodyPr/>
          <a:lstStyle/>
          <a:p>
            <a:pPr marL="9525" indent="-9525"/>
            <a:r>
              <a:rPr lang="pl" dirty="0">
                <a:ea typeface="Calibri"/>
                <a:cs typeface="Calibri"/>
              </a:rPr>
              <a:t>Zidentyfikuj </a:t>
            </a:r>
            <a:r>
              <a:rPr lang="pl" b="1" dirty="0">
                <a:ea typeface="Calibri"/>
                <a:cs typeface="Calibri"/>
              </a:rPr>
              <a:t>możliwości dla </a:t>
            </a:r>
            <a:r>
              <a:rPr lang="pl" sz="2400" b="1" dirty="0">
                <a:ea typeface="Calibri"/>
                <a:cs typeface="Calibri"/>
              </a:rPr>
              <a:t>zrównoważonego rozwoju</a:t>
            </a:r>
            <a:r>
              <a:rPr lang="pl" sz="2400" dirty="0">
                <a:ea typeface="Calibri"/>
                <a:cs typeface="Calibri"/>
              </a:rPr>
              <a:t> w zakresie operacji logistycznych.</a:t>
            </a:r>
          </a:p>
          <a:p>
            <a:pPr marL="9525" indent="-9525"/>
            <a:endParaRPr lang="en-US"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1.</a:t>
            </a:r>
          </a:p>
          <a:p>
            <a:pPr marL="342900" indent="-342900">
              <a:buFont typeface="Wingdings" pitchFamily="2" charset="2"/>
              <a:buChar char="q"/>
            </a:pPr>
            <a:r>
              <a:rPr lang="pl" sz="2400" dirty="0">
                <a:ea typeface="Calibri"/>
                <a:cs typeface="Calibri"/>
              </a:rPr>
              <a:t>Grupy analizują firmę i identyfikują możliwości zrównoważonego rozwoju.</a:t>
            </a:r>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DZIAŁANIA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7320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5">
            <a:extLst>
              <a:ext uri="{FF2B5EF4-FFF2-40B4-BE49-F238E27FC236}">
                <a16:creationId xmlns:a16="http://schemas.microsoft.com/office/drawing/2014/main" id="{FB647937-82C5-B5B4-F7AA-90138ACB9C6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l="-130"/>
          <a:stretch>
            <a:fillRect/>
          </a:stretch>
        </p:blipFill>
        <p:spPr>
          <a:xfrm flipH="1">
            <a:off x="788894" y="340862"/>
            <a:ext cx="11403106" cy="1903699"/>
          </a:xfrm>
        </p:spPr>
      </p:pic>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2202016" y="3140990"/>
            <a:ext cx="8547206" cy="566444"/>
          </a:xfrm>
          <a:prstGeom prst="rect">
            <a:avLst/>
          </a:prstGeom>
        </p:spPr>
        <p:txBody>
          <a:bodyPr/>
          <a:lstStyle/>
          <a:p>
            <a:pPr marL="342900" indent="-342900">
              <a:buClr>
                <a:srgbClr val="29C5F4"/>
              </a:buClr>
              <a:buFont typeface="Wingdings" panose="05000000000000000000" pitchFamily="2" charset="2"/>
              <a:buChar char="Ø"/>
            </a:pPr>
            <a:r>
              <a:rPr lang="pl" dirty="0">
                <a:hlinkClick r:id="rId4" action="ppaction://hlinksldjump">
                  <a:extLst>
                    <a:ext uri="{A12FA001-AC4F-418D-AE19-62706E023703}">
                      <ahyp:hlinkClr xmlns:ahyp="http://schemas.microsoft.com/office/drawing/2018/hyperlinkcolor" val="tx"/>
                    </a:ext>
                  </a:extLst>
                </a:hlinkClick>
              </a:rPr>
              <a:t>Wstęp </a:t>
            </a:r>
            <a:r>
              <a:rPr lang="pl" dirty="0">
                <a:solidFill>
                  <a:srgbClr val="FF0000"/>
                </a:solidFill>
              </a:rPr>
              <a:t>– Instrukcje dla nauczyciela (zdjąć/dostosować przed użyciem)</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2202016" y="3718852"/>
            <a:ext cx="9278784" cy="566444"/>
          </a:xfrm>
          <a:prstGeom prst="rect">
            <a:avLst/>
          </a:prstGeom>
        </p:spPr>
        <p:txBody>
          <a:bodyPr lIns="91440" tIns="45720" rIns="91440" bIns="45720" anchor="ctr">
            <a:noAutofit/>
          </a:bodyPr>
          <a:lstStyle/>
          <a:p>
            <a:pPr marL="342900" indent="-342900">
              <a:buClr>
                <a:srgbClr val="29C5F4"/>
              </a:buClr>
              <a:buFont typeface="Wingdings" panose="05000000000000000000" pitchFamily="2" charset="2"/>
              <a:buChar char="Ø"/>
            </a:pPr>
            <a:r>
              <a:rPr lang="pl" dirty="0">
                <a:hlinkClick r:id="rId5" action="ppaction://hlinksldjump">
                  <a:extLst>
                    <a:ext uri="{A12FA001-AC4F-418D-AE19-62706E023703}">
                      <ahyp:hlinkClr xmlns:ahyp="http://schemas.microsoft.com/office/drawing/2018/hyperlinkcolor" val="tx"/>
                    </a:ext>
                  </a:extLst>
                </a:hlinkClick>
              </a:rPr>
              <a:t>Struktura prezentacji </a:t>
            </a:r>
            <a:r>
              <a:rPr lang="pl">
                <a:solidFill>
                  <a:srgbClr val="FF0000"/>
                </a:solidFill>
              </a:rPr>
              <a:t>– instrukcje dla nauczyciela (zdjąć/dostosować przed użyciem)</a:t>
            </a:r>
            <a:endParaRPr lang="en-US"/>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2202016" y="4297921"/>
            <a:ext cx="8547206" cy="566444"/>
          </a:xfrm>
          <a:prstGeom prst="rect">
            <a:avLst/>
          </a:prstGeom>
        </p:spPr>
        <p:txBody>
          <a:bodyPr/>
          <a:lstStyle/>
          <a:p>
            <a:pPr marL="342900" indent="-342900">
              <a:buClr>
                <a:srgbClr val="29C5F4"/>
              </a:buClr>
              <a:buFont typeface="Wingdings" panose="05000000000000000000" pitchFamily="2" charset="2"/>
              <a:buChar char="Ø"/>
            </a:pPr>
            <a:r>
              <a:rPr lang="pl" dirty="0">
                <a:hlinkClick r:id="rId6" action="ppaction://hlinksldjump">
                  <a:extLst>
                    <a:ext uri="{A12FA001-AC4F-418D-AE19-62706E023703}">
                      <ahyp:hlinkClr xmlns:ahyp="http://schemas.microsoft.com/office/drawing/2018/hyperlinkcolor" val="tx"/>
                    </a:ext>
                  </a:extLst>
                </a:hlinkClick>
              </a:rPr>
              <a:t>Moduł 3 – </a:t>
            </a:r>
            <a:r>
              <a:rPr lang="pl" dirty="0"/>
              <a:t>Przykłady z życia</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45172" y="1007603"/>
            <a:ext cx="2974383" cy="698629"/>
          </a:xfrm>
          <a:prstGeom prst="rect">
            <a:avLst/>
          </a:prstGeom>
          <a:gradFill>
            <a:gsLst>
              <a:gs pos="0">
                <a:srgbClr val="8551A1"/>
              </a:gs>
              <a:gs pos="35350">
                <a:srgbClr val="6363AC"/>
              </a:gs>
              <a:gs pos="100000">
                <a:srgbClr val="26C4F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29195" y="1059901"/>
            <a:ext cx="2577693" cy="646331"/>
          </a:xfrm>
          <a:prstGeom prst="rect">
            <a:avLst/>
          </a:prstGeom>
          <a:noFill/>
        </p:spPr>
        <p:txBody>
          <a:bodyPr wrap="none" rtlCol="0">
            <a:spAutoFit/>
          </a:bodyPr>
          <a:lstStyle/>
          <a:p>
            <a:r>
              <a:rPr lang="pl" sz="3600" b="1" spc="324">
                <a:solidFill>
                  <a:schemeClr val="bg1"/>
                </a:solidFill>
                <a:latin typeface="Calibri" panose="020F0502020204030204" pitchFamily="34" charset="0"/>
                <a:cs typeface="Calibri" panose="020F0502020204030204" pitchFamily="34" charset="0"/>
              </a:rPr>
              <a:t>ZAWARTOŚĆ</a:t>
            </a:r>
          </a:p>
        </p:txBody>
      </p:sp>
      <p:sp>
        <p:nvSpPr>
          <p:cNvPr id="5" name="Freeform 4">
            <a:extLst>
              <a:ext uri="{FF2B5EF4-FFF2-40B4-BE49-F238E27FC236}">
                <a16:creationId xmlns:a16="http://schemas.microsoft.com/office/drawing/2014/main" id="{F0AA56BA-45F4-3283-64D9-CB18D34B630F}"/>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74DF250-9762-EA34-433A-C14C032328D0}"/>
              </a:ext>
            </a:extLst>
          </p:cNvPr>
          <p:cNvSpPr/>
          <p:nvPr/>
        </p:nvSpPr>
        <p:spPr>
          <a:xfrm>
            <a:off x="8872447" y="1389035"/>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Tree>
    <p:extLst>
      <p:ext uri="{BB962C8B-B14F-4D97-AF65-F5344CB8AC3E}">
        <p14:creationId xmlns:p14="http://schemas.microsoft.com/office/powerpoint/2010/main" val="3635211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CA200-4C0B-51A1-9B9B-60D7AE839F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93FFEB8-C715-1381-C2C2-35E400E409A8}"/>
              </a:ext>
            </a:extLst>
          </p:cNvPr>
          <p:cNvSpPr>
            <a:spLocks noGrp="1"/>
          </p:cNvSpPr>
          <p:nvPr>
            <p:ph type="body" sz="quarter" idx="16"/>
          </p:nvPr>
        </p:nvSpPr>
        <p:spPr/>
        <p:txBody>
          <a:bodyPr/>
          <a:lstStyle/>
          <a:p>
            <a:r>
              <a:rPr lang="pl" b="1" dirty="0">
                <a:effectLst/>
                <a:latin typeface="Calibri (Body)"/>
                <a:ea typeface="Calibri" panose="020F0502020204030204" pitchFamily="34" charset="0"/>
                <a:cs typeface="Times New Roman" panose="02020603050405020304" pitchFamily="18" charset="0"/>
              </a:rPr>
              <a:t>Krok 1: Mapa kontekstowa</a:t>
            </a:r>
            <a:endParaRPr lang="nl-NL" b="1" dirty="0">
              <a:effectLst/>
              <a:latin typeface="Calibri (Body)"/>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FDC75E73-1831-41D8-38F1-E8E229383E84}"/>
              </a:ext>
            </a:extLst>
          </p:cNvPr>
          <p:cNvSpPr>
            <a:spLocks noGrp="1"/>
          </p:cNvSpPr>
          <p:nvPr>
            <p:ph type="body" sz="quarter" idx="19"/>
          </p:nvPr>
        </p:nvSpPr>
        <p:spPr>
          <a:xfrm>
            <a:off x="904856" y="2325487"/>
            <a:ext cx="4272934" cy="3781929"/>
          </a:xfrm>
        </p:spPr>
        <p:txBody>
          <a:bodyPr lIns="91440" tIns="45720" rIns="91440" bIns="45720" anchor="t"/>
          <a:lstStyle/>
          <a:p>
            <a:pPr indent="0">
              <a:spcBef>
                <a:spcPts val="600"/>
              </a:spcBef>
            </a:pPr>
            <a:r>
              <a:rPr lang="pl" sz="1600" b="1" dirty="0">
                <a:latin typeface="Calibri"/>
                <a:ea typeface="Calibri"/>
                <a:cs typeface="Times New Roman"/>
              </a:rPr>
              <a:t>Zidentyfikuj </a:t>
            </a:r>
            <a:r>
              <a:rPr lang="pl" sz="1600" b="1" dirty="0">
                <a:effectLst/>
                <a:latin typeface="Calibri"/>
                <a:ea typeface="Calibri"/>
                <a:cs typeface="Times New Roman"/>
              </a:rPr>
              <a:t>możliwości </a:t>
            </a:r>
            <a:r>
              <a:rPr lang="pl" sz="1600" dirty="0">
                <a:effectLst/>
                <a:latin typeface="Calibri"/>
                <a:ea typeface="Calibri"/>
                <a:cs typeface="Times New Roman"/>
              </a:rPr>
              <a:t>dla zrównoważonego </a:t>
            </a:r>
            <a:r>
              <a:rPr lang="pl" sz="1600" dirty="0">
                <a:latin typeface="Calibri"/>
                <a:ea typeface="Calibri"/>
                <a:cs typeface="Times New Roman"/>
              </a:rPr>
              <a:t>rozwoju logistycznego wybranej </a:t>
            </a:r>
            <a:r>
              <a:rPr lang="pl" sz="1600" dirty="0">
                <a:effectLst/>
                <a:latin typeface="Calibri"/>
                <a:ea typeface="Calibri"/>
                <a:cs typeface="Times New Roman"/>
              </a:rPr>
              <a:t>firmy. Pomyśl o obszarach na mapie kontekstowej </a:t>
            </a:r>
            <a:r>
              <a:rPr lang="pl" sz="1600" dirty="0">
                <a:latin typeface="Calibri"/>
                <a:ea typeface="Calibri"/>
                <a:cs typeface="Times New Roman"/>
              </a:rPr>
              <a:t>i</a:t>
            </a:r>
            <a:r>
              <a:rPr lang="pl" sz="1600" dirty="0">
                <a:effectLst/>
                <a:latin typeface="Calibri"/>
                <a:ea typeface="Calibri"/>
                <a:cs typeface="Times New Roman"/>
              </a:rPr>
              <a:t> </a:t>
            </a:r>
            <a:r>
              <a:rPr lang="pl" sz="1600" dirty="0">
                <a:effectLst/>
                <a:latin typeface="Calibri"/>
                <a:ea typeface="Calibri"/>
                <a:cs typeface="Calibri"/>
              </a:rPr>
              <a:t>podkreśl </a:t>
            </a:r>
            <a:r>
              <a:rPr lang="pl" sz="1600" b="1" dirty="0">
                <a:effectLst/>
                <a:latin typeface="Calibri"/>
                <a:ea typeface="Calibri"/>
                <a:cs typeface="Calibri"/>
              </a:rPr>
              <a:t>3 największe zagrożenia i szanse</a:t>
            </a:r>
            <a:r>
              <a:rPr lang="pl" sz="1600" dirty="0">
                <a:effectLst/>
                <a:latin typeface="Calibri"/>
                <a:ea typeface="Calibri"/>
                <a:cs typeface="Times New Roman"/>
              </a:rPr>
              <a:t>.</a:t>
            </a:r>
          </a:p>
          <a:p>
            <a:pPr indent="0">
              <a:spcBef>
                <a:spcPts val="600"/>
              </a:spcBef>
            </a:pPr>
            <a:r>
              <a:rPr lang="pl" sz="1600" dirty="0">
                <a:effectLst/>
                <a:latin typeface="Calibri"/>
                <a:ea typeface="Calibri"/>
                <a:cs typeface="Calibri"/>
              </a:rPr>
              <a:t>Obejrzyj film, aby lepiej zrozumieć </a:t>
            </a:r>
            <a:r>
              <a:rPr lang="pl" sz="1600" dirty="0">
                <a:latin typeface="Calibri"/>
                <a:ea typeface="Calibri"/>
                <a:cs typeface="Calibri"/>
              </a:rPr>
              <a:t>narzędzie </a:t>
            </a:r>
            <a:r>
              <a:rPr lang="pl" sz="1600" b="1" u="sng" dirty="0">
                <a:solidFill>
                  <a:srgbClr val="29C5F4"/>
                </a:solidFill>
                <a:latin typeface="Calibri"/>
                <a:ea typeface="Calibri"/>
                <a:cs typeface="Calibri"/>
              </a:rPr>
              <a:t>Context Map Canvas</a:t>
            </a:r>
            <a:r>
              <a:rPr lang="pl" sz="1600" dirty="0">
                <a:latin typeface="Calibri"/>
                <a:ea typeface="Calibri"/>
                <a:cs typeface="Calibri"/>
              </a:rPr>
              <a:t>.</a:t>
            </a:r>
          </a:p>
          <a:p>
            <a:pPr indent="0">
              <a:spcBef>
                <a:spcPts val="600"/>
              </a:spcBef>
            </a:pPr>
            <a:r>
              <a:rPr lang="pl" sz="1600" dirty="0">
                <a:latin typeface="Calibri"/>
                <a:ea typeface="Calibri"/>
                <a:cs typeface="Times New Roman"/>
              </a:rPr>
              <a:t>Omów i wypełnij mapę ze swoją grupą.</a:t>
            </a:r>
          </a:p>
          <a:p>
            <a:pPr indent="0">
              <a:spcBef>
                <a:spcPts val="600"/>
              </a:spcBef>
            </a:pPr>
            <a:endParaRPr lang="en-GB" sz="1600" dirty="0">
              <a:latin typeface="Calibri"/>
              <a:ea typeface="Calibri"/>
              <a:cs typeface="Calibri"/>
            </a:endParaRPr>
          </a:p>
        </p:txBody>
      </p:sp>
      <p:pic>
        <p:nvPicPr>
          <p:cNvPr id="2" name="Picture 4" descr="A map of a company&#10;&#10;Description automatically generated">
            <a:extLst>
              <a:ext uri="{FF2B5EF4-FFF2-40B4-BE49-F238E27FC236}">
                <a16:creationId xmlns:a16="http://schemas.microsoft.com/office/drawing/2014/main" id="{B40BA4F6-8623-A291-BA7B-47474AC7E0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29706" y="2274571"/>
            <a:ext cx="6117464" cy="4328050"/>
          </a:xfrm>
          <a:prstGeom prst="rect">
            <a:avLst/>
          </a:prstGeom>
        </p:spPr>
      </p:pic>
    </p:spTree>
    <p:extLst>
      <p:ext uri="{BB962C8B-B14F-4D97-AF65-F5344CB8AC3E}">
        <p14:creationId xmlns:p14="http://schemas.microsoft.com/office/powerpoint/2010/main" val="1665135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76088-EE48-7EA7-4690-E0F2AC189BD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4D78800-65C3-4A83-02E7-FB3636470A07}"/>
              </a:ext>
            </a:extLst>
          </p:cNvPr>
          <p:cNvSpPr>
            <a:spLocks noGrp="1"/>
          </p:cNvSpPr>
          <p:nvPr>
            <p:ph type="body" sz="quarter" idx="16"/>
          </p:nvPr>
        </p:nvSpPr>
        <p:spPr/>
        <p:txBody>
          <a:bodyPr/>
          <a:lstStyle/>
          <a:p>
            <a:r>
              <a:rPr lang="pl" b="1" dirty="0">
                <a:effectLst/>
                <a:latin typeface="Calibri (Body)"/>
                <a:ea typeface="Calibri" panose="020F0502020204030204" pitchFamily="34" charset="0"/>
                <a:cs typeface="Arial" panose="020B0604020202020204" pitchFamily="34" charset="0"/>
              </a:rPr>
              <a:t>Krok 2: Struktura Jobs-to-be-Done</a:t>
            </a:r>
            <a:endParaRPr lang="nl-NL" b="1" dirty="0">
              <a:effectLst/>
              <a:latin typeface="Calibri (Body)"/>
              <a:ea typeface="Calibri" panose="020F0502020204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D36AFFF-A9BA-CF13-C0FA-2C3662FD03F4}"/>
              </a:ext>
            </a:extLst>
          </p:cNvPr>
          <p:cNvSpPr>
            <a:spLocks noGrp="1"/>
          </p:cNvSpPr>
          <p:nvPr>
            <p:ph type="body" sz="quarter" idx="19"/>
          </p:nvPr>
        </p:nvSpPr>
        <p:spPr>
          <a:xfrm>
            <a:off x="904856" y="2121581"/>
            <a:ext cx="10479218" cy="3781929"/>
          </a:xfrm>
        </p:spPr>
        <p:txBody>
          <a:bodyPr lIns="91440" tIns="45720" rIns="91440" bIns="45720" anchor="t"/>
          <a:lstStyle/>
          <a:p>
            <a:pPr marL="11113" indent="0"/>
            <a:r>
              <a:rPr lang="pl" sz="1600">
                <a:effectLst/>
                <a:latin typeface="Calibri"/>
                <a:ea typeface="Calibri"/>
                <a:cs typeface="Times New Roman"/>
              </a:rPr>
              <a:t>Model Jobs-to-be-Done to metoda innowacji </a:t>
            </a:r>
            <a:r>
              <a:rPr lang="pl" sz="1600" err="1">
                <a:effectLst/>
                <a:latin typeface="Calibri"/>
                <a:ea typeface="Calibri"/>
                <a:cs typeface="Times New Roman"/>
              </a:rPr>
              <a:t>zorientowana na klienta </a:t>
            </a:r>
            <a:r>
              <a:rPr lang="pl" sz="1600">
                <a:effectLst/>
                <a:latin typeface="Calibri"/>
                <a:ea typeface="Calibri"/>
                <a:cs typeface="Times New Roman"/>
              </a:rPr>
              <a:t>, która umożliwia firmom identyfikację potrzeb klientów i rozłożenie zadania, które klienci chcą wykonać, na konkretne kroki procesu. Obejrzyj film </a:t>
            </a:r>
            <a:r>
              <a:rPr lang="pl" sz="1600" b="1" u="sng">
                <a:solidFill>
                  <a:srgbClr val="29C5F4"/>
                </a:solidFill>
                <a:effectLst/>
                <a:latin typeface="Calibri"/>
                <a:ea typeface="Calibri"/>
                <a:cs typeface="Times New Roman"/>
                <a:hlinkClick r:id="rId2">
                  <a:extLst>
                    <a:ext uri="{A12FA001-AC4F-418D-AE19-62706E023703}">
                      <ahyp:hlinkClr xmlns:ahyp="http://schemas.microsoft.com/office/drawing/2018/hyperlinkcolor" val="tx"/>
                    </a:ext>
                  </a:extLst>
                </a:hlinkClick>
              </a:rPr>
              <a:t>„Job-to-be-Done” z przykładami.</a:t>
            </a:r>
            <a:r>
              <a:rPr lang="pl" sz="1600" b="1">
                <a:solidFill>
                  <a:srgbClr val="29C5F4"/>
                </a:solidFill>
                <a:effectLst/>
                <a:latin typeface="Calibri"/>
                <a:ea typeface="Calibri"/>
                <a:cs typeface="Times New Roman"/>
              </a:rPr>
              <a:t> </a:t>
            </a:r>
            <a:r>
              <a:rPr lang="pl" sz="1600">
                <a:effectLst/>
                <a:latin typeface="Calibri"/>
                <a:ea typeface="Calibri"/>
                <a:cs typeface="Times New Roman"/>
              </a:rPr>
              <a:t>Aby lepiej zrozumieć strukturę, możesz skorzystać </a:t>
            </a:r>
            <a:r>
              <a:rPr lang="pl" sz="1600" b="1" u="sng">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z szablonu Miro .</a:t>
            </a:r>
            <a:r>
              <a:rPr lang="pl" sz="1600" b="1">
                <a:solidFill>
                  <a:srgbClr val="29C5F4"/>
                </a:solidFill>
                <a:latin typeface="Calibri"/>
                <a:ea typeface="Calibri"/>
                <a:cs typeface="Times New Roman"/>
              </a:rPr>
              <a:t> </a:t>
            </a:r>
            <a:r>
              <a:rPr lang="pl" sz="1600">
                <a:latin typeface="Calibri"/>
                <a:ea typeface="Calibri"/>
                <a:cs typeface="Times New Roman"/>
              </a:rPr>
              <a:t>dla Twojego zadania.</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564EE927-49AC-4E8B-F3D1-DD812FAB9625}"/>
              </a:ext>
            </a:extLst>
          </p:cNvPr>
          <p:cNvPicPr>
            <a:picLocks noChangeAspect="1"/>
          </p:cNvPicPr>
          <p:nvPr/>
        </p:nvPicPr>
        <p:blipFill>
          <a:blip r:embed="rId4"/>
          <a:stretch>
            <a:fillRect/>
          </a:stretch>
        </p:blipFill>
        <p:spPr>
          <a:xfrm>
            <a:off x="3702109" y="3216729"/>
            <a:ext cx="4787782" cy="3429000"/>
          </a:xfrm>
          <a:prstGeom prst="rect">
            <a:avLst/>
          </a:prstGeom>
        </p:spPr>
      </p:pic>
    </p:spTree>
    <p:extLst>
      <p:ext uri="{BB962C8B-B14F-4D97-AF65-F5344CB8AC3E}">
        <p14:creationId xmlns:p14="http://schemas.microsoft.com/office/powerpoint/2010/main" val="3847257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BB27B-C201-4541-766F-879F2AF7F5E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ABE8C54-94BD-476C-BF13-9D68733C7678}"/>
              </a:ext>
            </a:extLst>
          </p:cNvPr>
          <p:cNvSpPr>
            <a:spLocks noGrp="1"/>
          </p:cNvSpPr>
          <p:nvPr>
            <p:ph type="body" sz="quarter" idx="16"/>
          </p:nvPr>
        </p:nvSpPr>
        <p:spPr/>
        <p:txBody>
          <a:bodyPr/>
          <a:lstStyle/>
          <a:p>
            <a:r>
              <a:rPr lang="pl" b="1" dirty="0">
                <a:effectLst/>
                <a:latin typeface="Calibri (Body)"/>
                <a:ea typeface="Calibri" panose="020F0502020204030204" pitchFamily="34" charset="0"/>
                <a:cs typeface="Arial" panose="020B0604020202020204" pitchFamily="34" charset="0"/>
              </a:rPr>
              <a:t>Krok 3: Zastosowanie </a:t>
            </a:r>
            <a:r>
              <a:rPr lang="pl" dirty="0">
                <a:latin typeface="Calibri (Body)"/>
                <a:ea typeface="Calibri" panose="020F0502020204030204" pitchFamily="34" charset="0"/>
                <a:cs typeface="Arial" panose="020B0604020202020204" pitchFamily="34" charset="0"/>
              </a:rPr>
              <a:t>Jobs-to-be-Done</a:t>
            </a:r>
            <a:endParaRPr lang="nl-NL" b="1" dirty="0">
              <a:effectLst/>
              <a:latin typeface="Calibri (Body)"/>
              <a:ea typeface="Calibri" panose="020F0502020204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97FCBEC-2E03-FBEA-EEB2-645B7195EBC7}"/>
              </a:ext>
            </a:extLst>
          </p:cNvPr>
          <p:cNvSpPr>
            <a:spLocks noGrp="1"/>
          </p:cNvSpPr>
          <p:nvPr>
            <p:ph type="body" sz="quarter" idx="19"/>
          </p:nvPr>
        </p:nvSpPr>
        <p:spPr>
          <a:xfrm>
            <a:off x="904856" y="2121581"/>
            <a:ext cx="10479218" cy="3781929"/>
          </a:xfrm>
        </p:spPr>
        <p:txBody>
          <a:bodyPr lIns="91440" tIns="45720" rIns="91440" bIns="45720" anchor="t"/>
          <a:lstStyle/>
          <a:p>
            <a:pPr marL="0" indent="0" algn="just"/>
            <a:r>
              <a:rPr lang="pl" sz="1600" dirty="0"/>
              <a:t>Oprzyj się na zidentyfikowanych zadaniach i przekształć je w historie użytkowników. Zastosuj teorię JTBD, tworząc historie użytkowników w </a:t>
            </a:r>
            <a:r>
              <a:rPr lang="pl" sz="1600" dirty="0">
                <a:ea typeface="Calibri"/>
                <a:cs typeface="Times New Roman"/>
              </a:rPr>
              <a:t>poniższym formacie.</a:t>
            </a: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endParaRPr lang="en-GB" sz="1600" dirty="0">
              <a:ea typeface="Calibri"/>
              <a:cs typeface="Times New Roman"/>
            </a:endParaRPr>
          </a:p>
          <a:p>
            <a:pPr marL="0" indent="0" algn="just"/>
            <a:r>
              <a:rPr lang="pl" sz="1600" dirty="0">
                <a:ea typeface="Calibri"/>
                <a:cs typeface="Times New Roman"/>
              </a:rPr>
              <a:t>Na przykład: </a:t>
            </a:r>
            <a:r>
              <a:rPr lang="pl" sz="1600" dirty="0"/>
              <a:t>„[Kiedy idę na zakupy spożywcze] [chcę kupować regionalne warzywa] [żeby wspierać lokalnych mieszkańców i czuć się dobrze ze sobą]”</a:t>
            </a:r>
          </a:p>
          <a:p>
            <a:pPr marL="0" indent="0" algn="just"/>
            <a:endParaRPr lang="en-GB" sz="1600" dirty="0">
              <a:ea typeface="Calibri"/>
              <a:cs typeface="Times New Roman"/>
            </a:endParaRPr>
          </a:p>
          <a:p>
            <a:pPr marL="11113" indent="0"/>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15">
            <a:extLst>
              <a:ext uri="{FF2B5EF4-FFF2-40B4-BE49-F238E27FC236}">
                <a16:creationId xmlns:a16="http://schemas.microsoft.com/office/drawing/2014/main" id="{A509CCAD-0CCE-70E1-B8B2-785984FD087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724709" y="2960796"/>
            <a:ext cx="6742582" cy="1961399"/>
          </a:xfrm>
          <a:prstGeom prst="rect">
            <a:avLst/>
          </a:prstGeom>
          <a:noFill/>
          <a:ln>
            <a:noFill/>
          </a:ln>
        </p:spPr>
      </p:pic>
    </p:spTree>
    <p:extLst>
      <p:ext uri="{BB962C8B-B14F-4D97-AF65-F5344CB8AC3E}">
        <p14:creationId xmlns:p14="http://schemas.microsoft.com/office/powerpoint/2010/main" val="3716484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9</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lIns="91440" tIns="45720" rIns="91440" bIns="45720" anchor="ctr"/>
          <a:lstStyle/>
          <a:p>
            <a:r>
              <a:rPr lang="pl" sz="4800" b="1" dirty="0"/>
              <a:t>ETAP 2 – </a:t>
            </a:r>
            <a:br>
              <a:rPr lang="en-GB" sz="4800" b="1" dirty="0">
                <a:ea typeface="Calibri"/>
                <a:cs typeface="Calibri"/>
              </a:rPr>
            </a:br>
            <a:r>
              <a:rPr lang="pl" sz="4800" b="1" dirty="0"/>
              <a:t>IDEACJA I ZARZĄDZANIE POMYSŁAMI</a:t>
            </a:r>
          </a:p>
        </p:txBody>
      </p:sp>
      <p:sp>
        <p:nvSpPr>
          <p:cNvPr id="2" name="Rechteck 1">
            <a:extLst>
              <a:ext uri="{FF2B5EF4-FFF2-40B4-BE49-F238E27FC236}">
                <a16:creationId xmlns:a16="http://schemas.microsoft.com/office/drawing/2014/main" id="{D49A7D40-F499-64B7-AD64-276CC269588E}"/>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ACF0DD59-02C4-906C-3135-0028C23DC61A}"/>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1160628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B6A38-82CC-CFA9-41B2-C59DA9FE1F3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0766127-5FB2-FCDE-2405-27A6BDD777D5}"/>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8BAAF618-F88D-C031-F434-2A15C7332281}"/>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1D9DBA95-0012-4D05-E658-652AD3177BDB}"/>
              </a:ext>
            </a:extLst>
          </p:cNvPr>
          <p:cNvPicPr>
            <a:picLocks noChangeAspect="1"/>
          </p:cNvPicPr>
          <p:nvPr/>
        </p:nvPicPr>
        <p:blipFill rotWithShape="1">
          <a:blip r:embed="rId3"/>
          <a:srcRect l="12699" t="23776" r="7669" b="51407"/>
          <a:stretch/>
        </p:blipFill>
        <p:spPr>
          <a:xfrm>
            <a:off x="1958987" y="2591985"/>
            <a:ext cx="8274025" cy="3647389"/>
          </a:xfrm>
          <a:prstGeom prst="rect">
            <a:avLst/>
          </a:prstGeom>
        </p:spPr>
      </p:pic>
      <p:sp>
        <p:nvSpPr>
          <p:cNvPr id="2" name="Rechteck 1">
            <a:extLst>
              <a:ext uri="{FF2B5EF4-FFF2-40B4-BE49-F238E27FC236}">
                <a16:creationId xmlns:a16="http://schemas.microsoft.com/office/drawing/2014/main" id="{78909990-63BF-FC9C-CD1D-3992868EBFAF}"/>
              </a:ext>
            </a:extLst>
          </p:cNvPr>
          <p:cNvSpPr/>
          <p:nvPr/>
        </p:nvSpPr>
        <p:spPr>
          <a:xfrm>
            <a:off x="3142654" y="3555734"/>
            <a:ext cx="2124261"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4248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A2EC9-8B93-1F39-62E5-352E386C260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41AFED4-9120-766B-01A6-8817BAD761F7}"/>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BC778CE6-DBB3-32FB-0551-2F806EB5349B}"/>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5685E219-AEFB-B116-ED2C-E0D35B0163C9}"/>
              </a:ext>
            </a:extLst>
          </p:cNvPr>
          <p:cNvPicPr>
            <a:picLocks noChangeAspect="1"/>
          </p:cNvPicPr>
          <p:nvPr/>
        </p:nvPicPr>
        <p:blipFill>
          <a:blip r:embed="rId3"/>
          <a:stretch>
            <a:fillRect/>
          </a:stretch>
        </p:blipFill>
        <p:spPr>
          <a:xfrm>
            <a:off x="579120" y="2107148"/>
            <a:ext cx="10273174" cy="4132226"/>
          </a:xfrm>
          <a:prstGeom prst="rect">
            <a:avLst/>
          </a:prstGeom>
        </p:spPr>
      </p:pic>
      <p:sp>
        <p:nvSpPr>
          <p:cNvPr id="5" name="TextBox 12">
            <a:extLst>
              <a:ext uri="{FF2B5EF4-FFF2-40B4-BE49-F238E27FC236}">
                <a16:creationId xmlns:a16="http://schemas.microsoft.com/office/drawing/2014/main" id="{904CE8DA-96FD-C164-D9DC-9CE030EAE006}"/>
              </a:ext>
            </a:extLst>
          </p:cNvPr>
          <p:cNvSpPr txBox="1"/>
          <p:nvPr/>
        </p:nvSpPr>
        <p:spPr>
          <a:xfrm>
            <a:off x="2092961" y="6366084"/>
            <a:ext cx="6907606" cy="223587"/>
          </a:xfrm>
          <a:prstGeom prst="rect">
            <a:avLst/>
          </a:prstGeom>
        </p:spPr>
        <p:txBody>
          <a:bodyPr wrap="square" lIns="0" tIns="0" rIns="0" bIns="0" rtlCol="0" anchor="t">
            <a:spAutoFit/>
          </a:bodyPr>
          <a:lstStyle/>
          <a:p>
            <a:pPr marL="0" lvl="0" indent="0" algn="l">
              <a:lnSpc>
                <a:spcPts val="1889"/>
              </a:lnSpc>
            </a:pPr>
            <a:r>
              <a:rPr lang="en-US" sz="1400" i="1" dirty="0" err="1">
                <a:solidFill>
                  <a:srgbClr val="173965"/>
                </a:solidFill>
                <a:latin typeface="Open Sans Italics"/>
                <a:ea typeface="Open Sans Italics"/>
                <a:cs typeface="Open Sans Italics"/>
                <a:sym typeface="Open Sans Italics"/>
              </a:rPr>
              <a:t>Poziomy</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drugi i trzeci </a:t>
            </a:r>
            <a:r>
              <a:rPr lang="en-US" sz="1400" i="1" dirty="0" err="1">
                <a:solidFill>
                  <a:srgbClr val="173965"/>
                </a:solidFill>
                <a:latin typeface="Open Sans Italics"/>
                <a:ea typeface="Open Sans Italics"/>
                <a:cs typeface="Open Sans Italics"/>
                <a:sym typeface="Open Sans Italics"/>
              </a:rPr>
              <a:t>dla</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drugiego </a:t>
            </a:r>
            <a:r>
              <a:rPr lang="en-US" sz="1400" i="1" dirty="0" err="1">
                <a:solidFill>
                  <a:srgbClr val="173965"/>
                </a:solidFill>
                <a:latin typeface="Open Sans Italics"/>
                <a:ea typeface="Open Sans Italics"/>
                <a:cs typeface="Open Sans Italics"/>
                <a:sym typeface="Open Sans Italics"/>
              </a:rPr>
              <a:t>etapu</a:t>
            </a:r>
            <a:r>
              <a:rPr lang="pl-PL"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procesu</a:t>
            </a:r>
            <a:r>
              <a:rPr lang="en-US"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innowacji</a:t>
            </a:r>
            <a:r>
              <a:rPr lang="en-US" sz="1400" i="1" dirty="0">
                <a:solidFill>
                  <a:srgbClr val="173965"/>
                </a:solidFill>
                <a:latin typeface="Open Sans Italics"/>
                <a:ea typeface="Open Sans Italics"/>
                <a:cs typeface="Open Sans Italics"/>
                <a:sym typeface="Open Sans Italics"/>
              </a:rPr>
              <a:t> (Helmer </a:t>
            </a:r>
            <a:r>
              <a:rPr lang="en-US" sz="1400" i="1" dirty="0" err="1">
                <a:solidFill>
                  <a:srgbClr val="173965"/>
                </a:solidFill>
                <a:latin typeface="Open Sans Italics"/>
                <a:ea typeface="Open Sans Italics"/>
                <a:cs typeface="Open Sans Italics"/>
                <a:sym typeface="Open Sans Italics"/>
              </a:rPr>
              <a:t>i</a:t>
            </a:r>
            <a:r>
              <a:rPr lang="en-US" sz="1400" i="1" dirty="0">
                <a:solidFill>
                  <a:srgbClr val="173965"/>
                </a:solidFill>
                <a:latin typeface="Open Sans Italics"/>
                <a:ea typeface="Open Sans Italics"/>
                <a:cs typeface="Open Sans Italics"/>
                <a:sym typeface="Open Sans Italics"/>
              </a:rPr>
              <a:t> in., 2021, s. 8)</a:t>
            </a:r>
          </a:p>
        </p:txBody>
      </p:sp>
    </p:spTree>
    <p:extLst>
      <p:ext uri="{BB962C8B-B14F-4D97-AF65-F5344CB8AC3E}">
        <p14:creationId xmlns:p14="http://schemas.microsoft.com/office/powerpoint/2010/main" val="2469201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dirty="0">
                <a:ea typeface="Calibri"/>
                <a:cs typeface="Calibri"/>
              </a:rPr>
              <a:t>W jaki sposób zidentyfikowano możliwości z  etapu 1 </a:t>
            </a:r>
            <a:r>
              <a:rPr lang="pl" sz="3200" b="1" dirty="0">
                <a:ea typeface="Calibri"/>
                <a:cs typeface="Calibri"/>
              </a:rPr>
              <a:t>są zgodne z celami zrównoważonego rozwoju</a:t>
            </a:r>
            <a:r>
              <a:rPr lang="pl" sz="3200" dirty="0">
                <a:ea typeface="Calibri"/>
                <a:cs typeface="Calibri"/>
              </a:rPr>
              <a:t>?</a:t>
            </a:r>
            <a:endParaRPr lang="en-GB" dirty="0"/>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302733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5" y="2344758"/>
            <a:ext cx="4867011" cy="4111797"/>
          </a:xfrm>
        </p:spPr>
        <p:txBody>
          <a:bodyPr/>
          <a:lstStyle/>
          <a:p>
            <a:pPr marL="9525" indent="-9525"/>
            <a:r>
              <a:rPr lang="pl" b="1" dirty="0">
                <a:ea typeface="Calibri"/>
                <a:cs typeface="Calibri"/>
              </a:rPr>
              <a:t>Generuj, oceniaj i ustalaj priorytety pomysłów </a:t>
            </a:r>
            <a:r>
              <a:rPr lang="pl" dirty="0">
                <a:ea typeface="Calibri"/>
                <a:cs typeface="Calibri"/>
              </a:rPr>
              <a:t>mając na celu wykorzystanie zidentyfikowanych </a:t>
            </a:r>
            <a:r>
              <a:rPr lang="pl" sz="2400" dirty="0">
                <a:ea typeface="Calibri"/>
                <a:cs typeface="Calibri"/>
              </a:rPr>
              <a:t>możliwości zrównoważonego rozwoju w operacjach logistycznych.</a:t>
            </a:r>
          </a:p>
          <a:p>
            <a:pPr marL="9525" indent="-9525"/>
            <a:endParaRPr lang="en-US"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2.</a:t>
            </a:r>
          </a:p>
          <a:p>
            <a:pPr marL="342900" indent="-342900">
              <a:buFont typeface="Wingdings" pitchFamily="2" charset="2"/>
              <a:buChar char="q"/>
            </a:pPr>
            <a:r>
              <a:rPr lang="pl" sz="2400" dirty="0">
                <a:ea typeface="Calibri"/>
                <a:cs typeface="Calibri"/>
              </a:rPr>
              <a:t>Grupy stosują systematyczne podejście do ideacji.</a:t>
            </a:r>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DZIAŁANAI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4885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D8883-0E1D-47C4-8DC3-27B7B12A841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770A4B7-9C5A-B1F0-7C12-74A6AE9A9618}"/>
              </a:ext>
            </a:extLst>
          </p:cNvPr>
          <p:cNvSpPr>
            <a:spLocks noGrp="1"/>
          </p:cNvSpPr>
          <p:nvPr>
            <p:ph type="body" sz="quarter" idx="16"/>
          </p:nvPr>
        </p:nvSpPr>
        <p:spPr/>
        <p:txBody>
          <a:bodyPr/>
          <a:lstStyle/>
          <a:p>
            <a:pPr>
              <a:lnSpc>
                <a:spcPct val="115000"/>
              </a:lnSpc>
            </a:pPr>
            <a:r>
              <a:rPr lang="pl" sz="3600" b="1">
                <a:effectLst/>
                <a:latin typeface="Calibri" panose="020F0502020204030204" pitchFamily="34" charset="0"/>
                <a:ea typeface="Calibri" panose="020F0502020204030204" pitchFamily="34" charset="0"/>
                <a:cs typeface="Arial" panose="020B0604020202020204" pitchFamily="34" charset="0"/>
              </a:rPr>
              <a:t>Krok 1: Metoda brainwritingu</a:t>
            </a:r>
            <a:endParaRPr lang="nl-NL" sz="3600" b="1">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EE94527B-E854-B028-157B-7057929A99CD}"/>
              </a:ext>
            </a:extLst>
          </p:cNvPr>
          <p:cNvSpPr>
            <a:spLocks noGrp="1"/>
          </p:cNvSpPr>
          <p:nvPr>
            <p:ph type="body" sz="quarter" idx="19"/>
          </p:nvPr>
        </p:nvSpPr>
        <p:spPr>
          <a:xfrm>
            <a:off x="904856" y="2205680"/>
            <a:ext cx="10479218" cy="3781929"/>
          </a:xfrm>
        </p:spPr>
        <p:txBody>
          <a:bodyPr lIns="91440" tIns="45720" rIns="91440" bIns="45720" anchor="t"/>
          <a:lstStyle/>
          <a:p>
            <a:pPr marL="11113" indent="0">
              <a:lnSpc>
                <a:spcPct val="100000"/>
              </a:lnSpc>
            </a:pPr>
            <a:r>
              <a:rPr lang="pl" sz="1600" dirty="0">
                <a:ea typeface="Open Sans"/>
                <a:cs typeface="Calibri"/>
              </a:rPr>
              <a:t>Przeprowadź burzę mózgów metodą brainwritingu. Ta technika może złagodzić dwa największe problemy burzy mózgów – brak równowagi w rozmowie i efekt zakotwiczenia – zapewniając, że każdy wnosi swój wkład i eliminując faworyzowanie pierwszego pomysłu.</a:t>
            </a:r>
          </a:p>
          <a:p>
            <a:pPr marL="11113" indent="0">
              <a:lnSpc>
                <a:spcPct val="100000"/>
              </a:lnSpc>
            </a:pPr>
            <a:endParaRPr lang="en-GB" sz="1600" dirty="0">
              <a:ea typeface="Open Sans"/>
              <a:cs typeface="Calibri"/>
            </a:endParaRPr>
          </a:p>
          <a:p>
            <a:r>
              <a:rPr lang="pl" sz="1600" b="1" dirty="0"/>
              <a:t>Runda 1 (5 minut): </a:t>
            </a:r>
            <a:r>
              <a:rPr lang="pl" sz="1600" dirty="0"/>
              <a:t>Każdy członek grupy zapisuje trzy pomysły związane z tematem burzy mózgów.</a:t>
            </a:r>
          </a:p>
          <a:p>
            <a:r>
              <a:rPr lang="pl" sz="1600" b="1" dirty="0">
                <a:ea typeface="Open Sans"/>
                <a:cs typeface="Calibri"/>
              </a:rPr>
              <a:t>Runda 2-3 (3 minuty na rundę): </a:t>
            </a:r>
            <a:r>
              <a:rPr lang="pl" sz="1600" dirty="0">
                <a:ea typeface="Open Sans"/>
                <a:cs typeface="Calibri"/>
              </a:rPr>
              <a:t>Każdy przekazuje swoje pomysły innej osobie w grupie, która następnie rozwija je, dodając punkty. Następnie wszyscy przekazują sobie pomysły ponownie, aż wszyscy uczestnicy grupy dodadzą punkty do wszystkich pomysłów.</a:t>
            </a:r>
          </a:p>
          <a:p>
            <a:pPr>
              <a:spcBef>
                <a:spcPts val="195"/>
              </a:spcBef>
              <a:tabLst>
                <a:tab pos="450215" algn="l"/>
              </a:tabLst>
            </a:pPr>
            <a:r>
              <a:rPr lang="pl" sz="1600" b="1" dirty="0">
                <a:ea typeface="Open Sans"/>
                <a:cs typeface="Calibri"/>
              </a:rPr>
              <a:t>Runda 4 (10 minut): </a:t>
            </a:r>
            <a:r>
              <a:rPr lang="pl" sz="1600" dirty="0">
                <a:ea typeface="Open Sans"/>
                <a:cs typeface="Calibri"/>
              </a:rPr>
              <a:t>Gdy już wszyscy wypowiedzieli się na temat każdego z pomysłów, omówcie wszelkie niejasności i powiedzcie, co wam się podoba, a co nie w każdym pomyśle.</a:t>
            </a:r>
          </a:p>
          <a:p>
            <a:pPr marL="11113" indent="0">
              <a:lnSpc>
                <a:spcPct val="100000"/>
              </a:lnSpc>
              <a:spcBef>
                <a:spcPts val="195"/>
              </a:spcBef>
            </a:pPr>
            <a:endParaRPr lang="en-GB" sz="1600" dirty="0"/>
          </a:p>
          <a:p>
            <a:pPr marL="11113" indent="0">
              <a:lnSpc>
                <a:spcPct val="100000"/>
              </a:lnSpc>
            </a:pPr>
            <a:r>
              <a:rPr lang="pl" sz="1600" dirty="0">
                <a:ea typeface="Open Sans"/>
                <a:cs typeface="Calibri"/>
              </a:rPr>
              <a:t>Możesz użyć </a:t>
            </a:r>
            <a:r>
              <a:rPr lang="pl" sz="1600" b="1" dirty="0">
                <a:solidFill>
                  <a:srgbClr val="29C5F4"/>
                </a:solidFill>
                <a:ea typeface="Open Sans"/>
                <a:cs typeface="Calibri"/>
                <a:hlinkClick r:id="rId2">
                  <a:extLst>
                    <a:ext uri="{A12FA001-AC4F-418D-AE19-62706E023703}">
                      <ahyp:hlinkClr xmlns:ahyp="http://schemas.microsoft.com/office/drawing/2018/hyperlinkcolor" val="tx"/>
                    </a:ext>
                  </a:extLst>
                </a:hlinkClick>
              </a:rPr>
              <a:t>szablonu Miro Brainwriting </a:t>
            </a:r>
            <a:r>
              <a:rPr lang="pl" sz="1600" dirty="0">
                <a:ea typeface="Open Sans"/>
                <a:cs typeface="Calibri"/>
              </a:rPr>
              <a:t>lub </a:t>
            </a:r>
            <a:r>
              <a:rPr lang="pl" sz="1600" b="1" dirty="0">
                <a:solidFill>
                  <a:srgbClr val="29C5F4"/>
                </a:solidFill>
                <a:ea typeface="Open Sans"/>
                <a:cs typeface="Calibri"/>
                <a:hlinkClick r:id="rId3">
                  <a:extLst>
                    <a:ext uri="{A12FA001-AC4F-418D-AE19-62706E023703}">
                      <ahyp:hlinkClr xmlns:ahyp="http://schemas.microsoft.com/office/drawing/2018/hyperlinkcolor" val="tx"/>
                    </a:ext>
                  </a:extLst>
                </a:hlinkClick>
              </a:rPr>
              <a:t>szablonu Miro </a:t>
            </a:r>
            <a:r>
              <a:rPr lang="pl" sz="1600" b="1" dirty="0" err="1">
                <a:solidFill>
                  <a:srgbClr val="29C5F4"/>
                </a:solidFill>
                <a:ea typeface="Open Sans"/>
                <a:cs typeface="Calibri"/>
                <a:hlinkClick r:id="rId3">
                  <a:extLst>
                    <a:ext uri="{A12FA001-AC4F-418D-AE19-62706E023703}">
                      <ahyp:hlinkClr xmlns:ahyp="http://schemas.microsoft.com/office/drawing/2018/hyperlinkcolor" val="tx"/>
                    </a:ext>
                  </a:extLst>
                </a:hlinkClick>
              </a:rPr>
              <a:t>Mindmap </a:t>
            </a:r>
            <a:r>
              <a:rPr lang="pl" sz="1600" dirty="0">
                <a:ea typeface="Open Sans"/>
                <a:cs typeface="Calibri"/>
              </a:rPr>
              <a:t>.</a:t>
            </a:r>
            <a:endParaRPr lang="en-GB" sz="1600" dirty="0">
              <a:cs typeface="Times New Roman" panose="02020603050405020304" pitchFamily="18" charset="0"/>
            </a:endParaRPr>
          </a:p>
        </p:txBody>
      </p:sp>
    </p:spTree>
    <p:extLst>
      <p:ext uri="{BB962C8B-B14F-4D97-AF65-F5344CB8AC3E}">
        <p14:creationId xmlns:p14="http://schemas.microsoft.com/office/powerpoint/2010/main" val="2440535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BE3E7-3BAC-1900-84B2-6A1480F781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264BCE5-45C7-A248-E7CD-3F8CB3D7B460}"/>
              </a:ext>
            </a:extLst>
          </p:cNvPr>
          <p:cNvSpPr>
            <a:spLocks noGrp="1"/>
          </p:cNvSpPr>
          <p:nvPr>
            <p:ph type="body" sz="quarter" idx="16"/>
          </p:nvPr>
        </p:nvSpPr>
        <p:spPr>
          <a:xfrm>
            <a:off x="856391" y="857374"/>
            <a:ext cx="10479218" cy="803654"/>
          </a:xfrm>
        </p:spPr>
        <p:txBody>
          <a:bodyPr/>
          <a:lstStyle/>
          <a:p>
            <a:pPr>
              <a:lnSpc>
                <a:spcPct val="115000"/>
              </a:lnSpc>
            </a:pPr>
            <a:r>
              <a:rPr lang="pl" sz="3600" b="1" dirty="0">
                <a:effectLst/>
                <a:latin typeface="Calibri" panose="020F0502020204030204" pitchFamily="34" charset="0"/>
                <a:ea typeface="Calibri" panose="020F0502020204030204" pitchFamily="34" charset="0"/>
                <a:cs typeface="Arial" panose="020B0604020202020204" pitchFamily="34" charset="0"/>
              </a:rPr>
              <a:t>Krok 2: Macierz How Now Wow</a:t>
            </a:r>
            <a:endParaRPr lang="nl-NL" sz="36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2696D9C-560F-683A-0D70-4000300561EE}"/>
              </a:ext>
            </a:extLst>
          </p:cNvPr>
          <p:cNvSpPr>
            <a:spLocks noGrp="1"/>
          </p:cNvSpPr>
          <p:nvPr>
            <p:ph type="body" sz="quarter" idx="19"/>
          </p:nvPr>
        </p:nvSpPr>
        <p:spPr>
          <a:xfrm>
            <a:off x="904856" y="2054674"/>
            <a:ext cx="10479218" cy="3781929"/>
          </a:xfrm>
        </p:spPr>
        <p:txBody>
          <a:bodyPr lIns="91440" tIns="45720" rIns="91440" bIns="45720" anchor="t"/>
          <a:lstStyle/>
          <a:p>
            <a:pPr marL="11113" indent="-11113"/>
            <a:r>
              <a:rPr lang="pl" sz="1600" dirty="0"/>
              <a:t>Macierz How-Now-Wow to metoda selekcji pomysłów służąca do odkrywania najlepszych. Macierz kategoryzuje pomysły na podstawie ich stopnia nowości (pomysły rozwojowe lub niszczące) oraz łatwości wdrożenia (łatwe lub trudne) i </a:t>
            </a:r>
            <a:r>
              <a:rPr lang="pl" sz="1600" dirty="0">
                <a:effectLst/>
                <a:ea typeface="Calibri" panose="020F0502020204030204" pitchFamily="34" charset="0"/>
                <a:cs typeface="Times New Roman" panose="02020603050405020304" pitchFamily="18" charset="0"/>
              </a:rPr>
              <a:t>składa się z czterech ćwiartek </a:t>
            </a:r>
            <a:r>
              <a:rPr lang="pl" sz="1600"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pl" sz="1600" b="1" dirty="0">
                <a:solidFill>
                  <a:srgbClr val="29C5F4"/>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Gray, 2011 </a:t>
            </a:r>
            <a:r>
              <a:rPr lang="pl" sz="1600"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 </a:t>
            </a:r>
            <a:r>
              <a:rPr lang="pl" sz="1600" dirty="0">
                <a:effectLst/>
                <a:ea typeface="Calibri" panose="020F0502020204030204" pitchFamily="34" charset="0"/>
                <a:cs typeface="Times New Roman" panose="02020603050405020304" pitchFamily="18" charset="0"/>
              </a:rPr>
              <a:t>. </a:t>
            </a:r>
            <a:r>
              <a:rPr lang="pl" sz="1600" dirty="0">
                <a:ea typeface="Open Sans"/>
                <a:cs typeface="Calibri"/>
              </a:rPr>
              <a:t>Możesz skorzystać z macierzy </a:t>
            </a:r>
            <a:r>
              <a:rPr lang="pl" sz="1600" b="1" dirty="0">
                <a:solidFill>
                  <a:srgbClr val="29C5F4"/>
                </a:solidFill>
                <a:ea typeface="Open Sans"/>
                <a:cs typeface="Calibri"/>
                <a:hlinkClick r:id="rId3">
                  <a:extLst>
                    <a:ext uri="{A12FA001-AC4F-418D-AE19-62706E023703}">
                      <ahyp:hlinkClr xmlns:ahyp="http://schemas.microsoft.com/office/drawing/2018/hyperlinkcolor" val="tx"/>
                    </a:ext>
                  </a:extLst>
                </a:hlinkClick>
              </a:rPr>
              <a:t>Miro </a:t>
            </a:r>
            <a:r>
              <a:rPr lang="pl" sz="1600" b="1" u="sng" dirty="0">
                <a:solidFill>
                  <a:srgbClr val="29C5F4"/>
                </a:solidFill>
                <a:effectLst/>
                <a:ea typeface="Calibri"/>
                <a:cs typeface="Times New Roman"/>
                <a:hlinkClick r:id="rId4">
                  <a:extLst>
                    <a:ext uri="{A12FA001-AC4F-418D-AE19-62706E023703}">
                      <ahyp:hlinkClr xmlns:ahyp="http://schemas.microsoft.com/office/drawing/2018/hyperlinkcolor" val="tx"/>
                    </a:ext>
                  </a:extLst>
                </a:hlinkClick>
              </a:rPr>
              <a:t>How-Now-Wow </a:t>
            </a:r>
            <a:r>
              <a:rPr lang="pl" sz="1600" dirty="0">
                <a:ea typeface="Open Sans"/>
                <a:cs typeface="Calibri"/>
              </a:rPr>
              <a:t>.</a:t>
            </a:r>
            <a:endParaRPr lang="en-US" sz="1600" dirty="0">
              <a:effectLst/>
              <a:ea typeface="Calibri" panose="020F0502020204030204" pitchFamily="34" charset="0"/>
              <a:cs typeface="Times New Roman" panose="02020603050405020304" pitchFamily="18" charset="0"/>
            </a:endParaRPr>
          </a:p>
        </p:txBody>
      </p:sp>
      <p:pic>
        <p:nvPicPr>
          <p:cNvPr id="2" name="Picture 3">
            <a:extLst>
              <a:ext uri="{FF2B5EF4-FFF2-40B4-BE49-F238E27FC236}">
                <a16:creationId xmlns:a16="http://schemas.microsoft.com/office/drawing/2014/main" id="{04780918-2BB3-F784-3E13-8CB749ECE867}"/>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330605" y="3228326"/>
            <a:ext cx="6808594" cy="3629674"/>
          </a:xfrm>
          <a:prstGeom prst="rect">
            <a:avLst/>
          </a:prstGeom>
          <a:noFill/>
          <a:ln>
            <a:noFill/>
          </a:ln>
        </p:spPr>
      </p:pic>
    </p:spTree>
    <p:extLst>
      <p:ext uri="{BB962C8B-B14F-4D97-AF65-F5344CB8AC3E}">
        <p14:creationId xmlns:p14="http://schemas.microsoft.com/office/powerpoint/2010/main" val="274659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28">
            <a:extLst>
              <a:ext uri="{FF2B5EF4-FFF2-40B4-BE49-F238E27FC236}">
                <a16:creationId xmlns:a16="http://schemas.microsoft.com/office/drawing/2014/main" id="{CDAF4621-234A-1B3A-5C6E-4EC3C1BAECA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14" name="Rectangle 13">
            <a:extLst>
              <a:ext uri="{FF2B5EF4-FFF2-40B4-BE49-F238E27FC236}">
                <a16:creationId xmlns:a16="http://schemas.microsoft.com/office/drawing/2014/main" id="{BE59536B-CB14-6A49-9925-C70C0915408D}"/>
              </a:ext>
            </a:extLst>
          </p:cNvPr>
          <p:cNvSpPr/>
          <p:nvPr/>
        </p:nvSpPr>
        <p:spPr>
          <a:xfrm>
            <a:off x="5722297" y="3429000"/>
            <a:ext cx="390113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3717108" cy="646331"/>
          </a:xfrm>
          <a:prstGeom prst="rect">
            <a:avLst/>
          </a:prstGeom>
          <a:noFill/>
        </p:spPr>
        <p:txBody>
          <a:bodyPr wrap="none" rtlCol="0">
            <a:spAutoFit/>
          </a:bodyPr>
          <a:lstStyle/>
          <a:p>
            <a:pPr algn="l" rtl="0"/>
            <a:r>
              <a:rPr lang="pl-PL" sz="3600" b="1" spc="324" noProof="0" dirty="0">
                <a:solidFill>
                  <a:srgbClr val="29C5F4"/>
                </a:solidFill>
                <a:latin typeface="Calibri" panose="020F0502020204030204" pitchFamily="34" charset="0"/>
                <a:cs typeface="Calibri" panose="020F0502020204030204" pitchFamily="34" charset="0"/>
              </a:rPr>
              <a:t>WSTĘP</a:t>
            </a:r>
          </a:p>
        </p:txBody>
      </p:sp>
      <p:sp>
        <p:nvSpPr>
          <p:cNvPr id="8" name="Freeform 7">
            <a:extLst>
              <a:ext uri="{FF2B5EF4-FFF2-40B4-BE49-F238E27FC236}">
                <a16:creationId xmlns:a16="http://schemas.microsoft.com/office/drawing/2014/main" id="{F91725D6-F937-7772-5A8D-52D658E9E8B3}"/>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pPr algn="l" rtl="0"/>
            <a:endParaRPr lang="pl-PL" noProof="0" dirty="0"/>
          </a:p>
        </p:txBody>
      </p:sp>
      <p:sp>
        <p:nvSpPr>
          <p:cNvPr id="10" name="Freeform 9">
            <a:extLst>
              <a:ext uri="{FF2B5EF4-FFF2-40B4-BE49-F238E27FC236}">
                <a16:creationId xmlns:a16="http://schemas.microsoft.com/office/drawing/2014/main" id="{CC16F006-4592-E9DC-71F2-AFB1957C51E2}"/>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pPr algn="l" rtl="0"/>
            <a:endParaRPr lang="pl-PL" noProof="0" dirty="0"/>
          </a:p>
        </p:txBody>
      </p:sp>
      <p:sp>
        <p:nvSpPr>
          <p:cNvPr id="2" name="Rechteck 1">
            <a:extLst>
              <a:ext uri="{FF2B5EF4-FFF2-40B4-BE49-F238E27FC236}">
                <a16:creationId xmlns:a16="http://schemas.microsoft.com/office/drawing/2014/main" id="{EE471710-7788-A74C-168F-F1AAD64A4EF3}"/>
              </a:ext>
            </a:extLst>
          </p:cNvPr>
          <p:cNvSpPr/>
          <p:nvPr/>
        </p:nvSpPr>
        <p:spPr>
          <a:xfrm>
            <a:off x="7696200" y="5263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3" name="Textfeld 2">
            <a:extLst>
              <a:ext uri="{FF2B5EF4-FFF2-40B4-BE49-F238E27FC236}">
                <a16:creationId xmlns:a16="http://schemas.microsoft.com/office/drawing/2014/main" id="{1C39F017-A1A2-3C14-0CC8-3E39EF8CB2DE}"/>
              </a:ext>
            </a:extLst>
          </p:cNvPr>
          <p:cNvSpPr txBox="1"/>
          <p:nvPr/>
        </p:nvSpPr>
        <p:spPr>
          <a:xfrm>
            <a:off x="7875005" y="5525532"/>
            <a:ext cx="4158343" cy="461665"/>
          </a:xfrm>
          <a:prstGeom prst="rect">
            <a:avLst/>
          </a:prstGeom>
          <a:noFill/>
        </p:spPr>
        <p:txBody>
          <a:bodyPr wrap="square" rtlCol="0">
            <a:spAutoFit/>
          </a:bodyPr>
          <a:lstStyle/>
          <a:p>
            <a:pPr algn="ctr" rtl="0"/>
            <a:r>
              <a:rPr lang="pl-PL" sz="2400" b="1" noProof="0" dirty="0">
                <a:solidFill>
                  <a:srgbClr val="FF0000"/>
                </a:solidFill>
              </a:rPr>
              <a:t>Instrukcje dla nauczyciela</a:t>
            </a:r>
          </a:p>
        </p:txBody>
      </p:sp>
    </p:spTree>
    <p:extLst>
      <p:ext uri="{BB962C8B-B14F-4D97-AF65-F5344CB8AC3E}">
        <p14:creationId xmlns:p14="http://schemas.microsoft.com/office/powerpoint/2010/main" val="4155977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CE9D7-2AD5-6768-1127-8597CB9E4360}"/>
            </a:ext>
          </a:extLst>
        </p:cNvPr>
        <p:cNvGrpSpPr/>
        <p:nvPr/>
      </p:nvGrpSpPr>
      <p:grpSpPr>
        <a:xfrm>
          <a:off x="0" y="0"/>
          <a:ext cx="0" cy="0"/>
          <a:chOff x="0" y="0"/>
          <a:chExt cx="0" cy="0"/>
        </a:xfrm>
      </p:grpSpPr>
      <p:sp>
        <p:nvSpPr>
          <p:cNvPr id="5" name="Text Box 2">
            <a:extLst>
              <a:ext uri="{FF2B5EF4-FFF2-40B4-BE49-F238E27FC236}">
                <a16:creationId xmlns:a16="http://schemas.microsoft.com/office/drawing/2014/main" id="{55FA313F-B6EA-BC69-B0CB-ED71393FDF8C}"/>
              </a:ext>
            </a:extLst>
          </p:cNvPr>
          <p:cNvSpPr txBox="1">
            <a:spLocks noGrp="1" noChangeArrowheads="1"/>
          </p:cNvSpPr>
          <p:nvPr>
            <p:ph type="body" sz="quarter" idx="19"/>
          </p:nvPr>
        </p:nvSpPr>
        <p:spPr bwMode="auto">
          <a:xfrm>
            <a:off x="904986" y="2228396"/>
            <a:ext cx="10479088" cy="4237718"/>
          </a:xfrm>
          <a:prstGeom prst="rect">
            <a:avLst/>
          </a:prstGeom>
          <a:solidFill>
            <a:srgbClr val="FFFFFF"/>
          </a:solidFill>
          <a:ln w="38100">
            <a:solidFill>
              <a:srgbClr val="8652A1"/>
            </a:solidFill>
            <a:miter lim="800000"/>
            <a:headEnd/>
            <a:tailEnd/>
          </a:ln>
        </p:spPr>
        <p:txBody>
          <a:bodyPr rot="0" vert="horz" wrap="square" lIns="91440" tIns="45720" rIns="91440" bIns="45720" anchor="t" anchorCtr="0">
            <a:noAutofit/>
          </a:bodyPr>
          <a:lstStyle/>
          <a:p>
            <a:pPr algn="ctr"/>
            <a:r>
              <a:rPr lang="pl" sz="1600" b="1" dirty="0">
                <a:effectLst/>
                <a:latin typeface="Calibri" panose="020F0502020204030204" pitchFamily="34" charset="0"/>
                <a:ea typeface="Calibri" panose="020F0502020204030204" pitchFamily="34" charset="0"/>
                <a:cs typeface="Calibri" panose="020F0502020204030204" pitchFamily="34" charset="0"/>
              </a:rPr>
              <a:t>Jak używać</a:t>
            </a:r>
            <a:r>
              <a:rPr lang="pl" sz="1600" dirty="0">
                <a:effectLst/>
                <a:latin typeface="Calibri" panose="020F0502020204030204" pitchFamily="34" charset="0"/>
                <a:ea typeface="Calibri" panose="020F0502020204030204" pitchFamily="34" charset="0"/>
                <a:cs typeface="Calibri" panose="020F0502020204030204" pitchFamily="34" charset="0"/>
              </a:rPr>
              <a:t> </a:t>
            </a:r>
            <a:r>
              <a:rPr lang="pl-PL" sz="1600" b="1" dirty="0">
                <a:effectLst/>
                <a:latin typeface="Calibri" panose="020F0502020204030204" pitchFamily="34" charset="0"/>
                <a:ea typeface="Calibri" panose="020F0502020204030204" pitchFamily="34" charset="0"/>
                <a:cs typeface="Calibri" panose="020F0502020204030204" pitchFamily="34" charset="0"/>
              </a:rPr>
              <a:t>macierzy How </a:t>
            </a:r>
            <a:r>
              <a:rPr lang="pl-PL" sz="1600" b="1" dirty="0" err="1">
                <a:effectLst/>
                <a:latin typeface="Calibri" panose="020F0502020204030204" pitchFamily="34" charset="0"/>
                <a:ea typeface="Calibri" panose="020F0502020204030204" pitchFamily="34" charset="0"/>
                <a:cs typeface="Calibri" panose="020F0502020204030204" pitchFamily="34" charset="0"/>
              </a:rPr>
              <a:t>Now</a:t>
            </a:r>
            <a:r>
              <a:rPr lang="pl-PL" sz="1600" b="1" dirty="0">
                <a:effectLst/>
                <a:latin typeface="Calibri" panose="020F0502020204030204" pitchFamily="34" charset="0"/>
                <a:ea typeface="Calibri" panose="020F0502020204030204" pitchFamily="34" charset="0"/>
                <a:cs typeface="Calibri" panose="020F0502020204030204" pitchFamily="34" charset="0"/>
              </a:rPr>
              <a:t> </a:t>
            </a:r>
            <a:r>
              <a:rPr lang="pl-PL" sz="1600" b="1" dirty="0" err="1">
                <a:effectLst/>
                <a:latin typeface="Calibri" panose="020F0502020204030204" pitchFamily="34" charset="0"/>
                <a:ea typeface="Calibri" panose="020F0502020204030204" pitchFamily="34" charset="0"/>
                <a:cs typeface="Calibri" panose="020F0502020204030204" pitchFamily="34" charset="0"/>
              </a:rPr>
              <a:t>Wow</a:t>
            </a:r>
            <a:r>
              <a:rPr lang="pl-PL" sz="1600" b="1" dirty="0">
                <a:effectLst/>
                <a:latin typeface="Calibri" panose="020F0502020204030204" pitchFamily="34" charset="0"/>
                <a:ea typeface="Calibri" panose="020F0502020204030204" pitchFamily="34" charset="0"/>
                <a:cs typeface="Calibri" panose="020F0502020204030204" pitchFamily="34" charset="0"/>
              </a:rPr>
              <a:t>?</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sz="1600" b="1" dirty="0">
                <a:latin typeface="Calibri" panose="020F0502020204030204" pitchFamily="34" charset="0"/>
                <a:ea typeface="Calibri" panose="020F0502020204030204" pitchFamily="34" charset="0"/>
                <a:cs typeface="Calibri" panose="020F0502020204030204" pitchFamily="34" charset="0"/>
              </a:rPr>
              <a:t>Faza </a:t>
            </a:r>
            <a:r>
              <a:rPr lang="pl" sz="1600" b="1" dirty="0">
                <a:effectLst/>
                <a:latin typeface="Calibri" panose="020F0502020204030204" pitchFamily="34" charset="0"/>
                <a:ea typeface="Calibri" panose="020F0502020204030204" pitchFamily="34" charset="0"/>
                <a:cs typeface="Calibri" panose="020F0502020204030204" pitchFamily="34" charset="0"/>
              </a:rPr>
              <a:t>1: </a:t>
            </a:r>
            <a:r>
              <a:rPr lang="pl" sz="1600" dirty="0">
                <a:effectLst/>
                <a:latin typeface="Calibri" panose="020F0502020204030204" pitchFamily="34" charset="0"/>
                <a:ea typeface="Calibri" panose="020F0502020204030204" pitchFamily="34" charset="0"/>
                <a:cs typeface="Calibri" panose="020F0502020204030204" pitchFamily="34" charset="0"/>
              </a:rPr>
              <a:t>Wypisz pomysły.</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sz="1600" b="1" dirty="0">
                <a:latin typeface="Calibri" panose="020F0502020204030204" pitchFamily="34" charset="0"/>
                <a:ea typeface="Calibri" panose="020F0502020204030204" pitchFamily="34" charset="0"/>
                <a:cs typeface="Calibri" panose="020F0502020204030204" pitchFamily="34" charset="0"/>
              </a:rPr>
              <a:t>Faza </a:t>
            </a:r>
            <a:r>
              <a:rPr lang="pl" sz="1600" b="1" dirty="0">
                <a:effectLst/>
                <a:latin typeface="Calibri" panose="020F0502020204030204" pitchFamily="34" charset="0"/>
                <a:ea typeface="Calibri" panose="020F0502020204030204" pitchFamily="34" charset="0"/>
                <a:cs typeface="Calibri" panose="020F0502020204030204" pitchFamily="34" charset="0"/>
              </a:rPr>
              <a:t>2: </a:t>
            </a:r>
            <a:r>
              <a:rPr lang="pl" sz="1600" dirty="0">
                <a:effectLst/>
                <a:latin typeface="Calibri" panose="020F0502020204030204" pitchFamily="34" charset="0"/>
                <a:ea typeface="Calibri" panose="020F0502020204030204" pitchFamily="34" charset="0"/>
                <a:cs typeface="Calibri" panose="020F0502020204030204" pitchFamily="34" charset="0"/>
              </a:rPr>
              <a:t>Każdy członek zespołu otrzymuje 3 samoprzylepne kropki w każdym kolorze – tj. 3 niebieskie, 3 żółte, 3 zielone.</a:t>
            </a:r>
          </a:p>
          <a:p>
            <a:pPr algn="just"/>
            <a:r>
              <a:rPr lang="pl" sz="1600" b="1" dirty="0">
                <a:latin typeface="Calibri" panose="020F0502020204030204" pitchFamily="34" charset="0"/>
                <a:ea typeface="Calibri" panose="020F0502020204030204" pitchFamily="34" charset="0"/>
                <a:cs typeface="Calibri" panose="020F0502020204030204" pitchFamily="34" charset="0"/>
              </a:rPr>
              <a:t>Faza </a:t>
            </a:r>
            <a:r>
              <a:rPr lang="pl" sz="1600" b="1" dirty="0">
                <a:effectLst/>
                <a:latin typeface="Calibri" panose="020F0502020204030204" pitchFamily="34" charset="0"/>
                <a:ea typeface="Calibri" panose="020F0502020204030204" pitchFamily="34" charset="0"/>
                <a:cs typeface="Calibri" panose="020F0502020204030204" pitchFamily="34" charset="0"/>
              </a:rPr>
              <a:t>3: </a:t>
            </a:r>
            <a:r>
              <a:rPr lang="pl" sz="1600" dirty="0">
                <a:effectLst/>
                <a:latin typeface="Calibri" panose="020F0502020204030204" pitchFamily="34" charset="0"/>
                <a:ea typeface="Calibri" panose="020F0502020204030204" pitchFamily="34" charset="0"/>
                <a:cs typeface="Calibri" panose="020F0502020204030204" pitchFamily="34" charset="0"/>
              </a:rPr>
              <a:t>Każdy członek zespołu wychodzi i głosuje na 3 najlepsze pomysły w każdej kategorii, </a:t>
            </a:r>
            <a:r>
              <a:rPr lang="pl" sz="1600" dirty="0">
                <a:latin typeface="Calibri" panose="020F0502020204030204" pitchFamily="34" charset="0"/>
                <a:ea typeface="Calibri" panose="020F0502020204030204" pitchFamily="34" charset="0"/>
                <a:cs typeface="Calibri" panose="020F0502020204030204" pitchFamily="34" charset="0"/>
              </a:rPr>
              <a:t>przyklejając </a:t>
            </a:r>
            <a:r>
              <a:rPr lang="pl" sz="1600" dirty="0">
                <a:effectLst/>
                <a:latin typeface="Calibri" panose="020F0502020204030204" pitchFamily="34" charset="0"/>
                <a:ea typeface="Calibri" panose="020F0502020204030204" pitchFamily="34" charset="0"/>
                <a:cs typeface="Calibri" panose="020F0502020204030204" pitchFamily="34" charset="0"/>
              </a:rPr>
              <a:t>kolorową kropkę przed każdym wybranym pomysłem.</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sz="1600" b="1" dirty="0">
                <a:latin typeface="Calibri" panose="020F0502020204030204" pitchFamily="34" charset="0"/>
                <a:ea typeface="Calibri" panose="020F0502020204030204" pitchFamily="34" charset="0"/>
                <a:cs typeface="Calibri" panose="020F0502020204030204" pitchFamily="34" charset="0"/>
              </a:rPr>
              <a:t>Faza </a:t>
            </a:r>
            <a:r>
              <a:rPr lang="pl" sz="1600" b="1" dirty="0">
                <a:effectLst/>
                <a:latin typeface="Calibri" panose="020F0502020204030204" pitchFamily="34" charset="0"/>
                <a:ea typeface="Calibri" panose="020F0502020204030204" pitchFamily="34" charset="0"/>
                <a:cs typeface="Calibri" panose="020F0502020204030204" pitchFamily="34" charset="0"/>
              </a:rPr>
              <a:t>4: </a:t>
            </a:r>
            <a:r>
              <a:rPr lang="pl" sz="1600" dirty="0">
                <a:effectLst/>
                <a:latin typeface="Calibri" panose="020F0502020204030204" pitchFamily="34" charset="0"/>
                <a:ea typeface="Calibri" panose="020F0502020204030204" pitchFamily="34" charset="0"/>
                <a:cs typeface="Calibri" panose="020F0502020204030204" pitchFamily="34" charset="0"/>
              </a:rPr>
              <a:t>Na koniec policz liczbę kropek pod każdym pomysłem, aby go sklasyfikować. Największa liczba kropek danego koloru kwalifikuje pomysł do tego koloru.</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pl" sz="1600" dirty="0">
                <a:effectLst/>
                <a:latin typeface="Calibri" panose="020F0502020204030204" pitchFamily="34" charset="0"/>
                <a:ea typeface="Calibri" panose="020F0502020204030204" pitchFamily="34" charset="0"/>
                <a:cs typeface="Calibri" panose="020F0502020204030204" pitchFamily="34" charset="0"/>
              </a:rPr>
              <a:t>W przypadku remisu:</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pl" sz="1600" dirty="0">
                <a:effectLst/>
                <a:latin typeface="Calibri" panose="020F0502020204030204" pitchFamily="34" charset="0"/>
                <a:ea typeface="Calibri" panose="020F0502020204030204" pitchFamily="34" charset="0"/>
                <a:cs typeface="Calibri" panose="020F0502020204030204" pitchFamily="34" charset="0"/>
              </a:rPr>
              <a:t>Jeśli niebieskie kropki = zielone kropki, pomysł jest niebieski.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r>
              <a:rPr lang="pl" sz="1600" dirty="0">
                <a:effectLst/>
                <a:latin typeface="Calibri" panose="020F0502020204030204" pitchFamily="34" charset="0"/>
                <a:ea typeface="Calibri" panose="020F0502020204030204" pitchFamily="34" charset="0"/>
                <a:cs typeface="Calibri" panose="020F0502020204030204" pitchFamily="34" charset="0"/>
              </a:rPr>
              <a:t>Jeśli żółte kropki = zielone kropki, pomysł jest zielony.</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sz="1600" b="1" dirty="0">
                <a:latin typeface="Calibri" panose="020F0502020204030204" pitchFamily="34" charset="0"/>
                <a:ea typeface="Calibri" panose="020F0502020204030204" pitchFamily="34" charset="0"/>
                <a:cs typeface="Calibri" panose="020F0502020204030204" pitchFamily="34" charset="0"/>
              </a:rPr>
              <a:t>Faza </a:t>
            </a:r>
            <a:r>
              <a:rPr lang="pl" sz="1600" b="1" dirty="0">
                <a:effectLst/>
                <a:latin typeface="Calibri" panose="020F0502020204030204" pitchFamily="34" charset="0"/>
                <a:ea typeface="Calibri" panose="020F0502020204030204" pitchFamily="34" charset="0"/>
                <a:cs typeface="Calibri" panose="020F0502020204030204" pitchFamily="34" charset="0"/>
              </a:rPr>
              <a:t>5: </a:t>
            </a:r>
            <a:r>
              <a:rPr lang="pl" sz="1600" dirty="0">
                <a:effectLst/>
                <a:latin typeface="Calibri" panose="020F0502020204030204" pitchFamily="34" charset="0"/>
                <a:ea typeface="Calibri" panose="020F0502020204030204" pitchFamily="34" charset="0"/>
                <a:cs typeface="Calibri" panose="020F0502020204030204" pitchFamily="34" charset="0"/>
              </a:rPr>
              <a:t>Masz teraz mnóstwo pomysłów na teraz (zielone kropki), nad którymi możesz dalej pracować. Pamiętaj, aby zebrać również te niebieskie, które czekają na natychmiastową realizację, oraz te żółte, które warto mieć na uwadze w przyszłości.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r>
              <a:rPr lang="pl" sz="1600" dirty="0">
                <a:solidFill>
                  <a:srgbClr val="1A1918"/>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1600" dirty="0">
              <a:solidFill>
                <a:srgbClr val="1A191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2">
            <a:extLst>
              <a:ext uri="{FF2B5EF4-FFF2-40B4-BE49-F238E27FC236}">
                <a16:creationId xmlns:a16="http://schemas.microsoft.com/office/drawing/2014/main" id="{426F3AAB-CBAB-A2BF-95A3-787EC7AC6F01}"/>
              </a:ext>
            </a:extLst>
          </p:cNvPr>
          <p:cNvSpPr>
            <a:spLocks noGrp="1"/>
          </p:cNvSpPr>
          <p:nvPr>
            <p:ph type="body" sz="quarter" idx="16"/>
          </p:nvPr>
        </p:nvSpPr>
        <p:spPr>
          <a:xfrm>
            <a:off x="856391" y="857374"/>
            <a:ext cx="10479218" cy="803654"/>
          </a:xfrm>
        </p:spPr>
        <p:txBody>
          <a:bodyPr/>
          <a:lstStyle/>
          <a:p>
            <a:pPr>
              <a:lnSpc>
                <a:spcPct val="115000"/>
              </a:lnSpc>
            </a:pPr>
            <a:r>
              <a:rPr lang="pl" sz="3600" b="1" dirty="0">
                <a:effectLst/>
                <a:latin typeface="Calibri" panose="020F0502020204030204" pitchFamily="34" charset="0"/>
                <a:ea typeface="Calibri" panose="020F0502020204030204" pitchFamily="34" charset="0"/>
                <a:cs typeface="Arial" panose="020B0604020202020204" pitchFamily="34" charset="0"/>
              </a:rPr>
              <a:t>Krok 2: Macierz How Now Wow</a:t>
            </a:r>
            <a:endParaRPr lang="nl-NL" sz="3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90099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10</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lIns="91440" tIns="45720" rIns="91440" bIns="45720" anchor="ctr"/>
          <a:lstStyle/>
          <a:p>
            <a:r>
              <a:rPr lang="pl" sz="4800" b="1"/>
              <a:t>ETAP 3 –</a:t>
            </a:r>
            <a:endParaRPr lang="en-US"/>
          </a:p>
          <a:p>
            <a:r>
              <a:rPr lang="pl" sz="4800" b="1"/>
              <a:t>ROZWÓJ KONCEPCJI</a:t>
            </a:r>
            <a:endParaRPr lang="en-GB"/>
          </a:p>
        </p:txBody>
      </p:sp>
      <p:sp>
        <p:nvSpPr>
          <p:cNvPr id="2" name="Rechteck 1">
            <a:extLst>
              <a:ext uri="{FF2B5EF4-FFF2-40B4-BE49-F238E27FC236}">
                <a16:creationId xmlns:a16="http://schemas.microsoft.com/office/drawing/2014/main" id="{A9A05807-B58A-74C8-0887-51166A49273D}"/>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B15D6301-3CD5-57C1-AC12-49CCB82ED404}"/>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23825832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520DD-09EB-9505-E7E1-8C5AC158298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3C2FAE-53FD-78DB-3A43-439847071C4E}"/>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602B2040-FE5B-9F5B-16B6-1B81FE800C28}"/>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414E8F8B-EC9D-87D0-04A2-7627AC1077EB}"/>
              </a:ext>
            </a:extLst>
          </p:cNvPr>
          <p:cNvPicPr>
            <a:picLocks noChangeAspect="1"/>
          </p:cNvPicPr>
          <p:nvPr/>
        </p:nvPicPr>
        <p:blipFill rotWithShape="1">
          <a:blip r:embed="rId3"/>
          <a:srcRect l="12699" t="23776" r="7669" b="51407"/>
          <a:stretch/>
        </p:blipFill>
        <p:spPr>
          <a:xfrm>
            <a:off x="2207589" y="2591985"/>
            <a:ext cx="8274025" cy="3647389"/>
          </a:xfrm>
          <a:prstGeom prst="rect">
            <a:avLst/>
          </a:prstGeom>
        </p:spPr>
      </p:pic>
      <p:sp>
        <p:nvSpPr>
          <p:cNvPr id="2" name="Rechteck 1">
            <a:extLst>
              <a:ext uri="{FF2B5EF4-FFF2-40B4-BE49-F238E27FC236}">
                <a16:creationId xmlns:a16="http://schemas.microsoft.com/office/drawing/2014/main" id="{D74199E2-FDBA-80F2-A48F-96393CF8D068}"/>
              </a:ext>
            </a:extLst>
          </p:cNvPr>
          <p:cNvSpPr/>
          <p:nvPr/>
        </p:nvSpPr>
        <p:spPr>
          <a:xfrm>
            <a:off x="4772280" y="2591985"/>
            <a:ext cx="1849243"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5619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BCCD-6669-278E-9B9D-0012B02DBE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CA1DC29-9E5F-F6C5-44E3-521F178B1A8E}"/>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4AD83A46-7BE3-3E89-FDEE-CF9101931A2A}"/>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DFA92081-D6E2-21E8-3E94-540C2226478C}"/>
              </a:ext>
            </a:extLst>
          </p:cNvPr>
          <p:cNvPicPr>
            <a:picLocks noChangeAspect="1"/>
          </p:cNvPicPr>
          <p:nvPr/>
        </p:nvPicPr>
        <p:blipFill>
          <a:blip r:embed="rId3"/>
          <a:stretch>
            <a:fillRect/>
          </a:stretch>
        </p:blipFill>
        <p:spPr>
          <a:xfrm>
            <a:off x="287386" y="2119828"/>
            <a:ext cx="10106294" cy="4133288"/>
          </a:xfrm>
          <a:prstGeom prst="rect">
            <a:avLst/>
          </a:prstGeom>
        </p:spPr>
      </p:pic>
      <p:sp>
        <p:nvSpPr>
          <p:cNvPr id="6" name="pole tekstowe 5">
            <a:extLst>
              <a:ext uri="{FF2B5EF4-FFF2-40B4-BE49-F238E27FC236}">
                <a16:creationId xmlns:a16="http://schemas.microsoft.com/office/drawing/2014/main" id="{16E560EA-3911-B913-B5F5-62FF388D898C}"/>
              </a:ext>
            </a:extLst>
          </p:cNvPr>
          <p:cNvSpPr txBox="1"/>
          <p:nvPr/>
        </p:nvSpPr>
        <p:spPr>
          <a:xfrm>
            <a:off x="2468880" y="6280583"/>
            <a:ext cx="6096000" cy="310150"/>
          </a:xfrm>
          <a:prstGeom prst="rect">
            <a:avLst/>
          </a:prstGeom>
          <a:noFill/>
        </p:spPr>
        <p:txBody>
          <a:bodyPr wrap="square">
            <a:spAutoFit/>
          </a:bodyPr>
          <a:lstStyle/>
          <a:p>
            <a:pPr marL="0" lvl="0" indent="0" algn="l">
              <a:lnSpc>
                <a:spcPts val="1889"/>
              </a:lnSpc>
            </a:pPr>
            <a:r>
              <a:rPr lang="en-US" sz="1200" i="1" dirty="0" err="1">
                <a:solidFill>
                  <a:srgbClr val="173965"/>
                </a:solidFill>
                <a:latin typeface="Open Sans Italics"/>
                <a:ea typeface="Open Sans Italics"/>
                <a:cs typeface="Open Sans Italics"/>
                <a:sym typeface="Open Sans Italics"/>
              </a:rPr>
              <a:t>Poziomy</a:t>
            </a:r>
            <a:r>
              <a:rPr lang="en-US" sz="1200" i="1" dirty="0">
                <a:solidFill>
                  <a:srgbClr val="173965"/>
                </a:solidFill>
                <a:latin typeface="Open Sans Italics"/>
                <a:ea typeface="Open Sans Italics"/>
                <a:cs typeface="Open Sans Italics"/>
                <a:sym typeface="Open Sans Italics"/>
              </a:rPr>
              <a:t> </a:t>
            </a:r>
            <a:r>
              <a:rPr lang="pl-PL" sz="1200" i="1" dirty="0">
                <a:solidFill>
                  <a:srgbClr val="173965"/>
                </a:solidFill>
                <a:latin typeface="Open Sans Italics"/>
                <a:ea typeface="Open Sans Italics"/>
                <a:cs typeface="Open Sans Italics"/>
                <a:sym typeface="Open Sans Italics"/>
              </a:rPr>
              <a:t>drugi i trzeci </a:t>
            </a:r>
            <a:r>
              <a:rPr lang="en-US" sz="1200" i="1" dirty="0" err="1">
                <a:solidFill>
                  <a:srgbClr val="173965"/>
                </a:solidFill>
                <a:latin typeface="Open Sans Italics"/>
                <a:ea typeface="Open Sans Italics"/>
                <a:cs typeface="Open Sans Italics"/>
                <a:sym typeface="Open Sans Italics"/>
              </a:rPr>
              <a:t>dla</a:t>
            </a:r>
            <a:r>
              <a:rPr lang="en-US" sz="1200" i="1" dirty="0">
                <a:solidFill>
                  <a:srgbClr val="173965"/>
                </a:solidFill>
                <a:latin typeface="Open Sans Italics"/>
                <a:ea typeface="Open Sans Italics"/>
                <a:cs typeface="Open Sans Italics"/>
                <a:sym typeface="Open Sans Italics"/>
              </a:rPr>
              <a:t> </a:t>
            </a:r>
            <a:r>
              <a:rPr lang="pl-PL" sz="1200" i="1" dirty="0">
                <a:solidFill>
                  <a:srgbClr val="173965"/>
                </a:solidFill>
                <a:latin typeface="Open Sans Italics"/>
                <a:ea typeface="Open Sans Italics"/>
                <a:cs typeface="Open Sans Italics"/>
                <a:sym typeface="Open Sans Italics"/>
              </a:rPr>
              <a:t>trzeciego </a:t>
            </a:r>
            <a:r>
              <a:rPr lang="en-US" sz="1200" i="1" dirty="0" err="1">
                <a:solidFill>
                  <a:srgbClr val="173965"/>
                </a:solidFill>
                <a:latin typeface="Open Sans Italics"/>
                <a:ea typeface="Open Sans Italics"/>
                <a:cs typeface="Open Sans Italics"/>
                <a:sym typeface="Open Sans Italics"/>
              </a:rPr>
              <a:t>etapu</a:t>
            </a:r>
            <a:r>
              <a:rPr lang="en-US" sz="1200" i="1" dirty="0">
                <a:solidFill>
                  <a:srgbClr val="173965"/>
                </a:solidFill>
                <a:latin typeface="Open Sans Italics"/>
                <a:ea typeface="Open Sans Italics"/>
                <a:cs typeface="Open Sans Italics"/>
                <a:sym typeface="Open Sans Italics"/>
              </a:rPr>
              <a:t> </a:t>
            </a:r>
            <a:r>
              <a:rPr lang="en-US" sz="1200" i="1" dirty="0" err="1">
                <a:solidFill>
                  <a:srgbClr val="173965"/>
                </a:solidFill>
                <a:latin typeface="Open Sans Italics"/>
                <a:ea typeface="Open Sans Italics"/>
                <a:cs typeface="Open Sans Italics"/>
                <a:sym typeface="Open Sans Italics"/>
              </a:rPr>
              <a:t>procesu</a:t>
            </a:r>
            <a:r>
              <a:rPr lang="en-US" sz="1200" i="1" dirty="0">
                <a:solidFill>
                  <a:srgbClr val="173965"/>
                </a:solidFill>
                <a:latin typeface="Open Sans Italics"/>
                <a:ea typeface="Open Sans Italics"/>
                <a:cs typeface="Open Sans Italics"/>
                <a:sym typeface="Open Sans Italics"/>
              </a:rPr>
              <a:t> </a:t>
            </a:r>
            <a:r>
              <a:rPr lang="en-US" sz="1200" i="1" dirty="0" err="1">
                <a:solidFill>
                  <a:srgbClr val="173965"/>
                </a:solidFill>
                <a:latin typeface="Open Sans Italics"/>
                <a:ea typeface="Open Sans Italics"/>
                <a:cs typeface="Open Sans Italics"/>
                <a:sym typeface="Open Sans Italics"/>
              </a:rPr>
              <a:t>innowacji</a:t>
            </a:r>
            <a:r>
              <a:rPr lang="en-US" sz="1200" i="1" dirty="0">
                <a:solidFill>
                  <a:srgbClr val="173965"/>
                </a:solidFill>
                <a:latin typeface="Open Sans Italics"/>
                <a:ea typeface="Open Sans Italics"/>
                <a:cs typeface="Open Sans Italics"/>
                <a:sym typeface="Open Sans Italics"/>
              </a:rPr>
              <a:t> (Helmer </a:t>
            </a:r>
            <a:r>
              <a:rPr lang="en-US" sz="1200" i="1" dirty="0" err="1">
                <a:solidFill>
                  <a:srgbClr val="173965"/>
                </a:solidFill>
                <a:latin typeface="Open Sans Italics"/>
                <a:ea typeface="Open Sans Italics"/>
                <a:cs typeface="Open Sans Italics"/>
                <a:sym typeface="Open Sans Italics"/>
              </a:rPr>
              <a:t>i</a:t>
            </a:r>
            <a:r>
              <a:rPr lang="en-US" sz="1200" i="1" dirty="0">
                <a:solidFill>
                  <a:srgbClr val="173965"/>
                </a:solidFill>
                <a:latin typeface="Open Sans Italics"/>
                <a:ea typeface="Open Sans Italics"/>
                <a:cs typeface="Open Sans Italics"/>
                <a:sym typeface="Open Sans Italics"/>
              </a:rPr>
              <a:t> in., 2021, s. 9)</a:t>
            </a:r>
          </a:p>
        </p:txBody>
      </p:sp>
    </p:spTree>
    <p:extLst>
      <p:ext uri="{BB962C8B-B14F-4D97-AF65-F5344CB8AC3E}">
        <p14:creationId xmlns:p14="http://schemas.microsoft.com/office/powerpoint/2010/main" val="7682324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dirty="0">
                <a:ea typeface="Calibri"/>
                <a:cs typeface="Calibri"/>
              </a:rPr>
              <a:t>Jak pomysły z etapu 2</a:t>
            </a:r>
          </a:p>
          <a:p>
            <a:r>
              <a:rPr lang="pl" sz="3200" b="1" dirty="0">
                <a:ea typeface="Calibri"/>
                <a:cs typeface="Calibri"/>
              </a:rPr>
              <a:t>przyczyniają się do osiągnięcia Celów Zrównoważonego Rozwoju </a:t>
            </a:r>
            <a:r>
              <a:rPr lang="pl" sz="3200" dirty="0">
                <a:ea typeface="Calibri"/>
                <a:cs typeface="Calibri"/>
              </a:rPr>
              <a:t>?</a:t>
            </a:r>
            <a:endParaRPr lang="en-GB" dirty="0"/>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981272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579215" y="1948518"/>
            <a:ext cx="4867011" cy="4111797"/>
          </a:xfrm>
        </p:spPr>
        <p:txBody>
          <a:bodyPr/>
          <a:lstStyle/>
          <a:p>
            <a:pPr marL="9525" indent="-9525"/>
            <a:r>
              <a:rPr lang="pl" b="1" dirty="0">
                <a:ea typeface="Calibri"/>
                <a:cs typeface="Calibri"/>
              </a:rPr>
              <a:t>Opracuj, opisz i udoskonal koncepcje </a:t>
            </a:r>
            <a:r>
              <a:rPr lang="pl" dirty="0">
                <a:ea typeface="Calibri"/>
                <a:cs typeface="Calibri"/>
              </a:rPr>
              <a:t>na podstawie wybranego pomysłu w celu wykorzystania zidentyfikowanych </a:t>
            </a:r>
            <a:r>
              <a:rPr lang="pl" sz="2400" dirty="0">
                <a:ea typeface="Calibri"/>
                <a:cs typeface="Calibri"/>
              </a:rPr>
              <a:t>możliwości zrównoważonego rozwoju w operacjach logistycznych.</a:t>
            </a:r>
          </a:p>
          <a:p>
            <a:pPr marL="9525" indent="-9525"/>
            <a:endParaRPr lang="en-US"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3.</a:t>
            </a:r>
          </a:p>
          <a:p>
            <a:pPr marL="342900" indent="-342900">
              <a:buFont typeface="Wingdings" pitchFamily="2" charset="2"/>
              <a:buChar char="q"/>
            </a:pPr>
            <a:r>
              <a:rPr lang="pl" sz="2400" dirty="0">
                <a:ea typeface="Calibri"/>
                <a:cs typeface="Calibri"/>
              </a:rPr>
              <a:t>Grupy wybierają najbardziej realną opcję do wdrożenia.</a:t>
            </a:r>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DZIAŁANIA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52182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B1F31-9A8B-4847-5BED-57C6D480994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4BFE72E-5F4C-BEB2-B859-4AC408058F87}"/>
              </a:ext>
            </a:extLst>
          </p:cNvPr>
          <p:cNvSpPr>
            <a:spLocks noGrp="1"/>
          </p:cNvSpPr>
          <p:nvPr>
            <p:ph type="body" sz="quarter" idx="16"/>
          </p:nvPr>
        </p:nvSpPr>
        <p:spPr/>
        <p:txBody>
          <a:bodyPr/>
          <a:lstStyle/>
          <a:p>
            <a:r>
              <a:rPr lang="pl"/>
              <a:t>Krok 1: Generowanie koncepcji</a:t>
            </a:r>
          </a:p>
        </p:txBody>
      </p:sp>
      <p:sp>
        <p:nvSpPr>
          <p:cNvPr id="4" name="Text Placeholder 3">
            <a:extLst>
              <a:ext uri="{FF2B5EF4-FFF2-40B4-BE49-F238E27FC236}">
                <a16:creationId xmlns:a16="http://schemas.microsoft.com/office/drawing/2014/main" id="{93A4EAF2-E25A-9FFC-CE96-DCD050C739D3}"/>
              </a:ext>
            </a:extLst>
          </p:cNvPr>
          <p:cNvSpPr>
            <a:spLocks noGrp="1"/>
          </p:cNvSpPr>
          <p:nvPr>
            <p:ph type="body" sz="quarter" idx="19"/>
          </p:nvPr>
        </p:nvSpPr>
        <p:spPr>
          <a:xfrm>
            <a:off x="486383" y="2110270"/>
            <a:ext cx="10897691" cy="3920836"/>
          </a:xfrm>
        </p:spPr>
        <p:txBody>
          <a:bodyPr lIns="91440" tIns="45720" rIns="91440" bIns="45720" numCol="2" anchor="t"/>
          <a:lstStyle/>
          <a:p>
            <a:pPr indent="0" algn="just">
              <a:lnSpc>
                <a:spcPct val="100000"/>
              </a:lnSpc>
              <a:spcBef>
                <a:spcPts val="195"/>
              </a:spcBef>
              <a:tabLst>
                <a:tab pos="450215" algn="l"/>
              </a:tabLst>
            </a:pPr>
            <a:r>
              <a:rPr lang="pl" sz="1600" dirty="0">
                <a:latin typeface="Calibri" panose="020F0502020204030204" pitchFamily="34" charset="0"/>
                <a:ea typeface="Calibri" panose="020F0502020204030204" pitchFamily="34" charset="0"/>
                <a:cs typeface="Times New Roman" panose="02020603050405020304" pitchFamily="18" charset="0"/>
              </a:rPr>
              <a:t>Narzędzie Service Blueprinting pomaga generować koncepcje potencjalnie innowacyjnych usług. Service </a:t>
            </a:r>
            <a:r>
              <a:rPr lang="pl" sz="1600" dirty="0">
                <a:ea typeface="Calibri" panose="020F0502020204030204" pitchFamily="34" charset="0"/>
                <a:cs typeface="Times New Roman" panose="02020603050405020304" pitchFamily="18" charset="0"/>
              </a:rPr>
              <a:t>Blueprint </a:t>
            </a:r>
            <a:r>
              <a:rPr lang="pl" sz="1600" dirty="0">
                <a:latin typeface="Calibri" panose="020F0502020204030204" pitchFamily="34" charset="0"/>
                <a:ea typeface="Calibri" panose="020F0502020204030204" pitchFamily="34" charset="0"/>
                <a:cs typeface="Times New Roman" panose="02020603050405020304" pitchFamily="18" charset="0"/>
              </a:rPr>
              <a:t>to wizualna reprezentacja mapująca powiązania między różnymi elementami usługi – takimi jak ludzie, narzędzia (zarówno fizyczne, jak i cyfrowe) oraz procesy – które oddziałują na siebie w kluczowych punktach styku w trakcie podróży klienta </a:t>
            </a:r>
            <a:r>
              <a:rPr lang="pl" sz="1600" dirty="0">
                <a:ea typeface="Calibri" panose="020F0502020204030204" pitchFamily="34" charset="0"/>
                <a:cs typeface="Times New Roman" panose="02020603050405020304" pitchFamily="18" charset="0"/>
              </a:rPr>
              <a:t>(</a:t>
            </a:r>
            <a:r>
              <a:rPr lang="pl" sz="1600"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Gibbons, 2017</a:t>
            </a:r>
            <a:r>
              <a:rPr lang="pl" sz="1600" b="1" dirty="0">
                <a:ea typeface="Calibri" panose="020F0502020204030204" pitchFamily="34" charset="0"/>
                <a:cs typeface="Times New Roman" panose="02020603050405020304" pitchFamily="18" charset="0"/>
              </a:rPr>
              <a:t>)</a:t>
            </a:r>
            <a:r>
              <a:rPr lang="pl" sz="1600" dirty="0">
                <a:latin typeface="Calibri" panose="020F0502020204030204" pitchFamily="34" charset="0"/>
                <a:ea typeface="Calibri" panose="020F0502020204030204" pitchFamily="34" charset="0"/>
                <a:cs typeface="Times New Roman" panose="02020603050405020304" pitchFamily="18" charset="0"/>
              </a:rPr>
              <a:t>. Service Blueprinting dla nowych usług </a:t>
            </a:r>
            <a:r>
              <a:rPr lang="pl" sz="1600" dirty="0">
                <a:ea typeface="Calibri" panose="020F0502020204030204" pitchFamily="34" charset="0"/>
                <a:cs typeface="Times New Roman" panose="02020603050405020304" pitchFamily="18" charset="0"/>
              </a:rPr>
              <a:t>można opisać za pomocą</a:t>
            </a:r>
            <a:r>
              <a:rPr lang="pl" sz="1600" dirty="0">
                <a:latin typeface="Calibri" panose="020F0502020204030204" pitchFamily="34" charset="0"/>
                <a:ea typeface="Calibri" panose="020F0502020204030204" pitchFamily="34" charset="0"/>
                <a:cs typeface="Times New Roman" panose="02020603050405020304" pitchFamily="18" charset="0"/>
              </a:rPr>
              <a:t> </a:t>
            </a:r>
            <a:r>
              <a:rPr lang="pl" sz="1600" dirty="0">
                <a:ea typeface="Calibri" panose="020F0502020204030204" pitchFamily="34" charset="0"/>
                <a:cs typeface="Times New Roman" panose="02020603050405020304" pitchFamily="18" charset="0"/>
              </a:rPr>
              <a:t>następujących wymiarów</a:t>
            </a:r>
            <a:r>
              <a:rPr lang="pl" sz="1600" dirty="0">
                <a:latin typeface="Calibri" panose="020F050202020403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Doświadczenie: </a:t>
            </a:r>
            <a:r>
              <a:rPr lang="pl" sz="1600" dirty="0">
                <a:ea typeface="Calibri" panose="020F0502020204030204" pitchFamily="34" charset="0"/>
                <a:cs typeface="Times New Roman" panose="02020603050405020304" pitchFamily="18" charset="0"/>
              </a:rPr>
              <a:t>Zrozum, czego doświadczają klienci na każdym etapie podróży, skupiając się na emocjach, działaniach i spostrzeżeniach.</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Interakcje </a:t>
            </a:r>
            <a:r>
              <a:rPr lang="pl" sz="1600" b="1" dirty="0">
                <a:solidFill>
                  <a:schemeClr val="tx1"/>
                </a:solidFill>
                <a:ea typeface="Calibri" panose="020F0502020204030204" pitchFamily="34" charset="0"/>
                <a:cs typeface="Times New Roman" panose="02020603050405020304" pitchFamily="18" charset="0"/>
              </a:rPr>
              <a:t>: </a:t>
            </a:r>
            <a:r>
              <a:rPr lang="pl" sz="1600" dirty="0">
                <a:ea typeface="Calibri" panose="020F0502020204030204" pitchFamily="34" charset="0"/>
                <a:cs typeface="Times New Roman" panose="02020603050405020304" pitchFamily="18" charset="0"/>
              </a:rPr>
              <a:t>Określ osoby, miejsca i rzeczy, z którymi klienci wchodzą w interakcję w trakcie korzystania z usługi, zarówno bezpośrednio, jak i pośrednio.</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Za kulisami: </a:t>
            </a:r>
            <a:r>
              <a:rPr lang="pl" sz="1600" dirty="0">
                <a:ea typeface="Calibri" panose="020F0502020204030204" pitchFamily="34" charset="0"/>
                <a:cs typeface="Times New Roman" panose="02020603050405020304" pitchFamily="18" charset="0"/>
              </a:rPr>
              <a:t>Poznaj wewnętrzne procesy i działania pracowników, które wspierają każdy etap obsługi klienta, choć nie są dla niego widoczne.</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Zachęcaj: </a:t>
            </a:r>
            <a:r>
              <a:rPr lang="pl" sz="1600" dirty="0">
                <a:ea typeface="Calibri" panose="020F0502020204030204" pitchFamily="34" charset="0"/>
                <a:cs typeface="Times New Roman" panose="02020603050405020304" pitchFamily="18" charset="0"/>
              </a:rPr>
              <a:t>Zachęcaj klientów do zapoznania się z Twoimi usługami za pomocą ukierunkowanego marketingu, promocji lub marketingu szeptanego.</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Wejście: </a:t>
            </a:r>
            <a:r>
              <a:rPr lang="pl" sz="1600" dirty="0">
                <a:ea typeface="Calibri" panose="020F0502020204030204" pitchFamily="34" charset="0"/>
                <a:cs typeface="Times New Roman" panose="02020603050405020304" pitchFamily="18" charset="0"/>
              </a:rPr>
              <a:t>Zachęcaj klientów do zapoznania się z ofertą Twoich usług, czy to poprzez przeglądanie strony internetowej, czy też wejście do fizycznego lokalu.</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Zaangażowanie: </a:t>
            </a:r>
            <a:r>
              <a:rPr lang="pl" sz="1600" dirty="0">
                <a:ea typeface="Calibri" panose="020F0502020204030204" pitchFamily="34" charset="0"/>
                <a:cs typeface="Times New Roman" panose="02020603050405020304" pitchFamily="18" charset="0"/>
              </a:rPr>
              <a:t>Upewnij się, że klienci aktywnie korzystają z usługi, wchodząc w interakcje z dostępnymi narzędziami, platformami lub przedstawicielami.</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Wyjście: </a:t>
            </a:r>
            <a:r>
              <a:rPr lang="pl" sz="1600" dirty="0">
                <a:ea typeface="Calibri" panose="020F0502020204030204" pitchFamily="34" charset="0"/>
                <a:cs typeface="Times New Roman" panose="02020603050405020304" pitchFamily="18" charset="0"/>
              </a:rPr>
              <a:t>Wsparcie klientów podczas kończenia przez nich procesu obsługi, zapewnienie im możliwości przekazania opinii lub podjęcia ostatecznych działań.</a:t>
            </a:r>
          </a:p>
          <a:p>
            <a:pPr marL="342900" indent="0" algn="just">
              <a:lnSpc>
                <a:spcPct val="100000"/>
              </a:lnSpc>
              <a:spcBef>
                <a:spcPts val="195"/>
              </a:spcBef>
              <a:buFont typeface="+mj-lt"/>
              <a:buAutoNum type="arabicPeriod"/>
              <a:tabLst>
                <a:tab pos="450215" algn="l"/>
              </a:tabLst>
            </a:pPr>
            <a:r>
              <a:rPr lang="pl" sz="1600" b="1" dirty="0">
                <a:solidFill>
                  <a:srgbClr val="8652A1"/>
                </a:solidFill>
                <a:ea typeface="Calibri" panose="020F0502020204030204" pitchFamily="34" charset="0"/>
                <a:cs typeface="Times New Roman" panose="02020603050405020304" pitchFamily="18" charset="0"/>
              </a:rPr>
              <a:t>Rozszerzanie: </a:t>
            </a:r>
            <a:r>
              <a:rPr lang="pl" sz="1600" dirty="0">
                <a:ea typeface="Calibri" panose="020F0502020204030204" pitchFamily="34" charset="0"/>
                <a:cs typeface="Times New Roman" panose="02020603050405020304" pitchFamily="18" charset="0"/>
              </a:rPr>
              <a:t>Wspieraj stałe zaangażowanie, zachęcając klientów do powrotu, polecania innym lub uczestniczenia w działaniach następczych.</a:t>
            </a:r>
          </a:p>
          <a:p>
            <a:pPr marL="342900" indent="0" algn="just">
              <a:lnSpc>
                <a:spcPct val="100000"/>
              </a:lnSpc>
              <a:spcBef>
                <a:spcPts val="195"/>
              </a:spcBef>
              <a:buFont typeface="+mj-lt"/>
              <a:buAutoNum type="arabicPeriod"/>
              <a:tabLst>
                <a:tab pos="450215" algn="l"/>
              </a:tabLst>
            </a:pPr>
            <a:endParaRPr lang="en-GB" sz="1600" dirty="0">
              <a:solidFill>
                <a:schemeClr val="tx1"/>
              </a:solidFill>
              <a:ea typeface="Calibri" panose="020F0502020204030204" pitchFamily="34" charset="0"/>
              <a:cs typeface="Times New Roman" panose="02020603050405020304" pitchFamily="18" charset="0"/>
            </a:endParaRPr>
          </a:p>
          <a:p>
            <a:pPr marL="342900" indent="0" algn="just">
              <a:lnSpc>
                <a:spcPct val="100000"/>
              </a:lnSpc>
              <a:spcBef>
                <a:spcPts val="195"/>
              </a:spcBef>
              <a:tabLst>
                <a:tab pos="450215" algn="l"/>
              </a:tabLst>
            </a:pPr>
            <a:r>
              <a:rPr lang="pl" sz="1600" dirty="0">
                <a:ea typeface="Calibri"/>
                <a:cs typeface="Calibri"/>
              </a:rPr>
              <a:t>Możesz użyć </a:t>
            </a:r>
            <a:r>
              <a:rPr lang="pl" sz="1600" b="1" u="sng" dirty="0">
                <a:solidFill>
                  <a:srgbClr val="29C5F4"/>
                </a:solidFill>
                <a:ea typeface="Calibri"/>
                <a:cs typeface="Calibri"/>
                <a:hlinkClick r:id="rId3">
                  <a:extLst>
                    <a:ext uri="{A12FA001-AC4F-418D-AE19-62706E023703}">
                      <ahyp:hlinkClr xmlns:ahyp="http://schemas.microsoft.com/office/drawing/2018/hyperlinkcolor" val="tx"/>
                    </a:ext>
                  </a:extLst>
                </a:hlinkClick>
              </a:rPr>
              <a:t>szablonu Miro Service Blueprinting</a:t>
            </a:r>
            <a:r>
              <a:rPr lang="pl" sz="1600" dirty="0">
                <a:solidFill>
                  <a:srgbClr val="29C5F4"/>
                </a:solidFill>
                <a:ea typeface="Open Sans"/>
                <a:cs typeface="Calibri"/>
              </a:rPr>
              <a:t> </a:t>
            </a:r>
            <a:r>
              <a:rPr lang="pl" sz="1600" dirty="0">
                <a:ea typeface="Open Sans"/>
                <a:cs typeface="Calibri"/>
              </a:rPr>
              <a:t>lub </a:t>
            </a:r>
            <a:r>
              <a:rPr lang="pl" sz="1600" b="1" u="sng" dirty="0">
                <a:solidFill>
                  <a:srgbClr val="29C5F4"/>
                </a:solidFill>
                <a:ea typeface="Calibri"/>
                <a:cs typeface="Calibri"/>
                <a:hlinkClick r:id="rId4">
                  <a:extLst>
                    <a:ext uri="{A12FA001-AC4F-418D-AE19-62706E023703}">
                      <ahyp:hlinkClr xmlns:ahyp="http://schemas.microsoft.com/office/drawing/2018/hyperlinkcolor" val="tx"/>
                    </a:ext>
                  </a:extLst>
                </a:hlinkClick>
              </a:rPr>
              <a:t>szablon Mural Service Blueprint </a:t>
            </a:r>
            <a:r>
              <a:rPr lang="pl" sz="1600" dirty="0">
                <a:ea typeface="Calibri"/>
                <a:cs typeface="Calibri"/>
              </a:rPr>
              <a:t>.</a:t>
            </a:r>
          </a:p>
          <a:p>
            <a:pPr marL="0" indent="0">
              <a:lnSpc>
                <a:spcPct val="100000"/>
              </a:lnSpc>
            </a:pPr>
            <a:endParaRPr lang="en-GB" sz="1600" dirty="0"/>
          </a:p>
        </p:txBody>
      </p:sp>
    </p:spTree>
    <p:extLst>
      <p:ext uri="{BB962C8B-B14F-4D97-AF65-F5344CB8AC3E}">
        <p14:creationId xmlns:p14="http://schemas.microsoft.com/office/powerpoint/2010/main" val="26082516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F7C80-289B-B624-333C-9E64B76747E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AB72089-C555-E955-87C7-BBE0910575CA}"/>
              </a:ext>
            </a:extLst>
          </p:cNvPr>
          <p:cNvSpPr>
            <a:spLocks noGrp="1"/>
          </p:cNvSpPr>
          <p:nvPr>
            <p:ph type="body" sz="quarter" idx="16"/>
          </p:nvPr>
        </p:nvSpPr>
        <p:spPr/>
        <p:txBody>
          <a:bodyPr/>
          <a:lstStyle/>
          <a:p>
            <a:r>
              <a:rPr lang="pl"/>
              <a:t>Krok 2: Opisywanie koncepcji – propozycja wartości</a:t>
            </a:r>
          </a:p>
        </p:txBody>
      </p:sp>
      <p:sp>
        <p:nvSpPr>
          <p:cNvPr id="4" name="Text Placeholder 3">
            <a:extLst>
              <a:ext uri="{FF2B5EF4-FFF2-40B4-BE49-F238E27FC236}">
                <a16:creationId xmlns:a16="http://schemas.microsoft.com/office/drawing/2014/main" id="{0DF3F811-9D21-8F72-7469-94A864B2C865}"/>
              </a:ext>
            </a:extLst>
          </p:cNvPr>
          <p:cNvSpPr>
            <a:spLocks noGrp="1"/>
          </p:cNvSpPr>
          <p:nvPr>
            <p:ph type="body" sz="quarter" idx="19"/>
          </p:nvPr>
        </p:nvSpPr>
        <p:spPr>
          <a:xfrm>
            <a:off x="904856" y="2137417"/>
            <a:ext cx="11038101" cy="3781929"/>
          </a:xfrm>
        </p:spPr>
        <p:txBody>
          <a:bodyPr lIns="91440" tIns="45720" rIns="91440" bIns="45720" anchor="t"/>
          <a:lstStyle/>
          <a:p>
            <a:pPr marL="11113" indent="0">
              <a:lnSpc>
                <a:spcPct val="100000"/>
              </a:lnSpc>
            </a:pPr>
            <a:r>
              <a:rPr lang="pl" sz="1600" dirty="0">
                <a:effectLst/>
                <a:ea typeface="Calibri" panose="020F0502020204030204" pitchFamily="34" charset="0"/>
                <a:cs typeface="Calibri" panose="020F0502020204030204" pitchFamily="34" charset="0"/>
              </a:rPr>
              <a:t>Propozycja wartości definiowana jest jako „jasne, proste oświadczenie korzyści, zarówno materialnych, jak i niematerialnych, jakie firma zapewni, wraz z przybliżoną ceną, jaką będzie pobierać od każdego segmentu klientów za te korzyści” (</a:t>
            </a:r>
            <a:r>
              <a:rPr lang="pl" sz="1600" b="1" dirty="0">
                <a:solidFill>
                  <a:srgbClr val="29C5F4"/>
                </a:solidFill>
                <a:effectLst/>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Lanning i Michaels, 1988</a:t>
            </a:r>
            <a:r>
              <a:rPr lang="pl" sz="1600" dirty="0">
                <a:effectLst/>
                <a:ea typeface="Calibri" panose="020F0502020204030204" pitchFamily="34" charset="0"/>
                <a:cs typeface="Calibri" panose="020F0502020204030204" pitchFamily="34" charset="0"/>
              </a:rPr>
              <a:t>).</a:t>
            </a:r>
            <a:endParaRPr lang="en-GB" sz="1600" dirty="0">
              <a:effectLst/>
              <a:ea typeface="Calibri" panose="020F0502020204030204" pitchFamily="34" charset="0"/>
              <a:cs typeface="Times New Roman" panose="02020603050405020304" pitchFamily="18" charset="0"/>
            </a:endParaRPr>
          </a:p>
          <a:p>
            <a:pPr marL="11113" indent="0">
              <a:lnSpc>
                <a:spcPct val="100000"/>
              </a:lnSpc>
            </a:pPr>
            <a:endParaRPr lang="en-GB" sz="1600" dirty="0">
              <a:effectLst/>
              <a:ea typeface="Calibri" panose="020F050202020403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535AE499-9712-CE25-C693-458B3BCDE278}"/>
              </a:ext>
            </a:extLst>
          </p:cNvPr>
          <p:cNvPicPr>
            <a:picLocks noChangeAspect="1"/>
          </p:cNvPicPr>
          <p:nvPr/>
        </p:nvPicPr>
        <p:blipFill>
          <a:blip r:embed="rId3"/>
          <a:stretch>
            <a:fillRect/>
          </a:stretch>
        </p:blipFill>
        <p:spPr>
          <a:xfrm>
            <a:off x="3081671" y="2813524"/>
            <a:ext cx="6028657" cy="3960000"/>
          </a:xfrm>
          <a:prstGeom prst="rect">
            <a:avLst/>
          </a:prstGeom>
        </p:spPr>
      </p:pic>
    </p:spTree>
    <p:extLst>
      <p:ext uri="{BB962C8B-B14F-4D97-AF65-F5344CB8AC3E}">
        <p14:creationId xmlns:p14="http://schemas.microsoft.com/office/powerpoint/2010/main" val="2822728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11</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lIns="91440" tIns="45720" rIns="91440" bIns="45720" anchor="ctr"/>
          <a:lstStyle/>
          <a:p>
            <a:r>
              <a:rPr lang="pl" sz="4800" b="1"/>
              <a:t>ETAP 4 – </a:t>
            </a:r>
            <a:br>
              <a:rPr lang="en-GB" sz="4800" b="1">
                <a:ea typeface="Calibri"/>
                <a:cs typeface="Calibri"/>
              </a:rPr>
            </a:br>
            <a:r>
              <a:rPr lang="pl" sz="4800" b="1"/>
              <a:t>ROZWÓJ USŁUG</a:t>
            </a:r>
          </a:p>
        </p:txBody>
      </p:sp>
      <p:sp>
        <p:nvSpPr>
          <p:cNvPr id="2" name="Rechteck 1">
            <a:extLst>
              <a:ext uri="{FF2B5EF4-FFF2-40B4-BE49-F238E27FC236}">
                <a16:creationId xmlns:a16="http://schemas.microsoft.com/office/drawing/2014/main" id="{BBC42C73-474A-9ED0-E38F-B3193154ED6A}"/>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BCE12398-8FEC-8EB8-01C8-6BA42A17F5BE}"/>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20243207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51C82-7F24-FB8B-5E4E-140CCC0C3E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83C29F7-82CD-3DA9-6925-61C73E2AB83F}"/>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26D07928-04C5-E863-CC49-3CCCA858B250}"/>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2C754AE6-E1C5-8BDD-DC48-CCE82CE54A3D}"/>
              </a:ext>
            </a:extLst>
          </p:cNvPr>
          <p:cNvPicPr>
            <a:picLocks noChangeAspect="1"/>
          </p:cNvPicPr>
          <p:nvPr/>
        </p:nvPicPr>
        <p:blipFill rotWithShape="1">
          <a:blip r:embed="rId3"/>
          <a:srcRect l="12699" t="23776" r="7669" b="51407"/>
          <a:stretch/>
        </p:blipFill>
        <p:spPr>
          <a:xfrm>
            <a:off x="1958987" y="2457445"/>
            <a:ext cx="8274025" cy="3647389"/>
          </a:xfrm>
          <a:prstGeom prst="rect">
            <a:avLst/>
          </a:prstGeom>
        </p:spPr>
      </p:pic>
      <p:sp>
        <p:nvSpPr>
          <p:cNvPr id="2" name="Rechteck 1">
            <a:extLst>
              <a:ext uri="{FF2B5EF4-FFF2-40B4-BE49-F238E27FC236}">
                <a16:creationId xmlns:a16="http://schemas.microsoft.com/office/drawing/2014/main" id="{A16C4B57-2BBB-B746-8777-94CC90FCBCEB}"/>
              </a:ext>
            </a:extLst>
          </p:cNvPr>
          <p:cNvSpPr/>
          <p:nvPr/>
        </p:nvSpPr>
        <p:spPr>
          <a:xfrm>
            <a:off x="5845187" y="3421194"/>
            <a:ext cx="1849243"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6499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9"/>
          </p:nvPr>
        </p:nvSpPr>
        <p:spPr>
          <a:prstGeom prst="rect">
            <a:avLst/>
          </a:prstGeom>
        </p:spPr>
        <p:txBody>
          <a:bodyPr lIns="91440" tIns="45720" rIns="91440" bIns="45720" anchor="t"/>
          <a:lstStyle/>
          <a:p>
            <a:pPr marL="0" lvl="0" indent="0" algn="just">
              <a:lnSpc>
                <a:spcPct val="100000"/>
              </a:lnSpc>
            </a:pPr>
            <a:r>
              <a:rPr lang="en-US" sz="2000" dirty="0" err="1">
                <a:latin typeface="Open Sans"/>
                <a:ea typeface="Open Sans"/>
                <a:cs typeface="Open Sans"/>
                <a:sym typeface="Open Sans"/>
              </a:rPr>
              <a:t>Niniejsza</a:t>
            </a:r>
            <a:r>
              <a:rPr lang="en-US" sz="2000" dirty="0">
                <a:latin typeface="Open Sans"/>
                <a:ea typeface="Open Sans"/>
                <a:cs typeface="Open Sans"/>
                <a:sym typeface="Open Sans"/>
              </a:rPr>
              <a:t> </a:t>
            </a:r>
            <a:r>
              <a:rPr lang="en-US" sz="2000" b="1" dirty="0" err="1">
                <a:latin typeface="Open Sans"/>
                <a:ea typeface="Open Sans"/>
                <a:cs typeface="Open Sans"/>
                <a:sym typeface="Open Sans"/>
              </a:rPr>
              <a:t>prezentacja</a:t>
            </a:r>
            <a:r>
              <a:rPr lang="en-US" sz="2000" b="1" dirty="0">
                <a:latin typeface="Open Sans"/>
                <a:ea typeface="Open Sans"/>
                <a:cs typeface="Open Sans"/>
                <a:sym typeface="Open Sans"/>
              </a:rPr>
              <a:t> EARTH </a:t>
            </a:r>
            <a:r>
              <a:rPr lang="en-US" sz="2000" dirty="0" err="1">
                <a:latin typeface="Open Sans"/>
                <a:ea typeface="Open Sans"/>
                <a:cs typeface="Open Sans"/>
                <a:sym typeface="Open Sans"/>
              </a:rPr>
              <a:t>została</a:t>
            </a:r>
            <a:r>
              <a:rPr lang="en-US" sz="2000" dirty="0">
                <a:latin typeface="Open Sans"/>
                <a:ea typeface="Open Sans"/>
                <a:cs typeface="Open Sans"/>
                <a:sym typeface="Open Sans"/>
              </a:rPr>
              <a:t> </a:t>
            </a:r>
            <a:r>
              <a:rPr lang="en-US" sz="2000" dirty="0" err="1">
                <a:latin typeface="Open Sans"/>
                <a:ea typeface="Open Sans"/>
                <a:cs typeface="Open Sans"/>
                <a:sym typeface="Open Sans"/>
              </a:rPr>
              <a:t>stworzona</a:t>
            </a:r>
            <a:r>
              <a:rPr lang="en-US" sz="2000" dirty="0">
                <a:latin typeface="Open Sans"/>
                <a:ea typeface="Open Sans"/>
                <a:cs typeface="Open Sans"/>
                <a:sym typeface="Open Sans"/>
              </a:rPr>
              <a:t>, aby </a:t>
            </a:r>
            <a:r>
              <a:rPr lang="en-US" sz="2000" b="1" dirty="0" err="1">
                <a:latin typeface="Open Sans"/>
                <a:ea typeface="Open Sans"/>
                <a:cs typeface="Open Sans"/>
                <a:sym typeface="Open Sans"/>
              </a:rPr>
              <a:t>wspierać</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nauczycieli</a:t>
            </a:r>
            <a:r>
              <a:rPr lang="en-US" sz="2000" b="1" dirty="0">
                <a:latin typeface="Open Sans"/>
                <a:ea typeface="Open Sans"/>
                <a:cs typeface="Open Sans"/>
                <a:sym typeface="Open Sans"/>
              </a:rPr>
              <a:t> </a:t>
            </a:r>
            <a:r>
              <a:rPr lang="en-US" sz="2000" dirty="0">
                <a:latin typeface="Open Sans"/>
                <a:ea typeface="Open Sans"/>
                <a:cs typeface="Open Sans"/>
                <a:sym typeface="Open Sans"/>
              </a:rPr>
              <a:t>w </a:t>
            </a:r>
            <a:r>
              <a:rPr lang="en-US" sz="2000" dirty="0" err="1">
                <a:latin typeface="Open Sans"/>
                <a:ea typeface="Open Sans"/>
                <a:cs typeface="Open Sans"/>
                <a:sym typeface="Open Sans"/>
              </a:rPr>
              <a:t>dostarczaniu</a:t>
            </a:r>
            <a:r>
              <a:rPr lang="en-US" sz="2000" dirty="0">
                <a:latin typeface="Open Sans"/>
                <a:ea typeface="Open Sans"/>
                <a:cs typeface="Open Sans"/>
                <a:sym typeface="Open Sans"/>
              </a:rPr>
              <a:t> </a:t>
            </a:r>
            <a:r>
              <a:rPr lang="en-US" sz="2000" dirty="0" err="1">
                <a:latin typeface="Open Sans"/>
                <a:ea typeface="Open Sans"/>
                <a:cs typeface="Open Sans"/>
                <a:sym typeface="Open Sans"/>
              </a:rPr>
              <a:t>angażujących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innowacyjnych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oraz</a:t>
            </a:r>
            <a:r>
              <a:rPr lang="en-US" sz="2000" dirty="0">
                <a:latin typeface="Open Sans"/>
                <a:ea typeface="Open Sans"/>
                <a:cs typeface="Open Sans"/>
                <a:sym typeface="Open Sans"/>
              </a:rPr>
              <a:t> </a:t>
            </a:r>
            <a:r>
              <a:rPr lang="en-US" sz="2000" dirty="0" err="1">
                <a:latin typeface="Open Sans"/>
                <a:ea typeface="Open Sans"/>
                <a:cs typeface="Open Sans"/>
                <a:sym typeface="Open Sans"/>
              </a:rPr>
              <a:t>zorientowanych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a:t>
            </a:r>
            <a:r>
              <a:rPr lang="en-US" sz="2000" dirty="0">
                <a:latin typeface="Open Sans"/>
                <a:ea typeface="Open Sans"/>
                <a:cs typeface="Open Sans"/>
                <a:sym typeface="Open Sans"/>
              </a:rPr>
              <a:t> </a:t>
            </a:r>
            <a:r>
              <a:rPr lang="en-US" sz="2000" dirty="0" err="1">
                <a:latin typeface="Open Sans"/>
                <a:ea typeface="Open Sans"/>
                <a:cs typeface="Open Sans"/>
                <a:sym typeface="Open Sans"/>
              </a:rPr>
              <a:t>zrównoważony</a:t>
            </a:r>
            <a:r>
              <a:rPr lang="en-US" sz="2000" dirty="0">
                <a:latin typeface="Open Sans"/>
                <a:ea typeface="Open Sans"/>
                <a:cs typeface="Open Sans"/>
                <a:sym typeface="Open Sans"/>
              </a:rPr>
              <a:t> </a:t>
            </a:r>
            <a:r>
              <a:rPr lang="en-US" sz="2000" dirty="0" err="1">
                <a:latin typeface="Open Sans"/>
                <a:ea typeface="Open Sans"/>
                <a:cs typeface="Open Sans"/>
                <a:sym typeface="Open Sans"/>
              </a:rPr>
              <a:t>rozwój</a:t>
            </a:r>
            <a:r>
              <a:rPr lang="en-US" sz="2000" dirty="0">
                <a:latin typeface="Open Sans"/>
                <a:ea typeface="Open Sans"/>
                <a:cs typeface="Open Sans"/>
                <a:sym typeface="Open Sans"/>
              </a:rPr>
              <a:t> </a:t>
            </a:r>
            <a:r>
              <a:rPr lang="en-US" sz="2000" dirty="0" err="1">
                <a:latin typeface="Open Sans"/>
                <a:ea typeface="Open Sans"/>
                <a:cs typeface="Open Sans"/>
                <a:sym typeface="Open Sans"/>
              </a:rPr>
              <a:t>treści</a:t>
            </a:r>
            <a:r>
              <a:rPr lang="en-US" sz="2000" dirty="0">
                <a:latin typeface="Open Sans"/>
                <a:ea typeface="Open Sans"/>
                <a:cs typeface="Open Sans"/>
                <a:sym typeface="Open Sans"/>
              </a:rPr>
              <a:t> </a:t>
            </a:r>
            <a:r>
              <a:rPr lang="en-US" sz="2000" dirty="0" err="1">
                <a:latin typeface="Open Sans"/>
                <a:ea typeface="Open Sans"/>
                <a:cs typeface="Open Sans"/>
                <a:sym typeface="Open Sans"/>
              </a:rPr>
              <a:t>dotyczących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cyfrowo</a:t>
            </a:r>
            <a:r>
              <a:rPr lang="en-US" sz="2000" dirty="0">
                <a:latin typeface="Open Sans"/>
                <a:ea typeface="Open Sans"/>
                <a:cs typeface="Open Sans"/>
                <a:sym typeface="Open Sans"/>
              </a:rPr>
              <a:t> </a:t>
            </a:r>
            <a:r>
              <a:rPr lang="en-US" sz="2000" dirty="0" err="1">
                <a:latin typeface="Open Sans"/>
                <a:ea typeface="Open Sans"/>
                <a:cs typeface="Open Sans"/>
                <a:sym typeface="Open Sans"/>
              </a:rPr>
              <a:t>wspomaganego</a:t>
            </a:r>
            <a:r>
              <a:rPr lang="en-US" sz="2000" dirty="0">
                <a:latin typeface="Open Sans"/>
                <a:ea typeface="Open Sans"/>
                <a:cs typeface="Open Sans"/>
                <a:sym typeface="Open Sans"/>
              </a:rPr>
              <a:t> </a:t>
            </a:r>
            <a:r>
              <a:rPr lang="en-US" sz="2000" dirty="0" err="1">
                <a:latin typeface="Open Sans"/>
                <a:ea typeface="Open Sans"/>
                <a:cs typeface="Open Sans"/>
                <a:sym typeface="Open Sans"/>
              </a:rPr>
              <a:t>procesu</a:t>
            </a:r>
            <a:r>
              <a:rPr lang="en-US" sz="2000" dirty="0">
                <a:latin typeface="Open Sans"/>
                <a:ea typeface="Open Sans"/>
                <a:cs typeface="Open Sans"/>
                <a:sym typeface="Open Sans"/>
              </a:rPr>
              <a:t> </a:t>
            </a:r>
            <a:r>
              <a:rPr lang="en-US" sz="2000" dirty="0" err="1">
                <a:latin typeface="Open Sans"/>
                <a:ea typeface="Open Sans"/>
                <a:cs typeface="Open Sans"/>
                <a:sym typeface="Open Sans"/>
              </a:rPr>
              <a:t>zarządzania</a:t>
            </a:r>
            <a:r>
              <a:rPr lang="en-US" sz="2000" dirty="0">
                <a:latin typeface="Open Sans"/>
                <a:ea typeface="Open Sans"/>
                <a:cs typeface="Open Sans"/>
                <a:sym typeface="Open Sans"/>
              </a:rPr>
              <a:t> </a:t>
            </a:r>
            <a:r>
              <a:rPr lang="en-US" sz="2000" dirty="0" err="1">
                <a:latin typeface="Open Sans"/>
                <a:ea typeface="Open Sans"/>
                <a:cs typeface="Open Sans"/>
                <a:sym typeface="Open Sans"/>
              </a:rPr>
              <a:t>innowacjami</a:t>
            </a:r>
            <a:r>
              <a:rPr lang="en-US" sz="2000" dirty="0">
                <a:latin typeface="Open Sans"/>
                <a:ea typeface="Open Sans"/>
                <a:cs typeface="Open Sans"/>
                <a:sym typeface="Open Sans"/>
              </a:rPr>
              <a:t> w </a:t>
            </a:r>
            <a:r>
              <a:rPr lang="en-US" sz="2000" dirty="0" err="1">
                <a:latin typeface="Open Sans"/>
                <a:ea typeface="Open Sans"/>
                <a:cs typeface="Open Sans"/>
                <a:sym typeface="Open Sans"/>
              </a:rPr>
              <a:t>logistyce</a:t>
            </a:r>
            <a:r>
              <a:rPr lang="en-US" sz="2000" dirty="0">
                <a:latin typeface="Open Sans"/>
                <a:ea typeface="Open Sans"/>
                <a:cs typeface="Open Sans"/>
                <a:sym typeface="Open Sans"/>
              </a:rPr>
              <a:t>. </a:t>
            </a:r>
            <a:r>
              <a:rPr lang="en-US" sz="2000" dirty="0" err="1">
                <a:latin typeface="Open Sans"/>
                <a:ea typeface="Open Sans"/>
                <a:cs typeface="Open Sans"/>
                <a:sym typeface="Open Sans"/>
              </a:rPr>
              <a:t>Prezentacja</a:t>
            </a:r>
            <a:r>
              <a:rPr lang="en-US" sz="2000" dirty="0">
                <a:latin typeface="Open Sans"/>
                <a:ea typeface="Open Sans"/>
                <a:cs typeface="Open Sans"/>
                <a:sym typeface="Open Sans"/>
              </a:rPr>
              <a:t> ta jest </a:t>
            </a:r>
            <a:r>
              <a:rPr lang="en-US" sz="2000" dirty="0" err="1">
                <a:latin typeface="Open Sans"/>
                <a:ea typeface="Open Sans"/>
                <a:cs typeface="Open Sans"/>
                <a:sym typeface="Open Sans"/>
              </a:rPr>
              <a:t>częścią</a:t>
            </a:r>
            <a:r>
              <a:rPr lang="en-US" sz="2000" dirty="0">
                <a:latin typeface="Open Sans"/>
                <a:ea typeface="Open Sans"/>
                <a:cs typeface="Open Sans"/>
                <a:sym typeface="Open Sans"/>
              </a:rPr>
              <a:t> OER EARTH, </a:t>
            </a:r>
            <a:r>
              <a:rPr lang="en-US" sz="2000" dirty="0" err="1">
                <a:latin typeface="Open Sans"/>
                <a:ea typeface="Open Sans"/>
                <a:cs typeface="Open Sans"/>
                <a:sym typeface="Open Sans"/>
              </a:rPr>
              <a:t>mającego</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a:t>
            </a:r>
            <a:r>
              <a:rPr lang="en-US" sz="2000" dirty="0">
                <a:latin typeface="Open Sans"/>
                <a:ea typeface="Open Sans"/>
                <a:cs typeface="Open Sans"/>
                <a:sym typeface="Open Sans"/>
              </a:rPr>
              <a:t> </a:t>
            </a:r>
            <a:r>
              <a:rPr lang="en-US" sz="2000" dirty="0" err="1">
                <a:latin typeface="Open Sans"/>
                <a:ea typeface="Open Sans"/>
                <a:cs typeface="Open Sans"/>
                <a:sym typeface="Open Sans"/>
              </a:rPr>
              <a:t>celu</a:t>
            </a:r>
            <a:r>
              <a:rPr lang="en-US" sz="2000" dirty="0">
                <a:latin typeface="Open Sans"/>
                <a:ea typeface="Open Sans"/>
                <a:cs typeface="Open Sans"/>
                <a:sym typeface="Open Sans"/>
              </a:rPr>
              <a:t> </a:t>
            </a:r>
            <a:r>
              <a:rPr lang="en-US" sz="2000" dirty="0" err="1">
                <a:latin typeface="Open Sans"/>
                <a:ea typeface="Open Sans"/>
                <a:cs typeface="Open Sans"/>
                <a:sym typeface="Open Sans"/>
              </a:rPr>
              <a:t>wyposażenie</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nauczycieli</a:t>
            </a:r>
            <a:r>
              <a:rPr lang="en-US" sz="2000" dirty="0">
                <a:latin typeface="Open Sans"/>
                <a:ea typeface="Open Sans"/>
                <a:cs typeface="Open Sans"/>
                <a:sym typeface="Open Sans"/>
              </a:rPr>
              <a:t> w </a:t>
            </a:r>
            <a:r>
              <a:rPr lang="en-US" sz="2000" b="1" dirty="0" err="1">
                <a:latin typeface="Open Sans"/>
                <a:ea typeface="Open Sans"/>
                <a:cs typeface="Open Sans"/>
                <a:sym typeface="Open Sans"/>
              </a:rPr>
              <a:t>praktyczne</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narzędzia</a:t>
            </a:r>
            <a:r>
              <a:rPr lang="en-US" sz="2000" b="1" dirty="0">
                <a:latin typeface="Open Sans"/>
                <a:ea typeface="Open Sans"/>
                <a:cs typeface="Open Sans"/>
                <a:sym typeface="Open Sans"/>
              </a:rPr>
              <a:t>, studia </a:t>
            </a:r>
            <a:r>
              <a:rPr lang="en-US" sz="2000" b="1" dirty="0" err="1">
                <a:latin typeface="Open Sans"/>
                <a:ea typeface="Open Sans"/>
                <a:cs typeface="Open Sans"/>
                <a:sym typeface="Open Sans"/>
              </a:rPr>
              <a:t>przypadków</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oraz</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metodologie</a:t>
            </a:r>
            <a:r>
              <a:rPr lang="en-US" sz="2000" dirty="0">
                <a:latin typeface="Open Sans"/>
                <a:ea typeface="Open Sans"/>
                <a:cs typeface="Open Sans"/>
                <a:sym typeface="Open Sans"/>
              </a:rPr>
              <a:t>, </a:t>
            </a:r>
            <a:r>
              <a:rPr lang="en-US" sz="2000" dirty="0" err="1">
                <a:latin typeface="Open Sans"/>
                <a:ea typeface="Open Sans"/>
                <a:cs typeface="Open Sans"/>
                <a:sym typeface="Open Sans"/>
              </a:rPr>
              <a:t>które</a:t>
            </a:r>
            <a:r>
              <a:rPr lang="en-US" sz="2000" dirty="0">
                <a:latin typeface="Open Sans"/>
                <a:ea typeface="Open Sans"/>
                <a:cs typeface="Open Sans"/>
                <a:sym typeface="Open Sans"/>
              </a:rPr>
              <a:t> </a:t>
            </a:r>
            <a:r>
              <a:rPr lang="en-US" sz="2000" dirty="0" err="1">
                <a:latin typeface="Open Sans"/>
                <a:ea typeface="Open Sans"/>
                <a:cs typeface="Open Sans"/>
                <a:sym typeface="Open Sans"/>
              </a:rPr>
              <a:t>inspirują</a:t>
            </a:r>
            <a:r>
              <a:rPr lang="en-US" sz="2000" dirty="0">
                <a:latin typeface="Open Sans"/>
                <a:ea typeface="Open Sans"/>
                <a:cs typeface="Open Sans"/>
                <a:sym typeface="Open Sans"/>
              </a:rPr>
              <a:t> </a:t>
            </a:r>
            <a:r>
              <a:rPr lang="en-US" sz="2000" dirty="0" err="1">
                <a:latin typeface="Open Sans"/>
                <a:ea typeface="Open Sans"/>
                <a:cs typeface="Open Sans"/>
                <a:sym typeface="Open Sans"/>
              </a:rPr>
              <a:t>uczniów</a:t>
            </a:r>
            <a:r>
              <a:rPr lang="en-US" sz="2000" dirty="0">
                <a:latin typeface="Open Sans"/>
                <a:ea typeface="Open Sans"/>
                <a:cs typeface="Open Sans"/>
                <a:sym typeface="Open Sans"/>
              </a:rPr>
              <a:t> </a:t>
            </a:r>
            <a:r>
              <a:rPr lang="en-US" sz="2000" dirty="0" err="1">
                <a:latin typeface="Open Sans"/>
                <a:ea typeface="Open Sans"/>
                <a:cs typeface="Open Sans"/>
                <a:sym typeface="Open Sans"/>
              </a:rPr>
              <a:t>i</a:t>
            </a:r>
            <a:r>
              <a:rPr lang="en-US" sz="2000" dirty="0">
                <a:latin typeface="Open Sans"/>
                <a:ea typeface="Open Sans"/>
                <a:cs typeface="Open Sans"/>
                <a:sym typeface="Open Sans"/>
              </a:rPr>
              <a:t> </a:t>
            </a:r>
            <a:r>
              <a:rPr lang="en-US" sz="2000" dirty="0" err="1">
                <a:latin typeface="Open Sans"/>
                <a:ea typeface="Open Sans"/>
                <a:cs typeface="Open Sans"/>
                <a:sym typeface="Open Sans"/>
              </a:rPr>
              <a:t>rozwijają</a:t>
            </a:r>
            <a:r>
              <a:rPr lang="en-US" sz="2000" dirty="0">
                <a:latin typeface="Open Sans"/>
                <a:ea typeface="Open Sans"/>
                <a:cs typeface="Open Sans"/>
                <a:sym typeface="Open Sans"/>
              </a:rPr>
              <a:t> </a:t>
            </a:r>
            <a:r>
              <a:rPr lang="en-US" sz="2000" dirty="0" err="1">
                <a:latin typeface="Open Sans"/>
                <a:ea typeface="Open Sans"/>
                <a:cs typeface="Open Sans"/>
                <a:sym typeface="Open Sans"/>
              </a:rPr>
              <a:t>krytyczne</a:t>
            </a:r>
            <a:r>
              <a:rPr lang="en-US" sz="2000" dirty="0">
                <a:latin typeface="Open Sans"/>
                <a:ea typeface="Open Sans"/>
                <a:cs typeface="Open Sans"/>
                <a:sym typeface="Open Sans"/>
              </a:rPr>
              <a:t> </a:t>
            </a:r>
            <a:r>
              <a:rPr lang="en-US" sz="2000" dirty="0" err="1">
                <a:latin typeface="Open Sans"/>
                <a:ea typeface="Open Sans"/>
                <a:cs typeface="Open Sans"/>
                <a:sym typeface="Open Sans"/>
              </a:rPr>
              <a:t>myślenie</a:t>
            </a:r>
            <a:r>
              <a:rPr lang="en-US" sz="2000" dirty="0">
                <a:latin typeface="Open Sans"/>
                <a:ea typeface="Open Sans"/>
                <a:cs typeface="Open Sans"/>
                <a:sym typeface="Open Sans"/>
              </a:rPr>
              <a:t> w </a:t>
            </a:r>
            <a:r>
              <a:rPr lang="en-US" sz="2000" dirty="0" err="1">
                <a:latin typeface="Open Sans"/>
                <a:ea typeface="Open Sans"/>
                <a:cs typeface="Open Sans"/>
                <a:sym typeface="Open Sans"/>
              </a:rPr>
              <a:t>obszarze</a:t>
            </a:r>
            <a:r>
              <a:rPr lang="en-US" sz="2000" dirty="0">
                <a:latin typeface="Open Sans"/>
                <a:ea typeface="Open Sans"/>
                <a:cs typeface="Open Sans"/>
                <a:sym typeface="Open Sans"/>
              </a:rPr>
              <a:t> </a:t>
            </a:r>
            <a:r>
              <a:rPr lang="en-US" sz="2000" dirty="0" err="1">
                <a:latin typeface="Open Sans"/>
                <a:ea typeface="Open Sans"/>
                <a:cs typeface="Open Sans"/>
                <a:sym typeface="Open Sans"/>
              </a:rPr>
              <a:t>zrównoważonej</a:t>
            </a:r>
            <a:r>
              <a:rPr lang="en-US" sz="2000" dirty="0">
                <a:latin typeface="Open Sans"/>
                <a:ea typeface="Open Sans"/>
                <a:cs typeface="Open Sans"/>
                <a:sym typeface="Open Sans"/>
              </a:rPr>
              <a:t> </a:t>
            </a:r>
            <a:r>
              <a:rPr lang="en-US" sz="2000" dirty="0" err="1">
                <a:latin typeface="Open Sans"/>
                <a:ea typeface="Open Sans"/>
                <a:cs typeface="Open Sans"/>
                <a:sym typeface="Open Sans"/>
              </a:rPr>
              <a:t>logistyki</a:t>
            </a:r>
            <a:r>
              <a:rPr lang="en-US" sz="2000" dirty="0">
                <a:latin typeface="Open Sans"/>
                <a:ea typeface="Open Sans"/>
                <a:cs typeface="Open Sans"/>
                <a:sym typeface="Open Sans"/>
              </a:rPr>
              <a:t>.</a:t>
            </a:r>
          </a:p>
          <a:p>
            <a:pPr marL="0" lvl="0" indent="0" algn="just">
              <a:lnSpc>
                <a:spcPct val="100000"/>
              </a:lnSpc>
            </a:pPr>
            <a:endParaRPr lang="en-US" sz="2000" dirty="0">
              <a:latin typeface="Open Sans"/>
              <a:ea typeface="Open Sans"/>
              <a:cs typeface="Open Sans"/>
              <a:sym typeface="Open Sans"/>
            </a:endParaRPr>
          </a:p>
          <a:p>
            <a:pPr marL="0" lvl="0" indent="0" algn="just">
              <a:lnSpc>
                <a:spcPct val="100000"/>
              </a:lnSpc>
            </a:pPr>
            <a:r>
              <a:rPr lang="en-US" sz="2000" dirty="0" err="1">
                <a:latin typeface="Open Sans"/>
                <a:ea typeface="Open Sans"/>
                <a:cs typeface="Open Sans"/>
                <a:sym typeface="Open Sans"/>
              </a:rPr>
              <a:t>Materiały</a:t>
            </a:r>
            <a:r>
              <a:rPr lang="en-US" sz="2000" dirty="0">
                <a:latin typeface="Open Sans"/>
                <a:ea typeface="Open Sans"/>
                <a:cs typeface="Open Sans"/>
                <a:sym typeface="Open Sans"/>
              </a:rPr>
              <a:t> </a:t>
            </a:r>
            <a:r>
              <a:rPr lang="en-US" sz="2000" dirty="0" err="1">
                <a:latin typeface="Open Sans"/>
                <a:ea typeface="Open Sans"/>
                <a:cs typeface="Open Sans"/>
                <a:sym typeface="Open Sans"/>
              </a:rPr>
              <a:t>edukacyjne</a:t>
            </a:r>
            <a:r>
              <a:rPr lang="en-US" sz="2000" dirty="0">
                <a:latin typeface="Open Sans"/>
                <a:ea typeface="Open Sans"/>
                <a:cs typeface="Open Sans"/>
                <a:sym typeface="Open Sans"/>
              </a:rPr>
              <a:t> EARTH OER </a:t>
            </a:r>
            <a:r>
              <a:rPr lang="en-US" sz="2000" dirty="0" err="1">
                <a:latin typeface="Open Sans"/>
                <a:ea typeface="Open Sans"/>
                <a:cs typeface="Open Sans"/>
                <a:sym typeface="Open Sans"/>
              </a:rPr>
              <a:t>stanowią</a:t>
            </a:r>
            <a:r>
              <a:rPr lang="en-US" sz="2000" dirty="0">
                <a:latin typeface="Open Sans"/>
                <a:ea typeface="Open Sans"/>
                <a:cs typeface="Open Sans"/>
                <a:sym typeface="Open Sans"/>
              </a:rPr>
              <a:t> </a:t>
            </a:r>
            <a:r>
              <a:rPr lang="en-US" sz="2000" b="1" dirty="0" err="1">
                <a:latin typeface="Open Sans"/>
                <a:ea typeface="Open Sans"/>
                <a:cs typeface="Open Sans"/>
                <a:sym typeface="Open Sans"/>
              </a:rPr>
              <a:t>elastyczne</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i</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adaptowalne</a:t>
            </a:r>
            <a:r>
              <a:rPr lang="en-US" sz="2000" b="1" dirty="0">
                <a:latin typeface="Open Sans"/>
                <a:ea typeface="Open Sans"/>
                <a:cs typeface="Open Sans"/>
                <a:sym typeface="Open Sans"/>
              </a:rPr>
              <a:t> </a:t>
            </a:r>
            <a:r>
              <a:rPr lang="en-US" sz="2000" dirty="0" err="1">
                <a:latin typeface="Open Sans"/>
                <a:ea typeface="Open Sans"/>
                <a:cs typeface="Open Sans"/>
                <a:sym typeface="Open Sans"/>
              </a:rPr>
              <a:t>zasoby</a:t>
            </a:r>
            <a:r>
              <a:rPr lang="en-US" sz="2000" dirty="0">
                <a:latin typeface="Open Sans"/>
                <a:ea typeface="Open Sans"/>
                <a:cs typeface="Open Sans"/>
                <a:sym typeface="Open Sans"/>
              </a:rPr>
              <a:t> </a:t>
            </a:r>
            <a:r>
              <a:rPr lang="en-US" sz="2000" dirty="0" err="1">
                <a:latin typeface="Open Sans"/>
                <a:ea typeface="Open Sans"/>
                <a:cs typeface="Open Sans"/>
                <a:sym typeface="Open Sans"/>
              </a:rPr>
              <a:t>dydaktyczne</a:t>
            </a:r>
            <a:r>
              <a:rPr lang="en-US" sz="2000" dirty="0">
                <a:latin typeface="Open Sans"/>
                <a:ea typeface="Open Sans"/>
                <a:cs typeface="Open Sans"/>
                <a:sym typeface="Open Sans"/>
              </a:rPr>
              <a:t>. </a:t>
            </a:r>
            <a:r>
              <a:rPr lang="en-US" sz="2000" dirty="0" err="1">
                <a:latin typeface="Open Sans"/>
                <a:ea typeface="Open Sans"/>
                <a:cs typeface="Open Sans"/>
                <a:sym typeface="Open Sans"/>
              </a:rPr>
              <a:t>Zbiór</a:t>
            </a:r>
            <a:r>
              <a:rPr lang="en-US" sz="2000" dirty="0">
                <a:latin typeface="Open Sans"/>
                <a:ea typeface="Open Sans"/>
                <a:cs typeface="Open Sans"/>
                <a:sym typeface="Open Sans"/>
              </a:rPr>
              <a:t> </a:t>
            </a:r>
            <a:r>
              <a:rPr lang="en-US" sz="2000" dirty="0" err="1">
                <a:latin typeface="Open Sans"/>
                <a:ea typeface="Open Sans"/>
                <a:cs typeface="Open Sans"/>
                <a:sym typeface="Open Sans"/>
              </a:rPr>
              <a:t>slajdów</a:t>
            </a:r>
            <a:r>
              <a:rPr lang="en-US" sz="2000" dirty="0">
                <a:latin typeface="Open Sans"/>
                <a:ea typeface="Open Sans"/>
                <a:cs typeface="Open Sans"/>
                <a:sym typeface="Open Sans"/>
              </a:rPr>
              <a:t> </a:t>
            </a:r>
            <a:r>
              <a:rPr lang="en-US" sz="2000" dirty="0" err="1">
                <a:latin typeface="Open Sans"/>
                <a:ea typeface="Open Sans"/>
                <a:cs typeface="Open Sans"/>
                <a:sym typeface="Open Sans"/>
              </a:rPr>
              <a:t>umożliwia</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nauczycielom</a:t>
            </a:r>
            <a:r>
              <a:rPr lang="en-US" sz="2000" dirty="0">
                <a:latin typeface="Open Sans"/>
                <a:ea typeface="Open Sans"/>
                <a:cs typeface="Open Sans"/>
                <a:sym typeface="Open Sans"/>
              </a:rPr>
              <a:t> </a:t>
            </a:r>
            <a:r>
              <a:rPr lang="en-US" sz="2000" dirty="0" err="1">
                <a:latin typeface="Open Sans"/>
                <a:ea typeface="Open Sans"/>
                <a:cs typeface="Open Sans"/>
                <a:sym typeface="Open Sans"/>
              </a:rPr>
              <a:t>zrozumienie</a:t>
            </a:r>
            <a:r>
              <a:rPr lang="en-US" sz="2000" dirty="0">
                <a:latin typeface="Open Sans"/>
                <a:ea typeface="Open Sans"/>
                <a:cs typeface="Open Sans"/>
                <a:sym typeface="Open Sans"/>
              </a:rPr>
              <a:t> </a:t>
            </a:r>
            <a:r>
              <a:rPr lang="en-US" sz="2000" b="1" dirty="0" err="1">
                <a:latin typeface="Open Sans"/>
                <a:ea typeface="Open Sans"/>
                <a:cs typeface="Open Sans"/>
                <a:sym typeface="Open Sans"/>
              </a:rPr>
              <a:t>struktury</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oraz</a:t>
            </a:r>
            <a:r>
              <a:rPr lang="en-US" sz="2000" b="1" dirty="0">
                <a:latin typeface="Open Sans"/>
                <a:ea typeface="Open Sans"/>
                <a:cs typeface="Open Sans"/>
                <a:sym typeface="Open Sans"/>
              </a:rPr>
              <a:t> </a:t>
            </a:r>
            <a:r>
              <a:rPr lang="en-US" sz="2000" b="1" dirty="0" err="1">
                <a:latin typeface="Open Sans"/>
                <a:ea typeface="Open Sans"/>
                <a:cs typeface="Open Sans"/>
                <a:sym typeface="Open Sans"/>
              </a:rPr>
              <a:t>treści</a:t>
            </a:r>
            <a:r>
              <a:rPr lang="en-US" sz="2000" dirty="0">
                <a:latin typeface="Open Sans"/>
                <a:ea typeface="Open Sans"/>
                <a:cs typeface="Open Sans"/>
                <a:sym typeface="Open Sans"/>
              </a:rPr>
              <a:t>. W </a:t>
            </a:r>
            <a:r>
              <a:rPr lang="en-US" sz="2000" dirty="0" err="1">
                <a:latin typeface="Open Sans"/>
                <a:ea typeface="Open Sans"/>
                <a:cs typeface="Open Sans"/>
                <a:sym typeface="Open Sans"/>
              </a:rPr>
              <a:t>zależności</a:t>
            </a:r>
            <a:r>
              <a:rPr lang="en-US" sz="2000" dirty="0">
                <a:latin typeface="Open Sans"/>
                <a:ea typeface="Open Sans"/>
                <a:cs typeface="Open Sans"/>
                <a:sym typeface="Open Sans"/>
              </a:rPr>
              <a:t> od </a:t>
            </a:r>
            <a:r>
              <a:rPr lang="en-US" sz="2000" dirty="0" err="1">
                <a:latin typeface="Open Sans"/>
                <a:ea typeface="Open Sans"/>
                <a:cs typeface="Open Sans"/>
                <a:sym typeface="Open Sans"/>
              </a:rPr>
              <a:t>kontekstu</a:t>
            </a:r>
            <a:r>
              <a:rPr lang="en-US" sz="2000" dirty="0">
                <a:latin typeface="Open Sans"/>
                <a:ea typeface="Open Sans"/>
                <a:cs typeface="Open Sans"/>
                <a:sym typeface="Open Sans"/>
              </a:rPr>
              <a:t> </a:t>
            </a:r>
            <a:r>
              <a:rPr lang="en-US" sz="2000" dirty="0" err="1">
                <a:latin typeface="Open Sans"/>
                <a:ea typeface="Open Sans"/>
                <a:cs typeface="Open Sans"/>
                <a:sym typeface="Open Sans"/>
              </a:rPr>
              <a:t>kursu</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nauczyciele</a:t>
            </a:r>
            <a:r>
              <a:rPr lang="en-US" sz="2000" dirty="0">
                <a:latin typeface="Open Sans"/>
                <a:ea typeface="Open Sans"/>
                <a:cs typeface="Open Sans"/>
                <a:sym typeface="Open Sans"/>
              </a:rPr>
              <a:t> </a:t>
            </a:r>
            <a:r>
              <a:rPr lang="en-US" sz="2000" dirty="0" err="1">
                <a:latin typeface="Open Sans"/>
                <a:ea typeface="Open Sans"/>
                <a:cs typeface="Open Sans"/>
                <a:sym typeface="Open Sans"/>
              </a:rPr>
              <a:t>mają</a:t>
            </a:r>
            <a:r>
              <a:rPr lang="en-US" sz="2000" dirty="0">
                <a:latin typeface="Open Sans"/>
                <a:ea typeface="Open Sans"/>
                <a:cs typeface="Open Sans"/>
                <a:sym typeface="Open Sans"/>
              </a:rPr>
              <a:t> </a:t>
            </a:r>
            <a:r>
              <a:rPr lang="en-US" sz="2000" dirty="0" err="1">
                <a:latin typeface="Open Sans"/>
                <a:ea typeface="Open Sans"/>
                <a:cs typeface="Open Sans"/>
                <a:sym typeface="Open Sans"/>
              </a:rPr>
              <a:t>możliwość</a:t>
            </a:r>
            <a:r>
              <a:rPr lang="en-US" sz="2000" dirty="0">
                <a:latin typeface="Open Sans"/>
                <a:ea typeface="Open Sans"/>
                <a:cs typeface="Open Sans"/>
                <a:sym typeface="Open Sans"/>
              </a:rPr>
              <a:t> </a:t>
            </a:r>
            <a:r>
              <a:rPr lang="en-US" sz="2000" dirty="0" err="1">
                <a:latin typeface="Open Sans"/>
                <a:ea typeface="Open Sans"/>
                <a:cs typeface="Open Sans"/>
                <a:sym typeface="Open Sans"/>
              </a:rPr>
              <a:t>wyboru</a:t>
            </a:r>
            <a:r>
              <a:rPr lang="en-US" sz="2000" dirty="0">
                <a:latin typeface="Open Sans"/>
                <a:ea typeface="Open Sans"/>
                <a:cs typeface="Open Sans"/>
                <a:sym typeface="Open Sans"/>
              </a:rPr>
              <a:t> </a:t>
            </a:r>
            <a:r>
              <a:rPr lang="en-US" sz="2000" dirty="0" err="1">
                <a:latin typeface="Open Sans"/>
                <a:ea typeface="Open Sans"/>
                <a:cs typeface="Open Sans"/>
                <a:sym typeface="Open Sans"/>
              </a:rPr>
              <a:t>i</a:t>
            </a:r>
            <a:r>
              <a:rPr lang="en-US" sz="2000" dirty="0">
                <a:latin typeface="Open Sans"/>
                <a:ea typeface="Open Sans"/>
                <a:cs typeface="Open Sans"/>
                <a:sym typeface="Open Sans"/>
              </a:rPr>
              <a:t> </a:t>
            </a:r>
            <a:r>
              <a:rPr lang="en-US" sz="2000" dirty="0" err="1">
                <a:latin typeface="Open Sans"/>
                <a:ea typeface="Open Sans"/>
                <a:cs typeface="Open Sans"/>
                <a:sym typeface="Open Sans"/>
              </a:rPr>
              <a:t>dostosowywania</a:t>
            </a:r>
            <a:r>
              <a:rPr lang="en-US" sz="2000" dirty="0">
                <a:latin typeface="Open Sans"/>
                <a:ea typeface="Open Sans"/>
                <a:cs typeface="Open Sans"/>
                <a:sym typeface="Open Sans"/>
              </a:rPr>
              <a:t> </a:t>
            </a:r>
            <a:r>
              <a:rPr lang="en-US" sz="2000" dirty="0" err="1">
                <a:latin typeface="Open Sans"/>
                <a:ea typeface="Open Sans"/>
                <a:cs typeface="Open Sans"/>
                <a:sym typeface="Open Sans"/>
              </a:rPr>
              <a:t>slajdów</a:t>
            </a:r>
            <a:r>
              <a:rPr lang="en-US" sz="2000" dirty="0">
                <a:latin typeface="Open Sans"/>
                <a:ea typeface="Open Sans"/>
                <a:cs typeface="Open Sans"/>
                <a:sym typeface="Open Sans"/>
              </a:rPr>
              <a:t> (</a:t>
            </a:r>
            <a:r>
              <a:rPr lang="en-US" sz="2000" dirty="0" err="1">
                <a:latin typeface="Open Sans"/>
                <a:ea typeface="Open Sans"/>
                <a:cs typeface="Open Sans"/>
                <a:sym typeface="Open Sans"/>
              </a:rPr>
              <a:t>modułów</a:t>
            </a:r>
            <a:r>
              <a:rPr lang="en-US" sz="2000" dirty="0">
                <a:latin typeface="Open Sans"/>
                <a:ea typeface="Open Sans"/>
                <a:cs typeface="Open Sans"/>
                <a:sym typeface="Open Sans"/>
              </a:rPr>
              <a:t> </a:t>
            </a:r>
            <a:r>
              <a:rPr lang="en-US" sz="2000" dirty="0" err="1">
                <a:latin typeface="Open Sans"/>
                <a:ea typeface="Open Sans"/>
                <a:cs typeface="Open Sans"/>
                <a:sym typeface="Open Sans"/>
              </a:rPr>
              <a:t>i</a:t>
            </a:r>
            <a:r>
              <a:rPr lang="en-US" sz="2000" dirty="0">
                <a:latin typeface="Open Sans"/>
                <a:ea typeface="Open Sans"/>
                <a:cs typeface="Open Sans"/>
                <a:sym typeface="Open Sans"/>
              </a:rPr>
              <a:t> </a:t>
            </a:r>
            <a:r>
              <a:rPr lang="en-US" sz="2000" dirty="0" err="1">
                <a:latin typeface="Open Sans"/>
                <a:ea typeface="Open Sans"/>
                <a:cs typeface="Open Sans"/>
                <a:sym typeface="Open Sans"/>
              </a:rPr>
              <a:t>tygodni</a:t>
            </a:r>
            <a:r>
              <a:rPr lang="en-US" sz="2000" dirty="0">
                <a:latin typeface="Open Sans"/>
                <a:ea typeface="Open Sans"/>
                <a:cs typeface="Open Sans"/>
                <a:sym typeface="Open Sans"/>
              </a:rPr>
              <a:t>) do </a:t>
            </a:r>
            <a:r>
              <a:rPr lang="en-US" sz="2000" dirty="0" err="1">
                <a:latin typeface="Open Sans"/>
                <a:ea typeface="Open Sans"/>
                <a:cs typeface="Open Sans"/>
                <a:sym typeface="Open Sans"/>
              </a:rPr>
              <a:t>swoich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specyficznych</a:t>
            </a:r>
            <a:r>
              <a:rPr lang="en-US" sz="2000" dirty="0">
                <a:latin typeface="Open Sans"/>
                <a:ea typeface="Open Sans"/>
                <a:cs typeface="Open Sans"/>
                <a:sym typeface="Open Sans"/>
              </a:rPr>
              <a:t> </a:t>
            </a:r>
            <a:r>
              <a:rPr lang="en-US" sz="2000" dirty="0" err="1">
                <a:latin typeface="Open Sans"/>
                <a:ea typeface="Open Sans"/>
                <a:cs typeface="Open Sans"/>
                <a:sym typeface="Open Sans"/>
              </a:rPr>
              <a:t>potrzeb</a:t>
            </a:r>
            <a:r>
              <a:rPr lang="en-US" sz="2000" dirty="0">
                <a:latin typeface="Open Sans"/>
                <a:ea typeface="Open Sans"/>
                <a:cs typeface="Open Sans"/>
                <a:sym typeface="Open Sans"/>
              </a:rPr>
              <a:t>, </a:t>
            </a:r>
            <a:r>
              <a:rPr lang="en-US" sz="2000" dirty="0" err="1">
                <a:latin typeface="Open Sans"/>
                <a:ea typeface="Open Sans"/>
                <a:cs typeface="Open Sans"/>
                <a:sym typeface="Open Sans"/>
              </a:rPr>
              <a:t>dbając</a:t>
            </a:r>
            <a:r>
              <a:rPr lang="en-US" sz="2000" dirty="0">
                <a:latin typeface="Open Sans"/>
                <a:ea typeface="Open Sans"/>
                <a:cs typeface="Open Sans"/>
                <a:sym typeface="Open Sans"/>
              </a:rPr>
              <a:t> </a:t>
            </a:r>
            <a:r>
              <a:rPr lang="en-US" sz="2000" dirty="0" err="1">
                <a:latin typeface="Open Sans"/>
                <a:ea typeface="Open Sans"/>
                <a:cs typeface="Open Sans"/>
                <a:sym typeface="Open Sans"/>
              </a:rPr>
              <a:t>jednocześnie</a:t>
            </a:r>
            <a:r>
              <a:rPr lang="en-US" sz="2000" dirty="0">
                <a:latin typeface="Open Sans"/>
                <a:ea typeface="Open Sans"/>
                <a:cs typeface="Open Sans"/>
                <a:sym typeface="Open Sans"/>
              </a:rPr>
              <a:t> o to, aby </a:t>
            </a:r>
            <a:r>
              <a:rPr lang="en-US" sz="2000" dirty="0" err="1">
                <a:latin typeface="Open Sans"/>
                <a:ea typeface="Open Sans"/>
                <a:cs typeface="Open Sans"/>
                <a:sym typeface="Open Sans"/>
              </a:rPr>
              <a:t>proces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nauczania</a:t>
            </a:r>
            <a:r>
              <a:rPr lang="en-US" sz="2000" dirty="0">
                <a:latin typeface="Open Sans"/>
                <a:ea typeface="Open Sans"/>
                <a:cs typeface="Open Sans"/>
                <a:sym typeface="Open Sans"/>
              </a:rPr>
              <a:t> </a:t>
            </a:r>
            <a:r>
              <a:rPr lang="en-US" sz="2000" dirty="0" err="1">
                <a:latin typeface="Open Sans"/>
                <a:ea typeface="Open Sans"/>
                <a:cs typeface="Open Sans"/>
                <a:sym typeface="Open Sans"/>
              </a:rPr>
              <a:t>był</a:t>
            </a:r>
            <a:r>
              <a:rPr lang="en-US" sz="2000" dirty="0">
                <a:latin typeface="Open Sans"/>
                <a:ea typeface="Open Sans"/>
                <a:cs typeface="Open Sans"/>
                <a:sym typeface="Open Sans"/>
              </a:rPr>
              <a:t> </a:t>
            </a:r>
            <a:r>
              <a:rPr lang="en-US" sz="2000" dirty="0" err="1">
                <a:latin typeface="Open Sans"/>
                <a:ea typeface="Open Sans"/>
                <a:cs typeface="Open Sans"/>
                <a:sym typeface="Open Sans"/>
              </a:rPr>
              <a:t>zarówno</a:t>
            </a:r>
            <a:r>
              <a:rPr lang="en-US" sz="2000" dirty="0">
                <a:latin typeface="Open Sans"/>
                <a:ea typeface="Open Sans"/>
                <a:cs typeface="Open Sans"/>
                <a:sym typeface="Open Sans"/>
              </a:rPr>
              <a:t> </a:t>
            </a:r>
            <a:r>
              <a:rPr lang="en-US" sz="2000" dirty="0" err="1">
                <a:latin typeface="Open Sans"/>
                <a:ea typeface="Open Sans"/>
                <a:cs typeface="Open Sans"/>
                <a:sym typeface="Open Sans"/>
              </a:rPr>
              <a:t>znaczący</a:t>
            </a:r>
            <a:r>
              <a:rPr lang="en-US" sz="2000" dirty="0">
                <a:latin typeface="Open Sans"/>
                <a:ea typeface="Open Sans"/>
                <a:cs typeface="Open Sans"/>
                <a:sym typeface="Open Sans"/>
              </a:rPr>
              <a:t>, jak </a:t>
            </a:r>
            <a:r>
              <a:rPr lang="en-US" sz="2000" dirty="0" err="1">
                <a:latin typeface="Open Sans"/>
                <a:ea typeface="Open Sans"/>
                <a:cs typeface="Open Sans"/>
                <a:sym typeface="Open Sans"/>
              </a:rPr>
              <a:t>i</a:t>
            </a:r>
            <a:r>
              <a:rPr lang="en-US" sz="2000" dirty="0">
                <a:latin typeface="Open Sans"/>
                <a:ea typeface="Open Sans"/>
                <a:cs typeface="Open Sans"/>
                <a:sym typeface="Open Sans"/>
              </a:rPr>
              <a:t> </a:t>
            </a:r>
            <a:r>
              <a:rPr lang="en-US" sz="2000" dirty="0" err="1">
                <a:latin typeface="Open Sans"/>
                <a:ea typeface="Open Sans"/>
                <a:cs typeface="Open Sans"/>
                <a:sym typeface="Open Sans"/>
              </a:rPr>
              <a:t>angażujący</a:t>
            </a:r>
            <a:r>
              <a:rPr lang="en-US" sz="2000" dirty="0">
                <a:latin typeface="Open Sans"/>
                <a:ea typeface="Open Sans"/>
                <a:cs typeface="Open Sans"/>
                <a:sym typeface="Open Sans"/>
              </a:rPr>
              <a:t>.</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1" y="780079"/>
            <a:ext cx="4927599" cy="647667"/>
          </a:xfrm>
          <a:prstGeom prst="rect">
            <a:avLst/>
          </a:prstGeom>
        </p:spPr>
        <p:txBody>
          <a:bodyPr/>
          <a:lstStyle/>
          <a:p>
            <a:pPr marL="0" lvl="0">
              <a:lnSpc>
                <a:spcPts val="5832"/>
              </a:lnSpc>
            </a:pPr>
            <a:r>
              <a:rPr lang="pl-PL" dirty="0">
                <a:solidFill>
                  <a:srgbClr val="FFFFFF"/>
                </a:solidFill>
                <a:latin typeface="Open Sans Bold"/>
                <a:ea typeface="Open Sans Bold"/>
                <a:cs typeface="Open Sans Bold"/>
                <a:sym typeface="Open Sans Bold"/>
              </a:rPr>
              <a:t>PREZENTACJA EARTH</a:t>
            </a:r>
            <a:endParaRPr lang="en-US" dirty="0">
              <a:solidFill>
                <a:srgbClr val="FFFFFF"/>
              </a:solidFill>
              <a:latin typeface="Open Sans Bold"/>
              <a:ea typeface="Open Sans Bold"/>
              <a:cs typeface="Open Sans Bold"/>
              <a:sym typeface="Open Sans Bold"/>
            </a:endParaRPr>
          </a:p>
        </p:txBody>
      </p:sp>
    </p:spTree>
    <p:extLst>
      <p:ext uri="{BB962C8B-B14F-4D97-AF65-F5344CB8AC3E}">
        <p14:creationId xmlns:p14="http://schemas.microsoft.com/office/powerpoint/2010/main" val="840311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BCA3C-6EFA-68EB-0EDD-A84BFB4B167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953E5AA-1A1A-3F76-6EDC-2CAC432A2DDD}"/>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709AE2B6-6203-A677-B56D-E39CC7317159}"/>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9556D76F-8C67-1D52-B1F9-A38FBF3C835A}"/>
              </a:ext>
            </a:extLst>
          </p:cNvPr>
          <p:cNvPicPr>
            <a:picLocks noChangeAspect="1"/>
          </p:cNvPicPr>
          <p:nvPr/>
        </p:nvPicPr>
        <p:blipFill>
          <a:blip r:embed="rId3"/>
          <a:stretch>
            <a:fillRect/>
          </a:stretch>
        </p:blipFill>
        <p:spPr>
          <a:xfrm>
            <a:off x="256171" y="2253064"/>
            <a:ext cx="10479218" cy="4237176"/>
          </a:xfrm>
          <a:prstGeom prst="rect">
            <a:avLst/>
          </a:prstGeom>
        </p:spPr>
      </p:pic>
      <p:sp>
        <p:nvSpPr>
          <p:cNvPr id="5" name="TextBox 10">
            <a:extLst>
              <a:ext uri="{FF2B5EF4-FFF2-40B4-BE49-F238E27FC236}">
                <a16:creationId xmlns:a16="http://schemas.microsoft.com/office/drawing/2014/main" id="{A4347433-3648-18E7-582E-2345E5A6633E}"/>
              </a:ext>
            </a:extLst>
          </p:cNvPr>
          <p:cNvSpPr txBox="1"/>
          <p:nvPr/>
        </p:nvSpPr>
        <p:spPr>
          <a:xfrm>
            <a:off x="1986989" y="6501314"/>
            <a:ext cx="8505152" cy="228717"/>
          </a:xfrm>
          <a:prstGeom prst="rect">
            <a:avLst/>
          </a:prstGeom>
        </p:spPr>
        <p:txBody>
          <a:bodyPr wrap="square" lIns="0" tIns="0" rIns="0" bIns="0" rtlCol="0" anchor="t">
            <a:spAutoFit/>
          </a:bodyPr>
          <a:lstStyle/>
          <a:p>
            <a:pPr marL="0" lvl="0" indent="0" algn="l">
              <a:lnSpc>
                <a:spcPts val="1889"/>
              </a:lnSpc>
            </a:pPr>
            <a:r>
              <a:rPr lang="en-US" sz="1400" i="1" dirty="0" err="1">
                <a:solidFill>
                  <a:srgbClr val="173965"/>
                </a:solidFill>
                <a:latin typeface="Open Sans Italics"/>
                <a:ea typeface="Open Sans Italics"/>
                <a:cs typeface="Open Sans Italics"/>
                <a:sym typeface="Open Sans Italics"/>
              </a:rPr>
              <a:t>Poziomy</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drugi i trzeci </a:t>
            </a:r>
            <a:r>
              <a:rPr lang="en-US" sz="1400" i="1" dirty="0" err="1">
                <a:solidFill>
                  <a:srgbClr val="173965"/>
                </a:solidFill>
                <a:latin typeface="Open Sans Italics"/>
                <a:ea typeface="Open Sans Italics"/>
                <a:cs typeface="Open Sans Italics"/>
                <a:sym typeface="Open Sans Italics"/>
              </a:rPr>
              <a:t>dla</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czwartego </a:t>
            </a:r>
            <a:r>
              <a:rPr lang="en-US" sz="1400" i="1" dirty="0" err="1">
                <a:solidFill>
                  <a:srgbClr val="173965"/>
                </a:solidFill>
                <a:latin typeface="Open Sans Italics"/>
                <a:ea typeface="Open Sans Italics"/>
                <a:cs typeface="Open Sans Italics"/>
                <a:sym typeface="Open Sans Italics"/>
              </a:rPr>
              <a:t>etapu</a:t>
            </a:r>
            <a:r>
              <a:rPr lang="en-US"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procesu</a:t>
            </a:r>
            <a:r>
              <a:rPr lang="en-US"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innowacji</a:t>
            </a:r>
            <a:r>
              <a:rPr lang="en-US" sz="1400" i="1" dirty="0">
                <a:solidFill>
                  <a:srgbClr val="173965"/>
                </a:solidFill>
                <a:latin typeface="Open Sans Italics"/>
                <a:ea typeface="Open Sans Italics"/>
                <a:cs typeface="Open Sans Italics"/>
                <a:sym typeface="Open Sans Italics"/>
              </a:rPr>
              <a:t> (Helmer </a:t>
            </a:r>
            <a:r>
              <a:rPr lang="en-US" sz="1400" i="1" dirty="0" err="1">
                <a:solidFill>
                  <a:srgbClr val="173965"/>
                </a:solidFill>
                <a:latin typeface="Open Sans Italics"/>
                <a:ea typeface="Open Sans Italics"/>
                <a:cs typeface="Open Sans Italics"/>
                <a:sym typeface="Open Sans Italics"/>
              </a:rPr>
              <a:t>i</a:t>
            </a:r>
            <a:r>
              <a:rPr lang="en-US" sz="1400" i="1" dirty="0">
                <a:solidFill>
                  <a:srgbClr val="173965"/>
                </a:solidFill>
                <a:latin typeface="Open Sans Italics"/>
                <a:ea typeface="Open Sans Italics"/>
                <a:cs typeface="Open Sans Italics"/>
                <a:sym typeface="Open Sans Italics"/>
              </a:rPr>
              <a:t> in., 2021, s. 9)</a:t>
            </a:r>
          </a:p>
        </p:txBody>
      </p:sp>
    </p:spTree>
    <p:extLst>
      <p:ext uri="{BB962C8B-B14F-4D97-AF65-F5344CB8AC3E}">
        <p14:creationId xmlns:p14="http://schemas.microsoft.com/office/powerpoint/2010/main" val="1722410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b="1" dirty="0">
                <a:ea typeface="Calibri"/>
                <a:cs typeface="Calibri"/>
              </a:rPr>
              <a:t>Co się stanie, jeśli nastąpi </a:t>
            </a:r>
            <a:r>
              <a:rPr lang="pl" sz="3200" dirty="0">
                <a:ea typeface="Calibri"/>
                <a:cs typeface="Calibri"/>
              </a:rPr>
              <a:t>zmiana przepisów lub pojawi się ryzyko środowiskowe? </a:t>
            </a:r>
            <a:br>
              <a:rPr lang="en-US" sz="3200" dirty="0">
                <a:ea typeface="Calibri"/>
                <a:cs typeface="Calibri"/>
              </a:rPr>
            </a:br>
            <a:r>
              <a:rPr lang="pl" sz="3200" dirty="0">
                <a:ea typeface="Calibri"/>
                <a:cs typeface="Calibri"/>
              </a:rPr>
              <a:t>Jak </a:t>
            </a:r>
            <a:r>
              <a:rPr lang="pl" sz="3200" b="1" dirty="0">
                <a:ea typeface="Calibri"/>
                <a:cs typeface="Calibri"/>
              </a:rPr>
              <a:t>dostosujesz </a:t>
            </a:r>
            <a:r>
              <a:rPr lang="pl" sz="3200" dirty="0">
                <a:ea typeface="Calibri"/>
                <a:cs typeface="Calibri"/>
              </a:rPr>
              <a:t>swoje rozwiązanie?</a:t>
            </a:r>
            <a:endParaRPr lang="en-GB" dirty="0"/>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22049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596963" y="1939644"/>
            <a:ext cx="4867011" cy="4111797"/>
          </a:xfrm>
        </p:spPr>
        <p:txBody>
          <a:bodyPr/>
          <a:lstStyle/>
          <a:p>
            <a:pPr marL="9525" indent="-9525"/>
            <a:r>
              <a:rPr lang="pl" b="1" dirty="0">
                <a:ea typeface="Calibri"/>
                <a:cs typeface="Calibri"/>
              </a:rPr>
              <a:t>Twórz prototypy </a:t>
            </a:r>
            <a:r>
              <a:rPr lang="pl" dirty="0">
                <a:ea typeface="Calibri"/>
                <a:cs typeface="Calibri"/>
              </a:rPr>
              <a:t>na podstawie wybranej koncepcji, mając na celu wykorzystanie zidentyfikowanych </a:t>
            </a:r>
            <a:r>
              <a:rPr lang="pl" sz="2400" dirty="0">
                <a:ea typeface="Calibri"/>
                <a:cs typeface="Calibri"/>
              </a:rPr>
              <a:t>możliwości zrównoważonego rozwoju w operacjach logistycznych.</a:t>
            </a:r>
          </a:p>
          <a:p>
            <a:pPr marL="9525" indent="-9525"/>
            <a:endParaRPr lang="en-US"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4.</a:t>
            </a:r>
          </a:p>
          <a:p>
            <a:pPr marL="342900" indent="-342900">
              <a:buFont typeface="Wingdings" pitchFamily="2" charset="2"/>
              <a:buChar char="q"/>
            </a:pPr>
            <a:r>
              <a:rPr lang="pl" sz="2400" dirty="0">
                <a:ea typeface="Calibri"/>
                <a:cs typeface="Calibri"/>
              </a:rPr>
              <a:t>Grupy dostosowują swoje prototypy, aby reagować na nieoczekiwane zmiany makroekonomiczne.</a:t>
            </a:r>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DZIAŁANIE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51297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E4FE-8129-72A7-C0D9-2B65514A37C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B1A5262-FD7C-5A05-F67E-4EF39C6A8F9F}"/>
              </a:ext>
            </a:extLst>
          </p:cNvPr>
          <p:cNvSpPr>
            <a:spLocks noGrp="1"/>
          </p:cNvSpPr>
          <p:nvPr>
            <p:ph type="body" sz="quarter" idx="16"/>
          </p:nvPr>
        </p:nvSpPr>
        <p:spPr/>
        <p:txBody>
          <a:bodyPr/>
          <a:lstStyle/>
          <a:p>
            <a:r>
              <a:rPr lang="pl"/>
              <a:t>Krok 1: Metoda </a:t>
            </a:r>
            <a:r>
              <a:rPr lang="pl" err="1"/>
              <a:t>MoSCoW</a:t>
            </a:r>
          </a:p>
        </p:txBody>
      </p:sp>
      <p:sp>
        <p:nvSpPr>
          <p:cNvPr id="4" name="Text Placeholder 3">
            <a:extLst>
              <a:ext uri="{FF2B5EF4-FFF2-40B4-BE49-F238E27FC236}">
                <a16:creationId xmlns:a16="http://schemas.microsoft.com/office/drawing/2014/main" id="{332E8EE4-7477-6B1E-0A3F-BB22DCA15230}"/>
              </a:ext>
            </a:extLst>
          </p:cNvPr>
          <p:cNvSpPr>
            <a:spLocks noGrp="1"/>
          </p:cNvSpPr>
          <p:nvPr>
            <p:ph type="body" sz="quarter" idx="19"/>
          </p:nvPr>
        </p:nvSpPr>
        <p:spPr>
          <a:xfrm>
            <a:off x="904856" y="2054674"/>
            <a:ext cx="10479218" cy="3781929"/>
          </a:xfrm>
        </p:spPr>
        <p:txBody>
          <a:bodyPr lIns="91440" tIns="45720" rIns="91440" bIns="45720" anchor="t"/>
          <a:lstStyle/>
          <a:p>
            <a:pPr marL="0"/>
            <a:r>
              <a:rPr lang="pl" sz="1600" dirty="0">
                <a:latin typeface="Calibri" panose="020F0502020204030204" pitchFamily="34" charset="0"/>
                <a:ea typeface="Calibri" panose="020F0502020204030204" pitchFamily="34" charset="0"/>
                <a:cs typeface="Times New Roman" panose="02020603050405020304" pitchFamily="18" charset="0"/>
              </a:rPr>
              <a:t>Zastanów się nad podanym tekstem i informacjami i zaprojektuj schemat blokowy usługi, produktu lub procesu w firmie. W tym celu musisz odpowiedzieć na następujące pytania:</a:t>
            </a:r>
            <a:r>
              <a:rPr lang="pl" sz="1600" dirty="0">
                <a:ea typeface="Calibri" panose="020F0502020204030204" pitchFamily="34" charset="0"/>
                <a:cs typeface="Times New Roman" panose="02020603050405020304" pitchFamily="18" charset="0"/>
              </a:rPr>
              <a:t> </a:t>
            </a:r>
            <a:r>
              <a:rPr lang="pl" sz="1600" i="1" dirty="0">
                <a:latin typeface="Calibri" panose="020F0502020204030204" pitchFamily="34" charset="0"/>
                <a:ea typeface="Calibri" panose="020F0502020204030204" pitchFamily="34" charset="0"/>
                <a:cs typeface="Times New Roman" panose="02020603050405020304" pitchFamily="18" charset="0"/>
              </a:rPr>
              <a:t>Jakie są główne elementy Twojego nowego produktu/usługi/procesu?</a:t>
            </a:r>
          </a:p>
          <a:p>
            <a:pPr marL="0"/>
            <a:r>
              <a:rPr lang="pl" sz="1600" dirty="0">
                <a:ea typeface="Calibri"/>
                <a:cs typeface="Times New Roman"/>
              </a:rPr>
              <a:t>Skrót MoSCoW reprezentuje cztery kategorie inicjatyw: „must-have”, „should-have”, „could-have” oraz „won't-have” lub „will not have now”. Niektóre firmy używają również litery „W” w nazwie MoSCoW , aby oznaczyć życzenie „wish”.</a:t>
            </a:r>
          </a:p>
          <a:p>
            <a:pPr marL="11113" indent="0">
              <a:lnSpc>
                <a:spcPct val="100000"/>
              </a:lnSpc>
            </a:pPr>
            <a:r>
              <a:rPr lang="pl" sz="1600" b="0" i="0" u="none" strike="noStrike" dirty="0">
                <a:effectLst/>
                <a:ea typeface="Open Sans"/>
                <a:cs typeface="Calibri"/>
              </a:rPr>
              <a:t>Możesz użyć szablonu </a:t>
            </a:r>
            <a:r>
              <a:rPr lang="pl" sz="1600" b="1" i="0" u="sng" strike="noStrike" dirty="0">
                <a:solidFill>
                  <a:srgbClr val="29C5F4"/>
                </a:solidFill>
                <a:effectLst/>
                <a:ea typeface="Open Sans"/>
                <a:cs typeface="Calibri"/>
                <a:hlinkClick r:id="rId2">
                  <a:extLst>
                    <a:ext uri="{A12FA001-AC4F-418D-AE19-62706E023703}">
                      <ahyp:hlinkClr xmlns:ahyp="http://schemas.microsoft.com/office/drawing/2018/hyperlinkcolor" val="tx"/>
                    </a:ext>
                  </a:extLst>
                </a:hlinkClick>
              </a:rPr>
              <a:t>Miro </a:t>
            </a:r>
            <a:r>
              <a:rPr lang="pl" sz="1600" b="1" i="0" u="sng" strike="noStrike" dirty="0" err="1">
                <a:solidFill>
                  <a:srgbClr val="29C5F4"/>
                </a:solidFill>
                <a:effectLst/>
                <a:ea typeface="Open Sans"/>
                <a:cs typeface="Calibri"/>
                <a:hlinkClick r:id="rId2">
                  <a:extLst>
                    <a:ext uri="{A12FA001-AC4F-418D-AE19-62706E023703}">
                      <ahyp:hlinkClr xmlns:ahyp="http://schemas.microsoft.com/office/drawing/2018/hyperlinkcolor" val="tx"/>
                    </a:ext>
                  </a:extLst>
                </a:hlinkClick>
              </a:rPr>
              <a:t>MoSCoW </a:t>
            </a:r>
            <a:r>
              <a:rPr lang="pl" sz="1600" b="1" i="0" u="sng" strike="noStrike" dirty="0">
                <a:solidFill>
                  <a:srgbClr val="29C5F4"/>
                </a:solidFill>
                <a:effectLst/>
                <a:ea typeface="Open Sans"/>
                <a:cs typeface="Calibri"/>
                <a:hlinkClick r:id="rId2">
                  <a:extLst>
                    <a:ext uri="{A12FA001-AC4F-418D-AE19-62706E023703}">
                      <ahyp:hlinkClr xmlns:ahyp="http://schemas.microsoft.com/office/drawing/2018/hyperlinkcolor" val="tx"/>
                    </a:ext>
                  </a:extLst>
                </a:hlinkClick>
              </a:rPr>
              <a:t>Matrix </a:t>
            </a:r>
            <a:r>
              <a:rPr lang="pl" sz="1600" b="0" i="0" u="none" strike="noStrike" dirty="0">
                <a:effectLst/>
                <a:ea typeface="Open Sans"/>
                <a:cs typeface="Calibri"/>
              </a:rPr>
              <a:t>.</a:t>
            </a:r>
            <a:endParaRPr lang="en-US" sz="900" dirty="0">
              <a:solidFill>
                <a:schemeClr val="tx1"/>
              </a:solidFill>
              <a:ea typeface="Calibri" panose="020F050202020403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C87B0D9A-C22A-8071-FF0E-AF4BC2F1BC82}"/>
              </a:ext>
            </a:extLst>
          </p:cNvPr>
          <p:cNvPicPr>
            <a:picLocks noChangeAspect="1"/>
          </p:cNvPicPr>
          <p:nvPr/>
        </p:nvPicPr>
        <p:blipFill>
          <a:blip r:embed="rId3"/>
          <a:stretch>
            <a:fillRect/>
          </a:stretch>
        </p:blipFill>
        <p:spPr>
          <a:xfrm>
            <a:off x="807926" y="3945638"/>
            <a:ext cx="10288550" cy="1961931"/>
          </a:xfrm>
          <a:prstGeom prst="rect">
            <a:avLst/>
          </a:prstGeom>
        </p:spPr>
      </p:pic>
    </p:spTree>
    <p:extLst>
      <p:ext uri="{BB962C8B-B14F-4D97-AF65-F5344CB8AC3E}">
        <p14:creationId xmlns:p14="http://schemas.microsoft.com/office/powerpoint/2010/main" val="2593488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68552-2334-4457-77D2-EE64E5600F9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C24AB6-B829-CC4C-D30A-13E016987ECC}"/>
              </a:ext>
            </a:extLst>
          </p:cNvPr>
          <p:cNvSpPr>
            <a:spLocks noGrp="1"/>
          </p:cNvSpPr>
          <p:nvPr>
            <p:ph type="body" sz="quarter" idx="16"/>
          </p:nvPr>
        </p:nvSpPr>
        <p:spPr/>
        <p:txBody>
          <a:bodyPr/>
          <a:lstStyle/>
          <a:p>
            <a:r>
              <a:rPr lang="pl" dirty="0"/>
              <a:t>Krok 2: Projekt </a:t>
            </a:r>
          </a:p>
          <a:p>
            <a:r>
              <a:rPr lang="pl" dirty="0"/>
              <a:t>Krok 3: Harmonogram</a:t>
            </a:r>
          </a:p>
          <a:p>
            <a:endParaRPr lang="en-US" dirty="0"/>
          </a:p>
        </p:txBody>
      </p:sp>
      <p:sp>
        <p:nvSpPr>
          <p:cNvPr id="4" name="Text Placeholder 3">
            <a:extLst>
              <a:ext uri="{FF2B5EF4-FFF2-40B4-BE49-F238E27FC236}">
                <a16:creationId xmlns:a16="http://schemas.microsoft.com/office/drawing/2014/main" id="{D967C84A-FD8C-0720-A40D-12E742A2CFC1}"/>
              </a:ext>
            </a:extLst>
          </p:cNvPr>
          <p:cNvSpPr>
            <a:spLocks noGrp="1"/>
          </p:cNvSpPr>
          <p:nvPr>
            <p:ph type="body" sz="quarter" idx="19"/>
          </p:nvPr>
        </p:nvSpPr>
        <p:spPr>
          <a:xfrm>
            <a:off x="904856" y="2249177"/>
            <a:ext cx="10479218" cy="3781929"/>
          </a:xfrm>
        </p:spPr>
        <p:txBody>
          <a:bodyPr lIns="91440" tIns="45720" rIns="91440" bIns="45720" anchor="t"/>
          <a:lstStyle/>
          <a:p>
            <a:pPr marL="171450" lvl="0" indent="0">
              <a:lnSpc>
                <a:spcPct val="100000"/>
              </a:lnSpc>
              <a:buSzPts val="1100"/>
            </a:pPr>
            <a:r>
              <a:rPr lang="pl" sz="1600" b="1" dirty="0">
                <a:solidFill>
                  <a:srgbClr val="8652A1"/>
                </a:solidFill>
                <a:effectLst/>
                <a:ea typeface="Times New Roman" panose="02020603050405020304" pitchFamily="18" charset="0"/>
                <a:cs typeface="Calibri" panose="020F0502020204030204" pitchFamily="34" charset="0"/>
              </a:rPr>
              <a:t>Krok 2: Projekt</a:t>
            </a:r>
          </a:p>
          <a:p>
            <a:pPr marL="171450" lvl="0" indent="0">
              <a:lnSpc>
                <a:spcPct val="100000"/>
              </a:lnSpc>
              <a:buSzPts val="1100"/>
            </a:pPr>
            <a:endParaRPr lang="en-US" sz="1600" dirty="0">
              <a:effectLst/>
              <a:ea typeface="Times New Roman" panose="02020603050405020304" pitchFamily="18" charset="0"/>
              <a:cs typeface="Calibri" panose="020F0502020204030204" pitchFamily="34" charset="0"/>
            </a:endParaRPr>
          </a:p>
          <a:p>
            <a:pPr marL="457200" lvl="0" indent="-285750">
              <a:lnSpc>
                <a:spcPct val="100000"/>
              </a:lnSpc>
              <a:buSzPts val="1100"/>
              <a:buFont typeface="Wingdings" panose="05000000000000000000" pitchFamily="2" charset="2"/>
              <a:buChar char="q"/>
            </a:pPr>
            <a:r>
              <a:rPr lang="pl" sz="1600" dirty="0">
                <a:effectLst/>
                <a:ea typeface="Times New Roman" panose="02020603050405020304" pitchFamily="18" charset="0"/>
                <a:cs typeface="Calibri" panose="020F0502020204030204" pitchFamily="34" charset="0"/>
              </a:rPr>
              <a:t>Przejdź na następującą stronę w serwisie Canva: </a:t>
            </a:r>
            <a:r>
              <a:rPr lang="pl" sz="1600" b="1" dirty="0">
                <a:solidFill>
                  <a:srgbClr val="29C5F4"/>
                </a:solidFill>
                <a:ea typeface="Calibri" panose="020F0502020204030204" pitchFamily="34" charset="0"/>
                <a:hlinkClick r:id="rId2">
                  <a:extLst>
                    <a:ext uri="{A12FA001-AC4F-418D-AE19-62706E023703}">
                      <ahyp:hlinkClr xmlns:ahyp="http://schemas.microsoft.com/office/drawing/2018/hyperlinkcolor" val="tx"/>
                    </a:ext>
                  </a:extLst>
                </a:hlinkClick>
              </a:rPr>
              <a:t>Bezpłatne i dostosowywalne szablony prototypów </a:t>
            </a:r>
            <a:r>
              <a:rPr lang="pl" sz="1600" dirty="0">
                <a:effectLst/>
                <a:ea typeface="Calibri" panose="020F0502020204030204" pitchFamily="34" charset="0"/>
                <a:cs typeface="Calibri" panose="020F0502020204030204" pitchFamily="34" charset="0"/>
              </a:rPr>
              <a:t>.</a:t>
            </a:r>
          </a:p>
          <a:p>
            <a:pPr marL="457200" lvl="0" indent="-285750">
              <a:lnSpc>
                <a:spcPct val="100000"/>
              </a:lnSpc>
              <a:buSzPts val="1100"/>
              <a:buFont typeface="Wingdings" panose="05000000000000000000" pitchFamily="2" charset="2"/>
              <a:buChar char="q"/>
            </a:pPr>
            <a:r>
              <a:rPr lang="pl" sz="1600" dirty="0">
                <a:ea typeface="Calibri" panose="020F0502020204030204" pitchFamily="34" charset="0"/>
              </a:rPr>
              <a:t>Poświęć </a:t>
            </a:r>
            <a:r>
              <a:rPr lang="pl" sz="1600" dirty="0">
                <a:effectLst/>
                <a:ea typeface="Calibri" panose="020F0502020204030204" pitchFamily="34" charset="0"/>
                <a:cs typeface="Calibri" panose="020F0502020204030204" pitchFamily="34" charset="0"/>
              </a:rPr>
              <a:t>kilka minut na zapoznanie się z niektórymi szablonami.</a:t>
            </a:r>
          </a:p>
          <a:p>
            <a:pPr marL="457200" indent="-285750">
              <a:lnSpc>
                <a:spcPct val="100000"/>
              </a:lnSpc>
              <a:buSzPts val="1100"/>
              <a:buFont typeface="Wingdings" panose="05000000000000000000" pitchFamily="2" charset="2"/>
              <a:buChar char="q"/>
            </a:pPr>
            <a:r>
              <a:rPr lang="pl" sz="1600" dirty="0">
                <a:ea typeface="Calibri" panose="020F0502020204030204" pitchFamily="34" charset="0"/>
                <a:cs typeface="Calibri" panose="020F0502020204030204" pitchFamily="34" charset="0"/>
              </a:rPr>
              <a:t>Przedyskutuj w</a:t>
            </a:r>
            <a:r>
              <a:rPr lang="pl" sz="1600" dirty="0">
                <a:effectLst/>
                <a:ea typeface="Calibri" panose="020F0502020204030204" pitchFamily="34" charset="0"/>
                <a:cs typeface="Calibri" panose="020F0502020204030204" pitchFamily="34" charset="0"/>
              </a:rPr>
              <a:t> </a:t>
            </a:r>
            <a:r>
              <a:rPr lang="pl" sz="1600" dirty="0"/>
              <a:t>zespole w jaki sposób takie szablony mogą pomóc w zaprojektowaniu własnego prototypu zrównoważonego rozwiązania logistycznego (produktu, usługi lub procesu).</a:t>
            </a:r>
          </a:p>
          <a:p>
            <a:pPr marL="457200" indent="-285750">
              <a:lnSpc>
                <a:spcPct val="100000"/>
              </a:lnSpc>
              <a:buSzPts val="1100"/>
              <a:buFont typeface="Wingdings" panose="05000000000000000000" pitchFamily="2" charset="2"/>
              <a:buChar char="q"/>
            </a:pPr>
            <a:r>
              <a:rPr lang="pl" sz="1600" dirty="0"/>
              <a:t>Wybierz maksymalnie 3 szablony i zaprojektuj różne wersje prototypu. Pracuj nad nim, aż Twoja grupa uzyska wersję nadającą się do przetestowania przed kolejnym etapem.</a:t>
            </a:r>
          </a:p>
          <a:p>
            <a:pPr marL="457200" indent="-285750">
              <a:lnSpc>
                <a:spcPct val="100000"/>
              </a:lnSpc>
              <a:buSzPts val="1100"/>
              <a:buFont typeface="Wingdings" panose="05000000000000000000" pitchFamily="2" charset="2"/>
              <a:buChar char="q"/>
            </a:pPr>
            <a:r>
              <a:rPr lang="pl" sz="1600" dirty="0"/>
              <a:t>Zachowaj wszystkie wersje prototypów na potrzeby dokumentacji projektu, a później zaprezentuj je innym zespołom i omów proces.</a:t>
            </a:r>
          </a:p>
        </p:txBody>
      </p:sp>
    </p:spTree>
    <p:extLst>
      <p:ext uri="{BB962C8B-B14F-4D97-AF65-F5344CB8AC3E}">
        <p14:creationId xmlns:p14="http://schemas.microsoft.com/office/powerpoint/2010/main" val="76435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C4360-2A95-7205-2A1B-94F68AC1C48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FDC931B-B7FF-BA70-6342-840C9CD23129}"/>
              </a:ext>
            </a:extLst>
          </p:cNvPr>
          <p:cNvSpPr>
            <a:spLocks noGrp="1"/>
          </p:cNvSpPr>
          <p:nvPr>
            <p:ph type="body" sz="quarter" idx="16"/>
          </p:nvPr>
        </p:nvSpPr>
        <p:spPr>
          <a:xfrm>
            <a:off x="904856" y="826894"/>
            <a:ext cx="10804544" cy="803654"/>
          </a:xfrm>
        </p:spPr>
        <p:txBody>
          <a:bodyPr/>
          <a:lstStyle/>
          <a:p>
            <a:r>
              <a:rPr lang="pl" dirty="0"/>
              <a:t>Krok 3: Scenariusze z niespodzianką</a:t>
            </a:r>
          </a:p>
        </p:txBody>
      </p:sp>
      <p:sp>
        <p:nvSpPr>
          <p:cNvPr id="4" name="Text Placeholder 3">
            <a:extLst>
              <a:ext uri="{FF2B5EF4-FFF2-40B4-BE49-F238E27FC236}">
                <a16:creationId xmlns:a16="http://schemas.microsoft.com/office/drawing/2014/main" id="{9F1AF39B-8579-1088-2630-17DF57C97013}"/>
              </a:ext>
            </a:extLst>
          </p:cNvPr>
          <p:cNvSpPr>
            <a:spLocks noGrp="1"/>
          </p:cNvSpPr>
          <p:nvPr>
            <p:ph type="body" sz="quarter" idx="19"/>
          </p:nvPr>
        </p:nvSpPr>
        <p:spPr>
          <a:xfrm>
            <a:off x="324091" y="2249177"/>
            <a:ext cx="11385309" cy="4274286"/>
          </a:xfrm>
        </p:spPr>
        <p:txBody>
          <a:bodyPr lIns="91440" tIns="45720" rIns="91440" bIns="45720" anchor="t"/>
          <a:lstStyle/>
          <a:p>
            <a:pPr marL="0" indent="0" algn="just"/>
            <a:r>
              <a:rPr lang="pl" sz="1400" dirty="0"/>
              <a:t>Wybierz </a:t>
            </a:r>
            <a:r>
              <a:rPr lang="pl" sz="1400" b="1" dirty="0"/>
              <a:t>jeden </a:t>
            </a:r>
            <a:r>
              <a:rPr lang="pl" sz="1400" dirty="0"/>
              <a:t>z poniższych scenariuszy i dostosuj swoją koncepcję z wcześniejszych etapów. Rozważ potencjalne strategie ograniczania lub zarządzania ryzykiem. Jeśli czas pozwoli, możesz rozważyć również inne scenariusze.</a:t>
            </a:r>
          </a:p>
          <a:p>
            <a:pPr algn="just"/>
            <a:endParaRPr lang="en-GB" sz="1400" b="1" dirty="0">
              <a:ea typeface="Calibri" panose="020F0502020204030204" pitchFamily="34" charset="0"/>
              <a:cs typeface="Times New Roman" panose="02020603050405020304" pitchFamily="18" charset="0"/>
            </a:endParaRPr>
          </a:p>
          <a:p>
            <a:pPr algn="just">
              <a:buFont typeface="+mj-lt"/>
              <a:buAutoNum type="arabicPeriod"/>
            </a:pPr>
            <a:r>
              <a:rPr lang="pl" sz="1400" b="1" dirty="0"/>
              <a:t>Naruszenie bezpieczeństwa cybernetycznego: </a:t>
            </a:r>
            <a:r>
              <a:rPr lang="pl" sz="1400" dirty="0"/>
              <a:t>Wyciek danych lub atak ransomware zakłócają cyfrowe operacje logistyczne.</a:t>
            </a:r>
          </a:p>
          <a:p>
            <a:pPr algn="just">
              <a:buFont typeface="+mj-lt"/>
              <a:buAutoNum type="arabicPeriod"/>
            </a:pPr>
            <a:r>
              <a:rPr lang="pl" sz="1400" b="1" dirty="0"/>
              <a:t>Awaria łańcucha dostaw: </a:t>
            </a:r>
            <a:r>
              <a:rPr lang="pl" sz="1400" dirty="0"/>
              <a:t>Krytyczne komponenty lub części zamienne stają się niedostępne ze względu na napięcia geopolityczne lub klęski żywiołowe.</a:t>
            </a:r>
          </a:p>
          <a:p>
            <a:pPr algn="just">
              <a:buFont typeface="+mj-lt"/>
              <a:buAutoNum type="arabicPeriod"/>
            </a:pPr>
            <a:r>
              <a:rPr lang="pl" sz="1400" b="1" dirty="0"/>
              <a:t>Odrzucenie przez użytkowników: </a:t>
            </a:r>
            <a:r>
              <a:rPr lang="pl" sz="1400" dirty="0"/>
              <a:t>Klienci lub partnerzy niechętnie przyjmują innowacje ze względu na ich złożoność, brak zaufania lub bariery kulturowe.</a:t>
            </a:r>
          </a:p>
          <a:p>
            <a:pPr algn="just">
              <a:buFont typeface="+mj-lt"/>
              <a:buAutoNum type="arabicPeriod"/>
            </a:pPr>
            <a:r>
              <a:rPr lang="pl" sz="1400" b="1" dirty="0"/>
              <a:t>Awaria zasilania: </a:t>
            </a:r>
            <a:r>
              <a:rPr lang="pl" sz="1400" dirty="0"/>
              <a:t>przerwa w dostawie prądu powoduje wyłączenie najważniejszych systemów w głównych węzłach bez możliwości natychmiastowego utworzenia kopii zapasowej.</a:t>
            </a:r>
          </a:p>
          <a:p>
            <a:pPr algn="just">
              <a:buFont typeface="+mj-lt"/>
              <a:buAutoNum type="arabicPeriod"/>
            </a:pPr>
            <a:r>
              <a:rPr lang="pl" sz="1400" b="1" dirty="0"/>
              <a:t>Ekstremalne zjawiska pogodowe: </a:t>
            </a:r>
            <a:r>
              <a:rPr lang="pl" sz="1400" dirty="0"/>
              <a:t>powodzie, fale upałów i burze powodują uszkodzenia infrastruktury lub opóźniają operacje.</a:t>
            </a:r>
          </a:p>
          <a:p>
            <a:pPr algn="just">
              <a:buFont typeface="+mj-lt"/>
              <a:buAutoNum type="arabicPeriod"/>
            </a:pPr>
            <a:r>
              <a:rPr lang="pl" sz="1400" b="1" dirty="0"/>
              <a:t>Utrata połączenia: </a:t>
            </a:r>
            <a:r>
              <a:rPr lang="pl" sz="1400" dirty="0"/>
              <a:t>awaria sieci komórkowej lub satelity powoduje przerwanie działania narzędzi śledzących i komunikacyjnych.</a:t>
            </a:r>
          </a:p>
          <a:p>
            <a:pPr algn="just">
              <a:buFont typeface="+mj-lt"/>
              <a:buAutoNum type="arabicPeriod"/>
            </a:pPr>
            <a:r>
              <a:rPr lang="pl" sz="1400" b="1" dirty="0"/>
              <a:t>Strajk pracowniczy: </a:t>
            </a:r>
            <a:r>
              <a:rPr lang="pl" sz="1400" dirty="0"/>
              <a:t>Pracownicy protestują przeciwko innowacji, powołując się na niepewność zatrudnienia i obawy dotyczące bezpieczeństwa.</a:t>
            </a:r>
          </a:p>
          <a:p>
            <a:pPr algn="just">
              <a:buFont typeface="+mj-lt"/>
              <a:buAutoNum type="arabicPeriod"/>
            </a:pPr>
            <a:r>
              <a:rPr lang="pl" sz="1400" b="1" dirty="0"/>
              <a:t>Niewłaściwe użycie przez klienta: </a:t>
            </a:r>
            <a:r>
              <a:rPr lang="pl" sz="1400" dirty="0"/>
              <a:t>Użytkownicy końcowi wykorzystują system lub go uszkadzają w nieprzewidziany sposób, co zwiększa liczbę zgłoszeń serwisowych lub przestojów.</a:t>
            </a:r>
          </a:p>
        </p:txBody>
      </p:sp>
    </p:spTree>
    <p:extLst>
      <p:ext uri="{BB962C8B-B14F-4D97-AF65-F5344CB8AC3E}">
        <p14:creationId xmlns:p14="http://schemas.microsoft.com/office/powerpoint/2010/main" val="1175957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12</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a:t>ETAP 5 – </a:t>
            </a:r>
            <a:br>
              <a:rPr lang="en-GB" sz="4800" b="1"/>
            </a:br>
            <a:r>
              <a:rPr lang="pl" sz="4800" b="1"/>
              <a:t>TESTOWANIE I WALIDACJA USŁUGI PILOTAŻOWEJ</a:t>
            </a:r>
          </a:p>
        </p:txBody>
      </p:sp>
      <p:sp>
        <p:nvSpPr>
          <p:cNvPr id="2" name="Rechteck 1">
            <a:extLst>
              <a:ext uri="{FF2B5EF4-FFF2-40B4-BE49-F238E27FC236}">
                <a16:creationId xmlns:a16="http://schemas.microsoft.com/office/drawing/2014/main" id="{5E71E178-B3B9-B36C-C848-A8E2E45066A4}"/>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E08C7AF8-0D6D-B13D-360B-3D5113F3884F}"/>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677900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6E31-15ED-78A4-E5AB-69494FAE50D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2084227-619B-54F3-9CE7-4AD8598F93A7}"/>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4658A4BA-D03F-84C6-61AB-96315E829FB0}"/>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74236E0A-F571-A1ED-3598-CD55416A7FC7}"/>
              </a:ext>
            </a:extLst>
          </p:cNvPr>
          <p:cNvPicPr>
            <a:picLocks noChangeAspect="1"/>
          </p:cNvPicPr>
          <p:nvPr/>
        </p:nvPicPr>
        <p:blipFill rotWithShape="1">
          <a:blip r:embed="rId3"/>
          <a:srcRect l="12699" t="23776" r="7669" b="51407"/>
          <a:stretch/>
        </p:blipFill>
        <p:spPr>
          <a:xfrm>
            <a:off x="1958987" y="2457445"/>
            <a:ext cx="8274025" cy="3647389"/>
          </a:xfrm>
          <a:prstGeom prst="rect">
            <a:avLst/>
          </a:prstGeom>
        </p:spPr>
      </p:pic>
      <p:sp>
        <p:nvSpPr>
          <p:cNvPr id="2" name="Rechteck 1">
            <a:extLst>
              <a:ext uri="{FF2B5EF4-FFF2-40B4-BE49-F238E27FC236}">
                <a16:creationId xmlns:a16="http://schemas.microsoft.com/office/drawing/2014/main" id="{408F10A7-53C7-3764-93C1-4595BFF0E5C7}"/>
              </a:ext>
            </a:extLst>
          </p:cNvPr>
          <p:cNvSpPr/>
          <p:nvPr/>
        </p:nvSpPr>
        <p:spPr>
          <a:xfrm>
            <a:off x="6888887" y="2457445"/>
            <a:ext cx="2242457"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4633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329CA-B05C-1E01-86D0-EF5A228FD47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B8F59F7-757A-CADC-D629-F9FE202CC97E}"/>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D361037B-7E7C-11DD-1BEC-333545E6F1B7}"/>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8861BDCE-32B6-950D-65E2-31173BEF26D1}"/>
              </a:ext>
            </a:extLst>
          </p:cNvPr>
          <p:cNvPicPr>
            <a:picLocks noChangeAspect="1"/>
          </p:cNvPicPr>
          <p:nvPr/>
        </p:nvPicPr>
        <p:blipFill>
          <a:blip r:embed="rId3"/>
          <a:stretch>
            <a:fillRect/>
          </a:stretch>
        </p:blipFill>
        <p:spPr>
          <a:xfrm>
            <a:off x="266311" y="2195401"/>
            <a:ext cx="10350844" cy="4158746"/>
          </a:xfrm>
          <a:prstGeom prst="rect">
            <a:avLst/>
          </a:prstGeom>
        </p:spPr>
      </p:pic>
      <p:sp>
        <p:nvSpPr>
          <p:cNvPr id="5" name="TextBox 10">
            <a:extLst>
              <a:ext uri="{FF2B5EF4-FFF2-40B4-BE49-F238E27FC236}">
                <a16:creationId xmlns:a16="http://schemas.microsoft.com/office/drawing/2014/main" id="{20E0AFAA-890B-E28A-0BA8-D727D64EF90B}"/>
              </a:ext>
            </a:extLst>
          </p:cNvPr>
          <p:cNvSpPr txBox="1"/>
          <p:nvPr/>
        </p:nvSpPr>
        <p:spPr>
          <a:xfrm>
            <a:off x="904856" y="6501418"/>
            <a:ext cx="8858671" cy="228717"/>
          </a:xfrm>
          <a:prstGeom prst="rect">
            <a:avLst/>
          </a:prstGeom>
        </p:spPr>
        <p:txBody>
          <a:bodyPr wrap="square" lIns="0" tIns="0" rIns="0" bIns="0" rtlCol="0" anchor="t">
            <a:spAutoFit/>
          </a:bodyPr>
          <a:lstStyle/>
          <a:p>
            <a:pPr marL="0" lvl="0" indent="0" algn="l">
              <a:lnSpc>
                <a:spcPts val="1889"/>
              </a:lnSpc>
            </a:pPr>
            <a:r>
              <a:rPr lang="en-US" sz="1400" i="1" dirty="0" err="1">
                <a:solidFill>
                  <a:srgbClr val="173965"/>
                </a:solidFill>
                <a:latin typeface="Open Sans Italics"/>
                <a:ea typeface="Open Sans Italics"/>
                <a:cs typeface="Open Sans Italics"/>
                <a:sym typeface="Open Sans Italics"/>
              </a:rPr>
              <a:t>Poziomy</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drugi i trzeci </a:t>
            </a:r>
            <a:r>
              <a:rPr lang="en-US" sz="1400" i="1" dirty="0" err="1">
                <a:solidFill>
                  <a:srgbClr val="173965"/>
                </a:solidFill>
                <a:latin typeface="Open Sans Italics"/>
                <a:ea typeface="Open Sans Italics"/>
                <a:cs typeface="Open Sans Italics"/>
                <a:sym typeface="Open Sans Italics"/>
              </a:rPr>
              <a:t>dla</a:t>
            </a:r>
            <a:r>
              <a:rPr lang="en-US" sz="1400" i="1" dirty="0">
                <a:solidFill>
                  <a:srgbClr val="173965"/>
                </a:solidFill>
                <a:latin typeface="Open Sans Italics"/>
                <a:ea typeface="Open Sans Italics"/>
                <a:cs typeface="Open Sans Italics"/>
                <a:sym typeface="Open Sans Italics"/>
              </a:rPr>
              <a:t> </a:t>
            </a:r>
            <a:r>
              <a:rPr lang="pl-PL" sz="1400" i="1" dirty="0">
                <a:solidFill>
                  <a:srgbClr val="173965"/>
                </a:solidFill>
                <a:latin typeface="Open Sans Italics"/>
                <a:ea typeface="Open Sans Italics"/>
                <a:cs typeface="Open Sans Italics"/>
                <a:sym typeface="Open Sans Italics"/>
              </a:rPr>
              <a:t>piątego </a:t>
            </a:r>
            <a:r>
              <a:rPr lang="en-US" sz="1400" i="1" dirty="0" err="1">
                <a:solidFill>
                  <a:srgbClr val="173965"/>
                </a:solidFill>
                <a:latin typeface="Open Sans Italics"/>
                <a:ea typeface="Open Sans Italics"/>
                <a:cs typeface="Open Sans Italics"/>
                <a:sym typeface="Open Sans Italics"/>
              </a:rPr>
              <a:t>etapu</a:t>
            </a:r>
            <a:r>
              <a:rPr lang="en-US"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procesu</a:t>
            </a:r>
            <a:r>
              <a:rPr lang="en-US" sz="1400" i="1" dirty="0">
                <a:solidFill>
                  <a:srgbClr val="173965"/>
                </a:solidFill>
                <a:latin typeface="Open Sans Italics"/>
                <a:ea typeface="Open Sans Italics"/>
                <a:cs typeface="Open Sans Italics"/>
                <a:sym typeface="Open Sans Italics"/>
              </a:rPr>
              <a:t> </a:t>
            </a:r>
            <a:r>
              <a:rPr lang="en-US" sz="1400" i="1" dirty="0" err="1">
                <a:solidFill>
                  <a:srgbClr val="173965"/>
                </a:solidFill>
                <a:latin typeface="Open Sans Italics"/>
                <a:ea typeface="Open Sans Italics"/>
                <a:cs typeface="Open Sans Italics"/>
                <a:sym typeface="Open Sans Italics"/>
              </a:rPr>
              <a:t>innowacji</a:t>
            </a:r>
            <a:r>
              <a:rPr lang="en-US" sz="1400" i="1" dirty="0">
                <a:solidFill>
                  <a:srgbClr val="173965"/>
                </a:solidFill>
                <a:latin typeface="Open Sans Italics"/>
                <a:ea typeface="Open Sans Italics"/>
                <a:cs typeface="Open Sans Italics"/>
                <a:sym typeface="Open Sans Italics"/>
              </a:rPr>
              <a:t> (Helmer </a:t>
            </a:r>
            <a:r>
              <a:rPr lang="en-US" sz="1400" i="1" dirty="0" err="1">
                <a:solidFill>
                  <a:srgbClr val="173965"/>
                </a:solidFill>
                <a:latin typeface="Open Sans Italics"/>
                <a:ea typeface="Open Sans Italics"/>
                <a:cs typeface="Open Sans Italics"/>
                <a:sym typeface="Open Sans Italics"/>
              </a:rPr>
              <a:t>i</a:t>
            </a:r>
            <a:r>
              <a:rPr lang="en-US" sz="1400" i="1" dirty="0">
                <a:solidFill>
                  <a:srgbClr val="173965"/>
                </a:solidFill>
                <a:latin typeface="Open Sans Italics"/>
                <a:ea typeface="Open Sans Italics"/>
                <a:cs typeface="Open Sans Italics"/>
                <a:sym typeface="Open Sans Italics"/>
              </a:rPr>
              <a:t> in., 2021, s. 9)</a:t>
            </a:r>
          </a:p>
        </p:txBody>
      </p:sp>
    </p:spTree>
    <p:extLst>
      <p:ext uri="{BB962C8B-B14F-4D97-AF65-F5344CB8AC3E}">
        <p14:creationId xmlns:p14="http://schemas.microsoft.com/office/powerpoint/2010/main" val="3930177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Czy Twoje rozwiązanie w zakresie zrównoważonej logistyki jest </a:t>
            </a:r>
            <a:br>
              <a:rPr lang="en-US" sz="3200">
                <a:ea typeface="Calibri"/>
                <a:cs typeface="Calibri"/>
              </a:rPr>
            </a:br>
            <a:r>
              <a:rPr lang="pl" sz="3200" b="1">
                <a:ea typeface="Calibri"/>
                <a:cs typeface="Calibri"/>
              </a:rPr>
              <a:t>funkcjonalne </a:t>
            </a:r>
            <a:r>
              <a:rPr lang="pl" sz="3200">
                <a:ea typeface="Calibri"/>
                <a:cs typeface="Calibri"/>
              </a:rPr>
              <a:t>i czy można je </a:t>
            </a:r>
            <a:r>
              <a:rPr lang="pl" sz="3200" b="1">
                <a:ea typeface="Calibri"/>
                <a:cs typeface="Calibri"/>
              </a:rPr>
              <a:t>wdrożyć </a:t>
            </a:r>
            <a:br>
              <a:rPr lang="en-US" sz="3200" b="1">
                <a:ea typeface="Calibri"/>
                <a:cs typeface="Calibri"/>
              </a:rPr>
            </a:br>
            <a:r>
              <a:rPr lang="pl" sz="3200">
                <a:ea typeface="Calibri"/>
                <a:cs typeface="Calibri"/>
              </a:rPr>
              <a:t>w rzeczywistym scenariuszu?</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77055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DBA1CF19-C37D-DEAE-0FC7-5B89D24344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r="-201"/>
          <a:stretch>
            <a:fillRect/>
          </a:stretch>
        </p:blipFill>
        <p:spPr>
          <a:xfrm>
            <a:off x="238772" y="2626822"/>
            <a:ext cx="7708195" cy="3396829"/>
          </a:xfrm>
        </p:spPr>
      </p:pic>
      <p:sp>
        <p:nvSpPr>
          <p:cNvPr id="14" name="Rectangle 13">
            <a:extLst>
              <a:ext uri="{FF2B5EF4-FFF2-40B4-BE49-F238E27FC236}">
                <a16:creationId xmlns:a16="http://schemas.microsoft.com/office/drawing/2014/main" id="{BE59536B-CB14-6A49-9925-C70C0915408D}"/>
              </a:ext>
            </a:extLst>
          </p:cNvPr>
          <p:cNvSpPr/>
          <p:nvPr/>
        </p:nvSpPr>
        <p:spPr>
          <a:xfrm>
            <a:off x="5668232" y="3429000"/>
            <a:ext cx="293788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727351" y="3481298"/>
            <a:ext cx="2960298" cy="523220"/>
          </a:xfrm>
          <a:prstGeom prst="rect">
            <a:avLst/>
          </a:prstGeom>
          <a:noFill/>
        </p:spPr>
        <p:txBody>
          <a:bodyPr wrap="none" rtlCol="0">
            <a:spAutoFit/>
          </a:bodyPr>
          <a:lstStyle/>
          <a:p>
            <a:r>
              <a:rPr lang="pl-PL" sz="2800" b="1" spc="254" dirty="0">
                <a:solidFill>
                  <a:srgbClr val="29C5F4"/>
                </a:solidFill>
                <a:latin typeface="Open Sans Bold"/>
                <a:ea typeface="Open Sans Bold"/>
                <a:cs typeface="Open Sans Bold"/>
                <a:sym typeface="Open Sans Bold"/>
              </a:rPr>
              <a:t>PREZENTACJA</a:t>
            </a:r>
            <a:endParaRPr lang="pl-PL" sz="2800" b="1" spc="324" noProof="0" dirty="0">
              <a:solidFill>
                <a:srgbClr val="29C5F4"/>
              </a:solidFill>
              <a:latin typeface="Calibri" panose="020F0502020204030204" pitchFamily="34" charset="0"/>
              <a:cs typeface="Calibri" panose="020F0502020204030204" pitchFamily="34" charset="0"/>
            </a:endParaRPr>
          </a:p>
        </p:txBody>
      </p:sp>
      <p:sp>
        <p:nvSpPr>
          <p:cNvPr id="9" name="Freeform 8">
            <a:extLst>
              <a:ext uri="{FF2B5EF4-FFF2-40B4-BE49-F238E27FC236}">
                <a16:creationId xmlns:a16="http://schemas.microsoft.com/office/drawing/2014/main" id="{E8069F43-CAE2-ECD5-7218-C5641031CA60}"/>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pPr algn="l" rtl="0"/>
            <a:endParaRPr lang="pl-PL" noProof="0" dirty="0"/>
          </a:p>
        </p:txBody>
      </p:sp>
      <p:sp>
        <p:nvSpPr>
          <p:cNvPr id="10" name="Freeform 9">
            <a:extLst>
              <a:ext uri="{FF2B5EF4-FFF2-40B4-BE49-F238E27FC236}">
                <a16:creationId xmlns:a16="http://schemas.microsoft.com/office/drawing/2014/main" id="{B33A5B7F-4E76-BA0D-28BE-B3684B97618E}"/>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pPr algn="l" rtl="0"/>
            <a:endParaRPr lang="pl-PL" noProof="0" dirty="0"/>
          </a:p>
        </p:txBody>
      </p:sp>
      <p:sp>
        <p:nvSpPr>
          <p:cNvPr id="2" name="Rectangle 1">
            <a:extLst>
              <a:ext uri="{FF2B5EF4-FFF2-40B4-BE49-F238E27FC236}">
                <a16:creationId xmlns:a16="http://schemas.microsoft.com/office/drawing/2014/main" id="{8E5437FA-74FF-EC86-5E05-E6DDF1123824}"/>
              </a:ext>
            </a:extLst>
          </p:cNvPr>
          <p:cNvSpPr/>
          <p:nvPr/>
        </p:nvSpPr>
        <p:spPr>
          <a:xfrm>
            <a:off x="5550543" y="4231178"/>
            <a:ext cx="3055575"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sz="529" noProof="0" dirty="0">
              <a:latin typeface="Montserrat" panose="00000500000000000000" pitchFamily="50" charset="0"/>
            </a:endParaRPr>
          </a:p>
        </p:txBody>
      </p:sp>
      <p:sp>
        <p:nvSpPr>
          <p:cNvPr id="3" name="TextBox 2">
            <a:extLst>
              <a:ext uri="{FF2B5EF4-FFF2-40B4-BE49-F238E27FC236}">
                <a16:creationId xmlns:a16="http://schemas.microsoft.com/office/drawing/2014/main" id="{20494D68-D353-47C6-B730-DE447EE290E3}"/>
              </a:ext>
            </a:extLst>
          </p:cNvPr>
          <p:cNvSpPr txBox="1"/>
          <p:nvPr/>
        </p:nvSpPr>
        <p:spPr>
          <a:xfrm>
            <a:off x="5668232" y="4283476"/>
            <a:ext cx="2823017" cy="646331"/>
          </a:xfrm>
          <a:prstGeom prst="rect">
            <a:avLst/>
          </a:prstGeom>
          <a:noFill/>
        </p:spPr>
        <p:txBody>
          <a:bodyPr wrap="none" rtlCol="0">
            <a:spAutoFit/>
          </a:bodyPr>
          <a:lstStyle/>
          <a:p>
            <a:pPr algn="l" rtl="0"/>
            <a:r>
              <a:rPr lang="pl-PL" sz="3600" b="1" spc="324" noProof="0" dirty="0">
                <a:solidFill>
                  <a:srgbClr val="29C5F4"/>
                </a:solidFill>
                <a:latin typeface="Calibri" panose="020F0502020204030204" pitchFamily="34" charset="0"/>
                <a:cs typeface="Calibri" panose="020F0502020204030204" pitchFamily="34" charset="0"/>
              </a:rPr>
              <a:t>STRUKTURA</a:t>
            </a:r>
          </a:p>
        </p:txBody>
      </p:sp>
      <p:sp>
        <p:nvSpPr>
          <p:cNvPr id="4" name="Rechteck 3">
            <a:extLst>
              <a:ext uri="{FF2B5EF4-FFF2-40B4-BE49-F238E27FC236}">
                <a16:creationId xmlns:a16="http://schemas.microsoft.com/office/drawing/2014/main" id="{BD785718-06D1-1ED3-D464-4FA55199226C}"/>
              </a:ext>
            </a:extLst>
          </p:cNvPr>
          <p:cNvSpPr/>
          <p:nvPr/>
        </p:nvSpPr>
        <p:spPr>
          <a:xfrm>
            <a:off x="7696200" y="5263350"/>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
        <p:nvSpPr>
          <p:cNvPr id="8" name="Textfeld 7">
            <a:extLst>
              <a:ext uri="{FF2B5EF4-FFF2-40B4-BE49-F238E27FC236}">
                <a16:creationId xmlns:a16="http://schemas.microsoft.com/office/drawing/2014/main" id="{E624403F-27FE-48BA-DCE5-95830C5EC1D8}"/>
              </a:ext>
            </a:extLst>
          </p:cNvPr>
          <p:cNvSpPr txBox="1"/>
          <p:nvPr/>
        </p:nvSpPr>
        <p:spPr>
          <a:xfrm>
            <a:off x="7990312" y="5492107"/>
            <a:ext cx="4158343" cy="461665"/>
          </a:xfrm>
          <a:prstGeom prst="rect">
            <a:avLst/>
          </a:prstGeom>
          <a:noFill/>
        </p:spPr>
        <p:txBody>
          <a:bodyPr wrap="square" rtlCol="0">
            <a:spAutoFit/>
          </a:bodyPr>
          <a:lstStyle/>
          <a:p>
            <a:pPr algn="ctr" rtl="0"/>
            <a:r>
              <a:rPr lang="pl-PL" sz="2400" b="1" noProof="0" dirty="0">
                <a:solidFill>
                  <a:srgbClr val="FF0000"/>
                </a:solidFill>
              </a:rPr>
              <a:t>Instrukcje dla nauczyciela</a:t>
            </a:r>
          </a:p>
        </p:txBody>
      </p:sp>
    </p:spTree>
    <p:extLst>
      <p:ext uri="{BB962C8B-B14F-4D97-AF65-F5344CB8AC3E}">
        <p14:creationId xmlns:p14="http://schemas.microsoft.com/office/powerpoint/2010/main" val="35571794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6" y="1962203"/>
            <a:ext cx="4867011" cy="4111797"/>
          </a:xfrm>
        </p:spPr>
        <p:txBody>
          <a:bodyPr/>
          <a:lstStyle/>
          <a:p>
            <a:pPr marL="9525" indent="-9525"/>
            <a:r>
              <a:rPr lang="pl" b="1" dirty="0">
                <a:ea typeface="Calibri"/>
                <a:cs typeface="Calibri"/>
              </a:rPr>
              <a:t>Przeprowadź</a:t>
            </a:r>
            <a:r>
              <a:rPr lang="pl" sz="2400" b="1" dirty="0">
                <a:ea typeface="Calibri"/>
                <a:cs typeface="Calibri"/>
              </a:rPr>
              <a:t>​</a:t>
            </a:r>
            <a:r>
              <a:rPr lang="pl" sz="2400" dirty="0">
                <a:ea typeface="Calibri"/>
                <a:cs typeface="Calibri"/>
              </a:rPr>
              <a:t> </a:t>
            </a:r>
            <a:r>
              <a:rPr lang="pl" sz="2400" b="1" dirty="0">
                <a:ea typeface="Calibri"/>
                <a:cs typeface="Calibri"/>
              </a:rPr>
              <a:t>ustrukturyzowany test pilotażowy</a:t>
            </a:r>
            <a:r>
              <a:rPr lang="pl" sz="2400" dirty="0">
                <a:ea typeface="Calibri"/>
                <a:cs typeface="Calibri"/>
              </a:rPr>
              <a:t> realizując wdrożenie rozwiązania na małą skalę, </a:t>
            </a:r>
            <a:r>
              <a:rPr lang="pl" dirty="0">
                <a:ea typeface="Calibri"/>
                <a:cs typeface="Calibri"/>
              </a:rPr>
              <a:t>aby wykorzystać zidentyfikowaną </a:t>
            </a:r>
            <a:r>
              <a:rPr lang="pl" sz="2400" dirty="0">
                <a:ea typeface="Calibri"/>
                <a:cs typeface="Calibri"/>
              </a:rPr>
              <a:t>szansę zrównoważonego rozwoju w operacjach logistycznych.</a:t>
            </a:r>
          </a:p>
          <a:p>
            <a:pPr marL="9525" indent="-9525"/>
            <a:endParaRPr lang="en-US" sz="2400"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5.</a:t>
            </a:r>
          </a:p>
          <a:p>
            <a:pPr marL="342900" indent="-342900">
              <a:buFont typeface="Wingdings" pitchFamily="2" charset="2"/>
              <a:buChar char="q"/>
            </a:pPr>
            <a:r>
              <a:rPr lang="pl" sz="2400" dirty="0">
                <a:ea typeface="Calibri"/>
                <a:cs typeface="Calibri"/>
              </a:rPr>
              <a:t>Grupy zbierają uporządkowane informacje zwrotne i udoskonalają swoje prototypy.</a:t>
            </a:r>
            <a:endParaRPr lang="en-GB" dirty="0"/>
          </a:p>
          <a:p>
            <a:pPr marL="9525" indent="-9525"/>
            <a:endParaRPr lang="en-US" sz="2400" dirty="0">
              <a:ea typeface="Calibri"/>
              <a:cs typeface="Calibri"/>
            </a:endParaRPr>
          </a:p>
          <a:p>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DZIAŁANIE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5179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A310-E7B0-B03E-660E-CD705EADCA7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B50FD9-830F-F502-543F-5F3D9A8335B7}"/>
              </a:ext>
            </a:extLst>
          </p:cNvPr>
          <p:cNvSpPr>
            <a:spLocks noGrp="1"/>
          </p:cNvSpPr>
          <p:nvPr>
            <p:ph type="body" sz="quarter" idx="16"/>
          </p:nvPr>
        </p:nvSpPr>
        <p:spPr/>
        <p:txBody>
          <a:bodyPr/>
          <a:lstStyle/>
          <a:p>
            <a:r>
              <a:rPr lang="pl" dirty="0"/>
              <a:t>Krok 1: Projekt testu użyteczności</a:t>
            </a:r>
          </a:p>
        </p:txBody>
      </p:sp>
      <p:sp>
        <p:nvSpPr>
          <p:cNvPr id="4" name="Text Placeholder 3">
            <a:extLst>
              <a:ext uri="{FF2B5EF4-FFF2-40B4-BE49-F238E27FC236}">
                <a16:creationId xmlns:a16="http://schemas.microsoft.com/office/drawing/2014/main" id="{D44A0F04-9BBF-1DBC-BF5F-7B0B6BBBBD59}"/>
              </a:ext>
            </a:extLst>
          </p:cNvPr>
          <p:cNvSpPr>
            <a:spLocks noGrp="1"/>
          </p:cNvSpPr>
          <p:nvPr>
            <p:ph type="body" sz="quarter" idx="19"/>
          </p:nvPr>
        </p:nvSpPr>
        <p:spPr>
          <a:xfrm>
            <a:off x="904856" y="2249177"/>
            <a:ext cx="10479218" cy="4274286"/>
          </a:xfrm>
        </p:spPr>
        <p:txBody>
          <a:bodyPr lIns="91440" tIns="45720" rIns="91440" bIns="45720" anchor="t"/>
          <a:lstStyle/>
          <a:p>
            <a:pPr marL="11113" indent="0">
              <a:lnSpc>
                <a:spcPct val="100000"/>
              </a:lnSpc>
            </a:pPr>
            <a:r>
              <a:rPr lang="pl" sz="1600" dirty="0">
                <a:effectLst/>
                <a:latin typeface="Calibri"/>
                <a:ea typeface="Calibri"/>
                <a:cs typeface="Times New Roman"/>
              </a:rPr>
              <a:t>Zaprojektuj sesję testów użyteczności na małą </a:t>
            </a:r>
            <a:r>
              <a:rPr lang="pl" sz="1600" dirty="0">
                <a:latin typeface="Calibri"/>
                <a:ea typeface="Calibri"/>
                <a:cs typeface="Times New Roman"/>
              </a:rPr>
              <a:t>skalę </a:t>
            </a:r>
            <a:r>
              <a:rPr lang="pl" sz="1600" dirty="0">
                <a:effectLst/>
                <a:latin typeface="Calibri"/>
                <a:ea typeface="Calibri"/>
                <a:cs typeface="Times New Roman"/>
              </a:rPr>
              <a:t>z kolegami i nauczycielem, aby poeksperymentować i udowodnić, że zrównoważone rozwiązanie logistyczne (nowy produkt/usługa/proces) jest funkcjonalne i można je wdrożyć w praktyce. Odpowiedz na następujące pytania:</a:t>
            </a:r>
            <a:endParaRPr lang="en-GB" sz="1600" dirty="0">
              <a:effectLst/>
              <a:latin typeface="Calibri"/>
              <a:ea typeface="Calibri"/>
              <a:cs typeface="Times New Roman"/>
            </a:endParaRPr>
          </a:p>
          <a:p>
            <a:pPr marL="11113" indent="0">
              <a:lnSpc>
                <a:spcPct val="100000"/>
              </a:lnSpc>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113" indent="0">
              <a:lnSpc>
                <a:spcPct val="100000"/>
              </a:lnSpc>
            </a:pPr>
            <a:r>
              <a:rPr lang="pl" sz="1600" b="1" dirty="0">
                <a:effectLst/>
                <a:latin typeface="Calibri" panose="020F0502020204030204" pitchFamily="34" charset="0"/>
                <a:ea typeface="Calibri" panose="020F0502020204030204" pitchFamily="34" charset="0"/>
                <a:cs typeface="Times New Roman" panose="02020603050405020304" pitchFamily="18" charset="0"/>
              </a:rPr>
              <a:t>Problemy, na których chcesz się skupić:</a:t>
            </a:r>
          </a:p>
          <a:p>
            <a:pPr marL="311150" indent="-300038">
              <a:lnSpc>
                <a:spcPct val="100000"/>
              </a:lnSpc>
              <a:buFont typeface="Wingdings" pitchFamily="2" charset="2"/>
              <a:buChar char="q"/>
            </a:pPr>
            <a:r>
              <a:rPr lang="pl" sz="1600" dirty="0">
                <a:ea typeface="Calibri" panose="020F0502020204030204" pitchFamily="34" charset="0"/>
                <a:cs typeface="Times New Roman" panose="02020603050405020304" pitchFamily="18" charset="0"/>
              </a:rPr>
              <a:t>Jaki </a:t>
            </a:r>
            <a:r>
              <a:rPr lang="pl" sz="1600" dirty="0">
                <a:effectLst/>
                <a:latin typeface="Calibri" panose="020F0502020204030204" pitchFamily="34" charset="0"/>
                <a:ea typeface="Calibri" panose="020F0502020204030204" pitchFamily="34" charset="0"/>
                <a:cs typeface="Times New Roman" panose="02020603050405020304" pitchFamily="18" charset="0"/>
              </a:rPr>
              <a:t>jest cel testu?</a:t>
            </a:r>
            <a:endParaRPr lang="en-GB" sz="1600" dirty="0">
              <a:effectLst/>
              <a:ea typeface="Calibri" panose="020F0502020204030204" pitchFamily="34" charset="0"/>
              <a:cs typeface="Times New Roman" panose="02020603050405020304" pitchFamily="18" charset="0"/>
            </a:endParaRPr>
          </a:p>
          <a:p>
            <a:pPr marL="311150" indent="-300038">
              <a:lnSpc>
                <a:spcPct val="100000"/>
              </a:lnSpc>
              <a:buFont typeface="Wingdings" pitchFamily="2" charset="2"/>
              <a:buChar char="q"/>
            </a:pPr>
            <a:r>
              <a:rPr lang="pl" sz="1600" dirty="0">
                <a:effectLst/>
                <a:latin typeface="Calibri" panose="020F0502020204030204" pitchFamily="34" charset="0"/>
                <a:ea typeface="Calibri" panose="020F0502020204030204" pitchFamily="34" charset="0"/>
                <a:cs typeface="Times New Roman" panose="02020603050405020304" pitchFamily="18" charset="0"/>
              </a:rPr>
              <a:t>Jakie zadania mogą pomóc Ci znaleźć te odpowiedzi?</a:t>
            </a:r>
            <a:endParaRPr lang="en-US" sz="1600" dirty="0">
              <a:effectLst/>
              <a:ea typeface="Calibri" panose="020F0502020204030204" pitchFamily="34" charset="0"/>
              <a:cs typeface="Times New Roman" panose="02020603050405020304" pitchFamily="18" charset="0"/>
            </a:endParaRPr>
          </a:p>
          <a:p>
            <a:pPr marL="11113" indent="0">
              <a:lnSpc>
                <a:spcPct val="100000"/>
              </a:lnSpc>
              <a:buFont typeface="Wingdings" pitchFamily="2" charset="2"/>
              <a:buChar char="q"/>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113" indent="0">
              <a:lnSpc>
                <a:spcPct val="100000"/>
              </a:lnSpc>
            </a:pPr>
            <a:r>
              <a:rPr lang="pl" sz="1600" b="1" dirty="0">
                <a:effectLst/>
                <a:latin typeface="Calibri" panose="020F0502020204030204" pitchFamily="34" charset="0"/>
                <a:ea typeface="Calibri" panose="020F0502020204030204" pitchFamily="34" charset="0"/>
                <a:cs typeface="Times New Roman" panose="02020603050405020304" pitchFamily="18" charset="0"/>
              </a:rPr>
              <a:t>Pytania, które chcesz zadać:</a:t>
            </a:r>
          </a:p>
          <a:p>
            <a:pPr marL="311150" indent="-300038">
              <a:lnSpc>
                <a:spcPct val="100000"/>
              </a:lnSpc>
              <a:buFont typeface="Wingdings" pitchFamily="2" charset="2"/>
              <a:buChar char="q"/>
            </a:pPr>
            <a:r>
              <a:rPr lang="pl" sz="1600" dirty="0">
                <a:ea typeface="Calibri" panose="020F0502020204030204" pitchFamily="34" charset="0"/>
                <a:cs typeface="Times New Roman" panose="02020603050405020304" pitchFamily="18" charset="0"/>
              </a:rPr>
              <a:t>Jakie </a:t>
            </a:r>
            <a:r>
              <a:rPr lang="pl" sz="1600" dirty="0">
                <a:effectLst/>
                <a:latin typeface="Calibri" panose="020F0502020204030204" pitchFamily="34" charset="0"/>
                <a:ea typeface="Calibri" panose="020F0502020204030204" pitchFamily="34" charset="0"/>
                <a:cs typeface="Times New Roman" panose="02020603050405020304" pitchFamily="18" charset="0"/>
              </a:rPr>
              <a:t>konkretne pytania chcesz zadać użytkownikom na temat rozwiązania?</a:t>
            </a:r>
            <a:endParaRPr lang="en-US" sz="1600" dirty="0">
              <a:effectLst/>
              <a:ea typeface="Calibri" panose="020F0502020204030204" pitchFamily="34" charset="0"/>
              <a:cs typeface="Times New Roman" panose="02020603050405020304" pitchFamily="18" charset="0"/>
            </a:endParaRPr>
          </a:p>
          <a:p>
            <a:pPr marL="311150" indent="-300038">
              <a:lnSpc>
                <a:spcPct val="100000"/>
              </a:lnSpc>
              <a:buFont typeface="Wingdings" pitchFamily="2" charset="2"/>
              <a:buChar char="q"/>
            </a:pPr>
            <a:r>
              <a:rPr lang="pl" sz="1600" dirty="0">
                <a:effectLst/>
                <a:latin typeface="Calibri" panose="020F0502020204030204" pitchFamily="34" charset="0"/>
                <a:ea typeface="Calibri" panose="020F0502020204030204" pitchFamily="34" charset="0"/>
                <a:cs typeface="Times New Roman" panose="02020603050405020304" pitchFamily="18" charset="0"/>
              </a:rPr>
              <a:t>Czego próbujesz się dowiedzieć?</a:t>
            </a:r>
            <a:endParaRPr lang="en-US" sz="1600" dirty="0">
              <a:effectLst/>
              <a:ea typeface="Calibri" panose="020F0502020204030204" pitchFamily="34" charset="0"/>
              <a:cs typeface="Times New Roman" panose="02020603050405020304" pitchFamily="18" charset="0"/>
            </a:endParaRPr>
          </a:p>
          <a:p>
            <a:pPr marL="11113" indent="0">
              <a:lnSpc>
                <a:spcPct val="100000"/>
              </a:lnSpc>
              <a:buFont typeface="Wingdings" pitchFamily="2" charset="2"/>
              <a:buChar char="q"/>
            </a:pPr>
            <a:endParaRPr lang="en-US" sz="1600" dirty="0">
              <a:ea typeface="Calibri" panose="020F0502020204030204" pitchFamily="34" charset="0"/>
              <a:cs typeface="Times New Roman" panose="02020603050405020304" pitchFamily="18" charset="0"/>
            </a:endParaRPr>
          </a:p>
          <a:p>
            <a:pPr marL="11113" indent="0">
              <a:lnSpc>
                <a:spcPct val="100000"/>
              </a:lnSpc>
            </a:pPr>
            <a:r>
              <a:rPr lang="pl" sz="1600" b="1" dirty="0">
                <a:ea typeface="Calibri" panose="020F0502020204030204" pitchFamily="34" charset="0"/>
                <a:cs typeface="Times New Roman" panose="02020603050405020304" pitchFamily="18" charset="0"/>
              </a:rPr>
              <a:t>Gdyby testy odbywały się w rzeczywistości:</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marL="311150" indent="-300038">
              <a:lnSpc>
                <a:spcPct val="100000"/>
              </a:lnSpc>
              <a:buFont typeface="Wingdings" pitchFamily="2" charset="2"/>
              <a:buChar char="q"/>
            </a:pPr>
            <a:r>
              <a:rPr lang="pl" sz="1600" dirty="0">
                <a:effectLst/>
                <a:latin typeface="Calibri" panose="020F0502020204030204" pitchFamily="34" charset="0"/>
                <a:ea typeface="Calibri" panose="020F0502020204030204" pitchFamily="34" charset="0"/>
                <a:cs typeface="Times New Roman" panose="02020603050405020304" pitchFamily="18" charset="0"/>
              </a:rPr>
              <a:t>Jakiego typu użytkownicy powinni wziąć udział w teście? Wyjdź poza dane demograficzne i pomyśl o zainteresowaniach, więzi, jaką mają z firmą, oraz o ich nawykach.</a:t>
            </a:r>
            <a:endParaRPr lang="en-GB" sz="1600" dirty="0">
              <a:effectLst/>
              <a:ea typeface="Calibri" panose="020F0502020204030204" pitchFamily="34" charset="0"/>
              <a:cs typeface="Times New Roman" panose="02020603050405020304" pitchFamily="18" charset="0"/>
            </a:endParaRPr>
          </a:p>
          <a:p>
            <a:pPr marL="311150" indent="-300038">
              <a:lnSpc>
                <a:spcPct val="100000"/>
              </a:lnSpc>
              <a:buFont typeface="Wingdings" pitchFamily="2" charset="2"/>
              <a:buChar char="q"/>
            </a:pPr>
            <a:r>
              <a:rPr lang="pl" sz="1600" dirty="0">
                <a:effectLst/>
                <a:latin typeface="Calibri" panose="020F0502020204030204" pitchFamily="34" charset="0"/>
                <a:ea typeface="Calibri" panose="020F0502020204030204" pitchFamily="34" charset="0"/>
                <a:cs typeface="Times New Roman" panose="02020603050405020304" pitchFamily="18" charset="0"/>
              </a:rPr>
              <a:t>W jaki sposób można rekrutować uczestników na podstawie grupy zdefiniowanej powyżej?</a:t>
            </a:r>
            <a:endParaRPr lang="en-GB"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511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DC975-6732-697A-E0D2-60A3541D30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241ADE-ECD2-52A9-AA97-B11558C1EF7D}"/>
              </a:ext>
            </a:extLst>
          </p:cNvPr>
          <p:cNvSpPr>
            <a:spLocks noGrp="1"/>
          </p:cNvSpPr>
          <p:nvPr>
            <p:ph type="body" sz="quarter" idx="16"/>
          </p:nvPr>
        </p:nvSpPr>
        <p:spPr/>
        <p:txBody>
          <a:bodyPr/>
          <a:lstStyle/>
          <a:p>
            <a:r>
              <a:rPr lang="pl" dirty="0"/>
              <a:t>Krok 2: Ankieta online</a:t>
            </a:r>
          </a:p>
        </p:txBody>
      </p:sp>
      <p:sp>
        <p:nvSpPr>
          <p:cNvPr id="4" name="Text Placeholder 3">
            <a:extLst>
              <a:ext uri="{FF2B5EF4-FFF2-40B4-BE49-F238E27FC236}">
                <a16:creationId xmlns:a16="http://schemas.microsoft.com/office/drawing/2014/main" id="{A0A12392-A83D-0639-5D0C-61CA32B00233}"/>
              </a:ext>
            </a:extLst>
          </p:cNvPr>
          <p:cNvSpPr>
            <a:spLocks noGrp="1"/>
          </p:cNvSpPr>
          <p:nvPr>
            <p:ph type="body" sz="quarter" idx="19"/>
          </p:nvPr>
        </p:nvSpPr>
        <p:spPr>
          <a:xfrm>
            <a:off x="904856" y="2249177"/>
            <a:ext cx="10479218" cy="3781929"/>
          </a:xfrm>
        </p:spPr>
        <p:txBody>
          <a:bodyPr lIns="91440" tIns="45720" rIns="91440" bIns="45720" anchor="t"/>
          <a:lstStyle/>
          <a:p>
            <a:pPr marL="11113" indent="0">
              <a:lnSpc>
                <a:spcPct val="100000"/>
              </a:lnSpc>
            </a:pPr>
            <a:r>
              <a:rPr lang="pl" sz="1600" dirty="0">
                <a:effectLst/>
                <a:latin typeface="Calibri" panose="020F0502020204030204" pitchFamily="34" charset="0"/>
                <a:ea typeface="Calibri" panose="020F0502020204030204" pitchFamily="34" charset="0"/>
                <a:cs typeface="Calibri" panose="020F0502020204030204" pitchFamily="34" charset="0"/>
              </a:rPr>
              <a:t>Zaprojektowany przez Ciebie test użyteczności powinien odbyć się online i posłużyć do utworzenia ankiety online.</a:t>
            </a:r>
          </a:p>
          <a:p>
            <a:pPr marL="11113" indent="0">
              <a:lnSpc>
                <a:spcPct val="100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11113" indent="0">
              <a:lnSpc>
                <a:spcPct val="100000"/>
              </a:lnSpc>
            </a:pPr>
            <a:r>
              <a:rPr lang="pl" sz="1600" dirty="0">
                <a:effectLst/>
                <a:latin typeface="Calibri" panose="020F0502020204030204" pitchFamily="34" charset="0"/>
                <a:ea typeface="Calibri" panose="020F0502020204030204" pitchFamily="34" charset="0"/>
                <a:cs typeface="Calibri" panose="020F0502020204030204" pitchFamily="34" charset="0"/>
              </a:rPr>
              <a:t>Skorzystaj z narzędzia cyfrowego, aby opracować krótką ankietę, która pomoże Ci znaleźć odpowiedzi na pytania </a:t>
            </a:r>
            <a:r>
              <a:rPr lang="pl" sz="1600" dirty="0">
                <a:ea typeface="Calibri" panose="020F0502020204030204" pitchFamily="34" charset="0"/>
              </a:rPr>
              <a:t>zdefiniowane w kroku 1 </a:t>
            </a:r>
            <a:r>
              <a:rPr lang="pl"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11113" indent="0">
              <a:lnSpc>
                <a:spcPct val="100000"/>
              </a:lnSpc>
            </a:pPr>
            <a:r>
              <a:rPr lang="pl" sz="1600" dirty="0">
                <a:effectLst/>
                <a:latin typeface="Calibri" panose="020F0502020204030204" pitchFamily="34" charset="0"/>
                <a:ea typeface="Calibri" panose="020F0502020204030204" pitchFamily="34" charset="0"/>
                <a:cs typeface="Calibri" panose="020F0502020204030204" pitchFamily="34" charset="0"/>
              </a:rPr>
              <a:t>Pamiętaj o następujących wskazówkach: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311150" indent="-300038">
              <a:lnSpc>
                <a:spcPct val="100000"/>
              </a:lnSpc>
              <a:buFont typeface="Wingdings" panose="05000000000000000000" pitchFamily="2" charset="2"/>
              <a:buChar char="q"/>
            </a:pPr>
            <a:r>
              <a:rPr lang="pl" sz="1600" dirty="0">
                <a:effectLst/>
                <a:latin typeface="Calibri" panose="020F0502020204030204" pitchFamily="34" charset="0"/>
                <a:ea typeface="Calibri" panose="020F0502020204030204" pitchFamily="34" charset="0"/>
                <a:cs typeface="Calibri" panose="020F0502020204030204" pitchFamily="34" charset="0"/>
              </a:rPr>
              <a:t>Pytania muszą być łatwe do zrozumienia i udzielenia odpowiedzi.</a:t>
            </a:r>
            <a:endParaRPr lang="en-GB" sz="1600" dirty="0">
              <a:effectLst/>
              <a:ea typeface="Calibri" panose="020F0502020204030204" pitchFamily="34" charset="0"/>
              <a:cs typeface="Times New Roman" panose="02020603050405020304" pitchFamily="18" charset="0"/>
            </a:endParaRPr>
          </a:p>
          <a:p>
            <a:pPr marL="311150" indent="-300038">
              <a:lnSpc>
                <a:spcPct val="100000"/>
              </a:lnSpc>
              <a:buFont typeface="Wingdings" panose="05000000000000000000" pitchFamily="2" charset="2"/>
              <a:buChar char="q"/>
            </a:pPr>
            <a:r>
              <a:rPr lang="pl" sz="1600" dirty="0">
                <a:effectLst/>
                <a:latin typeface="Calibri" panose="020F0502020204030204" pitchFamily="34" charset="0"/>
                <a:ea typeface="Calibri" panose="020F0502020204030204" pitchFamily="34" charset="0"/>
                <a:cs typeface="Calibri" panose="020F0502020204030204" pitchFamily="34" charset="0"/>
              </a:rPr>
              <a:t>Pogrupuj pytania według tematu.</a:t>
            </a:r>
            <a:endParaRPr lang="en-GB" sz="1600" dirty="0">
              <a:effectLst/>
              <a:ea typeface="Calibri" panose="020F0502020204030204" pitchFamily="34" charset="0"/>
              <a:cs typeface="Times New Roman" panose="02020603050405020304" pitchFamily="18" charset="0"/>
            </a:endParaRPr>
          </a:p>
          <a:p>
            <a:pPr marL="311150" indent="-300038">
              <a:lnSpc>
                <a:spcPct val="100000"/>
              </a:lnSpc>
              <a:buFont typeface="Wingdings" panose="05000000000000000000" pitchFamily="2" charset="2"/>
              <a:buChar char="q"/>
            </a:pPr>
            <a:r>
              <a:rPr lang="pl" sz="1600" dirty="0">
                <a:effectLst/>
                <a:latin typeface="Calibri" panose="020F0502020204030204" pitchFamily="34" charset="0"/>
                <a:ea typeface="Calibri" panose="020F0502020204030204" pitchFamily="34" charset="0"/>
                <a:cs typeface="Calibri" panose="020F0502020204030204" pitchFamily="34" charset="0"/>
              </a:rPr>
              <a:t>Pytania drażliwe zadawaj na końcu.</a:t>
            </a:r>
            <a:endParaRPr lang="en-GB" sz="1600" dirty="0">
              <a:effectLst/>
              <a:ea typeface="Calibri" panose="020F0502020204030204" pitchFamily="34" charset="0"/>
              <a:cs typeface="Times New Roman" panose="02020603050405020304" pitchFamily="18" charset="0"/>
            </a:endParaRPr>
          </a:p>
          <a:p>
            <a:pPr marL="11113" indent="0">
              <a:lnSpc>
                <a:spcPct val="100000"/>
              </a:lnSpc>
            </a:pPr>
            <a:endParaRPr lang="en-US" sz="1600" dirty="0">
              <a:ea typeface="Calibri" panose="020F0502020204030204" pitchFamily="34" charset="0"/>
            </a:endParaRPr>
          </a:p>
          <a:p>
            <a:pPr marL="11113" indent="0">
              <a:lnSpc>
                <a:spcPct val="100000"/>
              </a:lnSpc>
              <a:buFont typeface="Wingdings" panose="05000000000000000000" pitchFamily="2" charset="2"/>
              <a:buChar char="q"/>
            </a:pPr>
            <a:endParaRPr lang="en-US" sz="1600" dirty="0">
              <a:ea typeface="Calibri" panose="020F0502020204030204" pitchFamily="34" charset="0"/>
            </a:endParaRPr>
          </a:p>
          <a:p>
            <a:pPr marL="11113" indent="0" algn="l" rtl="0" fontAlgn="base">
              <a:lnSpc>
                <a:spcPct val="100000"/>
              </a:lnSpc>
            </a:pPr>
            <a:r>
              <a:rPr lang="pl" sz="1600" b="0" i="0" u="none" strike="noStrike" dirty="0">
                <a:effectLst/>
                <a:latin typeface="Calibri"/>
                <a:ea typeface="Open Sans"/>
                <a:cs typeface="Calibri"/>
              </a:rPr>
              <a:t>Możesz użyć </a:t>
            </a:r>
            <a:r>
              <a:rPr lang="pl" sz="1600" b="1" i="0" u="none" strike="noStrike" dirty="0">
                <a:effectLst/>
                <a:latin typeface="Calibri"/>
                <a:ea typeface="Open Sans"/>
                <a:cs typeface="Calibri"/>
              </a:rPr>
              <a:t>Formularzy Google </a:t>
            </a:r>
            <a:r>
              <a:rPr lang="pl" sz="1600" dirty="0">
                <a:latin typeface="Calibri"/>
                <a:ea typeface="Open Sans"/>
                <a:cs typeface="Calibri"/>
              </a:rPr>
              <a:t>lub </a:t>
            </a:r>
            <a:r>
              <a:rPr lang="pl" sz="1600" b="0" i="0" u="none" strike="noStrike" dirty="0">
                <a:effectLst/>
                <a:latin typeface="Calibri"/>
                <a:ea typeface="Open Sans"/>
                <a:cs typeface="Calibri"/>
              </a:rPr>
              <a:t>wybrać inne odpowiednie narzędzie, takie jak</a:t>
            </a:r>
            <a:r>
              <a:rPr lang="pl" sz="1600" dirty="0">
                <a:latin typeface="Calibri"/>
                <a:ea typeface="Open Sans"/>
                <a:cs typeface="Calibri"/>
              </a:rPr>
              <a:t> </a:t>
            </a:r>
            <a:r>
              <a:rPr lang="pl" sz="1600"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Qualtrics </a:t>
            </a:r>
            <a:r>
              <a:rPr lang="pl" sz="1600" dirty="0">
                <a:latin typeface="Calibri"/>
                <a:ea typeface="Open Sans"/>
                <a:cs typeface="Calibri"/>
              </a:rPr>
              <a:t>, </a:t>
            </a:r>
            <a:r>
              <a:rPr lang="pl" sz="1600"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Microsoft Forms </a:t>
            </a:r>
            <a:r>
              <a:rPr lang="pl" sz="1600" dirty="0">
                <a:latin typeface="Calibri"/>
                <a:ea typeface="Open Sans"/>
                <a:cs typeface="Calibri"/>
              </a:rPr>
              <a:t>lub inną preferowaną platformę </a:t>
            </a:r>
            <a:r>
              <a:rPr lang="pl" sz="1600" b="0" i="0" u="none" strike="noStrike" dirty="0">
                <a:effectLst/>
                <a:latin typeface="Calibri"/>
                <a:ea typeface="Open Sans"/>
                <a:cs typeface="Calibri"/>
              </a:rPr>
              <a:t>do tworzenia ankiet testowych.</a:t>
            </a:r>
            <a:endParaRPr lang="en-US" sz="1600" b="0" i="0" dirty="0">
              <a:effectLst/>
              <a:latin typeface="Segoe UI" panose="020B0502040204020203" pitchFamily="34" charset="0"/>
            </a:endParaRPr>
          </a:p>
        </p:txBody>
      </p:sp>
    </p:spTree>
    <p:extLst>
      <p:ext uri="{BB962C8B-B14F-4D97-AF65-F5344CB8AC3E}">
        <p14:creationId xmlns:p14="http://schemas.microsoft.com/office/powerpoint/2010/main" val="2820487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13</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dirty="0"/>
              <a:t>ETAP 6 – </a:t>
            </a:r>
            <a:br>
              <a:rPr lang="en-GB" sz="4800" b="1" dirty="0"/>
            </a:br>
            <a:r>
              <a:rPr lang="pl" sz="4800" b="1" dirty="0"/>
              <a:t>URUCHOMIENIE</a:t>
            </a:r>
          </a:p>
        </p:txBody>
      </p:sp>
      <p:sp>
        <p:nvSpPr>
          <p:cNvPr id="2" name="Rechteck 1">
            <a:extLst>
              <a:ext uri="{FF2B5EF4-FFF2-40B4-BE49-F238E27FC236}">
                <a16:creationId xmlns:a16="http://schemas.microsoft.com/office/drawing/2014/main" id="{2C451861-7905-4055-33E4-8D1DB88B250A}"/>
              </a:ext>
            </a:extLst>
          </p:cNvPr>
          <p:cNvSpPr/>
          <p:nvPr/>
        </p:nvSpPr>
        <p:spPr>
          <a:xfrm>
            <a:off x="7696199" y="217713"/>
            <a:ext cx="4495800" cy="1338943"/>
          </a:xfrm>
          <a:prstGeom prst="rect">
            <a:avLst/>
          </a:prstGeom>
          <a:solidFill>
            <a:srgbClr val="29C5F4"/>
          </a:solidFill>
          <a:ln>
            <a:solidFill>
              <a:srgbClr val="29C5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feld 4">
            <a:extLst>
              <a:ext uri="{FF2B5EF4-FFF2-40B4-BE49-F238E27FC236}">
                <a16:creationId xmlns:a16="http://schemas.microsoft.com/office/drawing/2014/main" id="{D8A4A818-B975-78B5-C4ED-8EC7BB582356}"/>
              </a:ext>
            </a:extLst>
          </p:cNvPr>
          <p:cNvSpPr txBox="1"/>
          <p:nvPr/>
        </p:nvSpPr>
        <p:spPr>
          <a:xfrm>
            <a:off x="7864927" y="604499"/>
            <a:ext cx="4158343" cy="461665"/>
          </a:xfrm>
          <a:prstGeom prst="rect">
            <a:avLst/>
          </a:prstGeom>
          <a:noFill/>
        </p:spPr>
        <p:txBody>
          <a:bodyPr wrap="square" rtlCol="0">
            <a:spAutoFit/>
          </a:bodyPr>
          <a:lstStyle/>
          <a:p>
            <a:pPr algn="ctr"/>
            <a:r>
              <a:rPr lang="pl" sz="2400" b="1" dirty="0">
                <a:solidFill>
                  <a:srgbClr val="FF0000"/>
                </a:solidFill>
              </a:rPr>
              <a:t>Dostosuj działania w razie potrzeby</a:t>
            </a:r>
          </a:p>
        </p:txBody>
      </p:sp>
    </p:spTree>
    <p:extLst>
      <p:ext uri="{BB962C8B-B14F-4D97-AF65-F5344CB8AC3E}">
        <p14:creationId xmlns:p14="http://schemas.microsoft.com/office/powerpoint/2010/main" val="40495719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BA44E-6312-3321-B0BB-6EADB1D90F3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91F3F5D-4B12-5BC8-177C-A1EE10D3791C}"/>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A1EECE08-94AE-6E0A-F1AC-0268E1B9CBA8}"/>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5" name="Picture 4">
            <a:extLst>
              <a:ext uri="{FF2B5EF4-FFF2-40B4-BE49-F238E27FC236}">
                <a16:creationId xmlns:a16="http://schemas.microsoft.com/office/drawing/2014/main" id="{008FF5DA-185D-2725-A89C-4A0D3ACB4ADC}"/>
              </a:ext>
            </a:extLst>
          </p:cNvPr>
          <p:cNvPicPr>
            <a:picLocks noChangeAspect="1"/>
          </p:cNvPicPr>
          <p:nvPr/>
        </p:nvPicPr>
        <p:blipFill rotWithShape="1">
          <a:blip r:embed="rId3"/>
          <a:srcRect l="12699" t="23776" r="7669" b="51407"/>
          <a:stretch/>
        </p:blipFill>
        <p:spPr>
          <a:xfrm>
            <a:off x="1958988" y="2214931"/>
            <a:ext cx="8274025" cy="3647389"/>
          </a:xfrm>
          <a:prstGeom prst="rect">
            <a:avLst/>
          </a:prstGeom>
        </p:spPr>
      </p:pic>
      <p:sp>
        <p:nvSpPr>
          <p:cNvPr id="2" name="Rechteck 1">
            <a:extLst>
              <a:ext uri="{FF2B5EF4-FFF2-40B4-BE49-F238E27FC236}">
                <a16:creationId xmlns:a16="http://schemas.microsoft.com/office/drawing/2014/main" id="{75E71EE9-96E3-AF32-8C7D-EA6E20A77CBB}"/>
              </a:ext>
            </a:extLst>
          </p:cNvPr>
          <p:cNvSpPr/>
          <p:nvPr/>
        </p:nvSpPr>
        <p:spPr>
          <a:xfrm>
            <a:off x="8383769" y="2986949"/>
            <a:ext cx="1849243" cy="2683640"/>
          </a:xfrm>
          <a:prstGeom prst="rect">
            <a:avLst/>
          </a:prstGeom>
          <a:noFill/>
          <a:ln w="57150">
            <a:solidFill>
              <a:srgbClr val="8652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814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CCC3F-05E6-9046-D9A9-63E6005ED63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89ADB5-9CFC-C5D6-C70E-F4131765B121}"/>
              </a:ext>
            </a:extLst>
          </p:cNvPr>
          <p:cNvSpPr>
            <a:spLocks noGrp="1"/>
          </p:cNvSpPr>
          <p:nvPr>
            <p:ph type="body" sz="quarter" idx="16"/>
          </p:nvPr>
        </p:nvSpPr>
        <p:spPr/>
        <p:txBody>
          <a:bodyPr/>
          <a:lstStyle/>
          <a:p>
            <a:r>
              <a:rPr lang="pl"/>
              <a:t>SZEŚĆ ETAPÓW ZARZĄDZANIA INNOWACJAMI</a:t>
            </a:r>
          </a:p>
        </p:txBody>
      </p:sp>
      <p:sp>
        <p:nvSpPr>
          <p:cNvPr id="4" name="Text Placeholder 3">
            <a:extLst>
              <a:ext uri="{FF2B5EF4-FFF2-40B4-BE49-F238E27FC236}">
                <a16:creationId xmlns:a16="http://schemas.microsoft.com/office/drawing/2014/main" id="{5653CD82-3C5A-057E-7CFD-844432DCA219}"/>
              </a:ext>
            </a:extLst>
          </p:cNvPr>
          <p:cNvSpPr>
            <a:spLocks noGrp="1"/>
          </p:cNvSpPr>
          <p:nvPr>
            <p:ph type="body" sz="quarter" idx="19"/>
          </p:nvPr>
        </p:nvSpPr>
        <p:spPr/>
        <p:txBody>
          <a:bodyPr lIns="91440" tIns="45720" rIns="91440" bIns="45720" anchor="t"/>
          <a:lstStyle/>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sz="1100">
              <a:solidFill>
                <a:srgbClr val="0B1430"/>
              </a:solidFill>
              <a:ea typeface="Calibri"/>
              <a:cs typeface="Calibri"/>
            </a:endParaRPr>
          </a:p>
          <a:p>
            <a:endParaRPr lang="en-US">
              <a:ea typeface="Calibri"/>
              <a:cs typeface="Calibri"/>
            </a:endParaRPr>
          </a:p>
        </p:txBody>
      </p:sp>
      <p:pic>
        <p:nvPicPr>
          <p:cNvPr id="2" name="Obraz 1">
            <a:extLst>
              <a:ext uri="{FF2B5EF4-FFF2-40B4-BE49-F238E27FC236}">
                <a16:creationId xmlns:a16="http://schemas.microsoft.com/office/drawing/2014/main" id="{7C6BD84E-5911-D09D-A4EC-1E0E1FBE9B94}"/>
              </a:ext>
            </a:extLst>
          </p:cNvPr>
          <p:cNvPicPr>
            <a:picLocks noChangeAspect="1"/>
          </p:cNvPicPr>
          <p:nvPr/>
        </p:nvPicPr>
        <p:blipFill>
          <a:blip r:embed="rId3"/>
          <a:stretch>
            <a:fillRect/>
          </a:stretch>
        </p:blipFill>
        <p:spPr>
          <a:xfrm>
            <a:off x="904856" y="2517502"/>
            <a:ext cx="7619404" cy="3347183"/>
          </a:xfrm>
          <a:prstGeom prst="rect">
            <a:avLst/>
          </a:prstGeom>
        </p:spPr>
      </p:pic>
      <p:sp>
        <p:nvSpPr>
          <p:cNvPr id="5" name="TextBox 10">
            <a:extLst>
              <a:ext uri="{FF2B5EF4-FFF2-40B4-BE49-F238E27FC236}">
                <a16:creationId xmlns:a16="http://schemas.microsoft.com/office/drawing/2014/main" id="{9950075C-BDE2-9F6E-A69A-872D7764BF2A}"/>
              </a:ext>
            </a:extLst>
          </p:cNvPr>
          <p:cNvSpPr txBox="1"/>
          <p:nvPr/>
        </p:nvSpPr>
        <p:spPr>
          <a:xfrm>
            <a:off x="904856" y="5924742"/>
            <a:ext cx="7987217" cy="228717"/>
          </a:xfrm>
          <a:prstGeom prst="rect">
            <a:avLst/>
          </a:prstGeom>
        </p:spPr>
        <p:txBody>
          <a:bodyPr wrap="square" lIns="0" tIns="0" rIns="0" bIns="0" rtlCol="0" anchor="t">
            <a:spAutoFit/>
          </a:bodyPr>
          <a:lstStyle/>
          <a:p>
            <a:pPr marL="0" lvl="0" indent="0" algn="l">
              <a:lnSpc>
                <a:spcPts val="1889"/>
              </a:lnSpc>
            </a:pPr>
            <a:r>
              <a:rPr lang="en-US" sz="1575" i="1" dirty="0" err="1">
                <a:solidFill>
                  <a:srgbClr val="173965"/>
                </a:solidFill>
                <a:latin typeface="Open Sans Italics"/>
                <a:ea typeface="Open Sans Italics"/>
                <a:cs typeface="Open Sans Italics"/>
                <a:sym typeface="Open Sans Italics"/>
              </a:rPr>
              <a:t>Poziomy</a:t>
            </a:r>
            <a:r>
              <a:rPr lang="en-US" sz="1575" i="1" dirty="0">
                <a:solidFill>
                  <a:srgbClr val="173965"/>
                </a:solidFill>
                <a:latin typeface="Open Sans Italics"/>
                <a:ea typeface="Open Sans Italics"/>
                <a:cs typeface="Open Sans Italics"/>
                <a:sym typeface="Open Sans Italics"/>
              </a:rPr>
              <a:t> </a:t>
            </a:r>
            <a:r>
              <a:rPr lang="pl-PL" sz="1575" i="1" dirty="0">
                <a:solidFill>
                  <a:srgbClr val="173965"/>
                </a:solidFill>
                <a:latin typeface="Open Sans Italics"/>
                <a:ea typeface="Open Sans Italics"/>
                <a:cs typeface="Open Sans Italics"/>
                <a:sym typeface="Open Sans Italics"/>
              </a:rPr>
              <a:t>drugi i trzeci </a:t>
            </a:r>
            <a:r>
              <a:rPr lang="en-US" sz="1575" i="1" dirty="0" err="1">
                <a:solidFill>
                  <a:srgbClr val="173965"/>
                </a:solidFill>
                <a:latin typeface="Open Sans Italics"/>
                <a:ea typeface="Open Sans Italics"/>
                <a:cs typeface="Open Sans Italics"/>
                <a:sym typeface="Open Sans Italics"/>
              </a:rPr>
              <a:t>dla</a:t>
            </a:r>
            <a:r>
              <a:rPr lang="en-US" sz="1575" i="1" dirty="0">
                <a:solidFill>
                  <a:srgbClr val="173965"/>
                </a:solidFill>
                <a:latin typeface="Open Sans Italics"/>
                <a:ea typeface="Open Sans Italics"/>
                <a:cs typeface="Open Sans Italics"/>
                <a:sym typeface="Open Sans Italics"/>
              </a:rPr>
              <a:t> </a:t>
            </a:r>
            <a:r>
              <a:rPr lang="pl-PL" sz="1575" i="1" dirty="0">
                <a:solidFill>
                  <a:srgbClr val="173965"/>
                </a:solidFill>
                <a:latin typeface="Open Sans Italics"/>
                <a:ea typeface="Open Sans Italics"/>
                <a:cs typeface="Open Sans Italics"/>
                <a:sym typeface="Open Sans Italics"/>
              </a:rPr>
              <a:t>szóstego </a:t>
            </a:r>
            <a:r>
              <a:rPr lang="en-US" sz="1575" i="1" dirty="0" err="1">
                <a:solidFill>
                  <a:srgbClr val="173965"/>
                </a:solidFill>
                <a:latin typeface="Open Sans Italics"/>
                <a:ea typeface="Open Sans Italics"/>
                <a:cs typeface="Open Sans Italics"/>
                <a:sym typeface="Open Sans Italics"/>
              </a:rPr>
              <a:t>etapu</a:t>
            </a:r>
            <a:r>
              <a:rPr lang="en-US" sz="1575" i="1" dirty="0">
                <a:solidFill>
                  <a:srgbClr val="173965"/>
                </a:solidFill>
                <a:latin typeface="Open Sans Italics"/>
                <a:ea typeface="Open Sans Italics"/>
                <a:cs typeface="Open Sans Italics"/>
                <a:sym typeface="Open Sans Italics"/>
              </a:rPr>
              <a:t> </a:t>
            </a:r>
            <a:r>
              <a:rPr lang="en-US" sz="1575" i="1" dirty="0" err="1">
                <a:solidFill>
                  <a:srgbClr val="173965"/>
                </a:solidFill>
                <a:latin typeface="Open Sans Italics"/>
                <a:ea typeface="Open Sans Italics"/>
                <a:cs typeface="Open Sans Italics"/>
                <a:sym typeface="Open Sans Italics"/>
              </a:rPr>
              <a:t>procesu</a:t>
            </a:r>
            <a:r>
              <a:rPr lang="en-US" sz="1575" i="1" dirty="0">
                <a:solidFill>
                  <a:srgbClr val="173965"/>
                </a:solidFill>
                <a:latin typeface="Open Sans Italics"/>
                <a:ea typeface="Open Sans Italics"/>
                <a:cs typeface="Open Sans Italics"/>
                <a:sym typeface="Open Sans Italics"/>
              </a:rPr>
              <a:t> </a:t>
            </a:r>
            <a:r>
              <a:rPr lang="en-US" sz="1575" i="1" dirty="0" err="1">
                <a:solidFill>
                  <a:srgbClr val="173965"/>
                </a:solidFill>
                <a:latin typeface="Open Sans Italics"/>
                <a:ea typeface="Open Sans Italics"/>
                <a:cs typeface="Open Sans Italics"/>
                <a:sym typeface="Open Sans Italics"/>
              </a:rPr>
              <a:t>innowacji</a:t>
            </a:r>
            <a:r>
              <a:rPr lang="en-US" sz="1575" i="1" dirty="0">
                <a:solidFill>
                  <a:srgbClr val="173965"/>
                </a:solidFill>
                <a:latin typeface="Open Sans Italics"/>
                <a:ea typeface="Open Sans Italics"/>
                <a:cs typeface="Open Sans Italics"/>
                <a:sym typeface="Open Sans Italics"/>
              </a:rPr>
              <a:t> (Helmer </a:t>
            </a:r>
            <a:r>
              <a:rPr lang="en-US" sz="1575" i="1" dirty="0" err="1">
                <a:solidFill>
                  <a:srgbClr val="173965"/>
                </a:solidFill>
                <a:latin typeface="Open Sans Italics"/>
                <a:ea typeface="Open Sans Italics"/>
                <a:cs typeface="Open Sans Italics"/>
                <a:sym typeface="Open Sans Italics"/>
              </a:rPr>
              <a:t>i</a:t>
            </a:r>
            <a:r>
              <a:rPr lang="en-US" sz="1575" i="1" dirty="0">
                <a:solidFill>
                  <a:srgbClr val="173965"/>
                </a:solidFill>
                <a:latin typeface="Open Sans Italics"/>
                <a:ea typeface="Open Sans Italics"/>
                <a:cs typeface="Open Sans Italics"/>
                <a:sym typeface="Open Sans Italics"/>
              </a:rPr>
              <a:t> in., 2021, s. 9)</a:t>
            </a:r>
          </a:p>
        </p:txBody>
      </p:sp>
    </p:spTree>
    <p:extLst>
      <p:ext uri="{BB962C8B-B14F-4D97-AF65-F5344CB8AC3E}">
        <p14:creationId xmlns:p14="http://schemas.microsoft.com/office/powerpoint/2010/main" val="1757912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W jaki sposób Twoje ostateczne rozwiązanie w zakresie zrównoważonej logistyki </a:t>
            </a:r>
            <a:r>
              <a:rPr lang="pl" sz="3200" b="1">
                <a:ea typeface="Calibri"/>
                <a:cs typeface="Calibri"/>
              </a:rPr>
              <a:t>wpisuje się </a:t>
            </a:r>
            <a:r>
              <a:rPr lang="pl" sz="3200">
                <a:ea typeface="Calibri"/>
                <a:cs typeface="Calibri"/>
              </a:rPr>
              <a:t>w priorytety zrównoważonego rozwoju?</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019260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6" y="1887558"/>
            <a:ext cx="4867011" cy="4111797"/>
          </a:xfrm>
        </p:spPr>
        <p:txBody>
          <a:bodyPr/>
          <a:lstStyle/>
          <a:p>
            <a:pPr marL="9525" indent="-9525"/>
            <a:r>
              <a:rPr lang="pl" b="1" dirty="0">
                <a:ea typeface="Calibri"/>
                <a:cs typeface="Calibri"/>
              </a:rPr>
              <a:t>Opracuj </a:t>
            </a:r>
            <a:r>
              <a:rPr lang="pl" sz="2400" b="1" dirty="0">
                <a:ea typeface="Calibri"/>
                <a:cs typeface="Calibri"/>
              </a:rPr>
              <a:t>plan działania </a:t>
            </a:r>
            <a:r>
              <a:rPr lang="pl" sz="2400" dirty="0">
                <a:ea typeface="Calibri"/>
                <a:cs typeface="Calibri"/>
              </a:rPr>
              <a:t>dotyczący wdrożenia rozwiązania, </a:t>
            </a:r>
            <a:r>
              <a:rPr lang="pl" dirty="0">
                <a:ea typeface="Calibri"/>
                <a:cs typeface="Calibri"/>
              </a:rPr>
              <a:t>który pozwoli wykorzystać zidentyfikowaną </a:t>
            </a:r>
            <a:r>
              <a:rPr lang="pl" sz="2400" dirty="0">
                <a:ea typeface="Calibri"/>
                <a:cs typeface="Calibri"/>
              </a:rPr>
              <a:t>szansę na osiągnięcie zrównoważonego rozwoju w ramach operacji logistycznych.</a:t>
            </a:r>
          </a:p>
          <a:p>
            <a:pPr marL="9525" indent="-9525"/>
            <a:endParaRPr lang="en-US" sz="2400" dirty="0">
              <a:ea typeface="Calibri"/>
              <a:cs typeface="Calibri"/>
            </a:endParaRPr>
          </a:p>
          <a:p>
            <a:pPr marL="342900" indent="-342900">
              <a:buFont typeface="Wingdings" pitchFamily="2" charset="2"/>
              <a:buChar char="q"/>
            </a:pPr>
            <a:r>
              <a:rPr lang="pl" sz="2400" dirty="0">
                <a:ea typeface="Calibri"/>
                <a:cs typeface="Calibri"/>
              </a:rPr>
              <a:t>Każda grupa wybiera odpowiednie narzędzie cyfrowe wspierające etap 6.</a:t>
            </a:r>
          </a:p>
          <a:p>
            <a:pPr marL="342900" indent="-342900">
              <a:buFont typeface="Wingdings" pitchFamily="2" charset="2"/>
              <a:buChar char="q"/>
            </a:pPr>
            <a:r>
              <a:rPr lang="pl" sz="2400" dirty="0">
                <a:ea typeface="Calibri"/>
                <a:cs typeface="Calibri"/>
              </a:rPr>
              <a:t>Grupy uwzględniają wszystkie uwagi dotyczące rozwiązania i analizują proces jego wdrażania.</a:t>
            </a:r>
            <a:endParaRPr lang="en-GB" dirty="0"/>
          </a:p>
          <a:p>
            <a:pPr marL="9525" indent="-9525"/>
            <a:endParaRPr lang="en-GB" sz="2400" dirty="0">
              <a:ea typeface="Calibri"/>
              <a:cs typeface="Calibri"/>
            </a:endParaRPr>
          </a:p>
          <a:p>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dirty="0"/>
              <a:t>DZIAŁANIE OPARTE NA PROBLEMIE</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895003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DDE00-D02E-F773-1E40-F36B43E379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BBAAE9-B7FF-B857-0A67-3F18896D2BED}"/>
              </a:ext>
            </a:extLst>
          </p:cNvPr>
          <p:cNvSpPr>
            <a:spLocks noGrp="1"/>
          </p:cNvSpPr>
          <p:nvPr>
            <p:ph type="body" sz="quarter" idx="16"/>
          </p:nvPr>
        </p:nvSpPr>
        <p:spPr/>
        <p:txBody>
          <a:bodyPr/>
          <a:lstStyle/>
          <a:p>
            <a:r>
              <a:rPr lang="pl"/>
              <a:t>Krok 1: Plan </a:t>
            </a:r>
            <a:r>
              <a:rPr lang="pl" err="1"/>
              <a:t>komercjalizacji</a:t>
            </a:r>
          </a:p>
        </p:txBody>
      </p:sp>
      <p:sp>
        <p:nvSpPr>
          <p:cNvPr id="4" name="Text Placeholder 3">
            <a:extLst>
              <a:ext uri="{FF2B5EF4-FFF2-40B4-BE49-F238E27FC236}">
                <a16:creationId xmlns:a16="http://schemas.microsoft.com/office/drawing/2014/main" id="{3021BA21-704A-87D2-F754-B85D9CD00ECE}"/>
              </a:ext>
            </a:extLst>
          </p:cNvPr>
          <p:cNvSpPr>
            <a:spLocks noGrp="1"/>
          </p:cNvSpPr>
          <p:nvPr>
            <p:ph type="body" sz="quarter" idx="19"/>
          </p:nvPr>
        </p:nvSpPr>
        <p:spPr>
          <a:xfrm>
            <a:off x="904856" y="2054674"/>
            <a:ext cx="10479218" cy="3781929"/>
          </a:xfrm>
        </p:spPr>
        <p:txBody>
          <a:bodyPr lIns="91440" tIns="45720" rIns="91440" bIns="45720" anchor="t"/>
          <a:lstStyle/>
          <a:p>
            <a:pPr>
              <a:lnSpc>
                <a:spcPct val="100000"/>
              </a:lnSpc>
            </a:pPr>
            <a:r>
              <a:rPr lang="pl" sz="1600" dirty="0">
                <a:solidFill>
                  <a:srgbClr val="173965"/>
                </a:solidFill>
                <a:latin typeface="+mn-lt"/>
                <a:ea typeface="Calibri" panose="020F0502020204030204"/>
                <a:cs typeface="Calibri" panose="020F0502020204030204"/>
              </a:rPr>
              <a:t>Zanim wprowadzisz na rynek zrównoważone rozwiązanie, weź pod uwagę następujące kwestie:</a:t>
            </a:r>
          </a:p>
          <a:p>
            <a:pPr>
              <a:lnSpc>
                <a:spcPct val="100000"/>
              </a:lnSpc>
            </a:pPr>
            <a:endParaRPr lang="en-GB" sz="1600" dirty="0">
              <a:ea typeface="Calibri" panose="020F0502020204030204"/>
              <a:cs typeface="Calibri" panose="020F0502020204030204"/>
            </a:endParaRPr>
          </a:p>
          <a:p>
            <a:pPr marL="0" indent="0">
              <a:lnSpc>
                <a:spcPct val="100000"/>
              </a:lnSpc>
            </a:pPr>
            <a:r>
              <a:rPr lang="pl" sz="1600" b="1" dirty="0">
                <a:solidFill>
                  <a:srgbClr val="173965"/>
                </a:solidFill>
                <a:latin typeface="+mn-lt"/>
                <a:ea typeface="Calibri" panose="020F0502020204030204"/>
                <a:cs typeface="Calibri" panose="020F0502020204030204"/>
              </a:rPr>
              <a:t>1. Rynek docelowy i interesariusze</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Kto będzie korzystał z tego rozwiązania (np. firmy logistyczne, dostawcy, detaliści, klienci)?</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Które strony zainteresowane muszą być zaangażowane w proces wdrażania?</a:t>
            </a:r>
          </a:p>
          <a:p>
            <a:pPr marL="0" indent="0">
              <a:lnSpc>
                <a:spcPct val="100000"/>
              </a:lnSpc>
            </a:pPr>
            <a:r>
              <a:rPr lang="pl" sz="1600" b="1" dirty="0">
                <a:solidFill>
                  <a:srgbClr val="173965"/>
                </a:solidFill>
                <a:latin typeface="+mn-lt"/>
                <a:ea typeface="Calibri" panose="020F0502020204030204"/>
                <a:cs typeface="Calibri" panose="020F0502020204030204"/>
              </a:rPr>
              <a:t>2. Strategia wdrażania</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W jaki sposób rozwiązanie zostanie zintegrowane z istniejącymi operacjami logistycznymi?</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Jakie zasoby (np. technologia, personel, fundusze) są potrzebne?</a:t>
            </a:r>
          </a:p>
          <a:p>
            <a:pPr marL="0" indent="0">
              <a:lnSpc>
                <a:spcPct val="100000"/>
              </a:lnSpc>
            </a:pPr>
            <a:r>
              <a:rPr lang="pl" sz="1600" b="1" dirty="0">
                <a:solidFill>
                  <a:srgbClr val="173965"/>
                </a:solidFill>
                <a:latin typeface="+mn-lt"/>
                <a:ea typeface="Calibri" panose="020F0502020204030204"/>
                <a:cs typeface="Calibri" panose="020F0502020204030204"/>
              </a:rPr>
              <a:t>3. Zrównoważony rozwój i zgodność z celami zrównoważonego rozwoju</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W jaki sposób Twoje rozwiązanie przyczynia się do realizacji konkretnych Celów Zrównoważonego Rozwoju?</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Jakie wymierne korzyści w zakresie zrównoważonego rozwoju oferuje?</a:t>
            </a:r>
          </a:p>
          <a:p>
            <a:pPr marL="0" indent="0">
              <a:lnSpc>
                <a:spcPct val="100000"/>
              </a:lnSpc>
            </a:pPr>
            <a:r>
              <a:rPr lang="pl" sz="1600" b="1" dirty="0">
                <a:solidFill>
                  <a:srgbClr val="173965"/>
                </a:solidFill>
                <a:latin typeface="+mn-lt"/>
                <a:ea typeface="Calibri" panose="020F0502020204030204"/>
                <a:cs typeface="Calibri" panose="020F0502020204030204"/>
              </a:rPr>
              <a:t>4. Harmonogram i kluczowe kamienie milowe</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Jakie są najważniejsze kroki przy wdrażaniu rozwiązania?</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Jaki jest szacowany harmonogram każdej fazy?</a:t>
            </a:r>
          </a:p>
          <a:p>
            <a:pPr marL="0" indent="0">
              <a:lnSpc>
                <a:spcPct val="100000"/>
              </a:lnSpc>
            </a:pPr>
            <a:r>
              <a:rPr lang="pl" sz="1600" b="1" dirty="0">
                <a:solidFill>
                  <a:srgbClr val="173965"/>
                </a:solidFill>
                <a:latin typeface="+mn-lt"/>
                <a:ea typeface="Calibri" panose="020F0502020204030204"/>
                <a:cs typeface="Calibri" panose="020F0502020204030204"/>
              </a:rPr>
              <a:t>5. Ocena ryzyka i strategie jego łagodzenia</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Jakie potencjalne ryzyka mogą się pojawić (np. techniczne, finansowe, regulacyjne)?</a:t>
            </a:r>
          </a:p>
          <a:p>
            <a:pPr marL="285750" indent="-285750">
              <a:lnSpc>
                <a:spcPct val="100000"/>
              </a:lnSpc>
              <a:buFont typeface="Wingdings" panose="05000000000000000000" pitchFamily="2" charset="2"/>
              <a:buChar char="q"/>
            </a:pPr>
            <a:r>
              <a:rPr lang="pl" sz="1600" dirty="0">
                <a:solidFill>
                  <a:srgbClr val="173965"/>
                </a:solidFill>
                <a:latin typeface="+mn-lt"/>
                <a:ea typeface="Calibri" panose="020F0502020204030204"/>
                <a:cs typeface="Calibri" panose="020F0502020204030204"/>
              </a:rPr>
              <a:t>Jak zamierzasz stawić czoła tym zagrożeniom?</a:t>
            </a:r>
          </a:p>
          <a:p>
            <a:pPr marL="285750" indent="-285750">
              <a:lnSpc>
                <a:spcPct val="100000"/>
              </a:lnSpc>
              <a:buFont typeface="Wingdings" panose="05000000000000000000" pitchFamily="2" charset="2"/>
              <a:buChar char="q"/>
            </a:pPr>
            <a:endParaRPr lang="en-GB" sz="1600" dirty="0">
              <a:ea typeface="Calibri" panose="020F0502020204030204"/>
              <a:cs typeface="Calibri" panose="020F0502020204030204"/>
            </a:endParaRPr>
          </a:p>
          <a:p>
            <a:pPr marL="0" indent="0">
              <a:lnSpc>
                <a:spcPct val="100000"/>
              </a:lnSpc>
            </a:pPr>
            <a:r>
              <a:rPr lang="pl" sz="1600" dirty="0">
                <a:ea typeface="Calibri" panose="020F0502020204030204"/>
                <a:cs typeface="Calibri" panose="020F0502020204030204"/>
              </a:rPr>
              <a:t>Wypełnij tabelę w arkuszu roboczym dla swojego projektu.</a:t>
            </a:r>
            <a:endParaRPr lang="en-GB" sz="1600" dirty="0">
              <a:solidFill>
                <a:srgbClr val="173965"/>
              </a:solidFill>
              <a:latin typeface="+mn-lt"/>
              <a:ea typeface="Calibri" panose="020F0502020204030204"/>
              <a:cs typeface="Calibri" panose="020F0502020204030204"/>
            </a:endParaRPr>
          </a:p>
        </p:txBody>
      </p:sp>
    </p:spTree>
    <p:extLst>
      <p:ext uri="{BB962C8B-B14F-4D97-AF65-F5344CB8AC3E}">
        <p14:creationId xmlns:p14="http://schemas.microsoft.com/office/powerpoint/2010/main" val="1435681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E7BF0-8611-50CE-A885-7536E7B7BEA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63FCE88-CCCF-3E37-2B4C-E88A46EFFC5F}"/>
              </a:ext>
            </a:extLst>
          </p:cNvPr>
          <p:cNvSpPr>
            <a:spLocks noGrp="1"/>
          </p:cNvSpPr>
          <p:nvPr>
            <p:ph type="body" sz="quarter" idx="16"/>
          </p:nvPr>
        </p:nvSpPr>
        <p:spPr/>
        <p:txBody>
          <a:bodyPr/>
          <a:lstStyle/>
          <a:p>
            <a:r>
              <a:rPr lang="pl" sz="3600" b="1"/>
              <a:t>Krok 2: Użyj narzędzia cyfrowego do opracowania planu działania</a:t>
            </a:r>
          </a:p>
        </p:txBody>
      </p:sp>
      <p:sp>
        <p:nvSpPr>
          <p:cNvPr id="4" name="Text Placeholder 3">
            <a:extLst>
              <a:ext uri="{FF2B5EF4-FFF2-40B4-BE49-F238E27FC236}">
                <a16:creationId xmlns:a16="http://schemas.microsoft.com/office/drawing/2014/main" id="{CB665BAB-45EB-5171-9D62-F0846C80454A}"/>
              </a:ext>
            </a:extLst>
          </p:cNvPr>
          <p:cNvSpPr>
            <a:spLocks noGrp="1"/>
          </p:cNvSpPr>
          <p:nvPr>
            <p:ph type="body" sz="quarter" idx="19"/>
          </p:nvPr>
        </p:nvSpPr>
        <p:spPr>
          <a:xfrm>
            <a:off x="904856" y="2416603"/>
            <a:ext cx="4974649" cy="3781929"/>
          </a:xfrm>
        </p:spPr>
        <p:txBody>
          <a:bodyPr lIns="91440" tIns="45720" rIns="91440" bIns="45720" anchor="t"/>
          <a:lstStyle/>
          <a:p>
            <a:pPr marL="11113" indent="0" algn="l" rtl="0" fontAlgn="base">
              <a:lnSpc>
                <a:spcPct val="100000"/>
              </a:lnSpc>
            </a:pPr>
            <a:r>
              <a:rPr lang="pl" sz="1600" b="0" i="0" u="none" strike="noStrike" dirty="0">
                <a:effectLst/>
                <a:ea typeface="Open Sans"/>
                <a:cs typeface="Calibri"/>
              </a:rPr>
              <a:t>Wybierz odpowiednie </a:t>
            </a:r>
            <a:r>
              <a:rPr lang="pl" sz="1600" b="1" i="0" u="none" strike="noStrike" dirty="0">
                <a:effectLst/>
                <a:ea typeface="Open Sans"/>
                <a:cs typeface="Calibri"/>
              </a:rPr>
              <a:t>narzędzie cyfrowe </a:t>
            </a:r>
            <a:r>
              <a:rPr lang="pl" sz="1600" b="0" i="0" u="none" strike="noStrike" dirty="0">
                <a:effectLst/>
                <a:ea typeface="Open Sans"/>
                <a:cs typeface="Calibri"/>
              </a:rPr>
              <a:t>, takie jak </a:t>
            </a:r>
            <a:r>
              <a:rPr lang="pl" sz="1600" dirty="0">
                <a:ea typeface="Open Sans"/>
                <a:cs typeface="Calibri"/>
              </a:rPr>
              <a:t>Trello, </a:t>
            </a:r>
            <a:r>
              <a:rPr lang="pl" sz="1600" dirty="0" err="1">
                <a:ea typeface="Open Sans"/>
                <a:cs typeface="Calibri"/>
              </a:rPr>
              <a:t>Planbox </a:t>
            </a:r>
            <a:r>
              <a:rPr lang="pl" sz="1600" dirty="0">
                <a:ea typeface="Open Sans"/>
                <a:cs typeface="Calibri"/>
              </a:rPr>
              <a:t>, Planview Split, </a:t>
            </a:r>
            <a:r>
              <a:rPr lang="pl" sz="1600" dirty="0" err="1">
                <a:ea typeface="Open Sans"/>
                <a:cs typeface="Calibri"/>
              </a:rPr>
              <a:t>ClickUp </a:t>
            </a:r>
            <a:r>
              <a:rPr lang="pl" sz="1600" dirty="0">
                <a:ea typeface="Open Sans"/>
                <a:cs typeface="Calibri"/>
              </a:rPr>
              <a:t>, Asana, Monday.com lub edison365, aby ustrukturyzować swój plan.</a:t>
            </a:r>
            <a:endParaRPr lang="en-US" sz="1600" b="0" i="0" dirty="0">
              <a:effectLst/>
              <a:ea typeface="Open Sans"/>
              <a:cs typeface="Calibri"/>
            </a:endParaRPr>
          </a:p>
          <a:p>
            <a:pPr marL="11113" indent="0">
              <a:lnSpc>
                <a:spcPct val="100000"/>
              </a:lnSpc>
            </a:pPr>
            <a:endParaRPr lang="en-GB" sz="1600" dirty="0">
              <a:highlight>
                <a:srgbClr val="FFFF00"/>
              </a:highlight>
            </a:endParaRPr>
          </a:p>
          <a:p>
            <a:pPr marL="11113" indent="0">
              <a:lnSpc>
                <a:spcPct val="100000"/>
              </a:lnSpc>
            </a:pPr>
            <a:r>
              <a:rPr lang="pl" sz="1600" dirty="0"/>
              <a:t>Wykonaj poniższe kroki w wybranym narzędziu:</a:t>
            </a:r>
          </a:p>
          <a:p>
            <a:pPr marL="311150" indent="-300038">
              <a:lnSpc>
                <a:spcPct val="100000"/>
              </a:lnSpc>
              <a:buFont typeface="Wingdings" panose="05000000000000000000" pitchFamily="2" charset="2"/>
              <a:buChar char="q"/>
            </a:pPr>
            <a:r>
              <a:rPr lang="pl" sz="1600" dirty="0"/>
              <a:t>Utwórz miejsce pracy dla swojego planu działania.</a:t>
            </a:r>
          </a:p>
          <a:p>
            <a:pPr marL="311150" indent="-300038">
              <a:lnSpc>
                <a:spcPct val="100000"/>
              </a:lnSpc>
              <a:buFont typeface="Wingdings" panose="05000000000000000000" pitchFamily="2" charset="2"/>
              <a:buChar char="q"/>
            </a:pPr>
            <a:r>
              <a:rPr lang="pl" sz="1600" dirty="0"/>
              <a:t>Podziel uruchomienie na fazy (np. przygotowania, testowanie, wdrożenie).</a:t>
            </a:r>
          </a:p>
          <a:p>
            <a:pPr marL="311150" indent="-300038">
              <a:lnSpc>
                <a:spcPct val="100000"/>
              </a:lnSpc>
              <a:buFont typeface="Wingdings" panose="05000000000000000000" pitchFamily="2" charset="2"/>
              <a:buChar char="q"/>
            </a:pPr>
            <a:r>
              <a:rPr lang="pl" sz="1600" dirty="0"/>
              <a:t>Zdefiniuj zadania.</a:t>
            </a:r>
          </a:p>
          <a:p>
            <a:pPr marL="311150" indent="-300038">
              <a:lnSpc>
                <a:spcPct val="100000"/>
              </a:lnSpc>
              <a:buFont typeface="Wingdings" panose="05000000000000000000" pitchFamily="2" charset="2"/>
              <a:buChar char="q"/>
            </a:pPr>
            <a:r>
              <a:rPr lang="pl" sz="1600" dirty="0"/>
              <a:t>Przypisz obowiązki członkom zespołu.</a:t>
            </a:r>
          </a:p>
          <a:p>
            <a:pPr marL="311150" indent="-300038">
              <a:lnSpc>
                <a:spcPct val="100000"/>
              </a:lnSpc>
              <a:buFont typeface="Wingdings" panose="05000000000000000000" pitchFamily="2" charset="2"/>
              <a:buChar char="q"/>
            </a:pPr>
            <a:r>
              <a:rPr lang="pl" sz="1600" dirty="0"/>
              <a:t>Ustal harmonogram i kluczowe kamienie milowe.</a:t>
            </a:r>
          </a:p>
          <a:p>
            <a:pPr marL="311150" indent="-300038">
              <a:lnSpc>
                <a:spcPct val="100000"/>
              </a:lnSpc>
              <a:buFont typeface="Wingdings" panose="05000000000000000000" pitchFamily="2" charset="2"/>
              <a:buChar char="q"/>
            </a:pPr>
            <a:r>
              <a:rPr lang="pl" sz="1600" dirty="0"/>
              <a:t>Dodaj elementy śledzenia (np. wskaźniki postępu, zarządzanie ryzykiem).</a:t>
            </a:r>
          </a:p>
        </p:txBody>
      </p:sp>
      <p:pic>
        <p:nvPicPr>
          <p:cNvPr id="5" name="Picture 2" descr="Launch Plan Templates and Examples - Reforge">
            <a:extLst>
              <a:ext uri="{FF2B5EF4-FFF2-40B4-BE49-F238E27FC236}">
                <a16:creationId xmlns:a16="http://schemas.microsoft.com/office/drawing/2014/main" id="{4B38CC97-C92F-181A-B401-6869ECCFEF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748628"/>
            <a:ext cx="5542119" cy="3117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0677056" y="5258014"/>
            <a:ext cx="2279207" cy="159385"/>
            <a:chOff x="0" y="0"/>
            <a:chExt cx="4558414" cy="318770"/>
          </a:xfrm>
        </p:grpSpPr>
        <p:sp>
          <p:nvSpPr>
            <p:cNvPr id="3" name="Freeform 3"/>
            <p:cNvSpPr/>
            <p:nvPr/>
          </p:nvSpPr>
          <p:spPr>
            <a:xfrm>
              <a:off x="0" y="0"/>
              <a:ext cx="4558411" cy="318770"/>
            </a:xfrm>
            <a:custGeom>
              <a:avLst/>
              <a:gdLst/>
              <a:ahLst/>
              <a:cxnLst/>
              <a:rect l="l" t="t" r="r" b="b"/>
              <a:pathLst>
                <a:path w="4558411" h="318770">
                  <a:moveTo>
                    <a:pt x="0" y="0"/>
                  </a:moveTo>
                  <a:lnTo>
                    <a:pt x="4558411" y="0"/>
                  </a:lnTo>
                  <a:lnTo>
                    <a:pt x="4558411" y="318770"/>
                  </a:lnTo>
                  <a:lnTo>
                    <a:pt x="0" y="318770"/>
                  </a:lnTo>
                  <a:lnTo>
                    <a:pt x="0" y="0"/>
                  </a:lnTo>
                  <a:close/>
                </a:path>
              </a:pathLst>
            </a:custGeom>
            <a:blipFill>
              <a:blip r:embed="rId3"/>
              <a:stretch>
                <a:fillRect r="-860"/>
              </a:stretch>
            </a:blipFill>
          </p:spPr>
          <p:txBody>
            <a:bodyPr/>
            <a:lstStyle/>
            <a:p>
              <a:endParaRPr lang="pl-PL" sz="1200"/>
            </a:p>
          </p:txBody>
        </p:sp>
      </p:grpSp>
      <p:grpSp>
        <p:nvGrpSpPr>
          <p:cNvPr id="4" name="Group 4"/>
          <p:cNvGrpSpPr>
            <a:grpSpLocks noChangeAspect="1"/>
          </p:cNvGrpSpPr>
          <p:nvPr/>
        </p:nvGrpSpPr>
        <p:grpSpPr>
          <a:xfrm rot="2411056">
            <a:off x="11708660" y="6447290"/>
            <a:ext cx="216001" cy="228226"/>
            <a:chOff x="0" y="0"/>
            <a:chExt cx="432001" cy="456452"/>
          </a:xfrm>
        </p:grpSpPr>
        <p:sp>
          <p:nvSpPr>
            <p:cNvPr id="5" name="Freeform 5"/>
            <p:cNvSpPr/>
            <p:nvPr/>
          </p:nvSpPr>
          <p:spPr>
            <a:xfrm>
              <a:off x="0" y="0"/>
              <a:ext cx="432054" cy="456438"/>
            </a:xfrm>
            <a:custGeom>
              <a:avLst/>
              <a:gdLst/>
              <a:ahLst/>
              <a:cxnLst/>
              <a:rect l="l" t="t" r="r" b="b"/>
              <a:pathLst>
                <a:path w="432054" h="456438">
                  <a:moveTo>
                    <a:pt x="0" y="0"/>
                  </a:moveTo>
                  <a:lnTo>
                    <a:pt x="432054" y="0"/>
                  </a:lnTo>
                  <a:lnTo>
                    <a:pt x="432054" y="456438"/>
                  </a:lnTo>
                  <a:lnTo>
                    <a:pt x="0" y="456438"/>
                  </a:lnTo>
                  <a:lnTo>
                    <a:pt x="0" y="0"/>
                  </a:lnTo>
                  <a:close/>
                </a:path>
              </a:pathLst>
            </a:custGeom>
            <a:blipFill>
              <a:blip r:embed="rId4"/>
              <a:stretch>
                <a:fillRect r="12" b="-54"/>
              </a:stretch>
            </a:blipFill>
          </p:spPr>
          <p:txBody>
            <a:bodyPr/>
            <a:lstStyle/>
            <a:p>
              <a:endParaRPr lang="pl-PL" sz="1200"/>
            </a:p>
          </p:txBody>
        </p:sp>
      </p:grpSp>
      <p:grpSp>
        <p:nvGrpSpPr>
          <p:cNvPr id="6" name="Group 6"/>
          <p:cNvGrpSpPr/>
          <p:nvPr/>
        </p:nvGrpSpPr>
        <p:grpSpPr>
          <a:xfrm>
            <a:off x="-6350" y="9979"/>
            <a:ext cx="4793247" cy="6870700"/>
            <a:chOff x="0" y="0"/>
            <a:chExt cx="9586494" cy="13741400"/>
          </a:xfrm>
        </p:grpSpPr>
        <p:sp>
          <p:nvSpPr>
            <p:cNvPr id="7" name="Freeform 7"/>
            <p:cNvSpPr/>
            <p:nvPr/>
          </p:nvSpPr>
          <p:spPr>
            <a:xfrm>
              <a:off x="12700" y="12700"/>
              <a:ext cx="9561068" cy="13716000"/>
            </a:xfrm>
            <a:custGeom>
              <a:avLst/>
              <a:gdLst/>
              <a:ahLst/>
              <a:cxnLst/>
              <a:rect l="l" t="t" r="r" b="b"/>
              <a:pathLst>
                <a:path w="9561068" h="13716000">
                  <a:moveTo>
                    <a:pt x="0" y="0"/>
                  </a:moveTo>
                  <a:lnTo>
                    <a:pt x="9561068" y="0"/>
                  </a:lnTo>
                  <a:lnTo>
                    <a:pt x="9561068" y="13716000"/>
                  </a:lnTo>
                  <a:lnTo>
                    <a:pt x="0" y="13716000"/>
                  </a:lnTo>
                  <a:close/>
                </a:path>
              </a:pathLst>
            </a:custGeom>
            <a:solidFill>
              <a:srgbClr val="173965"/>
            </a:solidFill>
          </p:spPr>
          <p:txBody>
            <a:bodyPr/>
            <a:lstStyle/>
            <a:p>
              <a:endParaRPr lang="pl-PL" sz="1200"/>
            </a:p>
          </p:txBody>
        </p:sp>
        <p:sp>
          <p:nvSpPr>
            <p:cNvPr id="8" name="Freeform 8"/>
            <p:cNvSpPr/>
            <p:nvPr/>
          </p:nvSpPr>
          <p:spPr>
            <a:xfrm>
              <a:off x="0" y="0"/>
              <a:ext cx="9586468" cy="13741400"/>
            </a:xfrm>
            <a:custGeom>
              <a:avLst/>
              <a:gdLst/>
              <a:ahLst/>
              <a:cxnLst/>
              <a:rect l="l" t="t" r="r" b="b"/>
              <a:pathLst>
                <a:path w="9586468" h="13741400">
                  <a:moveTo>
                    <a:pt x="12700" y="0"/>
                  </a:moveTo>
                  <a:lnTo>
                    <a:pt x="9573768" y="0"/>
                  </a:lnTo>
                  <a:cubicBezTo>
                    <a:pt x="9580753" y="0"/>
                    <a:pt x="9586468" y="5715"/>
                    <a:pt x="9586468" y="12700"/>
                  </a:cubicBezTo>
                  <a:lnTo>
                    <a:pt x="9586468" y="13728700"/>
                  </a:lnTo>
                  <a:cubicBezTo>
                    <a:pt x="9586468" y="13735686"/>
                    <a:pt x="9580753" y="13741400"/>
                    <a:pt x="9573768" y="13741400"/>
                  </a:cubicBezTo>
                  <a:lnTo>
                    <a:pt x="12700" y="13741400"/>
                  </a:lnTo>
                  <a:cubicBezTo>
                    <a:pt x="5715" y="13741400"/>
                    <a:pt x="0" y="13735686"/>
                    <a:pt x="0" y="13728700"/>
                  </a:cubicBezTo>
                  <a:lnTo>
                    <a:pt x="0" y="12700"/>
                  </a:lnTo>
                  <a:cubicBezTo>
                    <a:pt x="0" y="5715"/>
                    <a:pt x="5715" y="0"/>
                    <a:pt x="12700" y="0"/>
                  </a:cubicBezTo>
                  <a:moveTo>
                    <a:pt x="12700" y="25400"/>
                  </a:moveTo>
                  <a:lnTo>
                    <a:pt x="12700" y="12700"/>
                  </a:lnTo>
                  <a:lnTo>
                    <a:pt x="25400" y="12700"/>
                  </a:lnTo>
                  <a:lnTo>
                    <a:pt x="25400" y="13728700"/>
                  </a:lnTo>
                  <a:lnTo>
                    <a:pt x="12700" y="13728700"/>
                  </a:lnTo>
                  <a:lnTo>
                    <a:pt x="12700" y="13716000"/>
                  </a:lnTo>
                  <a:lnTo>
                    <a:pt x="9573768" y="13716000"/>
                  </a:lnTo>
                  <a:lnTo>
                    <a:pt x="9573768" y="13728700"/>
                  </a:lnTo>
                  <a:lnTo>
                    <a:pt x="9561068" y="13728700"/>
                  </a:lnTo>
                  <a:lnTo>
                    <a:pt x="9561068" y="12700"/>
                  </a:lnTo>
                  <a:lnTo>
                    <a:pt x="9573768" y="12700"/>
                  </a:lnTo>
                  <a:lnTo>
                    <a:pt x="9573768" y="25400"/>
                  </a:lnTo>
                  <a:lnTo>
                    <a:pt x="12700" y="25400"/>
                  </a:lnTo>
                  <a:close/>
                </a:path>
              </a:pathLst>
            </a:custGeom>
            <a:solidFill>
              <a:srgbClr val="044E4F"/>
            </a:solidFill>
          </p:spPr>
          <p:txBody>
            <a:bodyPr/>
            <a:lstStyle/>
            <a:p>
              <a:endParaRPr lang="pl-PL" sz="1200"/>
            </a:p>
          </p:txBody>
        </p:sp>
      </p:grpSp>
      <p:sp>
        <p:nvSpPr>
          <p:cNvPr id="9" name="TextBox 9"/>
          <p:cNvSpPr txBox="1"/>
          <p:nvPr/>
        </p:nvSpPr>
        <p:spPr>
          <a:xfrm>
            <a:off x="4942774" y="620398"/>
            <a:ext cx="6440757" cy="1384995"/>
          </a:xfrm>
          <a:prstGeom prst="rect">
            <a:avLst/>
          </a:prstGeom>
        </p:spPr>
        <p:txBody>
          <a:bodyPr lIns="0" tIns="0" rIns="0" bIns="0" rtlCol="0" anchor="t">
            <a:spAutoFit/>
          </a:bodyPr>
          <a:lstStyle/>
          <a:p>
            <a:pPr algn="just">
              <a:lnSpc>
                <a:spcPts val="2663"/>
              </a:lnSpc>
            </a:pPr>
            <a:r>
              <a:rPr lang="en-US" sz="2400" dirty="0" err="1">
                <a:solidFill>
                  <a:srgbClr val="173965"/>
                </a:solidFill>
                <a:latin typeface="Calibri" panose="020F0502020204030204" pitchFamily="34" charset="0"/>
                <a:cs typeface="Calibri" panose="020F0502020204030204" pitchFamily="34" charset="0"/>
                <a:sym typeface="Open Sans"/>
              </a:rPr>
              <a:t>Wszystkie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moduły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rozpoczynają</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się</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slajdem</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a:solidFill>
                  <a:srgbClr val="173965"/>
                </a:solidFill>
                <a:latin typeface="Calibri" panose="020F0502020204030204" pitchFamily="34" charset="0"/>
                <a:cs typeface="Calibri" panose="020F0502020204030204" pitchFamily="34" charset="0"/>
                <a:sym typeface="Open Sans"/>
              </a:rPr>
              <a:t>„</a:t>
            </a:r>
            <a:r>
              <a:rPr lang="en-US" sz="2400" b="1" dirty="0" err="1">
                <a:solidFill>
                  <a:srgbClr val="173965"/>
                </a:solidFill>
                <a:latin typeface="Calibri" panose="020F0502020204030204" pitchFamily="34" charset="0"/>
                <a:cs typeface="Calibri" panose="020F0502020204030204" pitchFamily="34" charset="0"/>
                <a:sym typeface="Open Sans"/>
              </a:rPr>
              <a:t>czego</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się</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spodziewać</a:t>
            </a:r>
            <a:r>
              <a:rPr lang="en-US" sz="2400" b="1" dirty="0">
                <a:solidFill>
                  <a:srgbClr val="173965"/>
                </a:solidFill>
                <a:latin typeface="Calibri" panose="020F0502020204030204" pitchFamily="34" charset="0"/>
                <a:cs typeface="Calibri" panose="020F0502020204030204" pitchFamily="34" charset="0"/>
                <a:sym typeface="Open Sans"/>
              </a:rPr>
              <a:t>”</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który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zawiera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ogólne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informacje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dotyczące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czasu</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trwania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celu</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opisu</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oraz</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oceny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modułu</a:t>
            </a:r>
            <a:r>
              <a:rPr lang="en-US" sz="2400" dirty="0">
                <a:solidFill>
                  <a:srgbClr val="173965"/>
                </a:solidFill>
                <a:latin typeface="Calibri" panose="020F0502020204030204" pitchFamily="34" charset="0"/>
                <a:cs typeface="Calibri" panose="020F0502020204030204" pitchFamily="34" charset="0"/>
                <a:sym typeface="Open Sans"/>
              </a:rPr>
              <a:t>. </a:t>
            </a:r>
          </a:p>
        </p:txBody>
      </p:sp>
      <p:sp>
        <p:nvSpPr>
          <p:cNvPr id="10" name="TextBox 10"/>
          <p:cNvSpPr txBox="1"/>
          <p:nvPr/>
        </p:nvSpPr>
        <p:spPr>
          <a:xfrm>
            <a:off x="3910811" y="241842"/>
            <a:ext cx="1110845" cy="809324"/>
          </a:xfrm>
          <a:prstGeom prst="rect">
            <a:avLst/>
          </a:prstGeom>
        </p:spPr>
        <p:txBody>
          <a:bodyPr lIns="0" tIns="0" rIns="0" bIns="0" rtlCol="0" anchor="t">
            <a:spAutoFit/>
          </a:bodyPr>
          <a:lstStyle/>
          <a:p>
            <a:pPr>
              <a:lnSpc>
                <a:spcPts val="6864"/>
              </a:lnSpc>
            </a:pPr>
            <a:r>
              <a:rPr lang="en-US" sz="4400" b="1">
                <a:solidFill>
                  <a:srgbClr val="FFFFFF"/>
                </a:solidFill>
                <a:latin typeface="Open Sans Bold"/>
                <a:ea typeface="Open Sans Bold"/>
                <a:cs typeface="Open Sans Bold"/>
                <a:sym typeface="Open Sans Bold"/>
              </a:rPr>
              <a:t>01.</a:t>
            </a:r>
          </a:p>
        </p:txBody>
      </p:sp>
      <p:sp>
        <p:nvSpPr>
          <p:cNvPr id="11" name="TextBox 11"/>
          <p:cNvSpPr txBox="1"/>
          <p:nvPr/>
        </p:nvSpPr>
        <p:spPr>
          <a:xfrm>
            <a:off x="4904254" y="2037428"/>
            <a:ext cx="6440757" cy="1038746"/>
          </a:xfrm>
          <a:prstGeom prst="rect">
            <a:avLst/>
          </a:prstGeom>
        </p:spPr>
        <p:txBody>
          <a:bodyPr lIns="0" tIns="0" rIns="0" bIns="0" rtlCol="0" anchor="t">
            <a:spAutoFit/>
          </a:bodyPr>
          <a:lstStyle/>
          <a:p>
            <a:pPr algn="just">
              <a:lnSpc>
                <a:spcPts val="2663"/>
              </a:lnSpc>
            </a:pPr>
            <a:r>
              <a:rPr lang="en-US" sz="2400" dirty="0" err="1">
                <a:solidFill>
                  <a:srgbClr val="173965"/>
                </a:solidFill>
                <a:latin typeface="Calibri" panose="020F0502020204030204" pitchFamily="34" charset="0"/>
                <a:cs typeface="Calibri" panose="020F0502020204030204" pitchFamily="34" charset="0"/>
                <a:sym typeface="Open Sans"/>
              </a:rPr>
              <a:t>Każdy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moduł</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rozpoczyna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się</a:t>
            </a:r>
            <a:r>
              <a:rPr lang="en-US" sz="2400" dirty="0">
                <a:solidFill>
                  <a:srgbClr val="173965"/>
                </a:solidFill>
                <a:latin typeface="Calibri" panose="020F0502020204030204" pitchFamily="34" charset="0"/>
                <a:cs typeface="Calibri" panose="020F0502020204030204" pitchFamily="34" charset="0"/>
                <a:sym typeface="Open Sans"/>
              </a:rPr>
              <a:t> od </a:t>
            </a:r>
            <a:r>
              <a:rPr lang="en-US" sz="2400" b="1" dirty="0" err="1">
                <a:solidFill>
                  <a:srgbClr val="173965"/>
                </a:solidFill>
                <a:latin typeface="Calibri" panose="020F0502020204030204" pitchFamily="34" charset="0"/>
                <a:cs typeface="Calibri" panose="020F0502020204030204" pitchFamily="34" charset="0"/>
                <a:sym typeface="Open Sans"/>
              </a:rPr>
              <a:t>wprowadzenia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które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zawiera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cele</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edukacyjne</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oraz</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prezentację</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tematu</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na</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każdy</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tydzień</a:t>
            </a:r>
            <a:r>
              <a:rPr lang="en-US" sz="2400" dirty="0">
                <a:solidFill>
                  <a:srgbClr val="173965"/>
                </a:solidFill>
                <a:latin typeface="Calibri" panose="020F0502020204030204" pitchFamily="34" charset="0"/>
                <a:cs typeface="Calibri" panose="020F0502020204030204" pitchFamily="34" charset="0"/>
                <a:sym typeface="Open Sans"/>
              </a:rPr>
              <a:t>. </a:t>
            </a:r>
          </a:p>
        </p:txBody>
      </p:sp>
      <p:sp>
        <p:nvSpPr>
          <p:cNvPr id="12" name="TextBox 12"/>
          <p:cNvSpPr txBox="1"/>
          <p:nvPr/>
        </p:nvSpPr>
        <p:spPr>
          <a:xfrm>
            <a:off x="4942774" y="3227457"/>
            <a:ext cx="6440757" cy="692497"/>
          </a:xfrm>
          <a:prstGeom prst="rect">
            <a:avLst/>
          </a:prstGeom>
        </p:spPr>
        <p:txBody>
          <a:bodyPr lIns="0" tIns="0" rIns="0" bIns="0" rtlCol="0" anchor="t">
            <a:spAutoFit/>
          </a:bodyPr>
          <a:lstStyle/>
          <a:p>
            <a:pPr algn="just">
              <a:lnSpc>
                <a:spcPts val="2663"/>
              </a:lnSpc>
            </a:pPr>
            <a:r>
              <a:rPr lang="en-US" sz="2400" dirty="0">
                <a:solidFill>
                  <a:srgbClr val="173965"/>
                </a:solidFill>
                <a:latin typeface="Calibri" panose="020F0502020204030204" pitchFamily="34" charset="0"/>
                <a:cs typeface="Calibri" panose="020F0502020204030204" pitchFamily="34" charset="0"/>
                <a:sym typeface="Open Sans"/>
              </a:rPr>
              <a:t>Co </a:t>
            </a:r>
            <a:r>
              <a:rPr lang="en-US" sz="2400" dirty="0" err="1">
                <a:solidFill>
                  <a:srgbClr val="173965"/>
                </a:solidFill>
                <a:latin typeface="Calibri" panose="020F0502020204030204" pitchFamily="34" charset="0"/>
                <a:cs typeface="Calibri" panose="020F0502020204030204" pitchFamily="34" charset="0"/>
                <a:sym typeface="Open Sans"/>
              </a:rPr>
              <a:t>tydzień</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prezentowane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są</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slajdy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wprowadzające</a:t>
            </a:r>
            <a:r>
              <a:rPr lang="en-US" sz="2400" dirty="0">
                <a:solidFill>
                  <a:srgbClr val="173965"/>
                </a:solidFill>
                <a:latin typeface="Calibri" panose="020F0502020204030204" pitchFamily="34" charset="0"/>
                <a:cs typeface="Calibri" panose="020F0502020204030204" pitchFamily="34" charset="0"/>
                <a:sym typeface="Open Sans"/>
              </a:rPr>
              <a:t> w </a:t>
            </a:r>
            <a:r>
              <a:rPr lang="en-US" sz="2400" b="1" dirty="0" err="1">
                <a:solidFill>
                  <a:srgbClr val="173965"/>
                </a:solidFill>
                <a:latin typeface="Calibri" panose="020F0502020204030204" pitchFamily="34" charset="0"/>
                <a:cs typeface="Calibri" panose="020F0502020204030204" pitchFamily="34" charset="0"/>
                <a:sym typeface="Open Sans"/>
              </a:rPr>
              <a:t>temat</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oraz</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omawiające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kluczowe</a:t>
            </a:r>
            <a:r>
              <a:rPr lang="en-US" sz="2400" b="1"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zagadnienia</a:t>
            </a:r>
            <a:r>
              <a:rPr lang="en-US" sz="2400" dirty="0">
                <a:solidFill>
                  <a:srgbClr val="173965"/>
                </a:solidFill>
                <a:latin typeface="Calibri" panose="020F0502020204030204" pitchFamily="34" charset="0"/>
                <a:cs typeface="Calibri" panose="020F0502020204030204" pitchFamily="34" charset="0"/>
                <a:sym typeface="Open Sans"/>
              </a:rPr>
              <a:t>.</a:t>
            </a:r>
          </a:p>
        </p:txBody>
      </p:sp>
      <p:sp>
        <p:nvSpPr>
          <p:cNvPr id="13" name="TextBox 13"/>
          <p:cNvSpPr txBox="1"/>
          <p:nvPr/>
        </p:nvSpPr>
        <p:spPr>
          <a:xfrm>
            <a:off x="3910811" y="1680060"/>
            <a:ext cx="1110845" cy="809324"/>
          </a:xfrm>
          <a:prstGeom prst="rect">
            <a:avLst/>
          </a:prstGeom>
        </p:spPr>
        <p:txBody>
          <a:bodyPr lIns="0" tIns="0" rIns="0" bIns="0" rtlCol="0" anchor="t">
            <a:spAutoFit/>
          </a:bodyPr>
          <a:lstStyle/>
          <a:p>
            <a:pPr>
              <a:lnSpc>
                <a:spcPts val="6864"/>
              </a:lnSpc>
            </a:pPr>
            <a:r>
              <a:rPr lang="en-US" sz="4400" b="1">
                <a:solidFill>
                  <a:srgbClr val="FFFFFF"/>
                </a:solidFill>
                <a:latin typeface="Open Sans Bold"/>
                <a:ea typeface="Open Sans Bold"/>
                <a:cs typeface="Open Sans Bold"/>
                <a:sym typeface="Open Sans Bold"/>
              </a:rPr>
              <a:t>02.</a:t>
            </a:r>
          </a:p>
        </p:txBody>
      </p:sp>
      <p:sp>
        <p:nvSpPr>
          <p:cNvPr id="14" name="TextBox 14"/>
          <p:cNvSpPr txBox="1"/>
          <p:nvPr/>
        </p:nvSpPr>
        <p:spPr>
          <a:xfrm>
            <a:off x="3933832" y="2858546"/>
            <a:ext cx="1110845" cy="809324"/>
          </a:xfrm>
          <a:prstGeom prst="rect">
            <a:avLst/>
          </a:prstGeom>
        </p:spPr>
        <p:txBody>
          <a:bodyPr lIns="0" tIns="0" rIns="0" bIns="0" rtlCol="0" anchor="t">
            <a:spAutoFit/>
          </a:bodyPr>
          <a:lstStyle/>
          <a:p>
            <a:pPr>
              <a:lnSpc>
                <a:spcPts val="6864"/>
              </a:lnSpc>
            </a:pPr>
            <a:r>
              <a:rPr lang="en-US" sz="4400" b="1">
                <a:solidFill>
                  <a:srgbClr val="FFFFFF"/>
                </a:solidFill>
                <a:latin typeface="Open Sans Bold"/>
                <a:ea typeface="Open Sans Bold"/>
                <a:cs typeface="Open Sans Bold"/>
                <a:sym typeface="Open Sans Bold"/>
              </a:rPr>
              <a:t>03.</a:t>
            </a:r>
          </a:p>
        </p:txBody>
      </p:sp>
      <p:sp>
        <p:nvSpPr>
          <p:cNvPr id="15" name="TextBox 15"/>
          <p:cNvSpPr txBox="1"/>
          <p:nvPr/>
        </p:nvSpPr>
        <p:spPr>
          <a:xfrm>
            <a:off x="4917811" y="4280316"/>
            <a:ext cx="6440757" cy="692497"/>
          </a:xfrm>
          <a:prstGeom prst="rect">
            <a:avLst/>
          </a:prstGeom>
        </p:spPr>
        <p:txBody>
          <a:bodyPr lIns="0" tIns="0" rIns="0" bIns="0" rtlCol="0" anchor="t">
            <a:spAutoFit/>
          </a:bodyPr>
          <a:lstStyle/>
          <a:p>
            <a:pPr algn="just">
              <a:lnSpc>
                <a:spcPts val="2663"/>
              </a:lnSpc>
            </a:pPr>
            <a:r>
              <a:rPr lang="en-US" sz="2400" b="1" dirty="0">
                <a:solidFill>
                  <a:srgbClr val="173965"/>
                </a:solidFill>
                <a:latin typeface="Calibri" panose="020F0502020204030204" pitchFamily="34" charset="0"/>
                <a:cs typeface="Calibri" panose="020F0502020204030204" pitchFamily="34" charset="0"/>
                <a:sym typeface="Open Sans Bold"/>
              </a:rPr>
              <a:t>W </a:t>
            </a:r>
            <a:r>
              <a:rPr lang="en-US" sz="2400" b="1" dirty="0" err="1">
                <a:solidFill>
                  <a:srgbClr val="173965"/>
                </a:solidFill>
                <a:latin typeface="Calibri" panose="020F0502020204030204" pitchFamily="34" charset="0"/>
                <a:cs typeface="Calibri" panose="020F0502020204030204" pitchFamily="34" charset="0"/>
                <a:sym typeface="Open Sans Bold"/>
              </a:rPr>
              <a:t>ramach</a:t>
            </a:r>
            <a:r>
              <a:rPr lang="en-US" sz="2400" b="1" dirty="0">
                <a:solidFill>
                  <a:srgbClr val="173965"/>
                </a:solidFill>
                <a:latin typeface="Calibri" panose="020F0502020204030204" pitchFamily="34" charset="0"/>
                <a:cs typeface="Calibri" panose="020F0502020204030204" pitchFamily="34" charset="0"/>
                <a:sym typeface="Open Sans Bold"/>
              </a:rPr>
              <a:t> </a:t>
            </a:r>
            <a:r>
              <a:rPr lang="en-US" sz="2400" b="1" dirty="0" err="1">
                <a:solidFill>
                  <a:srgbClr val="173965"/>
                </a:solidFill>
                <a:latin typeface="Calibri" panose="020F0502020204030204" pitchFamily="34" charset="0"/>
                <a:cs typeface="Calibri" panose="020F0502020204030204" pitchFamily="34" charset="0"/>
                <a:sym typeface="Open Sans Bold"/>
              </a:rPr>
              <a:t>zajęć</a:t>
            </a:r>
            <a:r>
              <a:rPr lang="en-US" sz="2400" b="1" dirty="0">
                <a:solidFill>
                  <a:srgbClr val="173965"/>
                </a:solidFill>
                <a:latin typeface="Calibri" panose="020F0502020204030204" pitchFamily="34" charset="0"/>
                <a:cs typeface="Calibri" panose="020F0502020204030204" pitchFamily="34" charset="0"/>
                <a:sym typeface="Open Sans Bold"/>
              </a:rPr>
              <a:t> </a:t>
            </a:r>
            <a:r>
              <a:rPr lang="en-US" sz="2400" dirty="0" err="1">
                <a:solidFill>
                  <a:srgbClr val="173965"/>
                </a:solidFill>
                <a:latin typeface="Calibri" panose="020F0502020204030204" pitchFamily="34" charset="0"/>
                <a:cs typeface="Calibri" panose="020F0502020204030204" pitchFamily="34" charset="0"/>
                <a:sym typeface="Open Sans Bold"/>
              </a:rPr>
              <a:t>uczniowie</a:t>
            </a:r>
            <a:r>
              <a:rPr lang="en-US" sz="2400" dirty="0">
                <a:solidFill>
                  <a:srgbClr val="173965"/>
                </a:solidFill>
                <a:latin typeface="Calibri" panose="020F0502020204030204" pitchFamily="34" charset="0"/>
                <a:cs typeface="Calibri" panose="020F0502020204030204" pitchFamily="34" charset="0"/>
                <a:sym typeface="Open Sans Bold"/>
              </a:rPr>
              <a:t> co </a:t>
            </a:r>
            <a:r>
              <a:rPr lang="en-US" sz="2400" dirty="0" err="1">
                <a:solidFill>
                  <a:srgbClr val="173965"/>
                </a:solidFill>
                <a:latin typeface="Calibri" panose="020F0502020204030204" pitchFamily="34" charset="0"/>
                <a:cs typeface="Calibri" panose="020F0502020204030204" pitchFamily="34" charset="0"/>
                <a:sym typeface="Open Sans Bold"/>
              </a:rPr>
              <a:t>tydzień</a:t>
            </a:r>
            <a:r>
              <a:rPr lang="en-US" sz="2400" dirty="0">
                <a:solidFill>
                  <a:srgbClr val="173965"/>
                </a:solidFill>
                <a:latin typeface="Calibri" panose="020F0502020204030204" pitchFamily="34" charset="0"/>
                <a:cs typeface="Calibri" panose="020F0502020204030204" pitchFamily="34" charset="0"/>
                <a:sym typeface="Open Sans Bold"/>
              </a:rPr>
              <a:t> </a:t>
            </a:r>
            <a:r>
              <a:rPr lang="en-US" sz="2400" dirty="0" err="1">
                <a:solidFill>
                  <a:srgbClr val="173965"/>
                </a:solidFill>
                <a:latin typeface="Calibri" panose="020F0502020204030204" pitchFamily="34" charset="0"/>
                <a:cs typeface="Calibri" panose="020F0502020204030204" pitchFamily="34" charset="0"/>
                <a:sym typeface="Open Sans Bold"/>
              </a:rPr>
              <a:t>otrzymują</a:t>
            </a:r>
            <a:r>
              <a:rPr lang="en-US" sz="2400" dirty="0">
                <a:solidFill>
                  <a:srgbClr val="173965"/>
                </a:solidFill>
                <a:latin typeface="Calibri" panose="020F0502020204030204" pitchFamily="34" charset="0"/>
                <a:cs typeface="Calibri" panose="020F0502020204030204" pitchFamily="34" charset="0"/>
                <a:sym typeface="Open Sans Bold"/>
              </a:rPr>
              <a:t> </a:t>
            </a:r>
            <a:r>
              <a:rPr lang="en-US" sz="2400" dirty="0" err="1">
                <a:solidFill>
                  <a:srgbClr val="173965"/>
                </a:solidFill>
                <a:latin typeface="Calibri" panose="020F0502020204030204" pitchFamily="34" charset="0"/>
                <a:cs typeface="Calibri" panose="020F0502020204030204" pitchFamily="34" charset="0"/>
                <a:sym typeface="Open Sans Bold"/>
              </a:rPr>
              <a:t>odpowiednie</a:t>
            </a:r>
            <a:r>
              <a:rPr lang="en-US" sz="2400" dirty="0">
                <a:solidFill>
                  <a:srgbClr val="173965"/>
                </a:solidFill>
                <a:latin typeface="Calibri" panose="020F0502020204030204" pitchFamily="34" charset="0"/>
                <a:cs typeface="Calibri" panose="020F0502020204030204" pitchFamily="34" charset="0"/>
                <a:sym typeface="Open Sans Bold"/>
              </a:rPr>
              <a:t> </a:t>
            </a:r>
            <a:r>
              <a:rPr lang="en-US" sz="2400" b="1" dirty="0" err="1">
                <a:solidFill>
                  <a:srgbClr val="173965"/>
                </a:solidFill>
                <a:latin typeface="Calibri" panose="020F0502020204030204" pitchFamily="34" charset="0"/>
                <a:cs typeface="Calibri" panose="020F0502020204030204" pitchFamily="34" charset="0"/>
                <a:sym typeface="Open Sans Bold"/>
              </a:rPr>
              <a:t>instrukcje</a:t>
            </a:r>
            <a:r>
              <a:rPr lang="en-US" sz="2400" dirty="0">
                <a:solidFill>
                  <a:srgbClr val="173965"/>
                </a:solidFill>
                <a:latin typeface="Calibri" panose="020F0502020204030204" pitchFamily="34" charset="0"/>
                <a:cs typeface="Calibri" panose="020F0502020204030204" pitchFamily="34" charset="0"/>
                <a:sym typeface="Open Sans Bold"/>
              </a:rPr>
              <a:t> </a:t>
            </a:r>
            <a:r>
              <a:rPr lang="en-US" sz="2400" dirty="0" err="1">
                <a:solidFill>
                  <a:srgbClr val="173965"/>
                </a:solidFill>
                <a:latin typeface="Calibri" panose="020F0502020204030204" pitchFamily="34" charset="0"/>
                <a:cs typeface="Calibri" panose="020F0502020204030204" pitchFamily="34" charset="0"/>
                <a:sym typeface="Open Sans Bold"/>
              </a:rPr>
              <a:t>oraz</a:t>
            </a:r>
            <a:r>
              <a:rPr lang="en-US" sz="2400" dirty="0">
                <a:solidFill>
                  <a:srgbClr val="173965"/>
                </a:solidFill>
                <a:latin typeface="Calibri" panose="020F0502020204030204" pitchFamily="34" charset="0"/>
                <a:cs typeface="Calibri" panose="020F0502020204030204" pitchFamily="34" charset="0"/>
                <a:sym typeface="Open Sans Bold"/>
              </a:rPr>
              <a:t> </a:t>
            </a:r>
            <a:r>
              <a:rPr lang="en-US" sz="2400" dirty="0" err="1">
                <a:solidFill>
                  <a:srgbClr val="173965"/>
                </a:solidFill>
                <a:latin typeface="Calibri" panose="020F0502020204030204" pitchFamily="34" charset="0"/>
                <a:cs typeface="Calibri" panose="020F0502020204030204" pitchFamily="34" charset="0"/>
                <a:sym typeface="Open Sans Bold"/>
              </a:rPr>
              <a:t>ćwiczenia</a:t>
            </a:r>
            <a:r>
              <a:rPr lang="en-US" sz="2400" dirty="0">
                <a:solidFill>
                  <a:srgbClr val="173965"/>
                </a:solidFill>
                <a:latin typeface="Calibri" panose="020F0502020204030204" pitchFamily="34" charset="0"/>
                <a:cs typeface="Calibri" panose="020F0502020204030204" pitchFamily="34" charset="0"/>
                <a:sym typeface="Open Sans Bold"/>
              </a:rPr>
              <a:t>. </a:t>
            </a:r>
          </a:p>
        </p:txBody>
      </p:sp>
      <p:sp>
        <p:nvSpPr>
          <p:cNvPr id="16" name="TextBox 16"/>
          <p:cNvSpPr txBox="1"/>
          <p:nvPr/>
        </p:nvSpPr>
        <p:spPr>
          <a:xfrm>
            <a:off x="3910811" y="4074378"/>
            <a:ext cx="1110845" cy="809324"/>
          </a:xfrm>
          <a:prstGeom prst="rect">
            <a:avLst/>
          </a:prstGeom>
        </p:spPr>
        <p:txBody>
          <a:bodyPr lIns="0" tIns="0" rIns="0" bIns="0" rtlCol="0" anchor="t">
            <a:spAutoFit/>
          </a:bodyPr>
          <a:lstStyle/>
          <a:p>
            <a:pPr>
              <a:lnSpc>
                <a:spcPts val="6864"/>
              </a:lnSpc>
            </a:pPr>
            <a:r>
              <a:rPr lang="en-US" sz="4400" b="1">
                <a:solidFill>
                  <a:srgbClr val="FFFFFF"/>
                </a:solidFill>
                <a:latin typeface="Open Sans Bold"/>
                <a:ea typeface="Open Sans Bold"/>
                <a:cs typeface="Open Sans Bold"/>
                <a:sym typeface="Open Sans Bold"/>
              </a:rPr>
              <a:t>04.</a:t>
            </a:r>
          </a:p>
        </p:txBody>
      </p:sp>
      <p:sp>
        <p:nvSpPr>
          <p:cNvPr id="17" name="TextBox 17"/>
          <p:cNvSpPr txBox="1"/>
          <p:nvPr/>
        </p:nvSpPr>
        <p:spPr>
          <a:xfrm>
            <a:off x="4942774" y="5401346"/>
            <a:ext cx="6440757" cy="1038746"/>
          </a:xfrm>
          <a:prstGeom prst="rect">
            <a:avLst/>
          </a:prstGeom>
        </p:spPr>
        <p:txBody>
          <a:bodyPr lIns="0" tIns="0" rIns="0" bIns="0" rtlCol="0" anchor="t">
            <a:spAutoFit/>
          </a:bodyPr>
          <a:lstStyle/>
          <a:p>
            <a:pPr algn="just">
              <a:lnSpc>
                <a:spcPts val="2663"/>
              </a:lnSpc>
            </a:pPr>
            <a:r>
              <a:rPr lang="en-US" sz="2400" dirty="0">
                <a:solidFill>
                  <a:srgbClr val="173965"/>
                </a:solidFill>
                <a:latin typeface="Calibri" panose="020F0502020204030204" pitchFamily="34" charset="0"/>
                <a:cs typeface="Calibri" panose="020F0502020204030204" pitchFamily="34" charset="0"/>
                <a:sym typeface="Open Sans"/>
              </a:rPr>
              <a:t>W </a:t>
            </a:r>
            <a:r>
              <a:rPr lang="en-US" sz="2400" dirty="0" err="1">
                <a:solidFill>
                  <a:srgbClr val="173965"/>
                </a:solidFill>
                <a:latin typeface="Calibri" panose="020F0502020204030204" pitchFamily="34" charset="0"/>
                <a:cs typeface="Calibri" panose="020F0502020204030204" pitchFamily="34" charset="0"/>
                <a:sym typeface="Open Sans"/>
              </a:rPr>
              <a:t>odpowiednich</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przypadkach</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zamieszczane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są</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również</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instrukcje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dotyczące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oceny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b="1" dirty="0" err="1">
                <a:solidFill>
                  <a:srgbClr val="173965"/>
                </a:solidFill>
                <a:latin typeface="Calibri" panose="020F0502020204030204" pitchFamily="34" charset="0"/>
                <a:cs typeface="Calibri" panose="020F0502020204030204" pitchFamily="34" charset="0"/>
                <a:sym typeface="Open Sans"/>
              </a:rPr>
              <a:t>kończące</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materiały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na</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dany</a:t>
            </a:r>
            <a:r>
              <a:rPr lang="en-US" sz="2400" dirty="0">
                <a:solidFill>
                  <a:srgbClr val="173965"/>
                </a:solidFill>
                <a:latin typeface="Calibri" panose="020F0502020204030204" pitchFamily="34" charset="0"/>
                <a:cs typeface="Calibri" panose="020F0502020204030204" pitchFamily="34" charset="0"/>
                <a:sym typeface="Open Sans"/>
              </a:rPr>
              <a:t> </a:t>
            </a:r>
            <a:r>
              <a:rPr lang="en-US" sz="2400" dirty="0" err="1">
                <a:solidFill>
                  <a:srgbClr val="173965"/>
                </a:solidFill>
                <a:latin typeface="Calibri" panose="020F0502020204030204" pitchFamily="34" charset="0"/>
                <a:cs typeface="Calibri" panose="020F0502020204030204" pitchFamily="34" charset="0"/>
                <a:sym typeface="Open Sans"/>
              </a:rPr>
              <a:t>tydzień</a:t>
            </a:r>
            <a:r>
              <a:rPr lang="en-US" sz="2400" dirty="0">
                <a:solidFill>
                  <a:srgbClr val="173965"/>
                </a:solidFill>
                <a:latin typeface="Calibri" panose="020F0502020204030204" pitchFamily="34" charset="0"/>
                <a:cs typeface="Calibri" panose="020F0502020204030204" pitchFamily="34" charset="0"/>
                <a:sym typeface="Open Sans"/>
              </a:rPr>
              <a:t>.</a:t>
            </a:r>
          </a:p>
        </p:txBody>
      </p:sp>
      <p:sp>
        <p:nvSpPr>
          <p:cNvPr id="18" name="TextBox 18"/>
          <p:cNvSpPr txBox="1"/>
          <p:nvPr/>
        </p:nvSpPr>
        <p:spPr>
          <a:xfrm>
            <a:off x="3933832" y="5259032"/>
            <a:ext cx="1110845" cy="809324"/>
          </a:xfrm>
          <a:prstGeom prst="rect">
            <a:avLst/>
          </a:prstGeom>
        </p:spPr>
        <p:txBody>
          <a:bodyPr lIns="0" tIns="0" rIns="0" bIns="0" rtlCol="0" anchor="t">
            <a:spAutoFit/>
          </a:bodyPr>
          <a:lstStyle/>
          <a:p>
            <a:pPr>
              <a:lnSpc>
                <a:spcPts val="6864"/>
              </a:lnSpc>
            </a:pPr>
            <a:r>
              <a:rPr lang="en-US" sz="4400" b="1">
                <a:solidFill>
                  <a:srgbClr val="FFFFFF"/>
                </a:solidFill>
                <a:latin typeface="Open Sans Bold"/>
                <a:ea typeface="Open Sans Bold"/>
                <a:cs typeface="Open Sans Bold"/>
                <a:sym typeface="Open Sans Bold"/>
              </a:rPr>
              <a:t>05.</a:t>
            </a:r>
          </a:p>
        </p:txBody>
      </p:sp>
      <p:grpSp>
        <p:nvGrpSpPr>
          <p:cNvPr id="19" name="Group 19"/>
          <p:cNvGrpSpPr>
            <a:grpSpLocks noChangeAspect="1"/>
          </p:cNvGrpSpPr>
          <p:nvPr/>
        </p:nvGrpSpPr>
        <p:grpSpPr>
          <a:xfrm>
            <a:off x="0" y="22927"/>
            <a:ext cx="3570477" cy="6858000"/>
            <a:chOff x="0" y="0"/>
            <a:chExt cx="7140954" cy="13716000"/>
          </a:xfrm>
        </p:grpSpPr>
        <p:sp>
          <p:nvSpPr>
            <p:cNvPr id="20" name="Freeform 20" descr="Stos karteczek samoprzylepnych  Opis wygenerowany automatycznie"/>
            <p:cNvSpPr/>
            <p:nvPr/>
          </p:nvSpPr>
          <p:spPr>
            <a:xfrm>
              <a:off x="0" y="0"/>
              <a:ext cx="7140956" cy="13716000"/>
            </a:xfrm>
            <a:custGeom>
              <a:avLst/>
              <a:gdLst/>
              <a:ahLst/>
              <a:cxnLst/>
              <a:rect l="l" t="t" r="r" b="b"/>
              <a:pathLst>
                <a:path w="7140956" h="13716000">
                  <a:moveTo>
                    <a:pt x="0" y="0"/>
                  </a:moveTo>
                  <a:lnTo>
                    <a:pt x="7140956" y="0"/>
                  </a:lnTo>
                  <a:lnTo>
                    <a:pt x="7140956" y="13716000"/>
                  </a:lnTo>
                  <a:lnTo>
                    <a:pt x="0" y="13716000"/>
                  </a:lnTo>
                  <a:lnTo>
                    <a:pt x="0" y="0"/>
                  </a:lnTo>
                  <a:close/>
                </a:path>
              </a:pathLst>
            </a:custGeom>
            <a:blipFill>
              <a:blip r:embed="rId5"/>
              <a:stretch>
                <a:fillRect b="-32"/>
              </a:stretch>
            </a:blipFill>
          </p:spPr>
          <p:txBody>
            <a:bodyPr/>
            <a:lstStyle/>
            <a:p>
              <a:endParaRPr lang="pl-PL" sz="1200"/>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F47D0-80D0-D3C2-DD37-1A02E7337D3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FF53087-2FB1-2142-91F0-352298FB1DA7}"/>
              </a:ext>
            </a:extLst>
          </p:cNvPr>
          <p:cNvSpPr>
            <a:spLocks noGrp="1"/>
          </p:cNvSpPr>
          <p:nvPr>
            <p:ph type="body" sz="quarter" idx="16"/>
          </p:nvPr>
        </p:nvSpPr>
        <p:spPr/>
        <p:txBody>
          <a:bodyPr/>
          <a:lstStyle/>
          <a:p>
            <a:r>
              <a:rPr lang="pl" sz="3600" b="1" dirty="0"/>
              <a:t>Sfinalizuj swój plan i pytania do refleksji</a:t>
            </a:r>
          </a:p>
        </p:txBody>
      </p:sp>
      <p:sp>
        <p:nvSpPr>
          <p:cNvPr id="4" name="Text Placeholder 3">
            <a:extLst>
              <a:ext uri="{FF2B5EF4-FFF2-40B4-BE49-F238E27FC236}">
                <a16:creationId xmlns:a16="http://schemas.microsoft.com/office/drawing/2014/main" id="{E5D84FEF-81F5-7CEE-8495-70338BD554BE}"/>
              </a:ext>
            </a:extLst>
          </p:cNvPr>
          <p:cNvSpPr>
            <a:spLocks noGrp="1"/>
          </p:cNvSpPr>
          <p:nvPr>
            <p:ph type="body" sz="quarter" idx="19"/>
          </p:nvPr>
        </p:nvSpPr>
        <p:spPr>
          <a:xfrm>
            <a:off x="904856" y="2249177"/>
            <a:ext cx="8935830" cy="3781929"/>
          </a:xfrm>
        </p:spPr>
        <p:txBody>
          <a:bodyPr lIns="91440" tIns="45720" rIns="91440" bIns="45720" anchor="t"/>
          <a:lstStyle/>
          <a:p>
            <a:pPr marL="0" indent="0"/>
            <a:r>
              <a:rPr lang="pl" sz="1600" b="1" dirty="0">
                <a:ea typeface="Open Sans"/>
                <a:cs typeface="Calibri"/>
              </a:rPr>
              <a:t>Sfinalizuj swój plan</a:t>
            </a:r>
          </a:p>
          <a:p>
            <a:pPr marL="285750" indent="-285750">
              <a:buFont typeface="Wingdings" panose="05000000000000000000" pitchFamily="2" charset="2"/>
              <a:buChar char="q"/>
            </a:pPr>
            <a:r>
              <a:rPr lang="pl" sz="1600" dirty="0">
                <a:ea typeface="Open Sans"/>
                <a:cs typeface="Calibri"/>
              </a:rPr>
              <a:t>Przygotuj krótkie podsumowanie swojego planu działania, korzystając z wybranego narzędzia.</a:t>
            </a:r>
          </a:p>
          <a:p>
            <a:pPr marL="285750" indent="-285750">
              <a:buFont typeface="Wingdings" panose="05000000000000000000" pitchFamily="2" charset="2"/>
              <a:buChar char="q"/>
            </a:pPr>
            <a:r>
              <a:rPr lang="pl" sz="1600" dirty="0"/>
              <a:t>Pokaż, w jaki sposób narzędzie cyfrowe wspiera proces komercjalizacji.</a:t>
            </a:r>
          </a:p>
          <a:p>
            <a:pPr marL="285750" indent="-285750">
              <a:buFont typeface="Wingdings" panose="05000000000000000000" pitchFamily="2" charset="2"/>
              <a:buChar char="q"/>
            </a:pPr>
            <a:r>
              <a:rPr lang="pl" sz="1600" dirty="0"/>
              <a:t>Zapewnij zgodność z priorytetami zrównoważonego rozwoju i Celami Zrównoważonego Rozwoju.</a:t>
            </a:r>
          </a:p>
          <a:p>
            <a:pPr marL="285750" indent="-285750">
              <a:buFont typeface="Wingdings" panose="05000000000000000000" pitchFamily="2" charset="2"/>
              <a:buChar char="q"/>
            </a:pPr>
            <a:r>
              <a:rPr lang="pl" sz="1600" dirty="0">
                <a:ea typeface="Open Sans"/>
                <a:cs typeface="Calibri"/>
              </a:rPr>
              <a:t>Przygotuj się do zaprezentowania swojego planu na zajęciach w trakcie następnych zajęć.</a:t>
            </a:r>
          </a:p>
          <a:p>
            <a:pPr marL="285750" indent="-285750">
              <a:buFont typeface="Arial" panose="020B0604020202020204" pitchFamily="34" charset="0"/>
              <a:buChar char="•"/>
            </a:pPr>
            <a:endParaRPr lang="en-GB" sz="1600" dirty="0">
              <a:highlight>
                <a:srgbClr val="FFFF00"/>
              </a:highlight>
            </a:endParaRPr>
          </a:p>
          <a:p>
            <a:pPr marL="0" indent="0"/>
            <a:r>
              <a:rPr lang="pl" sz="1600" b="1" dirty="0"/>
              <a:t>Pytania do refleksji</a:t>
            </a:r>
          </a:p>
          <a:p>
            <a:pPr marL="285750" indent="-285750">
              <a:buFont typeface="Wingdings" panose="05000000000000000000" pitchFamily="2" charset="2"/>
              <a:buChar char="q"/>
            </a:pPr>
            <a:r>
              <a:rPr lang="pl" sz="1600" dirty="0"/>
              <a:t>W jaki sposób Twój plan zapewnia płynne wdrożenie rozwiązania?</a:t>
            </a:r>
          </a:p>
          <a:p>
            <a:pPr marL="285750" indent="-285750">
              <a:buFont typeface="Wingdings" panose="05000000000000000000" pitchFamily="2" charset="2"/>
              <a:buChar char="q"/>
            </a:pPr>
            <a:r>
              <a:rPr lang="pl" sz="1600" dirty="0"/>
              <a:t>Jakie wyzwania mogą pojawić się podczas komercjalizacji?</a:t>
            </a:r>
          </a:p>
          <a:p>
            <a:pPr marL="285750" indent="-285750">
              <a:buFont typeface="Wingdings" panose="05000000000000000000" pitchFamily="2" charset="2"/>
              <a:buChar char="q"/>
            </a:pPr>
            <a:r>
              <a:rPr lang="pl" sz="1600" dirty="0"/>
              <a:t>W jaki sposób narzędzie cyfrowe usprawnia planowanie i realizację?</a:t>
            </a:r>
          </a:p>
        </p:txBody>
      </p:sp>
    </p:spTree>
    <p:extLst>
      <p:ext uri="{BB962C8B-B14F-4D97-AF65-F5344CB8AC3E}">
        <p14:creationId xmlns:p14="http://schemas.microsoft.com/office/powerpoint/2010/main" val="869463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14</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a:t>PREZENTACJE KOŃCOWE I DYSKUSJE</a:t>
            </a:r>
          </a:p>
        </p:txBody>
      </p:sp>
    </p:spTree>
    <p:extLst>
      <p:ext uri="{BB962C8B-B14F-4D97-AF65-F5344CB8AC3E}">
        <p14:creationId xmlns:p14="http://schemas.microsoft.com/office/powerpoint/2010/main" val="3521630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383B3B-68DF-92D1-3C49-06776337C23C}"/>
              </a:ext>
            </a:extLst>
          </p:cNvPr>
          <p:cNvSpPr>
            <a:spLocks noGrp="1"/>
          </p:cNvSpPr>
          <p:nvPr>
            <p:ph type="body" sz="quarter" idx="18"/>
          </p:nvPr>
        </p:nvSpPr>
        <p:spPr>
          <a:xfrm>
            <a:off x="701136" y="1878227"/>
            <a:ext cx="4867011" cy="4111797"/>
          </a:xfrm>
        </p:spPr>
        <p:txBody>
          <a:bodyPr/>
          <a:lstStyle/>
          <a:p>
            <a:pPr marL="9525" indent="-9525"/>
            <a:r>
              <a:rPr lang="pl" sz="2400" dirty="0">
                <a:ea typeface="Calibri"/>
                <a:cs typeface="Calibri"/>
              </a:rPr>
              <a:t>Ustrukturyzowana i konstruktywna informacja zwrotna od kolegów, skupiająca się na przejrzystości, wykonalności, innowacyjności, zrównoważonym rozwoju, procesie zarządzania innowacjami i wykorzystaniu narzędzi cyfrowych.</a:t>
            </a:r>
          </a:p>
          <a:p>
            <a:pPr marL="9525" indent="-9525"/>
            <a:endParaRPr lang="en-US" sz="2400" dirty="0">
              <a:ea typeface="Calibri"/>
              <a:cs typeface="Calibri"/>
            </a:endParaRPr>
          </a:p>
          <a:p>
            <a:pPr marL="9525" indent="-9525"/>
            <a:r>
              <a:rPr lang="pl" sz="2400" dirty="0">
                <a:ea typeface="Calibri"/>
                <a:cs typeface="Calibri"/>
              </a:rPr>
              <a:t>Każda grupa powinna ocenić co najmniej dwie inne prezentacje, korzystając z szablonu dostępnego w arkuszu.</a:t>
            </a:r>
          </a:p>
          <a:p>
            <a:pPr marL="9525" indent="-9525"/>
            <a:endParaRPr lang="en-US" sz="2400" dirty="0">
              <a:ea typeface="Calibri"/>
              <a:cs typeface="Calibri"/>
            </a:endParaRPr>
          </a:p>
          <a:p>
            <a:endParaRPr lang="en-GB" dirty="0"/>
          </a:p>
        </p:txBody>
      </p:sp>
      <p:sp>
        <p:nvSpPr>
          <p:cNvPr id="3" name="Text Placeholder 2">
            <a:extLst>
              <a:ext uri="{FF2B5EF4-FFF2-40B4-BE49-F238E27FC236}">
                <a16:creationId xmlns:a16="http://schemas.microsoft.com/office/drawing/2014/main" id="{E6431C77-655A-4F6C-DB55-B331647CB94F}"/>
              </a:ext>
            </a:extLst>
          </p:cNvPr>
          <p:cNvSpPr>
            <a:spLocks noGrp="1"/>
          </p:cNvSpPr>
          <p:nvPr>
            <p:ph type="body" sz="quarter" idx="16"/>
          </p:nvPr>
        </p:nvSpPr>
        <p:spPr/>
        <p:txBody>
          <a:bodyPr/>
          <a:lstStyle/>
          <a:p>
            <a:r>
              <a:rPr lang="pl"/>
              <a:t>OPINIE RÓWIEŚNIKÓW</a:t>
            </a:r>
          </a:p>
        </p:txBody>
      </p:sp>
      <p:pic>
        <p:nvPicPr>
          <p:cNvPr id="6" name="Picture Placeholder 5" descr="A hand holding a pen&#10;&#10;Description automatically generated">
            <a:extLst>
              <a:ext uri="{FF2B5EF4-FFF2-40B4-BE49-F238E27FC236}">
                <a16:creationId xmlns:a16="http://schemas.microsoft.com/office/drawing/2014/main" id="{E6FD4D46-E491-73D9-8964-8127691D3513}"/>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01144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F2323-5A06-C4D2-9418-A55F3610EEB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C1C57D-D53F-B5F1-736A-A13665EE83AB}"/>
              </a:ext>
            </a:extLst>
          </p:cNvPr>
          <p:cNvSpPr>
            <a:spLocks noGrp="1"/>
          </p:cNvSpPr>
          <p:nvPr>
            <p:ph type="body" sz="quarter" idx="16"/>
          </p:nvPr>
        </p:nvSpPr>
        <p:spPr/>
        <p:txBody>
          <a:bodyPr/>
          <a:lstStyle/>
          <a:p>
            <a:r>
              <a:rPr lang="pl" dirty="0"/>
              <a:t>KRYTERIA OCENY</a:t>
            </a:r>
          </a:p>
        </p:txBody>
      </p:sp>
      <p:sp>
        <p:nvSpPr>
          <p:cNvPr id="3" name="Text Placeholder 2">
            <a:extLst>
              <a:ext uri="{FF2B5EF4-FFF2-40B4-BE49-F238E27FC236}">
                <a16:creationId xmlns:a16="http://schemas.microsoft.com/office/drawing/2014/main" id="{1DCBBA86-BCCA-2508-C0EA-E9E1BB684993}"/>
              </a:ext>
            </a:extLst>
          </p:cNvPr>
          <p:cNvSpPr>
            <a:spLocks noGrp="1"/>
          </p:cNvSpPr>
          <p:nvPr>
            <p:ph type="body" sz="quarter" idx="19"/>
          </p:nvPr>
        </p:nvSpPr>
        <p:spPr>
          <a:xfrm>
            <a:off x="298580" y="2090431"/>
            <a:ext cx="11476653" cy="3940675"/>
          </a:xfrm>
        </p:spPr>
        <p:txBody>
          <a:bodyPr lIns="91440" tIns="45720" rIns="91440" bIns="45720" anchor="t"/>
          <a:lstStyle/>
          <a:p>
            <a:r>
              <a:rPr lang="pl" sz="1600" dirty="0"/>
              <a:t>Wykorzystaj przedstawione kryteria i tabelę w arkuszu roboczym, aby przekazać konstruktywną opinię na temat prezentacji kolegów:</a:t>
            </a:r>
            <a:endParaRPr lang="en-US" sz="1600" dirty="0">
              <a:ea typeface="Calibri"/>
              <a:cs typeface="Calibri"/>
            </a:endParaRPr>
          </a:p>
          <a:p>
            <a:endParaRPr lang="en-US" sz="1100" dirty="0">
              <a:ea typeface="Calibri"/>
              <a:cs typeface="Calibri"/>
            </a:endParaRPr>
          </a:p>
        </p:txBody>
      </p:sp>
      <p:cxnSp>
        <p:nvCxnSpPr>
          <p:cNvPr id="10" name="Gerade Verbindung mit Pfeil 9">
            <a:extLst>
              <a:ext uri="{FF2B5EF4-FFF2-40B4-BE49-F238E27FC236}">
                <a16:creationId xmlns:a16="http://schemas.microsoft.com/office/drawing/2014/main" id="{272DB060-365D-4C21-4117-2005B49A5333}"/>
              </a:ext>
            </a:extLst>
          </p:cNvPr>
          <p:cNvCxnSpPr>
            <a:cxnSpLocks/>
          </p:cNvCxnSpPr>
          <p:nvPr/>
        </p:nvCxnSpPr>
        <p:spPr>
          <a:xfrm>
            <a:off x="7419372" y="4769544"/>
            <a:ext cx="706586" cy="0"/>
          </a:xfrm>
          <a:prstGeom prst="straightConnector1">
            <a:avLst/>
          </a:prstGeom>
          <a:ln w="76200">
            <a:solidFill>
              <a:srgbClr val="8652A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elle 11">
            <a:extLst>
              <a:ext uri="{FF2B5EF4-FFF2-40B4-BE49-F238E27FC236}">
                <a16:creationId xmlns:a16="http://schemas.microsoft.com/office/drawing/2014/main" id="{CF065360-A5C5-17DE-0F44-9D60F21EB69A}"/>
              </a:ext>
            </a:extLst>
          </p:cNvPr>
          <p:cNvGraphicFramePr>
            <a:graphicFrameLocks noGrp="1"/>
          </p:cNvGraphicFramePr>
          <p:nvPr>
            <p:extLst>
              <p:ext uri="{D42A27DB-BD31-4B8C-83A1-F6EECF244321}">
                <p14:modId xmlns:p14="http://schemas.microsoft.com/office/powerpoint/2010/main" val="3992944432"/>
              </p:ext>
            </p:extLst>
          </p:nvPr>
        </p:nvGraphicFramePr>
        <p:xfrm>
          <a:off x="497712" y="2818824"/>
          <a:ext cx="6921660" cy="3708400"/>
        </p:xfrm>
        <a:graphic>
          <a:graphicData uri="http://schemas.openxmlformats.org/drawingml/2006/table">
            <a:tbl>
              <a:tblPr firstRow="1" bandRow="1">
                <a:tableStyleId>{8799B23B-EC83-4686-B30A-512413B5E67A}</a:tableStyleId>
              </a:tblPr>
              <a:tblGrid>
                <a:gridCol w="1001725">
                  <a:extLst>
                    <a:ext uri="{9D8B030D-6E8A-4147-A177-3AD203B41FA5}">
                      <a16:colId xmlns:a16="http://schemas.microsoft.com/office/drawing/2014/main" val="1833162277"/>
                    </a:ext>
                  </a:extLst>
                </a:gridCol>
                <a:gridCol w="1183987">
                  <a:extLst>
                    <a:ext uri="{9D8B030D-6E8A-4147-A177-3AD203B41FA5}">
                      <a16:colId xmlns:a16="http://schemas.microsoft.com/office/drawing/2014/main" val="2334726549"/>
                    </a:ext>
                  </a:extLst>
                </a:gridCol>
                <a:gridCol w="1183987">
                  <a:extLst>
                    <a:ext uri="{9D8B030D-6E8A-4147-A177-3AD203B41FA5}">
                      <a16:colId xmlns:a16="http://schemas.microsoft.com/office/drawing/2014/main" val="2750898573"/>
                    </a:ext>
                  </a:extLst>
                </a:gridCol>
                <a:gridCol w="1183987">
                  <a:extLst>
                    <a:ext uri="{9D8B030D-6E8A-4147-A177-3AD203B41FA5}">
                      <a16:colId xmlns:a16="http://schemas.microsoft.com/office/drawing/2014/main" val="826357063"/>
                    </a:ext>
                  </a:extLst>
                </a:gridCol>
                <a:gridCol w="1183987">
                  <a:extLst>
                    <a:ext uri="{9D8B030D-6E8A-4147-A177-3AD203B41FA5}">
                      <a16:colId xmlns:a16="http://schemas.microsoft.com/office/drawing/2014/main" val="1337700197"/>
                    </a:ext>
                  </a:extLst>
                </a:gridCol>
                <a:gridCol w="1183987">
                  <a:extLst>
                    <a:ext uri="{9D8B030D-6E8A-4147-A177-3AD203B41FA5}">
                      <a16:colId xmlns:a16="http://schemas.microsoft.com/office/drawing/2014/main" val="3973335458"/>
                    </a:ext>
                  </a:extLst>
                </a:gridCol>
              </a:tblGrid>
              <a:tr h="370840">
                <a:tc>
                  <a:txBody>
                    <a:bodyPr/>
                    <a:lstStyle/>
                    <a:p>
                      <a:r>
                        <a:rPr lang="pl" sz="900" err="1">
                          <a:solidFill>
                            <a:schemeClr val="bg1"/>
                          </a:solidFill>
                        </a:rPr>
                        <a:t>Kryteria</a:t>
                      </a:r>
                      <a:endParaRPr lang="en-GB" sz="90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tc>
                  <a:txBody>
                    <a:bodyPr/>
                    <a:lstStyle/>
                    <a:p>
                      <a:r>
                        <a:rPr lang="pl" sz="900" err="1">
                          <a:solidFill>
                            <a:schemeClr val="bg1"/>
                          </a:solidFill>
                        </a:rPr>
                        <a:t>Doskonały </a:t>
                      </a:r>
                      <a:r>
                        <a:rPr lang="pl" sz="900">
                          <a:solidFill>
                            <a:schemeClr val="bg1"/>
                          </a:solidFill>
                        </a:rPr>
                        <a:t>(5)</a:t>
                      </a:r>
                      <a:endParaRPr lang="en-GB" sz="90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tc>
                  <a:txBody>
                    <a:bodyPr/>
                    <a:lstStyle/>
                    <a:p>
                      <a:r>
                        <a:rPr lang="pl" sz="900" err="1">
                          <a:solidFill>
                            <a:schemeClr val="bg1"/>
                          </a:solidFill>
                        </a:rPr>
                        <a:t>Dobry </a:t>
                      </a:r>
                      <a:r>
                        <a:rPr lang="pl" sz="900">
                          <a:solidFill>
                            <a:schemeClr val="bg1"/>
                          </a:solidFill>
                        </a:rPr>
                        <a:t>(4)</a:t>
                      </a:r>
                      <a:endParaRPr lang="en-GB" sz="90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tc>
                  <a:txBody>
                    <a:bodyPr/>
                    <a:lstStyle/>
                    <a:p>
                      <a:r>
                        <a:rPr lang="pl" sz="900" err="1">
                          <a:solidFill>
                            <a:schemeClr val="bg1"/>
                          </a:solidFill>
                        </a:rPr>
                        <a:t>Zadowalający </a:t>
                      </a:r>
                      <a:r>
                        <a:rPr lang="pl" sz="900">
                          <a:solidFill>
                            <a:schemeClr val="bg1"/>
                          </a:solidFill>
                        </a:rPr>
                        <a:t>(3)</a:t>
                      </a:r>
                      <a:endParaRPr lang="en-GB" sz="90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tc>
                  <a:txBody>
                    <a:bodyPr/>
                    <a:lstStyle/>
                    <a:p>
                      <a:r>
                        <a:rPr lang="pl" sz="900">
                          <a:solidFill>
                            <a:schemeClr val="bg1"/>
                          </a:solidFill>
                        </a:rPr>
                        <a:t>Wymaga </a:t>
                      </a:r>
                      <a:r>
                        <a:rPr lang="pl" sz="900" err="1">
                          <a:solidFill>
                            <a:schemeClr val="bg1"/>
                          </a:solidFill>
                        </a:rPr>
                        <a:t>poprawy </a:t>
                      </a:r>
                      <a:r>
                        <a:rPr lang="pl" sz="900">
                          <a:solidFill>
                            <a:schemeClr val="bg1"/>
                          </a:solidFill>
                        </a:rPr>
                        <a:t>(2)</a:t>
                      </a:r>
                      <a:endParaRPr lang="en-GB" sz="90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tc>
                  <a:txBody>
                    <a:bodyPr/>
                    <a:lstStyle/>
                    <a:p>
                      <a:r>
                        <a:rPr lang="pl" sz="900" dirty="0">
                          <a:solidFill>
                            <a:schemeClr val="bg1"/>
                          </a:solidFill>
                        </a:rPr>
                        <a:t>Niezadowalający (1)</a:t>
                      </a:r>
                      <a:endParaRPr lang="en-GB" sz="900" dirty="0">
                        <a:solidFill>
                          <a:schemeClr val="bg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652A1"/>
                    </a:solidFill>
                  </a:tcPr>
                </a:tc>
                <a:extLst>
                  <a:ext uri="{0D108BD9-81ED-4DB2-BD59-A6C34878D82A}">
                    <a16:rowId xmlns:a16="http://schemas.microsoft.com/office/drawing/2014/main" val="872849028"/>
                  </a:ext>
                </a:extLst>
              </a:tr>
              <a:tr h="360000">
                <a:tc>
                  <a:txBody>
                    <a:bodyPr/>
                    <a:lstStyle/>
                    <a:p>
                      <a:r>
                        <a:rPr lang="pl" sz="900" dirty="0">
                          <a:solidFill>
                            <a:sysClr val="windowText" lastClr="000000"/>
                          </a:solidFill>
                        </a:rPr>
                        <a:t>Przejrzystość i struktura</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l" sz="900" dirty="0">
                          <a:solidFill>
                            <a:sysClr val="windowText" lastClr="000000"/>
                          </a:solidFill>
                        </a:rPr>
                        <a:t>Dobrze ustrukturyzowany, logiczny przepływ</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Głównie wyraźna, drobne przerwy</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Niektóre punkty niejasne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organizacji</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Zdezorganizowana, trudno podążać​</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3375667"/>
                  </a:ext>
                </a:extLst>
              </a:tr>
              <a:tr h="360000">
                <a:tc>
                  <a:txBody>
                    <a:bodyPr/>
                    <a:lstStyle/>
                    <a:p>
                      <a:r>
                        <a:rPr lang="pl" sz="900" dirty="0">
                          <a:solidFill>
                            <a:sysClr val="windowText" lastClr="000000"/>
                          </a:solidFill>
                        </a:rPr>
                        <a:t>Innowacyjne i zrównoważone podejście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l" sz="900" dirty="0">
                          <a:solidFill>
                            <a:sysClr val="windowText" lastClr="000000"/>
                          </a:solidFill>
                        </a:rPr>
                        <a:t>Wysoko kreatywne, silnie zrównoważony rozwój i wpływ</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W pewnym sensie innowacyjne, zrównoważonie zintegrowane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Umiarkowana innowacyjność , zrównoważony rozwój uwzględniony</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skupienia na innowacji lub zrównoważonym rozwoju</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innowacji Lub zrównoważonego rozwoju, brak oryginalności</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2782029"/>
                  </a:ext>
                </a:extLst>
              </a:tr>
              <a:tr h="360000">
                <a:tc>
                  <a:txBody>
                    <a:bodyPr/>
                    <a:lstStyle/>
                    <a:p>
                      <a:r>
                        <a:rPr lang="pl" sz="900" dirty="0">
                          <a:solidFill>
                            <a:sysClr val="windowText" lastClr="000000"/>
                          </a:solidFill>
                        </a:rPr>
                        <a:t>Wykorzystanie narzędzi </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l" sz="900">
                          <a:solidFill>
                            <a:sysClr val="windowText" lastClr="000000"/>
                          </a:solidFill>
                        </a:rPr>
                        <a:t>Narzędzia dobrze </a:t>
                      </a:r>
                      <a:r>
                        <a:rPr lang="pl" sz="900" err="1">
                          <a:solidFill>
                            <a:sysClr val="windowText" lastClr="000000"/>
                          </a:solidFill>
                        </a:rPr>
                        <a:t>zintegrowane </a:t>
                      </a:r>
                      <a:r>
                        <a:rPr lang="pl" sz="900">
                          <a:solidFill>
                            <a:sysClr val="windowText" lastClr="000000"/>
                          </a:solidFill>
                        </a:rPr>
                        <a:t>, </a:t>
                      </a:r>
                      <a:r>
                        <a:rPr lang="pl" sz="900" err="1">
                          <a:solidFill>
                            <a:sysClr val="windowText" lastClr="000000"/>
                          </a:solidFill>
                        </a:rPr>
                        <a:t>wyraźnie </a:t>
                      </a:r>
                      <a:r>
                        <a:rPr lang="pl" sz="900">
                          <a:solidFill>
                            <a:sysClr val="windowText" lastClr="000000"/>
                          </a:solidFill>
                        </a:rPr>
                        <a:t>wspierające </a:t>
                      </a:r>
                      <a:r>
                        <a:rPr lang="pl" sz="900" err="1">
                          <a:solidFill>
                            <a:sysClr val="windowText" lastClr="000000"/>
                          </a:solidFill>
                        </a:rPr>
                        <a:t>proces</a:t>
                      </a:r>
                      <a:endParaRPr lang="en-GB" sz="9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Użyte narzędzia skutecznie, drobne niedociągnięcia</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Narzędzia uwzględnione, ale nie są dobrze zastosowane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narzędzi Lub niejasne znaczenie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wykorzystania odpowiednich narzędzi cyfrowych</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7393126"/>
                  </a:ext>
                </a:extLst>
              </a:tr>
              <a:tr h="360000">
                <a:tc>
                  <a:txBody>
                    <a:bodyPr/>
                    <a:lstStyle/>
                    <a:p>
                      <a:r>
                        <a:rPr lang="pl" sz="900" dirty="0">
                          <a:solidFill>
                            <a:sysClr val="windowText" lastClr="000000"/>
                          </a:solidFill>
                        </a:rPr>
                        <a:t>Zaangażowanie i dostarczanie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l" sz="900" dirty="0">
                          <a:solidFill>
                            <a:sysClr val="windowText" lastClr="000000"/>
                          </a:solidFill>
                        </a:rPr>
                        <a:t>Pewny siebie , angażujący, jasne wizualizacje </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Głównie pewny siebie, dobre wizualizacje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Problemy z zaangażowaniem, podstawowe wizualizacje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Brak zaangażowania , niejasne wizualizacje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Nieangażujące, trudne do zrozumienia,  ubogie wizualizacje</a:t>
                      </a:r>
                      <a:endParaRPr lang="en-GB" sz="9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3335515"/>
                  </a:ext>
                </a:extLst>
              </a:tr>
              <a:tr h="360000">
                <a:tc>
                  <a:txBody>
                    <a:bodyPr/>
                    <a:lstStyle/>
                    <a:p>
                      <a:r>
                        <a:rPr lang="pl" sz="900">
                          <a:solidFill>
                            <a:sysClr val="windowText" lastClr="000000"/>
                          </a:solidFill>
                        </a:rPr>
                        <a:t>Ogólnie</a:t>
                      </a:r>
                      <a:endParaRPr lang="en-GB" sz="9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pl" sz="900">
                          <a:solidFill>
                            <a:sysClr val="windowText" lastClr="000000"/>
                          </a:solidFill>
                        </a:rPr>
                        <a:t>Wyjątkowa prezentacja o silnym oddziaływaniu, dobrze wykonana pod każdym względem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Mocna wydajność ze śladowymi słabościami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Kompetentna, ale z zauważalnymi brakami w realizacji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Słabe wykonanie, brak kluczowych elementów</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pl" sz="900" dirty="0">
                          <a:solidFill>
                            <a:sysClr val="windowText" lastClr="000000"/>
                          </a:solidFill>
                        </a:rPr>
                        <a:t>Minimalny wysiłek, brak kluczowych komponentów, nie spełnia oczekiwań</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68598343"/>
                  </a:ext>
                </a:extLst>
              </a:tr>
            </a:tbl>
          </a:graphicData>
        </a:graphic>
      </p:graphicFrame>
      <p:graphicFrame>
        <p:nvGraphicFramePr>
          <p:cNvPr id="13" name="Tabelle 12">
            <a:extLst>
              <a:ext uri="{FF2B5EF4-FFF2-40B4-BE49-F238E27FC236}">
                <a16:creationId xmlns:a16="http://schemas.microsoft.com/office/drawing/2014/main" id="{1C8F4F05-5941-6A86-473E-828D3DD74BA7}"/>
              </a:ext>
            </a:extLst>
          </p:cNvPr>
          <p:cNvGraphicFramePr>
            <a:graphicFrameLocks noGrp="1"/>
          </p:cNvGraphicFramePr>
          <p:nvPr>
            <p:extLst>
              <p:ext uri="{D42A27DB-BD31-4B8C-83A1-F6EECF244321}">
                <p14:modId xmlns:p14="http://schemas.microsoft.com/office/powerpoint/2010/main" val="2743840399"/>
              </p:ext>
            </p:extLst>
          </p:nvPr>
        </p:nvGraphicFramePr>
        <p:xfrm>
          <a:off x="8125958" y="3179004"/>
          <a:ext cx="3065043" cy="3125200"/>
        </p:xfrm>
        <a:graphic>
          <a:graphicData uri="http://schemas.openxmlformats.org/drawingml/2006/table">
            <a:tbl>
              <a:tblPr firstRow="1" bandRow="1">
                <a:tableStyleId>{8799B23B-EC83-4686-B30A-512413B5E67A}</a:tableStyleId>
              </a:tblPr>
              <a:tblGrid>
                <a:gridCol w="1191662">
                  <a:extLst>
                    <a:ext uri="{9D8B030D-6E8A-4147-A177-3AD203B41FA5}">
                      <a16:colId xmlns:a16="http://schemas.microsoft.com/office/drawing/2014/main" val="1833162277"/>
                    </a:ext>
                  </a:extLst>
                </a:gridCol>
                <a:gridCol w="902826">
                  <a:extLst>
                    <a:ext uri="{9D8B030D-6E8A-4147-A177-3AD203B41FA5}">
                      <a16:colId xmlns:a16="http://schemas.microsoft.com/office/drawing/2014/main" val="2334726549"/>
                    </a:ext>
                  </a:extLst>
                </a:gridCol>
                <a:gridCol w="970555">
                  <a:extLst>
                    <a:ext uri="{9D8B030D-6E8A-4147-A177-3AD203B41FA5}">
                      <a16:colId xmlns:a16="http://schemas.microsoft.com/office/drawing/2014/main" val="2750898573"/>
                    </a:ext>
                  </a:extLst>
                </a:gridCol>
              </a:tblGrid>
              <a:tr h="370840">
                <a:tc>
                  <a:txBody>
                    <a:bodyPr/>
                    <a:lstStyle/>
                    <a:p>
                      <a:r>
                        <a:rPr lang="pl" sz="1100">
                          <a:solidFill>
                            <a:schemeClr val="bg1"/>
                          </a:solidFill>
                        </a:rPr>
                        <a:t>Grupa 1</a:t>
                      </a:r>
                      <a:endParaRPr lang="en-GB" sz="1100">
                        <a:solidFill>
                          <a:schemeClr val="bg1"/>
                        </a:solidFill>
                      </a:endParaRPr>
                    </a:p>
                  </a:txBody>
                  <a:tcPr anchor="ctr">
                    <a:lnB w="12700" cap="flat" cmpd="sng" algn="ctr">
                      <a:solidFill>
                        <a:srgbClr val="000000"/>
                      </a:solidFill>
                      <a:prstDash val="solid"/>
                      <a:round/>
                      <a:headEnd type="none" w="med" len="med"/>
                      <a:tailEnd type="none" w="med" len="med"/>
                    </a:lnB>
                    <a:solidFill>
                      <a:srgbClr val="8652A1"/>
                    </a:solidFill>
                  </a:tcPr>
                </a:tc>
                <a:tc>
                  <a:txBody>
                    <a:bodyPr/>
                    <a:lstStyle/>
                    <a:p>
                      <a:r>
                        <a:rPr lang="pl" sz="1100">
                          <a:solidFill>
                            <a:schemeClr val="bg1"/>
                          </a:solidFill>
                        </a:rPr>
                        <a:t>Punkty (1-5)</a:t>
                      </a:r>
                      <a:endParaRPr lang="en-GB" sz="1100">
                        <a:solidFill>
                          <a:schemeClr val="bg1"/>
                        </a:solidFill>
                      </a:endParaRPr>
                    </a:p>
                  </a:txBody>
                  <a:tcPr anchor="ctr">
                    <a:lnB w="12700" cap="flat" cmpd="sng" algn="ctr">
                      <a:solidFill>
                        <a:srgbClr val="000000"/>
                      </a:solidFill>
                      <a:prstDash val="solid"/>
                      <a:round/>
                      <a:headEnd type="none" w="med" len="med"/>
                      <a:tailEnd type="none" w="med" len="med"/>
                    </a:lnB>
                    <a:solidFill>
                      <a:srgbClr val="8652A1"/>
                    </a:solidFill>
                  </a:tcPr>
                </a:tc>
                <a:tc>
                  <a:txBody>
                    <a:bodyPr/>
                    <a:lstStyle/>
                    <a:p>
                      <a:r>
                        <a:rPr lang="pl" sz="1100">
                          <a:solidFill>
                            <a:schemeClr val="bg1"/>
                          </a:solidFill>
                        </a:rPr>
                        <a:t>Uwagi</a:t>
                      </a:r>
                      <a:endParaRPr lang="en-GB" sz="1100">
                        <a:solidFill>
                          <a:schemeClr val="bg1"/>
                        </a:solidFill>
                      </a:endParaRPr>
                    </a:p>
                  </a:txBody>
                  <a:tcPr anchor="ctr">
                    <a:lnB w="12700"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872849028"/>
                  </a:ext>
                </a:extLst>
              </a:tr>
              <a:tr h="540000">
                <a:tc>
                  <a:txBody>
                    <a:bodyPr/>
                    <a:lstStyle/>
                    <a:p>
                      <a:r>
                        <a:rPr lang="pl" sz="1100">
                          <a:solidFill>
                            <a:sysClr val="windowText" lastClr="000000"/>
                          </a:solidFill>
                        </a:rPr>
                        <a:t>Przejrzystość i </a:t>
                      </a:r>
                      <a:r>
                        <a:rPr lang="pl" sz="1100" err="1">
                          <a:solidFill>
                            <a:sysClr val="windowText" lastClr="000000"/>
                          </a:solidFill>
                        </a:rPr>
                        <a:t>struktura</a:t>
                      </a:r>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3375667"/>
                  </a:ext>
                </a:extLst>
              </a:tr>
              <a:tr h="540000">
                <a:tc>
                  <a:txBody>
                    <a:bodyPr/>
                    <a:lstStyle/>
                    <a:p>
                      <a:r>
                        <a:rPr lang="pl" sz="1100">
                          <a:solidFill>
                            <a:sysClr val="windowText" lastClr="000000"/>
                          </a:solidFill>
                        </a:rPr>
                        <a:t>Innowacyjne i </a:t>
                      </a:r>
                      <a:r>
                        <a:rPr lang="pl" sz="1100" err="1">
                          <a:solidFill>
                            <a:sysClr val="windowText" lastClr="000000"/>
                          </a:solidFill>
                        </a:rPr>
                        <a:t>zrównoważone </a:t>
                      </a:r>
                      <a:r>
                        <a:rPr lang="pl" sz="1100">
                          <a:solidFill>
                            <a:sysClr val="windowText" lastClr="000000"/>
                          </a:solidFill>
                        </a:rPr>
                        <a:t>podejście</a:t>
                      </a:r>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02782029"/>
                  </a:ext>
                </a:extLst>
              </a:tr>
              <a:tr h="540000">
                <a:tc>
                  <a:txBody>
                    <a:bodyPr/>
                    <a:lstStyle/>
                    <a:p>
                      <a:r>
                        <a:rPr lang="pl" sz="1100">
                          <a:solidFill>
                            <a:sysClr val="windowText" lastClr="000000"/>
                          </a:solidFill>
                        </a:rPr>
                        <a:t>Wykorzystanie narzędzi </a:t>
                      </a:r>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77393126"/>
                  </a:ext>
                </a:extLst>
              </a:tr>
              <a:tr h="540000">
                <a:tc>
                  <a:txBody>
                    <a:bodyPr/>
                    <a:lstStyle/>
                    <a:p>
                      <a:r>
                        <a:rPr lang="pl" sz="1100">
                          <a:solidFill>
                            <a:sysClr val="windowText" lastClr="000000"/>
                          </a:solidFill>
                        </a:rPr>
                        <a:t>Zaangażowanie i </a:t>
                      </a:r>
                      <a:r>
                        <a:rPr lang="pl" sz="1100" err="1">
                          <a:solidFill>
                            <a:sysClr val="windowText" lastClr="000000"/>
                          </a:solidFill>
                        </a:rPr>
                        <a:t>dostarczanie</a:t>
                      </a:r>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63335515"/>
                  </a:ext>
                </a:extLst>
              </a:tr>
              <a:tr h="540000">
                <a:tc>
                  <a:txBody>
                    <a:bodyPr/>
                    <a:lstStyle/>
                    <a:p>
                      <a:r>
                        <a:rPr lang="pl" sz="1100">
                          <a:solidFill>
                            <a:sysClr val="windowText" lastClr="000000"/>
                          </a:solidFill>
                        </a:rPr>
                        <a:t>Ogólnie</a:t>
                      </a:r>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100" dirty="0">
                        <a:solidFill>
                          <a:sysClr val="windowText" lastClr="000000"/>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2428052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5">
            <a:extLst>
              <a:ext uri="{FF2B5EF4-FFF2-40B4-BE49-F238E27FC236}">
                <a16:creationId xmlns:a16="http://schemas.microsoft.com/office/drawing/2014/main" id="{151A112E-AAC0-07B9-3A67-AADEB8FF406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655805"/>
            <a:ext cx="10203652" cy="4455922"/>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173965"/>
              </a:gs>
              <a:gs pos="44000">
                <a:srgbClr val="173965">
                  <a:alpha val="0"/>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941511" y="4925196"/>
            <a:ext cx="5736476" cy="553998"/>
          </a:xfrm>
          <a:prstGeom prst="rect">
            <a:avLst/>
          </a:prstGeom>
          <a:noFill/>
        </p:spPr>
        <p:txBody>
          <a:bodyPr wrap="square" rtlCol="0">
            <a:spAutoFit/>
          </a:bodyPr>
          <a:lstStyle/>
          <a:p>
            <a:pPr algn="ctr"/>
            <a:r>
              <a:rPr lang="pl" sz="3000" b="1" spc="162">
                <a:solidFill>
                  <a:schemeClr val="bg1"/>
                </a:solidFill>
                <a:latin typeface="Calibri" panose="020F0502020204030204" pitchFamily="34" charset="0"/>
                <a:cs typeface="Calibri" panose="020F0502020204030204" pitchFamily="34" charset="0"/>
              </a:rPr>
              <a:t>PREZENTACJA ROZWIĄZAŃ</a:t>
            </a:r>
          </a:p>
        </p:txBody>
      </p:sp>
      <p:sp>
        <p:nvSpPr>
          <p:cNvPr id="5" name="Freeform 4">
            <a:extLst>
              <a:ext uri="{FF2B5EF4-FFF2-40B4-BE49-F238E27FC236}">
                <a16:creationId xmlns:a16="http://schemas.microsoft.com/office/drawing/2014/main" id="{C640F8F2-ABE1-BDD4-1C6A-011780C960FB}"/>
              </a:ext>
            </a:extLst>
          </p:cNvPr>
          <p:cNvSpPr/>
          <p:nvPr/>
        </p:nvSpPr>
        <p:spPr>
          <a:xfrm rot="13934365">
            <a:off x="-2663641" y="-2588156"/>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BD8D59DA-2BAA-E513-A5CC-C2FD481E6AF0}"/>
              </a:ext>
            </a:extLst>
          </p:cNvPr>
          <p:cNvSpPr/>
          <p:nvPr/>
        </p:nvSpPr>
        <p:spPr>
          <a:xfrm>
            <a:off x="713390" y="3380753"/>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Tree>
    <p:extLst>
      <p:ext uri="{BB962C8B-B14F-4D97-AF65-F5344CB8AC3E}">
        <p14:creationId xmlns:p14="http://schemas.microsoft.com/office/powerpoint/2010/main" val="3199702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dirty="0">
                <a:ea typeface="Calibri"/>
                <a:cs typeface="Calibri"/>
              </a:rPr>
              <a:t>Jakie są </a:t>
            </a:r>
            <a:r>
              <a:rPr lang="pl" sz="3200" b="1" dirty="0">
                <a:ea typeface="Calibri"/>
                <a:cs typeface="Calibri"/>
              </a:rPr>
              <a:t>najważniejsze wnioski </a:t>
            </a:r>
            <a:r>
              <a:rPr lang="pl" sz="3200" dirty="0">
                <a:ea typeface="Calibri"/>
                <a:cs typeface="Calibri"/>
              </a:rPr>
              <a:t>dotyczące mocnych stron i obszarów wymagających poprawy, zaobserwowane podczas prezentacji?</a:t>
            </a:r>
            <a:endParaRPr lang="en-GB" dirty="0"/>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804930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7">
            <a:extLst>
              <a:ext uri="{FF2B5EF4-FFF2-40B4-BE49-F238E27FC236}">
                <a16:creationId xmlns:a16="http://schemas.microsoft.com/office/drawing/2014/main" id="{BCE9C753-B344-7A74-3192-E14C32B94B65}"/>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a:xfrm>
            <a:off x="4063536" y="4333156"/>
            <a:ext cx="4064926" cy="850665"/>
          </a:xfrm>
        </p:spPr>
        <p:txBody>
          <a:bodyPr/>
          <a:lstStyle/>
          <a:p>
            <a:r>
              <a:rPr lang="pl" sz="4000" b="1"/>
              <a:t>TYDZIEŃ 15</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3262458" y="1674178"/>
            <a:ext cx="5667082" cy="1748587"/>
          </a:xfrm>
        </p:spPr>
        <p:txBody>
          <a:bodyPr/>
          <a:lstStyle/>
          <a:p>
            <a:r>
              <a:rPr lang="pl" sz="4800" b="1" dirty="0"/>
              <a:t>REFLEKSJE I WNIOSKI Z NAUKI</a:t>
            </a:r>
          </a:p>
        </p:txBody>
      </p:sp>
    </p:spTree>
    <p:extLst>
      <p:ext uri="{BB962C8B-B14F-4D97-AF65-F5344CB8AC3E}">
        <p14:creationId xmlns:p14="http://schemas.microsoft.com/office/powerpoint/2010/main" val="1714994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B87E5-5107-8EA7-612A-7F3B4DE150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BD5251-BAEA-97DD-AC03-C56F42247EAF}"/>
              </a:ext>
            </a:extLst>
          </p:cNvPr>
          <p:cNvSpPr>
            <a:spLocks noGrp="1"/>
          </p:cNvSpPr>
          <p:nvPr>
            <p:ph type="body" sz="quarter" idx="16"/>
          </p:nvPr>
        </p:nvSpPr>
        <p:spPr/>
        <p:txBody>
          <a:bodyPr/>
          <a:lstStyle/>
          <a:p>
            <a:r>
              <a:rPr lang="pl"/>
              <a:t>KLUCZOWE WNIOSKI</a:t>
            </a:r>
          </a:p>
        </p:txBody>
      </p:sp>
      <p:sp>
        <p:nvSpPr>
          <p:cNvPr id="3" name="Text Placeholder 2">
            <a:extLst>
              <a:ext uri="{FF2B5EF4-FFF2-40B4-BE49-F238E27FC236}">
                <a16:creationId xmlns:a16="http://schemas.microsoft.com/office/drawing/2014/main" id="{1825D445-D270-F86B-E60C-5CCA708222A0}"/>
              </a:ext>
            </a:extLst>
          </p:cNvPr>
          <p:cNvSpPr>
            <a:spLocks noGrp="1"/>
          </p:cNvSpPr>
          <p:nvPr>
            <p:ph type="body" sz="quarter" idx="19"/>
          </p:nvPr>
        </p:nvSpPr>
        <p:spPr>
          <a:xfrm>
            <a:off x="904856" y="2264229"/>
            <a:ext cx="10479218" cy="3975146"/>
          </a:xfrm>
        </p:spPr>
        <p:txBody>
          <a:bodyPr lIns="91440" tIns="45720" rIns="91440" bIns="45720" numCol="1" spcCol="288000" anchor="t"/>
          <a:lstStyle/>
          <a:p>
            <a:pPr marL="285750" indent="-285750">
              <a:lnSpc>
                <a:spcPct val="100000"/>
              </a:lnSpc>
              <a:buFont typeface="Wingdings" panose="05000000000000000000" pitchFamily="2" charset="2"/>
              <a:buChar char="q"/>
            </a:pPr>
            <a:r>
              <a:rPr lang="pl" b="1"/>
              <a:t>Digitalizacja w zarządzaniu innowacjami</a:t>
            </a:r>
          </a:p>
          <a:p>
            <a:pPr marL="0" indent="0">
              <a:lnSpc>
                <a:spcPct val="100000"/>
              </a:lnSpc>
            </a:pPr>
            <a:r>
              <a:rPr lang="pl"/>
              <a:t>Badanie sposobu, w jaki narzędzia cyfrowe usprawniają i ulepszają różne etapy procesu innowacji.</a:t>
            </a:r>
          </a:p>
          <a:p>
            <a:pPr marL="285750" indent="-285750">
              <a:lnSpc>
                <a:spcPct val="100000"/>
              </a:lnSpc>
              <a:buFont typeface="Wingdings" panose="05000000000000000000" pitchFamily="2" charset="2"/>
              <a:buChar char="q"/>
            </a:pPr>
            <a:endParaRPr lang="en-GB"/>
          </a:p>
          <a:p>
            <a:pPr marL="285750" indent="-285750">
              <a:lnSpc>
                <a:spcPct val="100000"/>
              </a:lnSpc>
              <a:buFont typeface="Wingdings" panose="05000000000000000000" pitchFamily="2" charset="2"/>
              <a:buChar char="q"/>
            </a:pPr>
            <a:r>
              <a:rPr lang="pl" b="1"/>
              <a:t>Zrównoważona logistyka</a:t>
            </a:r>
          </a:p>
          <a:p>
            <a:pPr marL="0" indent="0">
              <a:lnSpc>
                <a:spcPct val="100000"/>
              </a:lnSpc>
            </a:pPr>
            <a:r>
              <a:rPr lang="pl"/>
              <a:t>Zrozumienie, w jaki sposób logistyka może stać się bardziej zrównoważona dzięki innowacjom i technologii.</a:t>
            </a:r>
          </a:p>
          <a:p>
            <a:pPr marL="285750" indent="-285750">
              <a:lnSpc>
                <a:spcPct val="100000"/>
              </a:lnSpc>
              <a:buFont typeface="Wingdings" panose="05000000000000000000" pitchFamily="2" charset="2"/>
              <a:buChar char="q"/>
            </a:pPr>
            <a:endParaRPr lang="en-GB"/>
          </a:p>
          <a:p>
            <a:pPr marL="285750" indent="-285750">
              <a:lnSpc>
                <a:spcPct val="100000"/>
              </a:lnSpc>
              <a:buFont typeface="Wingdings" panose="05000000000000000000" pitchFamily="2" charset="2"/>
              <a:buChar char="q"/>
            </a:pPr>
            <a:r>
              <a:rPr lang="pl" b="1"/>
              <a:t>Cele Zrównoważonego Rozwoju i Strategia Biznesowa</a:t>
            </a:r>
          </a:p>
          <a:p>
            <a:pPr marL="0" indent="0">
              <a:lnSpc>
                <a:spcPct val="100000"/>
              </a:lnSpc>
            </a:pPr>
            <a:r>
              <a:rPr lang="pl"/>
              <a:t>Łączymy cyfryzację i logistykę z kluczowymi celami zrównoważonego rozwoju, pomagając firmom dostosować innowacje do celów zrównoważonego rozwoju.</a:t>
            </a:r>
          </a:p>
          <a:p>
            <a:pPr marL="0" indent="0">
              <a:lnSpc>
                <a:spcPct val="100000"/>
              </a:lnSpc>
            </a:pPr>
            <a:endParaRPr lang="en-GB"/>
          </a:p>
          <a:p>
            <a:pPr marL="0" indent="0">
              <a:lnSpc>
                <a:spcPct val="100000"/>
              </a:lnSpc>
            </a:pPr>
            <a:endParaRPr lang="en-US">
              <a:solidFill>
                <a:srgbClr val="0B1430"/>
              </a:solidFill>
              <a:ea typeface="Calibri"/>
              <a:cs typeface="Calibri"/>
            </a:endParaRPr>
          </a:p>
          <a:p>
            <a:endParaRPr lang="en-US">
              <a:solidFill>
                <a:srgbClr val="0B1430"/>
              </a:solidFill>
              <a:ea typeface="Calibri"/>
              <a:cs typeface="Calibri"/>
            </a:endParaRPr>
          </a:p>
          <a:p>
            <a:endParaRPr lang="en-US" sz="3600">
              <a:ea typeface="Calibri"/>
              <a:cs typeface="Calibri"/>
            </a:endParaRPr>
          </a:p>
        </p:txBody>
      </p:sp>
    </p:spTree>
    <p:extLst>
      <p:ext uri="{BB962C8B-B14F-4D97-AF65-F5344CB8AC3E}">
        <p14:creationId xmlns:p14="http://schemas.microsoft.com/office/powerpoint/2010/main" val="23437274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Jakie </a:t>
            </a:r>
            <a:r>
              <a:rPr lang="pl" sz="3200" b="1">
                <a:ea typeface="Calibri"/>
                <a:cs typeface="Calibri"/>
              </a:rPr>
              <a:t>najważniejsze wnioski </a:t>
            </a:r>
            <a:r>
              <a:rPr lang="pl" sz="3200">
                <a:ea typeface="Calibri"/>
                <a:cs typeface="Calibri"/>
              </a:rPr>
              <a:t>i </a:t>
            </a:r>
            <a:r>
              <a:rPr lang="pl" sz="3200" b="1">
                <a:ea typeface="Calibri"/>
                <a:cs typeface="Calibri"/>
              </a:rPr>
              <a:t>wyzwania </a:t>
            </a:r>
            <a:br>
              <a:rPr lang="en-US" sz="3200" b="1">
                <a:ea typeface="Calibri"/>
                <a:cs typeface="Calibri"/>
              </a:rPr>
            </a:br>
            <a:r>
              <a:rPr lang="pl" sz="3200">
                <a:ea typeface="Calibri"/>
                <a:cs typeface="Calibri"/>
              </a:rPr>
              <a:t>napotkałeś w trakcie tego procesu?</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1462037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BA0BD5-FB6C-65C4-714A-C3A354BCA1E5}"/>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5A2D6460-EE22-E394-E430-9843E4A1D13F}"/>
              </a:ext>
            </a:extLst>
          </p:cNvPr>
          <p:cNvSpPr>
            <a:spLocks noGrp="1"/>
          </p:cNvSpPr>
          <p:nvPr>
            <p:ph type="body" sz="quarter" idx="19"/>
          </p:nvPr>
        </p:nvSpPr>
        <p:spPr/>
        <p:txBody>
          <a:bodyPr/>
          <a:lstStyle/>
          <a:p>
            <a:r>
              <a:rPr lang="pl" sz="3200">
                <a:ea typeface="Calibri"/>
                <a:cs typeface="Calibri"/>
              </a:rPr>
              <a:t>Jak ewoluowało Twoje </a:t>
            </a:r>
            <a:r>
              <a:rPr lang="pl" sz="3200" b="1">
                <a:ea typeface="Calibri"/>
                <a:cs typeface="Calibri"/>
              </a:rPr>
              <a:t>spojrzenie </a:t>
            </a:r>
            <a:r>
              <a:rPr lang="pl" sz="3200">
                <a:ea typeface="Calibri"/>
                <a:cs typeface="Calibri"/>
              </a:rPr>
              <a:t>na zrównoważoną logistykę i zarządzanie innowacjami?</a:t>
            </a:r>
            <a:endParaRPr lang="en-GB"/>
          </a:p>
        </p:txBody>
      </p:sp>
      <p:pic>
        <p:nvPicPr>
          <p:cNvPr id="6" name="Picture Placeholder 5">
            <a:extLst>
              <a:ext uri="{FF2B5EF4-FFF2-40B4-BE49-F238E27FC236}">
                <a16:creationId xmlns:a16="http://schemas.microsoft.com/office/drawing/2014/main" id="{00169770-BBCB-FDFC-3A82-3D0C5C5963A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875389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95586-B7F4-5ED5-E80C-1FCEE66A470C}"/>
              </a:ext>
            </a:extLst>
          </p:cNvPr>
          <p:cNvSpPr>
            <a:spLocks noGrp="1"/>
          </p:cNvSpPr>
          <p:nvPr>
            <p:ph type="body" sz="quarter" idx="19"/>
          </p:nvPr>
        </p:nvSpPr>
        <p:spPr>
          <a:xfrm>
            <a:off x="2667000" y="1892118"/>
            <a:ext cx="6858000" cy="3073764"/>
          </a:xfrm>
        </p:spPr>
        <p:txBody>
          <a:bodyPr>
            <a:normAutofit lnSpcReduction="10000"/>
          </a:bodyPr>
          <a:lstStyle/>
          <a:p>
            <a:r>
              <a:rPr lang="pl-PL" dirty="0"/>
              <a:t>Wszystkie moduły mogą być realizowane w </a:t>
            </a:r>
            <a:r>
              <a:rPr lang="pl-PL" b="1" dirty="0"/>
              <a:t>formie stacjonarnej</a:t>
            </a:r>
            <a:r>
              <a:rPr lang="pl-PL" dirty="0"/>
              <a:t>, </a:t>
            </a:r>
            <a:r>
              <a:rPr lang="pl-PL" b="1" dirty="0"/>
              <a:t>online lub hybrydowej</a:t>
            </a:r>
            <a:r>
              <a:rPr lang="pl-PL" dirty="0"/>
              <a:t>. </a:t>
            </a:r>
          </a:p>
          <a:p>
            <a:r>
              <a:rPr lang="pl-PL" dirty="0"/>
              <a:t>Nauczyciele - prosimy o </a:t>
            </a:r>
            <a:r>
              <a:rPr lang="pl-PL" b="1" dirty="0">
                <a:solidFill>
                  <a:srgbClr val="FF0000"/>
                </a:solidFill>
              </a:rPr>
              <a:t>wybranie</a:t>
            </a:r>
            <a:r>
              <a:rPr lang="pl-PL" b="1" dirty="0"/>
              <a:t> </a:t>
            </a:r>
            <a:r>
              <a:rPr lang="pl-PL" dirty="0"/>
              <a:t>modułów i tygodni, które najlepiej odpowiadają Państwa kursom, i </a:t>
            </a:r>
            <a:r>
              <a:rPr lang="pl-PL" b="1" dirty="0">
                <a:solidFill>
                  <a:srgbClr val="FF0000"/>
                </a:solidFill>
              </a:rPr>
              <a:t>dostosowanie </a:t>
            </a:r>
            <a:r>
              <a:rPr lang="pl-PL" dirty="0"/>
              <a:t>materiałów.</a:t>
            </a:r>
            <a:endParaRPr lang="en-GB" dirty="0"/>
          </a:p>
        </p:txBody>
      </p:sp>
      <p:pic>
        <p:nvPicPr>
          <p:cNvPr id="6" name="Picture Placeholder 5" descr="A shelf full of books&#10;&#10;Description automatically generated">
            <a:extLst>
              <a:ext uri="{FF2B5EF4-FFF2-40B4-BE49-F238E27FC236}">
                <a16:creationId xmlns:a16="http://schemas.microsoft.com/office/drawing/2014/main" id="{579A8D66-3F9C-A690-F3D7-4F25478CAD66}"/>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F64CC799-0F58-26F7-7BF1-C0F3C87DFB93}"/>
              </a:ext>
            </a:extLst>
          </p:cNvPr>
          <p:cNvSpPr>
            <a:spLocks noGrp="1"/>
          </p:cNvSpPr>
          <p:nvPr>
            <p:ph type="body" sz="quarter" idx="18"/>
          </p:nvPr>
        </p:nvSpPr>
        <p:spPr>
          <a:xfrm>
            <a:off x="0" y="444552"/>
            <a:ext cx="4947920" cy="577734"/>
          </a:xfrm>
        </p:spPr>
        <p:txBody>
          <a:bodyPr>
            <a:normAutofit fontScale="85000" lnSpcReduction="10000"/>
          </a:bodyPr>
          <a:lstStyle/>
          <a:p>
            <a:pPr marL="0" indent="0">
              <a:lnSpc>
                <a:spcPts val="3888"/>
              </a:lnSpc>
            </a:pPr>
            <a:r>
              <a:rPr lang="en-US" sz="3600" b="1" dirty="0">
                <a:solidFill>
                  <a:srgbClr val="FFFFFF"/>
                </a:solidFill>
                <a:latin typeface="Open Sans Bold"/>
                <a:ea typeface="Open Sans Bold"/>
                <a:cs typeface="Open Sans Bold"/>
                <a:sym typeface="Open Sans Bold"/>
              </a:rPr>
              <a:t>WAŻNA INFORMACJA</a:t>
            </a:r>
          </a:p>
        </p:txBody>
      </p:sp>
    </p:spTree>
    <p:extLst>
      <p:ext uri="{BB962C8B-B14F-4D97-AF65-F5344CB8AC3E}">
        <p14:creationId xmlns:p14="http://schemas.microsoft.com/office/powerpoint/2010/main" val="206617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14637-172D-7904-B45D-DBE9CE84945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1971A5-BD5A-83F1-3D30-1951EC89AD03}"/>
              </a:ext>
            </a:extLst>
          </p:cNvPr>
          <p:cNvSpPr>
            <a:spLocks noGrp="1"/>
          </p:cNvSpPr>
          <p:nvPr>
            <p:ph type="body" sz="quarter" idx="18"/>
          </p:nvPr>
        </p:nvSpPr>
        <p:spPr>
          <a:xfrm>
            <a:off x="4063536" y="4181707"/>
            <a:ext cx="4064926" cy="681058"/>
          </a:xfrm>
        </p:spPr>
        <p:txBody>
          <a:bodyPr/>
          <a:lstStyle/>
          <a:p>
            <a:r>
              <a:rPr lang="pl" sz="3600" b="1"/>
              <a:t>DYSKUSJA</a:t>
            </a:r>
          </a:p>
        </p:txBody>
      </p:sp>
      <p:sp>
        <p:nvSpPr>
          <p:cNvPr id="2" name="Text Placeholder 1">
            <a:extLst>
              <a:ext uri="{FF2B5EF4-FFF2-40B4-BE49-F238E27FC236}">
                <a16:creationId xmlns:a16="http://schemas.microsoft.com/office/drawing/2014/main" id="{82577258-0C50-1EB2-CDFE-95D16CC8C70C}"/>
              </a:ext>
            </a:extLst>
          </p:cNvPr>
          <p:cNvSpPr>
            <a:spLocks noGrp="1"/>
          </p:cNvSpPr>
          <p:nvPr>
            <p:ph type="body" sz="quarter" idx="19"/>
          </p:nvPr>
        </p:nvSpPr>
        <p:spPr/>
        <p:txBody>
          <a:bodyPr/>
          <a:lstStyle/>
          <a:p>
            <a:r>
              <a:rPr lang="pl" sz="3200" dirty="0">
                <a:ea typeface="Calibri"/>
                <a:cs typeface="Calibri"/>
              </a:rPr>
              <a:t>Jakie </a:t>
            </a:r>
            <a:r>
              <a:rPr lang="pl" sz="3200" b="1" dirty="0">
                <a:ea typeface="Calibri"/>
                <a:cs typeface="Calibri"/>
              </a:rPr>
              <a:t>umiejętności </a:t>
            </a:r>
            <a:r>
              <a:rPr lang="pl" sz="3200" dirty="0">
                <a:ea typeface="Calibri"/>
                <a:cs typeface="Calibri"/>
              </a:rPr>
              <a:t>i jaką </a:t>
            </a:r>
            <a:r>
              <a:rPr lang="pl" sz="3200" b="1" dirty="0">
                <a:ea typeface="Calibri"/>
                <a:cs typeface="Calibri"/>
              </a:rPr>
              <a:t>wiedzę </a:t>
            </a:r>
            <a:r>
              <a:rPr lang="pl" sz="3200" dirty="0">
                <a:ea typeface="Calibri"/>
                <a:cs typeface="Calibri"/>
              </a:rPr>
              <a:t>nabytą na tym kursie wykorzystasz w </a:t>
            </a:r>
            <a:r>
              <a:rPr lang="pl" sz="3200" b="1" dirty="0">
                <a:ea typeface="Calibri"/>
                <a:cs typeface="Calibri"/>
              </a:rPr>
              <a:t>przyszłości</a:t>
            </a:r>
            <a:r>
              <a:rPr lang="pl" sz="3200" dirty="0">
                <a:ea typeface="Calibri"/>
                <a:cs typeface="Calibri"/>
              </a:rPr>
              <a:t>? W jaki sposób?</a:t>
            </a:r>
            <a:endParaRPr lang="en-GB" dirty="0"/>
          </a:p>
        </p:txBody>
      </p:sp>
      <p:pic>
        <p:nvPicPr>
          <p:cNvPr id="6" name="Picture Placeholder 5">
            <a:extLst>
              <a:ext uri="{FF2B5EF4-FFF2-40B4-BE49-F238E27FC236}">
                <a16:creationId xmlns:a16="http://schemas.microsoft.com/office/drawing/2014/main" id="{76E93F5C-6BE6-3CF5-27F3-8D7282F3D713}"/>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8739606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1976CB-A602-889E-61BA-229A23EE439E}"/>
              </a:ext>
            </a:extLst>
          </p:cNvPr>
          <p:cNvSpPr>
            <a:spLocks noGrp="1"/>
          </p:cNvSpPr>
          <p:nvPr>
            <p:ph type="body" sz="quarter" idx="16"/>
          </p:nvPr>
        </p:nvSpPr>
        <p:spPr>
          <a:xfrm>
            <a:off x="0" y="587575"/>
            <a:ext cx="3579541" cy="1218923"/>
          </a:xfrm>
        </p:spPr>
        <p:txBody>
          <a:bodyPr/>
          <a:lstStyle/>
          <a:p>
            <a:r>
              <a:rPr lang="pl"/>
              <a:t>OSTATECZNA </a:t>
            </a:r>
            <a:br>
              <a:rPr lang="en-GB"/>
            </a:br>
            <a:r>
              <a:rPr lang="pl"/>
              <a:t>OPINIA</a:t>
            </a:r>
          </a:p>
        </p:txBody>
      </p:sp>
      <p:pic>
        <p:nvPicPr>
          <p:cNvPr id="8" name="Picture Placeholder 7" descr="A group of people working on a table&#10;&#10;Description automatically generated">
            <a:extLst>
              <a:ext uri="{FF2B5EF4-FFF2-40B4-BE49-F238E27FC236}">
                <a16:creationId xmlns:a16="http://schemas.microsoft.com/office/drawing/2014/main" id="{D09A0E5A-9466-E927-DFA2-72FE0F7DE2A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2EF81BA3-2859-E5B1-1E85-75FCBF93EF5D}"/>
              </a:ext>
            </a:extLst>
          </p:cNvPr>
          <p:cNvSpPr>
            <a:spLocks noGrp="1"/>
          </p:cNvSpPr>
          <p:nvPr>
            <p:ph type="body" sz="quarter" idx="19"/>
          </p:nvPr>
        </p:nvSpPr>
        <p:spPr>
          <a:xfrm>
            <a:off x="607553" y="2016633"/>
            <a:ext cx="6796857" cy="4102937"/>
          </a:xfrm>
        </p:spPr>
        <p:txBody>
          <a:bodyPr/>
          <a:lstStyle/>
          <a:p>
            <a:pPr marL="9525" indent="-9525"/>
            <a:r>
              <a:rPr lang="pl" dirty="0"/>
              <a:t>Ocena wniosków wyciągniętych ze stosowania narzędzi cyfrowych na sześciu etapach procesu zarządzania innowacjami oraz ustalania priorytetów i uwzględniania kwestii zrównoważonego rozwoju w działaniach logistycznych.</a:t>
            </a:r>
          </a:p>
          <a:p>
            <a:pPr marL="9525" indent="-9525"/>
            <a:r>
              <a:rPr lang="pl" dirty="0"/>
              <a:t> </a:t>
            </a:r>
          </a:p>
          <a:p>
            <a:pPr marL="9525" indent="-9525"/>
            <a:endParaRPr lang="en-GB" dirty="0"/>
          </a:p>
          <a:p>
            <a:pPr marL="9525" indent="-9525"/>
            <a:r>
              <a:rPr lang="pl" dirty="0"/>
              <a:t>Termin: </a:t>
            </a:r>
            <a:r>
              <a:rPr lang="pl" dirty="0">
                <a:solidFill>
                  <a:schemeClr val="bg1">
                    <a:lumMod val="75000"/>
                  </a:schemeClr>
                </a:solidFill>
              </a:rPr>
              <a:t>(wpisuje nauczyciel)</a:t>
            </a:r>
          </a:p>
          <a:p>
            <a:pPr marL="9525" indent="-9525"/>
            <a:endParaRPr lang="en-GB" dirty="0"/>
          </a:p>
          <a:p>
            <a:pPr marL="9525" indent="-9525"/>
            <a:endParaRPr lang="en-GB" dirty="0"/>
          </a:p>
          <a:p>
            <a:pPr marL="9525" indent="-9525"/>
            <a:r>
              <a:rPr lang="pl" dirty="0"/>
              <a:t>Link: </a:t>
            </a:r>
            <a:r>
              <a:rPr lang="pl" dirty="0">
                <a:solidFill>
                  <a:schemeClr val="bg1">
                    <a:lumMod val="75000"/>
                  </a:schemeClr>
                </a:solidFill>
              </a:rPr>
              <a:t>(wpisuje nauczyciel)`</a:t>
            </a:r>
          </a:p>
          <a:p>
            <a:pPr marL="9525" indent="-9525"/>
            <a:endParaRPr lang="en-GB" dirty="0"/>
          </a:p>
          <a:p>
            <a:pPr marL="9525" indent="-9525"/>
            <a:r>
              <a:rPr lang="pl" dirty="0"/>
              <a:t>Kod QR: </a:t>
            </a:r>
            <a:r>
              <a:rPr lang="pl" dirty="0">
                <a:solidFill>
                  <a:schemeClr val="bg1">
                    <a:lumMod val="75000"/>
                  </a:schemeClr>
                </a:solidFill>
              </a:rPr>
              <a:t>(wpisuje nauczyciel)</a:t>
            </a:r>
          </a:p>
          <a:p>
            <a:pPr marL="9525" indent="-9525"/>
            <a:endParaRPr lang="en-GB" dirty="0">
              <a:solidFill>
                <a:schemeClr val="bg1">
                  <a:lumMod val="75000"/>
                </a:schemeClr>
              </a:solidFill>
            </a:endParaRPr>
          </a:p>
          <a:p>
            <a:pPr marL="9525" indent="-9525"/>
            <a:endParaRPr lang="en-GB" dirty="0">
              <a:solidFill>
                <a:schemeClr val="bg1">
                  <a:lumMod val="75000"/>
                </a:schemeClr>
              </a:solidFill>
            </a:endParaRPr>
          </a:p>
        </p:txBody>
      </p:sp>
    </p:spTree>
    <p:extLst>
      <p:ext uri="{BB962C8B-B14F-4D97-AF65-F5344CB8AC3E}">
        <p14:creationId xmlns:p14="http://schemas.microsoft.com/office/powerpoint/2010/main" val="18040092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23">
            <a:extLst>
              <a:ext uri="{FF2B5EF4-FFF2-40B4-BE49-F238E27FC236}">
                <a16:creationId xmlns:a16="http://schemas.microsoft.com/office/drawing/2014/main" id="{39DE357A-54CC-4BD6-21FF-5EC1E8D9ABF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6091" b="26091"/>
          <a:stretch>
            <a:fillRect/>
          </a:stretch>
        </p:blipFill>
        <p:spPr/>
      </p:pic>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583118" y="5531209"/>
            <a:ext cx="4367339" cy="466127"/>
          </a:xfrm>
        </p:spPr>
        <p:txBody>
          <a:bodyPr/>
          <a:lstStyle/>
          <a:p>
            <a:pPr algn="ctr"/>
            <a:r>
              <a:rPr lang="pl" sz="2800"/>
              <a:t>www.innovating4earth.eu</a:t>
            </a:r>
            <a:r>
              <a:rPr lang="pl" sz="2800" b="1"/>
              <a:t>​</a:t>
            </a:r>
            <a:r>
              <a:rPr lang="pl" sz="2800"/>
              <a:t>​</a:t>
            </a:r>
          </a:p>
        </p:txBody>
      </p:sp>
      <p:sp>
        <p:nvSpPr>
          <p:cNvPr id="5" name="Freeform 4">
            <a:extLst>
              <a:ext uri="{FF2B5EF4-FFF2-40B4-BE49-F238E27FC236}">
                <a16:creationId xmlns:a16="http://schemas.microsoft.com/office/drawing/2014/main" id="{CE615DF0-54E9-2DE9-C19F-9FBFF212ACF1}"/>
              </a:ext>
            </a:extLst>
          </p:cNvPr>
          <p:cNvSpPr/>
          <p:nvPr/>
        </p:nvSpPr>
        <p:spPr>
          <a:xfrm rot="12697991">
            <a:off x="-3250160" y="-559536"/>
            <a:ext cx="4822343" cy="521343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78B2AB55-69D9-21FA-42B3-F16F9D2C69F1}"/>
              </a:ext>
            </a:extLst>
          </p:cNvPr>
          <p:cNvSpPr/>
          <p:nvPr/>
        </p:nvSpPr>
        <p:spPr>
          <a:xfrm rot="2300298">
            <a:off x="2105278" y="1802189"/>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pic>
        <p:nvPicPr>
          <p:cNvPr id="7" name="Picture 6" descr="A black background with white text&#10;&#10;AI-generated content may be incorrect.">
            <a:extLst>
              <a:ext uri="{FF2B5EF4-FFF2-40B4-BE49-F238E27FC236}">
                <a16:creationId xmlns:a16="http://schemas.microsoft.com/office/drawing/2014/main" id="{F4CEF672-A27D-D453-FB9A-F033FC26262F}"/>
              </a:ext>
            </a:extLst>
          </p:cNvPr>
          <p:cNvPicPr>
            <a:picLocks noChangeAspect="1"/>
          </p:cNvPicPr>
          <p:nvPr/>
        </p:nvPicPr>
        <p:blipFill>
          <a:blip r:embed="rId4"/>
          <a:stretch>
            <a:fillRect/>
          </a:stretch>
        </p:blipFill>
        <p:spPr>
          <a:xfrm>
            <a:off x="194803" y="4768028"/>
            <a:ext cx="4772608" cy="1229308"/>
          </a:xfrm>
          <a:prstGeom prst="rect">
            <a:avLst/>
          </a:prstGeom>
        </p:spPr>
      </p:pic>
    </p:spTree>
    <p:extLst>
      <p:ext uri="{BB962C8B-B14F-4D97-AF65-F5344CB8AC3E}">
        <p14:creationId xmlns:p14="http://schemas.microsoft.com/office/powerpoint/2010/main" val="6926207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BFDA7E-2391-0D00-F2B2-2BD15B791754}"/>
              </a:ext>
            </a:extLst>
          </p:cNvPr>
          <p:cNvSpPr>
            <a:spLocks noGrp="1"/>
          </p:cNvSpPr>
          <p:nvPr>
            <p:ph type="body" sz="quarter" idx="16"/>
          </p:nvPr>
        </p:nvSpPr>
        <p:spPr>
          <a:xfrm>
            <a:off x="0" y="780079"/>
            <a:ext cx="3749039" cy="647667"/>
          </a:xfrm>
        </p:spPr>
        <p:txBody>
          <a:bodyPr/>
          <a:lstStyle/>
          <a:p>
            <a:r>
              <a:rPr lang="pl" dirty="0"/>
              <a:t>BIBLIOGRAFIA</a:t>
            </a:r>
          </a:p>
        </p:txBody>
      </p:sp>
      <p:sp>
        <p:nvSpPr>
          <p:cNvPr id="6" name="Text Placeholder 1">
            <a:extLst>
              <a:ext uri="{FF2B5EF4-FFF2-40B4-BE49-F238E27FC236}">
                <a16:creationId xmlns:a16="http://schemas.microsoft.com/office/drawing/2014/main" id="{C26200C7-9C86-F298-9206-EAE4A95A0BDE}"/>
              </a:ext>
            </a:extLst>
          </p:cNvPr>
          <p:cNvSpPr txBox="1">
            <a:spLocks/>
          </p:cNvSpPr>
          <p:nvPr/>
        </p:nvSpPr>
        <p:spPr>
          <a:xfrm>
            <a:off x="715953" y="1978879"/>
            <a:ext cx="10353694" cy="425033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17396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r>
              <a:rPr lang="en-GB" sz="1200" dirty="0"/>
              <a:t>Axway. (2022, June 8). </a:t>
            </a:r>
            <a:r>
              <a:rPr lang="en-GB" sz="1200" i="1" dirty="0"/>
              <a:t>HAVI Supply Chain ensures global logistics with B2B integration in Axway Cloud Managed Services</a:t>
            </a:r>
            <a:r>
              <a:rPr lang="en-GB" sz="1200" dirty="0"/>
              <a:t> [Video]. YouTube. </a:t>
            </a:r>
            <a:r>
              <a:rPr lang="en-GB" sz="1200" dirty="0">
                <a:solidFill>
                  <a:srgbClr val="29C5F4"/>
                </a:solidFill>
                <a:hlinkClick r:id="rId2">
                  <a:extLst>
                    <a:ext uri="{A12FA001-AC4F-418D-AE19-62706E023703}">
                      <ahyp:hlinkClr xmlns:ahyp="http://schemas.microsoft.com/office/drawing/2018/hyperlinkcolor" val="tx"/>
                    </a:ext>
                  </a:extLst>
                </a:hlinkClick>
              </a:rPr>
              <a:t>https://www.youtube.com/watch?v=_NTuLuhGLWw</a:t>
            </a:r>
            <a:endParaRPr lang="en-GB" sz="1200" dirty="0">
              <a:solidFill>
                <a:srgbClr val="29C5F4"/>
              </a:solidFill>
            </a:endParaRPr>
          </a:p>
          <a:p>
            <a:pPr indent="0"/>
            <a:r>
              <a:rPr lang="en-GB" sz="1200" dirty="0"/>
              <a:t>DHL. (2022, November 16). </a:t>
            </a:r>
            <a:r>
              <a:rPr lang="en-GB" sz="1200" i="1" dirty="0"/>
              <a:t>DHL Supply Chain Iberia: Innovation, excellence, sustainability</a:t>
            </a:r>
            <a:r>
              <a:rPr lang="en-GB" sz="1200" dirty="0"/>
              <a:t> [Video]. YouTube. </a:t>
            </a:r>
            <a:r>
              <a:rPr lang="en-GB" sz="1200" dirty="0">
                <a:solidFill>
                  <a:srgbClr val="29C5F4"/>
                </a:solidFill>
                <a:hlinkClick r:id="rId3">
                  <a:extLst>
                    <a:ext uri="{A12FA001-AC4F-418D-AE19-62706E023703}">
                      <ahyp:hlinkClr xmlns:ahyp="http://schemas.microsoft.com/office/drawing/2018/hyperlinkcolor" val="tx"/>
                    </a:ext>
                  </a:extLst>
                </a:hlinkClick>
              </a:rPr>
              <a:t>https://www.youtube.com/watch?v=iYH7jExleM4</a:t>
            </a:r>
            <a:endParaRPr lang="en-GB" sz="1200" dirty="0">
              <a:solidFill>
                <a:srgbClr val="29C5F4"/>
              </a:solidFill>
            </a:endParaRPr>
          </a:p>
          <a:p>
            <a:pPr indent="0"/>
            <a:r>
              <a:rPr lang="en-GB" sz="1200" dirty="0"/>
              <a:t>Gray, D. (2011). </a:t>
            </a:r>
            <a:r>
              <a:rPr lang="en-GB" sz="1200" i="1" dirty="0"/>
              <a:t>How Now Wow Matrix.</a:t>
            </a:r>
            <a:r>
              <a:rPr lang="en-GB" sz="1200" dirty="0"/>
              <a:t> </a:t>
            </a:r>
            <a:r>
              <a:rPr lang="en-GB" sz="1200" dirty="0" err="1"/>
              <a:t>Gamestorming</a:t>
            </a:r>
            <a:r>
              <a:rPr lang="en-GB" sz="1200" dirty="0"/>
              <a:t>. </a:t>
            </a:r>
            <a:r>
              <a:rPr lang="en-GB" sz="1200" dirty="0">
                <a:solidFill>
                  <a:srgbClr val="29C5F4"/>
                </a:solidFill>
                <a:hlinkClick r:id="rId4">
                  <a:extLst>
                    <a:ext uri="{A12FA001-AC4F-418D-AE19-62706E023703}">
                      <ahyp:hlinkClr xmlns:ahyp="http://schemas.microsoft.com/office/drawing/2018/hyperlinkcolor" val="tx"/>
                    </a:ext>
                  </a:extLst>
                </a:hlinkClick>
              </a:rPr>
              <a:t>https://gamestorming.com/how-now-wow-matrix/</a:t>
            </a:r>
            <a:endParaRPr lang="en-GB" sz="1200" dirty="0">
              <a:solidFill>
                <a:srgbClr val="29C5F4"/>
              </a:solidFill>
            </a:endParaRPr>
          </a:p>
          <a:p>
            <a:pPr indent="0"/>
            <a:r>
              <a:rPr lang="en-GB" sz="1200" dirty="0"/>
              <a:t>Helmer, J., Huynh, T. , &amp; Rossano-Rivero, S. (2021). Digital Innovation Whitepaper. </a:t>
            </a:r>
            <a:r>
              <a:rPr lang="en-GB" sz="1200" i="1" dirty="0"/>
              <a:t>Erasmus+ Strategic Alliances Project “Digital Innovation for Service Sectors”.</a:t>
            </a:r>
            <a:r>
              <a:rPr lang="en-GB" sz="1200" dirty="0"/>
              <a:t> </a:t>
            </a:r>
            <a:r>
              <a:rPr lang="en-GB" sz="1200" dirty="0">
                <a:solidFill>
                  <a:srgbClr val="29C5F4"/>
                </a:solidFill>
                <a:hlinkClick r:id="rId5">
                  <a:extLst>
                    <a:ext uri="{A12FA001-AC4F-418D-AE19-62706E023703}">
                      <ahyp:hlinkClr xmlns:ahyp="http://schemas.microsoft.com/office/drawing/2018/hyperlinkcolor" val="tx"/>
                    </a:ext>
                  </a:extLst>
                </a:hlinkClick>
              </a:rPr>
              <a:t>https://www.innovatingdigitally.eu/audit/</a:t>
            </a:r>
            <a:endParaRPr lang="en-GB" sz="1200" dirty="0">
              <a:solidFill>
                <a:srgbClr val="29C5F4"/>
              </a:solidFill>
            </a:endParaRPr>
          </a:p>
          <a:p>
            <a:pPr indent="0"/>
            <a:r>
              <a:rPr lang="en-GB" sz="1200" dirty="0"/>
              <a:t>Lanning, M. J., &amp; Michaels, E. G. (1988). </a:t>
            </a:r>
            <a:r>
              <a:rPr lang="en-GB" sz="1200" i="1" dirty="0"/>
              <a:t>A Business is a Value Delivery System.</a:t>
            </a:r>
            <a:r>
              <a:rPr lang="en-GB" sz="1200" dirty="0"/>
              <a:t> McKinsey Staff Paper, 41. </a:t>
            </a:r>
            <a:r>
              <a:rPr lang="en-GB" sz="1200" dirty="0">
                <a:solidFill>
                  <a:srgbClr val="29C5F4"/>
                </a:solidFill>
                <a:hlinkClick r:id="rId6">
                  <a:extLst>
                    <a:ext uri="{A12FA001-AC4F-418D-AE19-62706E023703}">
                      <ahyp:hlinkClr xmlns:ahyp="http://schemas.microsoft.com/office/drawing/2018/hyperlinkcolor" val="tx"/>
                    </a:ext>
                  </a:extLst>
                </a:hlinkClick>
              </a:rPr>
              <a:t>https://www.scribd.com/document/191700424/A-Business-is-a-Value-Delivery-System</a:t>
            </a:r>
            <a:endParaRPr lang="en-GB" sz="1200" dirty="0">
              <a:solidFill>
                <a:srgbClr val="29C5F4"/>
              </a:solidFill>
            </a:endParaRPr>
          </a:p>
          <a:p>
            <a:pPr indent="0"/>
            <a:r>
              <a:rPr lang="en-GB" sz="1200" dirty="0"/>
              <a:t>Supply Chain Movement. (n.d.). </a:t>
            </a:r>
            <a:r>
              <a:rPr lang="en-GB" sz="1200" i="1" dirty="0"/>
              <a:t>H&amp;M reduces carbon footprint through Maersk ECO Delivery</a:t>
            </a:r>
            <a:r>
              <a:rPr lang="en-GB" sz="1200" dirty="0"/>
              <a:t> [Video]. YouTube.</a:t>
            </a:r>
            <a:r>
              <a:rPr lang="en-GB" sz="1200" dirty="0">
                <a:solidFill>
                  <a:srgbClr val="29C5F4"/>
                </a:solidFill>
              </a:rPr>
              <a:t> </a:t>
            </a:r>
            <a:r>
              <a:rPr lang="en-GB" sz="1200" dirty="0">
                <a:solidFill>
                  <a:srgbClr val="29C5F4"/>
                </a:solidFill>
                <a:hlinkClick r:id="rId7">
                  <a:extLst>
                    <a:ext uri="{A12FA001-AC4F-418D-AE19-62706E023703}">
                      <ahyp:hlinkClr xmlns:ahyp="http://schemas.microsoft.com/office/drawing/2018/hyperlinkcolor" val="tx"/>
                    </a:ext>
                  </a:extLst>
                </a:hlinkClick>
              </a:rPr>
              <a:t>https://www.youtube.com/watch?v=-tKaGL39qmE</a:t>
            </a:r>
            <a:endParaRPr lang="en-GB" sz="1200" dirty="0">
              <a:solidFill>
                <a:srgbClr val="29C5F4"/>
              </a:solidFill>
            </a:endParaRPr>
          </a:p>
          <a:p>
            <a:pPr indent="0"/>
            <a:r>
              <a:rPr lang="en-GB" sz="1200" dirty="0"/>
              <a:t>The Tesla Space. (2022, December 9). </a:t>
            </a:r>
            <a:r>
              <a:rPr lang="en-GB" sz="1200" i="1" dirty="0"/>
              <a:t>The incredible logistics of the Tesla Gigafactory!</a:t>
            </a:r>
            <a:r>
              <a:rPr lang="en-GB" sz="1200" dirty="0"/>
              <a:t> [Video]. YouTube. </a:t>
            </a:r>
            <a:r>
              <a:rPr lang="en-GB" sz="1200" dirty="0">
                <a:solidFill>
                  <a:srgbClr val="29C5F4"/>
                </a:solidFill>
                <a:hlinkClick r:id="rId8">
                  <a:extLst>
                    <a:ext uri="{A12FA001-AC4F-418D-AE19-62706E023703}">
                      <ahyp:hlinkClr xmlns:ahyp="http://schemas.microsoft.com/office/drawing/2018/hyperlinkcolor" val="tx"/>
                    </a:ext>
                  </a:extLst>
                </a:hlinkClick>
              </a:rPr>
              <a:t>https://www.youtube.com/watch?v=DzaN15_NxBQ</a:t>
            </a:r>
            <a:endParaRPr lang="en-GB" sz="1200" dirty="0">
              <a:solidFill>
                <a:srgbClr val="29C5F4"/>
              </a:solidFill>
            </a:endParaRPr>
          </a:p>
          <a:p>
            <a:pPr indent="0"/>
            <a:r>
              <a:rPr lang="en-GB" sz="1200" dirty="0"/>
              <a:t>Zero100. (2022). </a:t>
            </a:r>
            <a:r>
              <a:rPr lang="en-GB" sz="1200" i="1" dirty="0"/>
              <a:t>Unilever’s Global Supply Chain Reboot: Zero100 Case Study</a:t>
            </a:r>
            <a:r>
              <a:rPr lang="en-GB" sz="1200" dirty="0"/>
              <a:t> [Video]. YouTube. </a:t>
            </a:r>
            <a:r>
              <a:rPr lang="en-GB" sz="1200" dirty="0">
                <a:solidFill>
                  <a:srgbClr val="29C5F4"/>
                </a:solidFill>
                <a:hlinkClick r:id="rId9">
                  <a:extLst>
                    <a:ext uri="{A12FA001-AC4F-418D-AE19-62706E023703}">
                      <ahyp:hlinkClr xmlns:ahyp="http://schemas.microsoft.com/office/drawing/2018/hyperlinkcolor" val="tx"/>
                    </a:ext>
                  </a:extLst>
                </a:hlinkClick>
              </a:rPr>
              <a:t>https://www.youtube.com/watch?v=xvumiNYvOlo</a:t>
            </a:r>
            <a:endParaRPr lang="en-GB" sz="1200" dirty="0">
              <a:solidFill>
                <a:srgbClr val="29C5F4"/>
              </a:solidFill>
            </a:endParaRPr>
          </a:p>
          <a:p>
            <a:pPr indent="0"/>
            <a:r>
              <a:rPr lang="en-GB" sz="1200" dirty="0">
                <a:solidFill>
                  <a:srgbClr val="29C5F4"/>
                </a:solidFill>
              </a:rPr>
              <a:t>ADD OTHER CASE STUDY VIDEOS</a:t>
            </a:r>
          </a:p>
        </p:txBody>
      </p:sp>
    </p:spTree>
    <p:extLst>
      <p:ext uri="{BB962C8B-B14F-4D97-AF65-F5344CB8AC3E}">
        <p14:creationId xmlns:p14="http://schemas.microsoft.com/office/powerpoint/2010/main" val="89836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7">
            <a:extLst>
              <a:ext uri="{FF2B5EF4-FFF2-40B4-BE49-F238E27FC236}">
                <a16:creationId xmlns:a16="http://schemas.microsoft.com/office/drawing/2014/main" id="{DBA1CF19-C37D-DEAE-0FC7-5B89D243446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123"/>
          <a:stretch>
            <a:fillRect/>
          </a:stretch>
        </p:blipFill>
        <p:spPr>
          <a:xfrm>
            <a:off x="238772" y="2626822"/>
            <a:ext cx="7708195" cy="3396829"/>
          </a:xfrm>
        </p:spPr>
      </p:pic>
      <p:sp>
        <p:nvSpPr>
          <p:cNvPr id="14" name="Rectangle 13">
            <a:extLst>
              <a:ext uri="{FF2B5EF4-FFF2-40B4-BE49-F238E27FC236}">
                <a16:creationId xmlns:a16="http://schemas.microsoft.com/office/drawing/2014/main" id="{BE59536B-CB14-6A49-9925-C70C0915408D}"/>
              </a:ext>
            </a:extLst>
          </p:cNvPr>
          <p:cNvSpPr/>
          <p:nvPr/>
        </p:nvSpPr>
        <p:spPr>
          <a:xfrm>
            <a:off x="5759532" y="3429000"/>
            <a:ext cx="284658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11" y="3483126"/>
            <a:ext cx="2584938" cy="646331"/>
          </a:xfrm>
          <a:prstGeom prst="rect">
            <a:avLst/>
          </a:prstGeom>
          <a:noFill/>
        </p:spPr>
        <p:txBody>
          <a:bodyPr wrap="none" rtlCol="0">
            <a:spAutoFit/>
          </a:bodyPr>
          <a:lstStyle/>
          <a:p>
            <a:r>
              <a:rPr lang="pl" sz="3600" b="1" spc="324">
                <a:solidFill>
                  <a:srgbClr val="29C5F4"/>
                </a:solidFill>
                <a:latin typeface="Calibri" panose="020F0502020204030204" pitchFamily="34" charset="0"/>
                <a:cs typeface="Calibri" panose="020F0502020204030204" pitchFamily="34" charset="0"/>
              </a:rPr>
              <a:t>MODUŁ 3</a:t>
            </a:r>
          </a:p>
        </p:txBody>
      </p:sp>
      <p:sp>
        <p:nvSpPr>
          <p:cNvPr id="9" name="Freeform 8">
            <a:extLst>
              <a:ext uri="{FF2B5EF4-FFF2-40B4-BE49-F238E27FC236}">
                <a16:creationId xmlns:a16="http://schemas.microsoft.com/office/drawing/2014/main" id="{E8069F43-CAE2-ECD5-7218-C5641031CA60}"/>
              </a:ext>
            </a:extLst>
          </p:cNvPr>
          <p:cNvSpPr/>
          <p:nvPr/>
        </p:nvSpPr>
        <p:spPr>
          <a:xfrm rot="19451452">
            <a:off x="10266460" y="-2205407"/>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33A5B7F-4E76-BA0D-28BE-B3684B97618E}"/>
              </a:ext>
            </a:extLst>
          </p:cNvPr>
          <p:cNvSpPr/>
          <p:nvPr/>
        </p:nvSpPr>
        <p:spPr>
          <a:xfrm>
            <a:off x="10992110" y="4568038"/>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8E5437FA-74FF-EC86-5E05-E6DDF1123824}"/>
              </a:ext>
            </a:extLst>
          </p:cNvPr>
          <p:cNvSpPr/>
          <p:nvPr/>
        </p:nvSpPr>
        <p:spPr>
          <a:xfrm>
            <a:off x="3206338" y="4231178"/>
            <a:ext cx="539978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2">
            <a:extLst>
              <a:ext uri="{FF2B5EF4-FFF2-40B4-BE49-F238E27FC236}">
                <a16:creationId xmlns:a16="http://schemas.microsoft.com/office/drawing/2014/main" id="{20494D68-D353-47C6-B730-DE447EE290E3}"/>
              </a:ext>
            </a:extLst>
          </p:cNvPr>
          <p:cNvSpPr txBox="1"/>
          <p:nvPr/>
        </p:nvSpPr>
        <p:spPr>
          <a:xfrm>
            <a:off x="3306881" y="4283476"/>
            <a:ext cx="4772332" cy="646331"/>
          </a:xfrm>
          <a:prstGeom prst="rect">
            <a:avLst/>
          </a:prstGeom>
          <a:noFill/>
        </p:spPr>
        <p:txBody>
          <a:bodyPr wrap="none" rtlCol="0">
            <a:spAutoFit/>
          </a:bodyPr>
          <a:lstStyle/>
          <a:p>
            <a:r>
              <a:rPr lang="pl" sz="3600" b="1" spc="324" dirty="0">
                <a:solidFill>
                  <a:srgbClr val="29C5F4"/>
                </a:solidFill>
                <a:latin typeface="Calibri" panose="020F0502020204030204" pitchFamily="34" charset="0"/>
                <a:cs typeface="Calibri" panose="020F0502020204030204" pitchFamily="34" charset="0"/>
              </a:rPr>
              <a:t>PRZYKŁADY Z ŻYCIA </a:t>
            </a:r>
          </a:p>
        </p:txBody>
      </p:sp>
    </p:spTree>
    <p:extLst>
      <p:ext uri="{BB962C8B-B14F-4D97-AF65-F5344CB8AC3E}">
        <p14:creationId xmlns:p14="http://schemas.microsoft.com/office/powerpoint/2010/main" val="257394851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4" ma:contentTypeDescription="Create a new document." ma:contentTypeScope="" ma:versionID="bcfc4342c7a298ed8c784c74a40d22ef">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a3d9c1195349697a569f8f64b644b13d"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FA12B-1CBD-4026-AD3B-DFE010FB02E3}">
  <ds:schemaRefs>
    <ds:schemaRef ds:uri="http://schemas.microsoft.com/office/2006/metadata/properties"/>
    <ds:schemaRef ds:uri="http://schemas.openxmlformats.org/package/2006/metadata/core-properties"/>
    <ds:schemaRef ds:uri="01af9fa0-a641-4ce8-babf-d6d527220dcd"/>
    <ds:schemaRef ds:uri="http://purl.org/dc/elements/1.1/"/>
    <ds:schemaRef ds:uri="http://www.w3.org/XML/1998/namespace"/>
    <ds:schemaRef ds:uri="4ebf2230-6fdc-4eb0-8f23-9af151be2bf6"/>
    <ds:schemaRef ds:uri="http://schemas.microsoft.com/office/infopath/2007/PartnerControls"/>
    <ds:schemaRef ds:uri="http://schemas.microsoft.com/office/2006/documentManagement/types"/>
    <ds:schemaRef ds:uri="http://purl.org/dc/dcmitype/"/>
    <ds:schemaRef ds:uri="http://purl.org/dc/terms/"/>
  </ds:schemaRefs>
</ds:datastoreItem>
</file>

<file path=customXml/itemProps2.xml><?xml version="1.0" encoding="utf-8"?>
<ds:datastoreItem xmlns:ds="http://schemas.openxmlformats.org/officeDocument/2006/customXml" ds:itemID="{CBABCA7B-3434-4872-891D-5BA1EDEDCDB5}">
  <ds:schemaRefs>
    <ds:schemaRef ds:uri="http://schemas.microsoft.com/sharepoint/v3/contenttype/forms"/>
  </ds:schemaRefs>
</ds:datastoreItem>
</file>

<file path=customXml/itemProps3.xml><?xml version="1.0" encoding="utf-8"?>
<ds:datastoreItem xmlns:ds="http://schemas.openxmlformats.org/officeDocument/2006/customXml" ds:itemID="{B47E0F25-B21D-41CE-950C-AA28AD9AE7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f9fa0-a641-4ce8-babf-d6d527220dcd"/>
    <ds:schemaRef ds:uri="4ebf2230-6fdc-4eb0-8f23-9af151be2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680ee5b-5369-4269-9c7b-71743b538e30}" enabled="0" method="" siteId="{9680ee5b-5369-4269-9c7b-71743b538e30}" removed="1"/>
</clbl:labelList>
</file>

<file path=docProps/app.xml><?xml version="1.0" encoding="utf-8"?>
<Properties xmlns="http://schemas.openxmlformats.org/officeDocument/2006/extended-properties" xmlns:vt="http://schemas.openxmlformats.org/officeDocument/2006/docPropsVTypes">
  <TotalTime>59</TotalTime>
  <Words>6917</Words>
  <Application>Microsoft Office PowerPoint</Application>
  <PresentationFormat>Panoramiczny</PresentationFormat>
  <Paragraphs>652</Paragraphs>
  <Slides>83</Slides>
  <Notes>20</Notes>
  <HiddenSlides>0</HiddenSlides>
  <MMClips>0</MMClips>
  <ScaleCrop>false</ScaleCrop>
  <HeadingPairs>
    <vt:vector size="6" baseType="variant">
      <vt:variant>
        <vt:lpstr>Używane czcionki</vt:lpstr>
      </vt:variant>
      <vt:variant>
        <vt:i4>12</vt:i4>
      </vt:variant>
      <vt:variant>
        <vt:lpstr>Motyw</vt:lpstr>
      </vt:variant>
      <vt:variant>
        <vt:i4>1</vt:i4>
      </vt:variant>
      <vt:variant>
        <vt:lpstr>Tytuły slajdów</vt:lpstr>
      </vt:variant>
      <vt:variant>
        <vt:i4>83</vt:i4>
      </vt:variant>
    </vt:vector>
  </HeadingPairs>
  <TitlesOfParts>
    <vt:vector size="96" baseType="lpstr">
      <vt:lpstr>Arial</vt:lpstr>
      <vt:lpstr>Calibri</vt:lpstr>
      <vt:lpstr>Calibri (Body)</vt:lpstr>
      <vt:lpstr>Montserrat</vt:lpstr>
      <vt:lpstr>Montserrat Light</vt:lpstr>
      <vt:lpstr>Open Sans</vt:lpstr>
      <vt:lpstr>Open Sans Bold</vt:lpstr>
      <vt:lpstr>Open Sans Italics</vt:lpstr>
      <vt:lpstr>Roboto</vt:lpstr>
      <vt:lpstr>Segoe UI</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Beniamin Zawilla</cp:lastModifiedBy>
  <cp:revision>12</cp:revision>
  <dcterms:created xsi:type="dcterms:W3CDTF">2020-10-14T13:32:04Z</dcterms:created>
  <dcterms:modified xsi:type="dcterms:W3CDTF">2025-08-24T07:02:54Z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