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45"/>
  </p:notesMasterIdLst>
  <p:handoutMasterIdLst>
    <p:handoutMasterId r:id="rId46"/>
  </p:handoutMasterIdLst>
  <p:sldIdLst>
    <p:sldId id="731" r:id="rId5"/>
    <p:sldId id="727" r:id="rId6"/>
    <p:sldId id="759" r:id="rId7"/>
    <p:sldId id="762" r:id="rId8"/>
    <p:sldId id="725" r:id="rId9"/>
    <p:sldId id="716" r:id="rId10"/>
    <p:sldId id="776" r:id="rId11"/>
    <p:sldId id="777" r:id="rId12"/>
    <p:sldId id="765" r:id="rId13"/>
    <p:sldId id="766" r:id="rId14"/>
    <p:sldId id="729" r:id="rId15"/>
    <p:sldId id="778" r:id="rId16"/>
    <p:sldId id="779" r:id="rId17"/>
    <p:sldId id="767" r:id="rId18"/>
    <p:sldId id="768" r:id="rId19"/>
    <p:sldId id="732" r:id="rId20"/>
    <p:sldId id="893" r:id="rId21"/>
    <p:sldId id="894" r:id="rId22"/>
    <p:sldId id="895" r:id="rId23"/>
    <p:sldId id="769" r:id="rId24"/>
    <p:sldId id="733" r:id="rId25"/>
    <p:sldId id="745" r:id="rId26"/>
    <p:sldId id="746" r:id="rId27"/>
    <p:sldId id="899" r:id="rId28"/>
    <p:sldId id="770" r:id="rId29"/>
    <p:sldId id="734" r:id="rId30"/>
    <p:sldId id="900" r:id="rId31"/>
    <p:sldId id="743" r:id="rId32"/>
    <p:sldId id="744" r:id="rId33"/>
    <p:sldId id="735" r:id="rId34"/>
    <p:sldId id="901" r:id="rId35"/>
    <p:sldId id="771" r:id="rId36"/>
    <p:sldId id="718" r:id="rId37"/>
    <p:sldId id="772" r:id="rId38"/>
    <p:sldId id="736" r:id="rId39"/>
    <p:sldId id="738" r:id="rId40"/>
    <p:sldId id="773" r:id="rId41"/>
    <p:sldId id="737" r:id="rId42"/>
    <p:sldId id="774" r:id="rId43"/>
    <p:sldId id="775" r:id="rId44"/>
  </p:sldIdLst>
  <p:sldSz cx="7559675" cy="10691813"/>
  <p:notesSz cx="6858000" cy="9144000"/>
  <p:defaultTextStyle>
    <a:defPPr>
      <a:defRPr lang="p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 userId="S::md064157@fh-muenster.de::cb2f8acd-f477-4704-9f46-ae480f16722a" providerId="AD"/>
  <p188:author id="{BE525AB2-8C28-8EE0-690C-0584E94831AC}" name="Magdalena Malinowska" initials="MM" userId="20517befa3afec24"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C5F4"/>
    <a:srgbClr val="8652A1"/>
    <a:srgbClr val="173965"/>
    <a:srgbClr val="0B1430"/>
    <a:srgbClr val="6263AD"/>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D18936-BA00-425A-A648-9F1D44C4F34F}" v="23" dt="2025-07-21T06:36:36.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5"/>
  </p:normalViewPr>
  <p:slideViewPr>
    <p:cSldViewPr snapToGrid="0">
      <p:cViewPr>
        <p:scale>
          <a:sx n="100" d="100"/>
          <a:sy n="100" d="100"/>
        </p:scale>
        <p:origin x="1445" y="-2347"/>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nara de Almeida Furquim" userId="cb2f8acd-f477-4704-9f46-ae480f16722a" providerId="ADAL" clId="{6E6FDF7E-B33B-D843-B72E-BC78966B6D30}"/>
    <pc:docChg chg="modMainMaster">
      <pc:chgData name="Maynara de Almeida Furquim" userId="cb2f8acd-f477-4704-9f46-ae480f16722a" providerId="ADAL" clId="{6E6FDF7E-B33B-D843-B72E-BC78966B6D30}" dt="2025-03-11T08:54:12.518" v="4" actId="14100"/>
      <pc:docMkLst>
        <pc:docMk/>
      </pc:docMkLst>
      <pc:sldMasterChg chg="modSldLayout">
        <pc:chgData name="Maynara de Almeida Furquim" userId="cb2f8acd-f477-4704-9f46-ae480f16722a" providerId="ADAL" clId="{6E6FDF7E-B33B-D843-B72E-BC78966B6D30}" dt="2025-03-11T08:54:12.518" v="4" actId="14100"/>
        <pc:sldMasterMkLst>
          <pc:docMk/>
          <pc:sldMasterMk cId="2333879095" sldId="2147483738"/>
        </pc:sldMasterMkLst>
        <pc:sldLayoutChg chg="modSp mod">
          <pc:chgData name="Maynara de Almeida Furquim" userId="cb2f8acd-f477-4704-9f46-ae480f16722a" providerId="ADAL" clId="{6E6FDF7E-B33B-D843-B72E-BC78966B6D30}" dt="2025-03-11T08:54:12.518" v="4" actId="14100"/>
          <pc:sldLayoutMkLst>
            <pc:docMk/>
            <pc:sldMasterMk cId="2333879095" sldId="2147483738"/>
            <pc:sldLayoutMk cId="530738082" sldId="2147483798"/>
          </pc:sldLayoutMkLst>
        </pc:sldLayoutChg>
        <pc:sldLayoutChg chg="modSp mod">
          <pc:chgData name="Maynara de Almeida Furquim" userId="cb2f8acd-f477-4704-9f46-ae480f16722a" providerId="ADAL" clId="{6E6FDF7E-B33B-D843-B72E-BC78966B6D30}" dt="2025-03-11T08:53:56.478" v="2" actId="14100"/>
          <pc:sldLayoutMkLst>
            <pc:docMk/>
            <pc:sldMasterMk cId="2333879095" sldId="2147483738"/>
            <pc:sldLayoutMk cId="3351791936" sldId="2147483804"/>
          </pc:sldLayoutMkLst>
        </pc:sldLayoutChg>
        <pc:sldLayoutChg chg="modSp mod">
          <pc:chgData name="Maynara de Almeida Furquim" userId="cb2f8acd-f477-4704-9f46-ae480f16722a" providerId="ADAL" clId="{6E6FDF7E-B33B-D843-B72E-BC78966B6D30}" dt="2025-03-11T08:53:44.434" v="0"/>
          <pc:sldLayoutMkLst>
            <pc:docMk/>
            <pc:sldMasterMk cId="2333879095" sldId="2147483738"/>
            <pc:sldLayoutMk cId="2387541720" sldId="2147483806"/>
          </pc:sldLayoutMkLst>
        </pc:sldLayoutChg>
      </pc:sldMasterChg>
    </pc:docChg>
  </pc:docChgLst>
  <pc:docChgLst>
    <pc:chgData name="Maynara de Almeida Furquim" userId="S::md064157@fh-muenster.de::cb2f8acd-f477-4704-9f46-ae480f16722a" providerId="AD" clId="Web-{12579415-48AC-4E76-939A-AE09B6DFD2C0}"/>
    <pc:docChg chg="addSld">
      <pc:chgData name="Maynara de Almeida Furquim" userId="S::md064157@fh-muenster.de::cb2f8acd-f477-4704-9f46-ae480f16722a" providerId="AD" clId="Web-{12579415-48AC-4E76-939A-AE09B6DFD2C0}" dt="2025-03-01T14:22:31.019" v="1"/>
      <pc:docMkLst>
        <pc:docMk/>
      </pc:docMkLst>
      <pc:sldChg chg="add">
        <pc:chgData name="Maynara de Almeida Furquim" userId="S::md064157@fh-muenster.de::cb2f8acd-f477-4704-9f46-ae480f16722a" providerId="AD" clId="Web-{12579415-48AC-4E76-939A-AE09B6DFD2C0}" dt="2025-03-01T14:22:30.988" v="0"/>
        <pc:sldMkLst>
          <pc:docMk/>
          <pc:sldMk cId="4139139489" sldId="774"/>
        </pc:sldMkLst>
      </pc:sldChg>
      <pc:sldChg chg="add">
        <pc:chgData name="Maynara de Almeida Furquim" userId="S::md064157@fh-muenster.de::cb2f8acd-f477-4704-9f46-ae480f16722a" providerId="AD" clId="Web-{12579415-48AC-4E76-939A-AE09B6DFD2C0}" dt="2025-03-01T14:22:31.019" v="1"/>
        <pc:sldMkLst>
          <pc:docMk/>
          <pc:sldMk cId="2036997855" sldId="775"/>
        </pc:sldMkLst>
      </pc:sldChg>
    </pc:docChg>
  </pc:docChgLst>
  <pc:docChgLst>
    <pc:chgData name="Maynara de Almeida Furquim" userId="S::md064157@fh-muenster.de::cb2f8acd-f477-4704-9f46-ae480f16722a" providerId="AD" clId="Web-{C9C231CF-E8CB-4D79-8EDA-8A62574C8B8A}"/>
    <pc:docChg chg="addSld delSld modSld">
      <pc:chgData name="Maynara de Almeida Furquim" userId="S::md064157@fh-muenster.de::cb2f8acd-f477-4704-9f46-ae480f16722a" providerId="AD" clId="Web-{C9C231CF-E8CB-4D79-8EDA-8A62574C8B8A}" dt="2025-03-01T13:45:53.811" v="41"/>
      <pc:docMkLst>
        <pc:docMk/>
      </pc:docMkLst>
      <pc:sldChg chg="modSp">
        <pc:chgData name="Maynara de Almeida Furquim" userId="S::md064157@fh-muenster.de::cb2f8acd-f477-4704-9f46-ae480f16722a" providerId="AD" clId="Web-{C9C231CF-E8CB-4D79-8EDA-8A62574C8B8A}" dt="2025-03-01T13:40:49.206" v="14" actId="20577"/>
        <pc:sldMkLst>
          <pc:docMk/>
          <pc:sldMk cId="1004643622" sldId="718"/>
        </pc:sldMkLst>
      </pc:sldChg>
      <pc:sldChg chg="modSp del">
        <pc:chgData name="Maynara de Almeida Furquim" userId="S::md064157@fh-muenster.de::cb2f8acd-f477-4704-9f46-ae480f16722a" providerId="AD" clId="Web-{C9C231CF-E8CB-4D79-8EDA-8A62574C8B8A}" dt="2025-03-01T13:45:53.811" v="41"/>
        <pc:sldMkLst>
          <pc:docMk/>
          <pc:sldMk cId="3454042955" sldId="719"/>
        </pc:sldMkLst>
      </pc:sldChg>
      <pc:sldChg chg="add">
        <pc:chgData name="Maynara de Almeida Furquim" userId="S::md064157@fh-muenster.de::cb2f8acd-f477-4704-9f46-ae480f16722a" providerId="AD" clId="Web-{C9C231CF-E8CB-4D79-8EDA-8A62574C8B8A}" dt="2025-03-01T13:45:50.733" v="40"/>
        <pc:sldMkLst>
          <pc:docMk/>
          <pc:sldMk cId="1144829043" sldId="772"/>
        </pc:sldMkLst>
      </pc:sldChg>
    </pc:docChg>
  </pc:docChgLst>
  <pc:docChgLst>
    <pc:chgData name="Maynara de Almeida Furquim" userId="S::md064157@fh-muenster.de::cb2f8acd-f477-4704-9f46-ae480f16722a" providerId="AD" clId="Web-{45C1E299-C136-48DF-8773-D5344E00E512}"/>
    <pc:docChg chg="addSld delSld modSld">
      <pc:chgData name="Maynara de Almeida Furquim" userId="S::md064157@fh-muenster.de::cb2f8acd-f477-4704-9f46-ae480f16722a" providerId="AD" clId="Web-{45C1E299-C136-48DF-8773-D5344E00E512}" dt="2025-03-01T13:14:43.390" v="3"/>
      <pc:docMkLst>
        <pc:docMk/>
      </pc:docMkLst>
      <pc:sldChg chg="modSp">
        <pc:chgData name="Maynara de Almeida Furquim" userId="S::md064157@fh-muenster.de::cb2f8acd-f477-4704-9f46-ae480f16722a" providerId="AD" clId="Web-{45C1E299-C136-48DF-8773-D5344E00E512}" dt="2025-03-01T13:09:35.613" v="1" actId="20577"/>
        <pc:sldMkLst>
          <pc:docMk/>
          <pc:sldMk cId="4101047741" sldId="749"/>
        </pc:sldMkLst>
      </pc:sldChg>
      <pc:sldChg chg="add del">
        <pc:chgData name="Maynara de Almeida Furquim" userId="S::md064157@fh-muenster.de::cb2f8acd-f477-4704-9f46-ae480f16722a" providerId="AD" clId="Web-{45C1E299-C136-48DF-8773-D5344E00E512}" dt="2025-03-01T13:14:43.390" v="3"/>
        <pc:sldMkLst>
          <pc:docMk/>
          <pc:sldMk cId="2404391134" sldId="769"/>
        </pc:sldMkLst>
      </pc:sldChg>
    </pc:docChg>
  </pc:docChgLst>
  <pc:docChgLst>
    <pc:chgData name="Maynara de Almeida Furquim" userId="S::md064157@fh-muenster.de::cb2f8acd-f477-4704-9f46-ae480f16722a" providerId="AD" clId="Web-{9801E736-61EC-41D9-8C01-F0869AAA1F5D}"/>
    <pc:docChg chg="addSld delSld">
      <pc:chgData name="Maynara de Almeida Furquim" userId="S::md064157@fh-muenster.de::cb2f8acd-f477-4704-9f46-ae480f16722a" providerId="AD" clId="Web-{9801E736-61EC-41D9-8C01-F0869AAA1F5D}" dt="2025-03-01T13:49:17.340" v="3"/>
      <pc:docMkLst>
        <pc:docMk/>
      </pc:docMkLst>
      <pc:sldChg chg="del">
        <pc:chgData name="Maynara de Almeida Furquim" userId="S::md064157@fh-muenster.de::cb2f8acd-f477-4704-9f46-ae480f16722a" providerId="AD" clId="Web-{9801E736-61EC-41D9-8C01-F0869AAA1F5D}" dt="2025-03-01T13:49:17.340" v="3"/>
        <pc:sldMkLst>
          <pc:docMk/>
          <pc:sldMk cId="2198267833" sldId="739"/>
        </pc:sldMkLst>
      </pc:sldChg>
      <pc:sldChg chg="add del">
        <pc:chgData name="Maynara de Almeida Furquim" userId="S::md064157@fh-muenster.de::cb2f8acd-f477-4704-9f46-ae480f16722a" providerId="AD" clId="Web-{9801E736-61EC-41D9-8C01-F0869AAA1F5D}" dt="2025-03-01T13:49:09.809" v="2"/>
        <pc:sldMkLst>
          <pc:docMk/>
          <pc:sldMk cId="4188374609" sldId="773"/>
        </pc:sldMkLst>
      </pc:sldChg>
    </pc:docChg>
  </pc:docChgLst>
  <pc:docChgLst>
    <pc:chgData name="Maynara de Almeida Furquim" userId="S::md064157@fh-muenster.de::cb2f8acd-f477-4704-9f46-ae480f16722a" providerId="AD" clId="Web-{38AC9859-9EEF-4B39-B59E-800FC0996139}"/>
    <pc:docChg chg="addSld delSld modSld">
      <pc:chgData name="Maynara de Almeida Furquim" userId="S::md064157@fh-muenster.de::cb2f8acd-f477-4704-9f46-ae480f16722a" providerId="AD" clId="Web-{38AC9859-9EEF-4B39-B59E-800FC0996139}" dt="2025-03-01T12:59:32.833" v="16" actId="20577"/>
      <pc:docMkLst>
        <pc:docMk/>
      </pc:docMkLst>
      <pc:sldChg chg="del">
        <pc:chgData name="Maynara de Almeida Furquim" userId="S::md064157@fh-muenster.de::cb2f8acd-f477-4704-9f46-ae480f16722a" providerId="AD" clId="Web-{38AC9859-9EEF-4B39-B59E-800FC0996139}" dt="2025-03-01T12:58:50.035" v="10"/>
        <pc:sldMkLst>
          <pc:docMk/>
          <pc:sldMk cId="1381520828" sldId="756"/>
        </pc:sldMkLst>
      </pc:sldChg>
      <pc:sldChg chg="del">
        <pc:chgData name="Maynara de Almeida Furquim" userId="S::md064157@fh-muenster.de::cb2f8acd-f477-4704-9f46-ae480f16722a" providerId="AD" clId="Web-{38AC9859-9EEF-4B39-B59E-800FC0996139}" dt="2025-03-01T12:58:47.863" v="9"/>
        <pc:sldMkLst>
          <pc:docMk/>
          <pc:sldMk cId="2675896868" sldId="757"/>
        </pc:sldMkLst>
      </pc:sldChg>
      <pc:sldChg chg="modSp del">
        <pc:chgData name="Maynara de Almeida Furquim" userId="S::md064157@fh-muenster.de::cb2f8acd-f477-4704-9f46-ae480f16722a" providerId="AD" clId="Web-{38AC9859-9EEF-4B39-B59E-800FC0996139}" dt="2025-03-01T12:58:45.957" v="8"/>
        <pc:sldMkLst>
          <pc:docMk/>
          <pc:sldMk cId="2573214012" sldId="758"/>
        </pc:sldMkLst>
      </pc:sldChg>
      <pc:sldChg chg="modSp add modCm">
        <pc:chgData name="Maynara de Almeida Furquim" userId="S::md064157@fh-muenster.de::cb2f8acd-f477-4704-9f46-ae480f16722a" providerId="AD" clId="Web-{38AC9859-9EEF-4B39-B59E-800FC0996139}" dt="2025-03-01T12:59:32.833" v="16" actId="20577"/>
        <pc:sldMkLst>
          <pc:docMk/>
          <pc:sldMk cId="1381520828" sldId="764"/>
        </pc:sldMkLst>
        <pc:extLst>
          <p:ext xmlns:p="http://schemas.openxmlformats.org/presentationml/2006/main" uri="{D6D511B9-2390-475A-947B-AFAB55BFBCF1}">
            <pc226:cmChg xmlns:pc226="http://schemas.microsoft.com/office/powerpoint/2022/06/main/command" chg="mod">
              <pc226:chgData name="Maynara de Almeida Furquim" userId="S::md064157@fh-muenster.de::cb2f8acd-f477-4704-9f46-ae480f16722a" providerId="AD" clId="Web-{38AC9859-9EEF-4B39-B59E-800FC0996139}" dt="2025-03-01T12:59:28.208" v="15" actId="20577"/>
              <pc2:cmMkLst xmlns:pc2="http://schemas.microsoft.com/office/powerpoint/2019/9/main/command">
                <pc:docMk/>
                <pc:sldMk cId="1381520828" sldId="764"/>
                <pc2:cmMk id="{A8C2B9BF-2E9F-C34B-BAF6-9E0807830400}"/>
              </pc2:cmMkLst>
            </pc226:cmChg>
            <pc226:cmChg xmlns:pc226="http://schemas.microsoft.com/office/powerpoint/2022/06/main/command" chg="mod">
              <pc226:chgData name="Maynara de Almeida Furquim" userId="S::md064157@fh-muenster.de::cb2f8acd-f477-4704-9f46-ae480f16722a" providerId="AD" clId="Web-{38AC9859-9EEF-4B39-B59E-800FC0996139}" dt="2025-03-01T12:59:28.208" v="15" actId="20577"/>
              <pc2:cmMkLst xmlns:pc2="http://schemas.microsoft.com/office/powerpoint/2019/9/main/command">
                <pc:docMk/>
                <pc:sldMk cId="1381520828" sldId="764"/>
                <pc2:cmMk id="{16C8DAE4-5F35-934F-8591-767B42C25DE6}"/>
              </pc2:cmMkLst>
            </pc226:cmChg>
            <pc226:cmChg xmlns:pc226="http://schemas.microsoft.com/office/powerpoint/2022/06/main/command" chg="mod">
              <pc226:chgData name="Maynara de Almeida Furquim" userId="S::md064157@fh-muenster.de::cb2f8acd-f477-4704-9f46-ae480f16722a" providerId="AD" clId="Web-{38AC9859-9EEF-4B39-B59E-800FC0996139}" dt="2025-03-01T12:59:28.208" v="15" actId="20577"/>
              <pc2:cmMkLst xmlns:pc2="http://schemas.microsoft.com/office/powerpoint/2019/9/main/command">
                <pc:docMk/>
                <pc:sldMk cId="1381520828" sldId="764"/>
                <pc2:cmMk id="{C3CD91E6-CADD-0A40-8DCD-1C60CC879647}"/>
              </pc2:cmMkLst>
            </pc226:cmChg>
          </p:ext>
        </pc:extLst>
      </pc:sldChg>
      <pc:sldChg chg="add">
        <pc:chgData name="Maynara de Almeida Furquim" userId="S::md064157@fh-muenster.de::cb2f8acd-f477-4704-9f46-ae480f16722a" providerId="AD" clId="Web-{38AC9859-9EEF-4B39-B59E-800FC0996139}" dt="2025-03-01T12:59:20.599" v="12"/>
        <pc:sldMkLst>
          <pc:docMk/>
          <pc:sldMk cId="2675896868" sldId="765"/>
        </pc:sldMkLst>
      </pc:sldChg>
      <pc:sldChg chg="add">
        <pc:chgData name="Maynara de Almeida Furquim" userId="S::md064157@fh-muenster.de::cb2f8acd-f477-4704-9f46-ae480f16722a" providerId="AD" clId="Web-{38AC9859-9EEF-4B39-B59E-800FC0996139}" dt="2025-03-01T12:59:20.630" v="13"/>
        <pc:sldMkLst>
          <pc:docMk/>
          <pc:sldMk cId="2573214012" sldId="766"/>
        </pc:sldMkLst>
      </pc:sldChg>
    </pc:docChg>
  </pc:docChgLst>
  <pc:docChgLst>
    <pc:chgData name="Maynara de Almeida Furquim" userId="S::md064157@fh-muenster.de::cb2f8acd-f477-4704-9f46-ae480f16722a" providerId="AD" clId="Web-{DD22CC24-EEEC-4FB6-BD01-CB7FDDE082A7}"/>
    <pc:docChg chg="addSld delSld">
      <pc:chgData name="Maynara de Almeida Furquim" userId="S::md064157@fh-muenster.de::cb2f8acd-f477-4704-9f46-ae480f16722a" providerId="AD" clId="Web-{DD22CC24-EEEC-4FB6-BD01-CB7FDDE082A7}" dt="2025-03-01T13:15:27.259" v="1"/>
      <pc:docMkLst>
        <pc:docMk/>
      </pc:docMkLst>
      <pc:sldChg chg="del">
        <pc:chgData name="Maynara de Almeida Furquim" userId="S::md064157@fh-muenster.de::cb2f8acd-f477-4704-9f46-ae480f16722a" providerId="AD" clId="Web-{DD22CC24-EEEC-4FB6-BD01-CB7FDDE082A7}" dt="2025-03-01T13:15:27.259" v="1"/>
        <pc:sldMkLst>
          <pc:docMk/>
          <pc:sldMk cId="1691645155" sldId="751"/>
        </pc:sldMkLst>
      </pc:sldChg>
      <pc:sldChg chg="add">
        <pc:chgData name="Maynara de Almeida Furquim" userId="S::md064157@fh-muenster.de::cb2f8acd-f477-4704-9f46-ae480f16722a" providerId="AD" clId="Web-{DD22CC24-EEEC-4FB6-BD01-CB7FDDE082A7}" dt="2025-03-01T13:15:21.618" v="0"/>
        <pc:sldMkLst>
          <pc:docMk/>
          <pc:sldMk cId="2251885095" sldId="769"/>
        </pc:sldMkLst>
      </pc:sldChg>
    </pc:docChg>
  </pc:docChgLst>
  <pc:docChgLst>
    <pc:chgData name="Maynara de Almeida Furquim" userId="S::md064157@fh-muenster.de::cb2f8acd-f477-4704-9f46-ae480f16722a" providerId="AD" clId="Web-{54DF975D-6554-4785-B1F7-A021EADDB74B}"/>
    <pc:docChg chg="addSld delSld modSld">
      <pc:chgData name="Maynara de Almeida Furquim" userId="S::md064157@fh-muenster.de::cb2f8acd-f477-4704-9f46-ae480f16722a" providerId="AD" clId="Web-{54DF975D-6554-4785-B1F7-A021EADDB74B}" dt="2025-03-01T13:37:11.039" v="24" actId="20577"/>
      <pc:docMkLst>
        <pc:docMk/>
      </pc:docMkLst>
      <pc:sldChg chg="modSp">
        <pc:chgData name="Maynara de Almeida Furquim" userId="S::md064157@fh-muenster.de::cb2f8acd-f477-4704-9f46-ae480f16722a" providerId="AD" clId="Web-{54DF975D-6554-4785-B1F7-A021EADDB74B}" dt="2025-03-01T13:37:11.039" v="24" actId="20577"/>
        <pc:sldMkLst>
          <pc:docMk/>
          <pc:sldMk cId="1004643622" sldId="718"/>
        </pc:sldMkLst>
      </pc:sldChg>
      <pc:sldChg chg="addSp delSp modSp">
        <pc:chgData name="Maynara de Almeida Furquim" userId="S::md064157@fh-muenster.de::cb2f8acd-f477-4704-9f46-ae480f16722a" providerId="AD" clId="Web-{54DF975D-6554-4785-B1F7-A021EADDB74B}" dt="2025-03-01T13:28:01.105" v="11"/>
        <pc:sldMkLst>
          <pc:docMk/>
          <pc:sldMk cId="4212282578" sldId="740"/>
        </pc:sldMkLst>
      </pc:sldChg>
      <pc:sldChg chg="del">
        <pc:chgData name="Maynara de Almeida Furquim" userId="S::md064157@fh-muenster.de::cb2f8acd-f477-4704-9f46-ae480f16722a" providerId="AD" clId="Web-{54DF975D-6554-4785-B1F7-A021EADDB74B}" dt="2025-03-01T13:28:39.966" v="17"/>
        <pc:sldMkLst>
          <pc:docMk/>
          <pc:sldMk cId="2349563486" sldId="741"/>
        </pc:sldMkLst>
      </pc:sldChg>
      <pc:sldChg chg="modSp add">
        <pc:chgData name="Maynara de Almeida Furquim" userId="S::md064157@fh-muenster.de::cb2f8acd-f477-4704-9f46-ae480f16722a" providerId="AD" clId="Web-{54DF975D-6554-4785-B1F7-A021EADDB74B}" dt="2025-03-01T13:28:36.247" v="16" actId="20577"/>
        <pc:sldMkLst>
          <pc:docMk/>
          <pc:sldMk cId="2978796420" sldId="771"/>
        </pc:sldMkLst>
      </pc:sldChg>
    </pc:docChg>
  </pc:docChgLst>
  <pc:docChgLst>
    <pc:chgData name="Maynara de Almeida Furquim" userId="S::md064157@fh-muenster.de::cb2f8acd-f477-4704-9f46-ae480f16722a" providerId="AD" clId="Web-{7BB8B09C-93DE-423F-8E3A-D4FCBBA88F8D}"/>
    <pc:docChg chg="addSld delSld modSld">
      <pc:chgData name="Maynara de Almeida Furquim" userId="S::md064157@fh-muenster.de::cb2f8acd-f477-4704-9f46-ae480f16722a" providerId="AD" clId="Web-{7BB8B09C-93DE-423F-8E3A-D4FCBBA88F8D}" dt="2025-03-01T13:07:23.044" v="15"/>
      <pc:docMkLst>
        <pc:docMk/>
      </pc:docMkLst>
      <pc:sldChg chg="modSp del">
        <pc:chgData name="Maynara de Almeida Furquim" userId="S::md064157@fh-muenster.de::cb2f8acd-f477-4704-9f46-ae480f16722a" providerId="AD" clId="Web-{7BB8B09C-93DE-423F-8E3A-D4FCBBA88F8D}" dt="2025-03-01T13:07:22.075" v="14"/>
        <pc:sldMkLst>
          <pc:docMk/>
          <pc:sldMk cId="1769295409" sldId="726"/>
        </pc:sldMkLst>
      </pc:sldChg>
      <pc:sldChg chg="modSp">
        <pc:chgData name="Maynara de Almeida Furquim" userId="S::md064157@fh-muenster.de::cb2f8acd-f477-4704-9f46-ae480f16722a" providerId="AD" clId="Web-{7BB8B09C-93DE-423F-8E3A-D4FCBBA88F8D}" dt="2025-03-01T13:02:12.411" v="7" actId="20577"/>
        <pc:sldMkLst>
          <pc:docMk/>
          <pc:sldMk cId="2213118164" sldId="752"/>
        </pc:sldMkLst>
      </pc:sldChg>
      <pc:sldChg chg="del">
        <pc:chgData name="Maynara de Almeida Furquim" userId="S::md064157@fh-muenster.de::cb2f8acd-f477-4704-9f46-ae480f16722a" providerId="AD" clId="Web-{7BB8B09C-93DE-423F-8E3A-D4FCBBA88F8D}" dt="2025-03-01T13:07:23.044" v="15"/>
        <pc:sldMkLst>
          <pc:docMk/>
          <pc:sldMk cId="700740959" sldId="754"/>
        </pc:sldMkLst>
      </pc:sldChg>
      <pc:sldChg chg="add">
        <pc:chgData name="Maynara de Almeida Furquim" userId="S::md064157@fh-muenster.de::cb2f8acd-f477-4704-9f46-ae480f16722a" providerId="AD" clId="Web-{7BB8B09C-93DE-423F-8E3A-D4FCBBA88F8D}" dt="2025-03-01T13:07:18.950" v="12"/>
        <pc:sldMkLst>
          <pc:docMk/>
          <pc:sldMk cId="3489477070" sldId="767"/>
        </pc:sldMkLst>
      </pc:sldChg>
      <pc:sldChg chg="add">
        <pc:chgData name="Maynara de Almeida Furquim" userId="S::md064157@fh-muenster.de::cb2f8acd-f477-4704-9f46-ae480f16722a" providerId="AD" clId="Web-{7BB8B09C-93DE-423F-8E3A-D4FCBBA88F8D}" dt="2025-03-01T13:07:18.981" v="13"/>
        <pc:sldMkLst>
          <pc:docMk/>
          <pc:sldMk cId="1935032291" sldId="768"/>
        </pc:sldMkLst>
      </pc:sldChg>
    </pc:docChg>
  </pc:docChgLst>
  <pc:docChgLst>
    <pc:chgData name="Maynara de Almeida Furquim" userId="S::md064157@fh-muenster.de::cb2f8acd-f477-4704-9f46-ae480f16722a" providerId="AD" clId="Web-{9567A1C4-EAEF-4ED4-AF1F-A1CB0AA33567}"/>
    <pc:docChg chg="delSld">
      <pc:chgData name="Maynara de Almeida Furquim" userId="S::md064157@fh-muenster.de::cb2f8acd-f477-4704-9f46-ae480f16722a" providerId="AD" clId="Web-{9567A1C4-EAEF-4ED4-AF1F-A1CB0AA33567}" dt="2025-04-04T15:39:50.542" v="1"/>
      <pc:docMkLst>
        <pc:docMk/>
      </pc:docMkLst>
      <pc:sldChg chg="del">
        <pc:chgData name="Maynara de Almeida Furquim" userId="S::md064157@fh-muenster.de::cb2f8acd-f477-4704-9f46-ae480f16722a" providerId="AD" clId="Web-{9567A1C4-EAEF-4ED4-AF1F-A1CB0AA33567}" dt="2025-04-04T15:39:49.229" v="0"/>
        <pc:sldMkLst>
          <pc:docMk/>
          <pc:sldMk cId="2580362366" sldId="716"/>
        </pc:sldMkLst>
      </pc:sldChg>
      <pc:sldChg chg="del">
        <pc:chgData name="Maynara de Almeida Furquim" userId="S::md064157@fh-muenster.de::cb2f8acd-f477-4704-9f46-ae480f16722a" providerId="AD" clId="Web-{9567A1C4-EAEF-4ED4-AF1F-A1CB0AA33567}" dt="2025-04-04T15:39:50.542" v="1"/>
        <pc:sldMkLst>
          <pc:docMk/>
          <pc:sldMk cId="1531802650" sldId="717"/>
        </pc:sldMkLst>
      </pc:sldChg>
    </pc:docChg>
  </pc:docChgLst>
  <pc:docChgLst>
    <pc:chgData name="Maynara de Almeida Furquim" userId="S::md064157@fh-muenster.de::cb2f8acd-f477-4704-9f46-ae480f16722a" providerId="AD" clId="Web-{6FC506C5-95F1-439F-BB27-4818303315B3}"/>
    <pc:docChg chg="addSld delSld">
      <pc:chgData name="Maynara de Almeida Furquim" userId="S::md064157@fh-muenster.de::cb2f8acd-f477-4704-9f46-ae480f16722a" providerId="AD" clId="Web-{6FC506C5-95F1-439F-BB27-4818303315B3}" dt="2025-03-01T12:48:16.359" v="3"/>
      <pc:docMkLst>
        <pc:docMk/>
      </pc:docMkLst>
      <pc:sldChg chg="del">
        <pc:chgData name="Maynara de Almeida Furquim" userId="S::md064157@fh-muenster.de::cb2f8acd-f477-4704-9f46-ae480f16722a" providerId="AD" clId="Web-{6FC506C5-95F1-439F-BB27-4818303315B3}" dt="2025-03-01T12:48:15.125" v="2"/>
        <pc:sldMkLst>
          <pc:docMk/>
          <pc:sldMk cId="1852106771" sldId="760"/>
        </pc:sldMkLst>
      </pc:sldChg>
      <pc:sldChg chg="del">
        <pc:chgData name="Maynara de Almeida Furquim" userId="S::md064157@fh-muenster.de::cb2f8acd-f477-4704-9f46-ae480f16722a" providerId="AD" clId="Web-{6FC506C5-95F1-439F-BB27-4818303315B3}" dt="2025-03-01T12:48:16.359" v="3"/>
        <pc:sldMkLst>
          <pc:docMk/>
          <pc:sldMk cId="376758092" sldId="761"/>
        </pc:sldMkLst>
      </pc:sldChg>
      <pc:sldChg chg="add">
        <pc:chgData name="Maynara de Almeida Furquim" userId="S::md064157@fh-muenster.de::cb2f8acd-f477-4704-9f46-ae480f16722a" providerId="AD" clId="Web-{6FC506C5-95F1-439F-BB27-4818303315B3}" dt="2025-03-01T12:48:08.312" v="0"/>
        <pc:sldMkLst>
          <pc:docMk/>
          <pc:sldMk cId="2199123061" sldId="762"/>
        </pc:sldMkLst>
      </pc:sldChg>
      <pc:sldChg chg="add">
        <pc:chgData name="Maynara de Almeida Furquim" userId="S::md064157@fh-muenster.de::cb2f8acd-f477-4704-9f46-ae480f16722a" providerId="AD" clId="Web-{6FC506C5-95F1-439F-BB27-4818303315B3}" dt="2025-03-01T12:48:08.343" v="1"/>
        <pc:sldMkLst>
          <pc:docMk/>
          <pc:sldMk cId="32576108" sldId="763"/>
        </pc:sldMkLst>
      </pc:sldChg>
    </pc:docChg>
  </pc:docChgLst>
  <pc:docChgLst>
    <pc:chgData name="Paula Schüppenhauer" userId="53231c67-f842-40ae-9d40-eec1b0ea5f50" providerId="ADAL" clId="{07D18936-BA00-425A-A648-9F1D44C4F34F}"/>
    <pc:docChg chg="undo custSel addSld delSld modSld sldOrd">
      <pc:chgData name="Paula Schüppenhauer" userId="53231c67-f842-40ae-9d40-eec1b0ea5f50" providerId="ADAL" clId="{07D18936-BA00-425A-A648-9F1D44C4F34F}" dt="2025-07-21T06:42:56.739" v="3236" actId="20577"/>
      <pc:docMkLst>
        <pc:docMk/>
      </pc:docMkLst>
      <pc:sldChg chg="delSp modSp mod modCm">
        <pc:chgData name="Paula Schüppenhauer" userId="53231c67-f842-40ae-9d40-eec1b0ea5f50" providerId="ADAL" clId="{07D18936-BA00-425A-A648-9F1D44C4F34F}" dt="2025-07-16T11:40:05.414" v="2317" actId="20577"/>
        <pc:sldMkLst>
          <pc:docMk/>
          <pc:sldMk cId="2580362366" sldId="716"/>
        </pc:sldMkLst>
        <pc:spChg chg="mod">
          <ac:chgData name="Paula Schüppenhauer" userId="53231c67-f842-40ae-9d40-eec1b0ea5f50" providerId="ADAL" clId="{07D18936-BA00-425A-A648-9F1D44C4F34F}" dt="2025-07-16T11:40:05.414" v="2317" actId="20577"/>
          <ac:spMkLst>
            <pc:docMk/>
            <pc:sldMk cId="2580362366" sldId="716"/>
            <ac:spMk id="10" creationId="{170725D7-61E1-AE59-E4DE-4A18AC0A45AB}"/>
          </ac:spMkLst>
        </pc:spChg>
        <pc:grpChg chg="mod">
          <ac:chgData name="Paula Schüppenhauer" userId="53231c67-f842-40ae-9d40-eec1b0ea5f50" providerId="ADAL" clId="{07D18936-BA00-425A-A648-9F1D44C4F34F}" dt="2025-07-07T13:37:49.009" v="387" actId="1036"/>
          <ac:grpSpMkLst>
            <pc:docMk/>
            <pc:sldMk cId="2580362366" sldId="716"/>
            <ac:grpSpMk id="20" creationId="{7DB3C017-0177-FBE2-FC3A-2B506D3E1A46}"/>
          </ac:grpSpMkLst>
        </pc:gr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1:40:05.414" v="2317" actId="20577"/>
              <pc2:cmMkLst xmlns:pc2="http://schemas.microsoft.com/office/powerpoint/2019/9/main/command">
                <pc:docMk/>
                <pc:sldMk cId="2580362366" sldId="716"/>
                <pc2:cmMk id="{86C3A580-5A3F-4215-9A3D-66F38426C553}"/>
              </pc2:cmMkLst>
            </pc226:cmChg>
          </p:ext>
        </pc:extLst>
      </pc:sldChg>
      <pc:sldChg chg="modSp mod">
        <pc:chgData name="Paula Schüppenhauer" userId="53231c67-f842-40ae-9d40-eec1b0ea5f50" providerId="ADAL" clId="{07D18936-BA00-425A-A648-9F1D44C4F34F}" dt="2025-07-07T13:37:18.136" v="372" actId="1036"/>
        <pc:sldMkLst>
          <pc:docMk/>
          <pc:sldMk cId="1701862560" sldId="731"/>
        </pc:sldMkLst>
        <pc:spChg chg="mod">
          <ac:chgData name="Paula Schüppenhauer" userId="53231c67-f842-40ae-9d40-eec1b0ea5f50" providerId="ADAL" clId="{07D18936-BA00-425A-A648-9F1D44C4F34F}" dt="2025-07-07T12:46:05.121" v="371" actId="20577"/>
          <ac:spMkLst>
            <pc:docMk/>
            <pc:sldMk cId="1701862560" sldId="731"/>
            <ac:spMk id="3" creationId="{305787AE-B110-BD07-B5CF-61840A6B3015}"/>
          </ac:spMkLst>
        </pc:spChg>
        <pc:picChg chg="mod">
          <ac:chgData name="Paula Schüppenhauer" userId="53231c67-f842-40ae-9d40-eec1b0ea5f50" providerId="ADAL" clId="{07D18936-BA00-425A-A648-9F1D44C4F34F}" dt="2025-07-07T13:37:18.136" v="372" actId="1036"/>
          <ac:picMkLst>
            <pc:docMk/>
            <pc:sldMk cId="1701862560" sldId="731"/>
            <ac:picMk id="74" creationId="{D8F45730-4E6F-D0B8-7E92-A2AFD79D9ABA}"/>
          </ac:picMkLst>
        </pc:picChg>
      </pc:sldChg>
      <pc:sldChg chg="modSp mod modCm">
        <pc:chgData name="Paula Schüppenhauer" userId="53231c67-f842-40ae-9d40-eec1b0ea5f50" providerId="ADAL" clId="{07D18936-BA00-425A-A648-9F1D44C4F34F}" dt="2025-07-21T06:42:28.911" v="3212" actId="20577"/>
        <pc:sldMkLst>
          <pc:docMk/>
          <pc:sldMk cId="2084586475" sldId="738"/>
        </pc:sldMkLst>
        <pc:spChg chg="mod">
          <ac:chgData name="Paula Schüppenhauer" userId="53231c67-f842-40ae-9d40-eec1b0ea5f50" providerId="ADAL" clId="{07D18936-BA00-425A-A648-9F1D44C4F34F}" dt="2025-07-14T09:40:38.916" v="396" actId="20577"/>
          <ac:spMkLst>
            <pc:docMk/>
            <pc:sldMk cId="2084586475" sldId="738"/>
            <ac:spMk id="3" creationId="{5C38590C-0BB0-0A4F-E33D-44C55511E4AB}"/>
          </ac:spMkLst>
        </pc:spChg>
        <pc:spChg chg="mod">
          <ac:chgData name="Paula Schüppenhauer" userId="53231c67-f842-40ae-9d40-eec1b0ea5f50" providerId="ADAL" clId="{07D18936-BA00-425A-A648-9F1D44C4F34F}" dt="2025-07-21T06:42:28.911" v="3212" actId="20577"/>
          <ac:spMkLst>
            <pc:docMk/>
            <pc:sldMk cId="2084586475" sldId="738"/>
            <ac:spMk id="6" creationId="{83334D0C-38C0-8321-75B5-54FAF2DD03D2}"/>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21T06:42:28.911" v="3212" actId="20577"/>
              <pc2:cmMkLst xmlns:pc2="http://schemas.microsoft.com/office/powerpoint/2019/9/main/command">
                <pc:docMk/>
                <pc:sldMk cId="2084586475" sldId="738"/>
                <pc2:cmMk id="{96B3F967-123F-3845-B5CC-E1DE22CFDBE9}"/>
              </pc2:cmMkLst>
            </pc226:cmChg>
          </p:ext>
        </pc:extLst>
      </pc:sldChg>
      <pc:sldChg chg="del ord">
        <pc:chgData name="Paula Schüppenhauer" userId="53231c67-f842-40ae-9d40-eec1b0ea5f50" providerId="ADAL" clId="{07D18936-BA00-425A-A648-9F1D44C4F34F}" dt="2025-07-14T11:38:36.887" v="1851" actId="47"/>
        <pc:sldMkLst>
          <pc:docMk/>
          <pc:sldMk cId="4212282578" sldId="740"/>
        </pc:sldMkLst>
      </pc:sldChg>
      <pc:sldChg chg="del">
        <pc:chgData name="Paula Schüppenhauer" userId="53231c67-f842-40ae-9d40-eec1b0ea5f50" providerId="ADAL" clId="{07D18936-BA00-425A-A648-9F1D44C4F34F}" dt="2025-07-14T11:47:41.455" v="2083" actId="47"/>
        <pc:sldMkLst>
          <pc:docMk/>
          <pc:sldMk cId="2536539107" sldId="742"/>
        </pc:sldMkLst>
      </pc:sldChg>
      <pc:sldChg chg="delSp modSp mod modShow">
        <pc:chgData name="Paula Schüppenhauer" userId="53231c67-f842-40ae-9d40-eec1b0ea5f50" providerId="ADAL" clId="{07D18936-BA00-425A-A648-9F1D44C4F34F}" dt="2025-07-16T13:28:20.245" v="2972" actId="20577"/>
        <pc:sldMkLst>
          <pc:docMk/>
          <pc:sldMk cId="1904319470" sldId="745"/>
        </pc:sldMkLst>
        <pc:spChg chg="mod">
          <ac:chgData name="Paula Schüppenhauer" userId="53231c67-f842-40ae-9d40-eec1b0ea5f50" providerId="ADAL" clId="{07D18936-BA00-425A-A648-9F1D44C4F34F}" dt="2025-07-14T10:29:37.206" v="1057" actId="14100"/>
          <ac:spMkLst>
            <pc:docMk/>
            <pc:sldMk cId="1904319470" sldId="745"/>
            <ac:spMk id="5" creationId="{09A007FC-5607-8A09-7455-8A42C0B98F40}"/>
          </ac:spMkLst>
        </pc:spChg>
        <pc:spChg chg="mod">
          <ac:chgData name="Paula Schüppenhauer" userId="53231c67-f842-40ae-9d40-eec1b0ea5f50" providerId="ADAL" clId="{07D18936-BA00-425A-A648-9F1D44C4F34F}" dt="2025-07-16T13:28:20.245" v="2972" actId="20577"/>
          <ac:spMkLst>
            <pc:docMk/>
            <pc:sldMk cId="1904319470" sldId="745"/>
            <ac:spMk id="6" creationId="{83334D0C-38C0-8321-75B5-54FAF2DD03D2}"/>
          </ac:spMkLst>
        </pc:spChg>
        <pc:spChg chg="mod">
          <ac:chgData name="Paula Schüppenhauer" userId="53231c67-f842-40ae-9d40-eec1b0ea5f50" providerId="ADAL" clId="{07D18936-BA00-425A-A648-9F1D44C4F34F}" dt="2025-07-14T10:29:37.206" v="1057" actId="14100"/>
          <ac:spMkLst>
            <pc:docMk/>
            <pc:sldMk cId="1904319470" sldId="745"/>
            <ac:spMk id="11" creationId="{11A4C77C-2732-AD72-7682-01D001F9B565}"/>
          </ac:spMkLst>
        </pc:spChg>
        <pc:spChg chg="mod">
          <ac:chgData name="Paula Schüppenhauer" userId="53231c67-f842-40ae-9d40-eec1b0ea5f50" providerId="ADAL" clId="{07D18936-BA00-425A-A648-9F1D44C4F34F}" dt="2025-07-14T10:29:37.206" v="1057" actId="14100"/>
          <ac:spMkLst>
            <pc:docMk/>
            <pc:sldMk cId="1904319470" sldId="745"/>
            <ac:spMk id="14" creationId="{C6A11029-1E45-DF0E-7EA7-56D7EA574E74}"/>
          </ac:spMkLst>
        </pc:spChg>
        <pc:spChg chg="mod">
          <ac:chgData name="Paula Schüppenhauer" userId="53231c67-f842-40ae-9d40-eec1b0ea5f50" providerId="ADAL" clId="{07D18936-BA00-425A-A648-9F1D44C4F34F}" dt="2025-07-14T10:29:37.206" v="1057" actId="14100"/>
          <ac:spMkLst>
            <pc:docMk/>
            <pc:sldMk cId="1904319470" sldId="745"/>
            <ac:spMk id="18" creationId="{77110672-A262-5344-865D-D42496F8F5F8}"/>
          </ac:spMkLst>
        </pc:spChg>
      </pc:sldChg>
      <pc:sldChg chg="delSp modSp mod ord modShow">
        <pc:chgData name="Paula Schüppenhauer" userId="53231c67-f842-40ae-9d40-eec1b0ea5f50" providerId="ADAL" clId="{07D18936-BA00-425A-A648-9F1D44C4F34F}" dt="2025-07-16T11:39:01.514" v="2186" actId="20577"/>
        <pc:sldMkLst>
          <pc:docMk/>
          <pc:sldMk cId="3229783106" sldId="746"/>
        </pc:sldMkLst>
        <pc:spChg chg="mod">
          <ac:chgData name="Paula Schüppenhauer" userId="53231c67-f842-40ae-9d40-eec1b0ea5f50" providerId="ADAL" clId="{07D18936-BA00-425A-A648-9F1D44C4F34F}" dt="2025-07-16T11:39:01.514" v="2186" actId="20577"/>
          <ac:spMkLst>
            <pc:docMk/>
            <pc:sldMk cId="3229783106" sldId="746"/>
            <ac:spMk id="6" creationId="{27F0F812-4FBF-38EC-7632-DD8240A4BCF1}"/>
          </ac:spMkLst>
        </pc:spChg>
        <pc:picChg chg="mod">
          <ac:chgData name="Paula Schüppenhauer" userId="53231c67-f842-40ae-9d40-eec1b0ea5f50" providerId="ADAL" clId="{07D18936-BA00-425A-A648-9F1D44C4F34F}" dt="2025-07-14T11:33:39.091" v="1781" actId="1036"/>
          <ac:picMkLst>
            <pc:docMk/>
            <pc:sldMk cId="3229783106" sldId="746"/>
            <ac:picMk id="10" creationId="{8DCEB3CD-32E6-6B06-8542-7D0CCF60EEA0}"/>
          </ac:picMkLst>
        </pc:picChg>
      </pc:sldChg>
      <pc:sldChg chg="del">
        <pc:chgData name="Paula Schüppenhauer" userId="53231c67-f842-40ae-9d40-eec1b0ea5f50" providerId="ADAL" clId="{07D18936-BA00-425A-A648-9F1D44C4F34F}" dt="2025-07-14T10:58:19.455" v="1658" actId="47"/>
        <pc:sldMkLst>
          <pc:docMk/>
          <pc:sldMk cId="3860304140" sldId="748"/>
        </pc:sldMkLst>
      </pc:sldChg>
      <pc:sldChg chg="del">
        <pc:chgData name="Paula Schüppenhauer" userId="53231c67-f842-40ae-9d40-eec1b0ea5f50" providerId="ADAL" clId="{07D18936-BA00-425A-A648-9F1D44C4F34F}" dt="2025-07-14T10:58:20.308" v="1659" actId="47"/>
        <pc:sldMkLst>
          <pc:docMk/>
          <pc:sldMk cId="4101047741" sldId="749"/>
        </pc:sldMkLst>
      </pc:sldChg>
      <pc:sldChg chg="del">
        <pc:chgData name="Paula Schüppenhauer" userId="53231c67-f842-40ae-9d40-eec1b0ea5f50" providerId="ADAL" clId="{07D18936-BA00-425A-A648-9F1D44C4F34F}" dt="2025-07-14T10:58:21.076" v="1660" actId="47"/>
        <pc:sldMkLst>
          <pc:docMk/>
          <pc:sldMk cId="3850062831" sldId="750"/>
        </pc:sldMkLst>
      </pc:sldChg>
      <pc:sldChg chg="del">
        <pc:chgData name="Paula Schüppenhauer" userId="53231c67-f842-40ae-9d40-eec1b0ea5f50" providerId="ADAL" clId="{07D18936-BA00-425A-A648-9F1D44C4F34F}" dt="2025-07-14T10:54:05.134" v="1525" actId="47"/>
        <pc:sldMkLst>
          <pc:docMk/>
          <pc:sldMk cId="2213118164" sldId="752"/>
        </pc:sldMkLst>
      </pc:sldChg>
      <pc:sldChg chg="del">
        <pc:chgData name="Paula Schüppenhauer" userId="53231c67-f842-40ae-9d40-eec1b0ea5f50" providerId="ADAL" clId="{07D18936-BA00-425A-A648-9F1D44C4F34F}" dt="2025-07-14T10:54:06.455" v="1526" actId="47"/>
        <pc:sldMkLst>
          <pc:docMk/>
          <pc:sldMk cId="3594585101" sldId="753"/>
        </pc:sldMkLst>
      </pc:sldChg>
      <pc:sldChg chg="del">
        <pc:chgData name="Paula Schüppenhauer" userId="53231c67-f842-40ae-9d40-eec1b0ea5f50" providerId="ADAL" clId="{07D18936-BA00-425A-A648-9F1D44C4F34F}" dt="2025-07-14T10:37:27.395" v="1200" actId="47"/>
        <pc:sldMkLst>
          <pc:docMk/>
          <pc:sldMk cId="474743450" sldId="755"/>
        </pc:sldMkLst>
      </pc:sldChg>
      <pc:sldChg chg="modSp mod">
        <pc:chgData name="Paula Schüppenhauer" userId="53231c67-f842-40ae-9d40-eec1b0ea5f50" providerId="ADAL" clId="{07D18936-BA00-425A-A648-9F1D44C4F34F}" dt="2025-07-16T13:29:36.667" v="2991" actId="33524"/>
        <pc:sldMkLst>
          <pc:docMk/>
          <pc:sldMk cId="1264205848" sldId="759"/>
        </pc:sldMkLst>
        <pc:spChg chg="mod">
          <ac:chgData name="Paula Schüppenhauer" userId="53231c67-f842-40ae-9d40-eec1b0ea5f50" providerId="ADAL" clId="{07D18936-BA00-425A-A648-9F1D44C4F34F}" dt="2025-07-16T13:29:36.667" v="2991" actId="33524"/>
          <ac:spMkLst>
            <pc:docMk/>
            <pc:sldMk cId="1264205848" sldId="759"/>
            <ac:spMk id="6" creationId="{83334D0C-38C0-8321-75B5-54FAF2DD03D2}"/>
          </ac:spMkLst>
        </pc:spChg>
      </pc:sldChg>
      <pc:sldChg chg="modSp mod ord modCm">
        <pc:chgData name="Paula Schüppenhauer" userId="53231c67-f842-40ae-9d40-eec1b0ea5f50" providerId="ADAL" clId="{07D18936-BA00-425A-A648-9F1D44C4F34F}" dt="2025-07-16T13:26:34.091" v="2910" actId="207"/>
        <pc:sldMkLst>
          <pc:docMk/>
          <pc:sldMk cId="2199123061" sldId="762"/>
        </pc:sldMkLst>
        <pc:spChg chg="mod">
          <ac:chgData name="Paula Schüppenhauer" userId="53231c67-f842-40ae-9d40-eec1b0ea5f50" providerId="ADAL" clId="{07D18936-BA00-425A-A648-9F1D44C4F34F}" dt="2025-07-16T12:10:55.083" v="2909" actId="33524"/>
          <ac:spMkLst>
            <pc:docMk/>
            <pc:sldMk cId="2199123061" sldId="762"/>
            <ac:spMk id="2" creationId="{9CEAFA49-1362-06A8-F819-09646481BF6F}"/>
          </ac:spMkLst>
        </pc:spChg>
        <pc:spChg chg="mod">
          <ac:chgData name="Paula Schüppenhauer" userId="53231c67-f842-40ae-9d40-eec1b0ea5f50" providerId="ADAL" clId="{07D18936-BA00-425A-A648-9F1D44C4F34F}" dt="2025-07-16T13:26:34.091" v="2910" actId="207"/>
          <ac:spMkLst>
            <pc:docMk/>
            <pc:sldMk cId="2199123061" sldId="762"/>
            <ac:spMk id="6" creationId="{19A15F68-8A59-36D3-76D6-C21D1F616D5E}"/>
          </ac:spMkLst>
        </pc:spChg>
        <pc:graphicFrameChg chg="mod modGraphic">
          <ac:chgData name="Paula Schüppenhauer" userId="53231c67-f842-40ae-9d40-eec1b0ea5f50" providerId="ADAL" clId="{07D18936-BA00-425A-A648-9F1D44C4F34F}" dt="2025-07-16T12:10:49.953" v="2908" actId="1036"/>
          <ac:graphicFrameMkLst>
            <pc:docMk/>
            <pc:sldMk cId="2199123061" sldId="762"/>
            <ac:graphicFrameMk id="3" creationId="{16AA44AB-4B8E-D0B2-33AD-C84AD33248CB}"/>
          </ac:graphicFrameMkLst>
        </pc:graphicFrameChg>
        <pc:graphicFrameChg chg="mod">
          <ac:chgData name="Paula Schüppenhauer" userId="53231c67-f842-40ae-9d40-eec1b0ea5f50" providerId="ADAL" clId="{07D18936-BA00-425A-A648-9F1D44C4F34F}" dt="2025-07-14T09:43:21.961" v="414" actId="12788"/>
          <ac:graphicFrameMkLst>
            <pc:docMk/>
            <pc:sldMk cId="2199123061" sldId="762"/>
            <ac:graphicFrameMk id="20" creationId="{3FD08B11-7667-11D8-E6AE-87343328326E}"/>
          </ac:graphicFrameMkLst>
        </pc:graphicFrame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2:10:55.083" v="2909" actId="33524"/>
              <pc2:cmMkLst xmlns:pc2="http://schemas.microsoft.com/office/powerpoint/2019/9/main/command">
                <pc:docMk/>
                <pc:sldMk cId="2199123061" sldId="762"/>
                <pc2:cmMk id="{AB3F1CAC-5FA9-F44B-8F91-93F7B0CDBEF2}"/>
              </pc2:cmMkLst>
            </pc226:cmChg>
          </p:ext>
        </pc:extLst>
      </pc:sldChg>
      <pc:sldChg chg="addSp delSp modSp del mod modShow modCm">
        <pc:chgData name="Paula Schüppenhauer" userId="53231c67-f842-40ae-9d40-eec1b0ea5f50" providerId="ADAL" clId="{07D18936-BA00-425A-A648-9F1D44C4F34F}" dt="2025-07-16T12:08:40.350" v="2835" actId="47"/>
        <pc:sldMkLst>
          <pc:docMk/>
          <pc:sldMk cId="32576108" sldId="763"/>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2:08:38.994" v="2834" actId="478"/>
              <pc2:cmMkLst xmlns:pc2="http://schemas.microsoft.com/office/powerpoint/2019/9/main/command">
                <pc:docMk/>
                <pc:sldMk cId="32576108" sldId="763"/>
                <pc2:cmMk id="{F2FA3330-2C56-6A45-8836-8CBB9D600B41}"/>
              </pc2:cmMkLst>
            </pc226:cmChg>
          </p:ext>
        </pc:extLst>
      </pc:sldChg>
      <pc:sldChg chg="del">
        <pc:chgData name="Paula Schüppenhauer" userId="53231c67-f842-40ae-9d40-eec1b0ea5f50" providerId="ADAL" clId="{07D18936-BA00-425A-A648-9F1D44C4F34F}" dt="2025-07-14T10:37:29.509" v="1201" actId="47"/>
        <pc:sldMkLst>
          <pc:docMk/>
          <pc:sldMk cId="1381520828" sldId="764"/>
        </pc:sldMkLst>
      </pc:sldChg>
      <pc:sldChg chg="addSp delSp modSp mod modShow modCm">
        <pc:chgData name="Paula Schüppenhauer" userId="53231c67-f842-40ae-9d40-eec1b0ea5f50" providerId="ADAL" clId="{07D18936-BA00-425A-A648-9F1D44C4F34F}" dt="2025-07-16T13:28:51.517" v="2988" actId="20577"/>
        <pc:sldMkLst>
          <pc:docMk/>
          <pc:sldMk cId="2978796420" sldId="771"/>
        </pc:sldMkLst>
        <pc:spChg chg="mod">
          <ac:chgData name="Paula Schüppenhauer" userId="53231c67-f842-40ae-9d40-eec1b0ea5f50" providerId="ADAL" clId="{07D18936-BA00-425A-A648-9F1D44C4F34F}" dt="2025-07-16T13:28:51.517" v="2988" actId="20577"/>
          <ac:spMkLst>
            <pc:docMk/>
            <pc:sldMk cId="2978796420" sldId="771"/>
            <ac:spMk id="6" creationId="{03389068-DE9D-3E4F-8508-6675D757CA2D}"/>
          </ac:spMkLst>
        </pc:spChg>
        <pc:picChg chg="add mod">
          <ac:chgData name="Paula Schüppenhauer" userId="53231c67-f842-40ae-9d40-eec1b0ea5f50" providerId="ADAL" clId="{07D18936-BA00-425A-A648-9F1D44C4F34F}" dt="2025-07-14T11:46:33.073" v="2062" actId="1076"/>
          <ac:picMkLst>
            <pc:docMk/>
            <pc:sldMk cId="2978796420" sldId="771"/>
            <ac:picMk id="2" creationId="{7D344898-7CA3-B59A-FCD1-9C67E39A2C14}"/>
          </ac:picMkLst>
        </pc:pic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3:28:51.517" v="2988" actId="20577"/>
              <pc2:cmMkLst xmlns:pc2="http://schemas.microsoft.com/office/powerpoint/2019/9/main/command">
                <pc:docMk/>
                <pc:sldMk cId="2978796420" sldId="771"/>
                <pc2:cmMk id="{430A6092-DA0F-4C88-8C70-79AD781E78CA}"/>
              </pc2:cmMkLst>
            </pc226:cmChg>
          </p:ext>
        </pc:extLst>
      </pc:sldChg>
      <pc:sldChg chg="modSp mod">
        <pc:chgData name="Paula Schüppenhauer" userId="53231c67-f842-40ae-9d40-eec1b0ea5f50" providerId="ADAL" clId="{07D18936-BA00-425A-A648-9F1D44C4F34F}" dt="2025-07-21T06:42:56.739" v="3236" actId="20577"/>
        <pc:sldMkLst>
          <pc:docMk/>
          <pc:sldMk cId="4188374609" sldId="773"/>
        </pc:sldMkLst>
        <pc:spChg chg="mod">
          <ac:chgData name="Paula Schüppenhauer" userId="53231c67-f842-40ae-9d40-eec1b0ea5f50" providerId="ADAL" clId="{07D18936-BA00-425A-A648-9F1D44C4F34F}" dt="2025-07-21T06:42:56.739" v="3236" actId="20577"/>
          <ac:spMkLst>
            <pc:docMk/>
            <pc:sldMk cId="4188374609" sldId="773"/>
            <ac:spMk id="3" creationId="{8D8346A6-A9AE-C191-CDE3-1B64DE638EA3}"/>
          </ac:spMkLst>
        </pc:spChg>
        <pc:spChg chg="mod">
          <ac:chgData name="Paula Schüppenhauer" userId="53231c67-f842-40ae-9d40-eec1b0ea5f50" providerId="ADAL" clId="{07D18936-BA00-425A-A648-9F1D44C4F34F}" dt="2025-07-21T06:42:40.296" v="3228" actId="20577"/>
          <ac:spMkLst>
            <pc:docMk/>
            <pc:sldMk cId="4188374609" sldId="773"/>
            <ac:spMk id="6" creationId="{0BCD013F-0697-2194-D090-4DFF09495B6B}"/>
          </ac:spMkLst>
        </pc:spChg>
      </pc:sldChg>
      <pc:sldChg chg="delSp modSp mod modCm">
        <pc:chgData name="Paula Schüppenhauer" userId="53231c67-f842-40ae-9d40-eec1b0ea5f50" providerId="ADAL" clId="{07D18936-BA00-425A-A648-9F1D44C4F34F}" dt="2025-07-16T11:39:30.906" v="2251" actId="20577"/>
        <pc:sldMkLst>
          <pc:docMk/>
          <pc:sldMk cId="3334348572" sldId="776"/>
        </pc:sldMkLst>
        <pc:spChg chg="mod">
          <ac:chgData name="Paula Schüppenhauer" userId="53231c67-f842-40ae-9d40-eec1b0ea5f50" providerId="ADAL" clId="{07D18936-BA00-425A-A648-9F1D44C4F34F}" dt="2025-07-16T11:39:30.906" v="2251" actId="20577"/>
          <ac:spMkLst>
            <pc:docMk/>
            <pc:sldMk cId="3334348572" sldId="776"/>
            <ac:spMk id="10" creationId="{8B477C55-6526-CCDD-1C59-92C4858AF646}"/>
          </ac:spMkLst>
        </pc:spChg>
        <pc:picChg chg="mod">
          <ac:chgData name="Paula Schüppenhauer" userId="53231c67-f842-40ae-9d40-eec1b0ea5f50" providerId="ADAL" clId="{07D18936-BA00-425A-A648-9F1D44C4F34F}" dt="2025-07-14T10:16:01.757" v="587" actId="12788"/>
          <ac:picMkLst>
            <pc:docMk/>
            <pc:sldMk cId="3334348572" sldId="776"/>
            <ac:picMk id="6" creationId="{93EFE8E3-B8FD-DE0D-08E0-C034CD8E72B4}"/>
          </ac:picMkLst>
        </pc:pic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1:39:30.906" v="2251" actId="20577"/>
              <pc2:cmMkLst xmlns:pc2="http://schemas.microsoft.com/office/powerpoint/2019/9/main/command">
                <pc:docMk/>
                <pc:sldMk cId="3334348572" sldId="776"/>
                <pc2:cmMk id="{0F417C5F-ED9A-442D-B342-FFADFE6171D0}"/>
              </pc2:cmMkLst>
            </pc226:cmChg>
          </p:ext>
        </pc:extLst>
      </pc:sldChg>
      <pc:sldChg chg="delSp modSp mod modCm">
        <pc:chgData name="Paula Schüppenhauer" userId="53231c67-f842-40ae-9d40-eec1b0ea5f50" providerId="ADAL" clId="{07D18936-BA00-425A-A648-9F1D44C4F34F}" dt="2025-07-16T11:40:21.174" v="2343" actId="20577"/>
        <pc:sldMkLst>
          <pc:docMk/>
          <pc:sldMk cId="1800839902" sldId="777"/>
        </pc:sldMkLst>
        <pc:spChg chg="mod">
          <ac:chgData name="Paula Schüppenhauer" userId="53231c67-f842-40ae-9d40-eec1b0ea5f50" providerId="ADAL" clId="{07D18936-BA00-425A-A648-9F1D44C4F34F}" dt="2025-07-16T11:40:21.174" v="2343" actId="20577"/>
          <ac:spMkLst>
            <pc:docMk/>
            <pc:sldMk cId="1800839902" sldId="777"/>
            <ac:spMk id="10" creationId="{EBF1052F-6DE6-4DFB-99EE-D487B3E2B537}"/>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23DB2B07-5632-48CC-931C-C36642C926B8}"/>
              </pc2:cmMkLst>
            </pc226:cmChg>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C168D520-C076-214D-9608-4986D9A34242}"/>
              </pc2:cmMkLst>
            </pc226:cmChg>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186A1830-5AB4-46FF-8A5C-EC5FCF3E2D07}"/>
              </pc2:cmMkLst>
            </pc226:cmChg>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64C37765-58F9-7741-9BF4-C3F001971379}"/>
              </pc2:cmMkLst>
            </pc226:cmChg>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9AB90E70-267A-374A-BF34-E545A16CA17D}"/>
              </pc2:cmMkLst>
            </pc226:cmChg>
            <pc226:cmChg xmlns:pc226="http://schemas.microsoft.com/office/powerpoint/2022/06/main/command" chg="mod">
              <pc226:chgData name="Paula Schüppenhauer" userId="53231c67-f842-40ae-9d40-eec1b0ea5f50" providerId="ADAL" clId="{07D18936-BA00-425A-A648-9F1D44C4F34F}" dt="2025-07-07T10:51:34.028" v="10" actId="20577"/>
              <pc2:cmMkLst xmlns:pc2="http://schemas.microsoft.com/office/powerpoint/2019/9/main/command">
                <pc:docMk/>
                <pc:sldMk cId="1800839902" sldId="777"/>
                <pc2:cmMk id="{886C63C8-29D5-174D-B47E-F15DA8B68E46}"/>
              </pc2:cmMkLst>
            </pc226:cmChg>
            <pc226:cmChg xmlns:pc226="http://schemas.microsoft.com/office/powerpoint/2022/06/main/command" chg="mod">
              <pc226:chgData name="Paula Schüppenhauer" userId="53231c67-f842-40ae-9d40-eec1b0ea5f50" providerId="ADAL" clId="{07D18936-BA00-425A-A648-9F1D44C4F34F}" dt="2025-07-07T10:51:32.989" v="8" actId="20577"/>
              <pc2:cmMkLst xmlns:pc2="http://schemas.microsoft.com/office/powerpoint/2019/9/main/command">
                <pc:docMk/>
                <pc:sldMk cId="1800839902" sldId="777"/>
                <pc2:cmMk id="{F50524F5-3EBD-704C-AD27-FDC83ADC8DE1}"/>
              </pc2:cmMkLst>
            </pc226:cmChg>
          </p:ext>
        </pc:extLst>
      </pc:sldChg>
      <pc:sldChg chg="delSp modSp mod modCm">
        <pc:chgData name="Paula Schüppenhauer" userId="53231c67-f842-40ae-9d40-eec1b0ea5f50" providerId="ADAL" clId="{07D18936-BA00-425A-A648-9F1D44C4F34F}" dt="2025-07-16T11:39:35.468" v="2264" actId="20577"/>
        <pc:sldMkLst>
          <pc:docMk/>
          <pc:sldMk cId="3414278330" sldId="778"/>
        </pc:sldMkLst>
        <pc:spChg chg="mod">
          <ac:chgData name="Paula Schüppenhauer" userId="53231c67-f842-40ae-9d40-eec1b0ea5f50" providerId="ADAL" clId="{07D18936-BA00-425A-A648-9F1D44C4F34F}" dt="2025-07-16T11:39:35.468" v="2264" actId="20577"/>
          <ac:spMkLst>
            <pc:docMk/>
            <pc:sldMk cId="3414278330" sldId="778"/>
            <ac:spMk id="6" creationId="{83334D0C-38C0-8321-75B5-54FAF2DD03D2}"/>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1:45.525" v="15" actId="20577"/>
              <pc2:cmMkLst xmlns:pc2="http://schemas.microsoft.com/office/powerpoint/2019/9/main/command">
                <pc:docMk/>
                <pc:sldMk cId="3414278330" sldId="778"/>
                <pc2:cmMk id="{A233292E-82BE-496B-A664-CBA09D292904}"/>
              </pc2:cmMkLst>
            </pc226:cmChg>
            <pc226:cmChg xmlns:pc226="http://schemas.microsoft.com/office/powerpoint/2022/06/main/command" chg="mod">
              <pc226:chgData name="Paula Schüppenhauer" userId="53231c67-f842-40ae-9d40-eec1b0ea5f50" providerId="ADAL" clId="{07D18936-BA00-425A-A648-9F1D44C4F34F}" dt="2025-07-07T10:51:45.525" v="15" actId="20577"/>
              <pc2:cmMkLst xmlns:pc2="http://schemas.microsoft.com/office/powerpoint/2019/9/main/command">
                <pc:docMk/>
                <pc:sldMk cId="3414278330" sldId="778"/>
                <pc2:cmMk id="{5090E75F-F7EA-004C-95E8-4A50FE6F3818}"/>
              </pc2:cmMkLst>
            </pc226:cmChg>
            <pc226:cmChg xmlns:pc226="http://schemas.microsoft.com/office/powerpoint/2022/06/main/command" chg="mod">
              <pc226:chgData name="Paula Schüppenhauer" userId="53231c67-f842-40ae-9d40-eec1b0ea5f50" providerId="ADAL" clId="{07D18936-BA00-425A-A648-9F1D44C4F34F}" dt="2025-07-07T10:51:45.525" v="15" actId="20577"/>
              <pc2:cmMkLst xmlns:pc2="http://schemas.microsoft.com/office/powerpoint/2019/9/main/command">
                <pc:docMk/>
                <pc:sldMk cId="3414278330" sldId="778"/>
                <pc2:cmMk id="{0E8B1F65-12CF-A941-8D2E-B0FBF9B6AC51}"/>
              </pc2:cmMkLst>
            </pc226:cmChg>
            <pc226:cmChg xmlns:pc226="http://schemas.microsoft.com/office/powerpoint/2022/06/main/command" chg="mod">
              <pc226:chgData name="Paula Schüppenhauer" userId="53231c67-f842-40ae-9d40-eec1b0ea5f50" providerId="ADAL" clId="{07D18936-BA00-425A-A648-9F1D44C4F34F}" dt="2025-07-16T11:39:35.468" v="2264" actId="20577"/>
              <pc2:cmMkLst xmlns:pc2="http://schemas.microsoft.com/office/powerpoint/2019/9/main/command">
                <pc:docMk/>
                <pc:sldMk cId="3414278330" sldId="778"/>
                <pc2:cmMk id="{DCF35B76-66C5-45CB-AD5C-5E907DBCC355}"/>
              </pc2:cmMkLst>
            </pc226:cmChg>
            <pc226:cmChg xmlns:pc226="http://schemas.microsoft.com/office/powerpoint/2022/06/main/command" chg="mod">
              <pc226:chgData name="Paula Schüppenhauer" userId="53231c67-f842-40ae-9d40-eec1b0ea5f50" providerId="ADAL" clId="{07D18936-BA00-425A-A648-9F1D44C4F34F}" dt="2025-07-07T10:51:45.525" v="15" actId="20577"/>
              <pc2:cmMkLst xmlns:pc2="http://schemas.microsoft.com/office/powerpoint/2019/9/main/command">
                <pc:docMk/>
                <pc:sldMk cId="3414278330" sldId="778"/>
                <pc2:cmMk id="{CEC720A0-4FFE-0348-9886-51DF3BAB072C}"/>
              </pc2:cmMkLst>
            </pc226:cmChg>
            <pc226:cmChg xmlns:pc226="http://schemas.microsoft.com/office/powerpoint/2022/06/main/command" chg="mod">
              <pc226:chgData name="Paula Schüppenhauer" userId="53231c67-f842-40ae-9d40-eec1b0ea5f50" providerId="ADAL" clId="{07D18936-BA00-425A-A648-9F1D44C4F34F}" dt="2025-07-14T10:41:13.414" v="1508" actId="20577"/>
              <pc2:cmMkLst xmlns:pc2="http://schemas.microsoft.com/office/powerpoint/2019/9/main/command">
                <pc:docMk/>
                <pc:sldMk cId="3414278330" sldId="778"/>
                <pc2:cmMk id="{FEF942A5-2E04-0B4D-8D20-24A6EB6736E5}"/>
              </pc2:cmMkLst>
            </pc226:cmChg>
          </p:ext>
        </pc:extLst>
      </pc:sldChg>
      <pc:sldChg chg="delSp modSp mod modCm">
        <pc:chgData name="Paula Schüppenhauer" userId="53231c67-f842-40ae-9d40-eec1b0ea5f50" providerId="ADAL" clId="{07D18936-BA00-425A-A648-9F1D44C4F34F}" dt="2025-07-16T11:39:45.072" v="2277" actId="20577"/>
        <pc:sldMkLst>
          <pc:docMk/>
          <pc:sldMk cId="3333925385" sldId="779"/>
        </pc:sldMkLst>
        <pc:spChg chg="mod">
          <ac:chgData name="Paula Schüppenhauer" userId="53231c67-f842-40ae-9d40-eec1b0ea5f50" providerId="ADAL" clId="{07D18936-BA00-425A-A648-9F1D44C4F34F}" dt="2025-07-14T10:42:33.384" v="1524" actId="20577"/>
          <ac:spMkLst>
            <pc:docMk/>
            <pc:sldMk cId="3333925385" sldId="779"/>
            <ac:spMk id="2" creationId="{D345C205-CFA6-FEC9-12DA-A72602B4C53C}"/>
          </ac:spMkLst>
        </pc:spChg>
        <pc:spChg chg="mod">
          <ac:chgData name="Paula Schüppenhauer" userId="53231c67-f842-40ae-9d40-eec1b0ea5f50" providerId="ADAL" clId="{07D18936-BA00-425A-A648-9F1D44C4F34F}" dt="2025-07-16T11:39:45.072" v="2277" actId="20577"/>
          <ac:spMkLst>
            <pc:docMk/>
            <pc:sldMk cId="3333925385" sldId="779"/>
            <ac:spMk id="6" creationId="{9246919A-2C69-DD98-03D1-9BAE9C17E5F5}"/>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4T10:42:33.384" v="1524" actId="20577"/>
              <pc2:cmMkLst xmlns:pc2="http://schemas.microsoft.com/office/powerpoint/2019/9/main/command">
                <pc:docMk/>
                <pc:sldMk cId="3333925385" sldId="779"/>
                <pc2:cmMk id="{621D652C-AE55-7643-AD13-B0E7A1DA1B4D}"/>
              </pc2:cmMkLst>
            </pc226:cmChg>
            <pc226:cmChg xmlns:pc226="http://schemas.microsoft.com/office/powerpoint/2022/06/main/command" chg="mod">
              <pc226:chgData name="Paula Schüppenhauer" userId="53231c67-f842-40ae-9d40-eec1b0ea5f50" providerId="ADAL" clId="{07D18936-BA00-425A-A648-9F1D44C4F34F}" dt="2025-07-14T10:42:33.384" v="1524" actId="20577"/>
              <pc2:cmMkLst xmlns:pc2="http://schemas.microsoft.com/office/powerpoint/2019/9/main/command">
                <pc:docMk/>
                <pc:sldMk cId="3333925385" sldId="779"/>
                <pc2:cmMk id="{1D881735-C87A-4446-9827-30EA2DA7F2B8}"/>
              </pc2:cmMkLst>
            </pc226:cmChg>
            <pc226:cmChg xmlns:pc226="http://schemas.microsoft.com/office/powerpoint/2022/06/main/command" chg="mod">
              <pc226:chgData name="Paula Schüppenhauer" userId="53231c67-f842-40ae-9d40-eec1b0ea5f50" providerId="ADAL" clId="{07D18936-BA00-425A-A648-9F1D44C4F34F}" dt="2025-07-16T11:39:45.072" v="2277" actId="20577"/>
              <pc2:cmMkLst xmlns:pc2="http://schemas.microsoft.com/office/powerpoint/2019/9/main/command">
                <pc:docMk/>
                <pc:sldMk cId="3333925385" sldId="779"/>
                <pc2:cmMk id="{0D7E78E7-3194-B345-BBF3-412FF462B159}"/>
              </pc2:cmMkLst>
            </pc226:cmChg>
          </p:ext>
        </pc:extLst>
      </pc:sldChg>
      <pc:sldChg chg="del">
        <pc:chgData name="Paula Schüppenhauer" userId="53231c67-f842-40ae-9d40-eec1b0ea5f50" providerId="ADAL" clId="{07D18936-BA00-425A-A648-9F1D44C4F34F}" dt="2025-07-07T10:51:58.209" v="18" actId="47"/>
        <pc:sldMkLst>
          <pc:docMk/>
          <pc:sldMk cId="3772359556" sldId="892"/>
        </pc:sldMkLst>
      </pc:sldChg>
      <pc:sldChg chg="modSp mod modCm">
        <pc:chgData name="Paula Schüppenhauer" userId="53231c67-f842-40ae-9d40-eec1b0ea5f50" providerId="ADAL" clId="{07D18936-BA00-425A-A648-9F1D44C4F34F}" dt="2025-07-16T11:40:13.205" v="2330" actId="20577"/>
        <pc:sldMkLst>
          <pc:docMk/>
          <pc:sldMk cId="2977938260" sldId="893"/>
        </pc:sldMkLst>
        <pc:spChg chg="mod">
          <ac:chgData name="Paula Schüppenhauer" userId="53231c67-f842-40ae-9d40-eec1b0ea5f50" providerId="ADAL" clId="{07D18936-BA00-425A-A648-9F1D44C4F34F}" dt="2025-07-16T11:40:13.205" v="2330" actId="20577"/>
          <ac:spMkLst>
            <pc:docMk/>
            <pc:sldMk cId="2977938260" sldId="893"/>
            <ac:spMk id="6" creationId="{83334D0C-38C0-8321-75B5-54FAF2DD03D2}"/>
          </ac:spMkLst>
        </pc:spChg>
        <pc:spChg chg="mod">
          <ac:chgData name="Paula Schüppenhauer" userId="53231c67-f842-40ae-9d40-eec1b0ea5f50" providerId="ADAL" clId="{07D18936-BA00-425A-A648-9F1D44C4F34F}" dt="2025-07-14T10:56:24.723" v="1652" actId="1076"/>
          <ac:spMkLst>
            <pc:docMk/>
            <pc:sldMk cId="2977938260" sldId="893"/>
            <ac:spMk id="10" creationId="{65DBEAF1-679C-03B7-92FC-FD5975E87543}"/>
          </ac:spMkLst>
        </pc:spChg>
        <pc:picChg chg="mod">
          <ac:chgData name="Paula Schüppenhauer" userId="53231c67-f842-40ae-9d40-eec1b0ea5f50" providerId="ADAL" clId="{07D18936-BA00-425A-A648-9F1D44C4F34F}" dt="2025-07-16T07:31:50.816" v="2085" actId="1076"/>
          <ac:picMkLst>
            <pc:docMk/>
            <pc:sldMk cId="2977938260" sldId="893"/>
            <ac:picMk id="3" creationId="{6858B0E2-486B-65DE-0544-D1FF36AEAFD6}"/>
          </ac:picMkLst>
        </pc:pic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1:40:13.205" v="2330" actId="20577"/>
              <pc2:cmMkLst xmlns:pc2="http://schemas.microsoft.com/office/powerpoint/2019/9/main/command">
                <pc:docMk/>
                <pc:sldMk cId="2977938260" sldId="893"/>
                <pc2:cmMk id="{6AE1527E-E9ED-3C4A-BECB-5DB28254D7F7}"/>
              </pc2:cmMkLst>
            </pc226:cmChg>
          </p:ext>
        </pc:extLst>
      </pc:sldChg>
      <pc:sldChg chg="delSp modSp mod modCm">
        <pc:chgData name="Paula Schüppenhauer" userId="53231c67-f842-40ae-9d40-eec1b0ea5f50" providerId="ADAL" clId="{07D18936-BA00-425A-A648-9F1D44C4F34F}" dt="2025-07-14T10:24:39.599" v="977"/>
        <pc:sldMkLst>
          <pc:docMk/>
          <pc:sldMk cId="725065538" sldId="894"/>
        </pc:sldMkLst>
        <pc:spChg chg="mod">
          <ac:chgData name="Paula Schüppenhauer" userId="53231c67-f842-40ae-9d40-eec1b0ea5f50" providerId="ADAL" clId="{07D18936-BA00-425A-A648-9F1D44C4F34F}" dt="2025-07-14T10:24:39.599" v="977"/>
          <ac:spMkLst>
            <pc:docMk/>
            <pc:sldMk cId="725065538" sldId="894"/>
            <ac:spMk id="2" creationId="{E18AD878-124C-8138-123C-E0F5E7BC81CC}"/>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2:11.180" v="21" actId="20577"/>
              <pc2:cmMkLst xmlns:pc2="http://schemas.microsoft.com/office/powerpoint/2019/9/main/command">
                <pc:docMk/>
                <pc:sldMk cId="725065538" sldId="894"/>
                <pc2:cmMk id="{9FC03F9A-9258-7B4B-804D-F20C32729306}"/>
              </pc2:cmMkLst>
            </pc226:cmChg>
            <pc226:cmChg xmlns:pc226="http://schemas.microsoft.com/office/powerpoint/2022/06/main/command" chg="mod">
              <pc226:chgData name="Paula Schüppenhauer" userId="53231c67-f842-40ae-9d40-eec1b0ea5f50" providerId="ADAL" clId="{07D18936-BA00-425A-A648-9F1D44C4F34F}" dt="2025-07-07T10:52:11.180" v="21" actId="20577"/>
              <pc2:cmMkLst xmlns:pc2="http://schemas.microsoft.com/office/powerpoint/2019/9/main/command">
                <pc:docMk/>
                <pc:sldMk cId="725065538" sldId="894"/>
                <pc2:cmMk id="{0616B49B-BC99-A44A-86CF-D5A8C4624BA5}"/>
              </pc2:cmMkLst>
            </pc226:cmChg>
            <pc226:cmChg xmlns:pc226="http://schemas.microsoft.com/office/powerpoint/2022/06/main/command" chg="mod">
              <pc226:chgData name="Paula Schüppenhauer" userId="53231c67-f842-40ae-9d40-eec1b0ea5f50" providerId="ADAL" clId="{07D18936-BA00-425A-A648-9F1D44C4F34F}" dt="2025-07-07T10:52:11.180" v="21" actId="20577"/>
              <pc2:cmMkLst xmlns:pc2="http://schemas.microsoft.com/office/powerpoint/2019/9/main/command">
                <pc:docMk/>
                <pc:sldMk cId="725065538" sldId="894"/>
                <pc2:cmMk id="{59F620FA-0FAA-534D-A9FC-EBBB479BA349}"/>
              </pc2:cmMkLst>
            </pc226:cmChg>
          </p:ext>
        </pc:extLst>
      </pc:sldChg>
      <pc:sldChg chg="delSp modSp mod modCm">
        <pc:chgData name="Paula Schüppenhauer" userId="53231c67-f842-40ae-9d40-eec1b0ea5f50" providerId="ADAL" clId="{07D18936-BA00-425A-A648-9F1D44C4F34F}" dt="2025-07-16T13:28:08.452" v="2970" actId="1036"/>
        <pc:sldMkLst>
          <pc:docMk/>
          <pc:sldMk cId="3917117534" sldId="895"/>
        </pc:sldMkLst>
        <pc:spChg chg="mod">
          <ac:chgData name="Paula Schüppenhauer" userId="53231c67-f842-40ae-9d40-eec1b0ea5f50" providerId="ADAL" clId="{07D18936-BA00-425A-A648-9F1D44C4F34F}" dt="2025-07-16T13:27:49.759" v="2914" actId="14100"/>
          <ac:spMkLst>
            <pc:docMk/>
            <pc:sldMk cId="3917117534" sldId="895"/>
            <ac:spMk id="5" creationId="{097D70F8-B839-F17B-215C-C24FAC8F2B0B}"/>
          </ac:spMkLst>
        </pc:spChg>
        <pc:spChg chg="mod">
          <ac:chgData name="Paula Schüppenhauer" userId="53231c67-f842-40ae-9d40-eec1b0ea5f50" providerId="ADAL" clId="{07D18936-BA00-425A-A648-9F1D44C4F34F}" dt="2025-07-16T13:27:52.888" v="2930" actId="1035"/>
          <ac:spMkLst>
            <pc:docMk/>
            <pc:sldMk cId="3917117534" sldId="895"/>
            <ac:spMk id="20" creationId="{F7B944E9-006B-2D10-41BD-4DCCBFE67C59}"/>
          </ac:spMkLst>
        </pc:spChg>
        <pc:spChg chg="mod">
          <ac:chgData name="Paula Schüppenhauer" userId="53231c67-f842-40ae-9d40-eec1b0ea5f50" providerId="ADAL" clId="{07D18936-BA00-425A-A648-9F1D44C4F34F}" dt="2025-07-16T13:28:08.452" v="2970" actId="1036"/>
          <ac:spMkLst>
            <pc:docMk/>
            <pc:sldMk cId="3917117534" sldId="895"/>
            <ac:spMk id="21" creationId="{C501D249-7D31-4671-F2C1-8F02D1766E48}"/>
          </ac:spMkLst>
        </pc:spChg>
        <pc:spChg chg="mod">
          <ac:chgData name="Paula Schüppenhauer" userId="53231c67-f842-40ae-9d40-eec1b0ea5f50" providerId="ADAL" clId="{07D18936-BA00-425A-A648-9F1D44C4F34F}" dt="2025-07-16T13:28:03.625" v="2950" actId="1035"/>
          <ac:spMkLst>
            <pc:docMk/>
            <pc:sldMk cId="3917117534" sldId="895"/>
            <ac:spMk id="22" creationId="{C72E9AAA-83E2-0AC8-59F6-6EB9F55943CE}"/>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2:18.834" v="23" actId="20577"/>
              <pc2:cmMkLst xmlns:pc2="http://schemas.microsoft.com/office/powerpoint/2019/9/main/command">
                <pc:docMk/>
                <pc:sldMk cId="3917117534" sldId="895"/>
                <pc2:cmMk id="{88300026-1FA8-4FFE-9B7C-75916004465E}"/>
              </pc2:cmMkLst>
            </pc226:cmChg>
            <pc226:cmChg xmlns:pc226="http://schemas.microsoft.com/office/powerpoint/2022/06/main/command" chg="mod">
              <pc226:chgData name="Paula Schüppenhauer" userId="53231c67-f842-40ae-9d40-eec1b0ea5f50" providerId="ADAL" clId="{07D18936-BA00-425A-A648-9F1D44C4F34F}" dt="2025-07-16T11:39:50.321" v="2291" actId="20577"/>
              <pc2:cmMkLst xmlns:pc2="http://schemas.microsoft.com/office/powerpoint/2019/9/main/command">
                <pc:docMk/>
                <pc:sldMk cId="3917117534" sldId="895"/>
                <pc2:cmMk id="{1B34B3F6-A4B0-714C-A09B-C37AE7CBB0A2}"/>
              </pc2:cmMkLst>
            </pc226:cmChg>
          </p:ext>
        </pc:extLst>
      </pc:sldChg>
      <pc:sldChg chg="del">
        <pc:chgData name="Paula Schüppenhauer" userId="53231c67-f842-40ae-9d40-eec1b0ea5f50" providerId="ADAL" clId="{07D18936-BA00-425A-A648-9F1D44C4F34F}" dt="2025-07-07T10:52:24.932" v="25" actId="47"/>
        <pc:sldMkLst>
          <pc:docMk/>
          <pc:sldMk cId="4202903173" sldId="896"/>
        </pc:sldMkLst>
      </pc:sldChg>
      <pc:sldChg chg="addSp delSp modSp del mod modShow modCm">
        <pc:chgData name="Paula Schüppenhauer" userId="53231c67-f842-40ae-9d40-eec1b0ea5f50" providerId="ADAL" clId="{07D18936-BA00-425A-A648-9F1D44C4F34F}" dt="2025-07-14T11:34:25.261" v="1793" actId="47"/>
        <pc:sldMkLst>
          <pc:docMk/>
          <pc:sldMk cId="3769304798" sldId="897"/>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3:45.241" v="89" actId="20577"/>
              <pc2:cmMkLst xmlns:pc2="http://schemas.microsoft.com/office/powerpoint/2019/9/main/command">
                <pc:docMk/>
                <pc:sldMk cId="3769304798" sldId="897"/>
                <pc2:cmMk id="{FE24C97D-2DEB-4F46-913C-B0C6C359AF5E}"/>
              </pc2:cmMkLst>
            </pc226:cmChg>
            <pc226:cmChg xmlns:pc226="http://schemas.microsoft.com/office/powerpoint/2022/06/main/command" chg="mod">
              <pc226:chgData name="Paula Schüppenhauer" userId="53231c67-f842-40ae-9d40-eec1b0ea5f50" providerId="ADAL" clId="{07D18936-BA00-425A-A648-9F1D44C4F34F}" dt="2025-07-07T10:53:45.241" v="89" actId="20577"/>
              <pc2:cmMkLst xmlns:pc2="http://schemas.microsoft.com/office/powerpoint/2019/9/main/command">
                <pc:docMk/>
                <pc:sldMk cId="3769304798" sldId="897"/>
                <pc2:cmMk id="{FCC5AB99-6EC9-C645-AD62-01BC97AD9E9D}"/>
              </pc2:cmMkLst>
            </pc226:cmChg>
          </p:ext>
        </pc:extLst>
      </pc:sldChg>
      <pc:sldChg chg="delSp modSp del mod">
        <pc:chgData name="Paula Schüppenhauer" userId="53231c67-f842-40ae-9d40-eec1b0ea5f50" providerId="ADAL" clId="{07D18936-BA00-425A-A648-9F1D44C4F34F}" dt="2025-07-07T10:53:49.262" v="90" actId="47"/>
        <pc:sldMkLst>
          <pc:docMk/>
          <pc:sldMk cId="320465307" sldId="898"/>
        </pc:sldMkLst>
      </pc:sldChg>
      <pc:sldChg chg="addSp delSp modSp mod ord modCm">
        <pc:chgData name="Paula Schüppenhauer" userId="53231c67-f842-40ae-9d40-eec1b0ea5f50" providerId="ADAL" clId="{07D18936-BA00-425A-A648-9F1D44C4F34F}" dt="2025-07-21T06:40:56.488" v="3188" actId="12"/>
        <pc:sldMkLst>
          <pc:docMk/>
          <pc:sldMk cId="1953583728" sldId="899"/>
        </pc:sldMkLst>
        <pc:spChg chg="add">
          <ac:chgData name="Paula Schüppenhauer" userId="53231c67-f842-40ae-9d40-eec1b0ea5f50" providerId="ADAL" clId="{07D18936-BA00-425A-A648-9F1D44C4F34F}" dt="2025-07-21T06:32:22.455" v="2993"/>
          <ac:spMkLst>
            <pc:docMk/>
            <pc:sldMk cId="1953583728" sldId="899"/>
            <ac:spMk id="2" creationId="{4E0A4B90-61F0-F0AA-EFB3-3A890AC20591}"/>
          </ac:spMkLst>
        </pc:spChg>
        <pc:spChg chg="add del mod">
          <ac:chgData name="Paula Schüppenhauer" userId="53231c67-f842-40ae-9d40-eec1b0ea5f50" providerId="ADAL" clId="{07D18936-BA00-425A-A648-9F1D44C4F34F}" dt="2025-07-21T06:40:56.488" v="3188" actId="12"/>
          <ac:spMkLst>
            <pc:docMk/>
            <pc:sldMk cId="1953583728" sldId="899"/>
            <ac:spMk id="6" creationId="{56FF7AA5-C0D3-66F5-10B0-A6D190600BF6}"/>
          </ac:spMkLst>
        </pc:spChg>
        <pc:spChg chg="mod">
          <ac:chgData name="Paula Schüppenhauer" userId="53231c67-f842-40ae-9d40-eec1b0ea5f50" providerId="ADAL" clId="{07D18936-BA00-425A-A648-9F1D44C4F34F}" dt="2025-07-16T11:41:00.168" v="2371" actId="20577"/>
          <ac:spMkLst>
            <pc:docMk/>
            <pc:sldMk cId="1953583728" sldId="899"/>
            <ac:spMk id="16" creationId="{5F72CE99-1E85-FD5F-5F71-D2C70E46826B}"/>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0:59:56.266" v="211" actId="20577"/>
              <pc2:cmMkLst xmlns:pc2="http://schemas.microsoft.com/office/powerpoint/2019/9/main/command">
                <pc:docMk/>
                <pc:sldMk cId="1953583728" sldId="899"/>
                <pc2:cmMk id="{21760217-963D-D442-9FD1-D23E7CF9EB7F}"/>
              </pc2:cmMkLst>
            </pc226:cmChg>
            <pc226:cmChg xmlns:pc226="http://schemas.microsoft.com/office/powerpoint/2022/06/main/command" chg="mod">
              <pc226:chgData name="Paula Schüppenhauer" userId="53231c67-f842-40ae-9d40-eec1b0ea5f50" providerId="ADAL" clId="{07D18936-BA00-425A-A648-9F1D44C4F34F}" dt="2025-07-07T10:59:56.266" v="211" actId="20577"/>
              <pc2:cmMkLst xmlns:pc2="http://schemas.microsoft.com/office/powerpoint/2019/9/main/command">
                <pc:docMk/>
                <pc:sldMk cId="1953583728" sldId="899"/>
                <pc2:cmMk id="{62A7361F-4BEB-3A43-8510-00630EDBBE40}"/>
              </pc2:cmMkLst>
            </pc226:cmChg>
            <pc226:cmChg xmlns:pc226="http://schemas.microsoft.com/office/powerpoint/2022/06/main/command" chg="mod">
              <pc226:chgData name="Paula Schüppenhauer" userId="53231c67-f842-40ae-9d40-eec1b0ea5f50" providerId="ADAL" clId="{07D18936-BA00-425A-A648-9F1D44C4F34F}" dt="2025-07-07T10:59:56.266" v="211" actId="20577"/>
              <pc2:cmMkLst xmlns:pc2="http://schemas.microsoft.com/office/powerpoint/2019/9/main/command">
                <pc:docMk/>
                <pc:sldMk cId="1953583728" sldId="899"/>
                <pc2:cmMk id="{1430FA20-D764-FB41-88A8-4063892E6E31}"/>
              </pc2:cmMkLst>
            </pc226:cmChg>
            <pc226:cmChg xmlns:pc226="http://schemas.microsoft.com/office/powerpoint/2022/06/main/command" chg="mod">
              <pc226:chgData name="Paula Schüppenhauer" userId="53231c67-f842-40ae-9d40-eec1b0ea5f50" providerId="ADAL" clId="{07D18936-BA00-425A-A648-9F1D44C4F34F}" dt="2025-07-07T10:59:56.266" v="211" actId="20577"/>
              <pc2:cmMkLst xmlns:pc2="http://schemas.microsoft.com/office/powerpoint/2019/9/main/command">
                <pc:docMk/>
                <pc:sldMk cId="1953583728" sldId="899"/>
                <pc2:cmMk id="{8036E02E-B75A-CA42-92EB-0922767B7C57}"/>
              </pc2:cmMkLst>
            </pc226:cmChg>
            <pc226:cmChg xmlns:pc226="http://schemas.microsoft.com/office/powerpoint/2022/06/main/command" chg="mod">
              <pc226:chgData name="Paula Schüppenhauer" userId="53231c67-f842-40ae-9d40-eec1b0ea5f50" providerId="ADAL" clId="{07D18936-BA00-425A-A648-9F1D44C4F34F}" dt="2025-07-21T06:38:59.565" v="3167" actId="20577"/>
              <pc2:cmMkLst xmlns:pc2="http://schemas.microsoft.com/office/powerpoint/2019/9/main/command">
                <pc:docMk/>
                <pc:sldMk cId="1953583728" sldId="899"/>
                <pc2:cmMk id="{B66E7EA8-444C-DF49-A699-700B3D9375EB}"/>
              </pc2:cmMkLst>
            </pc226:cmChg>
          </p:ext>
        </pc:extLst>
      </pc:sldChg>
      <pc:sldChg chg="delSp modSp mod modCm">
        <pc:chgData name="Paula Schüppenhauer" userId="53231c67-f842-40ae-9d40-eec1b0ea5f50" providerId="ADAL" clId="{07D18936-BA00-425A-A648-9F1D44C4F34F}" dt="2025-07-16T13:29:18.339" v="2990" actId="113"/>
        <pc:sldMkLst>
          <pc:docMk/>
          <pc:sldMk cId="2115052031" sldId="900"/>
        </pc:sldMkLst>
        <pc:spChg chg="mod">
          <ac:chgData name="Paula Schüppenhauer" userId="53231c67-f842-40ae-9d40-eec1b0ea5f50" providerId="ADAL" clId="{07D18936-BA00-425A-A648-9F1D44C4F34F}" dt="2025-07-16T13:29:18.339" v="2990" actId="113"/>
          <ac:spMkLst>
            <pc:docMk/>
            <pc:sldMk cId="2115052031" sldId="900"/>
            <ac:spMk id="6" creationId="{83334D0C-38C0-8321-75B5-54FAF2DD03D2}"/>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16T13:28:30.812" v="2980" actId="20577"/>
              <pc2:cmMkLst xmlns:pc2="http://schemas.microsoft.com/office/powerpoint/2019/9/main/command">
                <pc:docMk/>
                <pc:sldMk cId="2115052031" sldId="900"/>
                <pc2:cmMk id="{7CD6401D-4771-43A9-96ED-7B6150CB1B33}"/>
              </pc2:cmMkLst>
            </pc226:cmChg>
            <pc226:cmChg xmlns:pc226="http://schemas.microsoft.com/office/powerpoint/2022/06/main/command" chg="mod">
              <pc226:chgData name="Paula Schüppenhauer" userId="53231c67-f842-40ae-9d40-eec1b0ea5f50" providerId="ADAL" clId="{07D18936-BA00-425A-A648-9F1D44C4F34F}" dt="2025-07-16T13:28:30.812" v="2980" actId="20577"/>
              <pc2:cmMkLst xmlns:pc2="http://schemas.microsoft.com/office/powerpoint/2019/9/main/command">
                <pc:docMk/>
                <pc:sldMk cId="2115052031" sldId="900"/>
                <pc2:cmMk id="{265FEB4B-A06B-4884-9FF8-56A71BEC0037}"/>
              </pc2:cmMkLst>
            </pc226:cmChg>
            <pc226:cmChg xmlns:pc226="http://schemas.microsoft.com/office/powerpoint/2022/06/main/command" chg="mod">
              <pc226:chgData name="Paula Schüppenhauer" userId="53231c67-f842-40ae-9d40-eec1b0ea5f50" providerId="ADAL" clId="{07D18936-BA00-425A-A648-9F1D44C4F34F}" dt="2025-07-16T13:28:30.812" v="2980" actId="20577"/>
              <pc2:cmMkLst xmlns:pc2="http://schemas.microsoft.com/office/powerpoint/2019/9/main/command">
                <pc:docMk/>
                <pc:sldMk cId="2115052031" sldId="900"/>
                <pc2:cmMk id="{FB570BA3-D723-4443-9773-74075FEC2F8F}"/>
              </pc2:cmMkLst>
            </pc226:cmChg>
            <pc226:cmChg xmlns:pc226="http://schemas.microsoft.com/office/powerpoint/2022/06/main/command" chg="mod">
              <pc226:chgData name="Paula Schüppenhauer" userId="53231c67-f842-40ae-9d40-eec1b0ea5f50" providerId="ADAL" clId="{07D18936-BA00-425A-A648-9F1D44C4F34F}" dt="2025-07-16T13:28:30.812" v="2980" actId="20577"/>
              <pc2:cmMkLst xmlns:pc2="http://schemas.microsoft.com/office/powerpoint/2019/9/main/command">
                <pc:docMk/>
                <pc:sldMk cId="2115052031" sldId="900"/>
                <pc2:cmMk id="{C49EAFE7-5EC5-8C40-A143-2863277AF619}"/>
              </pc2:cmMkLst>
            </pc226:cmChg>
          </p:ext>
        </pc:extLst>
      </pc:sldChg>
      <pc:sldChg chg="addSp delSp modSp mod">
        <pc:chgData name="Paula Schüppenhauer" userId="53231c67-f842-40ae-9d40-eec1b0ea5f50" providerId="ADAL" clId="{07D18936-BA00-425A-A648-9F1D44C4F34F}" dt="2025-07-16T11:39:55.374" v="2304" actId="20577"/>
        <pc:sldMkLst>
          <pc:docMk/>
          <pc:sldMk cId="3928890757" sldId="901"/>
        </pc:sldMkLst>
        <pc:spChg chg="mod">
          <ac:chgData name="Paula Schüppenhauer" userId="53231c67-f842-40ae-9d40-eec1b0ea5f50" providerId="ADAL" clId="{07D18936-BA00-425A-A648-9F1D44C4F34F}" dt="2025-07-16T11:39:55.374" v="2304" actId="20577"/>
          <ac:spMkLst>
            <pc:docMk/>
            <pc:sldMk cId="3928890757" sldId="901"/>
            <ac:spMk id="6" creationId="{83334D0C-38C0-8321-75B5-54FAF2DD03D2}"/>
          </ac:spMkLst>
        </pc:spChg>
        <pc:graphicFrameChg chg="add mod modGraphic">
          <ac:chgData name="Paula Schüppenhauer" userId="53231c67-f842-40ae-9d40-eec1b0ea5f50" providerId="ADAL" clId="{07D18936-BA00-425A-A648-9F1D44C4F34F}" dt="2025-07-14T11:38:32.126" v="1850" actId="14100"/>
          <ac:graphicFrameMkLst>
            <pc:docMk/>
            <pc:sldMk cId="3928890757" sldId="901"/>
            <ac:graphicFrameMk id="2" creationId="{0D1CCFA9-B48D-8BB2-A39E-6BA1D0047500}"/>
          </ac:graphicFrameMkLst>
        </pc:graphicFrameChg>
      </pc:sldChg>
      <pc:sldChg chg="delSp modSp del mod modCm">
        <pc:chgData name="Paula Schüppenhauer" userId="53231c67-f842-40ae-9d40-eec1b0ea5f50" providerId="ADAL" clId="{07D18936-BA00-425A-A648-9F1D44C4F34F}" dt="2025-07-14T11:47:14.309" v="2082" actId="47"/>
        <pc:sldMkLst>
          <pc:docMk/>
          <pc:sldMk cId="2167916819" sldId="902"/>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07D18936-BA00-425A-A648-9F1D44C4F34F}" dt="2025-07-07T11:08:34.423" v="335" actId="20577"/>
              <pc2:cmMkLst xmlns:pc2="http://schemas.microsoft.com/office/powerpoint/2019/9/main/command">
                <pc:docMk/>
                <pc:sldMk cId="2167916819" sldId="902"/>
                <pc2:cmMk id="{A2C9944A-9048-E74A-BD54-061A4D72758C}"/>
              </pc2:cmMkLst>
            </pc226:cmChg>
            <pc226:cmChg xmlns:pc226="http://schemas.microsoft.com/office/powerpoint/2022/06/main/command" chg="mod">
              <pc226:chgData name="Paula Schüppenhauer" userId="53231c67-f842-40ae-9d40-eec1b0ea5f50" providerId="ADAL" clId="{07D18936-BA00-425A-A648-9F1D44C4F34F}" dt="2025-07-14T10:35:51.126" v="1199" actId="20577"/>
              <pc2:cmMkLst xmlns:pc2="http://schemas.microsoft.com/office/powerpoint/2019/9/main/command">
                <pc:docMk/>
                <pc:sldMk cId="2167916819" sldId="902"/>
                <pc2:cmMk id="{93F4DC64-E8CB-BC4E-9A58-D519E828CCBC}"/>
              </pc2:cmMkLst>
            </pc226:cmChg>
            <pc226:cmChg xmlns:pc226="http://schemas.microsoft.com/office/powerpoint/2022/06/main/command" chg="mod">
              <pc226:chgData name="Paula Schüppenhauer" userId="53231c67-f842-40ae-9d40-eec1b0ea5f50" providerId="ADAL" clId="{07D18936-BA00-425A-A648-9F1D44C4F34F}" dt="2025-07-07T11:08:34.423" v="335" actId="20577"/>
              <pc2:cmMkLst xmlns:pc2="http://schemas.microsoft.com/office/powerpoint/2019/9/main/command">
                <pc:docMk/>
                <pc:sldMk cId="2167916819" sldId="902"/>
                <pc2:cmMk id="{01D1B9F1-67CF-4F7F-8CB5-743BC2497296}"/>
              </pc2:cmMkLst>
            </pc226:cmChg>
          </p:ext>
        </pc:extLst>
      </pc:sldChg>
      <pc:sldChg chg="delSp modSp add del mod">
        <pc:chgData name="Paula Schüppenhauer" userId="53231c67-f842-40ae-9d40-eec1b0ea5f50" providerId="ADAL" clId="{07D18936-BA00-425A-A648-9F1D44C4F34F}" dt="2025-07-14T11:46:46.059" v="2079" actId="47"/>
        <pc:sldMkLst>
          <pc:docMk/>
          <pc:sldMk cId="2728390614" sldId="903"/>
        </pc:sldMkLst>
      </pc:sldChg>
      <pc:sldChg chg="add del">
        <pc:chgData name="Paula Schüppenhauer" userId="53231c67-f842-40ae-9d40-eec1b0ea5f50" providerId="ADAL" clId="{07D18936-BA00-425A-A648-9F1D44C4F34F}" dt="2025-07-14T10:27:55.380" v="1033" actId="47"/>
        <pc:sldMkLst>
          <pc:docMk/>
          <pc:sldMk cId="2926397577" sldId="903"/>
        </pc:sldMkLst>
      </pc:sldChg>
    </pc:docChg>
  </pc:docChgLst>
  <pc:docChgLst>
    <pc:chgData name="Paula Schüppenhauer" userId="53231c67-f842-40ae-9d40-eec1b0ea5f50" providerId="ADAL" clId="{877FF250-AA4D-4E69-ACC3-19ABF81A577F}"/>
    <pc:docChg chg="addSld modSld">
      <pc:chgData name="Paula Schüppenhauer" userId="53231c67-f842-40ae-9d40-eec1b0ea5f50" providerId="ADAL" clId="{877FF250-AA4D-4E69-ACC3-19ABF81A577F}" dt="2025-06-23T06:46:11.676" v="19"/>
      <pc:docMkLst>
        <pc:docMk/>
      </pc:docMkLst>
      <pc:sldChg chg="add">
        <pc:chgData name="Paula Schüppenhauer" userId="53231c67-f842-40ae-9d40-eec1b0ea5f50" providerId="ADAL" clId="{877FF250-AA4D-4E69-ACC3-19ABF81A577F}" dt="2025-06-23T06:43:07.306" v="0"/>
        <pc:sldMkLst>
          <pc:docMk/>
          <pc:sldMk cId="2580362366" sldId="716"/>
        </pc:sldMkLst>
      </pc:sldChg>
      <pc:sldChg chg="mod modShow">
        <pc:chgData name="Paula Schüppenhauer" userId="53231c67-f842-40ae-9d40-eec1b0ea5f50" providerId="ADAL" clId="{877FF250-AA4D-4E69-ACC3-19ABF81A577F}" dt="2025-06-23T06:45:50.561" v="17" actId="729"/>
        <pc:sldMkLst>
          <pc:docMk/>
          <pc:sldMk cId="4212282578" sldId="740"/>
        </pc:sldMkLst>
      </pc:sldChg>
      <pc:sldChg chg="mod modShow">
        <pc:chgData name="Paula Schüppenhauer" userId="53231c67-f842-40ae-9d40-eec1b0ea5f50" providerId="ADAL" clId="{877FF250-AA4D-4E69-ACC3-19ABF81A577F}" dt="2025-06-23T06:45:19.824" v="15" actId="729"/>
        <pc:sldMkLst>
          <pc:docMk/>
          <pc:sldMk cId="2536539107" sldId="742"/>
        </pc:sldMkLst>
      </pc:sldChg>
      <pc:sldChg chg="mod modShow">
        <pc:chgData name="Paula Schüppenhauer" userId="53231c67-f842-40ae-9d40-eec1b0ea5f50" providerId="ADAL" clId="{877FF250-AA4D-4E69-ACC3-19ABF81A577F}" dt="2025-06-23T06:44:47.722" v="12" actId="729"/>
        <pc:sldMkLst>
          <pc:docMk/>
          <pc:sldMk cId="1904319470" sldId="745"/>
        </pc:sldMkLst>
      </pc:sldChg>
      <pc:sldChg chg="mod modShow">
        <pc:chgData name="Paula Schüppenhauer" userId="53231c67-f842-40ae-9d40-eec1b0ea5f50" providerId="ADAL" clId="{877FF250-AA4D-4E69-ACC3-19ABF81A577F}" dt="2025-06-23T06:44:53.062" v="13" actId="729"/>
        <pc:sldMkLst>
          <pc:docMk/>
          <pc:sldMk cId="3229783106" sldId="746"/>
        </pc:sldMkLst>
      </pc:sldChg>
      <pc:sldChg chg="mod modShow">
        <pc:chgData name="Paula Schüppenhauer" userId="53231c67-f842-40ae-9d40-eec1b0ea5f50" providerId="ADAL" clId="{877FF250-AA4D-4E69-ACC3-19ABF81A577F}" dt="2025-06-23T06:44:08.600" v="8" actId="729"/>
        <pc:sldMkLst>
          <pc:docMk/>
          <pc:sldMk cId="3860304140" sldId="748"/>
        </pc:sldMkLst>
      </pc:sldChg>
      <pc:sldChg chg="mod modShow">
        <pc:chgData name="Paula Schüppenhauer" userId="53231c67-f842-40ae-9d40-eec1b0ea5f50" providerId="ADAL" clId="{877FF250-AA4D-4E69-ACC3-19ABF81A577F}" dt="2025-06-23T06:44:12.058" v="9" actId="729"/>
        <pc:sldMkLst>
          <pc:docMk/>
          <pc:sldMk cId="4101047741" sldId="749"/>
        </pc:sldMkLst>
      </pc:sldChg>
      <pc:sldChg chg="mod modShow">
        <pc:chgData name="Paula Schüppenhauer" userId="53231c67-f842-40ae-9d40-eec1b0ea5f50" providerId="ADAL" clId="{877FF250-AA4D-4E69-ACC3-19ABF81A577F}" dt="2025-06-23T06:44:15.321" v="10" actId="729"/>
        <pc:sldMkLst>
          <pc:docMk/>
          <pc:sldMk cId="3850062831" sldId="750"/>
        </pc:sldMkLst>
      </pc:sldChg>
      <pc:sldChg chg="mod modShow">
        <pc:chgData name="Paula Schüppenhauer" userId="53231c67-f842-40ae-9d40-eec1b0ea5f50" providerId="ADAL" clId="{877FF250-AA4D-4E69-ACC3-19ABF81A577F}" dt="2025-06-23T06:43:36.835" v="5" actId="729"/>
        <pc:sldMkLst>
          <pc:docMk/>
          <pc:sldMk cId="2213118164" sldId="752"/>
        </pc:sldMkLst>
      </pc:sldChg>
      <pc:sldChg chg="mod modShow">
        <pc:chgData name="Paula Schüppenhauer" userId="53231c67-f842-40ae-9d40-eec1b0ea5f50" providerId="ADAL" clId="{877FF250-AA4D-4E69-ACC3-19ABF81A577F}" dt="2025-06-23T06:43:40.159" v="6" actId="729"/>
        <pc:sldMkLst>
          <pc:docMk/>
          <pc:sldMk cId="3594585101" sldId="753"/>
        </pc:sldMkLst>
      </pc:sldChg>
      <pc:sldChg chg="mod modShow">
        <pc:chgData name="Paula Schüppenhauer" userId="53231c67-f842-40ae-9d40-eec1b0ea5f50" providerId="ADAL" clId="{877FF250-AA4D-4E69-ACC3-19ABF81A577F}" dt="2025-06-23T06:43:21.612" v="1" actId="729"/>
        <pc:sldMkLst>
          <pc:docMk/>
          <pc:sldMk cId="474743450" sldId="755"/>
        </pc:sldMkLst>
      </pc:sldChg>
      <pc:sldChg chg="mod modShow">
        <pc:chgData name="Paula Schüppenhauer" userId="53231c67-f842-40ae-9d40-eec1b0ea5f50" providerId="ADAL" clId="{877FF250-AA4D-4E69-ACC3-19ABF81A577F}" dt="2025-06-23T06:43:23.562" v="2" actId="729"/>
        <pc:sldMkLst>
          <pc:docMk/>
          <pc:sldMk cId="1381520828" sldId="764"/>
        </pc:sldMkLst>
      </pc:sldChg>
      <pc:sldChg chg="mod modShow">
        <pc:chgData name="Paula Schüppenhauer" userId="53231c67-f842-40ae-9d40-eec1b0ea5f50" providerId="ADAL" clId="{877FF250-AA4D-4E69-ACC3-19ABF81A577F}" dt="2025-06-23T06:43:31.378" v="4" actId="729"/>
        <pc:sldMkLst>
          <pc:docMk/>
          <pc:sldMk cId="2675896868" sldId="765"/>
        </pc:sldMkLst>
      </pc:sldChg>
      <pc:sldChg chg="mod modShow">
        <pc:chgData name="Paula Schüppenhauer" userId="53231c67-f842-40ae-9d40-eec1b0ea5f50" providerId="ADAL" clId="{877FF250-AA4D-4E69-ACC3-19ABF81A577F}" dt="2025-06-23T06:45:53.449" v="18" actId="729"/>
        <pc:sldMkLst>
          <pc:docMk/>
          <pc:sldMk cId="2978796420" sldId="771"/>
        </pc:sldMkLst>
      </pc:sldChg>
      <pc:sldChg chg="add">
        <pc:chgData name="Paula Schüppenhauer" userId="53231c67-f842-40ae-9d40-eec1b0ea5f50" providerId="ADAL" clId="{877FF250-AA4D-4E69-ACC3-19ABF81A577F}" dt="2025-06-23T06:43:07.306" v="0"/>
        <pc:sldMkLst>
          <pc:docMk/>
          <pc:sldMk cId="3334348572" sldId="776"/>
        </pc:sldMkLst>
      </pc:sldChg>
      <pc:sldChg chg="add">
        <pc:chgData name="Paula Schüppenhauer" userId="53231c67-f842-40ae-9d40-eec1b0ea5f50" providerId="ADAL" clId="{877FF250-AA4D-4E69-ACC3-19ABF81A577F}" dt="2025-06-23T06:43:07.306" v="0"/>
        <pc:sldMkLst>
          <pc:docMk/>
          <pc:sldMk cId="1800839902" sldId="777"/>
        </pc:sldMkLst>
      </pc:sldChg>
      <pc:sldChg chg="add">
        <pc:chgData name="Paula Schüppenhauer" userId="53231c67-f842-40ae-9d40-eec1b0ea5f50" providerId="ADAL" clId="{877FF250-AA4D-4E69-ACC3-19ABF81A577F}" dt="2025-06-23T06:44:01.618" v="7"/>
        <pc:sldMkLst>
          <pc:docMk/>
          <pc:sldMk cId="3414278330" sldId="778"/>
        </pc:sldMkLst>
      </pc:sldChg>
      <pc:sldChg chg="add">
        <pc:chgData name="Paula Schüppenhauer" userId="53231c67-f842-40ae-9d40-eec1b0ea5f50" providerId="ADAL" clId="{877FF250-AA4D-4E69-ACC3-19ABF81A577F}" dt="2025-06-23T06:44:01.618" v="7"/>
        <pc:sldMkLst>
          <pc:docMk/>
          <pc:sldMk cId="3333925385" sldId="779"/>
        </pc:sldMkLst>
      </pc:sldChg>
      <pc:sldChg chg="add">
        <pc:chgData name="Paula Schüppenhauer" userId="53231c67-f842-40ae-9d40-eec1b0ea5f50" providerId="ADAL" clId="{877FF250-AA4D-4E69-ACC3-19ABF81A577F}" dt="2025-06-23T06:44:01.618" v="7"/>
        <pc:sldMkLst>
          <pc:docMk/>
          <pc:sldMk cId="3772359556" sldId="892"/>
        </pc:sldMkLst>
      </pc:sldChg>
      <pc:sldChg chg="add">
        <pc:chgData name="Paula Schüppenhauer" userId="53231c67-f842-40ae-9d40-eec1b0ea5f50" providerId="ADAL" clId="{877FF250-AA4D-4E69-ACC3-19ABF81A577F}" dt="2025-06-23T06:44:39.161" v="11"/>
        <pc:sldMkLst>
          <pc:docMk/>
          <pc:sldMk cId="2977938260" sldId="893"/>
        </pc:sldMkLst>
      </pc:sldChg>
      <pc:sldChg chg="add">
        <pc:chgData name="Paula Schüppenhauer" userId="53231c67-f842-40ae-9d40-eec1b0ea5f50" providerId="ADAL" clId="{877FF250-AA4D-4E69-ACC3-19ABF81A577F}" dt="2025-06-23T06:44:39.161" v="11"/>
        <pc:sldMkLst>
          <pc:docMk/>
          <pc:sldMk cId="725065538" sldId="894"/>
        </pc:sldMkLst>
      </pc:sldChg>
      <pc:sldChg chg="add">
        <pc:chgData name="Paula Schüppenhauer" userId="53231c67-f842-40ae-9d40-eec1b0ea5f50" providerId="ADAL" clId="{877FF250-AA4D-4E69-ACC3-19ABF81A577F}" dt="2025-06-23T06:44:39.161" v="11"/>
        <pc:sldMkLst>
          <pc:docMk/>
          <pc:sldMk cId="3917117534" sldId="895"/>
        </pc:sldMkLst>
      </pc:sldChg>
      <pc:sldChg chg="add">
        <pc:chgData name="Paula Schüppenhauer" userId="53231c67-f842-40ae-9d40-eec1b0ea5f50" providerId="ADAL" clId="{877FF250-AA4D-4E69-ACC3-19ABF81A577F}" dt="2025-06-23T06:44:39.161" v="11"/>
        <pc:sldMkLst>
          <pc:docMk/>
          <pc:sldMk cId="4202903173" sldId="896"/>
        </pc:sldMkLst>
      </pc:sldChg>
      <pc:sldChg chg="add">
        <pc:chgData name="Paula Schüppenhauer" userId="53231c67-f842-40ae-9d40-eec1b0ea5f50" providerId="ADAL" clId="{877FF250-AA4D-4E69-ACC3-19ABF81A577F}" dt="2025-06-23T06:45:13.857" v="14"/>
        <pc:sldMkLst>
          <pc:docMk/>
          <pc:sldMk cId="3769304798" sldId="897"/>
        </pc:sldMkLst>
      </pc:sldChg>
      <pc:sldChg chg="add">
        <pc:chgData name="Paula Schüppenhauer" userId="53231c67-f842-40ae-9d40-eec1b0ea5f50" providerId="ADAL" clId="{877FF250-AA4D-4E69-ACC3-19ABF81A577F}" dt="2025-06-23T06:45:13.857" v="14"/>
        <pc:sldMkLst>
          <pc:docMk/>
          <pc:sldMk cId="320465307" sldId="898"/>
        </pc:sldMkLst>
      </pc:sldChg>
      <pc:sldChg chg="add">
        <pc:chgData name="Paula Schüppenhauer" userId="53231c67-f842-40ae-9d40-eec1b0ea5f50" providerId="ADAL" clId="{877FF250-AA4D-4E69-ACC3-19ABF81A577F}" dt="2025-06-23T06:45:43.238" v="16"/>
        <pc:sldMkLst>
          <pc:docMk/>
          <pc:sldMk cId="1953583728" sldId="899"/>
        </pc:sldMkLst>
      </pc:sldChg>
      <pc:sldChg chg="add">
        <pc:chgData name="Paula Schüppenhauer" userId="53231c67-f842-40ae-9d40-eec1b0ea5f50" providerId="ADAL" clId="{877FF250-AA4D-4E69-ACC3-19ABF81A577F}" dt="2025-06-23T06:45:43.238" v="16"/>
        <pc:sldMkLst>
          <pc:docMk/>
          <pc:sldMk cId="2115052031" sldId="900"/>
        </pc:sldMkLst>
      </pc:sldChg>
      <pc:sldChg chg="add">
        <pc:chgData name="Paula Schüppenhauer" userId="53231c67-f842-40ae-9d40-eec1b0ea5f50" providerId="ADAL" clId="{877FF250-AA4D-4E69-ACC3-19ABF81A577F}" dt="2025-06-23T06:46:11.676" v="19"/>
        <pc:sldMkLst>
          <pc:docMk/>
          <pc:sldMk cId="3928890757" sldId="901"/>
        </pc:sldMkLst>
      </pc:sldChg>
      <pc:sldChg chg="add">
        <pc:chgData name="Paula Schüppenhauer" userId="53231c67-f842-40ae-9d40-eec1b0ea5f50" providerId="ADAL" clId="{877FF250-AA4D-4E69-ACC3-19ABF81A577F}" dt="2025-06-23T06:46:11.676" v="19"/>
        <pc:sldMkLst>
          <pc:docMk/>
          <pc:sldMk cId="2167916819" sldId="902"/>
        </pc:sldMkLst>
      </pc:sldChg>
    </pc:docChg>
  </pc:docChgLst>
  <pc:docChgLst>
    <pc:chgData name="Maynara de Almeida Furquim" userId="cb2f8acd-f477-4704-9f46-ae480f16722a" providerId="ADAL" clId="{3D6B01AF-27CC-6D44-A365-52A20C530D57}"/>
    <pc:docChg chg="undo custSel modSld">
      <pc:chgData name="Maynara de Almeida Furquim" userId="cb2f8acd-f477-4704-9f46-ae480f16722a" providerId="ADAL" clId="{3D6B01AF-27CC-6D44-A365-52A20C530D57}" dt="2025-07-18T16:59:33.799" v="1054"/>
      <pc:docMkLst>
        <pc:docMk/>
      </pc:docMkLst>
      <pc:sldChg chg="modSp mod addCm delCm modCm">
        <pc:chgData name="Maynara de Almeida Furquim" userId="cb2f8acd-f477-4704-9f46-ae480f16722a" providerId="ADAL" clId="{3D6B01AF-27CC-6D44-A365-52A20C530D57}" dt="2025-07-18T12:27:55.843" v="439" actId="20577"/>
        <pc:sldMkLst>
          <pc:docMk/>
          <pc:sldMk cId="2580362366" sldId="716"/>
        </pc:sldMkLst>
        <pc:spChg chg="mod">
          <ac:chgData name="Maynara de Almeida Furquim" userId="cb2f8acd-f477-4704-9f46-ae480f16722a" providerId="ADAL" clId="{3D6B01AF-27CC-6D44-A365-52A20C530D57}" dt="2025-07-18T12:27:55.843" v="439" actId="20577"/>
          <ac:spMkLst>
            <pc:docMk/>
            <pc:sldMk cId="2580362366" sldId="716"/>
            <ac:spMk id="10" creationId="{170725D7-61E1-AE59-E4DE-4A18AC0A45AB}"/>
          </ac:spMkLst>
        </pc:spChg>
        <pc:spChg chg="mod">
          <ac:chgData name="Maynara de Almeida Furquim" userId="cb2f8acd-f477-4704-9f46-ae480f16722a" providerId="ADAL" clId="{3D6B01AF-27CC-6D44-A365-52A20C530D57}" dt="2025-07-10T08:09:23.702" v="146" actId="1076"/>
          <ac:spMkLst>
            <pc:docMk/>
            <pc:sldMk cId="2580362366" sldId="716"/>
            <ac:spMk id="16" creationId="{2A7ADF3F-E517-5EF9-23A8-AE0AF6E7D201}"/>
          </ac:spMkLst>
        </pc:spChg>
        <pc:grpChg chg="mod">
          <ac:chgData name="Maynara de Almeida Furquim" userId="cb2f8acd-f477-4704-9f46-ae480f16722a" providerId="ADAL" clId="{3D6B01AF-27CC-6D44-A365-52A20C530D57}" dt="2025-07-18T12:26:23.111" v="420" actId="1076"/>
          <ac:grpSpMkLst>
            <pc:docMk/>
            <pc:sldMk cId="2580362366" sldId="716"/>
            <ac:grpSpMk id="20" creationId="{7DB3C017-0177-FBE2-FC3A-2B506D3E1A46}"/>
          </ac:grpSpMkLst>
        </pc:gr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09:26.220" v="147"/>
              <pc2:cmMkLst xmlns:pc2="http://schemas.microsoft.com/office/powerpoint/2019/9/main/command">
                <pc:docMk/>
                <pc:sldMk cId="2580362366" sldId="716"/>
                <pc2:cmMk id="{580AE44B-59C7-4E4B-81EE-B91B09FEC420}"/>
              </pc2:cmMkLst>
            </pc226:cmChg>
            <pc226:cmChg xmlns:pc226="http://schemas.microsoft.com/office/powerpoint/2022/06/main/command" chg="add del">
              <pc226:chgData name="Maynara de Almeida Furquim" userId="cb2f8acd-f477-4704-9f46-ae480f16722a" providerId="ADAL" clId="{3D6B01AF-27CC-6D44-A365-52A20C530D57}" dt="2025-07-10T08:10:48.578" v="150"/>
              <pc2:cmMkLst xmlns:pc2="http://schemas.microsoft.com/office/powerpoint/2019/9/main/command">
                <pc:docMk/>
                <pc:sldMk cId="2580362366" sldId="716"/>
                <pc2:cmMk id="{55B9CE96-63CE-0F43-86CE-DA2F09DF0E8D}"/>
              </pc2:cmMkLst>
            </pc226:cmChg>
            <pc226:cmChg xmlns:pc226="http://schemas.microsoft.com/office/powerpoint/2022/06/main/command" chg="add mod">
              <pc226:chgData name="Maynara de Almeida Furquim" userId="cb2f8acd-f477-4704-9f46-ae480f16722a" providerId="ADAL" clId="{3D6B01AF-27CC-6D44-A365-52A20C530D57}" dt="2025-07-10T08:24:43.886" v="191"/>
              <pc2:cmMkLst xmlns:pc2="http://schemas.microsoft.com/office/powerpoint/2019/9/main/command">
                <pc:docMk/>
                <pc:sldMk cId="2580362366" sldId="716"/>
                <pc2:cmMk id="{C3AC23B5-DA84-D947-B38D-395A03AE2E01}"/>
              </pc2:cmMkLst>
              <pc226:cmRplyChg chg="add mod">
                <pc226:chgData name="Maynara de Almeida Furquim" userId="cb2f8acd-f477-4704-9f46-ae480f16722a" providerId="ADAL" clId="{3D6B01AF-27CC-6D44-A365-52A20C530D57}" dt="2025-07-10T08:24:43.886" v="191"/>
                <pc2:cmRplyMkLst xmlns:pc2="http://schemas.microsoft.com/office/powerpoint/2019/9/main/command">
                  <pc:docMk/>
                  <pc:sldMk cId="2580362366" sldId="716"/>
                  <pc2:cmMk id="{C3AC23B5-DA84-D947-B38D-395A03AE2E01}"/>
                  <pc2:cmRplyMk id="{5E6675EB-3FB6-AB40-9960-68BCA0B01830}"/>
                </pc2:cmRplyMkLst>
              </pc226:cmRplyChg>
            </pc226:cmChg>
            <pc226:cmChg xmlns:pc226="http://schemas.microsoft.com/office/powerpoint/2022/06/main/command" chg="add mod">
              <pc226:chgData name="Maynara de Almeida Furquim" userId="cb2f8acd-f477-4704-9f46-ae480f16722a" providerId="ADAL" clId="{3D6B01AF-27CC-6D44-A365-52A20C530D57}" dt="2025-07-10T08:10:58.626" v="151"/>
              <pc2:cmMkLst xmlns:pc2="http://schemas.microsoft.com/office/powerpoint/2019/9/main/command">
                <pc:docMk/>
                <pc:sldMk cId="2580362366" sldId="716"/>
                <pc2:cmMk id="{E1639EB8-5351-6540-B954-5A5D6ACB4DC4}"/>
              </pc2:cmMkLst>
            </pc226:cmChg>
          </p:ext>
        </pc:extLst>
      </pc:sldChg>
      <pc:sldChg chg="modSp mod addCm">
        <pc:chgData name="Maynara de Almeida Furquim" userId="cb2f8acd-f477-4704-9f46-ae480f16722a" providerId="ADAL" clId="{3D6B01AF-27CC-6D44-A365-52A20C530D57}" dt="2025-07-18T16:59:33.799" v="1054"/>
        <pc:sldMkLst>
          <pc:docMk/>
          <pc:sldMk cId="2084586475" sldId="738"/>
        </pc:sldMkLst>
        <pc:spChg chg="mod">
          <ac:chgData name="Maynara de Almeida Furquim" userId="cb2f8acd-f477-4704-9f46-ae480f16722a" providerId="ADAL" clId="{3D6B01AF-27CC-6D44-A365-52A20C530D57}" dt="2025-07-18T13:05:22.425" v="1008" actId="1076"/>
          <ac:spMkLst>
            <pc:docMk/>
            <pc:sldMk cId="2084586475" sldId="738"/>
            <ac:spMk id="3" creationId="{5C38590C-0BB0-0A4F-E33D-44C55511E4AB}"/>
          </ac:spMkLst>
        </pc:spChg>
        <pc:spChg chg="mod">
          <ac:chgData name="Maynara de Almeida Furquim" userId="cb2f8acd-f477-4704-9f46-ae480f16722a" providerId="ADAL" clId="{3D6B01AF-27CC-6D44-A365-52A20C530D57}" dt="2025-07-18T13:03:51.073" v="990" actId="123"/>
          <ac:spMkLst>
            <pc:docMk/>
            <pc:sldMk cId="2084586475" sldId="738"/>
            <ac:spMk id="6" creationId="{83334D0C-38C0-8321-75B5-54FAF2DD03D2}"/>
          </ac:spMkLst>
        </pc:spChg>
        <pc:graphicFrameChg chg="mod modGraphic">
          <ac:chgData name="Maynara de Almeida Furquim" userId="cb2f8acd-f477-4704-9f46-ae480f16722a" providerId="ADAL" clId="{3D6B01AF-27CC-6D44-A365-52A20C530D57}" dt="2025-07-18T13:05:20.187" v="1007"/>
          <ac:graphicFrameMkLst>
            <pc:docMk/>
            <pc:sldMk cId="2084586475" sldId="738"/>
            <ac:graphicFrameMk id="2" creationId="{2AADE1CD-3455-93B7-375A-AB3F3FE86AF7}"/>
          </ac:graphicFrameMkLst>
        </pc:graphicFrameChg>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D6B01AF-27CC-6D44-A365-52A20C530D57}" dt="2025-07-18T16:59:33.799" v="1054"/>
              <pc2:cmMkLst xmlns:pc2="http://schemas.microsoft.com/office/powerpoint/2019/9/main/command">
                <pc:docMk/>
                <pc:sldMk cId="2084586475" sldId="738"/>
                <pc2:cmMk id="{59A72B0A-D86D-8244-8E2D-C1EC15EEFF52}"/>
              </pc2:cmMkLst>
            </pc226:cmChg>
            <pc226:cmChg xmlns:pc226="http://schemas.microsoft.com/office/powerpoint/2022/06/main/command" chg="add">
              <pc226:chgData name="Maynara de Almeida Furquim" userId="cb2f8acd-f477-4704-9f46-ae480f16722a" providerId="ADAL" clId="{3D6B01AF-27CC-6D44-A365-52A20C530D57}" dt="2025-07-10T08:45:19.990" v="268"/>
              <pc2:cmMkLst xmlns:pc2="http://schemas.microsoft.com/office/powerpoint/2019/9/main/command">
                <pc:docMk/>
                <pc:sldMk cId="2084586475" sldId="738"/>
                <pc2:cmMk id="{96B3F967-123F-3845-B5CC-E1DE22CFDBE9}"/>
              </pc2:cmMkLst>
            </pc226:cmChg>
          </p:ext>
        </pc:extLst>
      </pc:sldChg>
      <pc:sldChg chg="addCm">
        <pc:chgData name="Maynara de Almeida Furquim" userId="cb2f8acd-f477-4704-9f46-ae480f16722a" providerId="ADAL" clId="{3D6B01AF-27CC-6D44-A365-52A20C530D57}" dt="2025-07-10T08:40:49.354" v="258"/>
        <pc:sldMkLst>
          <pc:docMk/>
          <pc:sldMk cId="2536539107" sldId="742"/>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D6B01AF-27CC-6D44-A365-52A20C530D57}" dt="2025-07-10T08:40:49.354" v="258"/>
              <pc2:cmMkLst xmlns:pc2="http://schemas.microsoft.com/office/powerpoint/2019/9/main/command">
                <pc:docMk/>
                <pc:sldMk cId="2536539107" sldId="742"/>
                <pc2:cmMk id="{103492A2-4926-9847-B949-9EC5B6B4CEB9}"/>
              </pc2:cmMkLst>
            </pc226:cmChg>
          </p:ext>
        </pc:extLst>
      </pc:sldChg>
      <pc:sldChg chg="modSp mod">
        <pc:chgData name="Maynara de Almeida Furquim" userId="cb2f8acd-f477-4704-9f46-ae480f16722a" providerId="ADAL" clId="{3D6B01AF-27CC-6D44-A365-52A20C530D57}" dt="2025-07-18T12:58:02.433" v="926" actId="20577"/>
        <pc:sldMkLst>
          <pc:docMk/>
          <pc:sldMk cId="1616875370" sldId="744"/>
        </pc:sldMkLst>
        <pc:spChg chg="mod">
          <ac:chgData name="Maynara de Almeida Furquim" userId="cb2f8acd-f477-4704-9f46-ae480f16722a" providerId="ADAL" clId="{3D6B01AF-27CC-6D44-A365-52A20C530D57}" dt="2025-07-18T12:58:02.433" v="926" actId="20577"/>
          <ac:spMkLst>
            <pc:docMk/>
            <pc:sldMk cId="1616875370" sldId="744"/>
            <ac:spMk id="6" creationId="{C81A0204-E9FD-0254-D895-CACE90951475}"/>
          </ac:spMkLst>
        </pc:spChg>
      </pc:sldChg>
      <pc:sldChg chg="modSp mod">
        <pc:chgData name="Maynara de Almeida Furquim" userId="cb2f8acd-f477-4704-9f46-ae480f16722a" providerId="ADAL" clId="{3D6B01AF-27CC-6D44-A365-52A20C530D57}" dt="2025-07-18T12:40:57.212" v="775" actId="123"/>
        <pc:sldMkLst>
          <pc:docMk/>
          <pc:sldMk cId="1904319470" sldId="745"/>
        </pc:sldMkLst>
        <pc:spChg chg="mod">
          <ac:chgData name="Maynara de Almeida Furquim" userId="cb2f8acd-f477-4704-9f46-ae480f16722a" providerId="ADAL" clId="{3D6B01AF-27CC-6D44-A365-52A20C530D57}" dt="2025-07-18T12:40:57.212" v="775" actId="123"/>
          <ac:spMkLst>
            <pc:docMk/>
            <pc:sldMk cId="1904319470" sldId="745"/>
            <ac:spMk id="6" creationId="{83334D0C-38C0-8321-75B5-54FAF2DD03D2}"/>
          </ac:spMkLst>
        </pc:spChg>
      </pc:sldChg>
      <pc:sldChg chg="modSp mod">
        <pc:chgData name="Maynara de Almeida Furquim" userId="cb2f8acd-f477-4704-9f46-ae480f16722a" providerId="ADAL" clId="{3D6B01AF-27CC-6D44-A365-52A20C530D57}" dt="2025-07-18T12:41:26.875" v="786"/>
        <pc:sldMkLst>
          <pc:docMk/>
          <pc:sldMk cId="3229783106" sldId="746"/>
        </pc:sldMkLst>
        <pc:spChg chg="mod">
          <ac:chgData name="Maynara de Almeida Furquim" userId="cb2f8acd-f477-4704-9f46-ae480f16722a" providerId="ADAL" clId="{3D6B01AF-27CC-6D44-A365-52A20C530D57}" dt="2025-07-18T12:41:26.875" v="786"/>
          <ac:spMkLst>
            <pc:docMk/>
            <pc:sldMk cId="3229783106" sldId="746"/>
            <ac:spMk id="6" creationId="{27F0F812-4FBF-38EC-7632-DD8240A4BCF1}"/>
          </ac:spMkLst>
        </pc:spChg>
        <pc:picChg chg="mod">
          <ac:chgData name="Maynara de Almeida Furquim" userId="cb2f8acd-f477-4704-9f46-ae480f16722a" providerId="ADAL" clId="{3D6B01AF-27CC-6D44-A365-52A20C530D57}" dt="2025-07-18T12:41:07.436" v="777" actId="1076"/>
          <ac:picMkLst>
            <pc:docMk/>
            <pc:sldMk cId="3229783106" sldId="746"/>
            <ac:picMk id="10" creationId="{8DCEB3CD-32E6-6B06-8542-7D0CCF60EEA0}"/>
          </ac:picMkLst>
        </pc:picChg>
      </pc:sldChg>
      <pc:sldChg chg="modSp mod">
        <pc:chgData name="Maynara de Almeida Furquim" userId="cb2f8acd-f477-4704-9f46-ae480f16722a" providerId="ADAL" clId="{3D6B01AF-27CC-6D44-A365-52A20C530D57}" dt="2025-07-18T12:06:36.320" v="298"/>
        <pc:sldMkLst>
          <pc:docMk/>
          <pc:sldMk cId="1264205848" sldId="759"/>
        </pc:sldMkLst>
        <pc:spChg chg="mod">
          <ac:chgData name="Maynara de Almeida Furquim" userId="cb2f8acd-f477-4704-9f46-ae480f16722a" providerId="ADAL" clId="{3D6B01AF-27CC-6D44-A365-52A20C530D57}" dt="2025-07-18T12:06:36.320" v="298"/>
          <ac:spMkLst>
            <pc:docMk/>
            <pc:sldMk cId="1264205848" sldId="759"/>
            <ac:spMk id="6" creationId="{83334D0C-38C0-8321-75B5-54FAF2DD03D2}"/>
          </ac:spMkLst>
        </pc:spChg>
        <pc:graphicFrameChg chg="mod modGraphic">
          <ac:chgData name="Maynara de Almeida Furquim" userId="cb2f8acd-f477-4704-9f46-ae480f16722a" providerId="ADAL" clId="{3D6B01AF-27CC-6D44-A365-52A20C530D57}" dt="2025-07-10T07:59:32.741" v="86" actId="1076"/>
          <ac:graphicFrameMkLst>
            <pc:docMk/>
            <pc:sldMk cId="1264205848" sldId="759"/>
            <ac:graphicFrameMk id="20" creationId="{EE90E8C2-A665-703B-7BA4-ADAE752DD682}"/>
          </ac:graphicFrameMkLst>
        </pc:graphicFrameChg>
      </pc:sldChg>
      <pc:sldChg chg="modSp mod addCm modCm">
        <pc:chgData name="Maynara de Almeida Furquim" userId="cb2f8acd-f477-4704-9f46-ae480f16722a" providerId="ADAL" clId="{3D6B01AF-27CC-6D44-A365-52A20C530D57}" dt="2025-07-18T12:12:44.331" v="419" actId="20577"/>
        <pc:sldMkLst>
          <pc:docMk/>
          <pc:sldMk cId="2199123061" sldId="762"/>
        </pc:sldMkLst>
        <pc:spChg chg="mod">
          <ac:chgData name="Maynara de Almeida Furquim" userId="cb2f8acd-f477-4704-9f46-ae480f16722a" providerId="ADAL" clId="{3D6B01AF-27CC-6D44-A365-52A20C530D57}" dt="2025-07-18T12:12:44.331" v="419" actId="20577"/>
          <ac:spMkLst>
            <pc:docMk/>
            <pc:sldMk cId="2199123061" sldId="762"/>
            <ac:spMk id="2" creationId="{9CEAFA49-1362-06A8-F819-09646481BF6F}"/>
          </ac:spMkLst>
        </pc:spChg>
        <pc:spChg chg="mod">
          <ac:chgData name="Maynara de Almeida Furquim" userId="cb2f8acd-f477-4704-9f46-ae480f16722a" providerId="ADAL" clId="{3D6B01AF-27CC-6D44-A365-52A20C530D57}" dt="2025-07-18T12:09:35.038" v="342" actId="113"/>
          <ac:spMkLst>
            <pc:docMk/>
            <pc:sldMk cId="2199123061" sldId="762"/>
            <ac:spMk id="6" creationId="{19A15F68-8A59-36D3-76D6-C21D1F616D5E}"/>
          </ac:spMkLst>
        </pc:spChg>
        <pc:graphicFrameChg chg="mod modGraphic">
          <ac:chgData name="Maynara de Almeida Furquim" userId="cb2f8acd-f477-4704-9f46-ae480f16722a" providerId="ADAL" clId="{3D6B01AF-27CC-6D44-A365-52A20C530D57}" dt="2025-07-18T12:12:30.705" v="414" actId="114"/>
          <ac:graphicFrameMkLst>
            <pc:docMk/>
            <pc:sldMk cId="2199123061" sldId="762"/>
            <ac:graphicFrameMk id="3" creationId="{16AA44AB-4B8E-D0B2-33AD-C84AD33248CB}"/>
          </ac:graphicFrameMkLst>
        </pc:graphicFrameChg>
        <pc:graphicFrameChg chg="mod modGraphic">
          <ac:chgData name="Maynara de Almeida Furquim" userId="cb2f8acd-f477-4704-9f46-ae480f16722a" providerId="ADAL" clId="{3D6B01AF-27CC-6D44-A365-52A20C530D57}" dt="2025-07-18T12:08:57.035" v="338" actId="1076"/>
          <ac:graphicFrameMkLst>
            <pc:docMk/>
            <pc:sldMk cId="2199123061" sldId="762"/>
            <ac:graphicFrameMk id="20" creationId="{3FD08B11-7667-11D8-E6AE-87343328326E}"/>
          </ac:graphicFrameMkLst>
        </pc:graphicFrameChg>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3D6B01AF-27CC-6D44-A365-52A20C530D57}" dt="2025-07-18T12:12:44.331" v="419" actId="20577"/>
              <pc2:cmMkLst xmlns:pc2="http://schemas.microsoft.com/office/powerpoint/2019/9/main/command">
                <pc:docMk/>
                <pc:sldMk cId="2199123061" sldId="762"/>
                <pc2:cmMk id="{AB3F1CAC-5FA9-F44B-8F91-93F7B0CDBEF2}"/>
              </pc2:cmMkLst>
            </pc226:cmChg>
          </p:ext>
        </pc:extLst>
      </pc:sldChg>
      <pc:sldChg chg="modSp mod addCm modCm">
        <pc:chgData name="Maynara de Almeida Furquim" userId="cb2f8acd-f477-4704-9f46-ae480f16722a" providerId="ADAL" clId="{3D6B01AF-27CC-6D44-A365-52A20C530D57}" dt="2025-07-10T08:08:34.181" v="145"/>
        <pc:sldMkLst>
          <pc:docMk/>
          <pc:sldMk cId="32576108" sldId="763"/>
        </pc:sldMkLst>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3D6B01AF-27CC-6D44-A365-52A20C530D57}" dt="2025-07-10T08:08:34.181" v="145"/>
              <pc2:cmMkLst xmlns:pc2="http://schemas.microsoft.com/office/powerpoint/2019/9/main/command">
                <pc:docMk/>
                <pc:sldMk cId="32576108" sldId="763"/>
                <pc2:cmMk id="{F2FA3330-2C56-6A45-8836-8CBB9D600B41}"/>
              </pc2:cmMkLst>
            </pc226:cmChg>
          </p:ext>
        </pc:extLst>
      </pc:sldChg>
      <pc:sldChg chg="modSp mod">
        <pc:chgData name="Maynara de Almeida Furquim" userId="cb2f8acd-f477-4704-9f46-ae480f16722a" providerId="ADAL" clId="{3D6B01AF-27CC-6D44-A365-52A20C530D57}" dt="2025-07-18T12:42:34.311" v="801"/>
        <pc:sldMkLst>
          <pc:docMk/>
          <pc:sldMk cId="2573214012" sldId="766"/>
        </pc:sldMkLst>
        <pc:spChg chg="mod">
          <ac:chgData name="Maynara de Almeida Furquim" userId="cb2f8acd-f477-4704-9f46-ae480f16722a" providerId="ADAL" clId="{3D6B01AF-27CC-6D44-A365-52A20C530D57}" dt="2025-07-18T12:42:34.311" v="801"/>
          <ac:spMkLst>
            <pc:docMk/>
            <pc:sldMk cId="2573214012" sldId="766"/>
            <ac:spMk id="13" creationId="{E6F2314C-F6EB-4019-9D3B-BCF9040BC332}"/>
          </ac:spMkLst>
        </pc:spChg>
      </pc:sldChg>
      <pc:sldChg chg="modSp mod">
        <pc:chgData name="Maynara de Almeida Furquim" userId="cb2f8acd-f477-4704-9f46-ae480f16722a" providerId="ADAL" clId="{3D6B01AF-27CC-6D44-A365-52A20C530D57}" dt="2025-07-18T12:42:00.035" v="798" actId="20577"/>
        <pc:sldMkLst>
          <pc:docMk/>
          <pc:sldMk cId="1935032291" sldId="768"/>
        </pc:sldMkLst>
        <pc:spChg chg="mod">
          <ac:chgData name="Maynara de Almeida Furquim" userId="cb2f8acd-f477-4704-9f46-ae480f16722a" providerId="ADAL" clId="{3D6B01AF-27CC-6D44-A365-52A20C530D57}" dt="2025-07-18T12:42:00.035" v="798" actId="20577"/>
          <ac:spMkLst>
            <pc:docMk/>
            <pc:sldMk cId="1935032291" sldId="768"/>
            <ac:spMk id="6" creationId="{55742B8E-F812-9C62-2406-2BC17255E394}"/>
          </ac:spMkLst>
        </pc:spChg>
      </pc:sldChg>
      <pc:sldChg chg="modSp mod">
        <pc:chgData name="Maynara de Almeida Furquim" userId="cb2f8acd-f477-4704-9f46-ae480f16722a" providerId="ADAL" clId="{3D6B01AF-27CC-6D44-A365-52A20C530D57}" dt="2025-07-18T12:41:54.090" v="792" actId="20577"/>
        <pc:sldMkLst>
          <pc:docMk/>
          <pc:sldMk cId="2251885095" sldId="769"/>
        </pc:sldMkLst>
        <pc:spChg chg="mod">
          <ac:chgData name="Maynara de Almeida Furquim" userId="cb2f8acd-f477-4704-9f46-ae480f16722a" providerId="ADAL" clId="{3D6B01AF-27CC-6D44-A365-52A20C530D57}" dt="2025-07-18T12:41:54.090" v="792" actId="20577"/>
          <ac:spMkLst>
            <pc:docMk/>
            <pc:sldMk cId="2251885095" sldId="769"/>
            <ac:spMk id="2" creationId="{38DAA2E2-AE71-911A-7DC7-347605781087}"/>
          </ac:spMkLst>
        </pc:spChg>
      </pc:sldChg>
      <pc:sldChg chg="modSp mod">
        <pc:chgData name="Maynara de Almeida Furquim" userId="cb2f8acd-f477-4704-9f46-ae480f16722a" providerId="ADAL" clId="{3D6B01AF-27CC-6D44-A365-52A20C530D57}" dt="2025-07-18T12:48:30.611" v="816" actId="20577"/>
        <pc:sldMkLst>
          <pc:docMk/>
          <pc:sldMk cId="2729391046" sldId="770"/>
        </pc:sldMkLst>
        <pc:spChg chg="mod">
          <ac:chgData name="Maynara de Almeida Furquim" userId="cb2f8acd-f477-4704-9f46-ae480f16722a" providerId="ADAL" clId="{3D6B01AF-27CC-6D44-A365-52A20C530D57}" dt="2025-07-18T12:48:30.611" v="816" actId="20577"/>
          <ac:spMkLst>
            <pc:docMk/>
            <pc:sldMk cId="2729391046" sldId="770"/>
            <ac:spMk id="6" creationId="{DA0123E7-FF47-6F6D-EC30-8FFC73AC0655}"/>
          </ac:spMkLst>
        </pc:spChg>
      </pc:sldChg>
      <pc:sldChg chg="modSp mod">
        <pc:chgData name="Maynara de Almeida Furquim" userId="cb2f8acd-f477-4704-9f46-ae480f16722a" providerId="ADAL" clId="{3D6B01AF-27CC-6D44-A365-52A20C530D57}" dt="2025-07-18T16:54:06.017" v="1053" actId="20577"/>
        <pc:sldMkLst>
          <pc:docMk/>
          <pc:sldMk cId="2978796420" sldId="771"/>
        </pc:sldMkLst>
        <pc:spChg chg="mod">
          <ac:chgData name="Maynara de Almeida Furquim" userId="cb2f8acd-f477-4704-9f46-ae480f16722a" providerId="ADAL" clId="{3D6B01AF-27CC-6D44-A365-52A20C530D57}" dt="2025-07-18T16:54:06.017" v="1053" actId="20577"/>
          <ac:spMkLst>
            <pc:docMk/>
            <pc:sldMk cId="2978796420" sldId="771"/>
            <ac:spMk id="6" creationId="{03389068-DE9D-3E4F-8508-6675D757CA2D}"/>
          </ac:spMkLst>
        </pc:spChg>
        <pc:picChg chg="mod">
          <ac:chgData name="Maynara de Almeida Furquim" userId="cb2f8acd-f477-4704-9f46-ae480f16722a" providerId="ADAL" clId="{3D6B01AF-27CC-6D44-A365-52A20C530D57}" dt="2025-07-18T13:02:50.299" v="980" actId="1076"/>
          <ac:picMkLst>
            <pc:docMk/>
            <pc:sldMk cId="2978796420" sldId="771"/>
            <ac:picMk id="2" creationId="{7D344898-7CA3-B59A-FCD1-9C67E39A2C14}"/>
          </ac:picMkLst>
        </pc:picChg>
      </pc:sldChg>
      <pc:sldChg chg="modSp mod">
        <pc:chgData name="Maynara de Almeida Furquim" userId="cb2f8acd-f477-4704-9f46-ae480f16722a" providerId="ADAL" clId="{3D6B01AF-27CC-6D44-A365-52A20C530D57}" dt="2025-07-18T13:03:39.380" v="988" actId="123"/>
        <pc:sldMkLst>
          <pc:docMk/>
          <pc:sldMk cId="1144829043" sldId="772"/>
        </pc:sldMkLst>
        <pc:spChg chg="mod">
          <ac:chgData name="Maynara de Almeida Furquim" userId="cb2f8acd-f477-4704-9f46-ae480f16722a" providerId="ADAL" clId="{3D6B01AF-27CC-6D44-A365-52A20C530D57}" dt="2025-07-18T13:03:39.380" v="988" actId="123"/>
          <ac:spMkLst>
            <pc:docMk/>
            <pc:sldMk cId="1144829043" sldId="772"/>
            <ac:spMk id="27" creationId="{5250C96B-446C-AD2D-33E0-4D5AF81A0F95}"/>
          </ac:spMkLst>
        </pc:spChg>
      </pc:sldChg>
      <pc:sldChg chg="modSp mod addCm">
        <pc:chgData name="Maynara de Almeida Furquim" userId="cb2f8acd-f477-4704-9f46-ae480f16722a" providerId="ADAL" clId="{3D6B01AF-27CC-6D44-A365-52A20C530D57}" dt="2025-07-18T13:06:01.216" v="1012" actId="123"/>
        <pc:sldMkLst>
          <pc:docMk/>
          <pc:sldMk cId="4188374609" sldId="773"/>
        </pc:sldMkLst>
        <pc:spChg chg="mod">
          <ac:chgData name="Maynara de Almeida Furquim" userId="cb2f8acd-f477-4704-9f46-ae480f16722a" providerId="ADAL" clId="{3D6B01AF-27CC-6D44-A365-52A20C530D57}" dt="2025-07-18T13:05:54.932" v="1011" actId="123"/>
          <ac:spMkLst>
            <pc:docMk/>
            <pc:sldMk cId="4188374609" sldId="773"/>
            <ac:spMk id="3" creationId="{8D8346A6-A9AE-C191-CDE3-1B64DE638EA3}"/>
          </ac:spMkLst>
        </pc:spChg>
        <pc:spChg chg="mod">
          <ac:chgData name="Maynara de Almeida Furquim" userId="cb2f8acd-f477-4704-9f46-ae480f16722a" providerId="ADAL" clId="{3D6B01AF-27CC-6D44-A365-52A20C530D57}" dt="2025-07-18T13:06:01.216" v="1012" actId="123"/>
          <ac:spMkLst>
            <pc:docMk/>
            <pc:sldMk cId="4188374609" sldId="773"/>
            <ac:spMk id="6" creationId="{0BCD013F-0697-2194-D090-4DFF09495B6B}"/>
          </ac:spMkLst>
        </pc:spChg>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D6B01AF-27CC-6D44-A365-52A20C530D57}" dt="2025-07-10T08:46:07.151" v="269"/>
              <pc2:cmMkLst xmlns:pc2="http://schemas.microsoft.com/office/powerpoint/2019/9/main/command">
                <pc:docMk/>
                <pc:sldMk cId="4188374609" sldId="773"/>
                <pc2:cmMk id="{6EECC82D-B16B-BB4D-AC89-0DD0F845544D}"/>
              </pc2:cmMkLst>
            </pc226:cmChg>
          </p:ext>
        </pc:extLst>
      </pc:sldChg>
      <pc:sldChg chg="modSp mod addCm">
        <pc:chgData name="Maynara de Almeida Furquim" userId="cb2f8acd-f477-4704-9f46-ae480f16722a" providerId="ADAL" clId="{3D6B01AF-27CC-6D44-A365-52A20C530D57}" dt="2025-07-18T13:06:58.216" v="1044"/>
        <pc:sldMkLst>
          <pc:docMk/>
          <pc:sldMk cId="4139139489" sldId="774"/>
        </pc:sldMkLst>
        <pc:spChg chg="mod">
          <ac:chgData name="Maynara de Almeida Furquim" userId="cb2f8acd-f477-4704-9f46-ae480f16722a" providerId="ADAL" clId="{3D6B01AF-27CC-6D44-A365-52A20C530D57}" dt="2025-07-18T13:06:58.216" v="1044"/>
          <ac:spMkLst>
            <pc:docMk/>
            <pc:sldMk cId="4139139489" sldId="774"/>
            <ac:spMk id="6" creationId="{83334D0C-38C0-8321-75B5-54FAF2DD03D2}"/>
          </ac:spMkLst>
        </pc:spChg>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D6B01AF-27CC-6D44-A365-52A20C530D57}" dt="2025-07-10T08:46:46.726" v="270"/>
              <pc2:cmMkLst xmlns:pc2="http://schemas.microsoft.com/office/powerpoint/2019/9/main/command">
                <pc:docMk/>
                <pc:sldMk cId="4139139489" sldId="774"/>
                <pc2:cmMk id="{60C87C7D-7646-6949-8E37-7FD93D2BD378}"/>
              </pc2:cmMkLst>
            </pc226:cmChg>
          </p:ext>
        </pc:extLst>
      </pc:sldChg>
      <pc:sldChg chg="modSp mod">
        <pc:chgData name="Maynara de Almeida Furquim" userId="cb2f8acd-f477-4704-9f46-ae480f16722a" providerId="ADAL" clId="{3D6B01AF-27CC-6D44-A365-52A20C530D57}" dt="2025-07-18T13:08:14.908" v="1051" actId="20577"/>
        <pc:sldMkLst>
          <pc:docMk/>
          <pc:sldMk cId="2036997855" sldId="775"/>
        </pc:sldMkLst>
        <pc:spChg chg="mod">
          <ac:chgData name="Maynara de Almeida Furquim" userId="cb2f8acd-f477-4704-9f46-ae480f16722a" providerId="ADAL" clId="{3D6B01AF-27CC-6D44-A365-52A20C530D57}" dt="2025-07-18T13:08:14.908" v="1051" actId="20577"/>
          <ac:spMkLst>
            <pc:docMk/>
            <pc:sldMk cId="2036997855" sldId="775"/>
            <ac:spMk id="6" creationId="{DC98B801-D6F2-ECD9-9B3C-4DFC4F1E1CC7}"/>
          </ac:spMkLst>
        </pc:spChg>
      </pc:sldChg>
      <pc:sldChg chg="modSp mod">
        <pc:chgData name="Maynara de Almeida Furquim" userId="cb2f8acd-f477-4704-9f46-ae480f16722a" providerId="ADAL" clId="{3D6B01AF-27CC-6D44-A365-52A20C530D57}" dt="2025-07-18T12:29:09.300" v="451" actId="20577"/>
        <pc:sldMkLst>
          <pc:docMk/>
          <pc:sldMk cId="3334348572" sldId="776"/>
        </pc:sldMkLst>
        <pc:spChg chg="mod">
          <ac:chgData name="Maynara de Almeida Furquim" userId="cb2f8acd-f477-4704-9f46-ae480f16722a" providerId="ADAL" clId="{3D6B01AF-27CC-6D44-A365-52A20C530D57}" dt="2025-07-18T12:29:09.300" v="451" actId="20577"/>
          <ac:spMkLst>
            <pc:docMk/>
            <pc:sldMk cId="3334348572" sldId="776"/>
            <ac:spMk id="10" creationId="{8B477C55-6526-CCDD-1C59-92C4858AF646}"/>
          </ac:spMkLst>
        </pc:spChg>
      </pc:sldChg>
      <pc:sldChg chg="modSp mod delCm">
        <pc:chgData name="Maynara de Almeida Furquim" userId="cb2f8acd-f477-4704-9f46-ae480f16722a" providerId="ADAL" clId="{3D6B01AF-27CC-6D44-A365-52A20C530D57}" dt="2025-07-18T12:30:23.836" v="481" actId="2710"/>
        <pc:sldMkLst>
          <pc:docMk/>
          <pc:sldMk cId="1800839902" sldId="777"/>
        </pc:sldMkLst>
        <pc:spChg chg="mod">
          <ac:chgData name="Maynara de Almeida Furquim" userId="cb2f8acd-f477-4704-9f46-ae480f16722a" providerId="ADAL" clId="{3D6B01AF-27CC-6D44-A365-52A20C530D57}" dt="2025-07-18T12:30:23.836" v="481" actId="2710"/>
          <ac:spMkLst>
            <pc:docMk/>
            <pc:sldMk cId="1800839902" sldId="777"/>
            <ac:spMk id="10" creationId="{EBF1052F-6DE6-4DFB-99EE-D487B3E2B537}"/>
          </ac:spMkLst>
        </pc:spChg>
        <pc:picChg chg="mod">
          <ac:chgData name="Maynara de Almeida Furquim" userId="cb2f8acd-f477-4704-9f46-ae480f16722a" providerId="ADAL" clId="{3D6B01AF-27CC-6D44-A365-52A20C530D57}" dt="2025-07-18T12:29:40.759" v="470" actId="1076"/>
          <ac:picMkLst>
            <pc:docMk/>
            <pc:sldMk cId="1800839902" sldId="777"/>
            <ac:picMk id="6" creationId="{E5122679-73AF-7D1F-BC42-8456972B2F18}"/>
          </ac:picMkLst>
        </pc:pic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16:55.308" v="166"/>
              <pc2:cmMkLst xmlns:pc2="http://schemas.microsoft.com/office/powerpoint/2019/9/main/command">
                <pc:docMk/>
                <pc:sldMk cId="1800839902" sldId="777"/>
                <pc2:cmMk id="{23DB2B07-5632-48CC-931C-C36642C926B8}"/>
              </pc2:cmMkLst>
            </pc226:cmChg>
            <pc226:cmChg xmlns:pc226="http://schemas.microsoft.com/office/powerpoint/2022/06/main/command" chg="del">
              <pc226:chgData name="Maynara de Almeida Furquim" userId="cb2f8acd-f477-4704-9f46-ae480f16722a" providerId="ADAL" clId="{3D6B01AF-27CC-6D44-A365-52A20C530D57}" dt="2025-07-10T08:16:57.056" v="168"/>
              <pc2:cmMkLst xmlns:pc2="http://schemas.microsoft.com/office/powerpoint/2019/9/main/command">
                <pc:docMk/>
                <pc:sldMk cId="1800839902" sldId="777"/>
                <pc2:cmMk id="{C168D520-C076-214D-9608-4986D9A34242}"/>
              </pc2:cmMkLst>
            </pc226:cmChg>
            <pc226:cmChg xmlns:pc226="http://schemas.microsoft.com/office/powerpoint/2022/06/main/command" chg="del">
              <pc226:chgData name="Maynara de Almeida Furquim" userId="cb2f8acd-f477-4704-9f46-ae480f16722a" providerId="ADAL" clId="{3D6B01AF-27CC-6D44-A365-52A20C530D57}" dt="2025-07-10T08:16:54.553" v="165"/>
              <pc2:cmMkLst xmlns:pc2="http://schemas.microsoft.com/office/powerpoint/2019/9/main/command">
                <pc:docMk/>
                <pc:sldMk cId="1800839902" sldId="777"/>
                <pc2:cmMk id="{186A1830-5AB4-46FF-8A5C-EC5FCF3E2D07}"/>
              </pc2:cmMkLst>
            </pc226:cmChg>
            <pc226:cmChg xmlns:pc226="http://schemas.microsoft.com/office/powerpoint/2022/06/main/command" chg="del">
              <pc226:chgData name="Maynara de Almeida Furquim" userId="cb2f8acd-f477-4704-9f46-ae480f16722a" providerId="ADAL" clId="{3D6B01AF-27CC-6D44-A365-52A20C530D57}" dt="2025-07-10T08:16:58.377" v="170"/>
              <pc2:cmMkLst xmlns:pc2="http://schemas.microsoft.com/office/powerpoint/2019/9/main/command">
                <pc:docMk/>
                <pc:sldMk cId="1800839902" sldId="777"/>
                <pc2:cmMk id="{64C37765-58F9-7741-9BF4-C3F001971379}"/>
              </pc2:cmMkLst>
            </pc226:cmChg>
            <pc226:cmChg xmlns:pc226="http://schemas.microsoft.com/office/powerpoint/2022/06/main/command" chg="del">
              <pc226:chgData name="Maynara de Almeida Furquim" userId="cb2f8acd-f477-4704-9f46-ae480f16722a" providerId="ADAL" clId="{3D6B01AF-27CC-6D44-A365-52A20C530D57}" dt="2025-07-10T08:16:57.745" v="169"/>
              <pc2:cmMkLst xmlns:pc2="http://schemas.microsoft.com/office/powerpoint/2019/9/main/command">
                <pc:docMk/>
                <pc:sldMk cId="1800839902" sldId="777"/>
                <pc2:cmMk id="{9AB90E70-267A-374A-BF34-E545A16CA17D}"/>
              </pc2:cmMkLst>
            </pc226:cmChg>
            <pc226:cmChg xmlns:pc226="http://schemas.microsoft.com/office/powerpoint/2022/06/main/command" chg="del">
              <pc226:chgData name="Maynara de Almeida Furquim" userId="cb2f8acd-f477-4704-9f46-ae480f16722a" providerId="ADAL" clId="{3D6B01AF-27CC-6D44-A365-52A20C530D57}" dt="2025-07-10T08:16:37.048" v="164"/>
              <pc2:cmMkLst xmlns:pc2="http://schemas.microsoft.com/office/powerpoint/2019/9/main/command">
                <pc:docMk/>
                <pc:sldMk cId="1800839902" sldId="777"/>
                <pc2:cmMk id="{886C63C8-29D5-174D-B47E-F15DA8B68E46}"/>
              </pc2:cmMkLst>
            </pc226:cmChg>
            <pc226:cmChg xmlns:pc226="http://schemas.microsoft.com/office/powerpoint/2022/06/main/command" chg="del">
              <pc226:chgData name="Maynara de Almeida Furquim" userId="cb2f8acd-f477-4704-9f46-ae480f16722a" providerId="ADAL" clId="{3D6B01AF-27CC-6D44-A365-52A20C530D57}" dt="2025-07-10T08:16:56.214" v="167"/>
              <pc2:cmMkLst xmlns:pc2="http://schemas.microsoft.com/office/powerpoint/2019/9/main/command">
                <pc:docMk/>
                <pc:sldMk cId="1800839902" sldId="777"/>
                <pc2:cmMk id="{F50524F5-3EBD-704C-AD27-FDC83ADC8DE1}"/>
              </pc2:cmMkLst>
            </pc226:cmChg>
          </p:ext>
        </pc:extLst>
      </pc:sldChg>
      <pc:sldChg chg="modSp mod addCm delCm modCm">
        <pc:chgData name="Maynara de Almeida Furquim" userId="cb2f8acd-f477-4704-9f46-ae480f16722a" providerId="ADAL" clId="{3D6B01AF-27CC-6D44-A365-52A20C530D57}" dt="2025-07-18T12:33:26.772" v="600" actId="20577"/>
        <pc:sldMkLst>
          <pc:docMk/>
          <pc:sldMk cId="3414278330" sldId="778"/>
        </pc:sldMkLst>
        <pc:spChg chg="mod">
          <ac:chgData name="Maynara de Almeida Furquim" userId="cb2f8acd-f477-4704-9f46-ae480f16722a" providerId="ADAL" clId="{3D6B01AF-27CC-6D44-A365-52A20C530D57}" dt="2025-07-18T12:33:26.772" v="600" actId="20577"/>
          <ac:spMkLst>
            <pc:docMk/>
            <pc:sldMk cId="3414278330" sldId="778"/>
            <ac:spMk id="6" creationId="{83334D0C-38C0-8321-75B5-54FAF2DD03D2}"/>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17:58.391" v="178"/>
              <pc2:cmMkLst xmlns:pc2="http://schemas.microsoft.com/office/powerpoint/2019/9/main/command">
                <pc:docMk/>
                <pc:sldMk cId="3414278330" sldId="778"/>
                <pc2:cmMk id="{A82BB918-0ACC-0544-AA0A-701D5D97301D}"/>
              </pc2:cmMkLst>
            </pc226:cmChg>
            <pc226:cmChg xmlns:pc226="http://schemas.microsoft.com/office/powerpoint/2022/06/main/command" chg="del">
              <pc226:chgData name="Maynara de Almeida Furquim" userId="cb2f8acd-f477-4704-9f46-ae480f16722a" providerId="ADAL" clId="{3D6B01AF-27CC-6D44-A365-52A20C530D57}" dt="2025-07-10T08:17:23.591" v="171"/>
              <pc2:cmMkLst xmlns:pc2="http://schemas.microsoft.com/office/powerpoint/2019/9/main/command">
                <pc:docMk/>
                <pc:sldMk cId="3414278330" sldId="778"/>
                <pc2:cmMk id="{A233292E-82BE-496B-A664-CBA09D292904}"/>
              </pc2:cmMkLst>
            </pc226:cmChg>
            <pc226:cmChg xmlns:pc226="http://schemas.microsoft.com/office/powerpoint/2022/06/main/command" chg="del">
              <pc226:chgData name="Maynara de Almeida Furquim" userId="cb2f8acd-f477-4704-9f46-ae480f16722a" providerId="ADAL" clId="{3D6B01AF-27CC-6D44-A365-52A20C530D57}" dt="2025-07-10T08:17:26.502" v="173"/>
              <pc2:cmMkLst xmlns:pc2="http://schemas.microsoft.com/office/powerpoint/2019/9/main/command">
                <pc:docMk/>
                <pc:sldMk cId="3414278330" sldId="778"/>
                <pc2:cmMk id="{5090E75F-F7EA-004C-95E8-4A50FE6F3818}"/>
              </pc2:cmMkLst>
            </pc226:cmChg>
            <pc226:cmChg xmlns:pc226="http://schemas.microsoft.com/office/powerpoint/2022/06/main/command" chg="del">
              <pc226:chgData name="Maynara de Almeida Furquim" userId="cb2f8acd-f477-4704-9f46-ae480f16722a" providerId="ADAL" clId="{3D6B01AF-27CC-6D44-A365-52A20C530D57}" dt="2025-07-10T08:17:49.239" v="177"/>
              <pc2:cmMkLst xmlns:pc2="http://schemas.microsoft.com/office/powerpoint/2019/9/main/command">
                <pc:docMk/>
                <pc:sldMk cId="3414278330" sldId="778"/>
                <pc2:cmMk id="{0E8B1F65-12CF-A941-8D2E-B0FBF9B6AC51}"/>
              </pc2:cmMkLst>
            </pc226:cmChg>
            <pc226:cmChg xmlns:pc226="http://schemas.microsoft.com/office/powerpoint/2022/06/main/command" chg="del">
              <pc226:chgData name="Maynara de Almeida Furquim" userId="cb2f8acd-f477-4704-9f46-ae480f16722a" providerId="ADAL" clId="{3D6B01AF-27CC-6D44-A365-52A20C530D57}" dt="2025-07-10T08:17:28.340" v="174"/>
              <pc2:cmMkLst xmlns:pc2="http://schemas.microsoft.com/office/powerpoint/2019/9/main/command">
                <pc:docMk/>
                <pc:sldMk cId="3414278330" sldId="778"/>
                <pc2:cmMk id="{CEC720A0-4FFE-0348-9886-51DF3BAB072C}"/>
              </pc2:cmMkLst>
            </pc226:cmChg>
            <pc226:cmChg xmlns:pc226="http://schemas.microsoft.com/office/powerpoint/2022/06/main/command" chg="add mod">
              <pc226:chgData name="Maynara de Almeida Furquim" userId="cb2f8acd-f477-4704-9f46-ae480f16722a" providerId="ADAL" clId="{3D6B01AF-27CC-6D44-A365-52A20C530D57}" dt="2025-07-18T12:33:26.772" v="600" actId="20577"/>
              <pc2:cmMkLst xmlns:pc2="http://schemas.microsoft.com/office/powerpoint/2019/9/main/command">
                <pc:docMk/>
                <pc:sldMk cId="3414278330" sldId="778"/>
                <pc2:cmMk id="{FEF942A5-2E04-0B4D-8D20-24A6EB6736E5}"/>
              </pc2:cmMkLst>
            </pc226:cmChg>
            <pc226:cmChg xmlns:pc226="http://schemas.microsoft.com/office/powerpoint/2022/06/main/command" chg="add del mod">
              <pc226:chgData name="Maynara de Almeida Furquim" userId="cb2f8acd-f477-4704-9f46-ae480f16722a" providerId="ADAL" clId="{3D6B01AF-27CC-6D44-A365-52A20C530D57}" dt="2025-07-10T08:19:44.708" v="180"/>
              <pc2:cmMkLst xmlns:pc2="http://schemas.microsoft.com/office/powerpoint/2019/9/main/command">
                <pc:docMk/>
                <pc:sldMk cId="3414278330" sldId="778"/>
                <pc2:cmMk id="{7BEA60E9-A28C-FC41-9E48-763476FFAEE5}"/>
              </pc2:cmMkLst>
              <pc226:cmRplyChg chg="add">
                <pc226:chgData name="Maynara de Almeida Furquim" userId="cb2f8acd-f477-4704-9f46-ae480f16722a" providerId="ADAL" clId="{3D6B01AF-27CC-6D44-A365-52A20C530D57}" dt="2025-07-10T08:19:44.708" v="180"/>
                <pc2:cmRplyMkLst xmlns:pc2="http://schemas.microsoft.com/office/powerpoint/2019/9/main/command">
                  <pc:docMk/>
                  <pc:sldMk cId="3414278330" sldId="778"/>
                  <pc2:cmMk id="{7BEA60E9-A28C-FC41-9E48-763476FFAEE5}"/>
                  <pc2:cmRplyMk id="{781C5C37-83DA-784C-8948-3D1952B25044}"/>
                </pc2:cmRplyMkLst>
              </pc226:cmRplyChg>
            </pc226:cmChg>
            <pc226:cmChg xmlns:pc226="http://schemas.microsoft.com/office/powerpoint/2022/06/main/command" chg="del">
              <pc226:chgData name="Maynara de Almeida Furquim" userId="cb2f8acd-f477-4704-9f46-ae480f16722a" providerId="ADAL" clId="{3D6B01AF-27CC-6D44-A365-52A20C530D57}" dt="2025-07-10T08:17:25.632" v="172"/>
              <pc2:cmMkLst xmlns:pc2="http://schemas.microsoft.com/office/powerpoint/2019/9/main/command">
                <pc:docMk/>
                <pc:sldMk cId="3414278330" sldId="778"/>
                <pc2:cmMk id="{0A3B15FB-A1D6-544A-B6E9-B7DA93BD5EE5}"/>
              </pc2:cmMkLst>
            </pc226:cmChg>
          </p:ext>
        </pc:extLst>
      </pc:sldChg>
      <pc:sldChg chg="modSp mod addCm delCm modCm">
        <pc:chgData name="Maynara de Almeida Furquim" userId="cb2f8acd-f477-4704-9f46-ae480f16722a" providerId="ADAL" clId="{3D6B01AF-27CC-6D44-A365-52A20C530D57}" dt="2025-07-18T12:36:04.459" v="670" actId="20577"/>
        <pc:sldMkLst>
          <pc:docMk/>
          <pc:sldMk cId="3333925385" sldId="779"/>
        </pc:sldMkLst>
        <pc:spChg chg="mod">
          <ac:chgData name="Maynara de Almeida Furquim" userId="cb2f8acd-f477-4704-9f46-ae480f16722a" providerId="ADAL" clId="{3D6B01AF-27CC-6D44-A365-52A20C530D57}" dt="2025-07-18T12:36:04.459" v="670" actId="20577"/>
          <ac:spMkLst>
            <pc:docMk/>
            <pc:sldMk cId="3333925385" sldId="779"/>
            <ac:spMk id="2" creationId="{D345C205-CFA6-FEC9-12DA-A72602B4C53C}"/>
          </ac:spMkLst>
        </pc:spChg>
        <pc:spChg chg="mod">
          <ac:chgData name="Maynara de Almeida Furquim" userId="cb2f8acd-f477-4704-9f46-ae480f16722a" providerId="ADAL" clId="{3D6B01AF-27CC-6D44-A365-52A20C530D57}" dt="2025-07-18T12:34:39.799" v="621"/>
          <ac:spMkLst>
            <pc:docMk/>
            <pc:sldMk cId="3333925385" sldId="779"/>
            <ac:spMk id="6" creationId="{9246919A-2C69-DD98-03D1-9BAE9C17E5F5}"/>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20:19.771" v="184"/>
              <pc2:cmMkLst xmlns:pc2="http://schemas.microsoft.com/office/powerpoint/2019/9/main/command">
                <pc:docMk/>
                <pc:sldMk cId="3333925385" sldId="779"/>
                <pc2:cmMk id="{D0886419-24E8-9642-86D4-8A1154D1E540}"/>
              </pc2:cmMkLst>
            </pc226:cmChg>
            <pc226:cmChg xmlns:pc226="http://schemas.microsoft.com/office/powerpoint/2022/06/main/command" chg="mod">
              <pc226:chgData name="Maynara de Almeida Furquim" userId="cb2f8acd-f477-4704-9f46-ae480f16722a" providerId="ADAL" clId="{3D6B01AF-27CC-6D44-A365-52A20C530D57}" dt="2025-07-18T12:36:04.459" v="670" actId="20577"/>
              <pc2:cmMkLst xmlns:pc2="http://schemas.microsoft.com/office/powerpoint/2019/9/main/command">
                <pc:docMk/>
                <pc:sldMk cId="3333925385" sldId="779"/>
                <pc2:cmMk id="{621D652C-AE55-7643-AD13-B0E7A1DA1B4D}"/>
              </pc2:cmMkLst>
              <pc226:cmRplyChg chg="add mod">
                <pc226:chgData name="Maynara de Almeida Furquim" userId="cb2f8acd-f477-4704-9f46-ae480f16722a" providerId="ADAL" clId="{3D6B01AF-27CC-6D44-A365-52A20C530D57}" dt="2025-07-10T08:21:25.386" v="188"/>
                <pc2:cmRplyMkLst xmlns:pc2="http://schemas.microsoft.com/office/powerpoint/2019/9/main/command">
                  <pc:docMk/>
                  <pc:sldMk cId="3333925385" sldId="779"/>
                  <pc2:cmMk id="{621D652C-AE55-7643-AD13-B0E7A1DA1B4D}"/>
                  <pc2:cmRplyMk id="{E1E78028-273B-EE44-B0A4-535DD6E1B530}"/>
                </pc2:cmRplyMkLst>
              </pc226:cmRplyChg>
            </pc226:cmChg>
            <pc226:cmChg xmlns:pc226="http://schemas.microsoft.com/office/powerpoint/2022/06/main/command" chg="del">
              <pc226:chgData name="Maynara de Almeida Furquim" userId="cb2f8acd-f477-4704-9f46-ae480f16722a" providerId="ADAL" clId="{3D6B01AF-27CC-6D44-A365-52A20C530D57}" dt="2025-07-10T08:20:29.263" v="186"/>
              <pc2:cmMkLst xmlns:pc2="http://schemas.microsoft.com/office/powerpoint/2019/9/main/command">
                <pc:docMk/>
                <pc:sldMk cId="3333925385" sldId="779"/>
                <pc2:cmMk id="{FF9A8861-EF16-4F4E-8033-204C98CAE4A3}"/>
              </pc2:cmMkLst>
            </pc226:cmChg>
            <pc226:cmChg xmlns:pc226="http://schemas.microsoft.com/office/powerpoint/2022/06/main/command" chg="del">
              <pc226:chgData name="Maynara de Almeida Furquim" userId="cb2f8acd-f477-4704-9f46-ae480f16722a" providerId="ADAL" clId="{3D6B01AF-27CC-6D44-A365-52A20C530D57}" dt="2025-07-10T08:20:04.640" v="181"/>
              <pc2:cmMkLst xmlns:pc2="http://schemas.microsoft.com/office/powerpoint/2019/9/main/command">
                <pc:docMk/>
                <pc:sldMk cId="3333925385" sldId="779"/>
                <pc2:cmMk id="{47256A8D-2055-44F8-9E60-4EC48B263F01}"/>
              </pc2:cmMkLst>
            </pc226:cmChg>
            <pc226:cmChg xmlns:pc226="http://schemas.microsoft.com/office/powerpoint/2022/06/main/command" chg="del">
              <pc226:chgData name="Maynara de Almeida Furquim" userId="cb2f8acd-f477-4704-9f46-ae480f16722a" providerId="ADAL" clId="{3D6B01AF-27CC-6D44-A365-52A20C530D57}" dt="2025-07-10T08:20:11.831" v="183"/>
              <pc2:cmMkLst xmlns:pc2="http://schemas.microsoft.com/office/powerpoint/2019/9/main/command">
                <pc:docMk/>
                <pc:sldMk cId="3333925385" sldId="779"/>
                <pc2:cmMk id="{05EFB6AA-B90A-254E-90DA-4907B7B680E6}"/>
              </pc2:cmMkLst>
            </pc226:cmChg>
            <pc226:cmChg xmlns:pc226="http://schemas.microsoft.com/office/powerpoint/2022/06/main/command" chg="del">
              <pc226:chgData name="Maynara de Almeida Furquim" userId="cb2f8acd-f477-4704-9f46-ae480f16722a" providerId="ADAL" clId="{3D6B01AF-27CC-6D44-A365-52A20C530D57}" dt="2025-07-10T08:20:25.108" v="185"/>
              <pc2:cmMkLst xmlns:pc2="http://schemas.microsoft.com/office/powerpoint/2019/9/main/command">
                <pc:docMk/>
                <pc:sldMk cId="3333925385" sldId="779"/>
                <pc2:cmMk id="{7D7D24DD-5664-C740-93DD-13E7FA83B006}"/>
              </pc2:cmMkLst>
            </pc226:cmChg>
            <pc226:cmChg xmlns:pc226="http://schemas.microsoft.com/office/powerpoint/2022/06/main/command" chg="add mod">
              <pc226:chgData name="Maynara de Almeida Furquim" userId="cb2f8acd-f477-4704-9f46-ae480f16722a" providerId="ADAL" clId="{3D6B01AF-27CC-6D44-A365-52A20C530D57}" dt="2025-07-18T12:34:39.799" v="621"/>
              <pc2:cmMkLst xmlns:pc2="http://schemas.microsoft.com/office/powerpoint/2019/9/main/command">
                <pc:docMk/>
                <pc:sldMk cId="3333925385" sldId="779"/>
                <pc2:cmMk id="{0D7E78E7-3194-B345-BBF3-412FF462B159}"/>
              </pc2:cmMkLst>
            </pc226:cmChg>
          </p:ext>
        </pc:extLst>
      </pc:sldChg>
      <pc:sldChg chg="modSp mod addCm delCm modCm">
        <pc:chgData name="Maynara de Almeida Furquim" userId="cb2f8acd-f477-4704-9f46-ae480f16722a" providerId="ADAL" clId="{3D6B01AF-27CC-6D44-A365-52A20C530D57}" dt="2025-07-18T12:37:28.655" v="695" actId="1036"/>
        <pc:sldMkLst>
          <pc:docMk/>
          <pc:sldMk cId="2977938260" sldId="893"/>
        </pc:sldMkLst>
        <pc:spChg chg="mod">
          <ac:chgData name="Maynara de Almeida Furquim" userId="cb2f8acd-f477-4704-9f46-ae480f16722a" providerId="ADAL" clId="{3D6B01AF-27CC-6D44-A365-52A20C530D57}" dt="2025-07-18T12:37:17.788" v="684" actId="255"/>
          <ac:spMkLst>
            <pc:docMk/>
            <pc:sldMk cId="2977938260" sldId="893"/>
            <ac:spMk id="6" creationId="{83334D0C-38C0-8321-75B5-54FAF2DD03D2}"/>
          </ac:spMkLst>
        </pc:spChg>
        <pc:picChg chg="mod">
          <ac:chgData name="Maynara de Almeida Furquim" userId="cb2f8acd-f477-4704-9f46-ae480f16722a" providerId="ADAL" clId="{3D6B01AF-27CC-6D44-A365-52A20C530D57}" dt="2025-07-18T12:37:28.655" v="695" actId="1036"/>
          <ac:picMkLst>
            <pc:docMk/>
            <pc:sldMk cId="2977938260" sldId="893"/>
            <ac:picMk id="3" creationId="{6858B0E2-486B-65DE-0544-D1FF36AEAFD6}"/>
          </ac:picMkLst>
        </pc:picChg>
        <pc:extLst>
          <p:ext xmlns:p="http://schemas.openxmlformats.org/presentationml/2006/main" uri="{D6D511B9-2390-475A-947B-AFAB55BFBCF1}">
            <pc226:cmChg xmlns:pc226="http://schemas.microsoft.com/office/powerpoint/2022/06/main/command" chg="add del">
              <pc226:chgData name="Maynara de Almeida Furquim" userId="cb2f8acd-f477-4704-9f46-ae480f16722a" providerId="ADAL" clId="{3D6B01AF-27CC-6D44-A365-52A20C530D57}" dt="2025-07-10T08:27:57.647" v="200"/>
              <pc2:cmMkLst xmlns:pc2="http://schemas.microsoft.com/office/powerpoint/2019/9/main/command">
                <pc:docMk/>
                <pc:sldMk cId="2977938260" sldId="893"/>
                <pc2:cmMk id="{306F7A2A-602A-9A40-817A-127073E31CC3}"/>
              </pc2:cmMkLst>
            </pc226:cmChg>
            <pc226:cmChg xmlns:pc226="http://schemas.microsoft.com/office/powerpoint/2022/06/main/command" chg="add del mod">
              <pc226:chgData name="Maynara de Almeida Furquim" userId="cb2f8acd-f477-4704-9f46-ae480f16722a" providerId="ADAL" clId="{3D6B01AF-27CC-6D44-A365-52A20C530D57}" dt="2025-07-10T08:28:52.923" v="202"/>
              <pc2:cmMkLst xmlns:pc2="http://schemas.microsoft.com/office/powerpoint/2019/9/main/command">
                <pc:docMk/>
                <pc:sldMk cId="2977938260" sldId="893"/>
                <pc2:cmMk id="{0A99D836-4A79-A344-A17A-00DD646D47EA}"/>
              </pc2:cmMkLst>
              <pc226:cmRplyChg chg="add">
                <pc226:chgData name="Maynara de Almeida Furquim" userId="cb2f8acd-f477-4704-9f46-ae480f16722a" providerId="ADAL" clId="{3D6B01AF-27CC-6D44-A365-52A20C530D57}" dt="2025-07-10T08:28:52.923" v="202"/>
                <pc2:cmRplyMkLst xmlns:pc2="http://schemas.microsoft.com/office/powerpoint/2019/9/main/command">
                  <pc:docMk/>
                  <pc:sldMk cId="2977938260" sldId="893"/>
                  <pc2:cmMk id="{0A99D836-4A79-A344-A17A-00DD646D47EA}"/>
                  <pc2:cmRplyMk id="{E69C3085-82BF-DD4E-BF83-9C501C90C37A}"/>
                </pc2:cmRplyMkLst>
              </pc226:cmRplyChg>
            </pc226:cmChg>
            <pc226:cmChg xmlns:pc226="http://schemas.microsoft.com/office/powerpoint/2022/06/main/command" chg="add mod">
              <pc226:chgData name="Maynara de Almeida Furquim" userId="cb2f8acd-f477-4704-9f46-ae480f16722a" providerId="ADAL" clId="{3D6B01AF-27CC-6D44-A365-52A20C530D57}" dt="2025-07-18T12:37:15.173" v="683" actId="20577"/>
              <pc2:cmMkLst xmlns:pc2="http://schemas.microsoft.com/office/powerpoint/2019/9/main/command">
                <pc:docMk/>
                <pc:sldMk cId="2977938260" sldId="893"/>
                <pc2:cmMk id="{6AE1527E-E9ED-3C4A-BECB-5DB28254D7F7}"/>
              </pc2:cmMkLst>
            </pc226:cmChg>
            <pc226:cmChg xmlns:pc226="http://schemas.microsoft.com/office/powerpoint/2022/06/main/command" chg="del">
              <pc226:chgData name="Maynara de Almeida Furquim" userId="cb2f8acd-f477-4704-9f46-ae480f16722a" providerId="ADAL" clId="{3D6B01AF-27CC-6D44-A365-52A20C530D57}" dt="2025-07-10T08:27:48.780" v="199"/>
              <pc2:cmMkLst xmlns:pc2="http://schemas.microsoft.com/office/powerpoint/2019/9/main/command">
                <pc:docMk/>
                <pc:sldMk cId="2977938260" sldId="893"/>
                <pc2:cmMk id="{1B740AAB-B0E3-BF4A-A408-3ABA53BAD2B3}"/>
              </pc2:cmMkLst>
            </pc226:cmChg>
            <pc226:cmChg xmlns:pc226="http://schemas.microsoft.com/office/powerpoint/2022/06/main/command" chg="del">
              <pc226:chgData name="Maynara de Almeida Furquim" userId="cb2f8acd-f477-4704-9f46-ae480f16722a" providerId="ADAL" clId="{3D6B01AF-27CC-6D44-A365-52A20C530D57}" dt="2025-07-10T08:27:24.348" v="194"/>
              <pc2:cmMkLst xmlns:pc2="http://schemas.microsoft.com/office/powerpoint/2019/9/main/command">
                <pc:docMk/>
                <pc:sldMk cId="2977938260" sldId="893"/>
                <pc2:cmMk id="{EA0769FD-594C-AA41-BA4E-88854C6D4FC9}"/>
              </pc2:cmMkLst>
            </pc226:cmChg>
          </p:ext>
        </pc:extLst>
      </pc:sldChg>
      <pc:sldChg chg="modSp mod delCm">
        <pc:chgData name="Maynara de Almeida Furquim" userId="cb2f8acd-f477-4704-9f46-ae480f16722a" providerId="ADAL" clId="{3D6B01AF-27CC-6D44-A365-52A20C530D57}" dt="2025-07-18T12:38:46.878" v="716"/>
        <pc:sldMkLst>
          <pc:docMk/>
          <pc:sldMk cId="725065538" sldId="894"/>
        </pc:sldMkLst>
        <pc:spChg chg="mod">
          <ac:chgData name="Maynara de Almeida Furquim" userId="cb2f8acd-f477-4704-9f46-ae480f16722a" providerId="ADAL" clId="{3D6B01AF-27CC-6D44-A365-52A20C530D57}" dt="2025-07-18T12:38:46.878" v="716"/>
          <ac:spMkLst>
            <pc:docMk/>
            <pc:sldMk cId="725065538" sldId="894"/>
            <ac:spMk id="2" creationId="{E18AD878-124C-8138-123C-E0F5E7BC81CC}"/>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29:08.651" v="204"/>
              <pc2:cmMkLst xmlns:pc2="http://schemas.microsoft.com/office/powerpoint/2019/9/main/command">
                <pc:docMk/>
                <pc:sldMk cId="725065538" sldId="894"/>
                <pc2:cmMk id="{885BF058-A196-DB4B-8EB9-79D6B73C1241}"/>
              </pc2:cmMkLst>
            </pc226:cmChg>
            <pc226:cmChg xmlns:pc226="http://schemas.microsoft.com/office/powerpoint/2022/06/main/command" chg="del">
              <pc226:chgData name="Maynara de Almeida Furquim" userId="cb2f8acd-f477-4704-9f46-ae480f16722a" providerId="ADAL" clId="{3D6B01AF-27CC-6D44-A365-52A20C530D57}" dt="2025-07-10T08:29:17.946" v="206"/>
              <pc2:cmMkLst xmlns:pc2="http://schemas.microsoft.com/office/powerpoint/2019/9/main/command">
                <pc:docMk/>
                <pc:sldMk cId="725065538" sldId="894"/>
                <pc2:cmMk id="{9FC03F9A-9258-7B4B-804D-F20C32729306}"/>
              </pc2:cmMkLst>
            </pc226:cmChg>
            <pc226:cmChg xmlns:pc226="http://schemas.microsoft.com/office/powerpoint/2022/06/main/command" chg="del">
              <pc226:chgData name="Maynara de Almeida Furquim" userId="cb2f8acd-f477-4704-9f46-ae480f16722a" providerId="ADAL" clId="{3D6B01AF-27CC-6D44-A365-52A20C530D57}" dt="2025-07-10T08:29:29.088" v="208"/>
              <pc2:cmMkLst xmlns:pc2="http://schemas.microsoft.com/office/powerpoint/2019/9/main/command">
                <pc:docMk/>
                <pc:sldMk cId="725065538" sldId="894"/>
                <pc2:cmMk id="{0616B49B-BC99-A44A-86CF-D5A8C4624BA5}"/>
              </pc2:cmMkLst>
            </pc226:cmChg>
            <pc226:cmChg xmlns:pc226="http://schemas.microsoft.com/office/powerpoint/2022/06/main/command" chg="del">
              <pc226:chgData name="Maynara de Almeida Furquim" userId="cb2f8acd-f477-4704-9f46-ae480f16722a" providerId="ADAL" clId="{3D6B01AF-27CC-6D44-A365-52A20C530D57}" dt="2025-07-10T08:29:06.223" v="203"/>
              <pc2:cmMkLst xmlns:pc2="http://schemas.microsoft.com/office/powerpoint/2019/9/main/command">
                <pc:docMk/>
                <pc:sldMk cId="725065538" sldId="894"/>
                <pc2:cmMk id="{788B45B6-A2F6-43A4-B523-65CA721AEAB3}"/>
              </pc2:cmMkLst>
            </pc226:cmChg>
            <pc226:cmChg xmlns:pc226="http://schemas.microsoft.com/office/powerpoint/2022/06/main/command" chg="del">
              <pc226:chgData name="Maynara de Almeida Furquim" userId="cb2f8acd-f477-4704-9f46-ae480f16722a" providerId="ADAL" clId="{3D6B01AF-27CC-6D44-A365-52A20C530D57}" dt="2025-07-10T08:29:16.116" v="205"/>
              <pc2:cmMkLst xmlns:pc2="http://schemas.microsoft.com/office/powerpoint/2019/9/main/command">
                <pc:docMk/>
                <pc:sldMk cId="725065538" sldId="894"/>
                <pc2:cmMk id="{5F6CDFF4-3F6E-1643-A7DE-6751402A95EF}"/>
              </pc2:cmMkLst>
            </pc226:cmChg>
            <pc226:cmChg xmlns:pc226="http://schemas.microsoft.com/office/powerpoint/2022/06/main/command" chg="del">
              <pc226:chgData name="Maynara de Almeida Furquim" userId="cb2f8acd-f477-4704-9f46-ae480f16722a" providerId="ADAL" clId="{3D6B01AF-27CC-6D44-A365-52A20C530D57}" dt="2025-07-10T08:29:26.427" v="207"/>
              <pc2:cmMkLst xmlns:pc2="http://schemas.microsoft.com/office/powerpoint/2019/9/main/command">
                <pc:docMk/>
                <pc:sldMk cId="725065538" sldId="894"/>
                <pc2:cmMk id="{59F620FA-0FAA-534D-A9FC-EBBB479BA349}"/>
              </pc2:cmMkLst>
            </pc226:cmChg>
          </p:ext>
        </pc:extLst>
      </pc:sldChg>
      <pc:sldChg chg="modSp mod addCm delCm modCm">
        <pc:chgData name="Maynara de Almeida Furquim" userId="cb2f8acd-f477-4704-9f46-ae480f16722a" providerId="ADAL" clId="{3D6B01AF-27CC-6D44-A365-52A20C530D57}" dt="2025-07-18T12:40:24.752" v="770" actId="1036"/>
        <pc:sldMkLst>
          <pc:docMk/>
          <pc:sldMk cId="3917117534" sldId="895"/>
        </pc:sldMkLst>
        <pc:spChg chg="mod">
          <ac:chgData name="Maynara de Almeida Furquim" userId="cb2f8acd-f477-4704-9f46-ae480f16722a" providerId="ADAL" clId="{3D6B01AF-27CC-6D44-A365-52A20C530D57}" dt="2025-07-18T12:40:24.752" v="770" actId="1036"/>
          <ac:spMkLst>
            <pc:docMk/>
            <pc:sldMk cId="3917117534" sldId="895"/>
            <ac:spMk id="5" creationId="{097D70F8-B839-F17B-215C-C24FAC8F2B0B}"/>
          </ac:spMkLst>
        </pc:spChg>
        <pc:spChg chg="mod">
          <ac:chgData name="Maynara de Almeida Furquim" userId="cb2f8acd-f477-4704-9f46-ae480f16722a" providerId="ADAL" clId="{3D6B01AF-27CC-6D44-A365-52A20C530D57}" dt="2025-07-18T12:40:24.752" v="770" actId="1036"/>
          <ac:spMkLst>
            <pc:docMk/>
            <pc:sldMk cId="3917117534" sldId="895"/>
            <ac:spMk id="20" creationId="{F7B944E9-006B-2D10-41BD-4DCCBFE67C59}"/>
          </ac:spMkLst>
        </pc:spChg>
        <pc:spChg chg="mod">
          <ac:chgData name="Maynara de Almeida Furquim" userId="cb2f8acd-f477-4704-9f46-ae480f16722a" providerId="ADAL" clId="{3D6B01AF-27CC-6D44-A365-52A20C530D57}" dt="2025-07-18T12:40:24.752" v="770" actId="1036"/>
          <ac:spMkLst>
            <pc:docMk/>
            <pc:sldMk cId="3917117534" sldId="895"/>
            <ac:spMk id="21" creationId="{C501D249-7D31-4671-F2C1-8F02D1766E48}"/>
          </ac:spMkLst>
        </pc:spChg>
        <pc:spChg chg="mod">
          <ac:chgData name="Maynara de Almeida Furquim" userId="cb2f8acd-f477-4704-9f46-ae480f16722a" providerId="ADAL" clId="{3D6B01AF-27CC-6D44-A365-52A20C530D57}" dt="2025-07-18T12:40:24.752" v="770" actId="1036"/>
          <ac:spMkLst>
            <pc:docMk/>
            <pc:sldMk cId="3917117534" sldId="895"/>
            <ac:spMk id="22" creationId="{C72E9AAA-83E2-0AC8-59F6-6EB9F55943CE}"/>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29:35.129" v="209"/>
              <pc2:cmMkLst xmlns:pc2="http://schemas.microsoft.com/office/powerpoint/2019/9/main/command">
                <pc:docMk/>
                <pc:sldMk cId="3917117534" sldId="895"/>
                <pc2:cmMk id="{88300026-1FA8-4FFE-9B7C-75916004465E}"/>
              </pc2:cmMkLst>
            </pc226:cmChg>
            <pc226:cmChg xmlns:pc226="http://schemas.microsoft.com/office/powerpoint/2022/06/main/command" chg="add mod">
              <pc226:chgData name="Maynara de Almeida Furquim" userId="cb2f8acd-f477-4704-9f46-ae480f16722a" providerId="ADAL" clId="{3D6B01AF-27CC-6D44-A365-52A20C530D57}" dt="2025-07-18T12:39:53.287" v="761" actId="20577"/>
              <pc2:cmMkLst xmlns:pc2="http://schemas.microsoft.com/office/powerpoint/2019/9/main/command">
                <pc:docMk/>
                <pc:sldMk cId="3917117534" sldId="895"/>
                <pc2:cmMk id="{1B34B3F6-A4B0-714C-A09B-C37AE7CBB0A2}"/>
              </pc2:cmMkLst>
            </pc226:cmChg>
          </p:ext>
        </pc:extLst>
      </pc:sldChg>
      <pc:sldChg chg="modSp mod addCm delCm">
        <pc:chgData name="Maynara de Almeida Furquim" userId="cb2f8acd-f477-4704-9f46-ae480f16722a" providerId="ADAL" clId="{3D6B01AF-27CC-6D44-A365-52A20C530D57}" dt="2025-07-10T08:34:36.355" v="248"/>
        <pc:sldMkLst>
          <pc:docMk/>
          <pc:sldMk cId="3769304798" sldId="897"/>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D6B01AF-27CC-6D44-A365-52A20C530D57}" dt="2025-07-10T08:34:36.355" v="248"/>
              <pc2:cmMkLst xmlns:pc2="http://schemas.microsoft.com/office/powerpoint/2019/9/main/command">
                <pc:docMk/>
                <pc:sldMk cId="3769304798" sldId="897"/>
                <pc2:cmMk id="{21BFC522-B268-B14B-BAEA-D063CEDF399E}"/>
              </pc2:cmMkLst>
            </pc226:cmChg>
            <pc226:cmChg xmlns:pc226="http://schemas.microsoft.com/office/powerpoint/2022/06/main/command" chg="del">
              <pc226:chgData name="Maynara de Almeida Furquim" userId="cb2f8acd-f477-4704-9f46-ae480f16722a" providerId="ADAL" clId="{3D6B01AF-27CC-6D44-A365-52A20C530D57}" dt="2025-07-10T08:32:05.239" v="245"/>
              <pc2:cmMkLst xmlns:pc2="http://schemas.microsoft.com/office/powerpoint/2019/9/main/command">
                <pc:docMk/>
                <pc:sldMk cId="3769304798" sldId="897"/>
                <pc2:cmMk id="{1AEBBE49-D440-F944-BC53-3628F70D2CF0}"/>
              </pc2:cmMkLst>
            </pc226:cmChg>
            <pc226:cmChg xmlns:pc226="http://schemas.microsoft.com/office/powerpoint/2022/06/main/command" chg="del">
              <pc226:chgData name="Maynara de Almeida Furquim" userId="cb2f8acd-f477-4704-9f46-ae480f16722a" providerId="ADAL" clId="{3D6B01AF-27CC-6D44-A365-52A20C530D57}" dt="2025-07-10T08:32:03.179" v="244"/>
              <pc2:cmMkLst xmlns:pc2="http://schemas.microsoft.com/office/powerpoint/2019/9/main/command">
                <pc:docMk/>
                <pc:sldMk cId="3769304798" sldId="897"/>
                <pc2:cmMk id="{FE24C97D-2DEB-4F46-913C-B0C6C359AF5E}"/>
              </pc2:cmMkLst>
            </pc226:cmChg>
            <pc226:cmChg xmlns:pc226="http://schemas.microsoft.com/office/powerpoint/2022/06/main/command" chg="del">
              <pc226:chgData name="Maynara de Almeida Furquim" userId="cb2f8acd-f477-4704-9f46-ae480f16722a" providerId="ADAL" clId="{3D6B01AF-27CC-6D44-A365-52A20C530D57}" dt="2025-07-10T08:32:06.948" v="246"/>
              <pc2:cmMkLst xmlns:pc2="http://schemas.microsoft.com/office/powerpoint/2019/9/main/command">
                <pc:docMk/>
                <pc:sldMk cId="3769304798" sldId="897"/>
                <pc2:cmMk id="{FCC5AB99-6EC9-C645-AD62-01BC97AD9E9D}"/>
              </pc2:cmMkLst>
            </pc226:cmChg>
          </p:ext>
        </pc:extLst>
      </pc:sldChg>
      <pc:sldChg chg="modSp mod addCm delCm modCm">
        <pc:chgData name="Maynara de Almeida Furquim" userId="cb2f8acd-f477-4704-9f46-ae480f16722a" providerId="ADAL" clId="{3D6B01AF-27CC-6D44-A365-52A20C530D57}" dt="2025-07-18T12:48:18.783" v="810" actId="20577"/>
        <pc:sldMkLst>
          <pc:docMk/>
          <pc:sldMk cId="1953583728" sldId="899"/>
        </pc:sldMkLst>
        <pc:spChg chg="mod">
          <ac:chgData name="Maynara de Almeida Furquim" userId="cb2f8acd-f477-4704-9f46-ae480f16722a" providerId="ADAL" clId="{3D6B01AF-27CC-6D44-A365-52A20C530D57}" dt="2025-07-18T12:48:18.783" v="810" actId="20577"/>
          <ac:spMkLst>
            <pc:docMk/>
            <pc:sldMk cId="1953583728" sldId="899"/>
            <ac:spMk id="6" creationId="{56FF7AA5-C0D3-66F5-10B0-A6D190600BF6}"/>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38:32.036" v="250"/>
              <pc2:cmMkLst xmlns:pc2="http://schemas.microsoft.com/office/powerpoint/2019/9/main/command">
                <pc:docMk/>
                <pc:sldMk cId="1953583728" sldId="899"/>
                <pc2:cmMk id="{21760217-963D-D442-9FD1-D23E7CF9EB7F}"/>
              </pc2:cmMkLst>
            </pc226:cmChg>
            <pc226:cmChg xmlns:pc226="http://schemas.microsoft.com/office/powerpoint/2022/06/main/command" chg="del">
              <pc226:chgData name="Maynara de Almeida Furquim" userId="cb2f8acd-f477-4704-9f46-ae480f16722a" providerId="ADAL" clId="{3D6B01AF-27CC-6D44-A365-52A20C530D57}" dt="2025-07-10T08:38:49.008" v="255"/>
              <pc2:cmMkLst xmlns:pc2="http://schemas.microsoft.com/office/powerpoint/2019/9/main/command">
                <pc:docMk/>
                <pc:sldMk cId="1953583728" sldId="899"/>
                <pc2:cmMk id="{62A7361F-4BEB-3A43-8510-00630EDBBE40}"/>
              </pc2:cmMkLst>
            </pc226:cmChg>
            <pc226:cmChg xmlns:pc226="http://schemas.microsoft.com/office/powerpoint/2022/06/main/command" chg="del">
              <pc226:chgData name="Maynara de Almeida Furquim" userId="cb2f8acd-f477-4704-9f46-ae480f16722a" providerId="ADAL" clId="{3D6B01AF-27CC-6D44-A365-52A20C530D57}" dt="2025-07-10T08:38:44.022" v="253"/>
              <pc2:cmMkLst xmlns:pc2="http://schemas.microsoft.com/office/powerpoint/2019/9/main/command">
                <pc:docMk/>
                <pc:sldMk cId="1953583728" sldId="899"/>
                <pc2:cmMk id="{1430FA20-D764-FB41-88A8-4063892E6E31}"/>
              </pc2:cmMkLst>
            </pc226:cmChg>
            <pc226:cmChg xmlns:pc226="http://schemas.microsoft.com/office/powerpoint/2022/06/main/command" chg="del">
              <pc226:chgData name="Maynara de Almeida Furquim" userId="cb2f8acd-f477-4704-9f46-ae480f16722a" providerId="ADAL" clId="{3D6B01AF-27CC-6D44-A365-52A20C530D57}" dt="2025-07-10T08:38:33.623" v="252"/>
              <pc2:cmMkLst xmlns:pc2="http://schemas.microsoft.com/office/powerpoint/2019/9/main/command">
                <pc:docMk/>
                <pc:sldMk cId="1953583728" sldId="899"/>
                <pc2:cmMk id="{8036E02E-B75A-CA42-92EB-0922767B7C57}"/>
              </pc2:cmMkLst>
            </pc226:cmChg>
            <pc226:cmChg xmlns:pc226="http://schemas.microsoft.com/office/powerpoint/2022/06/main/command" chg="add mod">
              <pc226:chgData name="Maynara de Almeida Furquim" userId="cb2f8acd-f477-4704-9f46-ae480f16722a" providerId="ADAL" clId="{3D6B01AF-27CC-6D44-A365-52A20C530D57}" dt="2025-07-10T08:39:34.221" v="257"/>
              <pc2:cmMkLst xmlns:pc2="http://schemas.microsoft.com/office/powerpoint/2019/9/main/command">
                <pc:docMk/>
                <pc:sldMk cId="1953583728" sldId="899"/>
                <pc2:cmMk id="{1D026368-E360-BF40-BF26-E9C7581A23C1}"/>
              </pc2:cmMkLst>
            </pc226:cmChg>
            <pc226:cmChg xmlns:pc226="http://schemas.microsoft.com/office/powerpoint/2022/06/main/command" chg="del">
              <pc226:chgData name="Maynara de Almeida Furquim" userId="cb2f8acd-f477-4704-9f46-ae480f16722a" providerId="ADAL" clId="{3D6B01AF-27CC-6D44-A365-52A20C530D57}" dt="2025-07-10T08:38:32.765" v="251"/>
              <pc2:cmMkLst xmlns:pc2="http://schemas.microsoft.com/office/powerpoint/2019/9/main/command">
                <pc:docMk/>
                <pc:sldMk cId="1953583728" sldId="899"/>
                <pc2:cmMk id="{EB83ED8B-1818-BB42-AB5A-CB7108D8790F}"/>
              </pc2:cmMkLst>
            </pc226:cmChg>
            <pc226:cmChg xmlns:pc226="http://schemas.microsoft.com/office/powerpoint/2022/06/main/command" chg="add mod">
              <pc226:chgData name="Maynara de Almeida Furquim" userId="cb2f8acd-f477-4704-9f46-ae480f16722a" providerId="ADAL" clId="{3D6B01AF-27CC-6D44-A365-52A20C530D57}" dt="2025-07-18T12:48:18.783" v="810" actId="20577"/>
              <pc2:cmMkLst xmlns:pc2="http://schemas.microsoft.com/office/powerpoint/2019/9/main/command">
                <pc:docMk/>
                <pc:sldMk cId="1953583728" sldId="899"/>
                <pc2:cmMk id="{B66E7EA8-444C-DF49-A699-700B3D9375EB}"/>
              </pc2:cmMkLst>
            </pc226:cmChg>
            <pc226:cmChg xmlns:pc226="http://schemas.microsoft.com/office/powerpoint/2022/06/main/command" chg="del">
              <pc226:chgData name="Maynara de Almeida Furquim" userId="cb2f8acd-f477-4704-9f46-ae480f16722a" providerId="ADAL" clId="{3D6B01AF-27CC-6D44-A365-52A20C530D57}" dt="2025-07-10T08:38:31.167" v="249"/>
              <pc2:cmMkLst xmlns:pc2="http://schemas.microsoft.com/office/powerpoint/2019/9/main/command">
                <pc:docMk/>
                <pc:sldMk cId="1953583728" sldId="899"/>
                <pc2:cmMk id="{EBCA47AB-6574-4B6A-BC2A-115F4C1FFFD7}"/>
              </pc2:cmMkLst>
            </pc226:cmChg>
            <pc226:cmChg xmlns:pc226="http://schemas.microsoft.com/office/powerpoint/2022/06/main/command" chg="del">
              <pc226:chgData name="Maynara de Almeida Furquim" userId="cb2f8acd-f477-4704-9f46-ae480f16722a" providerId="ADAL" clId="{3D6B01AF-27CC-6D44-A365-52A20C530D57}" dt="2025-07-10T08:38:46.887" v="254"/>
              <pc2:cmMkLst xmlns:pc2="http://schemas.microsoft.com/office/powerpoint/2019/9/main/command">
                <pc:docMk/>
                <pc:sldMk cId="1953583728" sldId="899"/>
                <pc2:cmMk id="{CA9D91B7-F474-4B49-8A2F-01B712085790}"/>
              </pc2:cmMkLst>
            </pc226:cmChg>
          </p:ext>
        </pc:extLst>
      </pc:sldChg>
      <pc:sldChg chg="modSp mod modCm">
        <pc:chgData name="Maynara de Almeida Furquim" userId="cb2f8acd-f477-4704-9f46-ae480f16722a" providerId="ADAL" clId="{3D6B01AF-27CC-6D44-A365-52A20C530D57}" dt="2025-07-18T12:58:35.201" v="932" actId="20577"/>
        <pc:sldMkLst>
          <pc:docMk/>
          <pc:sldMk cId="2115052031" sldId="900"/>
        </pc:sldMkLst>
        <pc:spChg chg="mod">
          <ac:chgData name="Maynara de Almeida Furquim" userId="cb2f8acd-f477-4704-9f46-ae480f16722a" providerId="ADAL" clId="{3D6B01AF-27CC-6D44-A365-52A20C530D57}" dt="2025-07-18T12:58:35.201" v="932" actId="20577"/>
          <ac:spMkLst>
            <pc:docMk/>
            <pc:sldMk cId="2115052031" sldId="900"/>
            <ac:spMk id="6" creationId="{83334D0C-38C0-8321-75B5-54FAF2DD03D2}"/>
          </ac:spMkLst>
        </pc:spChg>
        <pc:extLst>
          <p:ext xmlns:p="http://schemas.openxmlformats.org/presentationml/2006/main" uri="{D6D511B9-2390-475A-947B-AFAB55BFBCF1}">
            <pc226:cmChg xmlns:pc226="http://schemas.microsoft.com/office/powerpoint/2022/06/main/command" chg="mod">
              <pc226:chgData name="Maynara de Almeida Furquim" userId="cb2f8acd-f477-4704-9f46-ae480f16722a" providerId="ADAL" clId="{3D6B01AF-27CC-6D44-A365-52A20C530D57}" dt="2025-07-18T12:58:35.201" v="932" actId="20577"/>
              <pc2:cmMkLst xmlns:pc2="http://schemas.microsoft.com/office/powerpoint/2019/9/main/command">
                <pc:docMk/>
                <pc:sldMk cId="2115052031" sldId="900"/>
                <pc2:cmMk id="{7CD6401D-4771-43A9-96ED-7B6150CB1B33}"/>
              </pc2:cmMkLst>
            </pc226:cmChg>
            <pc226:cmChg xmlns:pc226="http://schemas.microsoft.com/office/powerpoint/2022/06/main/command" chg="mod">
              <pc226:chgData name="Maynara de Almeida Furquim" userId="cb2f8acd-f477-4704-9f46-ae480f16722a" providerId="ADAL" clId="{3D6B01AF-27CC-6D44-A365-52A20C530D57}" dt="2025-07-18T12:58:35.201" v="932" actId="20577"/>
              <pc2:cmMkLst xmlns:pc2="http://schemas.microsoft.com/office/powerpoint/2019/9/main/command">
                <pc:docMk/>
                <pc:sldMk cId="2115052031" sldId="900"/>
                <pc2:cmMk id="{FB570BA3-D723-4443-9773-74075FEC2F8F}"/>
              </pc2:cmMkLst>
            </pc226:cmChg>
            <pc226:cmChg xmlns:pc226="http://schemas.microsoft.com/office/powerpoint/2022/06/main/command" chg="mod">
              <pc226:chgData name="Maynara de Almeida Furquim" userId="cb2f8acd-f477-4704-9f46-ae480f16722a" providerId="ADAL" clId="{3D6B01AF-27CC-6D44-A365-52A20C530D57}" dt="2025-07-18T12:58:35.201" v="932" actId="20577"/>
              <pc2:cmMkLst xmlns:pc2="http://schemas.microsoft.com/office/powerpoint/2019/9/main/command">
                <pc:docMk/>
                <pc:sldMk cId="2115052031" sldId="900"/>
                <pc2:cmMk id="{C49EAFE7-5EC5-8C40-A143-2863277AF619}"/>
              </pc2:cmMkLst>
            </pc226:cmChg>
          </p:ext>
        </pc:extLst>
      </pc:sldChg>
      <pc:sldChg chg="modSp mod addCm delCm">
        <pc:chgData name="Maynara de Almeida Furquim" userId="cb2f8acd-f477-4704-9f46-ae480f16722a" providerId="ADAL" clId="{3D6B01AF-27CC-6D44-A365-52A20C530D57}" dt="2025-07-18T16:51:35.959" v="1052" actId="20577"/>
        <pc:sldMkLst>
          <pc:docMk/>
          <pc:sldMk cId="3928890757" sldId="901"/>
        </pc:sldMkLst>
        <pc:spChg chg="mod">
          <ac:chgData name="Maynara de Almeida Furquim" userId="cb2f8acd-f477-4704-9f46-ae480f16722a" providerId="ADAL" clId="{3D6B01AF-27CC-6D44-A365-52A20C530D57}" dt="2025-07-18T12:58:41.598" v="933" actId="123"/>
          <ac:spMkLst>
            <pc:docMk/>
            <pc:sldMk cId="3928890757" sldId="901"/>
            <ac:spMk id="6" creationId="{83334D0C-38C0-8321-75B5-54FAF2DD03D2}"/>
          </ac:spMkLst>
        </pc:spChg>
        <pc:spChg chg="mod">
          <ac:chgData name="Maynara de Almeida Furquim" userId="cb2f8acd-f477-4704-9f46-ae480f16722a" providerId="ADAL" clId="{3D6B01AF-27CC-6D44-A365-52A20C530D57}" dt="2025-07-10T08:41:37.020" v="263" actId="1076"/>
          <ac:spMkLst>
            <pc:docMk/>
            <pc:sldMk cId="3928890757" sldId="901"/>
            <ac:spMk id="7" creationId="{5F1F08D9-9CD0-5097-B7D8-BFA6D242ACCB}"/>
          </ac:spMkLst>
        </pc:spChg>
        <pc:graphicFrameChg chg="mod modGraphic">
          <ac:chgData name="Maynara de Almeida Furquim" userId="cb2f8acd-f477-4704-9f46-ae480f16722a" providerId="ADAL" clId="{3D6B01AF-27CC-6D44-A365-52A20C530D57}" dt="2025-07-18T16:51:35.959" v="1052" actId="20577"/>
          <ac:graphicFrameMkLst>
            <pc:docMk/>
            <pc:sldMk cId="3928890757" sldId="901"/>
            <ac:graphicFrameMk id="2" creationId="{0D1CCFA9-B48D-8BB2-A39E-6BA1D0047500}"/>
          </ac:graphicFrameMkLst>
        </pc:graphicFrame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41:35.141" v="261"/>
              <pc2:cmMkLst xmlns:pc2="http://schemas.microsoft.com/office/powerpoint/2019/9/main/command">
                <pc:docMk/>
                <pc:sldMk cId="3928890757" sldId="901"/>
                <pc2:cmMk id="{771CD803-E75E-F64E-8004-3BF75C343BD9}"/>
              </pc2:cmMkLst>
            </pc226:cmChg>
            <pc226:cmChg xmlns:pc226="http://schemas.microsoft.com/office/powerpoint/2022/06/main/command" chg="add">
              <pc226:chgData name="Maynara de Almeida Furquim" userId="cb2f8acd-f477-4704-9f46-ae480f16722a" providerId="ADAL" clId="{3D6B01AF-27CC-6D44-A365-52A20C530D57}" dt="2025-07-10T08:42:40.340" v="264"/>
              <pc2:cmMkLst xmlns:pc2="http://schemas.microsoft.com/office/powerpoint/2019/9/main/command">
                <pc:docMk/>
                <pc:sldMk cId="3928890757" sldId="901"/>
                <pc2:cmMk id="{874DE21F-DD99-2E47-AED3-AE50993EBCE5}"/>
              </pc2:cmMkLst>
            </pc226:cmChg>
            <pc226:cmChg xmlns:pc226="http://schemas.microsoft.com/office/powerpoint/2022/06/main/command" chg="del">
              <pc226:chgData name="Maynara de Almeida Furquim" userId="cb2f8acd-f477-4704-9f46-ae480f16722a" providerId="ADAL" clId="{3D6B01AF-27CC-6D44-A365-52A20C530D57}" dt="2025-07-10T08:41:34.521" v="260"/>
              <pc2:cmMkLst xmlns:pc2="http://schemas.microsoft.com/office/powerpoint/2019/9/main/command">
                <pc:docMk/>
                <pc:sldMk cId="3928890757" sldId="901"/>
                <pc2:cmMk id="{BDE0FAA9-CF62-7241-87F4-3AAD6407FC9E}"/>
              </pc2:cmMkLst>
            </pc226:cmChg>
            <pc226:cmChg xmlns:pc226="http://schemas.microsoft.com/office/powerpoint/2022/06/main/command" chg="del">
              <pc226:chgData name="Maynara de Almeida Furquim" userId="cb2f8acd-f477-4704-9f46-ae480f16722a" providerId="ADAL" clId="{3D6B01AF-27CC-6D44-A365-52A20C530D57}" dt="2025-07-10T08:41:33.802" v="259"/>
              <pc2:cmMkLst xmlns:pc2="http://schemas.microsoft.com/office/powerpoint/2019/9/main/command">
                <pc:docMk/>
                <pc:sldMk cId="3928890757" sldId="901"/>
                <pc2:cmMk id="{700E67F8-AE88-5A4F-91C4-49E369093315}"/>
              </pc2:cmMkLst>
            </pc226:cmChg>
          </p:ext>
        </pc:extLst>
      </pc:sldChg>
      <pc:sldChg chg="addCm delCm">
        <pc:chgData name="Maynara de Almeida Furquim" userId="cb2f8acd-f477-4704-9f46-ae480f16722a" providerId="ADAL" clId="{3D6B01AF-27CC-6D44-A365-52A20C530D57}" dt="2025-07-10T08:43:58.923" v="267"/>
        <pc:sldMkLst>
          <pc:docMk/>
          <pc:sldMk cId="2167916819" sldId="902"/>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3D6B01AF-27CC-6D44-A365-52A20C530D57}" dt="2025-07-10T08:42:53.395" v="266"/>
              <pc2:cmMkLst xmlns:pc2="http://schemas.microsoft.com/office/powerpoint/2019/9/main/command">
                <pc:docMk/>
                <pc:sldMk cId="2167916819" sldId="902"/>
                <pc2:cmMk id="{A2C9944A-9048-E74A-BD54-061A4D72758C}"/>
              </pc2:cmMkLst>
            </pc226:cmChg>
            <pc226:cmChg xmlns:pc226="http://schemas.microsoft.com/office/powerpoint/2022/06/main/command" chg="add">
              <pc226:chgData name="Maynara de Almeida Furquim" userId="cb2f8acd-f477-4704-9f46-ae480f16722a" providerId="ADAL" clId="{3D6B01AF-27CC-6D44-A365-52A20C530D57}" dt="2025-07-10T08:43:58.923" v="267"/>
              <pc2:cmMkLst xmlns:pc2="http://schemas.microsoft.com/office/powerpoint/2019/9/main/command">
                <pc:docMk/>
                <pc:sldMk cId="2167916819" sldId="902"/>
                <pc2:cmMk id="{93F4DC64-E8CB-BC4E-9A58-D519E828CCBC}"/>
              </pc2:cmMkLst>
            </pc226:cmChg>
            <pc226:cmChg xmlns:pc226="http://schemas.microsoft.com/office/powerpoint/2022/06/main/command" chg="del">
              <pc226:chgData name="Maynara de Almeida Furquim" userId="cb2f8acd-f477-4704-9f46-ae480f16722a" providerId="ADAL" clId="{3D6B01AF-27CC-6D44-A365-52A20C530D57}" dt="2025-07-10T08:42:48.437" v="265"/>
              <pc2:cmMkLst xmlns:pc2="http://schemas.microsoft.com/office/powerpoint/2019/9/main/command">
                <pc:docMk/>
                <pc:sldMk cId="2167916819" sldId="902"/>
                <pc2:cmMk id="{01D1B9F1-67CF-4F7F-8CB5-743BC2497296}"/>
              </pc2:cmMkLst>
            </pc226:cmChg>
          </p:ext>
        </pc:extLst>
      </pc:sldChg>
    </pc:docChg>
  </pc:docChgLst>
  <pc:docChgLst>
    <pc:chgData name="Maynara de Almeida Furquim" userId="S::md064157@fh-muenster.de::cb2f8acd-f477-4704-9f46-ae480f16722a" providerId="AD" clId="Web-{49E1D1DA-E778-46B5-B880-DEBF34E0A2DC}"/>
    <pc:docChg chg="modSld">
      <pc:chgData name="Maynara de Almeida Furquim" userId="S::md064157@fh-muenster.de::cb2f8acd-f477-4704-9f46-ae480f16722a" providerId="AD" clId="Web-{49E1D1DA-E778-46B5-B880-DEBF34E0A2DC}" dt="2025-03-01T13:23:18.564" v="13" actId="20577"/>
      <pc:docMkLst>
        <pc:docMk/>
      </pc:docMkLst>
      <pc:sldChg chg="modSp">
        <pc:chgData name="Maynara de Almeida Furquim" userId="S::md064157@fh-muenster.de::cb2f8acd-f477-4704-9f46-ae480f16722a" providerId="AD" clId="Web-{49E1D1DA-E778-46B5-B880-DEBF34E0A2DC}" dt="2025-03-01T13:21:37.837" v="2" actId="20577"/>
        <pc:sldMkLst>
          <pc:docMk/>
          <pc:sldMk cId="2232584548" sldId="743"/>
        </pc:sldMkLst>
      </pc:sldChg>
      <pc:sldChg chg="modSp">
        <pc:chgData name="Maynara de Almeida Furquim" userId="S::md064157@fh-muenster.de::cb2f8acd-f477-4704-9f46-ae480f16722a" providerId="AD" clId="Web-{49E1D1DA-E778-46B5-B880-DEBF34E0A2DC}" dt="2025-03-01T13:23:18.564" v="13" actId="20577"/>
        <pc:sldMkLst>
          <pc:docMk/>
          <pc:sldMk cId="1616875370" sldId="744"/>
        </pc:sldMkLst>
      </pc:sldChg>
    </pc:docChg>
  </pc:docChgLst>
  <pc:docChgLst>
    <pc:chgData name="Paula Schüppenhauer" userId="53231c67-f842-40ae-9d40-eec1b0ea5f50" providerId="ADAL" clId="{96FA3EB6-05AE-4EA4-B2FC-C47934C27252}"/>
    <pc:docChg chg="custSel addSld delSld modSld">
      <pc:chgData name="Paula Schüppenhauer" userId="53231c67-f842-40ae-9d40-eec1b0ea5f50" providerId="ADAL" clId="{96FA3EB6-05AE-4EA4-B2FC-C47934C27252}" dt="2025-03-05T12:01:51.112" v="357" actId="478"/>
      <pc:docMkLst>
        <pc:docMk/>
      </pc:docMkLst>
      <pc:sldChg chg="delSp modSp add del mod">
        <pc:chgData name="Paula Schüppenhauer" userId="53231c67-f842-40ae-9d40-eec1b0ea5f50" providerId="ADAL" clId="{96FA3EB6-05AE-4EA4-B2FC-C47934C27252}" dt="2025-02-28T18:33:20.730" v="40" actId="20577"/>
        <pc:sldMkLst>
          <pc:docMk/>
          <pc:sldMk cId="2580362366" sldId="716"/>
        </pc:sldMkLst>
      </pc:sldChg>
      <pc:sldChg chg="delSp modSp add mod modCm">
        <pc:chgData name="Paula Schüppenhauer" userId="53231c67-f842-40ae-9d40-eec1b0ea5f50" providerId="ADAL" clId="{96FA3EB6-05AE-4EA4-B2FC-C47934C27252}" dt="2025-02-28T18:33:15.727" v="39" actId="20577"/>
        <pc:sldMkLst>
          <pc:docMk/>
          <pc:sldMk cId="1531802650" sldId="717"/>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96FA3EB6-05AE-4EA4-B2FC-C47934C27252}" dt="2025-02-28T18:33:15.727" v="39" actId="20577"/>
              <pc2:cmMkLst xmlns:pc2="http://schemas.microsoft.com/office/powerpoint/2019/9/main/command">
                <pc:docMk/>
                <pc:sldMk cId="1531802650" sldId="717"/>
                <pc2:cmMk id="{CB97134D-B029-4438-9894-0CD0D90880AE}"/>
              </pc2:cmMkLst>
            </pc226:cmChg>
            <pc226:cmChg xmlns:pc226="http://schemas.microsoft.com/office/powerpoint/2022/06/main/command" chg="mod">
              <pc226:chgData name="Paula Schüppenhauer" userId="53231c67-f842-40ae-9d40-eec1b0ea5f50" providerId="ADAL" clId="{96FA3EB6-05AE-4EA4-B2FC-C47934C27252}" dt="2025-02-28T18:33:15.727" v="39" actId="20577"/>
              <pc2:cmMkLst xmlns:pc2="http://schemas.microsoft.com/office/powerpoint/2019/9/main/command">
                <pc:docMk/>
                <pc:sldMk cId="1531802650" sldId="717"/>
                <pc2:cmMk id="{C76FCB71-75AA-4873-9385-0C5B6BD1CB26}"/>
              </pc2:cmMkLst>
            </pc226:cmChg>
            <pc226:cmChg xmlns:pc226="http://schemas.microsoft.com/office/powerpoint/2022/06/main/command" chg="mod">
              <pc226:chgData name="Paula Schüppenhauer" userId="53231c67-f842-40ae-9d40-eec1b0ea5f50" providerId="ADAL" clId="{96FA3EB6-05AE-4EA4-B2FC-C47934C27252}" dt="2025-02-28T18:33:15.727" v="39" actId="20577"/>
              <pc2:cmMkLst xmlns:pc2="http://schemas.microsoft.com/office/powerpoint/2019/9/main/command">
                <pc:docMk/>
                <pc:sldMk cId="1531802650" sldId="717"/>
                <pc2:cmMk id="{271236B2-28DB-46B8-AD16-7DA68210FC5A}"/>
              </pc2:cmMkLst>
            </pc226:cmChg>
          </p:ext>
        </pc:extLst>
      </pc:sldChg>
      <pc:sldChg chg="add">
        <pc:chgData name="Paula Schüppenhauer" userId="53231c67-f842-40ae-9d40-eec1b0ea5f50" providerId="ADAL" clId="{96FA3EB6-05AE-4EA4-B2FC-C47934C27252}" dt="2025-02-28T18:16:26.383" v="8"/>
        <pc:sldMkLst>
          <pc:docMk/>
          <pc:sldMk cId="1004643622" sldId="718"/>
        </pc:sldMkLst>
      </pc:sldChg>
      <pc:sldChg chg="add">
        <pc:chgData name="Paula Schüppenhauer" userId="53231c67-f842-40ae-9d40-eec1b0ea5f50" providerId="ADAL" clId="{96FA3EB6-05AE-4EA4-B2FC-C47934C27252}" dt="2025-02-28T18:16:31.716" v="9"/>
        <pc:sldMkLst>
          <pc:docMk/>
          <pc:sldMk cId="3454042955" sldId="719"/>
        </pc:sldMkLst>
      </pc:sldChg>
      <pc:sldChg chg="add">
        <pc:chgData name="Paula Schüppenhauer" userId="53231c67-f842-40ae-9d40-eec1b0ea5f50" providerId="ADAL" clId="{96FA3EB6-05AE-4EA4-B2FC-C47934C27252}" dt="2025-02-28T18:18:22.862" v="22"/>
        <pc:sldMkLst>
          <pc:docMk/>
          <pc:sldMk cId="1769295409" sldId="726"/>
        </pc:sldMkLst>
      </pc:sldChg>
      <pc:sldChg chg="modSp add mod">
        <pc:chgData name="Paula Schüppenhauer" userId="53231c67-f842-40ae-9d40-eec1b0ea5f50" providerId="ADAL" clId="{96FA3EB6-05AE-4EA4-B2FC-C47934C27252}" dt="2025-02-28T18:33:43.510" v="56" actId="20577"/>
        <pc:sldMkLst>
          <pc:docMk/>
          <pc:sldMk cId="2084586475" sldId="738"/>
        </pc:sldMkLst>
      </pc:sldChg>
      <pc:sldChg chg="modSp add mod">
        <pc:chgData name="Paula Schüppenhauer" userId="53231c67-f842-40ae-9d40-eec1b0ea5f50" providerId="ADAL" clId="{96FA3EB6-05AE-4EA4-B2FC-C47934C27252}" dt="2025-02-28T18:33:34.413" v="48" actId="20577"/>
        <pc:sldMkLst>
          <pc:docMk/>
          <pc:sldMk cId="2198267833" sldId="739"/>
        </pc:sldMkLst>
      </pc:sldChg>
      <pc:sldChg chg="add">
        <pc:chgData name="Paula Schüppenhauer" userId="53231c67-f842-40ae-9d40-eec1b0ea5f50" providerId="ADAL" clId="{96FA3EB6-05AE-4EA4-B2FC-C47934C27252}" dt="2025-02-28T18:16:15.001" v="6"/>
        <pc:sldMkLst>
          <pc:docMk/>
          <pc:sldMk cId="4212282578" sldId="740"/>
        </pc:sldMkLst>
      </pc:sldChg>
      <pc:sldChg chg="modSp add mod">
        <pc:chgData name="Paula Schüppenhauer" userId="53231c67-f842-40ae-9d40-eec1b0ea5f50" providerId="ADAL" clId="{96FA3EB6-05AE-4EA4-B2FC-C47934C27252}" dt="2025-02-28T18:39:05.581" v="266" actId="13926"/>
        <pc:sldMkLst>
          <pc:docMk/>
          <pc:sldMk cId="2349563486" sldId="741"/>
        </pc:sldMkLst>
      </pc:sldChg>
      <pc:sldChg chg="modSp add mod">
        <pc:chgData name="Paula Schüppenhauer" userId="53231c67-f842-40ae-9d40-eec1b0ea5f50" providerId="ADAL" clId="{96FA3EB6-05AE-4EA4-B2FC-C47934C27252}" dt="2025-02-28T18:39:53.776" v="355" actId="20577"/>
        <pc:sldMkLst>
          <pc:docMk/>
          <pc:sldMk cId="2536539107" sldId="742"/>
        </pc:sldMkLst>
      </pc:sldChg>
      <pc:sldChg chg="add">
        <pc:chgData name="Paula Schüppenhauer" userId="53231c67-f842-40ae-9d40-eec1b0ea5f50" providerId="ADAL" clId="{96FA3EB6-05AE-4EA4-B2FC-C47934C27252}" dt="2025-02-28T18:16:52.563" v="11"/>
        <pc:sldMkLst>
          <pc:docMk/>
          <pc:sldMk cId="2232584548" sldId="743"/>
        </pc:sldMkLst>
      </pc:sldChg>
      <pc:sldChg chg="modSp add mod">
        <pc:chgData name="Paula Schüppenhauer" userId="53231c67-f842-40ae-9d40-eec1b0ea5f50" providerId="ADAL" clId="{96FA3EB6-05AE-4EA4-B2FC-C47934C27252}" dt="2025-02-28T18:34:25.865" v="65" actId="6549"/>
        <pc:sldMkLst>
          <pc:docMk/>
          <pc:sldMk cId="1616875370" sldId="744"/>
        </pc:sldMkLst>
      </pc:sldChg>
      <pc:sldChg chg="modSp add mod">
        <pc:chgData name="Paula Schüppenhauer" userId="53231c67-f842-40ae-9d40-eec1b0ea5f50" providerId="ADAL" clId="{96FA3EB6-05AE-4EA4-B2FC-C47934C27252}" dt="2025-02-28T18:39:45.677" v="334" actId="20577"/>
        <pc:sldMkLst>
          <pc:docMk/>
          <pc:sldMk cId="1904319470" sldId="745"/>
        </pc:sldMkLst>
      </pc:sldChg>
      <pc:sldChg chg="modSp add mod">
        <pc:chgData name="Paula Schüppenhauer" userId="53231c67-f842-40ae-9d40-eec1b0ea5f50" providerId="ADAL" clId="{96FA3EB6-05AE-4EA4-B2FC-C47934C27252}" dt="2025-02-28T18:38:38.057" v="248" actId="13926"/>
        <pc:sldMkLst>
          <pc:docMk/>
          <pc:sldMk cId="3229783106" sldId="746"/>
        </pc:sldMkLst>
      </pc:sldChg>
      <pc:sldChg chg="add">
        <pc:chgData name="Paula Schüppenhauer" userId="53231c67-f842-40ae-9d40-eec1b0ea5f50" providerId="ADAL" clId="{96FA3EB6-05AE-4EA4-B2FC-C47934C27252}" dt="2025-02-28T18:17:25.673" v="15"/>
        <pc:sldMkLst>
          <pc:docMk/>
          <pc:sldMk cId="4087631756" sldId="747"/>
        </pc:sldMkLst>
      </pc:sldChg>
      <pc:sldChg chg="modSp add mod">
        <pc:chgData name="Paula Schüppenhauer" userId="53231c67-f842-40ae-9d40-eec1b0ea5f50" providerId="ADAL" clId="{96FA3EB6-05AE-4EA4-B2FC-C47934C27252}" dt="2025-02-28T18:35:20.625" v="133" actId="20577"/>
        <pc:sldMkLst>
          <pc:docMk/>
          <pc:sldMk cId="3860304140" sldId="748"/>
        </pc:sldMkLst>
      </pc:sldChg>
      <pc:sldChg chg="modSp add mod">
        <pc:chgData name="Paula Schüppenhauer" userId="53231c67-f842-40ae-9d40-eec1b0ea5f50" providerId="ADAL" clId="{96FA3EB6-05AE-4EA4-B2FC-C47934C27252}" dt="2025-02-28T18:38:08.106" v="224" actId="13926"/>
        <pc:sldMkLst>
          <pc:docMk/>
          <pc:sldMk cId="4101047741" sldId="749"/>
        </pc:sldMkLst>
      </pc:sldChg>
      <pc:sldChg chg="modSp add mod">
        <pc:chgData name="Paula Schüppenhauer" userId="53231c67-f842-40ae-9d40-eec1b0ea5f50" providerId="ADAL" clId="{96FA3EB6-05AE-4EA4-B2FC-C47934C27252}" dt="2025-02-28T18:35:13.284" v="125" actId="20577"/>
        <pc:sldMkLst>
          <pc:docMk/>
          <pc:sldMk cId="3850062831" sldId="750"/>
        </pc:sldMkLst>
      </pc:sldChg>
      <pc:sldChg chg="add">
        <pc:chgData name="Paula Schüppenhauer" userId="53231c67-f842-40ae-9d40-eec1b0ea5f50" providerId="ADAL" clId="{96FA3EB6-05AE-4EA4-B2FC-C47934C27252}" dt="2025-02-28T18:17:56.243" v="19"/>
        <pc:sldMkLst>
          <pc:docMk/>
          <pc:sldMk cId="1691645155" sldId="751"/>
        </pc:sldMkLst>
      </pc:sldChg>
      <pc:sldChg chg="modSp add mod">
        <pc:chgData name="Paula Schüppenhauer" userId="53231c67-f842-40ae-9d40-eec1b0ea5f50" providerId="ADAL" clId="{96FA3EB6-05AE-4EA4-B2FC-C47934C27252}" dt="2025-02-28T18:37:45.890" v="206" actId="13926"/>
        <pc:sldMkLst>
          <pc:docMk/>
          <pc:sldMk cId="2213118164" sldId="752"/>
        </pc:sldMkLst>
      </pc:sldChg>
      <pc:sldChg chg="modSp add mod">
        <pc:chgData name="Paula Schüppenhauer" userId="53231c67-f842-40ae-9d40-eec1b0ea5f50" providerId="ADAL" clId="{96FA3EB6-05AE-4EA4-B2FC-C47934C27252}" dt="2025-02-28T18:39:38.273" v="317" actId="20577"/>
        <pc:sldMkLst>
          <pc:docMk/>
          <pc:sldMk cId="3594585101" sldId="753"/>
        </pc:sldMkLst>
      </pc:sldChg>
      <pc:sldChg chg="modSp add mod">
        <pc:chgData name="Paula Schüppenhauer" userId="53231c67-f842-40ae-9d40-eec1b0ea5f50" providerId="ADAL" clId="{96FA3EB6-05AE-4EA4-B2FC-C47934C27252}" dt="2025-02-28T18:35:43.709" v="141" actId="20577"/>
        <pc:sldMkLst>
          <pc:docMk/>
          <pc:sldMk cId="700740959" sldId="754"/>
        </pc:sldMkLst>
      </pc:sldChg>
      <pc:sldChg chg="addSp delSp modSp add mod">
        <pc:chgData name="Paula Schüppenhauer" userId="53231c67-f842-40ae-9d40-eec1b0ea5f50" providerId="ADAL" clId="{96FA3EB6-05AE-4EA4-B2FC-C47934C27252}" dt="2025-03-05T12:01:51.112" v="357" actId="478"/>
        <pc:sldMkLst>
          <pc:docMk/>
          <pc:sldMk cId="474743450" sldId="755"/>
        </pc:sldMkLst>
      </pc:sldChg>
      <pc:sldChg chg="modSp add mod">
        <pc:chgData name="Paula Schüppenhauer" userId="53231c67-f842-40ae-9d40-eec1b0ea5f50" providerId="ADAL" clId="{96FA3EB6-05AE-4EA4-B2FC-C47934C27252}" dt="2025-02-28T18:39:31.004" v="300" actId="20577"/>
        <pc:sldMkLst>
          <pc:docMk/>
          <pc:sldMk cId="1381520828" sldId="756"/>
        </pc:sldMkLst>
      </pc:sldChg>
      <pc:sldChg chg="add">
        <pc:chgData name="Paula Schüppenhauer" userId="53231c67-f842-40ae-9d40-eec1b0ea5f50" providerId="ADAL" clId="{96FA3EB6-05AE-4EA4-B2FC-C47934C27252}" dt="2025-02-28T18:18:57.976" v="26"/>
        <pc:sldMkLst>
          <pc:docMk/>
          <pc:sldMk cId="2675896868" sldId="757"/>
        </pc:sldMkLst>
      </pc:sldChg>
      <pc:sldChg chg="add">
        <pc:chgData name="Paula Schüppenhauer" userId="53231c67-f842-40ae-9d40-eec1b0ea5f50" providerId="ADAL" clId="{96FA3EB6-05AE-4EA4-B2FC-C47934C27252}" dt="2025-02-28T18:19:02.842" v="27"/>
        <pc:sldMkLst>
          <pc:docMk/>
          <pc:sldMk cId="2573214012" sldId="758"/>
        </pc:sldMkLst>
      </pc:sldChg>
      <pc:sldChg chg="add">
        <pc:chgData name="Paula Schüppenhauer" userId="53231c67-f842-40ae-9d40-eec1b0ea5f50" providerId="ADAL" clId="{96FA3EB6-05AE-4EA4-B2FC-C47934C27252}" dt="2025-02-28T18:19:17.444" v="28"/>
        <pc:sldMkLst>
          <pc:docMk/>
          <pc:sldMk cId="1264205848" sldId="759"/>
        </pc:sldMkLst>
      </pc:sldChg>
      <pc:sldChg chg="add">
        <pc:chgData name="Paula Schüppenhauer" userId="53231c67-f842-40ae-9d40-eec1b0ea5f50" providerId="ADAL" clId="{96FA3EB6-05AE-4EA4-B2FC-C47934C27252}" dt="2025-02-28T18:19:21.947" v="29"/>
        <pc:sldMkLst>
          <pc:docMk/>
          <pc:sldMk cId="1852106771" sldId="760"/>
        </pc:sldMkLst>
      </pc:sldChg>
      <pc:sldChg chg="add">
        <pc:chgData name="Paula Schüppenhauer" userId="53231c67-f842-40ae-9d40-eec1b0ea5f50" providerId="ADAL" clId="{96FA3EB6-05AE-4EA4-B2FC-C47934C27252}" dt="2025-02-28T18:19:26.851" v="30"/>
        <pc:sldMkLst>
          <pc:docMk/>
          <pc:sldMk cId="376758092" sldId="761"/>
        </pc:sldMkLst>
      </pc:sldChg>
      <pc:sldMasterChg chg="delSldLayout">
        <pc:chgData name="Paula Schüppenhauer" userId="53231c67-f842-40ae-9d40-eec1b0ea5f50" providerId="ADAL" clId="{96FA3EB6-05AE-4EA4-B2FC-C47934C27252}" dt="2025-02-28T18:15:21.337" v="1" actId="47"/>
        <pc:sldMasterMkLst>
          <pc:docMk/>
          <pc:sldMasterMk cId="2333879095" sldId="2147483738"/>
        </pc:sldMasterMkLst>
        <pc:sldLayoutChg chg="del">
          <pc:chgData name="Paula Schüppenhauer" userId="53231c67-f842-40ae-9d40-eec1b0ea5f50" providerId="ADAL" clId="{96FA3EB6-05AE-4EA4-B2FC-C47934C27252}" dt="2025-02-28T18:15:21.337" v="1" actId="47"/>
          <pc:sldLayoutMkLst>
            <pc:docMk/>
            <pc:sldMasterMk cId="2333879095" sldId="2147483738"/>
            <pc:sldLayoutMk cId="3595573642" sldId="2147483807"/>
          </pc:sldLayoutMkLst>
        </pc:sldLayoutChg>
      </pc:sldMasterChg>
    </pc:docChg>
  </pc:docChgLst>
  <pc:docChgLst>
    <pc:chgData name="Maynara de Almeida Furquim" userId="cb2f8acd-f477-4704-9f46-ae480f16722a" providerId="ADAL" clId="{70F758C5-7186-1545-B307-0210AFE1B274}"/>
    <pc:docChg chg="undo custSel delSld modSld modMainMaster">
      <pc:chgData name="Maynara de Almeida Furquim" userId="cb2f8acd-f477-4704-9f46-ae480f16722a" providerId="ADAL" clId="{70F758C5-7186-1545-B307-0210AFE1B274}" dt="2025-02-27T09:28:23.053" v="33"/>
      <pc:docMkLst>
        <pc:docMk/>
      </pc:docMkLst>
      <pc:sldChg chg="del">
        <pc:chgData name="Maynara de Almeida Furquim" userId="cb2f8acd-f477-4704-9f46-ae480f16722a" providerId="ADAL" clId="{70F758C5-7186-1545-B307-0210AFE1B274}" dt="2025-02-27T09:27:13.992" v="1" actId="2696"/>
        <pc:sldMkLst>
          <pc:docMk/>
          <pc:sldMk cId="2580362366" sldId="716"/>
        </pc:sldMkLst>
      </pc:sldChg>
      <pc:sldChg chg="del">
        <pc:chgData name="Maynara de Almeida Furquim" userId="cb2f8acd-f477-4704-9f46-ae480f16722a" providerId="ADAL" clId="{70F758C5-7186-1545-B307-0210AFE1B274}" dt="2025-02-27T09:27:14.478" v="2" actId="2696"/>
        <pc:sldMkLst>
          <pc:docMk/>
          <pc:sldMk cId="1852106771" sldId="717"/>
        </pc:sldMkLst>
      </pc:sldChg>
      <pc:sldChg chg="del">
        <pc:chgData name="Maynara de Almeida Furquim" userId="cb2f8acd-f477-4704-9f46-ae480f16722a" providerId="ADAL" clId="{70F758C5-7186-1545-B307-0210AFE1B274}" dt="2025-02-27T09:27:27.528" v="19" actId="2696"/>
        <pc:sldMkLst>
          <pc:docMk/>
          <pc:sldMk cId="4087631756" sldId="718"/>
        </pc:sldMkLst>
      </pc:sldChg>
      <pc:sldChg chg="del">
        <pc:chgData name="Maynara de Almeida Furquim" userId="cb2f8acd-f477-4704-9f46-ae480f16722a" providerId="ADAL" clId="{70F758C5-7186-1545-B307-0210AFE1B274}" dt="2025-02-27T09:27:18.015" v="5" actId="2696"/>
        <pc:sldMkLst>
          <pc:docMk/>
          <pc:sldMk cId="3147586066" sldId="724"/>
        </pc:sldMkLst>
      </pc:sldChg>
      <pc:sldChg chg="del">
        <pc:chgData name="Maynara de Almeida Furquim" userId="cb2f8acd-f477-4704-9f46-ae480f16722a" providerId="ADAL" clId="{70F758C5-7186-1545-B307-0210AFE1B274}" dt="2025-02-27T09:27:18.461" v="6" actId="2696"/>
        <pc:sldMkLst>
          <pc:docMk/>
          <pc:sldMk cId="2675896868" sldId="726"/>
        </pc:sldMkLst>
      </pc:sldChg>
      <pc:sldChg chg="del">
        <pc:chgData name="Maynara de Almeida Furquim" userId="cb2f8acd-f477-4704-9f46-ae480f16722a" providerId="ADAL" clId="{70F758C5-7186-1545-B307-0210AFE1B274}" dt="2025-02-27T09:27:24.107" v="15" actId="2696"/>
        <pc:sldMkLst>
          <pc:docMk/>
          <pc:sldMk cId="1311533088" sldId="728"/>
        </pc:sldMkLst>
      </pc:sldChg>
      <pc:sldChg chg="addSp delSp modSp mod delCm">
        <pc:chgData name="Maynara de Almeida Furquim" userId="cb2f8acd-f477-4704-9f46-ae480f16722a" providerId="ADAL" clId="{70F758C5-7186-1545-B307-0210AFE1B274}" dt="2025-02-27T09:28:23.053" v="33"/>
        <pc:sldMkLst>
          <pc:docMk/>
          <pc:sldMk cId="1701862560" sldId="731"/>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1701862560" sldId="731"/>
                <pc2:cmMk id="{51D8FCD1-197B-4237-BE03-D31061BACB65}"/>
              </pc2:cmMkLst>
            </pc226:cmChg>
          </p:ext>
        </pc:extLst>
      </pc:sldChg>
      <pc:sldChg chg="del delCm">
        <pc:chgData name="Maynara de Almeida Furquim" userId="cb2f8acd-f477-4704-9f46-ae480f16722a" providerId="ADAL" clId="{70F758C5-7186-1545-B307-0210AFE1B274}" dt="2025-02-27T09:27:16.141" v="3" actId="2696"/>
        <pc:sldMkLst>
          <pc:docMk/>
          <pc:sldMk cId="4160560125" sldId="738"/>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4160560125" sldId="738"/>
                <pc2:cmMk id="{0AE4CAA0-8435-49A0-B569-5E841C409079}"/>
              </pc2:cmMkLst>
            </pc226:cmChg>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4160560125" sldId="738"/>
                <pc2:cmMk id="{B72D67D1-A9EF-4033-AF70-120AF6CBE0D7}"/>
              </pc2:cmMkLst>
            </pc226:cmChg>
          </p:ext>
        </pc:extLst>
      </pc:sldChg>
      <pc:sldChg chg="del delCm">
        <pc:chgData name="Maynara de Almeida Furquim" userId="cb2f8acd-f477-4704-9f46-ae480f16722a" providerId="ADAL" clId="{70F758C5-7186-1545-B307-0210AFE1B274}" dt="2025-02-27T09:27:16.915" v="4" actId="2696"/>
        <pc:sldMkLst>
          <pc:docMk/>
          <pc:sldMk cId="1381520828" sldId="739"/>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1381520828" sldId="739"/>
                <pc2:cmMk id="{3BDD7839-E2CE-4BF6-89B7-51443E282C29}"/>
              </pc2:cmMkLst>
            </pc226:cmChg>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1381520828" sldId="739"/>
                <pc2:cmMk id="{3D7F70C7-BBB5-45DD-B4E8-499FD616892F}"/>
              </pc2:cmMkLst>
            </pc226:cmChg>
          </p:ext>
        </pc:extLst>
      </pc:sldChg>
      <pc:sldChg chg="del">
        <pc:chgData name="Maynara de Almeida Furquim" userId="cb2f8acd-f477-4704-9f46-ae480f16722a" providerId="ADAL" clId="{70F758C5-7186-1545-B307-0210AFE1B274}" dt="2025-02-27T09:27:18.882" v="7" actId="2696"/>
        <pc:sldMkLst>
          <pc:docMk/>
          <pc:sldMk cId="2573214012" sldId="740"/>
        </pc:sldMkLst>
      </pc:sldChg>
      <pc:sldChg chg="del">
        <pc:chgData name="Maynara de Almeida Furquim" userId="cb2f8acd-f477-4704-9f46-ae480f16722a" providerId="ADAL" clId="{70F758C5-7186-1545-B307-0210AFE1B274}" dt="2025-02-27T09:27:19.812" v="8" actId="2696"/>
        <pc:sldMkLst>
          <pc:docMk/>
          <pc:sldMk cId="3183931834" sldId="741"/>
        </pc:sldMkLst>
      </pc:sldChg>
      <pc:sldChg chg="del">
        <pc:chgData name="Maynara de Almeida Furquim" userId="cb2f8acd-f477-4704-9f46-ae480f16722a" providerId="ADAL" clId="{70F758C5-7186-1545-B307-0210AFE1B274}" dt="2025-02-27T09:27:20.260" v="9" actId="2696"/>
        <pc:sldMkLst>
          <pc:docMk/>
          <pc:sldMk cId="3594585101" sldId="742"/>
        </pc:sldMkLst>
      </pc:sldChg>
      <pc:sldChg chg="del">
        <pc:chgData name="Maynara de Almeida Furquim" userId="cb2f8acd-f477-4704-9f46-ae480f16722a" providerId="ADAL" clId="{70F758C5-7186-1545-B307-0210AFE1B274}" dt="2025-02-27T09:27:21.195" v="10" actId="2696"/>
        <pc:sldMkLst>
          <pc:docMk/>
          <pc:sldMk cId="1769295409" sldId="743"/>
        </pc:sldMkLst>
      </pc:sldChg>
      <pc:sldChg chg="del">
        <pc:chgData name="Maynara de Almeida Furquim" userId="cb2f8acd-f477-4704-9f46-ae480f16722a" providerId="ADAL" clId="{70F758C5-7186-1545-B307-0210AFE1B274}" dt="2025-02-27T09:27:21.538" v="11" actId="2696"/>
        <pc:sldMkLst>
          <pc:docMk/>
          <pc:sldMk cId="700740959" sldId="744"/>
        </pc:sldMkLst>
      </pc:sldChg>
      <pc:sldChg chg="del">
        <pc:chgData name="Maynara de Almeida Furquim" userId="cb2f8acd-f477-4704-9f46-ae480f16722a" providerId="ADAL" clId="{70F758C5-7186-1545-B307-0210AFE1B274}" dt="2025-02-27T09:27:22.844" v="12" actId="2696"/>
        <pc:sldMkLst>
          <pc:docMk/>
          <pc:sldMk cId="931718571" sldId="745"/>
        </pc:sldMkLst>
      </pc:sldChg>
      <pc:sldChg chg="del">
        <pc:chgData name="Maynara de Almeida Furquim" userId="cb2f8acd-f477-4704-9f46-ae480f16722a" providerId="ADAL" clId="{70F758C5-7186-1545-B307-0210AFE1B274}" dt="2025-02-27T09:27:23.240" v="13" actId="2696"/>
        <pc:sldMkLst>
          <pc:docMk/>
          <pc:sldMk cId="4101047741" sldId="746"/>
        </pc:sldMkLst>
      </pc:sldChg>
      <pc:sldChg chg="del">
        <pc:chgData name="Maynara de Almeida Furquim" userId="cb2f8acd-f477-4704-9f46-ae480f16722a" providerId="ADAL" clId="{70F758C5-7186-1545-B307-0210AFE1B274}" dt="2025-02-27T09:27:23.645" v="14" actId="2696"/>
        <pc:sldMkLst>
          <pc:docMk/>
          <pc:sldMk cId="3850062831" sldId="747"/>
        </pc:sldMkLst>
      </pc:sldChg>
      <pc:sldChg chg="del">
        <pc:chgData name="Maynara de Almeida Furquim" userId="cb2f8acd-f477-4704-9f46-ae480f16722a" providerId="ADAL" clId="{70F758C5-7186-1545-B307-0210AFE1B274}" dt="2025-02-27T09:27:24.671" v="16" actId="2696"/>
        <pc:sldMkLst>
          <pc:docMk/>
          <pc:sldMk cId="1691645155" sldId="748"/>
        </pc:sldMkLst>
      </pc:sldChg>
      <pc:sldChg chg="del">
        <pc:chgData name="Maynara de Almeida Furquim" userId="cb2f8acd-f477-4704-9f46-ae480f16722a" providerId="ADAL" clId="{70F758C5-7186-1545-B307-0210AFE1B274}" dt="2025-02-27T09:27:26.513" v="17" actId="2696"/>
        <pc:sldMkLst>
          <pc:docMk/>
          <pc:sldMk cId="4158800658" sldId="749"/>
        </pc:sldMkLst>
      </pc:sldChg>
      <pc:sldChg chg="del">
        <pc:chgData name="Maynara de Almeida Furquim" userId="cb2f8acd-f477-4704-9f46-ae480f16722a" providerId="ADAL" clId="{70F758C5-7186-1545-B307-0210AFE1B274}" dt="2025-02-27T09:27:26.912" v="18" actId="2696"/>
        <pc:sldMkLst>
          <pc:docMk/>
          <pc:sldMk cId="3229783106" sldId="750"/>
        </pc:sldMkLst>
      </pc:sldChg>
      <pc:sldChg chg="del delCm">
        <pc:chgData name="Maynara de Almeida Furquim" userId="cb2f8acd-f477-4704-9f46-ae480f16722a" providerId="ADAL" clId="{70F758C5-7186-1545-B307-0210AFE1B274}" dt="2025-02-27T09:27:29.247" v="20" actId="2696"/>
        <pc:sldMkLst>
          <pc:docMk/>
          <pc:sldMk cId="198612782" sldId="751"/>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70F758C5-7186-1545-B307-0210AFE1B274}" dt="2025-02-27T09:27:09.752" v="0"/>
              <pc2:cmMkLst xmlns:pc2="http://schemas.microsoft.com/office/powerpoint/2019/9/main/command">
                <pc:docMk/>
                <pc:sldMk cId="198612782" sldId="751"/>
                <pc2:cmMk id="{EE9031AE-8248-4989-AAD0-4C088436D606}"/>
              </pc2:cmMkLst>
            </pc226:cmChg>
          </p:ext>
        </pc:extLst>
      </pc:sldChg>
      <pc:sldChg chg="del">
        <pc:chgData name="Maynara de Almeida Furquim" userId="cb2f8acd-f477-4704-9f46-ae480f16722a" providerId="ADAL" clId="{70F758C5-7186-1545-B307-0210AFE1B274}" dt="2025-02-27T09:27:29.625" v="21" actId="2696"/>
        <pc:sldMkLst>
          <pc:docMk/>
          <pc:sldMk cId="2232584548" sldId="752"/>
        </pc:sldMkLst>
      </pc:sldChg>
      <pc:sldChg chg="del">
        <pc:chgData name="Maynara de Almeida Furquim" userId="cb2f8acd-f477-4704-9f46-ae480f16722a" providerId="ADAL" clId="{70F758C5-7186-1545-B307-0210AFE1B274}" dt="2025-02-27T09:27:30.569" v="22" actId="2696"/>
        <pc:sldMkLst>
          <pc:docMk/>
          <pc:sldMk cId="910261576" sldId="753"/>
        </pc:sldMkLst>
      </pc:sldChg>
      <pc:sldChg chg="del">
        <pc:chgData name="Maynara de Almeida Furquim" userId="cb2f8acd-f477-4704-9f46-ae480f16722a" providerId="ADAL" clId="{70F758C5-7186-1545-B307-0210AFE1B274}" dt="2025-02-27T09:27:31.305" v="23" actId="2696"/>
        <pc:sldMkLst>
          <pc:docMk/>
          <pc:sldMk cId="2349563486" sldId="754"/>
        </pc:sldMkLst>
      </pc:sldChg>
      <pc:sldChg chg="del">
        <pc:chgData name="Maynara de Almeida Furquim" userId="cb2f8acd-f477-4704-9f46-ae480f16722a" providerId="ADAL" clId="{70F758C5-7186-1545-B307-0210AFE1B274}" dt="2025-02-27T09:27:31.679" v="24" actId="2696"/>
        <pc:sldMkLst>
          <pc:docMk/>
          <pc:sldMk cId="1004643622" sldId="755"/>
        </pc:sldMkLst>
      </pc:sldChg>
      <pc:sldChg chg="del">
        <pc:chgData name="Maynara de Almeida Furquim" userId="cb2f8acd-f477-4704-9f46-ae480f16722a" providerId="ADAL" clId="{70F758C5-7186-1545-B307-0210AFE1B274}" dt="2025-02-27T09:27:32.517" v="25" actId="2696"/>
        <pc:sldMkLst>
          <pc:docMk/>
          <pc:sldMk cId="3439027153" sldId="756"/>
        </pc:sldMkLst>
      </pc:sldChg>
      <pc:sldChg chg="del">
        <pc:chgData name="Maynara de Almeida Furquim" userId="cb2f8acd-f477-4704-9f46-ae480f16722a" providerId="ADAL" clId="{70F758C5-7186-1545-B307-0210AFE1B274}" dt="2025-02-27T09:27:32.934" v="26" actId="2696"/>
        <pc:sldMkLst>
          <pc:docMk/>
          <pc:sldMk cId="2198267833" sldId="757"/>
        </pc:sldMkLst>
      </pc:sldChg>
      <pc:sldChg chg="del">
        <pc:chgData name="Maynara de Almeida Furquim" userId="cb2f8acd-f477-4704-9f46-ae480f16722a" providerId="ADAL" clId="{70F758C5-7186-1545-B307-0210AFE1B274}" dt="2025-02-27T09:27:34.213" v="27" actId="2696"/>
        <pc:sldMkLst>
          <pc:docMk/>
          <pc:sldMk cId="1972588333" sldId="758"/>
        </pc:sldMkLst>
      </pc:sldChg>
      <pc:sldMasterChg chg="delSldLayout modSldLayout">
        <pc:chgData name="Maynara de Almeida Furquim" userId="cb2f8acd-f477-4704-9f46-ae480f16722a" providerId="ADAL" clId="{70F758C5-7186-1545-B307-0210AFE1B274}" dt="2025-02-27T09:27:51.853" v="28"/>
        <pc:sldMasterMkLst>
          <pc:docMk/>
          <pc:sldMasterMk cId="2333879095" sldId="2147483738"/>
        </pc:sldMasterMkLst>
        <pc:sldLayoutChg chg="addSp modSp">
          <pc:chgData name="Maynara de Almeida Furquim" userId="cb2f8acd-f477-4704-9f46-ae480f16722a" providerId="ADAL" clId="{70F758C5-7186-1545-B307-0210AFE1B274}" dt="2025-02-27T09:27:51.853" v="28"/>
          <pc:sldLayoutMkLst>
            <pc:docMk/>
            <pc:sldMasterMk cId="2333879095" sldId="2147483738"/>
            <pc:sldLayoutMk cId="2387541720" sldId="2147483806"/>
          </pc:sldLayoutMkLst>
        </pc:sldLayoutChg>
        <pc:sldLayoutChg chg="del">
          <pc:chgData name="Maynara de Almeida Furquim" userId="cb2f8acd-f477-4704-9f46-ae480f16722a" providerId="ADAL" clId="{70F758C5-7186-1545-B307-0210AFE1B274}" dt="2025-02-27T09:27:34.213" v="27" actId="2696"/>
          <pc:sldLayoutMkLst>
            <pc:docMk/>
            <pc:sldMasterMk cId="2333879095" sldId="2147483738"/>
            <pc:sldLayoutMk cId="1137417525" sldId="2147483807"/>
          </pc:sldLayoutMkLst>
        </pc:sldLayoutChg>
      </pc:sldMasterChg>
    </pc:docChg>
  </pc:docChgLst>
  <pc:docChgLst>
    <pc:chgData name="Maynara de Almeida Furquim" userId="S::md064157@fh-muenster.de::cb2f8acd-f477-4704-9f46-ae480f16722a" providerId="AD" clId="Web-{E350854B-485F-4566-9879-4840870A83B1}"/>
    <pc:docChg chg="addSld delSld modSld">
      <pc:chgData name="Maynara de Almeida Furquim" userId="S::md064157@fh-muenster.de::cb2f8acd-f477-4704-9f46-ae480f16722a" providerId="AD" clId="Web-{E350854B-485F-4566-9879-4840870A83B1}" dt="2025-03-01T13:19:57.166" v="9"/>
      <pc:docMkLst>
        <pc:docMk/>
      </pc:docMkLst>
      <pc:sldChg chg="modSp">
        <pc:chgData name="Maynara de Almeida Furquim" userId="S::md064157@fh-muenster.de::cb2f8acd-f477-4704-9f46-ae480f16722a" providerId="AD" clId="Web-{E350854B-485F-4566-9879-4840870A83B1}" dt="2025-03-01T13:17:24.412" v="7" actId="20577"/>
        <pc:sldMkLst>
          <pc:docMk/>
          <pc:sldMk cId="3229783106" sldId="746"/>
        </pc:sldMkLst>
      </pc:sldChg>
      <pc:sldChg chg="del">
        <pc:chgData name="Maynara de Almeida Furquim" userId="S::md064157@fh-muenster.de::cb2f8acd-f477-4704-9f46-ae480f16722a" providerId="AD" clId="Web-{E350854B-485F-4566-9879-4840870A83B1}" dt="2025-03-01T13:19:57.166" v="9"/>
        <pc:sldMkLst>
          <pc:docMk/>
          <pc:sldMk cId="4087631756" sldId="747"/>
        </pc:sldMkLst>
      </pc:sldChg>
      <pc:sldChg chg="add">
        <pc:chgData name="Maynara de Almeida Furquim" userId="S::md064157@fh-muenster.de::cb2f8acd-f477-4704-9f46-ae480f16722a" providerId="AD" clId="Web-{E350854B-485F-4566-9879-4840870A83B1}" dt="2025-03-01T13:19:54.135" v="8"/>
        <pc:sldMkLst>
          <pc:docMk/>
          <pc:sldMk cId="2729391046" sldId="77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8/24/2025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24/08/2025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0B7772-C904-45C6-B074-7143637CB8A9}" type="slidenum">
              <a:rPr lang="en-IE" smtClean="0"/>
              <a:t>7</a:t>
            </a:fld>
            <a:endParaRPr lang="en-IE"/>
          </a:p>
        </p:txBody>
      </p:sp>
    </p:spTree>
    <p:extLst>
      <p:ext uri="{BB962C8B-B14F-4D97-AF65-F5344CB8AC3E}">
        <p14:creationId xmlns:p14="http://schemas.microsoft.com/office/powerpoint/2010/main" val="2240548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17</a:t>
            </a:fld>
            <a:endParaRPr lang="en-IE"/>
          </a:p>
        </p:txBody>
      </p:sp>
    </p:spTree>
    <p:extLst>
      <p:ext uri="{BB962C8B-B14F-4D97-AF65-F5344CB8AC3E}">
        <p14:creationId xmlns:p14="http://schemas.microsoft.com/office/powerpoint/2010/main" val="229335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18</a:t>
            </a:fld>
            <a:endParaRPr lang="en-IE"/>
          </a:p>
        </p:txBody>
      </p:sp>
    </p:spTree>
    <p:extLst>
      <p:ext uri="{BB962C8B-B14F-4D97-AF65-F5344CB8AC3E}">
        <p14:creationId xmlns:p14="http://schemas.microsoft.com/office/powerpoint/2010/main" val="2195788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19</a:t>
            </a:fld>
            <a:endParaRPr lang="en-IE"/>
          </a:p>
        </p:txBody>
      </p:sp>
    </p:spTree>
    <p:extLst>
      <p:ext uri="{BB962C8B-B14F-4D97-AF65-F5344CB8AC3E}">
        <p14:creationId xmlns:p14="http://schemas.microsoft.com/office/powerpoint/2010/main" val="186958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22</a:t>
            </a:fld>
            <a:endParaRPr lang="en-IE"/>
          </a:p>
        </p:txBody>
      </p:sp>
    </p:spTree>
    <p:extLst>
      <p:ext uri="{BB962C8B-B14F-4D97-AF65-F5344CB8AC3E}">
        <p14:creationId xmlns:p14="http://schemas.microsoft.com/office/powerpoint/2010/main" val="4058884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23</a:t>
            </a:fld>
            <a:endParaRPr lang="en-IE"/>
          </a:p>
        </p:txBody>
      </p:sp>
    </p:spTree>
    <p:extLst>
      <p:ext uri="{BB962C8B-B14F-4D97-AF65-F5344CB8AC3E}">
        <p14:creationId xmlns:p14="http://schemas.microsoft.com/office/powerpoint/2010/main" val="2794219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2023 – 2024</a:t>
            </a:r>
          </a:p>
          <a:p>
            <a:pPr lvl="0"/>
            <a:r>
              <a:rPr lang="en-US"/>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69918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Follow our journey</a:t>
            </a:r>
          </a:p>
        </p:txBody>
      </p:sp>
      <p:pic>
        <p:nvPicPr>
          <p:cNvPr id="2" name="Picture 1">
            <a:extLst>
              <a:ext uri="{FF2B5EF4-FFF2-40B4-BE49-F238E27FC236}">
                <a16:creationId xmlns:a16="http://schemas.microsoft.com/office/drawing/2014/main" id="{709C6888-3791-7639-3FCE-A917E457E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sp>
        <p:nvSpPr>
          <p:cNvPr id="3" name="TextBox 2">
            <a:extLst>
              <a:ext uri="{FF2B5EF4-FFF2-40B4-BE49-F238E27FC236}">
                <a16:creationId xmlns:a16="http://schemas.microsoft.com/office/drawing/2014/main" id="{1E0E82D0-E771-B753-B850-F1FE0E1ADFA5}"/>
              </a:ext>
            </a:extLst>
          </p:cNvPr>
          <p:cNvSpPr txBox="1"/>
          <p:nvPr userDrawn="1"/>
        </p:nvSpPr>
        <p:spPr>
          <a:xfrm>
            <a:off x="2063690" y="9985235"/>
            <a:ext cx="3759936" cy="369332"/>
          </a:xfrm>
          <a:prstGeom prst="rect">
            <a:avLst/>
          </a:prstGeom>
          <a:noFill/>
        </p:spPr>
        <p:txBody>
          <a:bodyPr wrap="square">
            <a:spAutoFit/>
          </a:bodyPr>
          <a:lstStyle/>
          <a:p>
            <a:pPr algn="just"/>
            <a:r>
              <a:rPr lang="pl-PL" sz="600" b="0" i="0" u="none" strike="noStrike" dirty="0">
                <a:solidFill>
                  <a:srgbClr val="0B3A5B"/>
                </a:solidFill>
                <a:effectLst/>
                <a:latin typeface="Calibri" panose="020F0502020204030204" pitchFamily="34" charset="0"/>
                <a:cs typeface="Calibri" panose="020F0502020204030204" pitchFamily="34" charset="0"/>
              </a:rPr>
              <a:t>Współfinansowane przez Unię Europejską. Wyrażone poglądy i opinie są wyłącznie poglądami i opiniami autora lub autorów i niekoniecznie odzwierciedlają stanowisko Unii Europejskiej ani Fundacji Rozwoju Systemu Edukacji. Ani Unia Europejska, ani instytucja przyznająca grant nie ponoszą za nie odpowiedzialności.</a:t>
            </a:r>
          </a:p>
        </p:txBody>
      </p:sp>
      <p:pic>
        <p:nvPicPr>
          <p:cNvPr id="4" name="Picture 3">
            <a:extLst>
              <a:ext uri="{FF2B5EF4-FFF2-40B4-BE49-F238E27FC236}">
                <a16:creationId xmlns:a16="http://schemas.microsoft.com/office/drawing/2014/main" id="{7B579B4A-1D80-4280-B256-AEB2F2C63637}"/>
              </a:ext>
            </a:extLst>
          </p:cNvPr>
          <p:cNvPicPr>
            <a:picLocks noChangeAspect="1"/>
          </p:cNvPicPr>
          <p:nvPr userDrawn="1"/>
        </p:nvPicPr>
        <p:blipFill>
          <a:blip r:embed="rId3"/>
          <a:stretch>
            <a:fillRect/>
          </a:stretch>
        </p:blipFill>
        <p:spPr>
          <a:xfrm>
            <a:off x="525385" y="9990283"/>
            <a:ext cx="1529269" cy="340525"/>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TextBox 1">
            <a:extLst>
              <a:ext uri="{FF2B5EF4-FFF2-40B4-BE49-F238E27FC236}">
                <a16:creationId xmlns:a16="http://schemas.microsoft.com/office/drawing/2014/main" id="{92E64B4C-1AC2-4A08-ABFD-AEA252858162}"/>
              </a:ext>
            </a:extLst>
          </p:cNvPr>
          <p:cNvSpPr txBox="1"/>
          <p:nvPr userDrawn="1"/>
        </p:nvSpPr>
        <p:spPr>
          <a:xfrm>
            <a:off x="2186219" y="9828308"/>
            <a:ext cx="4788791" cy="369332"/>
          </a:xfrm>
          <a:prstGeom prst="rect">
            <a:avLst/>
          </a:prstGeom>
          <a:noFill/>
        </p:spPr>
        <p:txBody>
          <a:bodyPr wrap="square">
            <a:spAutoFit/>
          </a:bodyPr>
          <a:lstStyle/>
          <a:p>
            <a:pPr algn="just"/>
            <a:r>
              <a:rPr lang="pl-PL" sz="600" b="0" i="0" u="none" strike="noStrike" dirty="0">
                <a:solidFill>
                  <a:srgbClr val="0B3A5B"/>
                </a:solidFill>
                <a:effectLst/>
                <a:latin typeface="Calibri" panose="020F0502020204030204" pitchFamily="34" charset="0"/>
                <a:cs typeface="Calibri" panose="020F0502020204030204" pitchFamily="34" charset="0"/>
              </a:rPr>
              <a:t>Współfinansowane przez Unię Europejską. Wyrażone poglądy i opinie są wyłącznie poglądami i opiniami autora lub autorów i niekoniecznie odzwierciedlają stanowisko Unii Europejskiej ani Fundacji Rozwoju Systemu Edukacji. Ani Unia Europejska, ani instytucja przyznająca grant nie ponoszą za nie odpowiedzialności.</a:t>
            </a:r>
          </a:p>
        </p:txBody>
      </p:sp>
      <p:sp>
        <p:nvSpPr>
          <p:cNvPr id="4" name="TextBox 3">
            <a:extLst>
              <a:ext uri="{FF2B5EF4-FFF2-40B4-BE49-F238E27FC236}">
                <a16:creationId xmlns:a16="http://schemas.microsoft.com/office/drawing/2014/main" id="{83C85BF8-1DAC-393F-A30E-D6213CE9444E}"/>
              </a:ext>
            </a:extLst>
          </p:cNvPr>
          <p:cNvSpPr txBox="1"/>
          <p:nvPr userDrawn="1"/>
        </p:nvSpPr>
        <p:spPr>
          <a:xfrm>
            <a:off x="2186220" y="10197640"/>
            <a:ext cx="4947825" cy="276999"/>
          </a:xfrm>
          <a:prstGeom prst="rect">
            <a:avLst/>
          </a:prstGeom>
          <a:noFill/>
        </p:spPr>
        <p:txBody>
          <a:bodyPr wrap="square">
            <a:spAutoFit/>
          </a:bodyPr>
          <a:lstStyle/>
          <a:p>
            <a:r>
              <a:rPr lang="pl-PL" sz="600" b="0" i="0" dirty="0">
                <a:solidFill>
                  <a:srgbClr val="0B3A5B"/>
                </a:solidFill>
                <a:effectLst/>
              </a:rPr>
              <a:t>Arkusze robocze © 2025 Project EARTH na licencji CC BY 4.0. Aby zapoznać się z treścią tej licencji, odwiedź stronę https://creativecommons.org/licenses/by/4.0/</a:t>
            </a:r>
          </a:p>
        </p:txBody>
      </p:sp>
      <p:sp>
        <p:nvSpPr>
          <p:cNvPr id="5" name="TextBox 4">
            <a:extLst>
              <a:ext uri="{FF2B5EF4-FFF2-40B4-BE49-F238E27FC236}">
                <a16:creationId xmlns:a16="http://schemas.microsoft.com/office/drawing/2014/main" id="{682B7D0C-5DBC-6EEC-5A7D-C3820BDF8249}"/>
              </a:ext>
            </a:extLst>
          </p:cNvPr>
          <p:cNvSpPr txBox="1"/>
          <p:nvPr userDrawn="1"/>
        </p:nvSpPr>
        <p:spPr>
          <a:xfrm>
            <a:off x="584664" y="9343671"/>
            <a:ext cx="6390345" cy="276999"/>
          </a:xfrm>
          <a:prstGeom prst="rect">
            <a:avLst/>
          </a:prstGeom>
          <a:noFill/>
        </p:spPr>
        <p:txBody>
          <a:bodyPr wrap="square">
            <a:spAutoFit/>
          </a:bodyPr>
          <a:lstStyle>
            <a:defPPr>
              <a:defRPr lang="en-US"/>
            </a:defPPr>
            <a:lvl1pPr algn="just">
              <a:defRPr sz="600" b="0" i="0" u="none" strike="noStrike">
                <a:solidFill>
                  <a:srgbClr val="0B3A5B"/>
                </a:solidFill>
                <a:effectLst/>
                <a:latin typeface="Calibri" panose="020F0502020204030204" pitchFamily="34" charset="0"/>
                <a:cs typeface="Calibri" panose="020F0502020204030204" pitchFamily="34" charset="0"/>
              </a:defRPr>
            </a:lvl1pPr>
          </a:lstStyle>
          <a:p>
            <a:pPr lvl="0"/>
            <a:r>
              <a:rPr lang="pl-PL" i="1" dirty="0">
                <a:solidFill>
                  <a:schemeClr val="tx1"/>
                </a:solidFill>
              </a:rPr>
              <a:t>Niniejszy otwarty zasób edukacyjny dotyczący uczenia się opartego na problemie, stanowiący część projektu partnerstwa współpracy Erasmus+ „Etyczny i odpowiedzialny transport i obsługa”, został opracowany i zrealizowany przez </a:t>
            </a:r>
            <a:r>
              <a:rPr lang="pl-PL" i="1" dirty="0" err="1">
                <a:solidFill>
                  <a:schemeClr val="tx1"/>
                </a:solidFill>
              </a:rPr>
              <a:t>Maynarę</a:t>
            </a:r>
            <a:r>
              <a:rPr lang="pl-PL" i="1" dirty="0">
                <a:solidFill>
                  <a:schemeClr val="tx1"/>
                </a:solidFill>
              </a:rPr>
              <a:t> </a:t>
            </a:r>
            <a:r>
              <a:rPr lang="pl-PL" i="1" dirty="0" err="1">
                <a:solidFill>
                  <a:schemeClr val="tx1"/>
                </a:solidFill>
              </a:rPr>
              <a:t>Furquim</a:t>
            </a:r>
            <a:r>
              <a:rPr lang="pl-PL" i="1" dirty="0">
                <a:solidFill>
                  <a:schemeClr val="tx1"/>
                </a:solidFill>
              </a:rPr>
              <a:t> oraz Paulę </a:t>
            </a:r>
            <a:r>
              <a:rPr lang="pl-PL" i="1" dirty="0" err="1">
                <a:solidFill>
                  <a:schemeClr val="tx1"/>
                </a:solidFill>
              </a:rPr>
              <a:t>Schüppenhauer</a:t>
            </a:r>
            <a:r>
              <a:rPr lang="pl-PL" i="1" dirty="0">
                <a:solidFill>
                  <a:schemeClr val="tx1"/>
                </a:solidFill>
              </a:rPr>
              <a:t> z Uniwersytetu Nauk Stosowanych FH </a:t>
            </a:r>
            <a:r>
              <a:rPr lang="pl-PL" i="1" dirty="0" err="1">
                <a:solidFill>
                  <a:schemeClr val="tx1"/>
                </a:solidFill>
              </a:rPr>
              <a:t>Münster</a:t>
            </a:r>
            <a:r>
              <a:rPr lang="pl-PL" i="1" dirty="0">
                <a:solidFill>
                  <a:schemeClr val="tx1"/>
                </a:solidFill>
              </a:rPr>
              <a:t> we współpracy z partnerstwem projektu EARTH.</a:t>
            </a:r>
          </a:p>
        </p:txBody>
      </p:sp>
    </p:spTree>
    <p:extLst>
      <p:ext uri="{BB962C8B-B14F-4D97-AF65-F5344CB8AC3E}">
        <p14:creationId xmlns:p14="http://schemas.microsoft.com/office/powerpoint/2010/main" val="238754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id="{1505DF62-3F5D-08D0-2B9C-F189B1FE8367}"/>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9" name="Text Placeholder 32">
            <a:extLst>
              <a:ext uri="{FF2B5EF4-FFF2-40B4-BE49-F238E27FC236}">
                <a16:creationId xmlns:a16="http://schemas.microsoft.com/office/drawing/2014/main"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2" name="Slide Number Placeholder 5">
            <a:extLst>
              <a:ext uri="{FF2B5EF4-FFF2-40B4-BE49-F238E27FC236}">
                <a16:creationId xmlns:a16="http://schemas.microsoft.com/office/drawing/2014/main"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8318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 name="TextBox 4">
            <a:extLst>
              <a:ext uri="{FF2B5EF4-FFF2-40B4-BE49-F238E27FC236}">
                <a16:creationId xmlns:a16="http://schemas.microsoft.com/office/drawing/2014/main" id="{98CBF5BF-1B75-31E6-EBCB-93B45942D0FA}"/>
              </a:ext>
            </a:extLst>
          </p:cNvPr>
          <p:cNvSpPr txBox="1"/>
          <p:nvPr userDrawn="1"/>
        </p:nvSpPr>
        <p:spPr>
          <a:xfrm>
            <a:off x="3741732" y="8340927"/>
            <a:ext cx="3158421" cy="323165"/>
          </a:xfrm>
          <a:prstGeom prst="rect">
            <a:avLst/>
          </a:prstGeom>
          <a:noFill/>
        </p:spPr>
        <p:txBody>
          <a:bodyPr wrap="square">
            <a:spAutoFit/>
          </a:bodyPr>
          <a:lstStyle/>
          <a:p>
            <a:pPr algn="just"/>
            <a:r>
              <a:rPr lang="pl-PL" sz="500" b="0" i="0" u="none" strike="noStrike" dirty="0">
                <a:solidFill>
                  <a:srgbClr val="0B3A5B"/>
                </a:solidFill>
                <a:effectLst/>
                <a:latin typeface="Calibri" panose="020F0502020204030204" pitchFamily="34" charset="0"/>
                <a:cs typeface="Calibri" panose="020F0502020204030204" pitchFamily="34" charset="0"/>
              </a:rPr>
              <a:t>Współfinansowane przez Unię Europejską. Wyrażone poglądy i opinie są wyłącznie poglądami i opiniami autora lub autorów i niekoniecznie odzwierciedlają stanowisko Unii Europejskiej ani Fundacji Rozwoju Systemu Edukacji. Ani Unia Europejska, ani instytucja przyznająca grant nie ponoszą za nie odpowiedzialności.</a:t>
            </a:r>
          </a:p>
        </p:txBody>
      </p:sp>
      <p:pic>
        <p:nvPicPr>
          <p:cNvPr id="6" name="Picture 5">
            <a:extLst>
              <a:ext uri="{FF2B5EF4-FFF2-40B4-BE49-F238E27FC236}">
                <a16:creationId xmlns:a16="http://schemas.microsoft.com/office/drawing/2014/main" id="{9FCF8483-4504-BD30-5D32-A50857385624}"/>
              </a:ext>
            </a:extLst>
          </p:cNvPr>
          <p:cNvPicPr>
            <a:picLocks noChangeAspect="1"/>
          </p:cNvPicPr>
          <p:nvPr userDrawn="1"/>
        </p:nvPicPr>
        <p:blipFill>
          <a:blip r:embed="rId2"/>
          <a:stretch>
            <a:fillRect/>
          </a:stretch>
        </p:blipFill>
        <p:spPr>
          <a:xfrm>
            <a:off x="2118189" y="8345975"/>
            <a:ext cx="1529269" cy="340525"/>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2" name="Slide Number Placeholder 5">
            <a:extLst>
              <a:ext uri="{FF2B5EF4-FFF2-40B4-BE49-F238E27FC236}">
                <a16:creationId xmlns:a16="http://schemas.microsoft.com/office/drawing/2014/main"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4" name="Group 3">
            <a:extLst>
              <a:ext uri="{FF2B5EF4-FFF2-40B4-BE49-F238E27FC236}">
                <a16:creationId xmlns:a16="http://schemas.microsoft.com/office/drawing/2014/main"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id="{778A077B-4881-A57D-9073-E682AFA09D87}"/>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E53512D3-A55E-9C21-D222-057D5123D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02521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QUOTE HERE</a:t>
            </a:r>
          </a:p>
          <a:p>
            <a:pPr lvl="0"/>
            <a:endParaRPr lang="en-US"/>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a:t>
            </a:r>
          </a:p>
          <a:p>
            <a:pPr lvl="0"/>
            <a:endParaRPr lang="en-US"/>
          </a:p>
        </p:txBody>
      </p:sp>
    </p:spTree>
    <p:extLst>
      <p:ext uri="{BB962C8B-B14F-4D97-AF65-F5344CB8AC3E}">
        <p14:creationId xmlns:p14="http://schemas.microsoft.com/office/powerpoint/2010/main" val="25872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5" name="Group 4">
            <a:extLst>
              <a:ext uri="{FF2B5EF4-FFF2-40B4-BE49-F238E27FC236}">
                <a16:creationId xmlns:a16="http://schemas.microsoft.com/office/drawing/2014/main"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id="{8AE3B505-2651-304F-6220-148B54B0795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id="{669B8E3E-5DC2-7A7D-F565-81265CB5E1C7}"/>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86" r:id="rId7"/>
    <p:sldLayoutId id="2147483758" r:id="rId8"/>
    <p:sldLayoutId id="2147483787" r:id="rId9"/>
    <p:sldLayoutId id="2147483802" r:id="rId10"/>
    <p:sldLayoutId id="2147483804" r:id="rId11"/>
    <p:sldLayoutId id="2147483806" r:id="rId12"/>
    <p:sldLayoutId id="2147483807" r:id="rId13"/>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help.miro.com/hc/en-us"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miro.com/templates/mind-map-basic/" TargetMode="External"/><Relationship Id="rId2" Type="http://schemas.openxmlformats.org/officeDocument/2006/relationships/hyperlink" Target="https://miro.com/templates/brainwriting/" TargetMode="Externa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miro.com/templates/brainwriting/" TargetMode="External"/><Relationship Id="rId2" Type="http://schemas.openxmlformats.org/officeDocument/2006/relationships/hyperlink" Target="https://miro.com/templates/how-now-wow-matrix/" TargetMode="Externa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mindmeister.com/" TargetMode="Externa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support.mindmeister.com/hc/en-us" TargetMode="Externa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wifa.uni-leipzig.de/fileadmin/Fakult&#228;t_Wifa/Sept_Center/Dateien/Publications/iN4iN_Fuzzy_Front_End_Innovation_Englishbook_download_Dornberger_Suvelza.pdf"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www.nngroup.com/articles/service-blueprints-defini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ural.co/templates/service-blueprint"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miro.com/templates/service-blueprint-templat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cribd.com/document/191700424/A-Business-is-a-Value-Delivery-Syste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le-shift.co/wp-content/tools/Le%20Shift%20-%20value%20proposition%20template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canva.com/help/" TargetMode="External"/><Relationship Id="rId7" Type="http://schemas.openxmlformats.org/officeDocument/2006/relationships/image" Target="../media/image31.png"/><Relationship Id="rId2" Type="http://schemas.openxmlformats.org/officeDocument/2006/relationships/hyperlink" Target="http://www.canva.com/" TargetMode="Externa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miro.com/templates/moscow-matrix/"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nva.com/prototypes/templates/"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help.milanote.com/en/" TargetMode="External"/><Relationship Id="rId7" Type="http://schemas.openxmlformats.org/officeDocument/2006/relationships/image" Target="../media/image38.png"/><Relationship Id="rId2" Type="http://schemas.openxmlformats.org/officeDocument/2006/relationships/hyperlink" Target="http://www.milanote.com/" TargetMode="External"/><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qualtrics.com/" TargetMode="External"/><Relationship Id="rId2" Type="http://schemas.openxmlformats.org/officeDocument/2006/relationships/hyperlink" Target="https://docs.google.com/forms/u/0/" TargetMode="External"/><Relationship Id="rId1" Type="http://schemas.openxmlformats.org/officeDocument/2006/relationships/slideLayout" Target="../slideLayouts/slideLayout13.xml"/><Relationship Id="rId4" Type="http://schemas.openxmlformats.org/officeDocument/2006/relationships/hyperlink" Target="http://www.forms.office.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docs.google.com/forms" TargetMode="Externa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support.google.com/a/users/answer/9991170?hl=en"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innovating4earth.eu/starter-kit-and-good-practice-compendium/" TargetMode="External"/><Relationship Id="rId2" Type="http://schemas.openxmlformats.org/officeDocument/2006/relationships/hyperlink" Target="https://sdgs.un.org/"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hyperlink" Target="http://www.trello.com/" TargetMode="External"/><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hyperlink" Target="https://trello.com/en/guide" TargetMode="External"/><Relationship Id="rId2"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innovating4earth.eu/starter-kit-and-good-practice-compendium/"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hdm-stuttgart.de/wib/projekte/forschung/cinema_toolset/4_example/downloads/A4_Context_Canvas.pdf" TargetMode="External"/><Relationship Id="rId2" Type="http://schemas.openxmlformats.org/officeDocument/2006/relationships/hyperlink" Target="https://www.youtube.com/watch?v=SAAVuSdSZ3A&amp;t=7s" TargetMode="Externa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bVN6EYql6k"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miro.com/templates/jobs-to-be-don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www.miro.com/" TargetMode="Externa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Placeholder 73">
            <a:extLst>
              <a:ext uri="{FF2B5EF4-FFF2-40B4-BE49-F238E27FC236}">
                <a16:creationId xmlns:a16="http://schemas.microsoft.com/office/drawing/2014/main" id="{D8F45730-4E6F-D0B8-7E92-A2AFD79D9ABA}"/>
              </a:ext>
            </a:extLst>
          </p:cNvPr>
          <p:cNvPicPr>
            <a:picLocks noGrp="1" noChangeAspect="1"/>
          </p:cNvPicPr>
          <p:nvPr>
            <p:ph type="pic" sz="quarter" idx="20"/>
          </p:nvPr>
        </p:nvPicPr>
        <p:blipFill rotWithShape="1">
          <a:blip r:embed="rId2">
            <a:extLst>
              <a:ext uri="{28A0092B-C50C-407E-A947-70E740481C1C}">
                <a14:useLocalDpi xmlns:a14="http://schemas.microsoft.com/office/drawing/2010/main" val="0"/>
              </a:ext>
            </a:extLst>
          </a:blip>
          <a:srcRect l="4853" t="19940" r="32422" b="371"/>
          <a:stretch/>
        </p:blipFill>
        <p:spPr>
          <a:xfrm>
            <a:off x="-21689" y="2140428"/>
            <a:ext cx="7581364" cy="6421117"/>
          </a:xfrm>
        </p:spPr>
      </p:pic>
      <p:sp>
        <p:nvSpPr>
          <p:cNvPr id="20" name="Freeform 19">
            <a:extLst>
              <a:ext uri="{FF2B5EF4-FFF2-40B4-BE49-F238E27FC236}">
                <a16:creationId xmlns:a16="http://schemas.microsoft.com/office/drawing/2014/main" id="{C1BCB7CF-0C4D-A4FD-74C0-AE9B70C1DFAD}"/>
              </a:ext>
            </a:extLst>
          </p:cNvPr>
          <p:cNvSpPr/>
          <p:nvPr/>
        </p:nvSpPr>
        <p:spPr>
          <a:xfrm rot="11124034">
            <a:off x="-3963666" y="1438298"/>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846BF9A-F1E8-40C2-33C5-BBB9DEB0BA27}"/>
              </a:ext>
            </a:extLst>
          </p:cNvPr>
          <p:cNvSpPr/>
          <p:nvPr/>
        </p:nvSpPr>
        <p:spPr>
          <a:xfrm>
            <a:off x="5768530" y="776753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id="{A3B76104-2175-F77B-46C1-46E06BCE9041}"/>
              </a:ext>
            </a:extLst>
          </p:cNvPr>
          <p:cNvSpPr/>
          <p:nvPr/>
        </p:nvSpPr>
        <p:spPr>
          <a:xfrm>
            <a:off x="995162" y="7134869"/>
            <a:ext cx="3701491"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4" name="TextBox 75">
            <a:extLst>
              <a:ext uri="{FF2B5EF4-FFF2-40B4-BE49-F238E27FC236}">
                <a16:creationId xmlns:a16="http://schemas.microsoft.com/office/drawing/2014/main" id="{4C701DF7-13EB-CE04-EA6D-D6075B69D354}"/>
              </a:ext>
            </a:extLst>
          </p:cNvPr>
          <p:cNvSpPr txBox="1"/>
          <p:nvPr/>
        </p:nvSpPr>
        <p:spPr>
          <a:xfrm>
            <a:off x="946477" y="7179739"/>
            <a:ext cx="3798860" cy="584775"/>
          </a:xfrm>
          <a:prstGeom prst="rect">
            <a:avLst/>
          </a:prstGeom>
          <a:noFill/>
        </p:spPr>
        <p:txBody>
          <a:bodyPr wrap="none" rtlCol="0">
            <a:spAutoFit/>
          </a:bodyPr>
          <a:lstStyle/>
          <a:p>
            <a:r>
              <a:rPr lang="pl" sz="3200" b="1" spc="324" dirty="0">
                <a:solidFill>
                  <a:schemeClr val="bg1"/>
                </a:solidFill>
                <a:latin typeface="Calibri" panose="020F0502020204030204" pitchFamily="34" charset="0"/>
                <a:cs typeface="Calibri" panose="020F0502020204030204" pitchFamily="34" charset="0"/>
              </a:rPr>
              <a:t>ARKUSZ ĆWICZEŃ</a:t>
            </a:r>
          </a:p>
        </p:txBody>
      </p:sp>
      <p:sp>
        <p:nvSpPr>
          <p:cNvPr id="2" name="Rectangle 1">
            <a:extLst>
              <a:ext uri="{FF2B5EF4-FFF2-40B4-BE49-F238E27FC236}">
                <a16:creationId xmlns:a16="http://schemas.microsoft.com/office/drawing/2014/main" id="{DD9517F8-1EF9-9A71-D982-8E5807495ACE}"/>
              </a:ext>
            </a:extLst>
          </p:cNvPr>
          <p:cNvSpPr/>
          <p:nvPr/>
        </p:nvSpPr>
        <p:spPr>
          <a:xfrm>
            <a:off x="995163" y="7976524"/>
            <a:ext cx="327694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75">
            <a:extLst>
              <a:ext uri="{FF2B5EF4-FFF2-40B4-BE49-F238E27FC236}">
                <a16:creationId xmlns:a16="http://schemas.microsoft.com/office/drawing/2014/main" id="{305787AE-B110-BD07-B5CF-61840A6B3015}"/>
              </a:ext>
            </a:extLst>
          </p:cNvPr>
          <p:cNvSpPr txBox="1"/>
          <p:nvPr/>
        </p:nvSpPr>
        <p:spPr>
          <a:xfrm>
            <a:off x="1222672" y="8002672"/>
            <a:ext cx="2116990" cy="584775"/>
          </a:xfrm>
          <a:prstGeom prst="rect">
            <a:avLst/>
          </a:prstGeom>
          <a:noFill/>
        </p:spPr>
        <p:txBody>
          <a:bodyPr wrap="none" rtlCol="0">
            <a:spAutoFit/>
          </a:bodyPr>
          <a:lstStyle/>
          <a:p>
            <a:r>
              <a:rPr lang="pl" sz="3200" b="1" spc="324" dirty="0">
                <a:solidFill>
                  <a:schemeClr val="bg1"/>
                </a:solidFill>
                <a:latin typeface="Calibri" panose="020F0502020204030204" pitchFamily="34" charset="0"/>
                <a:cs typeface="Calibri" panose="020F0502020204030204" pitchFamily="34" charset="0"/>
              </a:rPr>
              <a:t>MODUŁ 3</a:t>
            </a:r>
          </a:p>
        </p:txBody>
      </p:sp>
      <p:sp>
        <p:nvSpPr>
          <p:cNvPr id="5" name="Text Placeholder 2">
            <a:extLst>
              <a:ext uri="{FF2B5EF4-FFF2-40B4-BE49-F238E27FC236}">
                <a16:creationId xmlns:a16="http://schemas.microsoft.com/office/drawing/2014/main" id="{4C4D8991-49CC-D78A-8B52-D8A514EF4EDE}"/>
              </a:ext>
            </a:extLst>
          </p:cNvPr>
          <p:cNvSpPr txBox="1">
            <a:spLocks/>
          </p:cNvSpPr>
          <p:nvPr/>
        </p:nvSpPr>
        <p:spPr>
          <a:xfrm rot="16200000">
            <a:off x="4799174" y="6892936"/>
            <a:ext cx="3842030" cy="536162"/>
          </a:xfrm>
          <a:prstGeom prst="rect">
            <a:avLst/>
          </a:prstGeom>
          <a:gradFill>
            <a:gsLst>
              <a:gs pos="0">
                <a:srgbClr val="8551A1"/>
              </a:gs>
              <a:gs pos="35350">
                <a:srgbClr val="6363AC"/>
              </a:gs>
              <a:gs pos="100000">
                <a:srgbClr val="26C4F4"/>
              </a:gs>
            </a:gsLst>
            <a:lin ang="0" scaled="0"/>
          </a:gradFill>
        </p:spPr>
        <p:txBody>
          <a:bodyPr lIns="91440" tIns="45720" rIns="91440" bIns="4572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l" sz="2400">
                <a:latin typeface="Calibri"/>
                <a:ea typeface="Open Sans"/>
                <a:cs typeface="Calibri"/>
              </a:rPr>
              <a:t>www.innovating4earth.eu</a:t>
            </a:r>
            <a:r>
              <a:rPr lang="pl" sz="2400" b="1">
                <a:latin typeface="Calibri"/>
                <a:ea typeface="Open Sans"/>
                <a:cs typeface="Calibri"/>
              </a:rPr>
              <a:t>​</a:t>
            </a:r>
            <a:r>
              <a:rPr lang="pl" sz="2400">
                <a:latin typeface="Calibri"/>
                <a:ea typeface="Open Sans"/>
                <a:cs typeface="Calibri"/>
              </a:rPr>
              <a:t>​</a:t>
            </a:r>
          </a:p>
        </p:txBody>
      </p:sp>
    </p:spTree>
    <p:extLst>
      <p:ext uri="{BB962C8B-B14F-4D97-AF65-F5344CB8AC3E}">
        <p14:creationId xmlns:p14="http://schemas.microsoft.com/office/powerpoint/2010/main" val="170186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F0EC-18C5-A103-E912-62634660BA7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9565D1-2269-F143-FAF4-54FB1CCCD0FA}"/>
              </a:ext>
            </a:extLst>
          </p:cNvPr>
          <p:cNvSpPr>
            <a:spLocks noGrp="1"/>
          </p:cNvSpPr>
          <p:nvPr>
            <p:ph type="sldNum" sz="quarter" idx="4"/>
          </p:nvPr>
        </p:nvSpPr>
        <p:spPr/>
        <p:txBody>
          <a:bodyPr/>
          <a:lstStyle/>
          <a:p>
            <a:fld id="{9C527BFA-2C0E-4CEC-B6A5-913A56FEF4B4}" type="slidenum">
              <a:rPr lang="fr-CA" smtClean="0"/>
              <a:pPr/>
              <a:t>10</a:t>
            </a:fld>
            <a:endParaRPr lang="fr-CA"/>
          </a:p>
        </p:txBody>
      </p:sp>
      <p:sp>
        <p:nvSpPr>
          <p:cNvPr id="7" name="Freeform 1">
            <a:extLst>
              <a:ext uri="{FF2B5EF4-FFF2-40B4-BE49-F238E27FC236}">
                <a16:creationId xmlns:a16="http://schemas.microsoft.com/office/drawing/2014/main" id="{5214537D-5392-CE2E-1E68-8D4B1A288B9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CC9ED4D0-FCCD-B5D6-17C9-2991E0AA90CB}"/>
              </a:ext>
            </a:extLst>
          </p:cNvPr>
          <p:cNvSpPr txBox="1">
            <a:spLocks/>
          </p:cNvSpPr>
          <p:nvPr/>
        </p:nvSpPr>
        <p:spPr>
          <a:xfrm>
            <a:off x="658780" y="1425816"/>
            <a:ext cx="6076734" cy="874797"/>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l" sz="1600" b="1">
                <a:solidFill>
                  <a:srgbClr val="8652A1"/>
                </a:solidFill>
              </a:rPr>
              <a:t>Instrukcja: Jak używać Miro</a:t>
            </a:r>
          </a:p>
          <a:p>
            <a:endParaRPr lang="en-GB" sz="1800" b="1"/>
          </a:p>
          <a:p>
            <a:r>
              <a:rPr lang="pl"/>
              <a:t>7. Na pasku bocznym po lewej stronie znajdują się narzędzia do edycji i tworzenia tablicy.</a:t>
            </a:r>
          </a:p>
          <a:p>
            <a:endParaRPr lang="en-GB"/>
          </a:p>
          <a:p>
            <a:endParaRPr lang="en-GB"/>
          </a:p>
          <a:p>
            <a:r>
              <a:rPr lang="pl"/>
              <a:t>                 </a:t>
            </a:r>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pPr marL="228600" indent="-228600">
              <a:buAutoNum type="arabicPeriod"/>
            </a:pPr>
            <a:endParaRPr lang="en-GB"/>
          </a:p>
          <a:p>
            <a:endParaRPr lang="en-GB"/>
          </a:p>
          <a:p>
            <a:endParaRPr lang="en-GB"/>
          </a:p>
        </p:txBody>
      </p:sp>
      <p:sp>
        <p:nvSpPr>
          <p:cNvPr id="11" name="Text Placeholder 6">
            <a:extLst>
              <a:ext uri="{FF2B5EF4-FFF2-40B4-BE49-F238E27FC236}">
                <a16:creationId xmlns:a16="http://schemas.microsoft.com/office/drawing/2014/main" id="{5BC4BDDE-6D2F-D287-4C8A-1C5746A35881}"/>
              </a:ext>
            </a:extLst>
          </p:cNvPr>
          <p:cNvSpPr>
            <a:spLocks noGrp="1"/>
          </p:cNvSpPr>
          <p:nvPr>
            <p:ph type="body" sz="quarter" idx="61"/>
          </p:nvPr>
        </p:nvSpPr>
        <p:spPr>
          <a:xfrm>
            <a:off x="-9335" y="304800"/>
            <a:ext cx="5775135" cy="926158"/>
          </a:xfrm>
        </p:spPr>
        <p:txBody>
          <a:bodyPr/>
          <a:lstStyle/>
          <a:p>
            <a:r>
              <a:rPr lang="pl"/>
              <a:t>ETAP 1 – IDENTYFIKACJA MOŻLIWOŚCI</a:t>
            </a:r>
          </a:p>
        </p:txBody>
      </p:sp>
      <p:pic>
        <p:nvPicPr>
          <p:cNvPr id="3" name="Grafik 2">
            <a:extLst>
              <a:ext uri="{FF2B5EF4-FFF2-40B4-BE49-F238E27FC236}">
                <a16:creationId xmlns:a16="http://schemas.microsoft.com/office/drawing/2014/main" id="{D0B1B7C4-5C22-9738-470B-8642BF60A590}"/>
              </a:ext>
            </a:extLst>
          </p:cNvPr>
          <p:cNvPicPr>
            <a:picLocks noChangeAspect="1"/>
          </p:cNvPicPr>
          <p:nvPr/>
        </p:nvPicPr>
        <p:blipFill>
          <a:blip r:embed="rId2"/>
          <a:stretch>
            <a:fillRect/>
          </a:stretch>
        </p:blipFill>
        <p:spPr>
          <a:xfrm>
            <a:off x="658780" y="2300612"/>
            <a:ext cx="678953" cy="5154199"/>
          </a:xfrm>
          <a:prstGeom prst="rect">
            <a:avLst/>
          </a:prstGeom>
        </p:spPr>
      </p:pic>
      <p:sp>
        <p:nvSpPr>
          <p:cNvPr id="9" name="Textfeld 8">
            <a:extLst>
              <a:ext uri="{FF2B5EF4-FFF2-40B4-BE49-F238E27FC236}">
                <a16:creationId xmlns:a16="http://schemas.microsoft.com/office/drawing/2014/main" id="{51AD4B80-2DE7-4138-8836-8867AAD9328A}"/>
              </a:ext>
            </a:extLst>
          </p:cNvPr>
          <p:cNvSpPr txBox="1"/>
          <p:nvPr/>
        </p:nvSpPr>
        <p:spPr>
          <a:xfrm>
            <a:off x="1337733" y="2300613"/>
            <a:ext cx="6065777" cy="5109091"/>
          </a:xfrm>
          <a:prstGeom prst="rect">
            <a:avLst/>
          </a:prstGeom>
          <a:noFill/>
        </p:spPr>
        <p:txBody>
          <a:bodyPr wrap="square" rtlCol="0">
            <a:spAutoFit/>
          </a:bodyPr>
          <a:lstStyle/>
          <a:p>
            <a:endParaRPr lang="en-GB" sz="1100" dirty="0"/>
          </a:p>
          <a:p>
            <a:r>
              <a:rPr lang="pl" sz="1100" dirty="0"/>
              <a:t>Po wybraniu tej strzałki możesz użyć myszki, aby przejść do preferowanej pozycji na planszy.</a:t>
            </a:r>
          </a:p>
          <a:p>
            <a:endParaRPr lang="pl-PL" sz="1100" dirty="0"/>
          </a:p>
          <a:p>
            <a:endParaRPr lang="pl-PL" sz="1100" dirty="0"/>
          </a:p>
          <a:p>
            <a:r>
              <a:rPr lang="pl" sz="1100" dirty="0"/>
              <a:t>To narzędzie umożliwia przeglądanie szablonów.</a:t>
            </a:r>
          </a:p>
          <a:p>
            <a:endParaRPr lang="en-GB" sz="1100" dirty="0"/>
          </a:p>
          <a:p>
            <a:r>
              <a:rPr lang="pl" sz="1100" dirty="0"/>
              <a:t>Dzięki temu możesz przeciągać i upuszczać na tablicę karteczki samoprzylepne w wielu kolorach, na których możesz pisać tekst lub umieszczać obrazek. W sekcji „View templates” możesz wyświetlić sugerowane kombinacje karteczek samoprzylepnych.</a:t>
            </a:r>
            <a:endParaRPr lang="en-GB" sz="1100" dirty="0"/>
          </a:p>
          <a:p>
            <a:endParaRPr lang="pl" sz="1100" dirty="0"/>
          </a:p>
          <a:p>
            <a:r>
              <a:rPr lang="pl" sz="1100" dirty="0"/>
              <a:t>Daje możliwość dodania pola tekstowego do tablicy.</a:t>
            </a:r>
          </a:p>
          <a:p>
            <a:endParaRPr lang="en-GB" sz="1100" dirty="0"/>
          </a:p>
          <a:p>
            <a:endParaRPr lang="pl" sz="1100" dirty="0"/>
          </a:p>
          <a:p>
            <a:r>
              <a:rPr lang="pl" sz="1100" dirty="0"/>
              <a:t>To narzędzie umożliwia dodawanie do tablicy kształtów, takich jak okręgi lub strzałki, w celu lepszej wizualizacji.</a:t>
            </a:r>
          </a:p>
          <a:p>
            <a:endParaRPr lang="en-GB" sz="1100" dirty="0"/>
          </a:p>
          <a:p>
            <a:r>
              <a:rPr lang="pl" sz="1100" dirty="0"/>
              <a:t>Za pomocą narzędzia Obraz odręczny możesz rysować na tablicy przy użyciu różnych rodzajów ołówka.</a:t>
            </a:r>
          </a:p>
          <a:p>
            <a:endParaRPr lang="en-GB" sz="1100" dirty="0"/>
          </a:p>
          <a:p>
            <a:endParaRPr lang="en-GB" sz="1100" dirty="0"/>
          </a:p>
          <a:p>
            <a:r>
              <a:rPr lang="pl" sz="1100" dirty="0"/>
              <a:t>To narzędzie pomoże Ci określić rozmiar Twojej tablicy.</a:t>
            </a:r>
          </a:p>
          <a:p>
            <a:endParaRPr lang="en-GB" sz="1100" dirty="0"/>
          </a:p>
          <a:p>
            <a:endParaRPr lang="en-GB" sz="1100" dirty="0"/>
          </a:p>
          <a:p>
            <a:r>
              <a:rPr lang="pl" sz="1100" dirty="0"/>
              <a:t>Dodatkowe narzędzia można znaleźć tutaj – obejmują one osadzane tabele, mapy myśli i ankiety.</a:t>
            </a:r>
          </a:p>
          <a:p>
            <a:endParaRPr lang="en-GB" sz="1100" dirty="0"/>
          </a:p>
          <a:p>
            <a:endParaRPr lang="en-GB" sz="1100" dirty="0"/>
          </a:p>
          <a:p>
            <a:endParaRPr lang="en-GB" sz="1100" dirty="0"/>
          </a:p>
          <a:p>
            <a:endParaRPr lang="en-GB" sz="1100" dirty="0"/>
          </a:p>
          <a:p>
            <a:r>
              <a:rPr lang="pl" sz="1100" dirty="0"/>
              <a:t>Za pomocą tych strzałek możesz cofnąć lub ponowić czynność.</a:t>
            </a:r>
          </a:p>
          <a:p>
            <a:endParaRPr lang="en-GB" dirty="0"/>
          </a:p>
        </p:txBody>
      </p:sp>
      <p:sp>
        <p:nvSpPr>
          <p:cNvPr id="13" name="Text Placeholder 5">
            <a:extLst>
              <a:ext uri="{FF2B5EF4-FFF2-40B4-BE49-F238E27FC236}">
                <a16:creationId xmlns:a16="http://schemas.microsoft.com/office/drawing/2014/main" id="{E6F2314C-F6EB-4019-9D3B-BCF9040BC332}"/>
              </a:ext>
            </a:extLst>
          </p:cNvPr>
          <p:cNvSpPr txBox="1">
            <a:spLocks/>
          </p:cNvSpPr>
          <p:nvPr/>
        </p:nvSpPr>
        <p:spPr>
          <a:xfrm>
            <a:off x="658780" y="7443848"/>
            <a:ext cx="6076734" cy="2394419"/>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endParaRPr lang="de-DE" sz="1600" b="1" dirty="0"/>
          </a:p>
          <a:p>
            <a:r>
              <a:rPr lang="pl" sz="1600" b="1" dirty="0">
                <a:solidFill>
                  <a:srgbClr val="8652A1"/>
                </a:solidFill>
              </a:rPr>
              <a:t>W skrócie…</a:t>
            </a:r>
          </a:p>
          <a:p>
            <a:endParaRPr lang="en-GB" dirty="0"/>
          </a:p>
          <a:p>
            <a:pPr algn="just"/>
            <a:r>
              <a:rPr lang="pl" dirty="0"/>
              <a:t>Miro to doskonałe narzędzie do współpracy, szczególnie na wczesnych etapach procesu innowacji, takich jak identyfikacja możliwości. Funkcja </a:t>
            </a:r>
            <a:r>
              <a:rPr lang="pl" b="1" dirty="0"/>
              <a:t>współpracy w czasie rzeczywistym </a:t>
            </a:r>
            <a:r>
              <a:rPr lang="pl" dirty="0"/>
              <a:t>pozwala zespołom na płynne burzę mózgów, niezależnie od lokalizacji. </a:t>
            </a:r>
            <a:r>
              <a:rPr lang="pl" b="1" dirty="0"/>
              <a:t>Nieograniczone płótno</a:t>
            </a:r>
            <a:r>
              <a:rPr lang="pl" dirty="0"/>
              <a:t> oferuje elastyczność wizualnego mapowania spostrzeżeń, trendów i problemów, wspierając kreatywność i ustrukturyzowane myślenie. Dzięki </a:t>
            </a:r>
            <a:r>
              <a:rPr lang="pl" b="1" dirty="0"/>
              <a:t>karteczkom samoprzylepnym, mapom myśli i narzędziom takim jak SWOT czy mapy empatii,</a:t>
            </a:r>
            <a:r>
              <a:rPr lang="pl" dirty="0"/>
              <a:t> zespoły mogą skutecznie rejestrować i organizować możliwości. Dodatkowo, </a:t>
            </a:r>
            <a:r>
              <a:rPr lang="pl" b="1" dirty="0"/>
              <a:t>integracja z narzędziami takimi jak Slack, Microsoft Teams i Jira </a:t>
            </a:r>
            <a:r>
              <a:rPr lang="pl" dirty="0"/>
              <a:t>zapewnia płynny przepływ spostrzeżeń na późniejszych etapach rozwoju, czyniąc Miro potężną platformą innowacji.</a:t>
            </a:r>
            <a:endParaRPr lang="en-GB" dirty="0"/>
          </a:p>
          <a:p>
            <a:endParaRPr lang="en-GB" dirty="0"/>
          </a:p>
          <a:p>
            <a:r>
              <a:rPr lang="pl" dirty="0">
                <a:solidFill>
                  <a:schemeClr val="tx1"/>
                </a:solidFill>
                <a:ea typeface="Calibri" panose="020F0502020204030204" pitchFamily="34" charset="0"/>
                <a:cs typeface="Times New Roman" panose="02020603050405020304" pitchFamily="18" charset="0"/>
              </a:rPr>
              <a:t>W przypadku dalszych pytań odwiedź stronę</a:t>
            </a:r>
            <a:r>
              <a:rPr lang="pl" dirty="0"/>
              <a:t> </a:t>
            </a:r>
            <a:r>
              <a:rPr lang="pl" b="1" dirty="0">
                <a:solidFill>
                  <a:srgbClr val="29C5F4"/>
                </a:solidFill>
                <a:hlinkClick r:id="rId3">
                  <a:extLst>
                    <a:ext uri="{A12FA001-AC4F-418D-AE19-62706E023703}">
                      <ahyp:hlinkClr xmlns:ahyp="http://schemas.microsoft.com/office/drawing/2018/hyperlinkcolor" val="tx"/>
                    </a:ext>
                  </a:extLst>
                </a:hlinkClick>
              </a:rPr>
              <a:t>Centrum pomocy Miro </a:t>
            </a:r>
            <a:r>
              <a:rPr lang="pl" dirty="0"/>
              <a:t>.</a:t>
            </a:r>
            <a:endParaRPr lang="de-DE" dirty="0"/>
          </a:p>
          <a:p>
            <a:endParaRPr lang="de-DE" dirty="0"/>
          </a:p>
          <a:p>
            <a:pPr marL="228600" indent="-228600">
              <a:buAutoNum type="arabicPeriod"/>
            </a:pPr>
            <a:endParaRPr lang="de-DE" dirty="0"/>
          </a:p>
          <a:p>
            <a:pPr marL="228600" indent="-228600">
              <a:buAutoNum type="arabicPeriod"/>
            </a:pPr>
            <a:endParaRPr lang="de-DE" dirty="0"/>
          </a:p>
          <a:p>
            <a:pPr marL="228600" indent="-228600">
              <a:buAutoNum type="arabicPeriod"/>
            </a:pPr>
            <a:endParaRPr lang="de-DE" dirty="0"/>
          </a:p>
          <a:p>
            <a:pPr marL="228600" indent="-228600">
              <a:buAutoNum type="arabicPeriod"/>
            </a:pPr>
            <a:endParaRPr lang="de-DE" dirty="0"/>
          </a:p>
          <a:p>
            <a:endParaRPr lang="de-DE" dirty="0"/>
          </a:p>
          <a:p>
            <a:endParaRPr lang="de-DE" dirty="0"/>
          </a:p>
        </p:txBody>
      </p:sp>
    </p:spTree>
    <p:extLst>
      <p:ext uri="{BB962C8B-B14F-4D97-AF65-F5344CB8AC3E}">
        <p14:creationId xmlns:p14="http://schemas.microsoft.com/office/powerpoint/2010/main" val="257321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pl" sz="8800"/>
              <a:t>TYDZIEŃ 9</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11</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59273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741470" y="1599144"/>
            <a:ext cx="6076734" cy="7789405"/>
          </a:xfrm>
        </p:spPr>
        <p:txBody>
          <a:bodyPr lIns="91440" tIns="45720" rIns="91440" bIns="45720" numCol="1" spcCol="288000" anchor="t">
            <a:noAutofit/>
          </a:bodyPr>
          <a:lstStyle/>
          <a:p>
            <a:r>
              <a:rPr lang="pl" sz="1600" b="1" dirty="0">
                <a:solidFill>
                  <a:srgbClr val="8652A1"/>
                </a:solidFill>
                <a:cs typeface="Times New Roman" panose="02020603050405020304" pitchFamily="18" charset="0"/>
              </a:rPr>
              <a:t>Krok 1: Metoda brainwritingu</a:t>
            </a:r>
            <a:endParaRPr lang="en-GB" dirty="0">
              <a:highlight>
                <a:srgbClr val="FFFF00"/>
              </a:highlight>
            </a:endParaRPr>
          </a:p>
          <a:p>
            <a:pPr>
              <a:spcBef>
                <a:spcPts val="195"/>
              </a:spcBef>
              <a:tabLst>
                <a:tab pos="450215" algn="l"/>
              </a:tabLst>
            </a:pPr>
            <a:endParaRPr lang="en-GB" dirty="0">
              <a:latin typeface="Calibri"/>
              <a:ea typeface="Open Sans"/>
              <a:cs typeface="Calibri"/>
            </a:endParaRPr>
          </a:p>
          <a:p>
            <a:pPr algn="just">
              <a:spcBef>
                <a:spcPts val="195"/>
              </a:spcBef>
              <a:tabLst>
                <a:tab pos="450215" algn="l"/>
              </a:tabLst>
            </a:pPr>
            <a:r>
              <a:rPr lang="pl" dirty="0">
                <a:solidFill>
                  <a:schemeClr val="tx1"/>
                </a:solidFill>
                <a:latin typeface="Calibri"/>
                <a:ea typeface="Open Sans"/>
                <a:cs typeface="Calibri"/>
              </a:rPr>
              <a:t>Burza mózgów metodą brainwritingu. Ta technika może złagodzić dwa największe problemy burzy mózgów – brak równowagi w rozmowie i efekt zakotwiczenia – zapewniając, że każdy wnosi swój wkład i eliminując faworyzowanie pierwszego pomysłu.</a:t>
            </a:r>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pPr>
              <a:spcBef>
                <a:spcPts val="195"/>
              </a:spcBef>
              <a:tabLst>
                <a:tab pos="450215" algn="l"/>
              </a:tabLst>
            </a:pPr>
            <a:endParaRPr lang="en-GB" dirty="0"/>
          </a:p>
          <a:p>
            <a:endParaRPr lang="en-GB" sz="400" dirty="0"/>
          </a:p>
          <a:p>
            <a:pPr algn="just"/>
            <a:r>
              <a:rPr lang="pl" b="1" dirty="0"/>
              <a:t>Runda 1 (10 minut): </a:t>
            </a:r>
            <a:r>
              <a:rPr lang="pl" dirty="0"/>
              <a:t>Każdy członek grupy zapisuje trzy pomysły związane z tematem burzy mózgów.</a:t>
            </a:r>
          </a:p>
          <a:p>
            <a:pPr algn="just"/>
            <a:r>
              <a:rPr lang="pl" b="1" dirty="0">
                <a:latin typeface="Calibri"/>
                <a:ea typeface="Open Sans"/>
                <a:cs typeface="Calibri"/>
              </a:rPr>
              <a:t>Rundy 2-3 (5 minut na rundę): </a:t>
            </a:r>
            <a:r>
              <a:rPr lang="pl" dirty="0">
                <a:latin typeface="Calibri"/>
                <a:ea typeface="Open Sans"/>
                <a:cs typeface="Calibri"/>
              </a:rPr>
              <a:t>(tyle rund, ile potrzeba, aby dostosować się do liczby uczniów w grupie.)</a:t>
            </a:r>
            <a:r>
              <a:rPr lang="pl" b="1" dirty="0">
                <a:latin typeface="Calibri"/>
                <a:ea typeface="Open Sans"/>
                <a:cs typeface="Calibri"/>
              </a:rPr>
              <a:t> </a:t>
            </a:r>
            <a:r>
              <a:rPr lang="pl" dirty="0">
                <a:latin typeface="Calibri"/>
                <a:ea typeface="Open Sans"/>
                <a:cs typeface="Calibri"/>
              </a:rPr>
              <a:t>Każda osoba przekazuje swoje pomysły innej osobie w grupie, która następnie rozwija je, dodając punkty w razie potrzeby. Następnie wszyscy ponownie przeglądają pomysły, aż wszyscy członkowie grupy dodadzą punkty do każdego z nich.</a:t>
            </a:r>
          </a:p>
          <a:p>
            <a:pPr algn="just">
              <a:spcBef>
                <a:spcPts val="195"/>
              </a:spcBef>
              <a:tabLst>
                <a:tab pos="450215" algn="l"/>
              </a:tabLst>
            </a:pPr>
            <a:r>
              <a:rPr lang="pl" b="1" dirty="0">
                <a:latin typeface="Calibri"/>
                <a:ea typeface="Open Sans"/>
                <a:cs typeface="Calibri"/>
              </a:rPr>
              <a:t>Runda 4 (10 minut): </a:t>
            </a:r>
            <a:r>
              <a:rPr lang="pl" dirty="0">
                <a:latin typeface="Calibri"/>
                <a:ea typeface="Open Sans"/>
                <a:cs typeface="Calibri"/>
              </a:rPr>
              <a:t>Gdy już wszyscy wypowiedzieli się na temat każdego z pomysłów, omówcie wszelkie niejasności i powiedzcie, co wam się podoba, a co nie w każdym pomyśle.</a:t>
            </a:r>
          </a:p>
          <a:p>
            <a:pPr>
              <a:spcBef>
                <a:spcPts val="195"/>
              </a:spcBef>
              <a:tabLst>
                <a:tab pos="450215" algn="l"/>
              </a:tabLst>
            </a:pPr>
            <a:endParaRPr lang="en-GB" dirty="0"/>
          </a:p>
          <a:p>
            <a:pPr>
              <a:spcBef>
                <a:spcPts val="195"/>
              </a:spcBef>
              <a:tabLst>
                <a:tab pos="450215" algn="l"/>
              </a:tabLst>
            </a:pPr>
            <a:endParaRPr lang="en-GB" dirty="0"/>
          </a:p>
          <a:p>
            <a:pPr algn="just"/>
            <a:r>
              <a:rPr lang="pl" dirty="0">
                <a:latin typeface="Calibri"/>
                <a:ea typeface="Open Sans"/>
                <a:cs typeface="Calibri"/>
              </a:rPr>
              <a:t>Możesz skorzystać </a:t>
            </a:r>
            <a:r>
              <a:rPr lang="pl"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ze szablonu Miro Brainwriting </a:t>
            </a:r>
            <a:r>
              <a:rPr lang="pl" dirty="0">
                <a:latin typeface="Calibri"/>
                <a:ea typeface="Open Sans"/>
                <a:cs typeface="Calibri"/>
              </a:rPr>
              <a:t>lub </a:t>
            </a:r>
            <a:r>
              <a:rPr lang="pl"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szablonu Miro Mindmap </a:t>
            </a:r>
            <a:r>
              <a:rPr lang="pl" dirty="0">
                <a:latin typeface="Calibri"/>
                <a:ea typeface="Open Sans"/>
                <a:cs typeface="Calibri"/>
              </a:rPr>
              <a:t>(kliknij „Use template” i zaloguj się, aby rozpocząć pracę) lub możesz wybrać inne odpowiednie narzędzie, takie jak Lucidspark, MindMeister, Bluescape lub MindMup , aby utworzyć strukturę brainwritingu.</a:t>
            </a:r>
          </a:p>
          <a:p>
            <a:pPr algn="just"/>
            <a:endParaRPr lang="en-GB" dirty="0">
              <a:latin typeface="Calibri"/>
              <a:ea typeface="Open Sans"/>
              <a:cs typeface="Calibri"/>
            </a:endParaRPr>
          </a:p>
          <a:p>
            <a:pPr algn="just"/>
            <a:r>
              <a:rPr lang="pl" dirty="0">
                <a:latin typeface="Calibri"/>
                <a:ea typeface="Open Sans"/>
                <a:cs typeface="Calibri"/>
              </a:rPr>
              <a:t>Instrukcje dotyczące </a:t>
            </a:r>
            <a:r>
              <a:rPr lang="pl" b="1" dirty="0">
                <a:latin typeface="Calibri"/>
                <a:ea typeface="Open Sans"/>
                <a:cs typeface="Calibri"/>
              </a:rPr>
              <a:t>korzystania z </a:t>
            </a:r>
            <a:r>
              <a:rPr lang="pl" b="1" dirty="0" err="1">
                <a:latin typeface="Calibri"/>
                <a:ea typeface="Open Sans"/>
                <a:cs typeface="Calibri"/>
              </a:rPr>
              <a:t>programu MindMeister </a:t>
            </a:r>
            <a:r>
              <a:rPr lang="pl" dirty="0">
                <a:latin typeface="Calibri"/>
                <a:ea typeface="Open Sans"/>
                <a:cs typeface="Calibri"/>
              </a:rPr>
              <a:t>znajdziesz na stronach 14–15 tego dokumentu.</a:t>
            </a:r>
          </a:p>
          <a:p>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12</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ETAP 2 – POMYSŁY I ZARZĄDZANIE POMYSŁAMI</a:t>
            </a:r>
            <a:endParaRPr lang="en-US"/>
          </a:p>
        </p:txBody>
      </p:sp>
      <p:pic>
        <p:nvPicPr>
          <p:cNvPr id="12" name="Picture 11" descr="A chart of a group of colorful squares&#10;&#10;Description automatically generated">
            <a:extLst>
              <a:ext uri="{FF2B5EF4-FFF2-40B4-BE49-F238E27FC236}">
                <a16:creationId xmlns:a16="http://schemas.microsoft.com/office/drawing/2014/main" id="{75126E39-9BFC-35A4-AFAF-1D5F0B30B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70" y="2821192"/>
            <a:ext cx="6076734" cy="2905925"/>
          </a:xfrm>
          <a:prstGeom prst="rect">
            <a:avLst/>
          </a:prstGeom>
        </p:spPr>
      </p:pic>
    </p:spTree>
    <p:extLst>
      <p:ext uri="{BB962C8B-B14F-4D97-AF65-F5344CB8AC3E}">
        <p14:creationId xmlns:p14="http://schemas.microsoft.com/office/powerpoint/2010/main" val="341427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1EB1F-1E90-1F92-F9DF-2BB25DBB949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246919A-2C69-DD98-03D1-9BAE9C17E5F5}"/>
              </a:ext>
            </a:extLst>
          </p:cNvPr>
          <p:cNvSpPr>
            <a:spLocks noGrp="1"/>
          </p:cNvSpPr>
          <p:nvPr>
            <p:ph type="body" sz="quarter" idx="64"/>
          </p:nvPr>
        </p:nvSpPr>
        <p:spPr>
          <a:xfrm>
            <a:off x="741470" y="1599145"/>
            <a:ext cx="6076734" cy="2185456"/>
          </a:xfrm>
        </p:spPr>
        <p:txBody>
          <a:bodyPr lIns="91440" tIns="45720" rIns="91440" bIns="45720" numCol="1" spcCol="288000" anchor="t">
            <a:noAutofit/>
          </a:bodyPr>
          <a:lstStyle/>
          <a:p>
            <a:pPr marL="171450" indent="-171450">
              <a:buFont typeface="Wingdings" panose="05000000000000000000" pitchFamily="2" charset="2"/>
              <a:buChar char="è"/>
            </a:pPr>
            <a:endParaRPr lang="de-DE" dirty="0">
              <a:latin typeface="Calibri"/>
              <a:ea typeface="Calibri"/>
              <a:cs typeface="Calibri"/>
            </a:endParaRPr>
          </a:p>
          <a:p>
            <a:r>
              <a:rPr lang="pl" sz="1600" b="1" dirty="0">
                <a:solidFill>
                  <a:srgbClr val="8652A1"/>
                </a:solidFill>
                <a:cs typeface="Times New Roman" panose="02020603050405020304" pitchFamily="18" charset="0"/>
              </a:rPr>
              <a:t>Krok 2: Macierz „How-Now-WOW”</a:t>
            </a:r>
            <a:endParaRPr lang="en-GB" sz="1600" b="1" dirty="0">
              <a:solidFill>
                <a:srgbClr val="8652A1"/>
              </a:solidFill>
              <a:highlight>
                <a:srgbClr val="FFFF00"/>
              </a:highlight>
              <a:cs typeface="Times New Roman" panose="02020603050405020304" pitchFamily="18" charset="0"/>
            </a:endParaRPr>
          </a:p>
          <a:p>
            <a:pPr algn="just"/>
            <a:endParaRPr lang="en-GB" dirty="0">
              <a:solidFill>
                <a:schemeClr val="tx1"/>
              </a:solidFill>
            </a:endParaRPr>
          </a:p>
          <a:p>
            <a:pPr algn="just"/>
            <a:r>
              <a:rPr lang="pl" dirty="0">
                <a:solidFill>
                  <a:schemeClr val="tx1"/>
                </a:solidFill>
              </a:rPr>
              <a:t>Macierz „How-Now-Wow” to metoda selekcji pomysłów służąca do odkrywania najlepszych. Macierz kategoryzuje pomysły na podstawie ich stopnia nowości (pomysły przelomowe lub destrukcyjne) oraz łatwości wdrożenia (łatwe lub trudne) i </a:t>
            </a: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składa się z czterech ćwiartek:</a:t>
            </a:r>
          </a:p>
          <a:p>
            <a:endParaRPr lang="en-GB" dirty="0"/>
          </a:p>
          <a:p>
            <a:pPr marL="171450" indent="-171450">
              <a:buFont typeface="Wingdings" panose="05000000000000000000" pitchFamily="2" charset="2"/>
              <a:buChar char="q"/>
            </a:pPr>
            <a:endParaRPr lang="en-GB" dirty="0"/>
          </a:p>
          <a:p>
            <a:pPr marL="171450" indent="-171450">
              <a:buFont typeface="Wingdings" panose="05000000000000000000" pitchFamily="2" charset="2"/>
              <a:buChar char="q"/>
            </a:pPr>
            <a:endParaRPr lang="en-GB" dirty="0"/>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q"/>
            </a:pP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Żółty: Pomysły How – Pomysły oryginalne, niemożliwe do wdrożenia. Ten kwadrant reprezentuje pomysły innowacyjne, ale trudne do wdrożenia, a zatem jeszcze niewykonalne; jednak warto rozważyć je jako cele na przyszłość.</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q"/>
            </a:pP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Niebieski: Pomysły Now – Pomysły normalne, łatwe do wdrożenia. Ten kwadrant reprezentuje nieoryginalne pomysły, które są znane, łatwe do wdrożenia i sprawdzone w działaniu. Pomysły te przynoszą stopniowe rezultaty.</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buFont typeface="Wingdings" panose="05000000000000000000" pitchFamily="2" charset="2"/>
              <a:buChar char="q"/>
            </a:pP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Zielony: Pomysły Wow – Oryginalne pomysły, łatwe do wdrożenia. Ten kwadrant reprezentuje nowe pomysły, łatwe do wdrożenia w obecnej rzeczywistości, oraz pomysły wykonalne, które można zaktualizować. Staraj się stworzyć jak najwięcej pomysłów w tej kategorii.</a:t>
            </a:r>
          </a:p>
          <a:p>
            <a:pPr marL="171450" indent="-171450" algn="just">
              <a:buFont typeface="Wingdings" panose="05000000000000000000" pitchFamily="2" charset="2"/>
              <a:buChar char="q"/>
            </a:pPr>
            <a:endParaRPr lang="en-GB" dirty="0">
              <a:solidFill>
                <a:srgbClr val="0B3A5B"/>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B3AD6F-BF9A-6294-B559-868F26303A15}"/>
              </a:ext>
            </a:extLst>
          </p:cNvPr>
          <p:cNvSpPr>
            <a:spLocks noGrp="1"/>
          </p:cNvSpPr>
          <p:nvPr>
            <p:ph type="sldNum" sz="quarter" idx="4"/>
          </p:nvPr>
        </p:nvSpPr>
        <p:spPr/>
        <p:txBody>
          <a:bodyPr/>
          <a:lstStyle/>
          <a:p>
            <a:fld id="{9C527BFA-2C0E-4CEC-B6A5-913A56FEF4B4}" type="slidenum">
              <a:rPr lang="fr-CA" smtClean="0"/>
              <a:pPr/>
              <a:t>13</a:t>
            </a:fld>
            <a:endParaRPr lang="fr-CA"/>
          </a:p>
        </p:txBody>
      </p:sp>
      <p:sp>
        <p:nvSpPr>
          <p:cNvPr id="7" name="Freeform 1">
            <a:extLst>
              <a:ext uri="{FF2B5EF4-FFF2-40B4-BE49-F238E27FC236}">
                <a16:creationId xmlns:a16="http://schemas.microsoft.com/office/drawing/2014/main" id="{CA4F67B5-7D62-8A0A-BB26-C43D047BD11D}"/>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8BE85D1-2D2A-905C-87E2-CAD2531E1CC6}"/>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ETAP 2 – POMYSŁY I ZARZĄDZANIE POMYSŁAMI</a:t>
            </a:r>
            <a:endParaRPr lang="en-US"/>
          </a:p>
        </p:txBody>
      </p:sp>
      <p:sp>
        <p:nvSpPr>
          <p:cNvPr id="2" name="Text Placeholder 5">
            <a:extLst>
              <a:ext uri="{FF2B5EF4-FFF2-40B4-BE49-F238E27FC236}">
                <a16:creationId xmlns:a16="http://schemas.microsoft.com/office/drawing/2014/main" id="{D345C205-CFA6-FEC9-12DA-A72602B4C53C}"/>
              </a:ext>
            </a:extLst>
          </p:cNvPr>
          <p:cNvSpPr txBox="1">
            <a:spLocks/>
          </p:cNvSpPr>
          <p:nvPr/>
        </p:nvSpPr>
        <p:spPr>
          <a:xfrm>
            <a:off x="741468" y="7365076"/>
            <a:ext cx="6076734" cy="1986741"/>
          </a:xfrm>
          <a:prstGeom prst="rect">
            <a:avLst/>
          </a:prstGeom>
          <a:ln w="28575">
            <a:solidFill>
              <a:srgbClr val="8652A1"/>
            </a:solidFill>
            <a:prstDash val="sysDot"/>
          </a:ln>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pl"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Jak używasz</a:t>
            </a:r>
            <a:r>
              <a:rPr lang="pl" sz="105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pl" sz="105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Macierz How-Now-Wow?</a:t>
            </a:r>
            <a:endParaRPr lang="en-GB"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buNone/>
            </a:pPr>
            <a:r>
              <a:rPr lang="pl" sz="1050" b="1" dirty="0">
                <a:solidFill>
                  <a:schemeClr val="tx1"/>
                </a:solidFill>
              </a:rPr>
              <a:t>Faza 1: </a:t>
            </a:r>
            <a:r>
              <a:rPr lang="pl" sz="1050" dirty="0">
                <a:solidFill>
                  <a:schemeClr val="tx1"/>
                </a:solidFill>
              </a:rPr>
              <a:t>Wypisz wszystkie pomysły i możliwości.</a:t>
            </a:r>
          </a:p>
          <a:p>
            <a:pPr algn="just">
              <a:buNone/>
            </a:pPr>
            <a:r>
              <a:rPr lang="pl" sz="1050" b="1" dirty="0">
                <a:solidFill>
                  <a:schemeClr val="tx1"/>
                </a:solidFill>
              </a:rPr>
              <a:t>Faza 2: </a:t>
            </a:r>
            <a:r>
              <a:rPr lang="pl" sz="1050" dirty="0">
                <a:solidFill>
                  <a:schemeClr val="tx1"/>
                </a:solidFill>
              </a:rPr>
              <a:t>Każdy członek grupy otrzymuje 3 samoprzylepne kropki w każdym kolorze (3 niebieskie, 3 żółte i 3 zielone).</a:t>
            </a:r>
          </a:p>
          <a:p>
            <a:pPr algn="just">
              <a:buNone/>
            </a:pPr>
            <a:r>
              <a:rPr lang="pl" sz="1050" b="1" dirty="0">
                <a:solidFill>
                  <a:schemeClr val="tx1"/>
                </a:solidFill>
              </a:rPr>
              <a:t>Faza 3: </a:t>
            </a:r>
            <a:r>
              <a:rPr lang="pl" sz="1050" dirty="0">
                <a:solidFill>
                  <a:schemeClr val="tx1"/>
                </a:solidFill>
              </a:rPr>
              <a:t>Każdy członek grupy ma zagłosować na trzy najlepsze pomysły w każdej kategorii. Głosowanie odbywa się poprzez zaznaczenie kolorową kropką karteczek samoprzylepnych z wybranymi pomysłami.</a:t>
            </a:r>
          </a:p>
          <a:p>
            <a:pPr algn="just">
              <a:buNone/>
            </a:pPr>
            <a:r>
              <a:rPr lang="pl" sz="1050" b="1" dirty="0">
                <a:solidFill>
                  <a:schemeClr val="tx1"/>
                </a:solidFill>
              </a:rPr>
              <a:t>Faza 4: </a:t>
            </a:r>
            <a:r>
              <a:rPr lang="pl" sz="1050" dirty="0">
                <a:solidFill>
                  <a:schemeClr val="tx1"/>
                </a:solidFill>
              </a:rPr>
              <a:t>Po zakończeniu głosowania, policz kropki w każdym pomyśle. Pomysł z największą liczbą kropek danego koloru jest klasyfikowany w tym kolorze. W przypadku remisu, np. niebieskie kropki = zielone kropki, pomysł jest klasyfikowany jako niebieski. W przypadku remisu żółtych i zielonych kropek, pomysł jest klasyfikowany jako zielony.</a:t>
            </a:r>
          </a:p>
          <a:p>
            <a:pPr algn="just"/>
            <a:r>
              <a:rPr lang="pl" sz="1050" b="1" dirty="0">
                <a:solidFill>
                  <a:schemeClr val="tx1"/>
                </a:solidFill>
              </a:rPr>
              <a:t>Faza 5: </a:t>
            </a:r>
            <a:r>
              <a:rPr lang="pl" sz="1050" dirty="0">
                <a:solidFill>
                  <a:schemeClr val="tx1"/>
                </a:solidFill>
              </a:rPr>
              <a:t>Masz teraz zestaw pomysłów „Wow” (zielonych), nad którymi możesz dalej pracować. Dodatkowo zbierz niebieskie pomysły do szybkiej realizacji i żółte do monitorowania w przyszłości.</a:t>
            </a:r>
          </a:p>
          <a:p>
            <a:pPr algn="just"/>
            <a:endParaRPr lang="en-GB" sz="1050" dirty="0">
              <a:solidFill>
                <a:schemeClr val="tx1"/>
              </a:solidFill>
            </a:endParaRPr>
          </a:p>
          <a:p>
            <a:pPr algn="just"/>
            <a:endParaRPr lang="en-GB" sz="1050" dirty="0">
              <a:solidFill>
                <a:schemeClr val="tx1"/>
              </a:solidFill>
            </a:endParaRPr>
          </a:p>
          <a:p>
            <a:r>
              <a:rPr lang="pl" sz="1050" dirty="0">
                <a:latin typeface="Calibri"/>
                <a:ea typeface="Open Sans"/>
                <a:cs typeface="Calibri"/>
              </a:rPr>
              <a:t>Możesz skorzystać z </a:t>
            </a:r>
            <a:r>
              <a:rPr lang="pl" sz="1050" b="1" u="sng" dirty="0">
                <a:solidFill>
                  <a:srgbClr val="29C5F4"/>
                </a:solidFill>
                <a:latin typeface="Calibri"/>
                <a:ea typeface="Calibri"/>
                <a:cs typeface="Times New Roman"/>
                <a:hlinkClick r:id="rId2">
                  <a:extLst>
                    <a:ext uri="{A12FA001-AC4F-418D-AE19-62706E023703}">
                      <ahyp:hlinkClr xmlns:ahyp="http://schemas.microsoft.com/office/drawing/2018/hyperlinkcolor" val="tx"/>
                    </a:ext>
                  </a:extLst>
                </a:hlinkClick>
              </a:rPr>
              <a:t>macierzy How-Now-Wow firmy </a:t>
            </a:r>
            <a:r>
              <a:rPr lang="pl" sz="1050"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Miro </a:t>
            </a:r>
            <a:r>
              <a:rPr lang="pl" sz="1050" dirty="0">
                <a:latin typeface="Calibri"/>
                <a:ea typeface="Open Sans"/>
                <a:cs typeface="Calibri"/>
              </a:rPr>
              <a:t>(kliknij „Use template” i zaloguj się, aby rozpocząć pracę) lub możesz wybrać inne odpowiednie narzędzie, takie jak Lucidspark, MindMeister, Bluescape lub MindMup, aby utworzyć </a:t>
            </a:r>
            <a:r>
              <a:rPr lang="pl" sz="1050" dirty="0">
                <a:latin typeface="Calibri"/>
                <a:ea typeface="Calibri"/>
                <a:cs typeface="Times New Roman"/>
              </a:rPr>
              <a:t>macierz How-Now-Wow (lub inną metodę wyboru/ priorytetyzacji pomysłów) </a:t>
            </a:r>
            <a:r>
              <a:rPr lang="pl" sz="1050" dirty="0">
                <a:latin typeface="Calibri"/>
                <a:ea typeface="Open Sans"/>
                <a:cs typeface="Calibri"/>
              </a:rPr>
              <a:t>.</a:t>
            </a:r>
          </a:p>
          <a:p>
            <a:endParaRPr lang="en-GB" sz="1050" dirty="0">
              <a:latin typeface="Calibri"/>
              <a:ea typeface="Open Sans"/>
              <a:cs typeface="Calibri"/>
            </a:endParaRPr>
          </a:p>
          <a:p>
            <a:r>
              <a:rPr lang="pl" sz="1050" dirty="0"/>
              <a:t>Instrukcje dotyczące </a:t>
            </a:r>
            <a:r>
              <a:rPr lang="pl" sz="1050" b="1" dirty="0"/>
              <a:t>korzystania z </a:t>
            </a:r>
            <a:r>
              <a:rPr lang="pl" sz="1050" b="1" dirty="0" err="1"/>
              <a:t>programu MindMeister </a:t>
            </a:r>
            <a:r>
              <a:rPr lang="pl" sz="1050" dirty="0"/>
              <a:t>znajdziesz na stronach 14–15 tego dokumentu.</a:t>
            </a:r>
            <a:endParaRPr lang="en-GB" sz="1050" dirty="0">
              <a:solidFill>
                <a:schemeClr val="tx1"/>
              </a:solidFill>
            </a:endParaRPr>
          </a:p>
          <a:p>
            <a:pPr algn="just"/>
            <a:endParaRPr lang="en-GB" sz="1050" dirty="0">
              <a:effectLst/>
              <a:latin typeface="Calibri"/>
              <a:ea typeface="Calibri"/>
              <a:cs typeface="Calibri"/>
            </a:endParaRPr>
          </a:p>
        </p:txBody>
      </p:sp>
      <p:pic>
        <p:nvPicPr>
          <p:cNvPr id="1026" name="Picture 2">
            <a:extLst>
              <a:ext uri="{FF2B5EF4-FFF2-40B4-BE49-F238E27FC236}">
                <a16:creationId xmlns:a16="http://schemas.microsoft.com/office/drawing/2014/main" id="{DA198051-234F-89FD-29E2-6D3B17F879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181" y="2872157"/>
            <a:ext cx="5397309"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92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E5A16-1419-E51A-7F0D-448BF796FDD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6463362-FEEF-C5D3-B2D2-E4F405D0DF41}"/>
              </a:ext>
            </a:extLst>
          </p:cNvPr>
          <p:cNvSpPr>
            <a:spLocks noGrp="1"/>
          </p:cNvSpPr>
          <p:nvPr>
            <p:ph type="body" sz="quarter" idx="64"/>
          </p:nvPr>
        </p:nvSpPr>
        <p:spPr>
          <a:xfrm>
            <a:off x="741470" y="1599145"/>
            <a:ext cx="6076734" cy="2185456"/>
          </a:xfrm>
        </p:spPr>
        <p:txBody>
          <a:bodyPr numCol="1"/>
          <a:lstStyle/>
          <a:p>
            <a:pPr algn="just"/>
            <a:r>
              <a:rPr lang="pl" sz="1600" b="1" dirty="0">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Instrukcje – Jak korzystać z </a:t>
            </a:r>
            <a:r>
              <a:rPr lang="pl" sz="1600" b="1" dirty="0" err="1">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MindMeister</a:t>
            </a:r>
            <a:endParaRPr lang="en-US" sz="1600" b="1" dirty="0">
              <a:solidFill>
                <a:srgbClr val="8652A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600" b="1" dirty="0">
              <a:solidFill>
                <a:srgbClr val="8652A1"/>
              </a:solidFill>
              <a:ea typeface="Calibri" panose="020F0502020204030204" pitchFamily="34" charset="0"/>
              <a:cs typeface="Times New Roman" panose="02020603050405020304" pitchFamily="18" charset="0"/>
            </a:endParaRPr>
          </a:p>
          <a:p>
            <a:pPr marL="342900" indent="-342900" algn="just">
              <a:buAutoNum type="arabicPeriod"/>
            </a:pP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Wejdź na stronę </a:t>
            </a:r>
            <a:r>
              <a:rPr lang="pl"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MindMeister </a:t>
            </a: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swojej przeglądarce ( </a:t>
            </a:r>
            <a:r>
              <a:rPr lang="pl" b="1" dirty="0">
                <a:solidFill>
                  <a:srgbClr val="29C5F4"/>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http://www.mindmeister.com/ </a:t>
            </a: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 utwórz konto lub zaloguj się.</a:t>
            </a:r>
          </a:p>
          <a:p>
            <a:pPr marL="342900" indent="-342900" algn="just">
              <a:buAutoNum type="arabicPeriod"/>
            </a:pPr>
            <a:r>
              <a:rPr lang="pl" dirty="0">
                <a:solidFill>
                  <a:schemeClr val="tx1"/>
                </a:solidFill>
                <a:ea typeface="Calibri" panose="020F0502020204030204" pitchFamily="34" charset="0"/>
                <a:cs typeface="Times New Roman" panose="02020603050405020304" pitchFamily="18" charset="0"/>
              </a:rPr>
              <a:t>Utwórz nową mapę, wybierając opcję „Blank map” lub szablon, np. „Mind map” na stronie głównej.</a:t>
            </a: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r>
              <a:rPr lang="pl" dirty="0">
                <a:solidFill>
                  <a:schemeClr val="tx1"/>
                </a:solidFill>
                <a:ea typeface="Calibri" panose="020F0502020204030204" pitchFamily="34" charset="0"/>
                <a:cs typeface="Times New Roman" panose="02020603050405020304" pitchFamily="18" charset="0"/>
              </a:rPr>
              <a:t>Element mapy myśli będzie wyglądał w ten sposób – jeśli klikniesz na tekst/jego środek, możesz pisać, edytować i zbierać tematy dla mapy myśli.</a:t>
            </a: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a typeface="Calibri" panose="020F0502020204030204" pitchFamily="34" charset="0"/>
              <a:cs typeface="Times New Roman" panose="02020603050405020304" pitchFamily="18" charset="0"/>
            </a:endParaRPr>
          </a:p>
          <a:p>
            <a:pPr marL="342900" indent="-342900" algn="just">
              <a:buAutoNum type="arabicPeriod"/>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AutoNum type="arabicPeriod"/>
            </a:pPr>
            <a:r>
              <a:rPr lang="pl" dirty="0">
                <a:solidFill>
                  <a:schemeClr val="tx1"/>
                </a:solidFill>
                <a:ea typeface="Calibri" panose="020F0502020204030204" pitchFamily="34" charset="0"/>
                <a:cs typeface="Times New Roman" panose="02020603050405020304" pitchFamily="18" charset="0"/>
              </a:rPr>
              <a:t>Jeśli </a:t>
            </a: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klikniesz na kółko w prawym dolnym rogu, dostaniesz się </a:t>
            </a:r>
            <a:r>
              <a:rPr lang="pl" dirty="0">
                <a:solidFill>
                  <a:schemeClr val="tx1"/>
                </a:solidFill>
                <a:ea typeface="Calibri" panose="020F0502020204030204" pitchFamily="34" charset="0"/>
                <a:cs typeface="Times New Roman" panose="02020603050405020304" pitchFamily="18" charset="0"/>
              </a:rPr>
              <a:t>do menu:</a:t>
            </a:r>
          </a:p>
          <a:p>
            <a:pPr algn="just"/>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pl" dirty="0">
                <a:solidFill>
                  <a:schemeClr val="tx1"/>
                </a:solidFill>
                <a:ea typeface="Calibri" panose="020F0502020204030204" pitchFamily="34" charset="0"/>
                <a:cs typeface="Times New Roman" panose="02020603050405020304" pitchFamily="18" charset="0"/>
              </a:rPr>
              <a:t>Tutaj możesz łączyć zadania z elementami – przypisywać obowiązki i terminy poszczególnym członkom zespołu.</a:t>
            </a:r>
          </a:p>
          <a:p>
            <a:pPr algn="just"/>
            <a:endParaRPr lang="en-US" sz="300"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Tutaj można połączyć ze sobą dwa elementy.</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Dodaj komentarz do elementu.</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Dodaj notatkę do elementu.</a:t>
            </a:r>
          </a:p>
          <a:p>
            <a:pPr algn="just"/>
            <a:r>
              <a:rPr lang="pl" dirty="0">
                <a:solidFill>
                  <a:schemeClr val="tx1"/>
                </a:solidFill>
                <a:ea typeface="Calibri" panose="020F0502020204030204" pitchFamily="34" charset="0"/>
                <a:cs typeface="Times New Roman" panose="02020603050405020304" pitchFamily="18" charset="0"/>
              </a:rPr>
              <a:t> </a:t>
            </a:r>
          </a:p>
          <a:p>
            <a:pPr algn="just"/>
            <a:r>
              <a:rPr lang="pl" dirty="0">
                <a:solidFill>
                  <a:schemeClr val="tx1"/>
                </a:solidFill>
                <a:ea typeface="Calibri" panose="020F0502020204030204" pitchFamily="34" charset="0"/>
                <a:cs typeface="Times New Roman" panose="02020603050405020304" pitchFamily="18" charset="0"/>
              </a:rPr>
              <a:t>Dodaj do elementu multimedia, takie jak filmy lub obrazy.</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a typeface="Calibri" panose="020F0502020204030204" pitchFamily="34" charset="0"/>
                <a:cs typeface="Times New Roman" panose="02020603050405020304" pitchFamily="18" charset="0"/>
              </a:rPr>
              <a:t>Dodaj załącznik do elementu.</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a typeface="Calibri" panose="020F0502020204030204" pitchFamily="34" charset="0"/>
                <a:cs typeface="Times New Roman" panose="02020603050405020304" pitchFamily="18" charset="0"/>
              </a:rPr>
              <a:t>Dodaj ikonę/emoji do elementu.</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a typeface="Calibri" panose="020F0502020204030204" pitchFamily="34" charset="0"/>
                <a:cs typeface="Times New Roman" panose="02020603050405020304" pitchFamily="18" charset="0"/>
              </a:rPr>
              <a:t>Dodaj link do elementu.</a:t>
            </a:r>
          </a:p>
        </p:txBody>
      </p:sp>
      <p:sp>
        <p:nvSpPr>
          <p:cNvPr id="4" name="Slide Number Placeholder 3">
            <a:extLst>
              <a:ext uri="{FF2B5EF4-FFF2-40B4-BE49-F238E27FC236}">
                <a16:creationId xmlns:a16="http://schemas.microsoft.com/office/drawing/2014/main" id="{572C19A3-CDC4-2543-A0AB-4223B4A51433}"/>
              </a:ext>
            </a:extLst>
          </p:cNvPr>
          <p:cNvSpPr>
            <a:spLocks noGrp="1"/>
          </p:cNvSpPr>
          <p:nvPr>
            <p:ph type="sldNum" sz="quarter" idx="4"/>
          </p:nvPr>
        </p:nvSpPr>
        <p:spPr/>
        <p:txBody>
          <a:bodyPr/>
          <a:lstStyle/>
          <a:p>
            <a:fld id="{9C527BFA-2C0E-4CEC-B6A5-913A56FEF4B4}" type="slidenum">
              <a:rPr lang="fr-CA" smtClean="0"/>
              <a:pPr/>
              <a:t>14</a:t>
            </a:fld>
            <a:endParaRPr lang="fr-CA"/>
          </a:p>
        </p:txBody>
      </p:sp>
      <p:sp>
        <p:nvSpPr>
          <p:cNvPr id="7" name="Freeform 1">
            <a:extLst>
              <a:ext uri="{FF2B5EF4-FFF2-40B4-BE49-F238E27FC236}">
                <a16:creationId xmlns:a16="http://schemas.microsoft.com/office/drawing/2014/main" id="{A6628C1A-6C28-1B83-5752-61F8DE1FC17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2712149-BE50-93F8-B888-4F41CD4CAA75}"/>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ETAP 2 – POMYSŁY I ZARZĄDZANIE POMYSŁAMI</a:t>
            </a:r>
            <a:endParaRPr lang="en-US"/>
          </a:p>
        </p:txBody>
      </p:sp>
      <p:pic>
        <p:nvPicPr>
          <p:cNvPr id="3" name="Grafik 2">
            <a:extLst>
              <a:ext uri="{FF2B5EF4-FFF2-40B4-BE49-F238E27FC236}">
                <a16:creationId xmlns:a16="http://schemas.microsoft.com/office/drawing/2014/main" id="{84011B5C-F135-2DA8-0C33-A74BFB8C7BF1}"/>
              </a:ext>
            </a:extLst>
          </p:cNvPr>
          <p:cNvPicPr>
            <a:picLocks noChangeAspect="1"/>
          </p:cNvPicPr>
          <p:nvPr/>
        </p:nvPicPr>
        <p:blipFill>
          <a:blip r:embed="rId3"/>
          <a:stretch>
            <a:fillRect/>
          </a:stretch>
        </p:blipFill>
        <p:spPr>
          <a:xfrm>
            <a:off x="1097859" y="2885269"/>
            <a:ext cx="4540941" cy="2320723"/>
          </a:xfrm>
          <a:prstGeom prst="rect">
            <a:avLst/>
          </a:prstGeom>
        </p:spPr>
      </p:pic>
      <p:pic>
        <p:nvPicPr>
          <p:cNvPr id="8" name="Grafik 7">
            <a:extLst>
              <a:ext uri="{FF2B5EF4-FFF2-40B4-BE49-F238E27FC236}">
                <a16:creationId xmlns:a16="http://schemas.microsoft.com/office/drawing/2014/main" id="{4EA008E1-11B4-661D-4D6E-4387F1C463D9}"/>
              </a:ext>
            </a:extLst>
          </p:cNvPr>
          <p:cNvPicPr>
            <a:picLocks noChangeAspect="1"/>
          </p:cNvPicPr>
          <p:nvPr/>
        </p:nvPicPr>
        <p:blipFill>
          <a:blip r:embed="rId4"/>
          <a:stretch>
            <a:fillRect/>
          </a:stretch>
        </p:blipFill>
        <p:spPr>
          <a:xfrm>
            <a:off x="3620984" y="2933393"/>
            <a:ext cx="1486107" cy="314369"/>
          </a:xfrm>
          <a:prstGeom prst="rect">
            <a:avLst/>
          </a:prstGeom>
        </p:spPr>
      </p:pic>
      <p:pic>
        <p:nvPicPr>
          <p:cNvPr id="10" name="Grafik 9">
            <a:extLst>
              <a:ext uri="{FF2B5EF4-FFF2-40B4-BE49-F238E27FC236}">
                <a16:creationId xmlns:a16="http://schemas.microsoft.com/office/drawing/2014/main" id="{39476FAA-5653-6287-6AC2-4F991F38D40B}"/>
              </a:ext>
            </a:extLst>
          </p:cNvPr>
          <p:cNvPicPr>
            <a:picLocks noChangeAspect="1"/>
          </p:cNvPicPr>
          <p:nvPr/>
        </p:nvPicPr>
        <p:blipFill>
          <a:blip r:embed="rId5"/>
          <a:srcRect t="32070" b="19252"/>
          <a:stretch/>
        </p:blipFill>
        <p:spPr>
          <a:xfrm>
            <a:off x="1097859" y="5699188"/>
            <a:ext cx="4373723" cy="599327"/>
          </a:xfrm>
          <a:prstGeom prst="rect">
            <a:avLst/>
          </a:prstGeom>
        </p:spPr>
      </p:pic>
      <p:pic>
        <p:nvPicPr>
          <p:cNvPr id="12" name="Grafik 11">
            <a:extLst>
              <a:ext uri="{FF2B5EF4-FFF2-40B4-BE49-F238E27FC236}">
                <a16:creationId xmlns:a16="http://schemas.microsoft.com/office/drawing/2014/main" id="{9F02F1E1-A629-905C-EBE1-CAE838242484}"/>
              </a:ext>
            </a:extLst>
          </p:cNvPr>
          <p:cNvPicPr>
            <a:picLocks noChangeAspect="1"/>
          </p:cNvPicPr>
          <p:nvPr/>
        </p:nvPicPr>
        <p:blipFill>
          <a:blip r:embed="rId6"/>
          <a:stretch>
            <a:fillRect/>
          </a:stretch>
        </p:blipFill>
        <p:spPr>
          <a:xfrm>
            <a:off x="1097859" y="6500482"/>
            <a:ext cx="4187456" cy="1178786"/>
          </a:xfrm>
          <a:prstGeom prst="rect">
            <a:avLst/>
          </a:prstGeom>
        </p:spPr>
      </p:pic>
      <p:pic>
        <p:nvPicPr>
          <p:cNvPr id="14" name="Grafik 13">
            <a:extLst>
              <a:ext uri="{FF2B5EF4-FFF2-40B4-BE49-F238E27FC236}">
                <a16:creationId xmlns:a16="http://schemas.microsoft.com/office/drawing/2014/main" id="{79BBB89B-D216-2D9D-D540-6505B38F2A5C}"/>
              </a:ext>
            </a:extLst>
          </p:cNvPr>
          <p:cNvPicPr>
            <a:picLocks noChangeAspect="1"/>
          </p:cNvPicPr>
          <p:nvPr/>
        </p:nvPicPr>
        <p:blipFill>
          <a:blip r:embed="rId6"/>
          <a:srcRect l="2247" t="6833" r="54536" b="66749"/>
          <a:stretch/>
        </p:blipFill>
        <p:spPr>
          <a:xfrm rot="5400000">
            <a:off x="-984169" y="8966174"/>
            <a:ext cx="2944579" cy="506699"/>
          </a:xfrm>
          <a:prstGeom prst="rect">
            <a:avLst/>
          </a:prstGeom>
        </p:spPr>
      </p:pic>
      <p:grpSp>
        <p:nvGrpSpPr>
          <p:cNvPr id="2" name="Group 1">
            <a:extLst>
              <a:ext uri="{FF2B5EF4-FFF2-40B4-BE49-F238E27FC236}">
                <a16:creationId xmlns:a16="http://schemas.microsoft.com/office/drawing/2014/main" id="{7DAEB634-5A6E-3A52-4026-863DE3FC44AE}"/>
              </a:ext>
            </a:extLst>
          </p:cNvPr>
          <p:cNvGrpSpPr/>
          <p:nvPr/>
        </p:nvGrpSpPr>
        <p:grpSpPr>
          <a:xfrm>
            <a:off x="1229695" y="8075621"/>
            <a:ext cx="5232121" cy="2057400"/>
            <a:chOff x="1229695" y="8075621"/>
            <a:chExt cx="5232121" cy="2057400"/>
          </a:xfrm>
        </p:grpSpPr>
        <p:cxnSp>
          <p:nvCxnSpPr>
            <p:cNvPr id="17" name="Gerader Verbinder 16">
              <a:extLst>
                <a:ext uri="{FF2B5EF4-FFF2-40B4-BE49-F238E27FC236}">
                  <a16:creationId xmlns:a16="http://schemas.microsoft.com/office/drawing/2014/main" id="{CCB6F5E7-AA9C-9088-E6D4-B33D5A30E340}"/>
                </a:ext>
              </a:extLst>
            </p:cNvPr>
            <p:cNvCxnSpPr/>
            <p:nvPr/>
          </p:nvCxnSpPr>
          <p:spPr>
            <a:xfrm>
              <a:off x="1229695" y="80756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F4061E6E-3E53-26D8-AC92-ADD05D41CD17}"/>
                </a:ext>
              </a:extLst>
            </p:cNvPr>
            <p:cNvCxnSpPr/>
            <p:nvPr/>
          </p:nvCxnSpPr>
          <p:spPr>
            <a:xfrm>
              <a:off x="1229695" y="8465088"/>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5C498281-7C07-C346-DFD4-534CB39CED68}"/>
                </a:ext>
              </a:extLst>
            </p:cNvPr>
            <p:cNvCxnSpPr/>
            <p:nvPr/>
          </p:nvCxnSpPr>
          <p:spPr>
            <a:xfrm>
              <a:off x="1229695" y="882915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651B38E-BA38-9426-75F3-399C87C01CC2}"/>
                </a:ext>
              </a:extLst>
            </p:cNvPr>
            <p:cNvCxnSpPr/>
            <p:nvPr/>
          </p:nvCxnSpPr>
          <p:spPr>
            <a:xfrm>
              <a:off x="1229695" y="9159355"/>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F3849519-F2C9-C2B0-589A-07394B0AEA75}"/>
                </a:ext>
              </a:extLst>
            </p:cNvPr>
            <p:cNvCxnSpPr/>
            <p:nvPr/>
          </p:nvCxnSpPr>
          <p:spPr>
            <a:xfrm>
              <a:off x="1229695" y="94980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645804DE-5697-6DC0-A9BA-C1570982B104}"/>
                </a:ext>
              </a:extLst>
            </p:cNvPr>
            <p:cNvCxnSpPr/>
            <p:nvPr/>
          </p:nvCxnSpPr>
          <p:spPr>
            <a:xfrm>
              <a:off x="1229695" y="98028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3DB09C3-ACC8-B7AF-B51C-5727A33A3D36}"/>
                </a:ext>
              </a:extLst>
            </p:cNvPr>
            <p:cNvCxnSpPr/>
            <p:nvPr/>
          </p:nvCxnSpPr>
          <p:spPr>
            <a:xfrm>
              <a:off x="1229695" y="1013302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947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22FAB-51D8-02F1-1A2F-504B77E56BC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5742B8E-F812-9C62-2406-2BC17255E394}"/>
              </a:ext>
            </a:extLst>
          </p:cNvPr>
          <p:cNvSpPr>
            <a:spLocks noGrp="1"/>
          </p:cNvSpPr>
          <p:nvPr>
            <p:ph type="body" sz="quarter" idx="64"/>
          </p:nvPr>
        </p:nvSpPr>
        <p:spPr>
          <a:xfrm>
            <a:off x="741470" y="1599145"/>
            <a:ext cx="6076734" cy="2185456"/>
          </a:xfrm>
        </p:spPr>
        <p:txBody>
          <a:bodyPr numCol="1"/>
          <a:lstStyle/>
          <a:p>
            <a:pPr algn="just"/>
            <a:r>
              <a:rPr lang="pl" sz="1600" b="1" dirty="0">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Instrukcje – Jak korzystać z </a:t>
            </a:r>
            <a:r>
              <a:rPr lang="pl" sz="1600" b="1" dirty="0" err="1">
                <a:solidFill>
                  <a:srgbClr val="8652A1"/>
                </a:solidFill>
                <a:effectLst/>
                <a:latin typeface="Calibri" panose="020F0502020204030204" pitchFamily="34" charset="0"/>
                <a:ea typeface="Calibri" panose="020F0502020204030204" pitchFamily="34" charset="0"/>
                <a:cs typeface="Times New Roman" panose="02020603050405020304" pitchFamily="18" charset="0"/>
              </a:rPr>
              <a:t>MindMeister</a:t>
            </a:r>
            <a:endParaRPr lang="en-US" sz="1600" b="1" dirty="0">
              <a:solidFill>
                <a:srgbClr val="8652A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pl"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(Ciąg dalszy paska menu z poprzedniej strony)</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algn="just"/>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Automatyczne wyrównanie elementów mapy myśli</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sz="600"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Zmień styl swojego elementu – wybierz inne kształty, obramowania i linie</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Zmień styl tekstu elementu</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a typeface="Calibri" panose="020F0502020204030204" pitchFamily="34" charset="0"/>
                <a:cs typeface="Times New Roman" panose="02020603050405020304" pitchFamily="18" charset="0"/>
              </a:rPr>
              <a:t>Dodaj nowy element podrzędny do tematu</a:t>
            </a: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Po prawej stronie znajdują się następujące opcje menu:</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sz="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pl" dirty="0">
                <a:solidFill>
                  <a:schemeClr val="tx1"/>
                </a:solidFill>
                <a:ea typeface="Calibri" panose="020F0502020204030204" pitchFamily="34" charset="0"/>
                <a:cs typeface="Times New Roman" panose="02020603050405020304" pitchFamily="18" charset="0"/>
              </a:rPr>
              <a:t>     </a:t>
            </a: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Dodaj nowy ruchomy temat</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l" dirty="0">
                <a:solidFill>
                  <a:schemeClr val="tx1"/>
                </a:solidFill>
                <a:ea typeface="Calibri" panose="020F0502020204030204" pitchFamily="34" charset="0"/>
                <a:cs typeface="Times New Roman" panose="02020603050405020304" pitchFamily="18" charset="0"/>
              </a:rPr>
              <a:t>   </a:t>
            </a: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Zmień układ swoich elementów</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a typeface="Calibri" panose="020F0502020204030204" pitchFamily="34" charset="0"/>
                <a:cs typeface="Times New Roman" panose="02020603050405020304" pitchFamily="18" charset="0"/>
              </a:rPr>
              <a:t>Zmień motyw swojej mapy myśli</a:t>
            </a: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500"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Anuluj</a:t>
            </a: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Powtórz</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pl" dirty="0">
                <a:solidFill>
                  <a:schemeClr val="tx1"/>
                </a:solidFill>
                <a:ea typeface="Calibri" panose="020F0502020204030204" pitchFamily="34" charset="0"/>
                <a:cs typeface="Times New Roman" panose="02020603050405020304" pitchFamily="18" charset="0"/>
              </a:rPr>
              <a:t>6. Aby dodać współpracowników do mapy myśli, kliknij „Share” w prawym górnym rogu.</a:t>
            </a: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Dodaj zarejestrowanych członków </a:t>
            </a:r>
            <a:r>
              <a:rPr lang="pl"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MindMeister za pomocą poczty elektronicznej lub nazwy użytkownika</a:t>
            </a: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pl" dirty="0">
                <a:solidFill>
                  <a:schemeClr val="tx1"/>
                </a:solidFill>
                <a:ea typeface="Calibri" panose="020F0502020204030204" pitchFamily="34" charset="0"/>
                <a:cs typeface="Times New Roman" panose="02020603050405020304" pitchFamily="18" charset="0"/>
              </a:rPr>
              <a:t>   </a:t>
            </a:r>
          </a:p>
          <a:p>
            <a:pPr marL="95250" algn="just"/>
            <a:r>
              <a:rPr lang="pl" dirty="0">
                <a:solidFill>
                  <a:schemeClr val="tx1"/>
                </a:solidFill>
                <a:ea typeface="Calibri" panose="020F0502020204030204" pitchFamily="34" charset="0"/>
                <a:cs typeface="Times New Roman" panose="02020603050405020304" pitchFamily="18" charset="0"/>
              </a:rPr>
              <a:t>Lub: Udostępnij link z żądanym ustawieniem roli</a:t>
            </a: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a typeface="Calibri" panose="020F0502020204030204" pitchFamily="34" charset="0"/>
                <a:cs typeface="Times New Roman" panose="02020603050405020304" pitchFamily="18" charset="0"/>
              </a:rPr>
              <a:t>Jeśli masz dalsze pytania, odwiedź </a:t>
            </a:r>
            <a:r>
              <a:rPr lang="pl" b="1" dirty="0">
                <a:solidFill>
                  <a:srgbClr val="29C5F4"/>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Centrum pomocy MindMeister</a:t>
            </a:r>
            <a:r>
              <a:rPr lang="pl" dirty="0">
                <a:solidFill>
                  <a:schemeClr val="tx1"/>
                </a:solidFill>
                <a:ea typeface="Calibri" panose="020F0502020204030204" pitchFamily="34" charset="0"/>
                <a:cs typeface="Times New Roman" panose="02020603050405020304" pitchFamily="18" charset="0"/>
              </a:rPr>
              <a:t>.</a:t>
            </a:r>
          </a:p>
          <a:p>
            <a:pPr algn="just"/>
            <a:r>
              <a:rPr lang="pl" dirty="0">
                <a:solidFill>
                  <a:schemeClr val="tx1"/>
                </a:solidFill>
                <a:ea typeface="Calibri" panose="020F050202020403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DC2BC1BB-E85D-35A9-91BA-BA0D6597355A}"/>
              </a:ext>
            </a:extLst>
          </p:cNvPr>
          <p:cNvSpPr>
            <a:spLocks noGrp="1"/>
          </p:cNvSpPr>
          <p:nvPr>
            <p:ph type="sldNum" sz="quarter" idx="4"/>
          </p:nvPr>
        </p:nvSpPr>
        <p:spPr/>
        <p:txBody>
          <a:bodyPr/>
          <a:lstStyle/>
          <a:p>
            <a:fld id="{9C527BFA-2C0E-4CEC-B6A5-913A56FEF4B4}" type="slidenum">
              <a:rPr lang="fr-CA" smtClean="0"/>
              <a:pPr/>
              <a:t>15</a:t>
            </a:fld>
            <a:endParaRPr lang="fr-CA"/>
          </a:p>
        </p:txBody>
      </p:sp>
      <p:sp>
        <p:nvSpPr>
          <p:cNvPr id="7" name="Freeform 1">
            <a:extLst>
              <a:ext uri="{FF2B5EF4-FFF2-40B4-BE49-F238E27FC236}">
                <a16:creationId xmlns:a16="http://schemas.microsoft.com/office/drawing/2014/main" id="{99958781-D5C1-F9B4-6F03-44BE21D8DCB9}"/>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0417FE23-B764-98F1-8672-BC05ECF12EAF}"/>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ETAP 2 – POMYSŁY I ZARZĄDZANIE POMYSŁAMI</a:t>
            </a:r>
            <a:endParaRPr lang="en-US"/>
          </a:p>
        </p:txBody>
      </p:sp>
      <p:cxnSp>
        <p:nvCxnSpPr>
          <p:cNvPr id="18" name="Gerader Verbinder 17">
            <a:extLst>
              <a:ext uri="{FF2B5EF4-FFF2-40B4-BE49-F238E27FC236}">
                <a16:creationId xmlns:a16="http://schemas.microsoft.com/office/drawing/2014/main" id="{A6A381D9-3FC2-0369-99F6-DF5C985B97F0}"/>
              </a:ext>
            </a:extLst>
          </p:cNvPr>
          <p:cNvCxnSpPr/>
          <p:nvPr/>
        </p:nvCxnSpPr>
        <p:spPr>
          <a:xfrm>
            <a:off x="918457" y="3716867"/>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E5E912C-6DE4-004B-BE27-6819ABA9FE1D}"/>
              </a:ext>
            </a:extLst>
          </p:cNvPr>
          <p:cNvCxnSpPr/>
          <p:nvPr/>
        </p:nvCxnSpPr>
        <p:spPr>
          <a:xfrm>
            <a:off x="741470" y="3412066"/>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2385249C-2625-CBF8-F236-89D40E1C147D}"/>
              </a:ext>
            </a:extLst>
          </p:cNvPr>
          <p:cNvCxnSpPr/>
          <p:nvPr/>
        </p:nvCxnSpPr>
        <p:spPr>
          <a:xfrm>
            <a:off x="606003" y="298873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9FE8135B-EF0D-CCEB-2994-B490AA749DC2}"/>
              </a:ext>
            </a:extLst>
          </p:cNvPr>
          <p:cNvPicPr>
            <a:picLocks noChangeAspect="1"/>
          </p:cNvPicPr>
          <p:nvPr/>
        </p:nvPicPr>
        <p:blipFill>
          <a:blip r:embed="rId3"/>
          <a:stretch>
            <a:fillRect/>
          </a:stretch>
        </p:blipFill>
        <p:spPr>
          <a:xfrm rot="5400000">
            <a:off x="-431111" y="2885065"/>
            <a:ext cx="2137336" cy="411026"/>
          </a:xfrm>
          <a:prstGeom prst="rect">
            <a:avLst/>
          </a:prstGeom>
        </p:spPr>
      </p:pic>
      <p:pic>
        <p:nvPicPr>
          <p:cNvPr id="11" name="Grafik 10">
            <a:extLst>
              <a:ext uri="{FF2B5EF4-FFF2-40B4-BE49-F238E27FC236}">
                <a16:creationId xmlns:a16="http://schemas.microsoft.com/office/drawing/2014/main" id="{85A0C5CA-4623-D1AE-1D81-FA6A64E72ED7}"/>
              </a:ext>
            </a:extLst>
          </p:cNvPr>
          <p:cNvPicPr>
            <a:picLocks noChangeAspect="1"/>
          </p:cNvPicPr>
          <p:nvPr/>
        </p:nvPicPr>
        <p:blipFill>
          <a:blip r:embed="rId4"/>
          <a:stretch>
            <a:fillRect/>
          </a:stretch>
        </p:blipFill>
        <p:spPr>
          <a:xfrm>
            <a:off x="5669091" y="2216477"/>
            <a:ext cx="1271828" cy="1872923"/>
          </a:xfrm>
          <a:prstGeom prst="rect">
            <a:avLst/>
          </a:prstGeom>
        </p:spPr>
      </p:pic>
      <p:pic>
        <p:nvPicPr>
          <p:cNvPr id="15" name="Grafik 14">
            <a:extLst>
              <a:ext uri="{FF2B5EF4-FFF2-40B4-BE49-F238E27FC236}">
                <a16:creationId xmlns:a16="http://schemas.microsoft.com/office/drawing/2014/main" id="{0D81BBE7-2B8B-8F08-A273-4C5D8B7F0144}"/>
              </a:ext>
            </a:extLst>
          </p:cNvPr>
          <p:cNvPicPr>
            <a:picLocks noChangeAspect="1"/>
          </p:cNvPicPr>
          <p:nvPr/>
        </p:nvPicPr>
        <p:blipFill>
          <a:blip r:embed="rId5"/>
          <a:stretch>
            <a:fillRect/>
          </a:stretch>
        </p:blipFill>
        <p:spPr>
          <a:xfrm>
            <a:off x="102660" y="4561991"/>
            <a:ext cx="658768" cy="1894742"/>
          </a:xfrm>
          <a:prstGeom prst="rect">
            <a:avLst/>
          </a:prstGeom>
        </p:spPr>
      </p:pic>
      <p:cxnSp>
        <p:nvCxnSpPr>
          <p:cNvPr id="24" name="Gerader Verbinder 23">
            <a:extLst>
              <a:ext uri="{FF2B5EF4-FFF2-40B4-BE49-F238E27FC236}">
                <a16:creationId xmlns:a16="http://schemas.microsoft.com/office/drawing/2014/main" id="{AB7C9CFD-1B45-B865-AAFF-13BE43DB13D6}"/>
              </a:ext>
            </a:extLst>
          </p:cNvPr>
          <p:cNvCxnSpPr/>
          <p:nvPr/>
        </p:nvCxnSpPr>
        <p:spPr>
          <a:xfrm>
            <a:off x="843070" y="4961468"/>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7F1196F9-2AF6-7B3A-4DAE-49F218B8C8CB}"/>
              </a:ext>
            </a:extLst>
          </p:cNvPr>
          <p:cNvCxnSpPr/>
          <p:nvPr/>
        </p:nvCxnSpPr>
        <p:spPr>
          <a:xfrm>
            <a:off x="843070" y="5278173"/>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B17333A1-5ABF-C45E-9E08-F86D853E6DB5}"/>
              </a:ext>
            </a:extLst>
          </p:cNvPr>
          <p:cNvCxnSpPr/>
          <p:nvPr/>
        </p:nvCxnSpPr>
        <p:spPr>
          <a:xfrm>
            <a:off x="843070" y="5664201"/>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72C8EA76-2B0B-B5DE-A5B8-42D7490D55C6}"/>
              </a:ext>
            </a:extLst>
          </p:cNvPr>
          <p:cNvCxnSpPr/>
          <p:nvPr/>
        </p:nvCxnSpPr>
        <p:spPr>
          <a:xfrm>
            <a:off x="843070" y="6062134"/>
            <a:ext cx="523212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31" name="Grafik 30">
            <a:extLst>
              <a:ext uri="{FF2B5EF4-FFF2-40B4-BE49-F238E27FC236}">
                <a16:creationId xmlns:a16="http://schemas.microsoft.com/office/drawing/2014/main" id="{73D7AE86-9A71-A743-CA9C-C405871EA3DA}"/>
              </a:ext>
            </a:extLst>
          </p:cNvPr>
          <p:cNvPicPr>
            <a:picLocks noChangeAspect="1"/>
          </p:cNvPicPr>
          <p:nvPr/>
        </p:nvPicPr>
        <p:blipFill>
          <a:blip r:embed="rId6"/>
          <a:stretch>
            <a:fillRect/>
          </a:stretch>
        </p:blipFill>
        <p:spPr>
          <a:xfrm>
            <a:off x="902303" y="6856210"/>
            <a:ext cx="1835244" cy="552478"/>
          </a:xfrm>
          <a:prstGeom prst="rect">
            <a:avLst/>
          </a:prstGeom>
        </p:spPr>
      </p:pic>
      <p:pic>
        <p:nvPicPr>
          <p:cNvPr id="33" name="Grafik 32">
            <a:extLst>
              <a:ext uri="{FF2B5EF4-FFF2-40B4-BE49-F238E27FC236}">
                <a16:creationId xmlns:a16="http://schemas.microsoft.com/office/drawing/2014/main" id="{1635F84D-A490-9AE3-BB7A-F7BD0FD6925F}"/>
              </a:ext>
            </a:extLst>
          </p:cNvPr>
          <p:cNvPicPr>
            <a:picLocks noChangeAspect="1"/>
          </p:cNvPicPr>
          <p:nvPr/>
        </p:nvPicPr>
        <p:blipFill>
          <a:blip r:embed="rId7"/>
          <a:stretch>
            <a:fillRect/>
          </a:stretch>
        </p:blipFill>
        <p:spPr>
          <a:xfrm>
            <a:off x="1819925" y="7752865"/>
            <a:ext cx="3673147" cy="995625"/>
          </a:xfrm>
          <a:prstGeom prst="rect">
            <a:avLst/>
          </a:prstGeom>
        </p:spPr>
      </p:pic>
      <p:pic>
        <p:nvPicPr>
          <p:cNvPr id="35" name="Grafik 34">
            <a:extLst>
              <a:ext uri="{FF2B5EF4-FFF2-40B4-BE49-F238E27FC236}">
                <a16:creationId xmlns:a16="http://schemas.microsoft.com/office/drawing/2014/main" id="{CAADE5D2-1A95-7A3C-545B-CEC8D8BE751F}"/>
              </a:ext>
            </a:extLst>
          </p:cNvPr>
          <p:cNvPicPr>
            <a:picLocks noChangeAspect="1"/>
          </p:cNvPicPr>
          <p:nvPr/>
        </p:nvPicPr>
        <p:blipFill>
          <a:blip r:embed="rId8"/>
          <a:stretch>
            <a:fillRect/>
          </a:stretch>
        </p:blipFill>
        <p:spPr>
          <a:xfrm>
            <a:off x="918457" y="9265388"/>
            <a:ext cx="3861787" cy="561438"/>
          </a:xfrm>
          <a:prstGeom prst="rect">
            <a:avLst/>
          </a:prstGeom>
        </p:spPr>
      </p:pic>
      <p:cxnSp>
        <p:nvCxnSpPr>
          <p:cNvPr id="3" name="Gerade Verbindung mit Pfeil 2">
            <a:extLst>
              <a:ext uri="{FF2B5EF4-FFF2-40B4-BE49-F238E27FC236}">
                <a16:creationId xmlns:a16="http://schemas.microsoft.com/office/drawing/2014/main" id="{1EF56C9A-9C88-AEA0-4884-C13C22180D19}"/>
              </a:ext>
            </a:extLst>
          </p:cNvPr>
          <p:cNvCxnSpPr>
            <a:endCxn id="11" idx="1"/>
          </p:cNvCxnSpPr>
          <p:nvPr/>
        </p:nvCxnSpPr>
        <p:spPr>
          <a:xfrm flipV="1">
            <a:off x="5359400" y="3152939"/>
            <a:ext cx="309691" cy="60161"/>
          </a:xfrm>
          <a:prstGeom prst="straightConnector1">
            <a:avLst/>
          </a:prstGeom>
          <a:ln w="19050">
            <a:solidFill>
              <a:srgbClr val="8652A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03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pl" sz="8800"/>
              <a:t>TYDZIEŃ 10</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16</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1330445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30712" y="1502936"/>
            <a:ext cx="6268230" cy="6286089"/>
          </a:xfrm>
        </p:spPr>
        <p:txBody>
          <a:bodyPr numCol="1"/>
          <a:lstStyle/>
          <a:p>
            <a:pPr algn="just">
              <a:spcBef>
                <a:spcPts val="195"/>
              </a:spcBef>
              <a:tabLst>
                <a:tab pos="450215" algn="l"/>
              </a:tabLst>
            </a:pP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 ocenie i wybraniu innowacyjnego pomysłu </a:t>
            </a:r>
            <a:r>
              <a:rPr lang="pl" dirty="0">
                <a:solidFill>
                  <a:schemeClr val="tx1"/>
                </a:solidFill>
                <a:ea typeface="Calibri" panose="020F0502020204030204" pitchFamily="34" charset="0"/>
                <a:cs typeface="Times New Roman" panose="02020603050405020304" pitchFamily="18" charset="0"/>
              </a:rPr>
              <a:t>w etapie 2</a:t>
            </a: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l" dirty="0">
                <a:solidFill>
                  <a:schemeClr val="tx1"/>
                </a:solidFill>
                <a:ea typeface="Calibri" panose="020F0502020204030204" pitchFamily="34" charset="0"/>
                <a:cs typeface="Times New Roman" panose="02020603050405020304" pitchFamily="18" charset="0"/>
              </a:rPr>
              <a:t>konieczne jest</a:t>
            </a:r>
            <a:endPar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spcBef>
                <a:spcPts val="195"/>
              </a:spcBef>
              <a:tabLst>
                <a:tab pos="450215" algn="l"/>
              </a:tabLst>
            </a:pP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zdefiniowanie koncepcji </a:t>
            </a:r>
            <a:r>
              <a:rPr lang="pl" dirty="0">
                <a:solidFill>
                  <a:schemeClr val="tx1"/>
                </a:solidFill>
                <a:ea typeface="Calibri" panose="020F0502020204030204" pitchFamily="34" charset="0"/>
                <a:cs typeface="Times New Roman" panose="02020603050405020304" pitchFamily="18" charset="0"/>
              </a:rPr>
              <a:t>usługi lub procesu.</a:t>
            </a:r>
          </a:p>
          <a:p>
            <a:pPr algn="just">
              <a:spcBef>
                <a:spcPts val="195"/>
              </a:spcBef>
              <a:tabLst>
                <a:tab pos="450215" algn="l"/>
              </a:tabLst>
            </a:pP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Według</a:t>
            </a:r>
            <a:r>
              <a:rPr lang="pl" dirty="0">
                <a:solidFill>
                  <a:srgbClr val="000000"/>
                </a:solidFill>
                <a:ea typeface="Calibri" panose="020F0502020204030204" pitchFamily="34" charset="0"/>
                <a:cs typeface="Times New Roman" panose="02020603050405020304" pitchFamily="18" charset="0"/>
              </a:rPr>
              <a:t> </a:t>
            </a:r>
            <a:r>
              <a:rPr lang="pl" b="1" dirty="0">
                <a:solidFill>
                  <a:srgbClr val="29C5F4"/>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Dornberger &amp; Suvelza (2012) </a:t>
            </a:r>
            <a:r>
              <a:rPr lang="pl" dirty="0">
                <a:solidFill>
                  <a:srgbClr val="000000"/>
                </a:solidFill>
                <a:ea typeface="Calibri" panose="020F0502020204030204" pitchFamily="34" charset="0"/>
                <a:cs typeface="Times New Roman" panose="02020603050405020304" pitchFamily="18" charset="0"/>
              </a:rPr>
              <a:t>definicja </a:t>
            </a: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koncepcji musi </a:t>
            </a:r>
            <a:r>
              <a:rPr lang="pl"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odpowiedać na poniższe pytania</a:t>
            </a: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IE" sz="800" b="1" dirty="0">
              <a:solidFill>
                <a:srgbClr val="8652A1"/>
              </a:solidFill>
              <a:ea typeface="Calibri" panose="020F0502020204030204" pitchFamily="34" charset="0"/>
              <a:cs typeface="Arial" panose="020B0604020202020204" pitchFamily="34" charset="0"/>
            </a:endParaRPr>
          </a:p>
          <a:p>
            <a:pPr algn="just"/>
            <a:r>
              <a:rPr lang="pl" sz="1600" b="1" dirty="0">
                <a:solidFill>
                  <a:srgbClr val="8652A1"/>
                </a:solidFill>
                <a:ea typeface="Calibri" panose="020F0502020204030204" pitchFamily="34" charset="0"/>
                <a:cs typeface="Arial" panose="020B0604020202020204" pitchFamily="34" charset="0"/>
              </a:rPr>
              <a:t>Krok </a:t>
            </a:r>
            <a:r>
              <a:rPr lang="pl"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1: Generowanie koncepcji</a:t>
            </a:r>
            <a:endParaRPr lang="en-IE" sz="1600" b="1" dirty="0">
              <a:solidFill>
                <a:srgbClr val="8652A1"/>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just"/>
            <a:endParaRPr lang="en-GB" sz="1050"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algn="just">
              <a:spcBef>
                <a:spcPts val="195"/>
              </a:spcBef>
              <a:tabLst>
                <a:tab pos="450215" algn="l"/>
              </a:tabLst>
            </a:pP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Narzędzie Service Blueprinting pomaga generować koncepcje potencjalnie innowacyjnych usług. Service </a:t>
            </a:r>
            <a:r>
              <a:rPr lang="pl" dirty="0">
                <a:solidFill>
                  <a:schemeClr val="tx1"/>
                </a:solidFill>
                <a:ea typeface="Calibri" panose="020F0502020204030204" pitchFamily="34" charset="0"/>
                <a:cs typeface="Times New Roman" panose="02020603050405020304" pitchFamily="18" charset="0"/>
              </a:rPr>
              <a:t>Blueprint </a:t>
            </a: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wizualna reprezentacja, która mapuje powiązania między różnymi elementami usługi – takimi jak ludzie, narzędzia (zarówno fizyczne, jak i cyfrowe) oraz procesy – które oddziałują na siebie w kluczowych punktach styku w trakcie podróży klienta </a:t>
            </a:r>
            <a:r>
              <a:rPr lang="pl" dirty="0">
                <a:solidFill>
                  <a:srgbClr val="000000"/>
                </a:solidFill>
                <a:ea typeface="Calibri" panose="020F0502020204030204" pitchFamily="34" charset="0"/>
                <a:cs typeface="Times New Roman" panose="02020603050405020304" pitchFamily="18" charset="0"/>
              </a:rPr>
              <a:t>(</a:t>
            </a:r>
            <a:r>
              <a:rPr lang="pl" b="1" dirty="0">
                <a:solidFill>
                  <a:srgbClr val="29C5F4"/>
                </a:solidFill>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Gibbons, 2017</a:t>
            </a:r>
            <a:r>
              <a:rPr lang="pl" b="1" dirty="0">
                <a:solidFill>
                  <a:schemeClr val="tx1"/>
                </a:solidFill>
                <a:ea typeface="Calibri" panose="020F0502020204030204" pitchFamily="34" charset="0"/>
                <a:cs typeface="Times New Roman" panose="02020603050405020304" pitchFamily="18" charset="0"/>
              </a:rPr>
              <a:t>)</a:t>
            </a: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Poniższe wymiary mogą opisywać Service Blueprinting dla nowych usług:</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Bef>
                <a:spcPts val="195"/>
              </a:spcBef>
              <a:buFont typeface="+mj-lt"/>
              <a:buAutoNum type="arabicPeriod"/>
              <a:tabLst>
                <a:tab pos="450215" algn="l"/>
              </a:tabLst>
            </a:pPr>
            <a:r>
              <a:rPr lang="pl" b="1" dirty="0">
                <a:solidFill>
                  <a:srgbClr val="8652A1"/>
                </a:solidFill>
                <a:ea typeface="Calibri" panose="020F0502020204030204" pitchFamily="34" charset="0"/>
                <a:cs typeface="Times New Roman" panose="02020603050405020304" pitchFamily="18" charset="0"/>
              </a:rPr>
              <a:t>Doświadczenie: </a:t>
            </a:r>
            <a:r>
              <a:rPr lang="pl" dirty="0">
                <a:solidFill>
                  <a:schemeClr val="tx1"/>
                </a:solidFill>
                <a:ea typeface="Calibri" panose="020F0502020204030204" pitchFamily="34" charset="0"/>
                <a:cs typeface="Times New Roman" panose="02020603050405020304" pitchFamily="18" charset="0"/>
              </a:rPr>
              <a:t>Zrozum, czego doświadczają klienci na każdym etapie podróży, skupiając się na emocjach, działaniach i spostrzeżeniach.</a:t>
            </a:r>
          </a:p>
          <a:p>
            <a:pPr marL="342900" indent="-342900" algn="just">
              <a:spcBef>
                <a:spcPts val="195"/>
              </a:spcBef>
              <a:buFont typeface="+mj-lt"/>
              <a:buAutoNum type="arabicPeriod"/>
              <a:tabLst>
                <a:tab pos="450215" algn="l"/>
              </a:tabLst>
            </a:pPr>
            <a:r>
              <a:rPr lang="pl" b="1" dirty="0">
                <a:solidFill>
                  <a:srgbClr val="8652A1"/>
                </a:solidFill>
                <a:ea typeface="Calibri" panose="020F0502020204030204" pitchFamily="34" charset="0"/>
                <a:cs typeface="Times New Roman" panose="02020603050405020304" pitchFamily="18" charset="0"/>
              </a:rPr>
              <a:t>Interakcje</a:t>
            </a:r>
            <a:r>
              <a:rPr lang="pl" b="1" dirty="0">
                <a:solidFill>
                  <a:schemeClr val="tx1"/>
                </a:solidFill>
                <a:ea typeface="Calibri" panose="020F0502020204030204" pitchFamily="34" charset="0"/>
                <a:cs typeface="Times New Roman" panose="02020603050405020304" pitchFamily="18" charset="0"/>
              </a:rPr>
              <a:t>: </a:t>
            </a:r>
            <a:r>
              <a:rPr lang="pl" dirty="0">
                <a:solidFill>
                  <a:schemeClr val="tx1"/>
                </a:solidFill>
                <a:ea typeface="Calibri" panose="020F0502020204030204" pitchFamily="34" charset="0"/>
                <a:cs typeface="Times New Roman" panose="02020603050405020304" pitchFamily="18" charset="0"/>
              </a:rPr>
              <a:t>Określ osoby, miejsca i rzeczy, z którymi klienci wchodzą w interakcję w trakcie korzystania z usługi, zarówno bezpośrednio, jak i pośrednio.</a:t>
            </a:r>
          </a:p>
          <a:p>
            <a:pPr marL="342900" indent="-342900" algn="just">
              <a:spcBef>
                <a:spcPts val="195"/>
              </a:spcBef>
              <a:buFont typeface="+mj-lt"/>
              <a:buAutoNum type="arabicPeriod"/>
              <a:tabLst>
                <a:tab pos="450215" algn="l"/>
              </a:tabLst>
            </a:pPr>
            <a:r>
              <a:rPr lang="pl" b="1" dirty="0">
                <a:solidFill>
                  <a:srgbClr val="8652A1"/>
                </a:solidFill>
                <a:ea typeface="Calibri" panose="020F0502020204030204" pitchFamily="34" charset="0"/>
                <a:cs typeface="Times New Roman" panose="02020603050405020304" pitchFamily="18" charset="0"/>
              </a:rPr>
              <a:t>Za kulisami: </a:t>
            </a:r>
            <a:r>
              <a:rPr lang="pl" dirty="0">
                <a:solidFill>
                  <a:schemeClr val="tx1"/>
                </a:solidFill>
                <a:ea typeface="Calibri" panose="020F0502020204030204" pitchFamily="34" charset="0"/>
                <a:cs typeface="Times New Roman" panose="02020603050405020304" pitchFamily="18" charset="0"/>
              </a:rPr>
              <a:t>Poznaj wewnętrzne procesy i działania pracowników, które wspierają każdy etap obsługi klienta, nawet jeśli klient ich nie widzi.</a:t>
            </a:r>
          </a:p>
          <a:p>
            <a:pPr marL="342900" indent="-342900" algn="just">
              <a:spcBef>
                <a:spcPts val="195"/>
              </a:spcBef>
              <a:buFont typeface="+mj-lt"/>
              <a:buAutoNum type="arabicPeriod"/>
              <a:tabLst>
                <a:tab pos="450215" algn="l"/>
              </a:tabLst>
            </a:pPr>
            <a:r>
              <a:rPr lang="pl" b="1" dirty="0">
                <a:solidFill>
                  <a:srgbClr val="8652A1"/>
                </a:solidFill>
                <a:ea typeface="Calibri" panose="020F0502020204030204" pitchFamily="34" charset="0"/>
                <a:cs typeface="Times New Roman" panose="02020603050405020304" pitchFamily="18" charset="0"/>
              </a:rPr>
              <a:t>Zachęcaj: </a:t>
            </a:r>
            <a:r>
              <a:rPr lang="pl" dirty="0">
                <a:solidFill>
                  <a:schemeClr val="tx1"/>
                </a:solidFill>
                <a:ea typeface="Calibri" panose="020F0502020204030204" pitchFamily="34" charset="0"/>
                <a:cs typeface="Times New Roman" panose="02020603050405020304" pitchFamily="18" charset="0"/>
              </a:rPr>
              <a:t>Zachęcaj klientów do zapoznania się z Twoimi usługami za pomocą ukierunkowanego marketingu, promocji lub marketingu szeptanego.</a:t>
            </a:r>
          </a:p>
          <a:p>
            <a:pPr marL="342900" indent="-342900" algn="just">
              <a:spcBef>
                <a:spcPts val="195"/>
              </a:spcBef>
              <a:buFont typeface="+mj-lt"/>
              <a:buAutoNum type="arabicPeriod"/>
              <a:tabLst>
                <a:tab pos="450215" algn="l"/>
              </a:tabLst>
            </a:pPr>
            <a:r>
              <a:rPr lang="pl" b="1" dirty="0">
                <a:solidFill>
                  <a:srgbClr val="8652A1"/>
                </a:solidFill>
                <a:ea typeface="Calibri" panose="020F0502020204030204" pitchFamily="34" charset="0"/>
                <a:cs typeface="Times New Roman" panose="02020603050405020304" pitchFamily="18" charset="0"/>
              </a:rPr>
              <a:t>Wejście: </a:t>
            </a:r>
            <a:r>
              <a:rPr lang="pl" dirty="0">
                <a:solidFill>
                  <a:schemeClr val="tx1"/>
                </a:solidFill>
                <a:ea typeface="Calibri" panose="020F0502020204030204" pitchFamily="34" charset="0"/>
                <a:cs typeface="Times New Roman" panose="02020603050405020304" pitchFamily="18" charset="0"/>
              </a:rPr>
              <a:t>Zachęcaj klientów do zapoznania się z ofertą Twoich usług, czy to poprzez przeglądanie strony internetowej, czy też wejście do fizycznego lokalu.</a:t>
            </a:r>
          </a:p>
          <a:p>
            <a:pPr marL="342900" indent="-342900" algn="just">
              <a:spcBef>
                <a:spcPts val="195"/>
              </a:spcBef>
              <a:buFont typeface="+mj-lt"/>
              <a:buAutoNum type="arabicPeriod"/>
              <a:tabLst>
                <a:tab pos="450215" algn="l"/>
              </a:tabLst>
            </a:pPr>
            <a:r>
              <a:rPr lang="pl" b="1" dirty="0">
                <a:solidFill>
                  <a:srgbClr val="8652A1"/>
                </a:solidFill>
                <a:ea typeface="Calibri" panose="020F0502020204030204" pitchFamily="34" charset="0"/>
                <a:cs typeface="Times New Roman" panose="02020603050405020304" pitchFamily="18" charset="0"/>
              </a:rPr>
              <a:t>Zaangażowanie: </a:t>
            </a:r>
            <a:r>
              <a:rPr lang="pl" dirty="0">
                <a:solidFill>
                  <a:schemeClr val="tx1"/>
                </a:solidFill>
                <a:ea typeface="Calibri" panose="020F0502020204030204" pitchFamily="34" charset="0"/>
                <a:cs typeface="Times New Roman" panose="02020603050405020304" pitchFamily="18" charset="0"/>
              </a:rPr>
              <a:t>Upewnij się, że klienci aktywnie korzystają z usługi, wchodząc w interakcje z dostępnymi narzędziami, platformami lub przedstawicielami.</a:t>
            </a:r>
          </a:p>
          <a:p>
            <a:pPr marL="342900" indent="-342900" algn="just">
              <a:spcBef>
                <a:spcPts val="195"/>
              </a:spcBef>
              <a:buFont typeface="+mj-lt"/>
              <a:buAutoNum type="arabicPeriod"/>
              <a:tabLst>
                <a:tab pos="450215" algn="l"/>
              </a:tabLst>
            </a:pPr>
            <a:r>
              <a:rPr lang="pl" b="1" dirty="0">
                <a:solidFill>
                  <a:srgbClr val="8652A1"/>
                </a:solidFill>
                <a:ea typeface="Calibri" panose="020F0502020204030204" pitchFamily="34" charset="0"/>
                <a:cs typeface="Times New Roman" panose="02020603050405020304" pitchFamily="18" charset="0"/>
              </a:rPr>
              <a:t>Wyjście: </a:t>
            </a:r>
            <a:r>
              <a:rPr lang="pl" dirty="0">
                <a:solidFill>
                  <a:schemeClr val="tx1"/>
                </a:solidFill>
                <a:ea typeface="Calibri" panose="020F0502020204030204" pitchFamily="34" charset="0"/>
                <a:cs typeface="Times New Roman" panose="02020603050405020304" pitchFamily="18" charset="0"/>
              </a:rPr>
              <a:t>Wsparcie klientów podczas kończenia przez nich procesu obsługi, zapewnienie im możliwości przekazania opinii lub podjęcia ostatecznych działań.</a:t>
            </a:r>
          </a:p>
          <a:p>
            <a:pPr marL="342900" indent="-342900" algn="just">
              <a:spcBef>
                <a:spcPts val="195"/>
              </a:spcBef>
              <a:buFont typeface="+mj-lt"/>
              <a:buAutoNum type="arabicPeriod"/>
              <a:tabLst>
                <a:tab pos="450215" algn="l"/>
              </a:tabLst>
            </a:pPr>
            <a:r>
              <a:rPr lang="pl" b="1" dirty="0">
                <a:solidFill>
                  <a:srgbClr val="8652A1"/>
                </a:solidFill>
                <a:ea typeface="Calibri" panose="020F0502020204030204" pitchFamily="34" charset="0"/>
                <a:cs typeface="Times New Roman" panose="02020603050405020304" pitchFamily="18" charset="0"/>
              </a:rPr>
              <a:t>Rozszerzanie: </a:t>
            </a:r>
            <a:r>
              <a:rPr lang="pl" dirty="0">
                <a:solidFill>
                  <a:schemeClr val="tx1"/>
                </a:solidFill>
                <a:ea typeface="Calibri" panose="020F0502020204030204" pitchFamily="34" charset="0"/>
                <a:cs typeface="Times New Roman" panose="02020603050405020304" pitchFamily="18" charset="0"/>
              </a:rPr>
              <a:t>Wspieraj stałe zaangażowanie, zachęcając klientów do powrotu, polecania innym lub uczestniczenia w działaniach następczych.</a:t>
            </a:r>
          </a:p>
          <a:p>
            <a:pPr marL="342900" indent="-342900" algn="just">
              <a:spcBef>
                <a:spcPts val="195"/>
              </a:spcBef>
              <a:buFont typeface="+mj-lt"/>
              <a:buAutoNum type="arabicPeriod"/>
              <a:tabLst>
                <a:tab pos="450215" algn="l"/>
              </a:tabLst>
            </a:pPr>
            <a:endParaRPr lang="en-GB" sz="1050" dirty="0">
              <a:solidFill>
                <a:srgbClr val="0B3A5B"/>
              </a:solidFill>
              <a:ea typeface="Calibri" panose="020F0502020204030204" pitchFamily="34" charset="0"/>
              <a:cs typeface="Times New Roman" panose="02020603050405020304" pitchFamily="18" charset="0"/>
            </a:endParaRPr>
          </a:p>
          <a:p>
            <a:pPr marL="342900" lvl="0" indent="-342900" algn="just">
              <a:spcBef>
                <a:spcPts val="195"/>
              </a:spcBef>
              <a:buFont typeface="+mj-lt"/>
              <a:buAutoNum type="arabicPeriod"/>
              <a:tabLst>
                <a:tab pos="450215" algn="l"/>
              </a:tabLst>
            </a:pPr>
            <a:endParaRPr lang="en-GB" sz="1050" dirty="0">
              <a:solidFill>
                <a:srgbClr val="0B3A5B"/>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17</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ETAP 3 – ROZWÓJ KONCEPCJI</a:t>
            </a:r>
            <a:endParaRPr lang="en-US"/>
          </a:p>
        </p:txBody>
      </p:sp>
      <p:sp>
        <p:nvSpPr>
          <p:cNvPr id="10" name="TextBox 9">
            <a:extLst>
              <a:ext uri="{FF2B5EF4-FFF2-40B4-BE49-F238E27FC236}">
                <a16:creationId xmlns:a16="http://schemas.microsoft.com/office/drawing/2014/main" id="{65DBEAF1-679C-03B7-92FC-FD5975E87543}"/>
              </a:ext>
            </a:extLst>
          </p:cNvPr>
          <p:cNvSpPr txBox="1"/>
          <p:nvPr/>
        </p:nvSpPr>
        <p:spPr>
          <a:xfrm>
            <a:off x="660732" y="2308793"/>
            <a:ext cx="6238209" cy="1015663"/>
          </a:xfrm>
          <a:prstGeom prst="rect">
            <a:avLst/>
          </a:prstGeom>
          <a:noFill/>
        </p:spPr>
        <p:txBody>
          <a:bodyPr wrap="square" numCol="2">
            <a:spAutoFit/>
          </a:bodyPr>
          <a:lstStyle/>
          <a:p>
            <a:pPr marL="182563" lvl="0" indent="-182563">
              <a:spcBef>
                <a:spcPts val="195"/>
              </a:spcBef>
              <a:buFont typeface="Wingdings" panose="05000000000000000000" pitchFamily="2" charset="2"/>
              <a:buChar char="q"/>
              <a:tabLst>
                <a:tab pos="449263" algn="l"/>
              </a:tabLst>
            </a:pPr>
            <a:r>
              <a:rPr lang="pl" sz="1100" dirty="0">
                <a:effectLst/>
                <a:latin typeface="Calibri" panose="020F0502020204030204" pitchFamily="34" charset="0"/>
                <a:ea typeface="Calibri" panose="020F0502020204030204" pitchFamily="34" charset="0"/>
                <a:cs typeface="Times New Roman" panose="02020603050405020304" pitchFamily="18" charset="0"/>
              </a:rPr>
              <a:t>Na czym polega ten proces lub usługa?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spcBef>
                <a:spcPts val="195"/>
              </a:spcBef>
              <a:buFont typeface="Wingdings" panose="05000000000000000000" pitchFamily="2" charset="2"/>
              <a:buChar char="q"/>
              <a:tabLst>
                <a:tab pos="449263" algn="l"/>
              </a:tabLst>
            </a:pPr>
            <a:r>
              <a:rPr lang="pl" sz="1100" dirty="0">
                <a:effectLst/>
                <a:latin typeface="Calibri" panose="020F0502020204030204" pitchFamily="34" charset="0"/>
                <a:ea typeface="Calibri" panose="020F0502020204030204" pitchFamily="34" charset="0"/>
                <a:cs typeface="Times New Roman" panose="02020603050405020304" pitchFamily="18" charset="0"/>
              </a:rPr>
              <a:t>Jaką potrzebę lub pragnienie musi zaspokoić proces lub usługa?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spcBef>
                <a:spcPts val="195"/>
              </a:spcBef>
              <a:buFont typeface="Wingdings" panose="05000000000000000000" pitchFamily="2" charset="2"/>
              <a:buChar char="q"/>
              <a:tabLst>
                <a:tab pos="449263" algn="l"/>
              </a:tabLst>
            </a:pPr>
            <a:r>
              <a:rPr lang="pl" sz="1100" dirty="0">
                <a:effectLst/>
                <a:latin typeface="Calibri" panose="020F0502020204030204" pitchFamily="34" charset="0"/>
                <a:ea typeface="Calibri" panose="020F0502020204030204" pitchFamily="34" charset="0"/>
                <a:cs typeface="Times New Roman" panose="02020603050405020304" pitchFamily="18" charset="0"/>
              </a:rPr>
              <a:t>Kto jest odbiorcą procesu lub usługi?</a:t>
            </a:r>
          </a:p>
          <a:p>
            <a:pPr lvl="0">
              <a:spcBef>
                <a:spcPts val="195"/>
              </a:spcBef>
              <a:tabLst>
                <a:tab pos="449263"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spcBef>
                <a:spcPts val="195"/>
              </a:spcBef>
              <a:buFont typeface="Wingdings" panose="05000000000000000000" pitchFamily="2" charset="2"/>
              <a:buChar char="q"/>
              <a:tabLst>
                <a:tab pos="449263" algn="l"/>
              </a:tabLst>
            </a:pPr>
            <a:r>
              <a:rPr lang="pl" sz="1100" dirty="0">
                <a:effectLst/>
                <a:latin typeface="Calibri" panose="020F0502020204030204" pitchFamily="34" charset="0"/>
                <a:ea typeface="Calibri" panose="020F0502020204030204" pitchFamily="34" charset="0"/>
                <a:cs typeface="Times New Roman" panose="02020603050405020304" pitchFamily="18" charset="0"/>
              </a:rPr>
              <a:t>Czym ten proces lub usługa różnią się od ofert konkurencji?</a:t>
            </a:r>
          </a:p>
          <a:p>
            <a:pPr marL="182563" lvl="0" indent="-182563">
              <a:spcBef>
                <a:spcPts val="195"/>
              </a:spcBef>
              <a:buFont typeface="Wingdings" panose="05000000000000000000" pitchFamily="2" charset="2"/>
              <a:buChar char="q"/>
              <a:tabLst>
                <a:tab pos="449263" algn="l"/>
              </a:tabLst>
            </a:pPr>
            <a:r>
              <a:rPr lang="pl" sz="1100" dirty="0">
                <a:effectLst/>
                <a:latin typeface="Calibri" panose="020F0502020204030204" pitchFamily="34" charset="0"/>
                <a:ea typeface="Calibri" panose="020F0502020204030204" pitchFamily="34" charset="0"/>
                <a:cs typeface="Times New Roman" panose="02020603050405020304" pitchFamily="18" charset="0"/>
              </a:rPr>
              <a:t>W jaki sposób generowany jest proces lub usługa?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82563" lvl="0" indent="-182563">
              <a:spcBef>
                <a:spcPts val="195"/>
              </a:spcBef>
              <a:buFont typeface="Wingdings" panose="05000000000000000000" pitchFamily="2" charset="2"/>
              <a:buChar char="q"/>
              <a:tabLst>
                <a:tab pos="449263" algn="l"/>
              </a:tabLst>
            </a:pPr>
            <a:r>
              <a:rPr lang="pl" sz="1100" dirty="0">
                <a:effectLst/>
                <a:latin typeface="Calibri" panose="020F0502020204030204" pitchFamily="34" charset="0"/>
                <a:ea typeface="Calibri" panose="020F0502020204030204" pitchFamily="34" charset="0"/>
                <a:cs typeface="Times New Roman" panose="02020603050405020304" pitchFamily="18" charset="0"/>
              </a:rPr>
              <a:t>Jakie są części lub składniki procesu lub usługi?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a:extLst>
              <a:ext uri="{FF2B5EF4-FFF2-40B4-BE49-F238E27FC236}">
                <a16:creationId xmlns:a16="http://schemas.microsoft.com/office/drawing/2014/main" id="{6858B0E2-486B-65DE-0544-D1FF36AEAFD6}"/>
              </a:ext>
            </a:extLst>
          </p:cNvPr>
          <p:cNvPicPr>
            <a:picLocks noChangeAspect="1"/>
          </p:cNvPicPr>
          <p:nvPr/>
        </p:nvPicPr>
        <p:blipFill>
          <a:blip r:embed="rId5"/>
          <a:stretch>
            <a:fillRect/>
          </a:stretch>
        </p:blipFill>
        <p:spPr>
          <a:xfrm>
            <a:off x="832015" y="7576504"/>
            <a:ext cx="5895641" cy="3064377"/>
          </a:xfrm>
          <a:prstGeom prst="rect">
            <a:avLst/>
          </a:prstGeom>
        </p:spPr>
      </p:pic>
    </p:spTree>
    <p:extLst>
      <p:ext uri="{BB962C8B-B14F-4D97-AF65-F5344CB8AC3E}">
        <p14:creationId xmlns:p14="http://schemas.microsoft.com/office/powerpoint/2010/main" val="2977938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111D5-1E0D-060D-8A3C-0E4BE588E07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C400E-B713-E5F4-2A23-4A0AC49BD638}"/>
              </a:ext>
            </a:extLst>
          </p:cNvPr>
          <p:cNvSpPr>
            <a:spLocks noGrp="1"/>
          </p:cNvSpPr>
          <p:nvPr>
            <p:ph type="sldNum" sz="quarter" idx="4"/>
          </p:nvPr>
        </p:nvSpPr>
        <p:spPr/>
        <p:txBody>
          <a:bodyPr/>
          <a:lstStyle/>
          <a:p>
            <a:fld id="{9C527BFA-2C0E-4CEC-B6A5-913A56FEF4B4}" type="slidenum">
              <a:rPr lang="fr-CA" smtClean="0"/>
              <a:pPr/>
              <a:t>18</a:t>
            </a:fld>
            <a:endParaRPr lang="fr-CA"/>
          </a:p>
        </p:txBody>
      </p:sp>
      <p:sp>
        <p:nvSpPr>
          <p:cNvPr id="7" name="Freeform 1">
            <a:extLst>
              <a:ext uri="{FF2B5EF4-FFF2-40B4-BE49-F238E27FC236}">
                <a16:creationId xmlns:a16="http://schemas.microsoft.com/office/drawing/2014/main" id="{6A745C43-8DFB-183B-CF9C-FE954641FE8A}"/>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AA944407-9B5A-B67A-6D2F-4AFB3C4F62D2}"/>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ETAP 3 – ROZWÓJ KONCEPCJI</a:t>
            </a:r>
            <a:endParaRPr lang="en-US"/>
          </a:p>
        </p:txBody>
      </p:sp>
      <p:sp>
        <p:nvSpPr>
          <p:cNvPr id="2" name="Text Placeholder 5">
            <a:extLst>
              <a:ext uri="{FF2B5EF4-FFF2-40B4-BE49-F238E27FC236}">
                <a16:creationId xmlns:a16="http://schemas.microsoft.com/office/drawing/2014/main" id="{E18AD878-124C-8138-123C-E0F5E7BC81CC}"/>
              </a:ext>
            </a:extLst>
          </p:cNvPr>
          <p:cNvSpPr txBox="1">
            <a:spLocks/>
          </p:cNvSpPr>
          <p:nvPr/>
        </p:nvSpPr>
        <p:spPr>
          <a:xfrm>
            <a:off x="413216" y="1678723"/>
            <a:ext cx="6730779" cy="8540373"/>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pl" sz="1600" b="1" dirty="0">
                <a:solidFill>
                  <a:srgbClr val="8652A1"/>
                </a:solidFill>
                <a:ea typeface="Calibri" panose="020F0502020204030204" pitchFamily="34" charset="0"/>
                <a:cs typeface="Arial" panose="020B0604020202020204" pitchFamily="34" charset="0"/>
              </a:rPr>
              <a:t>Jak utworzyć diagram Service Blueprint</a:t>
            </a:r>
            <a:endParaRPr lang="en-GB" sz="1600" b="1" dirty="0">
              <a:solidFill>
                <a:srgbClr val="8652A1"/>
              </a:solidFill>
              <a:ea typeface="Calibri" panose="020F0502020204030204" pitchFamily="34" charset="0"/>
              <a:cs typeface="Arial" panose="020B0604020202020204" pitchFamily="34" charset="0"/>
            </a:endParaRPr>
          </a:p>
          <a:p>
            <a:pPr algn="just"/>
            <a:endParaRPr lang="en-GB" b="1" dirty="0">
              <a:ea typeface="Calibri" panose="020F0502020204030204" pitchFamily="34" charset="0"/>
              <a:cs typeface="Times New Roman" panose="02020603050405020304" pitchFamily="18" charset="0"/>
            </a:endParaRPr>
          </a:p>
          <a:p>
            <a:pPr algn="just"/>
            <a:r>
              <a:rPr lang="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Zidentyfikuj proces, który ma zostać opracowany</a:t>
            </a:r>
            <a:endParaRPr lang="en-GB" b="1" dirty="0">
              <a:solidFill>
                <a:schemeClr val="tx1"/>
              </a:solidFill>
              <a:ea typeface="Calibri" panose="020F0502020204030204" pitchFamily="34" charset="0"/>
              <a:cs typeface="Times New Roman" panose="02020603050405020304" pitchFamily="18" charset="0"/>
            </a:endParaRPr>
          </a:p>
          <a:p>
            <a:pPr algn="just"/>
            <a:r>
              <a:rPr lang="pl" dirty="0">
                <a:solidFill>
                  <a:schemeClr val="tx1"/>
                </a:solidFill>
                <a:effectLst/>
                <a:latin typeface="Calibri"/>
                <a:ea typeface="Calibri"/>
                <a:cs typeface="Calibri"/>
              </a:rPr>
              <a:t>Musisz określić koncepcję procesów usługowych. Najpierw zidentyfikuj wszystkie kluczowe działania związane z tworzeniem i dostarczaniem procesu usługowego. Zastanów się nad pytaniami: </a:t>
            </a:r>
            <a:r>
              <a:rPr lang="pl" i="1" dirty="0">
                <a:solidFill>
                  <a:schemeClr val="tx1"/>
                </a:solidFill>
                <a:effectLst/>
                <a:latin typeface="Calibri"/>
                <a:ea typeface="Calibri"/>
                <a:cs typeface="Calibri"/>
              </a:rPr>
              <a:t>Czym jest usługa? </a:t>
            </a:r>
            <a:r>
              <a:rPr lang="pl" dirty="0">
                <a:solidFill>
                  <a:schemeClr val="tx1"/>
                </a:solidFill>
                <a:effectLst/>
                <a:latin typeface="Calibri"/>
                <a:ea typeface="Calibri"/>
                <a:cs typeface="Calibri"/>
              </a:rPr>
              <a:t>I </a:t>
            </a:r>
            <a:r>
              <a:rPr lang="pl" dirty="0">
                <a:solidFill>
                  <a:schemeClr val="tx1"/>
                </a:solidFill>
                <a:latin typeface="Calibri"/>
                <a:ea typeface="Calibri"/>
                <a:cs typeface="Calibri"/>
              </a:rPr>
              <a:t>jaką </a:t>
            </a:r>
            <a:r>
              <a:rPr lang="pl" i="1" dirty="0">
                <a:solidFill>
                  <a:schemeClr val="tx1"/>
                </a:solidFill>
                <a:latin typeface="Calibri"/>
                <a:ea typeface="Calibri"/>
                <a:cs typeface="Calibri"/>
              </a:rPr>
              <a:t>potrzebę </a:t>
            </a:r>
            <a:r>
              <a:rPr lang="pl" i="1" dirty="0">
                <a:solidFill>
                  <a:schemeClr val="tx1"/>
                </a:solidFill>
                <a:effectLst/>
                <a:latin typeface="Calibri"/>
                <a:ea typeface="Calibri"/>
                <a:cs typeface="Calibri"/>
              </a:rPr>
              <a:t>lub pragnienie musi zaspokoić usługa?</a:t>
            </a:r>
          </a:p>
          <a:p>
            <a:pPr algn="just"/>
            <a:endParaRPr lang="en-GB" i="1" dirty="0">
              <a:solidFill>
                <a:schemeClr val="tx1"/>
              </a:solidFill>
              <a:effectLst/>
              <a:latin typeface="Calibri"/>
              <a:ea typeface="Calibri"/>
              <a:cs typeface="Calibri"/>
            </a:endParaRPr>
          </a:p>
          <a:p>
            <a:pPr marL="6350" algn="just">
              <a:lnSpc>
                <a:spcPct val="107000"/>
              </a:lnSpc>
            </a:pPr>
            <a:r>
              <a:rPr lang="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Zidentyfikuj klienta lub segment klientów</a:t>
            </a:r>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pPr>
            <a:r>
              <a:rPr lang="pl" dirty="0">
                <a:solidFill>
                  <a:schemeClr val="tx1"/>
                </a:solidFill>
                <a:effectLst/>
                <a:latin typeface="Calibri"/>
                <a:ea typeface="Calibri"/>
                <a:cs typeface="Calibri"/>
              </a:rPr>
              <a:t>Identyfikacja segmentów klientów polega na podziale klientów na odrębne grupy o podobnych cechach (np. osobowości, zainteresowaniach, nawykach) i/lub charakterystykach (np. danych demograficznych, branży, dochodów).</a:t>
            </a:r>
          </a:p>
          <a:p>
            <a:pPr marL="6350" algn="just">
              <a:lnSpc>
                <a:spcPct val="107000"/>
              </a:lnSpc>
            </a:pPr>
            <a:r>
              <a:rPr lang="pl" i="1" dirty="0">
                <a:solidFill>
                  <a:schemeClr val="tx1"/>
                </a:solidFill>
                <a:effectLst/>
                <a:latin typeface="Calibri"/>
                <a:ea typeface="Calibri"/>
                <a:cs typeface="Calibri"/>
              </a:rPr>
              <a:t>Teraz musisz określić swojego klienta (segment). Musisz odpowiedzieć na pytanie: Do kogo skierowany jest produkt lub usługa </a:t>
            </a:r>
            <a:r>
              <a:rPr lang="pl" dirty="0">
                <a:solidFill>
                  <a:schemeClr val="tx1"/>
                </a:solidFill>
                <a:effectLst/>
                <a:latin typeface="Calibri"/>
                <a:ea typeface="Calibri"/>
                <a:cs typeface="Calibri"/>
              </a:rPr>
              <a:t>? </a:t>
            </a:r>
            <a:r>
              <a:rPr lang="pl" i="1" dirty="0">
                <a:solidFill>
                  <a:schemeClr val="tx1"/>
                </a:solidFill>
                <a:effectLst/>
                <a:latin typeface="Calibri"/>
                <a:ea typeface="Calibri"/>
                <a:cs typeface="Calibri"/>
              </a:rPr>
              <a:t>Pamiętaj, że klientami mogą być również pracownicy firmy, np. pracownicy działu logistyki.</a:t>
            </a:r>
            <a:endParaRPr lang="en-GB" i="1" dirty="0">
              <a:solidFill>
                <a:schemeClr val="tx1"/>
              </a:solidFill>
              <a:effectLst/>
              <a:latin typeface="Calibri"/>
              <a:ea typeface="Calibri"/>
              <a:cs typeface="Calibri"/>
            </a:endParaRPr>
          </a:p>
          <a:p>
            <a:pPr marL="6350" algn="just">
              <a:lnSpc>
                <a:spcPct val="107000"/>
              </a:lnSpc>
            </a:pP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pPr>
            <a:r>
              <a:rPr lang="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Zaplanuj proces z punktu widzenia klienta</a:t>
            </a:r>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pPr>
            <a:r>
              <a:rPr lang="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Należy określić kroki, wybory, działania i/lub interakcje, jakie podejmują klienci podczas korzystania z usługi, aby osiągnąć konkretny cel.</a:t>
            </a:r>
          </a:p>
          <a:p>
            <a:pPr marL="6350" algn="just">
              <a:lnSpc>
                <a:spcPct val="107000"/>
              </a:lnSpc>
            </a:pPr>
            <a:r>
              <a:rPr lang="pl" i="1" dirty="0">
                <a:solidFill>
                  <a:schemeClr val="tx1"/>
                </a:solidFill>
                <a:latin typeface="Calibri"/>
                <a:ea typeface="Calibri"/>
                <a:cs typeface="Calibri"/>
              </a:rPr>
              <a:t>Wyobraź sobie proces jako sekwencję działań podejmowanych przez klienta, od pierwszego kontaktu do osiągnięcia celu. Na przykład, jeśli celem jest dokonanie zakupu, zaplanuj wszystkie działania klienta, od przeglądania strony do finalizacji zakupu.</a:t>
            </a:r>
          </a:p>
          <a:p>
            <a:pPr marL="6350" algn="just">
              <a:lnSpc>
                <a:spcPct val="107000"/>
              </a:lnSpc>
            </a:pPr>
            <a:endParaRPr lang="en-GB" i="1" dirty="0">
              <a:solidFill>
                <a:schemeClr val="tx1"/>
              </a:solidFill>
              <a:latin typeface="Calibri"/>
              <a:ea typeface="Calibri"/>
              <a:cs typeface="Calibri"/>
            </a:endParaRPr>
          </a:p>
          <a:p>
            <a:pPr marL="6350" algn="just">
              <a:lnSpc>
                <a:spcPct val="107000"/>
              </a:lnSpc>
            </a:pPr>
            <a:r>
              <a:rPr lang="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 Zaplanuj działania pracowników kontaktowych na scenie i za kulisami</a:t>
            </a:r>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pPr>
            <a:r>
              <a:rPr lang="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Działania front-stage odnoszą się do widocznych interakcji pracowników kontaktowych i obejmują działania wykonywane w obecności klienta. Działania back-stage odnoszą się do niewidocznego kontaktu z działaniami pracowników, w tym niewidocznych interakcji z klientem, takich jak rozmowy telefoniczne i inne czynności wykonywane przez pracowników za kulisami w celu wsparcia działań front-stage.</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350" algn="just">
              <a:lnSpc>
                <a:spcPct val="107000"/>
              </a:lnSpc>
              <a:spcAft>
                <a:spcPts val="800"/>
              </a:spcAft>
            </a:pPr>
            <a:r>
              <a:rPr lang="pl"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Teraz, w dostarczonym szablonie, zmapuj działania: </a:t>
            </a:r>
            <a:r>
              <a:rPr lang="pl" i="1" dirty="0">
                <a:solidFill>
                  <a:schemeClr val="tx1"/>
                </a:solidFill>
                <a:ea typeface="Calibri" panose="020F0502020204030204" pitchFamily="34" charset="0"/>
              </a:rPr>
              <a:t>Co </a:t>
            </a:r>
            <a:r>
              <a:rPr lang="pl"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robią pracownicy pierwszej linii kontaktu, gdy spotykają się z klientami twarzą w twarz (w sekcji „Interakcje”)? Po tym kroku kontynuuj mapowanie działań „Za kulisami”.</a:t>
            </a:r>
          </a:p>
          <a:p>
            <a:pPr marL="6350" algn="just">
              <a:lnSpc>
                <a:spcPct val="107000"/>
              </a:lnSpc>
              <a:spcAft>
                <a:spcPts val="800"/>
              </a:spcAft>
            </a:pPr>
            <a:endParaRPr lang="en-US" i="1" dirty="0">
              <a:solidFill>
                <a:schemeClr val="tx1"/>
              </a:solidFill>
              <a:ea typeface="Calibri" panose="020F0502020204030204" pitchFamily="34" charset="0"/>
            </a:endParaRPr>
          </a:p>
          <a:p>
            <a:pPr algn="just"/>
            <a:r>
              <a:rPr lang="pl" dirty="0">
                <a:latin typeface="Calibri"/>
                <a:ea typeface="Calibri"/>
                <a:cs typeface="Calibri"/>
              </a:rPr>
              <a:t>Możesz skorzystać </a:t>
            </a:r>
            <a:r>
              <a:rPr lang="pl" b="1" u="sng" dirty="0">
                <a:solidFill>
                  <a:srgbClr val="29C5F4"/>
                </a:solidFill>
                <a:latin typeface="Calibri"/>
                <a:ea typeface="Calibri"/>
                <a:cs typeface="Calibri"/>
                <a:hlinkClick r:id="rId3">
                  <a:extLst>
                    <a:ext uri="{A12FA001-AC4F-418D-AE19-62706E023703}">
                      <ahyp:hlinkClr xmlns:ahyp="http://schemas.microsoft.com/office/drawing/2018/hyperlinkcolor" val="tx"/>
                    </a:ext>
                  </a:extLst>
                </a:hlinkClick>
              </a:rPr>
              <a:t>z szablonu Mural Service Blueprint </a:t>
            </a:r>
            <a:r>
              <a:rPr lang="pl" dirty="0">
                <a:latin typeface="Calibri"/>
                <a:ea typeface="Calibri"/>
                <a:cs typeface="Calibri"/>
              </a:rPr>
              <a:t>(kliknij „Rozpocznij od tego szablonu” i zaloguj się, aby rozpocząć pracę) lub </a:t>
            </a:r>
            <a:r>
              <a:rPr lang="pl" b="1" u="sng" dirty="0">
                <a:solidFill>
                  <a:srgbClr val="29C5F4"/>
                </a:solidFill>
                <a:latin typeface="Calibri"/>
                <a:ea typeface="Calibri"/>
                <a:cs typeface="Calibri"/>
                <a:hlinkClick r:id="rId4">
                  <a:extLst>
                    <a:ext uri="{A12FA001-AC4F-418D-AE19-62706E023703}">
                      <ahyp:hlinkClr xmlns:ahyp="http://schemas.microsoft.com/office/drawing/2018/hyperlinkcolor" val="tx"/>
                    </a:ext>
                  </a:extLst>
                </a:hlinkClick>
              </a:rPr>
              <a:t>szablonu Miro Service Blueprinting </a:t>
            </a:r>
            <a:r>
              <a:rPr lang="pl" dirty="0">
                <a:latin typeface="Calibri"/>
                <a:ea typeface="Open Sans"/>
                <a:cs typeface="Calibri"/>
              </a:rPr>
              <a:t>(kliknij „Użyj szablonu” i zaloguj się, aby rozpocząć pracę) </a:t>
            </a:r>
            <a:r>
              <a:rPr lang="pl" dirty="0">
                <a:latin typeface="Calibri"/>
                <a:ea typeface="Calibri"/>
                <a:cs typeface="Calibri"/>
              </a:rPr>
              <a:t>albo wybrać inne odpowiednie narzędzie, takie jak Canva, Sketch, Bluescape lub Lucidspark, aby utworzyć diagram planu usługi.</a:t>
            </a:r>
          </a:p>
          <a:p>
            <a:pPr algn="just"/>
            <a:endParaRPr lang="en-GB" dirty="0">
              <a:latin typeface="Calibri"/>
              <a:ea typeface="Calibri"/>
              <a:cs typeface="Calibri"/>
            </a:endParaRPr>
          </a:p>
          <a:p>
            <a:pPr algn="just" fontAlgn="base"/>
            <a:r>
              <a:rPr lang="pl" dirty="0">
                <a:latin typeface="Calibri"/>
                <a:ea typeface="Open Sans"/>
                <a:cs typeface="Calibri"/>
              </a:rPr>
              <a:t>Instrukcje dotyczące </a:t>
            </a:r>
            <a:r>
              <a:rPr lang="pl" b="1" dirty="0">
                <a:latin typeface="Calibri"/>
                <a:ea typeface="Open Sans"/>
                <a:cs typeface="Calibri"/>
              </a:rPr>
              <a:t>korzystania z serwisu Canva </a:t>
            </a:r>
            <a:r>
              <a:rPr lang="pl" dirty="0">
                <a:latin typeface="Calibri"/>
                <a:ea typeface="Open Sans"/>
                <a:cs typeface="Calibri"/>
              </a:rPr>
              <a:t>znajdziesz na stronie 20 tego dokumentu.</a:t>
            </a:r>
            <a:endParaRPr lang="en-US" dirty="0">
              <a:solidFill>
                <a:srgbClr val="000000"/>
              </a:solidFill>
              <a:latin typeface="Calibri"/>
              <a:ea typeface="Open Sans"/>
              <a:cs typeface="Calibri"/>
            </a:endParaRPr>
          </a:p>
          <a:p>
            <a:pPr marL="6350" algn="just">
              <a:lnSpc>
                <a:spcPct val="107000"/>
              </a:lnSpc>
              <a:spcAft>
                <a:spcPts val="800"/>
              </a:spcAft>
            </a:pPr>
            <a:endParaRPr lang="en-US"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506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69433-605B-0686-8832-67399825542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1AA307-A7EE-FF97-88BB-C1CB528DCD09}"/>
              </a:ext>
            </a:extLst>
          </p:cNvPr>
          <p:cNvSpPr>
            <a:spLocks noGrp="1"/>
          </p:cNvSpPr>
          <p:nvPr>
            <p:ph type="sldNum" sz="quarter" idx="4"/>
          </p:nvPr>
        </p:nvSpPr>
        <p:spPr/>
        <p:txBody>
          <a:bodyPr/>
          <a:lstStyle/>
          <a:p>
            <a:fld id="{9C527BFA-2C0E-4CEC-B6A5-913A56FEF4B4}" type="slidenum">
              <a:rPr lang="fr-CA" smtClean="0"/>
              <a:pPr/>
              <a:t>19</a:t>
            </a:fld>
            <a:endParaRPr lang="fr-CA"/>
          </a:p>
        </p:txBody>
      </p:sp>
      <p:sp>
        <p:nvSpPr>
          <p:cNvPr id="7" name="Freeform 1">
            <a:extLst>
              <a:ext uri="{FF2B5EF4-FFF2-40B4-BE49-F238E27FC236}">
                <a16:creationId xmlns:a16="http://schemas.microsoft.com/office/drawing/2014/main" id="{1674EB14-44A5-5AA6-37E1-38CBED7F6D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B0A08D34-C922-C6A0-3BB4-E2905AA82DD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ETAP 3 – ROZWÓJ KONCEPCJI</a:t>
            </a:r>
            <a:endParaRPr lang="en-US"/>
          </a:p>
        </p:txBody>
      </p:sp>
      <p:sp>
        <p:nvSpPr>
          <p:cNvPr id="5" name="Text Placeholder 5">
            <a:extLst>
              <a:ext uri="{FF2B5EF4-FFF2-40B4-BE49-F238E27FC236}">
                <a16:creationId xmlns:a16="http://schemas.microsoft.com/office/drawing/2014/main" id="{097D70F8-B839-F17B-215C-C24FAC8F2B0B}"/>
              </a:ext>
            </a:extLst>
          </p:cNvPr>
          <p:cNvSpPr txBox="1">
            <a:spLocks/>
          </p:cNvSpPr>
          <p:nvPr/>
        </p:nvSpPr>
        <p:spPr>
          <a:xfrm>
            <a:off x="417090" y="1666995"/>
            <a:ext cx="6322164" cy="12694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lnSpc>
                <a:spcPct val="115000"/>
              </a:lnSpc>
            </a:pPr>
            <a:r>
              <a:rPr lang="pl" sz="1600" b="1" dirty="0">
                <a:solidFill>
                  <a:srgbClr val="8652A1"/>
                </a:solidFill>
                <a:ea typeface="Calibri" panose="020F0502020204030204" pitchFamily="34" charset="0"/>
                <a:cs typeface="Arial" panose="020B0604020202020204" pitchFamily="34" charset="0"/>
              </a:rPr>
              <a:t>Krok </a:t>
            </a:r>
            <a:r>
              <a:rPr lang="pl"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2: Opisywanie </a:t>
            </a:r>
            <a:r>
              <a:rPr lang="pl" sz="1600" b="1" dirty="0">
                <a:solidFill>
                  <a:srgbClr val="8652A1"/>
                </a:solidFill>
                <a:ea typeface="Calibri" panose="020F0502020204030204" pitchFamily="34" charset="0"/>
                <a:cs typeface="Arial" panose="020B0604020202020204" pitchFamily="34" charset="0"/>
              </a:rPr>
              <a:t>koncepcji </a:t>
            </a:r>
            <a:r>
              <a:rPr lang="pl"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propozycja wartości</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Propozycja wartości definiowana jest jako </a:t>
            </a:r>
            <a:r>
              <a:rPr lang="pl"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„jasne, proste oświadczenie korzyści, zarówno materialnych, jak i niematerialnych, jakie firma zapewni, wraz z przybliżoną ceną, jaką będzie pobierać od każdego segmentu klientów za te korzyści” </a:t>
            </a:r>
            <a:r>
              <a:rPr lang="pl" sz="1100" dirty="0">
                <a:effectLst/>
                <a:latin typeface="Calibri" panose="020F0502020204030204" pitchFamily="34" charset="0"/>
                <a:ea typeface="Calibri" panose="020F0502020204030204" pitchFamily="34" charset="0"/>
                <a:cs typeface="Calibri" panose="020F0502020204030204" pitchFamily="34" charset="0"/>
              </a:rPr>
              <a:t>( </a:t>
            </a:r>
            <a:r>
              <a:rPr lang="pl" sz="1100" b="1" dirty="0">
                <a:solidFill>
                  <a:srgbClr val="29C5F4"/>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Lanning i Michaels, 1988 </a:t>
            </a:r>
            <a:r>
              <a:rPr lang="pl" sz="1100" dirty="0">
                <a:effectLst/>
                <a:latin typeface="Calibri" panose="020F0502020204030204" pitchFamily="34" charset="0"/>
                <a:ea typeface="Calibri" panose="020F0502020204030204" pitchFamily="34" charset="0"/>
                <a:cs typeface="Calibri" panose="020F0502020204030204" pitchFamily="34" charset="0"/>
              </a:rPr>
              <a:t>) </a:t>
            </a:r>
            <a:r>
              <a:rPr lang="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 sformułowania propozycji wartości dla swojego konceptu możesz użyć następujących </a:t>
            </a:r>
            <a:r>
              <a:rPr lang="pl" dirty="0">
                <a:solidFill>
                  <a:schemeClr val="tx1"/>
                </a:solidFill>
                <a:ea typeface="Calibri" panose="020F0502020204030204" pitchFamily="34" charset="0"/>
              </a:rPr>
              <a:t>szablonów </a:t>
            </a:r>
            <a:r>
              <a:rPr lang="pl" sz="1100" dirty="0">
                <a:effectLst/>
                <a:latin typeface="Calibri" panose="020F0502020204030204" pitchFamily="34" charset="0"/>
                <a:ea typeface="Calibri" panose="020F0502020204030204" pitchFamily="34" charset="0"/>
                <a:cs typeface="Calibri" panose="020F0502020204030204" pitchFamily="34" charset="0"/>
              </a:rPr>
              <a:t>( </a:t>
            </a:r>
            <a:r>
              <a:rPr lang="pl" sz="1100" b="1" dirty="0">
                <a:solidFill>
                  <a:srgbClr val="29C5F4"/>
                </a:solidFill>
                <a:effectLst/>
                <a:ea typeface="Calibri" panose="020F0502020204030204" pitchFamily="34" charset="0"/>
                <a:hlinkClick r:id="rId4">
                  <a:extLst>
                    <a:ext uri="{A12FA001-AC4F-418D-AE19-62706E023703}">
                      <ahyp:hlinkClr xmlns:ahyp="http://schemas.microsoft.com/office/drawing/2018/hyperlinkcolor" val="tx"/>
                    </a:ext>
                  </a:extLst>
                </a:hlinkClick>
              </a:rPr>
              <a:t>Gronsund </a:t>
            </a:r>
            <a:r>
              <a:rPr lang="pl" sz="1100" b="1" dirty="0">
                <a:solidFill>
                  <a:srgbClr val="29C5F4"/>
                </a:solidFill>
                <a:ea typeface="Calibri" panose="020F0502020204030204" pitchFamily="34" charset="0"/>
                <a:hlinkClick r:id="rId4">
                  <a:extLst>
                    <a:ext uri="{A12FA001-AC4F-418D-AE19-62706E023703}">
                      <ahyp:hlinkClr xmlns:ahyp="http://schemas.microsoft.com/office/drawing/2018/hyperlinkcolor" val="tx"/>
                    </a:ext>
                  </a:extLst>
                </a:hlinkClick>
              </a:rPr>
              <a:t>, </a:t>
            </a:r>
            <a:r>
              <a:rPr lang="pl" sz="1100" b="1" dirty="0">
                <a:solidFill>
                  <a:srgbClr val="29C5F4"/>
                </a:solidFill>
                <a:effectLst/>
                <a:ea typeface="Calibri" panose="020F0502020204030204" pitchFamily="34" charset="0"/>
                <a:hlinkClick r:id="rId4">
                  <a:extLst>
                    <a:ext uri="{A12FA001-AC4F-418D-AE19-62706E023703}">
                      <ahyp:hlinkClr xmlns:ahyp="http://schemas.microsoft.com/office/drawing/2018/hyperlinkcolor" val="tx"/>
                    </a:ext>
                  </a:extLst>
                </a:hlinkClick>
              </a:rPr>
              <a:t>2011 </a:t>
            </a:r>
            <a:r>
              <a:rPr lang="pl" sz="1100" dirty="0">
                <a:effectLst/>
                <a:latin typeface="Calibri" panose="020F0502020204030204" pitchFamily="34" charset="0"/>
                <a:ea typeface="Calibri" panose="020F0502020204030204" pitchFamily="34" charset="0"/>
                <a:cs typeface="Calibri" panose="020F0502020204030204" pitchFamily="34" charset="0"/>
              </a:rPr>
              <a:t>) </a:t>
            </a:r>
            <a:r>
              <a:rPr lang="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Calibri" panose="020F0502020204030204" pitchFamily="34" charset="0"/>
            </a:endParaRPr>
          </a:p>
          <a:p>
            <a:pPr algn="just"/>
            <a:endParaRPr lang="en-US" sz="1050" dirty="0">
              <a:ea typeface="Calibri" panose="020F0502020204030204" pitchFamily="34"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050" dirty="0">
              <a:ea typeface="Calibri" panose="020F0502020204030204" pitchFamily="34" charset="0"/>
              <a:cs typeface="Times New Roman" panose="02020603050405020304" pitchFamily="18" charset="0"/>
            </a:endParaRPr>
          </a:p>
          <a:p>
            <a:pPr algn="just">
              <a:lnSpc>
                <a:spcPct val="115000"/>
              </a:lnSpc>
            </a:pPr>
            <a:endParaRPr lang="en-IE" sz="1050" b="1" dirty="0">
              <a:solidFill>
                <a:srgbClr val="8652A1"/>
              </a:solidFill>
              <a:effectLst/>
              <a:latin typeface="Calibri" panose="020F0502020204030204" pitchFamily="34" charset="0"/>
              <a:ea typeface="Calibri" panose="020F0502020204030204" pitchFamily="34" charset="0"/>
              <a:cs typeface="Arial" panose="020B0604020202020204" pitchFamily="34" charset="0"/>
            </a:endParaRPr>
          </a:p>
          <a:p>
            <a:pPr algn="just"/>
            <a:endParaRPr lang="en-GB" sz="1600" dirty="0">
              <a:latin typeface="Calibri"/>
              <a:ea typeface="Calibri"/>
              <a:cs typeface="Calibri"/>
            </a:endParaRPr>
          </a:p>
          <a:p>
            <a:pPr algn="just"/>
            <a:endParaRPr lang="en-GB" sz="1600" dirty="0">
              <a:latin typeface="Calibri"/>
              <a:ea typeface="Calibri"/>
              <a:cs typeface="Calibri"/>
            </a:endParaRPr>
          </a:p>
          <a:p>
            <a:pPr algn="just"/>
            <a:endParaRPr lang="en-US" sz="1050" dirty="0">
              <a:latin typeface="Calibri"/>
              <a:ea typeface="Calibri"/>
              <a:cs typeface="Times New Roman"/>
            </a:endParaRPr>
          </a:p>
          <a:p>
            <a:pPr algn="just"/>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dirty="0">
              <a:latin typeface="Calibri"/>
              <a:ea typeface="Calibri"/>
              <a:cs typeface="Calibri"/>
            </a:endParaRPr>
          </a:p>
          <a:p>
            <a:pPr algn="just"/>
            <a:r>
              <a:rPr lang="pl" dirty="0">
                <a:latin typeface="Calibri"/>
                <a:ea typeface="Calibri"/>
                <a:cs typeface="Calibri"/>
              </a:rPr>
              <a:t>Aby utworzyć schemat usługi, możesz wybrać odpowiednie narzędzie, takie jak Canva, Sketch, </a:t>
            </a:r>
            <a:r>
              <a:rPr lang="pl" dirty="0" err="1">
                <a:latin typeface="Calibri"/>
                <a:ea typeface="Calibri"/>
                <a:cs typeface="Calibri"/>
              </a:rPr>
              <a:t>Bluescape </a:t>
            </a:r>
            <a:r>
              <a:rPr lang="pl" dirty="0">
                <a:latin typeface="Calibri"/>
                <a:ea typeface="Calibri"/>
                <a:cs typeface="Calibri"/>
              </a:rPr>
              <a:t>lub </a:t>
            </a:r>
            <a:r>
              <a:rPr lang="pl" dirty="0" err="1">
                <a:latin typeface="Calibri"/>
                <a:ea typeface="Calibri"/>
                <a:cs typeface="Calibri"/>
              </a:rPr>
              <a:t>Lucidspark .</a:t>
            </a:r>
          </a:p>
          <a:p>
            <a:pPr algn="just"/>
            <a:endParaRPr lang="en-GB" dirty="0">
              <a:latin typeface="Calibri"/>
              <a:ea typeface="Calibri"/>
              <a:cs typeface="Calibri"/>
            </a:endParaRPr>
          </a:p>
          <a:p>
            <a:pPr algn="just" fontAlgn="base"/>
            <a:r>
              <a:rPr lang="pl" dirty="0">
                <a:latin typeface="Calibri"/>
                <a:ea typeface="Open Sans"/>
                <a:cs typeface="Calibri"/>
              </a:rPr>
              <a:t>Instrukcje dotyczące </a:t>
            </a:r>
            <a:r>
              <a:rPr lang="pl" b="1" dirty="0">
                <a:latin typeface="Calibri"/>
                <a:ea typeface="Open Sans"/>
                <a:cs typeface="Calibri"/>
              </a:rPr>
              <a:t>korzystania z serwisu Canva </a:t>
            </a:r>
            <a:r>
              <a:rPr lang="pl" dirty="0">
                <a:latin typeface="Calibri"/>
                <a:ea typeface="Open Sans"/>
                <a:cs typeface="Calibri"/>
              </a:rPr>
              <a:t>znajdziesz na stronie 20 tego dokumentu.</a:t>
            </a:r>
            <a:endParaRPr lang="en-US" dirty="0">
              <a:solidFill>
                <a:srgbClr val="000000"/>
              </a:solidFill>
              <a:latin typeface="Calibri"/>
              <a:ea typeface="Open Sans"/>
              <a:cs typeface="Calibri"/>
            </a:endParaRPr>
          </a:p>
          <a:p>
            <a:pPr algn="just"/>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050" dirty="0"/>
          </a:p>
        </p:txBody>
      </p:sp>
      <p:sp>
        <p:nvSpPr>
          <p:cNvPr id="20" name="Text Placeholder 5">
            <a:extLst>
              <a:ext uri="{FF2B5EF4-FFF2-40B4-BE49-F238E27FC236}">
                <a16:creationId xmlns:a16="http://schemas.microsoft.com/office/drawing/2014/main" id="{F7B944E9-006B-2D10-41BD-4DCCBFE67C59}"/>
              </a:ext>
            </a:extLst>
          </p:cNvPr>
          <p:cNvSpPr txBox="1">
            <a:spLocks/>
          </p:cNvSpPr>
          <p:nvPr/>
        </p:nvSpPr>
        <p:spPr>
          <a:xfrm>
            <a:off x="417090" y="3201058"/>
            <a:ext cx="6322164" cy="1435158"/>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Oświadczenie propozycji wartości wg Geoffa Moore</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b="1" dirty="0">
              <a:effectLst/>
              <a:latin typeface="Calibri" panose="020F0502020204030204" pitchFamily="34" charset="0"/>
              <a:ea typeface="Calibri" panose="020F0502020204030204" pitchFamily="34" charset="0"/>
              <a:cs typeface="Calibri" panose="020F0502020204030204" pitchFamily="34" charset="0"/>
            </a:endParaRPr>
          </a:p>
          <a:p>
            <a:pPr algn="just"/>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Dla</a:t>
            </a:r>
            <a:r>
              <a:rPr lang="pl" b="1" dirty="0">
                <a:effectLst/>
                <a:latin typeface="Calibri" panose="020F0502020204030204" pitchFamily="34" charset="0"/>
                <a:ea typeface="Calibri" panose="020F0502020204030204" pitchFamily="34" charset="0"/>
                <a:cs typeface="Calibri" panose="020F0502020204030204" pitchFamily="34" charset="0"/>
              </a:rPr>
              <a:t> </a:t>
            </a:r>
            <a:r>
              <a:rPr lang="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(klient docelowy)</a:t>
            </a:r>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który</a:t>
            </a:r>
            <a:r>
              <a:rPr lang="pl" b="1" dirty="0">
                <a:effectLst/>
                <a:latin typeface="Calibri" panose="020F0502020204030204" pitchFamily="34" charset="0"/>
                <a:ea typeface="Calibri" panose="020F0502020204030204" pitchFamily="34" charset="0"/>
                <a:cs typeface="Calibri" panose="020F0502020204030204" pitchFamily="34" charset="0"/>
              </a:rPr>
              <a:t> </a:t>
            </a:r>
            <a:r>
              <a:rPr lang="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(oświadczenie o potrzebie lub </a:t>
            </a:r>
            <a:r>
              <a:rPr lang="pl" b="1" dirty="0">
                <a:solidFill>
                  <a:schemeClr val="tx1"/>
                </a:solidFill>
                <a:ea typeface="Calibri" panose="020F0502020204030204" pitchFamily="34" charset="0"/>
              </a:rPr>
              <a:t>możliwości) </a:t>
            </a:r>
            <a:r>
              <a:rPr lang="pl" b="1" dirty="0">
                <a:solidFill>
                  <a:srgbClr val="8652A1"/>
                </a:solidFill>
                <a:ea typeface="Calibri" panose="020F0502020204030204" pitchFamily="34" charset="0"/>
              </a:rPr>
              <a:t>nasz </a:t>
            </a:r>
            <a:r>
              <a:rPr lang="pl" b="1" dirty="0">
                <a:ea typeface="Calibri" panose="020F0502020204030204" pitchFamily="34" charset="0"/>
              </a:rPr>
              <a:t>(nazwa produktu/usługi/procesu) </a:t>
            </a:r>
            <a:r>
              <a:rPr lang="pl" b="1" dirty="0">
                <a:solidFill>
                  <a:srgbClr val="8652A1"/>
                </a:solidFill>
                <a:ea typeface="Calibri" panose="020F0502020204030204" pitchFamily="34" charset="0"/>
              </a:rPr>
              <a:t>to</a:t>
            </a:r>
            <a:r>
              <a:rPr lang="pl" b="1" dirty="0">
                <a:ea typeface="Calibri" panose="020F0502020204030204" pitchFamily="34" charset="0"/>
              </a:rPr>
              <a:t> </a:t>
            </a:r>
            <a:r>
              <a:rPr lang="pl" b="1" dirty="0">
                <a:solidFill>
                  <a:schemeClr val="tx1"/>
                </a:solidFill>
                <a:ea typeface="Calibri" panose="020F0502020204030204" pitchFamily="34" charset="0"/>
              </a:rPr>
              <a:t>(kategoria/opis produktu/usługi/procesu </a:t>
            </a:r>
            <a:r>
              <a:rPr lang="pl" b="1" dirty="0">
                <a:solidFill>
                  <a:srgbClr val="8652A1"/>
                </a:solidFill>
                <a:ea typeface="Calibri" panose="020F0502020204030204" pitchFamily="34" charset="0"/>
              </a:rPr>
              <a:t>)</a:t>
            </a:r>
            <a:r>
              <a:rPr lang="pl" b="1" dirty="0">
                <a:ea typeface="Calibri" panose="020F0502020204030204" pitchFamily="34" charset="0"/>
              </a:rPr>
              <a:t> </a:t>
            </a:r>
            <a:r>
              <a:rPr lang="pl" b="1" dirty="0">
                <a:solidFill>
                  <a:schemeClr val="tx1"/>
                </a:solidFill>
                <a:ea typeface="Calibri" panose="020F0502020204030204" pitchFamily="34" charset="0"/>
              </a:rPr>
              <a:t>(oświadczenie o korzyściach).</a:t>
            </a:r>
          </a:p>
          <a:p>
            <a:pPr algn="just"/>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l" dirty="0">
                <a:solidFill>
                  <a:schemeClr val="tx1"/>
                </a:solidFill>
                <a:ea typeface="Calibri" panose="020F0502020204030204" pitchFamily="34" charset="0"/>
                <a:cs typeface="Times New Roman" panose="02020603050405020304" pitchFamily="18" charset="0"/>
              </a:rPr>
              <a:t>Przykład: </a:t>
            </a:r>
            <a:r>
              <a:rPr lang="pl" dirty="0">
                <a:solidFill>
                  <a:srgbClr val="8652A1"/>
                </a:solidFill>
                <a:ea typeface="Calibri" panose="020F0502020204030204" pitchFamily="34" charset="0"/>
                <a:cs typeface="Times New Roman" panose="02020603050405020304" pitchFamily="18" charset="0"/>
              </a:rPr>
              <a:t>Dla</a:t>
            </a:r>
            <a:r>
              <a:rPr lang="pl" dirty="0">
                <a:ea typeface="Calibri" panose="020F0502020204030204" pitchFamily="34" charset="0"/>
                <a:cs typeface="Times New Roman" panose="02020603050405020304" pitchFamily="18" charset="0"/>
              </a:rPr>
              <a:t> </a:t>
            </a:r>
            <a:r>
              <a:rPr lang="pl" dirty="0">
                <a:solidFill>
                  <a:schemeClr val="tx1"/>
                </a:solidFill>
                <a:ea typeface="Calibri" panose="020F0502020204030204" pitchFamily="34" charset="0"/>
                <a:cs typeface="Times New Roman" panose="02020603050405020304" pitchFamily="18" charset="0"/>
              </a:rPr>
              <a:t>marketerów nietechnicznych</a:t>
            </a:r>
            <a:r>
              <a:rPr lang="pl" dirty="0">
                <a:solidFill>
                  <a:srgbClr val="8652A1"/>
                </a:solidFill>
                <a:ea typeface="Calibri" panose="020F0502020204030204" pitchFamily="34" charset="0"/>
                <a:cs typeface="Times New Roman" panose="02020603050405020304" pitchFamily="18" charset="0"/>
              </a:rPr>
              <a:t>, którzy</a:t>
            </a:r>
            <a:r>
              <a:rPr lang="pl" dirty="0">
                <a:ea typeface="Calibri" panose="020F0502020204030204" pitchFamily="34" charset="0"/>
                <a:cs typeface="Times New Roman" panose="02020603050405020304" pitchFamily="18" charset="0"/>
              </a:rPr>
              <a:t> </a:t>
            </a:r>
            <a:r>
              <a:rPr lang="pl" dirty="0">
                <a:solidFill>
                  <a:schemeClr val="tx1"/>
                </a:solidFill>
                <a:ea typeface="Calibri" panose="020F0502020204030204" pitchFamily="34" charset="0"/>
                <a:cs typeface="Times New Roman" panose="02020603050405020304" pitchFamily="18" charset="0"/>
              </a:rPr>
              <a:t>mają problemy ze skyutecznym wykorzystaniem mediów społecznościowych, </a:t>
            </a:r>
            <a:r>
              <a:rPr lang="pl" dirty="0">
                <a:solidFill>
                  <a:srgbClr val="8652A1"/>
                </a:solidFill>
                <a:ea typeface="Calibri" panose="020F0502020204030204" pitchFamily="34" charset="0"/>
                <a:cs typeface="Times New Roman" panose="02020603050405020304" pitchFamily="18" charset="0"/>
              </a:rPr>
              <a:t>nasz </a:t>
            </a:r>
            <a:r>
              <a:rPr lang="pl" dirty="0">
                <a:ea typeface="Calibri" panose="020F0502020204030204" pitchFamily="34" charset="0"/>
                <a:cs typeface="Times New Roman" panose="02020603050405020304" pitchFamily="18" charset="0"/>
              </a:rPr>
              <a:t>produkt to oprogramowanie analityczne, </a:t>
            </a:r>
            <a:r>
              <a:rPr lang="pl" dirty="0">
                <a:solidFill>
                  <a:srgbClr val="8652A1"/>
                </a:solidFill>
                <a:ea typeface="Calibri" panose="020F0502020204030204" pitchFamily="34" charset="0"/>
                <a:cs typeface="Times New Roman" panose="02020603050405020304" pitchFamily="18" charset="0"/>
              </a:rPr>
              <a:t>które </a:t>
            </a:r>
            <a:r>
              <a:rPr lang="pl" dirty="0">
                <a:solidFill>
                  <a:schemeClr val="tx1"/>
                </a:solidFill>
                <a:ea typeface="Calibri" panose="020F0502020204030204" pitchFamily="34" charset="0"/>
                <a:cs typeface="Times New Roman" panose="02020603050405020304" pitchFamily="18" charset="0"/>
              </a:rPr>
              <a:t>przekształca wskaźniki zaangażowania w praktyczne wskaźniki przychodów.</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Placeholder 5">
            <a:extLst>
              <a:ext uri="{FF2B5EF4-FFF2-40B4-BE49-F238E27FC236}">
                <a16:creationId xmlns:a16="http://schemas.microsoft.com/office/drawing/2014/main" id="{C501D249-7D31-4671-F2C1-8F02D1766E48}"/>
              </a:ext>
            </a:extLst>
          </p:cNvPr>
          <p:cNvSpPr txBox="1">
            <a:spLocks/>
          </p:cNvSpPr>
          <p:nvPr/>
        </p:nvSpPr>
        <p:spPr>
          <a:xfrm>
            <a:off x="417090" y="4746697"/>
            <a:ext cx="6322164" cy="1606403"/>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DLACZEGO Simona Sineka</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b="1" dirty="0">
              <a:effectLst/>
              <a:latin typeface="Calibri" panose="020F0502020204030204" pitchFamily="34" charset="0"/>
              <a:ea typeface="Calibri" panose="020F0502020204030204" pitchFamily="34" charset="0"/>
              <a:cs typeface="Calibri" panose="020F0502020204030204" pitchFamily="34" charset="0"/>
            </a:endParaRPr>
          </a:p>
          <a:p>
            <a:pPr algn="just"/>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Dlaczego: </a:t>
            </a:r>
            <a:r>
              <a:rPr lang="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a:t>
            </a:r>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pl" b="1" dirty="0">
                <a:solidFill>
                  <a:srgbClr val="8652A1"/>
                </a:solidFill>
                <a:ea typeface="Calibri" panose="020F0502020204030204" pitchFamily="34" charset="0"/>
              </a:rPr>
              <a:t>Jak:</a:t>
            </a:r>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 </a:t>
            </a:r>
            <a:r>
              <a:rPr lang="pl" b="1" dirty="0">
                <a:solidFill>
                  <a:srgbClr val="0B3A5B"/>
                </a:solidFill>
                <a:effectLst/>
                <a:latin typeface="Calibri" panose="020F0502020204030204" pitchFamily="34" charset="0"/>
                <a:ea typeface="Calibri" panose="020F0502020204030204" pitchFamily="34" charset="0"/>
                <a:cs typeface="Calibri" panose="020F0502020204030204" pitchFamily="34" charset="0"/>
              </a:rPr>
              <a:t>_ </a:t>
            </a:r>
            <a:r>
              <a:rPr lang="pl" b="1" dirty="0">
                <a:solidFill>
                  <a:srgbClr val="8652A1"/>
                </a:solidFill>
                <a:ea typeface="Calibri" panose="020F0502020204030204" pitchFamily="34" charset="0"/>
              </a:rPr>
              <a:t>Co:</a:t>
            </a:r>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a:t>
            </a:r>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l" dirty="0">
                <a:solidFill>
                  <a:schemeClr val="tx1"/>
                </a:solidFill>
                <a:ea typeface="Calibri" panose="020F0502020204030204" pitchFamily="34" charset="0"/>
                <a:cs typeface="Times New Roman" panose="02020603050405020304" pitchFamily="18" charset="0"/>
              </a:rPr>
              <a:t>Przykład:</a:t>
            </a:r>
          </a:p>
          <a:p>
            <a:pPr algn="just"/>
            <a:r>
              <a:rPr lang="pl" dirty="0">
                <a:solidFill>
                  <a:srgbClr val="8652A1"/>
                </a:solidFill>
                <a:ea typeface="Calibri" panose="020F0502020204030204" pitchFamily="34" charset="0"/>
                <a:cs typeface="Times New Roman" panose="02020603050405020304" pitchFamily="18" charset="0"/>
              </a:rPr>
              <a:t>Dlaczego: </a:t>
            </a:r>
            <a:r>
              <a:rPr lang="pl" dirty="0">
                <a:solidFill>
                  <a:schemeClr val="tx1"/>
                </a:solidFill>
                <a:ea typeface="Calibri" panose="020F0502020204030204" pitchFamily="34" charset="0"/>
                <a:cs typeface="Times New Roman" panose="02020603050405020304" pitchFamily="18" charset="0"/>
              </a:rPr>
              <a:t>Wierzymy w kwestionowanie status quo we wszystkim, co robimy. Wierzymy w nieszablonowe myślenie.</a:t>
            </a:r>
          </a:p>
          <a:p>
            <a:pPr algn="just"/>
            <a:r>
              <a:rPr lang="pl" dirty="0">
                <a:solidFill>
                  <a:srgbClr val="8652A1"/>
                </a:solidFill>
                <a:ea typeface="Calibri" panose="020F0502020204030204" pitchFamily="34" charset="0"/>
                <a:cs typeface="Times New Roman" panose="02020603050405020304" pitchFamily="18" charset="0"/>
              </a:rPr>
              <a:t>Jak: </a:t>
            </a:r>
            <a:r>
              <a:rPr lang="pl" dirty="0">
                <a:solidFill>
                  <a:schemeClr val="tx1"/>
                </a:solidFill>
                <a:ea typeface="Calibri" panose="020F0502020204030204" pitchFamily="34" charset="0"/>
                <a:cs typeface="Times New Roman" panose="02020603050405020304" pitchFamily="18" charset="0"/>
              </a:rPr>
              <a:t>Rzucamy wyzwanie status quo, tworząc pięknie zaprojektowane, proste w obsłudze i przyjazne dla użytkownika produkty.</a:t>
            </a:r>
          </a:p>
          <a:p>
            <a:pPr algn="just"/>
            <a:r>
              <a:rPr lang="pl" dirty="0">
                <a:solidFill>
                  <a:srgbClr val="8652A1"/>
                </a:solidFill>
                <a:ea typeface="Calibri" panose="020F0502020204030204" pitchFamily="34" charset="0"/>
                <a:cs typeface="Times New Roman" panose="02020603050405020304" pitchFamily="18" charset="0"/>
              </a:rPr>
              <a:t>Co </a:t>
            </a:r>
            <a:r>
              <a:rPr lang="pl" dirty="0">
                <a:solidFill>
                  <a:schemeClr val="tx1"/>
                </a:solidFill>
                <a:ea typeface="Calibri" panose="020F0502020204030204" pitchFamily="34" charset="0"/>
                <a:cs typeface="Times New Roman" panose="02020603050405020304" pitchFamily="18" charset="0"/>
              </a:rPr>
              <a:t>: Po prostu tworzymy komputery.</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Placeholder 5">
            <a:extLst>
              <a:ext uri="{FF2B5EF4-FFF2-40B4-BE49-F238E27FC236}">
                <a16:creationId xmlns:a16="http://schemas.microsoft.com/office/drawing/2014/main" id="{C72E9AAA-83E2-0AC8-59F6-6EB9F55943CE}"/>
              </a:ext>
            </a:extLst>
          </p:cNvPr>
          <p:cNvSpPr txBox="1">
            <a:spLocks/>
          </p:cNvSpPr>
          <p:nvPr/>
        </p:nvSpPr>
        <p:spPr>
          <a:xfrm>
            <a:off x="417090" y="6526649"/>
            <a:ext cx="6322164" cy="1606403"/>
          </a:xfrm>
          <a:prstGeom prst="rect">
            <a:avLst/>
          </a:prstGeom>
          <a:ln w="28575">
            <a:solidFill>
              <a:srgbClr val="8652A1"/>
            </a:solidFill>
            <a:prstDash val="sysDot"/>
          </a:ln>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ctr"/>
            <a:r>
              <a:rPr lang="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Zadania do wykonania według </a:t>
            </a:r>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Claya Christensena</a:t>
            </a:r>
          </a:p>
          <a:p>
            <a:pPr algn="ctr"/>
            <a:endParaRPr lang="en-GB" b="1" dirty="0">
              <a:effectLst/>
              <a:latin typeface="Calibri" panose="020F0502020204030204" pitchFamily="34" charset="0"/>
              <a:ea typeface="Calibri" panose="020F0502020204030204" pitchFamily="34" charset="0"/>
              <a:cs typeface="Calibri" panose="020F0502020204030204" pitchFamily="34" charset="0"/>
            </a:endParaRPr>
          </a:p>
          <a:p>
            <a:pPr algn="just"/>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Czasownik czynności: </a:t>
            </a:r>
            <a:r>
              <a:rPr lang="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______________ </a:t>
            </a:r>
            <a:r>
              <a:rPr lang="pl" b="1" dirty="0">
                <a:solidFill>
                  <a:srgbClr val="8652A1"/>
                </a:solidFill>
                <a:ea typeface="Calibri" panose="020F0502020204030204" pitchFamily="34" charset="0"/>
              </a:rPr>
              <a:t>Przedmiot czynności:</a:t>
            </a:r>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_____________</a:t>
            </a:r>
            <a:r>
              <a:rPr lang="pl" b="1" dirty="0">
                <a:solidFill>
                  <a:schemeClr val="tx1"/>
                </a:solidFill>
                <a:ea typeface="Calibri" panose="020F0502020204030204" pitchFamily="34" charset="0"/>
              </a:rPr>
              <a:t> </a:t>
            </a:r>
            <a:r>
              <a:rPr lang="pl" b="1" dirty="0">
                <a:solidFill>
                  <a:srgbClr val="0B3A5B"/>
                </a:solidFill>
                <a:ea typeface="Calibri" panose="020F0502020204030204" pitchFamily="34" charset="0"/>
              </a:rPr>
              <a:t> </a:t>
            </a:r>
            <a:r>
              <a:rPr lang="pl" b="1" dirty="0">
                <a:solidFill>
                  <a:srgbClr val="8652A1"/>
                </a:solidFill>
                <a:ea typeface="Calibri" panose="020F0502020204030204" pitchFamily="34" charset="0"/>
              </a:rPr>
              <a:t>Identyfikator kontekstu:</a:t>
            </a:r>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pl"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_____________.</a:t>
            </a:r>
            <a:endParaRPr lang="en-GB" b="1" dirty="0">
              <a:solidFill>
                <a:schemeClr val="tx1"/>
              </a:solidFill>
              <a:ea typeface="Calibri" panose="020F0502020204030204" pitchFamily="34" charset="0"/>
            </a:endParaRPr>
          </a:p>
          <a:p>
            <a:pPr algn="just"/>
            <a:endParaRPr lang="en-GB" b="1"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pl" dirty="0">
                <a:solidFill>
                  <a:schemeClr val="tx1"/>
                </a:solidFill>
                <a:ea typeface="Calibri" panose="020F0502020204030204" pitchFamily="34" charset="0"/>
                <a:cs typeface="Times New Roman" panose="02020603050405020304" pitchFamily="18" charset="0"/>
              </a:rPr>
              <a:t>Przykłady:</a:t>
            </a:r>
          </a:p>
          <a:p>
            <a:pPr algn="just"/>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„Zarządzaj finansami osobistymi w domu”. ( </a:t>
            </a:r>
            <a:r>
              <a:rPr lang="pl"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Mint.com </a:t>
            </a: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gn="just"/>
            <a:r>
              <a:rPr lang="pl" dirty="0">
                <a:solidFill>
                  <a:schemeClr val="tx1"/>
                </a:solidFill>
                <a:ea typeface="Calibri" panose="020F0502020204030204" pitchFamily="34" charset="0"/>
                <a:cs typeface="Times New Roman" panose="02020603050405020304" pitchFamily="18" charset="0"/>
              </a:rPr>
              <a:t>„Zachowuj miłe wspomnienia.” (Funsaver firmy Kodak )</a:t>
            </a:r>
          </a:p>
          <a:p>
            <a:pPr algn="just"/>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„Słuchaj muzyki podczas biegania.” (</a:t>
            </a:r>
            <a:r>
              <a:rPr lang="pl" dirty="0">
                <a:solidFill>
                  <a:schemeClr val="tx1"/>
                </a:solidFill>
                <a:ea typeface="Calibri" panose="020F0502020204030204" pitchFamily="34" charset="0"/>
                <a:cs typeface="Times New Roman" panose="02020603050405020304" pitchFamily="18" charset="0"/>
              </a:rPr>
              <a:t>iPod)</a:t>
            </a:r>
          </a:p>
          <a:p>
            <a:pPr algn="just"/>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7117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pl" sz="8800" dirty="0"/>
              <a:t>TYDZIEŃ 7</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985895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4C29A-8085-10E4-70F4-DAE743087B4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00E0E4-ECD7-E1E0-039E-9DD3FF17AA83}"/>
              </a:ext>
            </a:extLst>
          </p:cNvPr>
          <p:cNvSpPr>
            <a:spLocks noGrp="1"/>
          </p:cNvSpPr>
          <p:nvPr>
            <p:ph type="sldNum" sz="quarter" idx="4"/>
          </p:nvPr>
        </p:nvSpPr>
        <p:spPr/>
        <p:txBody>
          <a:bodyPr/>
          <a:lstStyle/>
          <a:p>
            <a:fld id="{9C527BFA-2C0E-4CEC-B6A5-913A56FEF4B4}" type="slidenum">
              <a:rPr lang="fr-CA" smtClean="0"/>
              <a:pPr/>
              <a:t>20</a:t>
            </a:fld>
            <a:endParaRPr lang="fr-CA"/>
          </a:p>
        </p:txBody>
      </p:sp>
      <p:sp>
        <p:nvSpPr>
          <p:cNvPr id="7" name="Freeform 1">
            <a:extLst>
              <a:ext uri="{FF2B5EF4-FFF2-40B4-BE49-F238E27FC236}">
                <a16:creationId xmlns:a16="http://schemas.microsoft.com/office/drawing/2014/main" id="{9E79532F-2EE4-F93C-D85C-B71BE8A6030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9A2BAC2-B320-0083-6F29-C813A7C12CB5}"/>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ETAP 3 – ROZWÓJ KONCEPCJI</a:t>
            </a:r>
            <a:endParaRPr lang="en-US"/>
          </a:p>
        </p:txBody>
      </p:sp>
      <p:sp>
        <p:nvSpPr>
          <p:cNvPr id="2" name="Text Placeholder 5">
            <a:extLst>
              <a:ext uri="{FF2B5EF4-FFF2-40B4-BE49-F238E27FC236}">
                <a16:creationId xmlns:a16="http://schemas.microsoft.com/office/drawing/2014/main" id="{38DAA2E2-AE71-911A-7DC7-347605781087}"/>
              </a:ext>
            </a:extLst>
          </p:cNvPr>
          <p:cNvSpPr txBox="1">
            <a:spLocks/>
          </p:cNvSpPr>
          <p:nvPr/>
        </p:nvSpPr>
        <p:spPr>
          <a:xfrm>
            <a:off x="697281" y="1390554"/>
            <a:ext cx="6076734" cy="7493448"/>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nSpc>
                <a:spcPct val="115000"/>
              </a:lnSpc>
            </a:pPr>
            <a:r>
              <a:rPr lang="pl" sz="1400" b="1" dirty="0">
                <a:solidFill>
                  <a:srgbClr val="8652A1"/>
                </a:solidFill>
                <a:ea typeface="Calibri" panose="020F0502020204030204" pitchFamily="34" charset="0"/>
                <a:cs typeface="Arial" panose="020B0604020202020204" pitchFamily="34" charset="0"/>
              </a:rPr>
              <a:t>Instrukcje </a:t>
            </a:r>
            <a:r>
              <a:rPr lang="pl" sz="14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 Jak </a:t>
            </a:r>
            <a:r>
              <a:rPr lang="pl" sz="1400" b="1" dirty="0">
                <a:solidFill>
                  <a:srgbClr val="8652A1"/>
                </a:solidFill>
                <a:ea typeface="Calibri" panose="020F0502020204030204" pitchFamily="34" charset="0"/>
                <a:cs typeface="Arial" panose="020B0604020202020204" pitchFamily="34" charset="0"/>
              </a:rPr>
              <a:t>korzystać z Canvy</a:t>
            </a:r>
          </a:p>
          <a:p>
            <a:pPr>
              <a:lnSpc>
                <a:spcPct val="115000"/>
              </a:lnSpc>
            </a:pPr>
            <a:endParaRPr lang="en-IE" sz="1050" b="1" dirty="0">
              <a:solidFill>
                <a:srgbClr val="8652A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pl" sz="1050" dirty="0">
                <a:solidFill>
                  <a:schemeClr val="tx1"/>
                </a:solidFill>
                <a:ea typeface="Calibri" panose="020F0502020204030204" pitchFamily="34" charset="0"/>
                <a:cs typeface="Arial" panose="020B0604020202020204" pitchFamily="34" charset="0"/>
              </a:rPr>
              <a:t>Zaloguj się lub zarejestruj w </a:t>
            </a:r>
            <a:r>
              <a:rPr lang="pl" sz="1050" b="1" dirty="0">
                <a:solidFill>
                  <a:srgbClr val="29C5F4"/>
                </a:solidFill>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serwisie Canva </a:t>
            </a:r>
            <a:r>
              <a:rPr lang="pl" sz="1050" dirty="0">
                <a:solidFill>
                  <a:schemeClr val="tx1"/>
                </a:solidFill>
                <a:ea typeface="Calibri" panose="020F0502020204030204" pitchFamily="34" charset="0"/>
                <a:cs typeface="Arial" panose="020B0604020202020204" pitchFamily="34" charset="0"/>
              </a:rPr>
              <a:t>.</a:t>
            </a:r>
          </a:p>
          <a:p>
            <a:pPr marL="228600" indent="-228600">
              <a:lnSpc>
                <a:spcPct val="115000"/>
              </a:lnSpc>
              <a:buAutoNum type="arabicPeriod"/>
            </a:pPr>
            <a:r>
              <a:rPr lang="pl" sz="1050" dirty="0">
                <a:solidFill>
                  <a:schemeClr val="tx1"/>
                </a:solidFill>
                <a:effectLst/>
                <a:latin typeface="Calibri" panose="020F0502020204030204" pitchFamily="34" charset="0"/>
                <a:ea typeface="Calibri" panose="020F0502020204030204" pitchFamily="34" charset="0"/>
                <a:cs typeface="Arial" panose="020B0604020202020204" pitchFamily="34" charset="0"/>
              </a:rPr>
              <a:t>Aby rozpocząć nowy projekt, kliknij „+ Create a design” w lewym górnym rogu strony głównej.</a:t>
            </a:r>
            <a:endParaRPr lang="en-IE" sz="1050"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IE" sz="1050"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IE" sz="1050"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pl" sz="1050" dirty="0">
                <a:solidFill>
                  <a:schemeClr val="tx1"/>
                </a:solidFill>
                <a:effectLst/>
                <a:latin typeface="Calibri" panose="020F0502020204030204" pitchFamily="34" charset="0"/>
                <a:ea typeface="Calibri" panose="020F0502020204030204" pitchFamily="34" charset="0"/>
                <a:cs typeface="Arial" panose="020B0604020202020204" pitchFamily="34" charset="0"/>
              </a:rPr>
              <a:t>Wybierz format swojego projektu, np. prezentację lub plakat, i wybierz go z sugestii lub z paska po lewej stronie.</a:t>
            </a:r>
          </a:p>
          <a:p>
            <a:pPr marL="228600" indent="-228600">
              <a:lnSpc>
                <a:spcPct val="115000"/>
              </a:lnSpc>
              <a:buAutoNum type="arabicPeriod"/>
            </a:pPr>
            <a:endParaRPr lang="en-GB" sz="1050"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pl" sz="1050" dirty="0">
                <a:solidFill>
                  <a:schemeClr val="tx1"/>
                </a:solidFill>
                <a:ea typeface="Calibri" panose="020F0502020204030204" pitchFamily="34" charset="0"/>
                <a:cs typeface="Arial" panose="020B0604020202020204" pitchFamily="34" charset="0"/>
              </a:rPr>
              <a:t>Po rozpoczęciu projektu po lewej stronie możesz wybrać następujące narzędzia:</a:t>
            </a:r>
          </a:p>
          <a:p>
            <a:pPr marL="228600" indent="-228600">
              <a:lnSpc>
                <a:spcPct val="115000"/>
              </a:lnSpc>
              <a:buAutoNum type="arabicPeriod"/>
            </a:pPr>
            <a:endParaRPr lang="en-GB"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pl"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pl" sz="1050"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pl" sz="1050" dirty="0">
                <a:solidFill>
                  <a:schemeClr val="tx1"/>
                </a:solidFill>
                <a:effectLst/>
                <a:latin typeface="Calibri" panose="020F0502020204030204" pitchFamily="34" charset="0"/>
                <a:ea typeface="Calibri" panose="020F0502020204030204" pitchFamily="34" charset="0"/>
                <a:cs typeface="Arial" panose="020B0604020202020204" pitchFamily="34" charset="0"/>
              </a:rPr>
              <a:t>Klikając </a:t>
            </a:r>
            <a:r>
              <a:rPr lang="pl" sz="1050" dirty="0">
                <a:solidFill>
                  <a:schemeClr val="tx1"/>
                </a:solidFill>
                <a:ea typeface="Calibri" panose="020F0502020204030204" pitchFamily="34" charset="0"/>
                <a:cs typeface="Arial" panose="020B0604020202020204" pitchFamily="34" charset="0"/>
              </a:rPr>
              <a:t>„Plik” w lewym górnym rogu, otrzymasz kilka opcji dotyczących samego dokumentu projektu, w tym pobieranie, ustawienia i lokalizację pliku.</a:t>
            </a:r>
          </a:p>
          <a:p>
            <a:pPr marL="228600" indent="-228600">
              <a:lnSpc>
                <a:spcPct val="115000"/>
              </a:lnSpc>
              <a:buAutoNum type="arabicPeriod"/>
            </a:pPr>
            <a:endParaRPr lang="en-GB"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GB"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228600" indent="-228600">
              <a:lnSpc>
                <a:spcPct val="115000"/>
              </a:lnSpc>
              <a:buAutoNum type="arabicPeriod"/>
            </a:pPr>
            <a:r>
              <a:rPr lang="pl" sz="1050" dirty="0">
                <a:solidFill>
                  <a:schemeClr val="tx1"/>
                </a:solidFill>
                <a:ea typeface="Calibri" panose="020F0502020204030204" pitchFamily="34" charset="0"/>
                <a:cs typeface="Arial" panose="020B0604020202020204" pitchFamily="34" charset="0"/>
              </a:rPr>
              <a:t>Menu w prawym górnym rogu udostępnia ważniejsze narzędzia (od lewej do prawej):</a:t>
            </a:r>
            <a:br>
              <a:rPr lang="en-GB" sz="1050" dirty="0">
                <a:solidFill>
                  <a:schemeClr val="tx1"/>
                </a:solidFill>
                <a:ea typeface="Calibri" panose="020F0502020204030204" pitchFamily="34" charset="0"/>
                <a:cs typeface="Arial" panose="020B0604020202020204" pitchFamily="34" charset="0"/>
              </a:rPr>
            </a:br>
            <a:br>
              <a:rPr lang="en-GB" sz="1050" dirty="0">
                <a:solidFill>
                  <a:schemeClr val="tx1"/>
                </a:solidFill>
                <a:ea typeface="Calibri" panose="020F0502020204030204" pitchFamily="34" charset="0"/>
                <a:cs typeface="Arial" panose="020B0604020202020204" pitchFamily="34" charset="0"/>
              </a:rPr>
            </a:br>
            <a:br>
              <a:rPr lang="en-GB" sz="1050" dirty="0">
                <a:solidFill>
                  <a:schemeClr val="tx1"/>
                </a:solidFill>
                <a:ea typeface="Calibri" panose="020F0502020204030204" pitchFamily="34" charset="0"/>
                <a:cs typeface="Arial" panose="020B0604020202020204" pitchFamily="34" charset="0"/>
              </a:rPr>
            </a:br>
            <a:endParaRPr lang="en-GB" sz="1050" dirty="0">
              <a:solidFill>
                <a:schemeClr val="tx1"/>
              </a:solidFill>
              <a:ea typeface="Calibri" panose="020F0502020204030204" pitchFamily="34" charset="0"/>
              <a:cs typeface="Arial" panose="020B0604020202020204" pitchFamily="34" charset="0"/>
            </a:endParaRPr>
          </a:p>
          <a:p>
            <a:pPr marL="171450" indent="-171450">
              <a:lnSpc>
                <a:spcPct val="115000"/>
              </a:lnSpc>
              <a:buFont typeface="Wingdings" pitchFamily="2" charset="2"/>
              <a:buChar char="q"/>
            </a:pPr>
            <a:r>
              <a:rPr lang="pl" sz="1050" dirty="0">
                <a:solidFill>
                  <a:schemeClr val="tx1"/>
                </a:solidFill>
                <a:ea typeface="Calibri" panose="020F0502020204030204" pitchFamily="34" charset="0"/>
                <a:cs typeface="Arial" panose="020B0604020202020204" pitchFamily="34" charset="0"/>
              </a:rPr>
              <a:t>Zobacz analitykę projektu.</a:t>
            </a:r>
          </a:p>
          <a:p>
            <a:pPr marL="171450" indent="-171450">
              <a:lnSpc>
                <a:spcPct val="115000"/>
              </a:lnSpc>
              <a:buFont typeface="Wingdings" pitchFamily="2" charset="2"/>
              <a:buChar char="q"/>
            </a:pPr>
            <a:r>
              <a:rPr lang="pl" sz="1050" dirty="0">
                <a:solidFill>
                  <a:schemeClr val="tx1"/>
                </a:solidFill>
                <a:ea typeface="Calibri" panose="020F0502020204030204" pitchFamily="34" charset="0"/>
                <a:cs typeface="Arial" panose="020B0604020202020204" pitchFamily="34" charset="0"/>
              </a:rPr>
              <a:t>Zobacz komentarze do dokumentu.</a:t>
            </a:r>
          </a:p>
          <a:p>
            <a:pPr marL="171450" indent="-171450">
              <a:lnSpc>
                <a:spcPct val="115000"/>
              </a:lnSpc>
              <a:buFont typeface="Wingdings" pitchFamily="2" charset="2"/>
              <a:buChar char="q"/>
            </a:pPr>
            <a:r>
              <a:rPr lang="pl" sz="1050" dirty="0">
                <a:solidFill>
                  <a:schemeClr val="tx1"/>
                </a:solidFill>
                <a:ea typeface="Calibri" panose="020F0502020204030204" pitchFamily="34" charset="0"/>
                <a:cs typeface="Arial" panose="020B0604020202020204" pitchFamily="34" charset="0"/>
              </a:rPr>
              <a:t>Zaprezentuj prezentację w różnych trybach.</a:t>
            </a:r>
          </a:p>
          <a:p>
            <a:pPr marL="171450" indent="-171450">
              <a:lnSpc>
                <a:spcPct val="115000"/>
              </a:lnSpc>
              <a:buFont typeface="Wingdings" pitchFamily="2" charset="2"/>
              <a:buChar char="q"/>
            </a:pPr>
            <a:r>
              <a:rPr lang="pl" sz="1050" dirty="0">
                <a:solidFill>
                  <a:schemeClr val="tx1"/>
                </a:solidFill>
                <a:ea typeface="Calibri" panose="020F0502020204030204" pitchFamily="34" charset="0"/>
                <a:cs typeface="Arial" panose="020B0604020202020204" pitchFamily="34" charset="0"/>
              </a:rPr>
              <a:t>Udostępnij projekt – tutaj możesz zaprosić współpracowników z wymaganymi uprawnieniami lub pobrać projekt.</a:t>
            </a:r>
            <a:endParaRPr lang="en-GB" sz="1050" dirty="0">
              <a:solidFill>
                <a:schemeClr val="tx1"/>
              </a:solidFill>
              <a:ea typeface="Calibri" panose="020F0502020204030204" pitchFamily="34" charset="0"/>
              <a:cs typeface="Arial" panose="020B0604020202020204" pitchFamily="34" charset="0"/>
            </a:endParaRPr>
          </a:p>
          <a:p>
            <a:pPr>
              <a:lnSpc>
                <a:spcPct val="115000"/>
              </a:lnSpc>
            </a:pPr>
            <a:r>
              <a:rPr lang="pl" sz="1050" dirty="0">
                <a:solidFill>
                  <a:schemeClr val="tx1"/>
                </a:solidFill>
                <a:ea typeface="Calibri" panose="020F0502020204030204" pitchFamily="34" charset="0"/>
                <a:cs typeface="Arial" panose="020B0604020202020204" pitchFamily="34" charset="0"/>
              </a:rPr>
              <a:t>Jeśli masz więcej pytań, odwiedź </a:t>
            </a:r>
            <a:r>
              <a:rPr lang="pl" sz="1050" b="1" dirty="0">
                <a:solidFill>
                  <a:srgbClr val="29C5F4"/>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Centrum pomocy Canva </a:t>
            </a:r>
            <a:r>
              <a:rPr lang="pl" sz="1050" dirty="0">
                <a:solidFill>
                  <a:schemeClr val="tx1"/>
                </a:solidFill>
                <a:ea typeface="Calibri" panose="020F0502020204030204" pitchFamily="34" charset="0"/>
                <a:cs typeface="Arial" panose="020B0604020202020204" pitchFamily="34" charset="0"/>
              </a:rPr>
              <a:t>.</a:t>
            </a:r>
            <a:endParaRPr lang="en-GB" sz="105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050" dirty="0"/>
          </a:p>
        </p:txBody>
      </p:sp>
      <p:pic>
        <p:nvPicPr>
          <p:cNvPr id="5" name="Grafik 4">
            <a:extLst>
              <a:ext uri="{FF2B5EF4-FFF2-40B4-BE49-F238E27FC236}">
                <a16:creationId xmlns:a16="http://schemas.microsoft.com/office/drawing/2014/main" id="{2DFD7B94-62CA-2BF7-DBEB-4C874FCE40F1}"/>
              </a:ext>
            </a:extLst>
          </p:cNvPr>
          <p:cNvPicPr>
            <a:picLocks noChangeAspect="1"/>
          </p:cNvPicPr>
          <p:nvPr/>
        </p:nvPicPr>
        <p:blipFill>
          <a:blip r:embed="rId4"/>
          <a:stretch>
            <a:fillRect/>
          </a:stretch>
        </p:blipFill>
        <p:spPr>
          <a:xfrm>
            <a:off x="992966" y="2267562"/>
            <a:ext cx="1784570" cy="875606"/>
          </a:xfrm>
          <a:prstGeom prst="rect">
            <a:avLst/>
          </a:prstGeom>
        </p:spPr>
      </p:pic>
      <p:pic>
        <p:nvPicPr>
          <p:cNvPr id="10" name="Grafik 9">
            <a:extLst>
              <a:ext uri="{FF2B5EF4-FFF2-40B4-BE49-F238E27FC236}">
                <a16:creationId xmlns:a16="http://schemas.microsoft.com/office/drawing/2014/main" id="{6DB09C5D-9976-176B-9A7C-5C8B75B9A8B9}"/>
              </a:ext>
            </a:extLst>
          </p:cNvPr>
          <p:cNvPicPr>
            <a:picLocks noChangeAspect="1"/>
          </p:cNvPicPr>
          <p:nvPr/>
        </p:nvPicPr>
        <p:blipFill>
          <a:blip r:embed="rId5"/>
          <a:stretch>
            <a:fillRect/>
          </a:stretch>
        </p:blipFill>
        <p:spPr>
          <a:xfrm>
            <a:off x="1022499" y="3501444"/>
            <a:ext cx="3837157" cy="1101097"/>
          </a:xfrm>
          <a:prstGeom prst="rect">
            <a:avLst/>
          </a:prstGeom>
        </p:spPr>
      </p:pic>
      <p:pic>
        <p:nvPicPr>
          <p:cNvPr id="12" name="Grafik 11">
            <a:extLst>
              <a:ext uri="{FF2B5EF4-FFF2-40B4-BE49-F238E27FC236}">
                <a16:creationId xmlns:a16="http://schemas.microsoft.com/office/drawing/2014/main" id="{643A2A35-352C-B4BD-BFBB-B751CAFD7E1E}"/>
              </a:ext>
            </a:extLst>
          </p:cNvPr>
          <p:cNvPicPr>
            <a:picLocks noChangeAspect="1"/>
          </p:cNvPicPr>
          <p:nvPr/>
        </p:nvPicPr>
        <p:blipFill>
          <a:blip r:embed="rId6"/>
          <a:stretch>
            <a:fillRect/>
          </a:stretch>
        </p:blipFill>
        <p:spPr>
          <a:xfrm>
            <a:off x="1022499" y="4879810"/>
            <a:ext cx="373347" cy="2641082"/>
          </a:xfrm>
          <a:prstGeom prst="rect">
            <a:avLst/>
          </a:prstGeom>
        </p:spPr>
      </p:pic>
      <p:pic>
        <p:nvPicPr>
          <p:cNvPr id="14" name="Grafik 13">
            <a:extLst>
              <a:ext uri="{FF2B5EF4-FFF2-40B4-BE49-F238E27FC236}">
                <a16:creationId xmlns:a16="http://schemas.microsoft.com/office/drawing/2014/main" id="{E4497F0F-5DA0-404E-07AB-90BF753C30BD}"/>
              </a:ext>
            </a:extLst>
          </p:cNvPr>
          <p:cNvPicPr>
            <a:picLocks noChangeAspect="1"/>
          </p:cNvPicPr>
          <p:nvPr/>
        </p:nvPicPr>
        <p:blipFill>
          <a:blip r:embed="rId7"/>
          <a:stretch>
            <a:fillRect/>
          </a:stretch>
        </p:blipFill>
        <p:spPr>
          <a:xfrm>
            <a:off x="3810474" y="4927691"/>
            <a:ext cx="467636" cy="2641082"/>
          </a:xfrm>
          <a:prstGeom prst="rect">
            <a:avLst/>
          </a:prstGeom>
        </p:spPr>
      </p:pic>
      <p:sp>
        <p:nvSpPr>
          <p:cNvPr id="15" name="Textfeld 14">
            <a:extLst>
              <a:ext uri="{FF2B5EF4-FFF2-40B4-BE49-F238E27FC236}">
                <a16:creationId xmlns:a16="http://schemas.microsoft.com/office/drawing/2014/main" id="{9BC4FE03-2A17-A78D-7B62-4BF184DBDD87}"/>
              </a:ext>
            </a:extLst>
          </p:cNvPr>
          <p:cNvSpPr txBox="1"/>
          <p:nvPr/>
        </p:nvSpPr>
        <p:spPr>
          <a:xfrm>
            <a:off x="1391627" y="4978653"/>
            <a:ext cx="2504344" cy="2693045"/>
          </a:xfrm>
          <a:prstGeom prst="rect">
            <a:avLst/>
          </a:prstGeom>
          <a:noFill/>
        </p:spPr>
        <p:txBody>
          <a:bodyPr wrap="square" rtlCol="0">
            <a:spAutoFit/>
          </a:bodyPr>
          <a:lstStyle/>
          <a:p>
            <a:r>
              <a:rPr lang="pl" sz="900" dirty="0"/>
              <a:t>Zmień szablon, układ lub styl swojego projektu.</a:t>
            </a:r>
          </a:p>
          <a:p>
            <a:endParaRPr lang="en-GB" sz="900" dirty="0"/>
          </a:p>
          <a:p>
            <a:r>
              <a:rPr lang="pl" sz="900" dirty="0"/>
              <a:t>Dodaj do swojego projektu elementy takie jak grafiki lub kształty (szukaj za pomocą paska wyszukiwania).</a:t>
            </a:r>
          </a:p>
          <a:p>
            <a:endParaRPr lang="en-GB" sz="900" dirty="0"/>
          </a:p>
          <a:p>
            <a:endParaRPr lang="en-GB" sz="900" dirty="0"/>
          </a:p>
          <a:p>
            <a:r>
              <a:rPr lang="pl" sz="900" dirty="0"/>
              <a:t>Dodaj pole tekstowe.</a:t>
            </a:r>
          </a:p>
          <a:p>
            <a:endParaRPr lang="en-GB" sz="900" dirty="0"/>
          </a:p>
          <a:p>
            <a:endParaRPr lang="en-GB" sz="900" dirty="0"/>
          </a:p>
          <a:p>
            <a:r>
              <a:rPr lang="pl" sz="900" dirty="0"/>
              <a:t>Użyj elementów markowych (wersja płatna).</a:t>
            </a:r>
          </a:p>
          <a:p>
            <a:endParaRPr lang="en-GB" sz="900" dirty="0"/>
          </a:p>
          <a:p>
            <a:endParaRPr lang="en-GB" sz="400" dirty="0"/>
          </a:p>
          <a:p>
            <a:endParaRPr lang="en-GB" sz="800" dirty="0"/>
          </a:p>
          <a:p>
            <a:r>
              <a:rPr lang="pl" sz="900" dirty="0"/>
              <a:t>Prześlij pliki, które chcesz dodać do swojego projektu.</a:t>
            </a:r>
          </a:p>
          <a:p>
            <a:endParaRPr lang="en-GB" sz="800" dirty="0"/>
          </a:p>
          <a:p>
            <a:r>
              <a:rPr lang="pl" sz="900" dirty="0"/>
              <a:t>Rysuj, dodawaj kształty lub karteczki samoprzylepne, teksty lub tabele.</a:t>
            </a:r>
          </a:p>
        </p:txBody>
      </p:sp>
      <p:sp>
        <p:nvSpPr>
          <p:cNvPr id="17" name="Textfeld 16">
            <a:extLst>
              <a:ext uri="{FF2B5EF4-FFF2-40B4-BE49-F238E27FC236}">
                <a16:creationId xmlns:a16="http://schemas.microsoft.com/office/drawing/2014/main" id="{997C51DB-5584-4CF8-AF8D-529A1B34CA87}"/>
              </a:ext>
            </a:extLst>
          </p:cNvPr>
          <p:cNvSpPr txBox="1"/>
          <p:nvPr/>
        </p:nvSpPr>
        <p:spPr>
          <a:xfrm>
            <a:off x="4273891" y="4960817"/>
            <a:ext cx="2504344" cy="2539157"/>
          </a:xfrm>
          <a:prstGeom prst="rect">
            <a:avLst/>
          </a:prstGeom>
          <a:noFill/>
        </p:spPr>
        <p:txBody>
          <a:bodyPr wrap="square" rtlCol="0">
            <a:spAutoFit/>
          </a:bodyPr>
          <a:lstStyle/>
          <a:p>
            <a:r>
              <a:rPr lang="pl" sz="900" dirty="0"/>
              <a:t>Przejdź do innego projektu na swoim koncie Canva.</a:t>
            </a:r>
          </a:p>
          <a:p>
            <a:endParaRPr lang="en-GB" sz="700" dirty="0"/>
          </a:p>
          <a:p>
            <a:endParaRPr lang="en-GB" sz="800" dirty="0"/>
          </a:p>
          <a:p>
            <a:r>
              <a:rPr lang="pl" sz="900" dirty="0"/>
              <a:t>Połącz Canvę z różnymi aplikacjami, aby dodać wykresy, muzykę lub tłumaczenia.</a:t>
            </a:r>
          </a:p>
          <a:p>
            <a:endParaRPr lang="en-GB" sz="900" dirty="0"/>
          </a:p>
          <a:p>
            <a:endParaRPr lang="en-GB" sz="900" dirty="0"/>
          </a:p>
          <a:p>
            <a:endParaRPr lang="en-GB" sz="900" dirty="0"/>
          </a:p>
          <a:p>
            <a:r>
              <a:rPr lang="pl" sz="900" dirty="0"/>
              <a:t>Dodaj obrazy, grafiki i filmy wygenerowane przez sztuczną inteligencję.</a:t>
            </a:r>
          </a:p>
          <a:p>
            <a:endParaRPr lang="en-GB" sz="900" dirty="0"/>
          </a:p>
          <a:p>
            <a:endParaRPr lang="en-GB" sz="900" dirty="0"/>
          </a:p>
          <a:p>
            <a:endParaRPr lang="en-GB" sz="900" dirty="0"/>
          </a:p>
          <a:p>
            <a:r>
              <a:rPr lang="pl" sz="900" dirty="0"/>
              <a:t>Zmień tło swojego projektu.</a:t>
            </a:r>
          </a:p>
          <a:p>
            <a:endParaRPr lang="en-GB" sz="800" dirty="0"/>
          </a:p>
          <a:p>
            <a:endParaRPr lang="en-GB" sz="600" dirty="0"/>
          </a:p>
          <a:p>
            <a:endParaRPr lang="en-GB" sz="900" dirty="0"/>
          </a:p>
          <a:p>
            <a:r>
              <a:rPr lang="pl" sz="900" dirty="0"/>
              <a:t>Dołącz wykres.</a:t>
            </a:r>
          </a:p>
        </p:txBody>
      </p:sp>
      <p:pic>
        <p:nvPicPr>
          <p:cNvPr id="19" name="Grafik 18">
            <a:extLst>
              <a:ext uri="{FF2B5EF4-FFF2-40B4-BE49-F238E27FC236}">
                <a16:creationId xmlns:a16="http://schemas.microsoft.com/office/drawing/2014/main" id="{1AE994CD-8496-C591-8CB7-F4A0151D6242}"/>
              </a:ext>
            </a:extLst>
          </p:cNvPr>
          <p:cNvPicPr>
            <a:picLocks noChangeAspect="1"/>
          </p:cNvPicPr>
          <p:nvPr/>
        </p:nvPicPr>
        <p:blipFill>
          <a:blip r:embed="rId8"/>
          <a:srcRect t="1" b="87462"/>
          <a:stretch/>
        </p:blipFill>
        <p:spPr>
          <a:xfrm>
            <a:off x="992966" y="8112561"/>
            <a:ext cx="2863997" cy="598705"/>
          </a:xfrm>
          <a:prstGeom prst="rect">
            <a:avLst/>
          </a:prstGeom>
        </p:spPr>
      </p:pic>
      <p:pic>
        <p:nvPicPr>
          <p:cNvPr id="21" name="Grafik 20">
            <a:extLst>
              <a:ext uri="{FF2B5EF4-FFF2-40B4-BE49-F238E27FC236}">
                <a16:creationId xmlns:a16="http://schemas.microsoft.com/office/drawing/2014/main" id="{125ABD33-AE7F-0312-2345-4EF2F3DCA76E}"/>
              </a:ext>
            </a:extLst>
          </p:cNvPr>
          <p:cNvPicPr>
            <a:picLocks noChangeAspect="1"/>
          </p:cNvPicPr>
          <p:nvPr/>
        </p:nvPicPr>
        <p:blipFill>
          <a:blip r:embed="rId9"/>
          <a:stretch>
            <a:fillRect/>
          </a:stretch>
        </p:blipFill>
        <p:spPr>
          <a:xfrm>
            <a:off x="1004603" y="8894626"/>
            <a:ext cx="2602197" cy="496783"/>
          </a:xfrm>
          <a:prstGeom prst="rect">
            <a:avLst/>
          </a:prstGeom>
        </p:spPr>
      </p:pic>
    </p:spTree>
    <p:extLst>
      <p:ext uri="{BB962C8B-B14F-4D97-AF65-F5344CB8AC3E}">
        <p14:creationId xmlns:p14="http://schemas.microsoft.com/office/powerpoint/2010/main" val="2251885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pl" sz="8800"/>
              <a:t>TYDZIEŃ 11</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21</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360737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3"/>
            <a:ext cx="6076734" cy="5148672"/>
          </a:xfrm>
        </p:spPr>
        <p:txBody>
          <a:bodyPr lIns="91440" tIns="45720" rIns="91440" bIns="45720" numCol="1" spcCol="288000" anchor="t">
            <a:noAutofit/>
          </a:bodyPr>
          <a:lstStyle/>
          <a:p>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Czwartym etapem procesu jest faza rozwoju (usługi). </a:t>
            </a:r>
            <a:b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Wyraźnie określono kroki procesu istotne dla innowacji (usługi), takie jak </a:t>
            </a:r>
            <a:b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wdrażanie zmian po przetestowaniu koncepcji, eksperymentowanie i/lub </a:t>
            </a:r>
            <a:b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symulacja wdrożonych pomysłów, rozwój różnych elementów usługi/produktu, a także przygotowanie do walidacji innowacji. Na tym etapie priorytetem będą działania wdrożeniowe i integracyjne, takie jak rozwój oprogramowania, projektowanie, liczne rundy prototypowania i opracowywanie usługi pilotażowej. Działania walidacyjne są przygotowywane na kolejny etap, taki jak planowanie testów użyteczności.</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pl" dirty="0">
                <a:solidFill>
                  <a:schemeClr val="tx1"/>
                </a:solidFill>
                <a:effectLst/>
                <a:latin typeface="Calibri"/>
                <a:ea typeface="Calibri"/>
                <a:cs typeface="Times New Roman"/>
              </a:rPr>
              <a:t>(Cyfrowe) prototypowanie stanowi ważny element tego etapu. Cyfrowy prototyp to makieta produktu/usługi/procesu, która daje Tobie, Twoim interesariuszom i użytkownikom wstępny pogląd na to, jak będzie wyglądać i działać oprogramowanie. Co najważniejsze, jest to pierwszy krok do wprowadzenia na rynek produktu lub funkcji, która spełnia potrzeby użytkowników i Twoje cele. Umożliwia on przetestowanie (z użytkownikami, interesariuszami i inwestorami) ogólnej koncepcji projektu. Prototyp nie ma żadnego wsparcia inżynieryjnego, z niewielką liczbą lub brakiem działających funkcjonalności lub rzeczywistych danych. Prototyp jest często frontem, interaktywną </a:t>
            </a:r>
            <a:r>
              <a:rPr lang="pl" dirty="0" err="1">
                <a:solidFill>
                  <a:schemeClr val="tx1"/>
                </a:solidFill>
                <a:effectLst/>
                <a:latin typeface="Calibri"/>
                <a:ea typeface="Calibri"/>
                <a:cs typeface="Times New Roman"/>
              </a:rPr>
              <a:t>wizualizacją </a:t>
            </a:r>
            <a:r>
              <a:rPr lang="pl" dirty="0">
                <a:solidFill>
                  <a:schemeClr val="tx1"/>
                </a:solidFill>
                <a:effectLst/>
                <a:latin typeface="Calibri"/>
                <a:ea typeface="Calibri"/>
                <a:cs typeface="Times New Roman"/>
              </a:rPr>
              <a:t>lub klikalnym zwiastunem produktu/usługi/procesu – sposobem na przetestowanie i walidację dotychczas ustalonego wyglądu i głównej koncepcji.</a:t>
            </a:r>
            <a:endParaRPr lang="en-GB" dirty="0">
              <a:solidFill>
                <a:schemeClr val="tx1"/>
              </a:solidFill>
              <a:effectLst/>
              <a:latin typeface="Calibri"/>
              <a:ea typeface="Calibri"/>
              <a:cs typeface="Times New Roman"/>
            </a:endParaRPr>
          </a:p>
          <a:p>
            <a:endParaRPr lang="en-US" dirty="0">
              <a:solidFill>
                <a:schemeClr val="tx1"/>
              </a:solidFill>
              <a:latin typeface="Calibri"/>
              <a:ea typeface="Calibri"/>
              <a:cs typeface="Times New Roman"/>
            </a:endParaRPr>
          </a:p>
          <a:p>
            <a:pPr algn="just"/>
            <a:r>
              <a:rPr lang="pl" dirty="0">
                <a:solidFill>
                  <a:schemeClr val="tx1"/>
                </a:solidFill>
                <a:effectLst/>
                <a:latin typeface="Calibri"/>
                <a:ea typeface="Calibri"/>
                <a:cs typeface="Times New Roman"/>
              </a:rPr>
              <a:t>W normalnych okolicznościach zbudowanie prototypu cyfrowego zajmuje zazwyczaj od 1 do 2 tygodni i zaspokaja szereg potrzeb biznesowych, w tym testowanie i gromadzenie danych, tworzenie pomysłów i wizualizację. W ramach tego kursu zajmiemy się jednak formą szybkiego prototypowania pod presją.</a:t>
            </a:r>
            <a:endParaRPr lang="en-GB" dirty="0">
              <a:solidFill>
                <a:schemeClr val="tx1"/>
              </a:solidFill>
              <a:effectLst/>
              <a:latin typeface="Calibri"/>
              <a:ea typeface="Calibri"/>
              <a:cs typeface="Times New Roman"/>
            </a:endParaRPr>
          </a:p>
          <a:p>
            <a:pPr>
              <a:lnSpc>
                <a:spcPct val="115000"/>
              </a:lnSpc>
            </a:pPr>
            <a:endParaRPr lang="en-GB" b="1"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nSpc>
                <a:spcPct val="115000"/>
              </a:lnSpc>
            </a:pPr>
            <a:r>
              <a:rPr lang="pl" sz="1600" b="1" dirty="0">
                <a:solidFill>
                  <a:srgbClr val="8652A1"/>
                </a:solidFill>
                <a:ea typeface="Calibri" panose="020F0502020204030204" pitchFamily="34" charset="0"/>
                <a:cs typeface="Arial" panose="020B0604020202020204" pitchFamily="34" charset="0"/>
              </a:rPr>
              <a:t>Krok </a:t>
            </a:r>
            <a:r>
              <a:rPr lang="pl"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1: Metoda MoSCoW</a:t>
            </a:r>
            <a:endParaRPr lang="en-GB" sz="1600" b="1" dirty="0">
              <a:solidFill>
                <a:srgbClr val="8652A1"/>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Zastanów się nad podanym tekstem i informacjami i zaprojektuj schemat blokowy usługi, produktu lub procesu w firmie. W tym celu musisz odpowiedzieć na następujące pytania:</a:t>
            </a:r>
            <a:r>
              <a:rPr lang="pl" dirty="0">
                <a:solidFill>
                  <a:schemeClr val="tx1"/>
                </a:solidFill>
                <a:ea typeface="Calibri" panose="020F0502020204030204" pitchFamily="34" charset="0"/>
                <a:cs typeface="Times New Roman" panose="02020603050405020304" pitchFamily="18" charset="0"/>
              </a:rPr>
              <a:t> </a:t>
            </a:r>
            <a:r>
              <a:rPr lang="pl"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Jakie są główne elementy Twojego nowego produktu/usługi/procesu?</a:t>
            </a:r>
          </a:p>
          <a:p>
            <a:r>
              <a:rPr lang="pl" dirty="0">
                <a:solidFill>
                  <a:schemeClr val="tx1"/>
                </a:solidFill>
                <a:effectLst/>
                <a:latin typeface="Calibri"/>
                <a:ea typeface="Calibri"/>
                <a:cs typeface="Times New Roman"/>
              </a:rPr>
              <a:t>Skrót MoSCoW reprezentuje cztery kategorie inicjatyw: „must-have”, „should-have”, „could-have” oraz „won't-have” lub „will not have now”. Niektóre firmy używają również litery „W” w nazwie </a:t>
            </a:r>
            <a:r>
              <a:rPr lang="pl" dirty="0" err="1">
                <a:solidFill>
                  <a:schemeClr val="tx1"/>
                </a:solidFill>
                <a:effectLst/>
                <a:latin typeface="Calibri"/>
                <a:ea typeface="Calibri"/>
                <a:cs typeface="Times New Roman"/>
              </a:rPr>
              <a:t>MoSCoW </a:t>
            </a:r>
            <a:r>
              <a:rPr lang="pl" dirty="0">
                <a:solidFill>
                  <a:schemeClr val="tx1"/>
                </a:solidFill>
                <a:effectLst/>
                <a:latin typeface="Calibri"/>
                <a:ea typeface="Calibri"/>
                <a:cs typeface="Times New Roman"/>
              </a:rPr>
              <a:t>, aby oznaczyć „życzenie”.</a:t>
            </a:r>
          </a:p>
          <a:p>
            <a:endParaRPr lang="en-US" dirty="0">
              <a:solidFill>
                <a:schemeClr val="tx1"/>
              </a:solidFill>
              <a:latin typeface="Calibri"/>
              <a:ea typeface="Calibri"/>
              <a:cs typeface="Times New Roman"/>
            </a:endParaRPr>
          </a:p>
          <a:p>
            <a:endParaRPr lang="en-US" dirty="0">
              <a:solidFill>
                <a:schemeClr val="tx1"/>
              </a:solidFill>
              <a:effectLst/>
              <a:latin typeface="Calibri"/>
              <a:ea typeface="Calibri"/>
              <a:cs typeface="Times New Roman"/>
            </a:endParaRPr>
          </a:p>
          <a:p>
            <a:pPr lvl="0">
              <a:lnSpc>
                <a:spcPct val="107000"/>
              </a:lnSpc>
              <a:spcAft>
                <a:spcPts val="800"/>
              </a:spcAft>
            </a:pPr>
            <a:endParaRPr lang="en-US" dirty="0">
              <a:solidFill>
                <a:schemeClr val="tx1"/>
              </a:solidFill>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q"/>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q"/>
            </a:pP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rtl="0" fontAlgn="base"/>
            <a:r>
              <a:rPr lang="pl" b="0" i="0" u="none" strike="noStrike" dirty="0">
                <a:solidFill>
                  <a:srgbClr val="0B1430"/>
                </a:solidFill>
                <a:effectLst/>
                <a:latin typeface="Calibri"/>
                <a:ea typeface="Open Sans"/>
                <a:cs typeface="Calibri"/>
              </a:rPr>
              <a:t>Możesz skorzystać </a:t>
            </a:r>
            <a:r>
              <a:rPr lang="pl" b="1" i="0" u="sng" strike="noStrike" dirty="0">
                <a:solidFill>
                  <a:srgbClr val="29C5F4"/>
                </a:solidFill>
                <a:effectLst/>
                <a:latin typeface="Calibri"/>
                <a:ea typeface="Open Sans"/>
                <a:cs typeface="Calibri"/>
                <a:hlinkClick r:id="rId3">
                  <a:extLst>
                    <a:ext uri="{A12FA001-AC4F-418D-AE19-62706E023703}">
                      <ahyp:hlinkClr xmlns:ahyp="http://schemas.microsoft.com/office/drawing/2018/hyperlinkcolor" val="tx"/>
                    </a:ext>
                  </a:extLst>
                </a:hlinkClick>
              </a:rPr>
              <a:t>ze szablonu macierzy MoSCoW Miro </a:t>
            </a:r>
            <a:r>
              <a:rPr lang="pl" b="0" i="0" u="none" strike="noStrike" dirty="0">
                <a:solidFill>
                  <a:srgbClr val="0B1430"/>
                </a:solidFill>
                <a:effectLst/>
                <a:latin typeface="Calibri"/>
                <a:ea typeface="Open Sans"/>
                <a:cs typeface="Calibri"/>
              </a:rPr>
              <a:t>(kliknij „Użyj szablonu” i zaloguj się, aby rozpocząć pracę) lub wybrać inne odpowiednie narzędzie, takie jak Sketch, Milanote lub Lucidchart, aby utworzyć diagram MoSCoW .</a:t>
            </a:r>
          </a:p>
          <a:p>
            <a:pPr algn="l" rtl="0" fontAlgn="base"/>
            <a:endParaRPr lang="en-US" b="0" i="0" dirty="0">
              <a:solidFill>
                <a:srgbClr val="000000"/>
              </a:solidFill>
              <a:effectLst/>
              <a:latin typeface="Calibri"/>
              <a:ea typeface="Open Sans"/>
              <a:cs typeface="Calibri"/>
            </a:endParaRPr>
          </a:p>
          <a:p>
            <a:pPr algn="just" rtl="0" fontAlgn="base"/>
            <a:r>
              <a:rPr lang="pl" b="0" i="0" u="none" strike="noStrike" dirty="0">
                <a:solidFill>
                  <a:srgbClr val="0B1430"/>
                </a:solidFill>
                <a:effectLst/>
                <a:latin typeface="Calibri" panose="020F0502020204030204" pitchFamily="34" charset="0"/>
              </a:rPr>
              <a:t>Instrukcje dotyczące </a:t>
            </a:r>
            <a:r>
              <a:rPr lang="pl" b="1" i="0" u="none" strike="noStrike" dirty="0">
                <a:solidFill>
                  <a:srgbClr val="0B1430"/>
                </a:solidFill>
                <a:effectLst/>
                <a:latin typeface="Calibri" panose="020F0502020204030204" pitchFamily="34" charset="0"/>
              </a:rPr>
              <a:t>korzystania </a:t>
            </a:r>
            <a:r>
              <a:rPr lang="pl" b="1" i="0" u="none" strike="noStrike" dirty="0" err="1">
                <a:solidFill>
                  <a:srgbClr val="0B1430"/>
                </a:solidFill>
                <a:effectLst/>
                <a:latin typeface="Calibri" panose="020F0502020204030204" pitchFamily="34" charset="0"/>
              </a:rPr>
              <a:t>z Milanote </a:t>
            </a:r>
            <a:r>
              <a:rPr lang="pl" b="0" i="0" u="none" strike="noStrike" dirty="0">
                <a:solidFill>
                  <a:srgbClr val="0B1430"/>
                </a:solidFill>
                <a:effectLst/>
                <a:latin typeface="Calibri" panose="020F0502020204030204" pitchFamily="34" charset="0"/>
              </a:rPr>
              <a:t>znajdziesz na stronie 25 tego </a:t>
            </a:r>
            <a:r>
              <a:rPr lang="pl" dirty="0"/>
              <a:t>dokumentu </a:t>
            </a:r>
            <a:r>
              <a:rPr lang="pl" b="0" i="0" u="none" strike="noStrike" dirty="0">
                <a:solidFill>
                  <a:srgbClr val="0B1430"/>
                </a:solidFill>
                <a:effectLst/>
                <a:latin typeface="Calibri" panose="020F0502020204030204" pitchFamily="34" charset="0"/>
              </a:rPr>
              <a:t>.</a:t>
            </a:r>
            <a:endParaRPr lang="en-GB" u="sng" dirty="0">
              <a:solidFill>
                <a:srgbClr val="0563C1"/>
              </a:solidFill>
              <a:ea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22</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ETAP 4 – ROZWÓJ USŁUG</a:t>
            </a:r>
            <a:endParaRPr lang="en-US"/>
          </a:p>
        </p:txBody>
      </p:sp>
      <p:sp>
        <p:nvSpPr>
          <p:cNvPr id="5" name="Rechteck 4">
            <a:extLst>
              <a:ext uri="{FF2B5EF4-FFF2-40B4-BE49-F238E27FC236}">
                <a16:creationId xmlns:a16="http://schemas.microsoft.com/office/drawing/2014/main" id="{09A007FC-5607-8A09-7455-8A42C0B98F40}"/>
              </a:ext>
            </a:extLst>
          </p:cNvPr>
          <p:cNvSpPr/>
          <p:nvPr/>
        </p:nvSpPr>
        <p:spPr>
          <a:xfrm>
            <a:off x="793534" y="7116000"/>
            <a:ext cx="1440000" cy="108000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marL="0" lvl="0" indent="0" algn="ctr" defTabSz="311150">
              <a:lnSpc>
                <a:spcPct val="90000"/>
              </a:lnSpc>
              <a:spcBef>
                <a:spcPct val="0"/>
              </a:spcBef>
              <a:spcAft>
                <a:spcPct val="35000"/>
              </a:spcAft>
              <a:buNone/>
            </a:pPr>
            <a:r>
              <a:rPr lang="pl" sz="900" b="1" kern="1200" dirty="0"/>
              <a:t>M = MUST HAVE </a:t>
            </a:r>
            <a:r>
              <a:rPr lang="pl" sz="900" kern="1200" dirty="0"/>
              <a:t>: </a:t>
            </a:r>
            <a:br>
              <a:rPr lang="en-GB" sz="900" dirty="0"/>
            </a:br>
            <a:r>
              <a:rPr lang="pl" sz="900" kern="1200" dirty="0"/>
              <a:t>nie podlegające negocjacjom potrzeby dotyczące produktu/usługi, które są niezbędne do funkcjonowania produktu</a:t>
            </a:r>
            <a:endParaRPr lang="en-NL" sz="900" kern="1200" dirty="0"/>
          </a:p>
        </p:txBody>
      </p:sp>
      <p:sp>
        <p:nvSpPr>
          <p:cNvPr id="11" name="Rechteck 10">
            <a:extLst>
              <a:ext uri="{FF2B5EF4-FFF2-40B4-BE49-F238E27FC236}">
                <a16:creationId xmlns:a16="http://schemas.microsoft.com/office/drawing/2014/main" id="{11A4C77C-2732-AD72-7682-01D001F9B565}"/>
              </a:ext>
            </a:extLst>
          </p:cNvPr>
          <p:cNvSpPr/>
          <p:nvPr/>
        </p:nvSpPr>
        <p:spPr>
          <a:xfrm>
            <a:off x="2392663" y="7116000"/>
            <a:ext cx="1440000" cy="1080000"/>
          </a:xfrm>
          <a:prstGeom prst="rect">
            <a:avLst/>
          </a:pr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algn="ctr"/>
            <a:r>
              <a:rPr lang="pl" sz="900" b="1" kern="1200" dirty="0"/>
              <a:t>S = SHOULD HAVE: </a:t>
            </a:r>
            <a:br>
              <a:rPr lang="en-GB" sz="900" kern="1200" dirty="0"/>
            </a:br>
            <a:r>
              <a:rPr lang="pl" sz="900" kern="1200" dirty="0"/>
              <a:t>ważne aspekty, które nie są kluczowe, ale dodają znaczną wartość Twojemu produktowi</a:t>
            </a:r>
            <a:endParaRPr lang="en-GB" sz="900" dirty="0"/>
          </a:p>
        </p:txBody>
      </p:sp>
      <p:sp>
        <p:nvSpPr>
          <p:cNvPr id="14" name="Rechteck 13">
            <a:extLst>
              <a:ext uri="{FF2B5EF4-FFF2-40B4-BE49-F238E27FC236}">
                <a16:creationId xmlns:a16="http://schemas.microsoft.com/office/drawing/2014/main" id="{C6A11029-1E45-DF0E-7EA7-56D7EA574E74}"/>
              </a:ext>
            </a:extLst>
          </p:cNvPr>
          <p:cNvSpPr/>
          <p:nvPr/>
        </p:nvSpPr>
        <p:spPr>
          <a:xfrm>
            <a:off x="3991792" y="7116000"/>
            <a:ext cx="1440000" cy="1080000"/>
          </a:xfrm>
          <a:prstGeom prst="rect">
            <a:avLst/>
          </a:pr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marL="0" lvl="0" indent="0" algn="ctr" defTabSz="311150">
              <a:lnSpc>
                <a:spcPct val="90000"/>
              </a:lnSpc>
              <a:spcBef>
                <a:spcPct val="0"/>
              </a:spcBef>
              <a:spcAft>
                <a:spcPct val="35000"/>
              </a:spcAft>
              <a:buNone/>
            </a:pPr>
            <a:r>
              <a:rPr lang="pl" sz="900" b="1" kern="1200" dirty="0"/>
              <a:t>C </a:t>
            </a:r>
            <a:r>
              <a:rPr lang="pl" sz="900" b="1" dirty="0"/>
              <a:t>= COULD HAVE</a:t>
            </a:r>
            <a:r>
              <a:rPr lang="pl" sz="900" kern="1200" dirty="0"/>
              <a:t>: </a:t>
            </a:r>
            <a:br>
              <a:rPr lang="en-GB" sz="900" kern="1200" dirty="0"/>
            </a:br>
            <a:r>
              <a:rPr lang="pl" sz="900" kern="1200" dirty="0"/>
              <a:t>miłe aspekty, które będą miały niewielki wpływ, jeśli zostaną </a:t>
            </a:r>
            <a:r>
              <a:rPr lang="pl" sz="900" dirty="0"/>
              <a:t>uwzględnione</a:t>
            </a:r>
            <a:endParaRPr lang="en-NL" sz="900" kern="1200" dirty="0"/>
          </a:p>
        </p:txBody>
      </p:sp>
      <p:sp>
        <p:nvSpPr>
          <p:cNvPr id="18" name="Rechteck 17">
            <a:extLst>
              <a:ext uri="{FF2B5EF4-FFF2-40B4-BE49-F238E27FC236}">
                <a16:creationId xmlns:a16="http://schemas.microsoft.com/office/drawing/2014/main" id="{77110672-A262-5344-865D-D42496F8F5F8}"/>
              </a:ext>
            </a:extLst>
          </p:cNvPr>
          <p:cNvSpPr/>
          <p:nvPr/>
        </p:nvSpPr>
        <p:spPr>
          <a:xfrm>
            <a:off x="5590922" y="7116000"/>
            <a:ext cx="1440000" cy="1080000"/>
          </a:xfrm>
          <a:prstGeom prst="rect">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a:r>
              <a:rPr lang="pl" sz="900" b="1" kern="1200" dirty="0"/>
              <a:t>W = WON’T HAVE</a:t>
            </a:r>
            <a:r>
              <a:rPr lang="pl" sz="900" kern="1200" dirty="0"/>
              <a:t>: </a:t>
            </a:r>
            <a:br>
              <a:rPr lang="en-GB" sz="900" kern="1200" dirty="0"/>
            </a:br>
            <a:r>
              <a:rPr lang="pl" sz="900" kern="1200" dirty="0"/>
              <a:t>aspekty, które nie są priorytetem w tym konkretnym przedziale czasowym (ale mogą zostać dodane później)</a:t>
            </a:r>
            <a:endParaRPr lang="en-GB" sz="900" dirty="0"/>
          </a:p>
        </p:txBody>
      </p:sp>
    </p:spTree>
    <p:extLst>
      <p:ext uri="{BB962C8B-B14F-4D97-AF65-F5344CB8AC3E}">
        <p14:creationId xmlns:p14="http://schemas.microsoft.com/office/powerpoint/2010/main" val="1904319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D0B65-B1BC-892E-89F2-2FAA69CF4D9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7F0F812-4FBF-38EC-7632-DD8240A4BCF1}"/>
              </a:ext>
            </a:extLst>
          </p:cNvPr>
          <p:cNvSpPr>
            <a:spLocks noGrp="1"/>
          </p:cNvSpPr>
          <p:nvPr>
            <p:ph type="body" sz="quarter" idx="64"/>
          </p:nvPr>
        </p:nvSpPr>
        <p:spPr>
          <a:xfrm>
            <a:off x="697281" y="1599144"/>
            <a:ext cx="6076734" cy="2565532"/>
          </a:xfrm>
        </p:spPr>
        <p:txBody>
          <a:bodyPr numCol="1"/>
          <a:lstStyle/>
          <a:p>
            <a:pPr algn="just">
              <a:lnSpc>
                <a:spcPct val="115000"/>
              </a:lnSpc>
            </a:pPr>
            <a:r>
              <a:rPr lang="pl" sz="1600" b="1" dirty="0">
                <a:solidFill>
                  <a:srgbClr val="8652A1"/>
                </a:solidFill>
                <a:ea typeface="Calibri" panose="020F0502020204030204" pitchFamily="34" charset="0"/>
                <a:cs typeface="Arial" panose="020B0604020202020204" pitchFamily="34" charset="0"/>
              </a:rPr>
              <a:t>Krok </a:t>
            </a:r>
            <a:r>
              <a:rPr lang="pl" sz="1600" b="1" dirty="0">
                <a:solidFill>
                  <a:srgbClr val="8652A1"/>
                </a:solidFill>
                <a:effectLst/>
                <a:latin typeface="Calibri" panose="020F0502020204030204" pitchFamily="34" charset="0"/>
                <a:ea typeface="Calibri" panose="020F0502020204030204" pitchFamily="34" charset="0"/>
                <a:cs typeface="Arial" panose="020B0604020202020204" pitchFamily="34" charset="0"/>
              </a:rPr>
              <a:t>2: Projekt prototypu</a:t>
            </a:r>
            <a:endParaRPr lang="en-IE" sz="1600" b="1" dirty="0">
              <a:solidFill>
                <a:srgbClr val="8652A1"/>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just">
              <a:lnSpc>
                <a:spcPct val="115000"/>
              </a:lnSpc>
            </a:pPr>
            <a:endParaRPr lang="en-GB" b="1"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171450" lvl="0" indent="-171450" algn="just">
              <a:buSzPts val="1100"/>
              <a:buFont typeface="Wingdings" pitchFamily="2" charset="2"/>
              <a:buChar char="q"/>
            </a:pPr>
            <a:r>
              <a:rPr lang="pl" dirty="0">
                <a:solidFill>
                  <a:srgbClr val="2B2B2B"/>
                </a:solidFill>
                <a:effectLst/>
                <a:latin typeface="Calibri" panose="020F0502020204030204" pitchFamily="34" charset="0"/>
                <a:ea typeface="Times New Roman" panose="02020603050405020304" pitchFamily="18" charset="0"/>
                <a:cs typeface="Calibri" panose="020F0502020204030204" pitchFamily="34" charset="0"/>
              </a:rPr>
              <a:t>Odwiedź następującą stronę w serwisie Canva: </a:t>
            </a:r>
            <a:r>
              <a:rPr lang="pl" b="1" dirty="0">
                <a:solidFill>
                  <a:srgbClr val="29C5F4"/>
                </a:solidFill>
                <a:ea typeface="Calibri" panose="020F0502020204030204" pitchFamily="34" charset="0"/>
                <a:hlinkClick r:id="rId3">
                  <a:extLst>
                    <a:ext uri="{A12FA001-AC4F-418D-AE19-62706E023703}">
                      <ahyp:hlinkClr xmlns:ahyp="http://schemas.microsoft.com/office/drawing/2018/hyperlinkcolor" val="tx"/>
                    </a:ext>
                  </a:extLst>
                </a:hlinkClick>
              </a:rPr>
              <a:t>Bezpłatne i dostosowywalne szablony prototypów</a:t>
            </a:r>
            <a:r>
              <a:rPr lang="pl" dirty="0">
                <a:effectLst/>
                <a:latin typeface="Calibri" panose="020F0502020204030204" pitchFamily="34" charset="0"/>
                <a:ea typeface="Calibri" panose="020F0502020204030204" pitchFamily="34" charset="0"/>
                <a:cs typeface="Calibri" panose="020F0502020204030204" pitchFamily="34" charset="0"/>
              </a:rPr>
              <a:t>.</a:t>
            </a:r>
          </a:p>
          <a:p>
            <a:pPr marL="171450" lvl="0" indent="-171450" algn="just">
              <a:buSzPts val="1100"/>
              <a:buFont typeface="Wingdings" pitchFamily="2" charset="2"/>
              <a:buChar char="q"/>
            </a:pPr>
            <a:r>
              <a:rPr lang="pl" dirty="0">
                <a:ea typeface="Calibri" panose="020F0502020204030204" pitchFamily="34" charset="0"/>
              </a:rPr>
              <a:t>Poświęć </a:t>
            </a:r>
            <a:r>
              <a:rPr lang="pl" dirty="0">
                <a:effectLst/>
                <a:latin typeface="Calibri" panose="020F0502020204030204" pitchFamily="34" charset="0"/>
                <a:ea typeface="Calibri" panose="020F0502020204030204" pitchFamily="34" charset="0"/>
                <a:cs typeface="Calibri" panose="020F0502020204030204" pitchFamily="34" charset="0"/>
              </a:rPr>
              <a:t>kilka minut na </a:t>
            </a:r>
            <a:r>
              <a:rPr lang="pl" b="1" dirty="0">
                <a:effectLst/>
                <a:latin typeface="Calibri" panose="020F0502020204030204" pitchFamily="34" charset="0"/>
                <a:ea typeface="Calibri" panose="020F0502020204030204" pitchFamily="34" charset="0"/>
                <a:cs typeface="Calibri" panose="020F0502020204030204" pitchFamily="34" charset="0"/>
              </a:rPr>
              <a:t>zapoznanie się </a:t>
            </a:r>
            <a:r>
              <a:rPr lang="pl" dirty="0">
                <a:effectLst/>
                <a:latin typeface="Calibri" panose="020F0502020204030204" pitchFamily="34" charset="0"/>
                <a:ea typeface="Calibri" panose="020F0502020204030204" pitchFamily="34" charset="0"/>
                <a:cs typeface="Calibri" panose="020F0502020204030204" pitchFamily="34" charset="0"/>
              </a:rPr>
              <a:t>z niektórymi szablonami.</a:t>
            </a:r>
          </a:p>
          <a:p>
            <a:pPr marL="171450" indent="-171450" algn="just">
              <a:buSzPts val="1100"/>
              <a:buFont typeface="Wingdings" pitchFamily="2" charset="2"/>
              <a:buChar char="q"/>
            </a:pPr>
            <a:r>
              <a:rPr lang="pl" dirty="0">
                <a:ea typeface="Calibri" panose="020F0502020204030204" pitchFamily="34" charset="0"/>
              </a:rPr>
              <a:t>W</a:t>
            </a:r>
            <a:r>
              <a:rPr lang="pl" dirty="0">
                <a:effectLst/>
                <a:latin typeface="Calibri" panose="020F0502020204030204" pitchFamily="34" charset="0"/>
                <a:ea typeface="Calibri" panose="020F0502020204030204" pitchFamily="34" charset="0"/>
                <a:cs typeface="Calibri" panose="020F0502020204030204" pitchFamily="34" charset="0"/>
              </a:rPr>
              <a:t> </a:t>
            </a:r>
            <a:r>
              <a:rPr lang="pl" dirty="0">
                <a:solidFill>
                  <a:srgbClr val="2B2B2B"/>
                </a:solidFill>
              </a:rPr>
              <a:t>zespole przedyskutuj, w jaki sposób takie szablony mogą pomóc w zaprojektowaniu własnego prototypu zrównoważonego rozwiązania logistycznego (usługi lub procesu).</a:t>
            </a:r>
          </a:p>
          <a:p>
            <a:pPr marL="171450" indent="-171450" algn="just">
              <a:buSzPts val="1100"/>
              <a:buFont typeface="Wingdings" pitchFamily="2" charset="2"/>
              <a:buChar char="q"/>
            </a:pPr>
            <a:r>
              <a:rPr lang="pl" dirty="0">
                <a:solidFill>
                  <a:srgbClr val="2B2B2B"/>
                </a:solidFill>
              </a:rPr>
              <a:t>Wybierz maksymalnie 3 szablony i </a:t>
            </a:r>
            <a:r>
              <a:rPr lang="pl" b="1" dirty="0">
                <a:solidFill>
                  <a:srgbClr val="2B2B2B"/>
                </a:solidFill>
              </a:rPr>
              <a:t>zaprojektuj różne wersje prototypu</a:t>
            </a:r>
            <a:r>
              <a:rPr lang="pl" dirty="0">
                <a:solidFill>
                  <a:srgbClr val="2B2B2B"/>
                </a:solidFill>
              </a:rPr>
              <a:t>. Pracuj nad nim, aż Twoja grupa uzyska wersję nadającą się do przetestowania w kolejnym etapie (skup się na wizualnym wcielaniu swoich pomysłów w życie, nawet jeśli nie są idealne).</a:t>
            </a:r>
          </a:p>
          <a:p>
            <a:pPr marL="171450" indent="-171450" algn="just">
              <a:buSzPts val="1100"/>
              <a:buFont typeface="Wingdings" pitchFamily="2" charset="2"/>
              <a:buChar char="q"/>
            </a:pPr>
            <a:r>
              <a:rPr lang="pl" dirty="0">
                <a:solidFill>
                  <a:srgbClr val="2B2B2B"/>
                </a:solidFill>
              </a:rPr>
              <a:t>Zachowaj wszystkie wersje prototypów na potrzeby dokumentacji projektu, a później zaprezentuj je innym zespołom i omówcie proces.</a:t>
            </a: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a typeface="Calibri" panose="020F0502020204030204" pitchFamily="34" charset="0"/>
              <a:cs typeface="Times New Roman" panose="02020603050405020304" pitchFamily="18" charset="0"/>
            </a:endParaRPr>
          </a:p>
          <a:p>
            <a:pPr marL="171450" indent="-171450">
              <a:buSzPts val="1100"/>
              <a:buFont typeface="Wingdings" pitchFamily="2" charset="2"/>
              <a:buChar char="q"/>
            </a:pPr>
            <a:endParaRPr lang="en-US" dirty="0">
              <a:solidFill>
                <a:srgbClr val="2B2B2B"/>
              </a:solidFill>
              <a:effectLst/>
              <a:latin typeface="Calibri" panose="020F0502020204030204" pitchFamily="34" charset="0"/>
              <a:ea typeface="Calibri" panose="020F0502020204030204" pitchFamily="34" charset="0"/>
              <a:cs typeface="Times New Roman" panose="02020603050405020304" pitchFamily="18" charset="0"/>
            </a:endParaRPr>
          </a:p>
          <a:p>
            <a:pPr>
              <a:buSzPts val="1100"/>
            </a:pPr>
            <a:endParaRPr lang="en-US" dirty="0">
              <a:solidFill>
                <a:srgbClr val="2B2B2B"/>
              </a:solidFill>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6D778EC-330E-9499-9848-7E4D152AC2B6}"/>
              </a:ext>
            </a:extLst>
          </p:cNvPr>
          <p:cNvSpPr>
            <a:spLocks noGrp="1"/>
          </p:cNvSpPr>
          <p:nvPr>
            <p:ph type="sldNum" sz="quarter" idx="4"/>
          </p:nvPr>
        </p:nvSpPr>
        <p:spPr/>
        <p:txBody>
          <a:bodyPr/>
          <a:lstStyle/>
          <a:p>
            <a:fld id="{9C527BFA-2C0E-4CEC-B6A5-913A56FEF4B4}" type="slidenum">
              <a:rPr lang="fr-CA" smtClean="0"/>
              <a:pPr/>
              <a:t>23</a:t>
            </a:fld>
            <a:endParaRPr lang="fr-CA"/>
          </a:p>
        </p:txBody>
      </p:sp>
      <p:sp>
        <p:nvSpPr>
          <p:cNvPr id="7" name="Freeform 1">
            <a:extLst>
              <a:ext uri="{FF2B5EF4-FFF2-40B4-BE49-F238E27FC236}">
                <a16:creationId xmlns:a16="http://schemas.microsoft.com/office/drawing/2014/main" id="{06BB3D3D-9FD6-A62E-D0E1-5343BB2BCC1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5CA6144F-9A04-62C0-D03E-56B100CEAA28}"/>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dirty="0">
                <a:latin typeface="Calibri"/>
                <a:ea typeface="Open Sans"/>
                <a:cs typeface="Calibri"/>
              </a:rPr>
              <a:t>ETAP 4 – ROZWÓJ USŁUG</a:t>
            </a:r>
            <a:endParaRPr lang="en-US" dirty="0"/>
          </a:p>
        </p:txBody>
      </p:sp>
      <p:pic>
        <p:nvPicPr>
          <p:cNvPr id="10" name="Picture 9" descr="A screenshot of a computer&#10;&#10;Description automatically generated">
            <a:extLst>
              <a:ext uri="{FF2B5EF4-FFF2-40B4-BE49-F238E27FC236}">
                <a16:creationId xmlns:a16="http://schemas.microsoft.com/office/drawing/2014/main" id="{8DCEB3CD-32E6-6B06-8542-7D0CCF60EEA0}"/>
              </a:ext>
            </a:extLst>
          </p:cNvPr>
          <p:cNvPicPr>
            <a:picLocks noChangeAspect="1"/>
          </p:cNvPicPr>
          <p:nvPr/>
        </p:nvPicPr>
        <p:blipFill rotWithShape="1">
          <a:blip r:embed="rId4">
            <a:extLst>
              <a:ext uri="{28A0092B-C50C-407E-A947-70E740481C1C}">
                <a14:useLocalDpi xmlns:a14="http://schemas.microsoft.com/office/drawing/2010/main" val="0"/>
              </a:ext>
            </a:extLst>
          </a:blip>
          <a:srcRect t="12509" r="496"/>
          <a:stretch/>
        </p:blipFill>
        <p:spPr>
          <a:xfrm>
            <a:off x="697281" y="3852663"/>
            <a:ext cx="6080136" cy="3472123"/>
          </a:xfrm>
          <a:prstGeom prst="rect">
            <a:avLst/>
          </a:prstGeom>
        </p:spPr>
      </p:pic>
    </p:spTree>
    <p:extLst>
      <p:ext uri="{BB962C8B-B14F-4D97-AF65-F5344CB8AC3E}">
        <p14:creationId xmlns:p14="http://schemas.microsoft.com/office/powerpoint/2010/main" val="3229783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19CDC-C719-A3EB-4555-63D157D6905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56FF7AA5-C0D3-66F5-10B0-A6D190600BF6}"/>
              </a:ext>
            </a:extLst>
          </p:cNvPr>
          <p:cNvSpPr>
            <a:spLocks noGrp="1"/>
          </p:cNvSpPr>
          <p:nvPr>
            <p:ph type="body" sz="quarter" idx="64"/>
          </p:nvPr>
        </p:nvSpPr>
        <p:spPr>
          <a:xfrm>
            <a:off x="697281" y="1599143"/>
            <a:ext cx="6076734" cy="7695859"/>
          </a:xfrm>
        </p:spPr>
        <p:txBody>
          <a:bodyPr lIns="91440" tIns="45720" rIns="91440" bIns="45720" numCol="1" spcCol="288000" anchor="t">
            <a:noAutofit/>
          </a:bodyPr>
          <a:lstStyle/>
          <a:p>
            <a:pPr algn="just">
              <a:lnSpc>
                <a:spcPct val="115000"/>
              </a:lnSpc>
            </a:pPr>
            <a:r>
              <a:rPr lang="pl" sz="1200" b="1" dirty="0">
                <a:solidFill>
                  <a:srgbClr val="8652A1"/>
                </a:solidFill>
                <a:ea typeface="Calibri" panose="020F0502020204030204" pitchFamily="34" charset="0"/>
                <a:cs typeface="Arial" panose="020B0604020202020204" pitchFamily="34" charset="0"/>
              </a:rPr>
              <a:t>Krok 3: Scenariusze z niespodzianką</a:t>
            </a:r>
            <a:endParaRPr lang="en-IE" sz="1200" b="1" dirty="0">
              <a:solidFill>
                <a:srgbClr val="8652A1"/>
              </a:solidFill>
              <a:highlight>
                <a:srgbClr val="FFFF00"/>
              </a:highlight>
              <a:ea typeface="Calibri" panose="020F0502020204030204" pitchFamily="34" charset="0"/>
              <a:cs typeface="Arial" panose="020B0604020202020204" pitchFamily="34" charset="0"/>
            </a:endParaRPr>
          </a:p>
          <a:p>
            <a:pPr algn="just">
              <a:lnSpc>
                <a:spcPct val="115000"/>
              </a:lnSpc>
            </a:pPr>
            <a:endParaRPr lang="en-GB" sz="1000" b="1" dirty="0">
              <a:solidFill>
                <a:srgbClr val="0B3A5B"/>
              </a:solidFill>
              <a:ea typeface="Calibri" panose="020F0502020204030204" pitchFamily="34" charset="0"/>
              <a:cs typeface="Arial" panose="020B0604020202020204" pitchFamily="34" charset="0"/>
            </a:endParaRPr>
          </a:p>
          <a:p>
            <a:pPr algn="just"/>
            <a:r>
              <a:rPr lang="pl" sz="1000" dirty="0">
                <a:solidFill>
                  <a:schemeClr val="tx1"/>
                </a:solidFill>
              </a:rPr>
              <a:t>W procesie zarządzania innowacjami nieoczekiwane wyzwania – często określane jako </a:t>
            </a:r>
            <a:r>
              <a:rPr lang="pl" sz="1000" i="1" dirty="0">
                <a:solidFill>
                  <a:schemeClr val="tx1"/>
                </a:solidFill>
              </a:rPr>
              <a:t>scenariusze „podkręconej piłki” </a:t>
            </a:r>
            <a:r>
              <a:rPr lang="pl" sz="1000" dirty="0">
                <a:solidFill>
                  <a:schemeClr val="tx1"/>
                </a:solidFill>
              </a:rPr>
              <a:t>– mogą pojawić się na każdym etapie, od generowania pomysłu do wdrożenia. Scenariusze te reprezentują </a:t>
            </a:r>
            <a:r>
              <a:rPr lang="pl" sz="1000" b="1" dirty="0">
                <a:solidFill>
                  <a:schemeClr val="tx1"/>
                </a:solidFill>
              </a:rPr>
              <a:t>nieprzewidziane zdarzenia lub zakłócenia</a:t>
            </a:r>
            <a:r>
              <a:rPr lang="pl" sz="1000" dirty="0">
                <a:solidFill>
                  <a:schemeClr val="tx1"/>
                </a:solidFill>
              </a:rPr>
              <a:t>, które mogą zagrozić sukcesowi, skalowalności lub trwałości innowacji. Niezależnie od tego, czy jest to nagła zmiana popytu rynkowego, zmiany regulacyjne, zakłócenia w łańcuchu dostaw, czy opór użytkowników, skuteczne zarządzanie innowacjami wymaga od zespołów przewidywania tych zagrożeń i reagowania na nie zwinnie i kreatywnie. </a:t>
            </a:r>
            <a:r>
              <a:rPr lang="pl" sz="1000" b="1" dirty="0">
                <a:solidFill>
                  <a:schemeClr val="tx1"/>
                </a:solidFill>
              </a:rPr>
              <a:t>Analiza scenariuszy „podkręconych piłek” </a:t>
            </a:r>
            <a:r>
              <a:rPr lang="pl" sz="1000" dirty="0">
                <a:solidFill>
                  <a:schemeClr val="tx1"/>
                </a:solidFill>
              </a:rPr>
              <a:t>pomaga zespołom budować odporność i opracowywać proaktywne strategie ochrony swoich rozwiązań w rzeczywistych warunkach.</a:t>
            </a:r>
          </a:p>
          <a:p>
            <a:pPr algn="just"/>
            <a:endParaRPr lang="de-DE" sz="1000" dirty="0">
              <a:solidFill>
                <a:schemeClr val="tx1"/>
              </a:solidFill>
              <a:effectLst/>
              <a:latin typeface="Calibri"/>
              <a:ea typeface="Calibri"/>
              <a:cs typeface="Times New Roman"/>
            </a:endParaRPr>
          </a:p>
          <a:p>
            <a:pPr algn="just"/>
            <a:r>
              <a:rPr lang="pl" sz="1000" dirty="0"/>
              <a:t>Wybierz </a:t>
            </a:r>
            <a:r>
              <a:rPr lang="pl" sz="1000" b="1" dirty="0"/>
              <a:t>jeden </a:t>
            </a:r>
            <a:r>
              <a:rPr lang="pl" sz="1000" dirty="0"/>
              <a:t>z poniższych scenariuszy i zastanów się nad wyzwaniami i możliwościami, jakie ze sobą niesie. Skorzystaj z </a:t>
            </a:r>
            <a:r>
              <a:rPr lang="pl" sz="1000" b="1" dirty="0"/>
              <a:t>pytań przewodnich</a:t>
            </a:r>
            <a:r>
              <a:rPr lang="pl" sz="1000" dirty="0"/>
              <a:t>, aby zbadać jego implikacje i ponownie przemyśleć swój prototyp z kroku 2. Skoncentruj się na wzmocnieniu mocnych stron swojego rozwiązania, zwiększeniu jego adaptowalności i wyeliminowaniu wszelkich pojawiających się luk w zabezpieczeniach. Zidentyfikuj strategie zarządzania lub minimalizowania związanego z tym ryzyka. Jeśli czas na to pozwoli, rozważ dodatkowe scenariusze, aby uzyskać szerszą perspektywę.</a:t>
            </a:r>
          </a:p>
          <a:p>
            <a:pPr algn="just"/>
            <a:endParaRPr lang="en-GB"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buFont typeface="+mj-lt"/>
              <a:buAutoNum type="arabicPeriod"/>
            </a:pPr>
            <a:r>
              <a:rPr lang="pl" sz="1000" b="1" dirty="0">
                <a:solidFill>
                  <a:schemeClr val="tx1"/>
                </a:solidFill>
              </a:rPr>
              <a:t>Naruszenie bezpieczeństwa cybernetycznego: </a:t>
            </a:r>
            <a:r>
              <a:rPr lang="pl" sz="1000" dirty="0">
                <a:solidFill>
                  <a:schemeClr val="tx1"/>
                </a:solidFill>
              </a:rPr>
              <a:t>Wyciek danych lub atak ransomware zakłócają cyfrowe operacje logistyczne.</a:t>
            </a:r>
          </a:p>
          <a:p>
            <a:pPr marL="606567" lvl="1" indent="-228600">
              <a:buFont typeface="Wingdings" panose="05000000000000000000" pitchFamily="2" charset="2"/>
              <a:buChar char="q"/>
            </a:pPr>
            <a:r>
              <a:rPr lang="pl" sz="1000" dirty="0">
                <a:solidFill>
                  <a:schemeClr val="tx1"/>
                </a:solidFill>
                <a:latin typeface="+mn-lt"/>
              </a:rPr>
              <a:t>Jakie typy danych są najbardziej narażone w Twoim rozwiązaniu i jak można je chronić?</a:t>
            </a:r>
          </a:p>
          <a:p>
            <a:pPr marL="606567" lvl="1" indent="-228600">
              <a:buFont typeface="Wingdings" panose="05000000000000000000" pitchFamily="2" charset="2"/>
              <a:buChar char="q"/>
            </a:pPr>
            <a:r>
              <a:rPr lang="pl" sz="1000" dirty="0">
                <a:solidFill>
                  <a:schemeClr val="tx1"/>
                </a:solidFill>
                <a:latin typeface="+mn-lt"/>
              </a:rPr>
              <a:t>Jak incydent cyberbezpieczeństwa wpływa na zaufanie i działalność operacyjną i jak można szybko zareagować?</a:t>
            </a:r>
          </a:p>
          <a:p>
            <a:pPr marL="228600" indent="-228600">
              <a:buFont typeface="+mj-lt"/>
              <a:buAutoNum type="arabicPeriod"/>
            </a:pPr>
            <a:r>
              <a:rPr lang="pl" sz="1000" b="1" dirty="0">
                <a:solidFill>
                  <a:schemeClr val="tx1"/>
                </a:solidFill>
              </a:rPr>
              <a:t>Awaria łańcucha dostaw: </a:t>
            </a:r>
            <a:r>
              <a:rPr lang="pl" sz="1000" dirty="0">
                <a:solidFill>
                  <a:schemeClr val="tx1"/>
                </a:solidFill>
              </a:rPr>
              <a:t>Krytyczne komponenty lub części zamienne stają się niedostępne ze względu na napięcia geopolityczne lub klęski żywiołowe.</a:t>
            </a:r>
          </a:p>
          <a:p>
            <a:pPr marL="606567" lvl="1" indent="-228600">
              <a:buFont typeface="Wingdings" panose="05000000000000000000" pitchFamily="2" charset="2"/>
              <a:buChar char="q"/>
            </a:pPr>
            <a:r>
              <a:rPr lang="pl" sz="1000" dirty="0">
                <a:solidFill>
                  <a:schemeClr val="tx1"/>
                </a:solidFill>
                <a:latin typeface="+mn-lt"/>
              </a:rPr>
              <a:t>Które elementy Twojego rozwiązania bazują na dostawcach zewnętrznych lub komponentach globalnych?</a:t>
            </a:r>
          </a:p>
          <a:p>
            <a:pPr marL="606567" lvl="1" indent="-228600">
              <a:buFont typeface="Wingdings" panose="05000000000000000000" pitchFamily="2" charset="2"/>
              <a:buChar char="q"/>
            </a:pPr>
            <a:r>
              <a:rPr lang="pl" sz="1000" dirty="0">
                <a:solidFill>
                  <a:schemeClr val="tx1"/>
                </a:solidFill>
                <a:latin typeface="+mn-lt"/>
              </a:rPr>
              <a:t>Jakie alternatywy lub zmiany mogłyby zmniejszyć zależność od wrażliwych łańcuchów dostaw?</a:t>
            </a:r>
          </a:p>
          <a:p>
            <a:pPr marL="228600" indent="-228600">
              <a:buFont typeface="+mj-lt"/>
              <a:buAutoNum type="arabicPeriod"/>
            </a:pPr>
            <a:r>
              <a:rPr lang="pl" sz="1000" b="1" dirty="0">
                <a:solidFill>
                  <a:schemeClr val="tx1"/>
                </a:solidFill>
              </a:rPr>
              <a:t>Odrzucenie przez użytkowników: </a:t>
            </a:r>
            <a:r>
              <a:rPr lang="pl" sz="1000" dirty="0">
                <a:solidFill>
                  <a:schemeClr val="tx1"/>
                </a:solidFill>
              </a:rPr>
              <a:t>Klienci lub partnerzy niechętnie przyjmują innowacje ze względu na ich złożoność, brak zaufania lub bariery kulturowe.</a:t>
            </a:r>
          </a:p>
          <a:p>
            <a:pPr marL="606567" lvl="1" indent="-228600">
              <a:buFont typeface="Wingdings" panose="05000000000000000000" pitchFamily="2" charset="2"/>
              <a:buChar char="q"/>
            </a:pPr>
            <a:r>
              <a:rPr lang="pl" sz="1000" dirty="0">
                <a:solidFill>
                  <a:schemeClr val="tx1"/>
                </a:solidFill>
                <a:latin typeface="+mn-lt"/>
              </a:rPr>
              <a:t>Co może sprawić, że Twoje rozwiązanie będzie trudne do przyjęcia lub zaufania z punktu widzenia użytkownika?</a:t>
            </a:r>
          </a:p>
          <a:p>
            <a:pPr marL="606567" lvl="1" indent="-228600">
              <a:buFont typeface="Wingdings" panose="05000000000000000000" pitchFamily="2" charset="2"/>
              <a:buChar char="q"/>
            </a:pPr>
            <a:r>
              <a:rPr lang="pl" sz="1000" dirty="0">
                <a:solidFill>
                  <a:schemeClr val="tx1"/>
                </a:solidFill>
                <a:latin typeface="+mn-lt"/>
              </a:rPr>
              <a:t>W jaki sposób można uprościć lub zmienić podejście do rozwiązania, aby zwiększyć akceptację?</a:t>
            </a:r>
          </a:p>
          <a:p>
            <a:pPr marL="228600" indent="-228600">
              <a:buFont typeface="+mj-lt"/>
              <a:buAutoNum type="arabicPeriod"/>
            </a:pPr>
            <a:r>
              <a:rPr lang="pl" sz="1000" b="1" dirty="0">
                <a:solidFill>
                  <a:schemeClr val="tx1"/>
                </a:solidFill>
              </a:rPr>
              <a:t>Awaria zasilania: </a:t>
            </a:r>
            <a:r>
              <a:rPr lang="pl" sz="1000" dirty="0">
                <a:solidFill>
                  <a:schemeClr val="tx1"/>
                </a:solidFill>
              </a:rPr>
              <a:t>przerwa w dostawie prądu powoduje wyłączenie najważniejszych systemów w głównych węzłach bez możliwości natychmiastowego zapewnienia kopii zapasowej.</a:t>
            </a:r>
          </a:p>
          <a:p>
            <a:pPr marL="606567" lvl="1" indent="-228600">
              <a:buFont typeface="Wingdings" panose="05000000000000000000" pitchFamily="2" charset="2"/>
              <a:buChar char="q"/>
            </a:pPr>
            <a:r>
              <a:rPr lang="pl" sz="1000" dirty="0">
                <a:solidFill>
                  <a:schemeClr val="tx1"/>
                </a:solidFill>
                <a:latin typeface="+mn-lt"/>
              </a:rPr>
              <a:t>Które części Twojego systemu mogą zostać zakłócone w przypadku przerwy w dostawie prądu?</a:t>
            </a:r>
          </a:p>
          <a:p>
            <a:pPr marL="606567" lvl="1" indent="-228600">
              <a:buFont typeface="Wingdings" panose="05000000000000000000" pitchFamily="2" charset="2"/>
              <a:buChar char="q"/>
            </a:pPr>
            <a:r>
              <a:rPr lang="pl" sz="1000" dirty="0">
                <a:solidFill>
                  <a:schemeClr val="tx1"/>
                </a:solidFill>
                <a:latin typeface="+mn-lt"/>
              </a:rPr>
              <a:t>Jakie systemy tworzenia kopii zapasowych lub ręczne alternatywy mógłbyś wprowadzić?</a:t>
            </a:r>
          </a:p>
          <a:p>
            <a:pPr marL="228600" indent="-228600">
              <a:buFont typeface="+mj-lt"/>
              <a:buAutoNum type="arabicPeriod"/>
            </a:pPr>
            <a:r>
              <a:rPr lang="pl" sz="1000" b="1" dirty="0">
                <a:solidFill>
                  <a:schemeClr val="tx1"/>
                </a:solidFill>
              </a:rPr>
              <a:t>Ekstremalne zjawiska pogodowe: </a:t>
            </a:r>
            <a:r>
              <a:rPr lang="pl" sz="1000" dirty="0">
                <a:solidFill>
                  <a:schemeClr val="tx1"/>
                </a:solidFill>
              </a:rPr>
              <a:t>powodzie, fale upałów i burze powodują uszkodzenia infrastruktury lub opóźniają operacje.</a:t>
            </a:r>
          </a:p>
          <a:p>
            <a:pPr marL="606567" lvl="1" indent="-228600">
              <a:buFont typeface="Wingdings" panose="05000000000000000000" pitchFamily="2" charset="2"/>
              <a:buChar char="q"/>
            </a:pPr>
            <a:r>
              <a:rPr lang="pl" sz="1000" dirty="0">
                <a:solidFill>
                  <a:schemeClr val="tx1"/>
                </a:solidFill>
                <a:latin typeface="+mn-lt"/>
              </a:rPr>
              <a:t>W jakim stopniu Twoja innowacja jest narażona na zakłócenia spowodowane pogodą?</a:t>
            </a:r>
          </a:p>
          <a:p>
            <a:pPr marL="606567" lvl="1" indent="-228600">
              <a:buFont typeface="Wingdings" panose="05000000000000000000" pitchFamily="2" charset="2"/>
              <a:buChar char="q"/>
            </a:pPr>
            <a:r>
              <a:rPr lang="pl" sz="1000" dirty="0">
                <a:solidFill>
                  <a:schemeClr val="tx1"/>
                </a:solidFill>
                <a:latin typeface="+mn-lt"/>
              </a:rPr>
              <a:t>Jakie zmiany w projekcie lub procesach mogłyby poprawić odporność na zmiany klimatu?</a:t>
            </a:r>
          </a:p>
          <a:p>
            <a:pPr marL="228600" indent="-228600">
              <a:buFont typeface="+mj-lt"/>
              <a:buAutoNum type="arabicPeriod"/>
            </a:pPr>
            <a:r>
              <a:rPr lang="pl" sz="1000" b="1" dirty="0">
                <a:solidFill>
                  <a:schemeClr val="tx1"/>
                </a:solidFill>
              </a:rPr>
              <a:t>Utrata połączenia: </a:t>
            </a:r>
            <a:r>
              <a:rPr lang="pl" sz="1000" dirty="0">
                <a:solidFill>
                  <a:schemeClr val="tx1"/>
                </a:solidFill>
              </a:rPr>
              <a:t>awaria sieci komórkowej lub satelity powoduje przerwanie działania narzędzi śledzących i komunikacyjnych.</a:t>
            </a:r>
          </a:p>
          <a:p>
            <a:pPr marL="606567" lvl="1" indent="-228600">
              <a:buFont typeface="Wingdings" panose="05000000000000000000" pitchFamily="2" charset="2"/>
              <a:buChar char="q"/>
            </a:pPr>
            <a:r>
              <a:rPr lang="pl" sz="1000" dirty="0">
                <a:solidFill>
                  <a:schemeClr val="tx1"/>
                </a:solidFill>
                <a:latin typeface="+mn-lt"/>
              </a:rPr>
              <a:t>Co się stanie, jeżeli Twoje funkcje cyfrowe tymczasowo przestaną działać?</a:t>
            </a:r>
          </a:p>
          <a:p>
            <a:pPr marL="606567" lvl="1" indent="-228600">
              <a:buFont typeface="Wingdings" panose="05000000000000000000" pitchFamily="2" charset="2"/>
              <a:buChar char="q"/>
            </a:pPr>
            <a:r>
              <a:rPr lang="pl" sz="1000" dirty="0">
                <a:solidFill>
                  <a:schemeClr val="tx1"/>
                </a:solidFill>
                <a:latin typeface="+mn-lt"/>
              </a:rPr>
              <a:t>W jaki sposób Twoje rozwiązanie może nadal funkcjonować i zapewniać wartość bez łączności?</a:t>
            </a:r>
          </a:p>
          <a:p>
            <a:pPr marL="228600" indent="-228600">
              <a:buFont typeface="+mj-lt"/>
              <a:buAutoNum type="arabicPeriod"/>
            </a:pPr>
            <a:r>
              <a:rPr lang="pl" sz="1000" b="1" dirty="0">
                <a:solidFill>
                  <a:schemeClr val="tx1"/>
                </a:solidFill>
              </a:rPr>
              <a:t>Strajk pracowniczy: </a:t>
            </a:r>
            <a:r>
              <a:rPr lang="pl" sz="1000" dirty="0">
                <a:solidFill>
                  <a:schemeClr val="tx1"/>
                </a:solidFill>
              </a:rPr>
              <a:t>Pracownicy protestują przeciwko innowacji, powołując się na niepewność zatrudnienia i obawy dotyczące bezpieczeństwa.</a:t>
            </a:r>
          </a:p>
          <a:p>
            <a:pPr marL="606567" lvl="1" indent="-228600">
              <a:buFont typeface="Wingdings" panose="05000000000000000000" pitchFamily="2" charset="2"/>
              <a:buChar char="q"/>
            </a:pPr>
            <a:r>
              <a:rPr lang="pl" sz="1000" dirty="0">
                <a:solidFill>
                  <a:schemeClr val="tx1"/>
                </a:solidFill>
                <a:latin typeface="+mn-lt"/>
              </a:rPr>
              <a:t>Jak pracownicy mogą postrzegać Twoją innowację — jako zagrożenie czy korzyść?</a:t>
            </a:r>
          </a:p>
          <a:p>
            <a:pPr marL="606567" lvl="1" indent="-228600">
              <a:buFont typeface="Wingdings" panose="05000000000000000000" pitchFamily="2" charset="2"/>
              <a:buChar char="q"/>
            </a:pPr>
            <a:r>
              <a:rPr lang="pl" sz="1000" dirty="0">
                <a:solidFill>
                  <a:schemeClr val="tx1"/>
                </a:solidFill>
                <a:latin typeface="+mn-lt"/>
              </a:rPr>
              <a:t>Jakie kroki możesz podjąć, aby zaangażować personel i współtworzyć rozwiązanie?</a:t>
            </a:r>
          </a:p>
          <a:p>
            <a:pPr marL="228600" indent="-228600">
              <a:buFont typeface="+mj-lt"/>
              <a:buAutoNum type="arabicPeriod"/>
            </a:pPr>
            <a:r>
              <a:rPr lang="pl" sz="1000" b="1" dirty="0">
                <a:solidFill>
                  <a:schemeClr val="tx1"/>
                </a:solidFill>
              </a:rPr>
              <a:t>Niewłaściwe użycie przez klienta: </a:t>
            </a:r>
            <a:r>
              <a:rPr lang="pl" sz="1000" dirty="0">
                <a:solidFill>
                  <a:schemeClr val="tx1"/>
                </a:solidFill>
              </a:rPr>
              <a:t>Użytkownicy końcowi wykorzystują system lub go uszkadzają w nieprzewidziany sposób, co skutkuje zwiększoną liczbą zgłoszeń serwisowych i przestojów.</a:t>
            </a:r>
          </a:p>
          <a:p>
            <a:pPr marL="606567" lvl="1" indent="-228600">
              <a:buFont typeface="Wingdings" panose="05000000000000000000" pitchFamily="2" charset="2"/>
              <a:buChar char="q"/>
            </a:pPr>
            <a:r>
              <a:rPr lang="pl" sz="1000" dirty="0">
                <a:solidFill>
                  <a:schemeClr val="tx1"/>
                </a:solidFill>
                <a:latin typeface="+mn-lt"/>
              </a:rPr>
              <a:t>W jaki sposób użytkownicy mogą wykorzystać Twoje rozwiązanie w niewłaściwy sposób, celowo lub nie?</a:t>
            </a:r>
          </a:p>
          <a:p>
            <a:pPr marL="606567" lvl="1" indent="-228600">
              <a:buFont typeface="Wingdings" panose="05000000000000000000" pitchFamily="2" charset="2"/>
              <a:buChar char="q"/>
            </a:pPr>
            <a:r>
              <a:rPr lang="pl" sz="1000" dirty="0">
                <a:solidFill>
                  <a:schemeClr val="tx1"/>
                </a:solidFill>
                <a:latin typeface="+mn-lt"/>
              </a:rPr>
              <a:t>Jakie funkcje lub systemy wsparcia mogłyby zapobiegać takiemu niewłaściwemu wykorzystaniu lub nim zarządzać?</a:t>
            </a:r>
          </a:p>
        </p:txBody>
      </p:sp>
      <p:sp>
        <p:nvSpPr>
          <p:cNvPr id="4" name="Slide Number Placeholder 3">
            <a:extLst>
              <a:ext uri="{FF2B5EF4-FFF2-40B4-BE49-F238E27FC236}">
                <a16:creationId xmlns:a16="http://schemas.microsoft.com/office/drawing/2014/main" id="{805A8356-1651-8B58-5D22-FCC6158E679E}"/>
              </a:ext>
            </a:extLst>
          </p:cNvPr>
          <p:cNvSpPr>
            <a:spLocks noGrp="1"/>
          </p:cNvSpPr>
          <p:nvPr>
            <p:ph type="sldNum" sz="quarter" idx="4"/>
          </p:nvPr>
        </p:nvSpPr>
        <p:spPr/>
        <p:txBody>
          <a:bodyPr/>
          <a:lstStyle/>
          <a:p>
            <a:fld id="{9C527BFA-2C0E-4CEC-B6A5-913A56FEF4B4}" type="slidenum">
              <a:rPr lang="fr-CA" smtClean="0"/>
              <a:pPr/>
              <a:t>24</a:t>
            </a:fld>
            <a:endParaRPr lang="fr-CA"/>
          </a:p>
        </p:txBody>
      </p:sp>
      <p:sp>
        <p:nvSpPr>
          <p:cNvPr id="7" name="Freeform 1">
            <a:extLst>
              <a:ext uri="{FF2B5EF4-FFF2-40B4-BE49-F238E27FC236}">
                <a16:creationId xmlns:a16="http://schemas.microsoft.com/office/drawing/2014/main" id="{D7DE9D3A-EDD2-C857-B888-0AC6807AE7C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5F72CE99-1E85-FD5F-5F71-D2C70E46826B}"/>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dirty="0">
                <a:latin typeface="Calibri"/>
                <a:ea typeface="Open Sans"/>
                <a:cs typeface="Calibri"/>
              </a:rPr>
              <a:t>ETAP 4 – ROZWÓJ USŁUG</a:t>
            </a:r>
            <a:endParaRPr lang="en-US" dirty="0"/>
          </a:p>
        </p:txBody>
      </p:sp>
    </p:spTree>
    <p:extLst>
      <p:ext uri="{BB962C8B-B14F-4D97-AF65-F5344CB8AC3E}">
        <p14:creationId xmlns:p14="http://schemas.microsoft.com/office/powerpoint/2010/main" val="1953583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AF834-BB28-38D9-36CB-020F818990B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A0123E7-FF47-6F6D-EC30-8FFC73AC0655}"/>
              </a:ext>
            </a:extLst>
          </p:cNvPr>
          <p:cNvSpPr>
            <a:spLocks noGrp="1"/>
          </p:cNvSpPr>
          <p:nvPr>
            <p:ph type="body" sz="quarter" idx="64"/>
          </p:nvPr>
        </p:nvSpPr>
        <p:spPr>
          <a:xfrm>
            <a:off x="697281" y="1599144"/>
            <a:ext cx="6076734" cy="2565532"/>
          </a:xfrm>
        </p:spPr>
        <p:txBody>
          <a:bodyPr numCol="1"/>
          <a:lstStyle/>
          <a:p>
            <a:pPr>
              <a:lnSpc>
                <a:spcPct val="115000"/>
              </a:lnSpc>
            </a:pPr>
            <a:r>
              <a:rPr lang="pl" sz="1600" b="1" dirty="0">
                <a:solidFill>
                  <a:srgbClr val="8652A1"/>
                </a:solidFill>
                <a:ea typeface="Calibri" panose="020F0502020204030204" pitchFamily="34" charset="0"/>
                <a:cs typeface="Arial" panose="020B0604020202020204" pitchFamily="34" charset="0"/>
              </a:rPr>
              <a:t>Instrukcja – Jak używać Milanote</a:t>
            </a:r>
            <a:endParaRPr lang="en-IE" sz="1600" b="1" dirty="0">
              <a:solidFill>
                <a:srgbClr val="8652A1"/>
              </a:solidFill>
              <a:ea typeface="Calibri" panose="020F0502020204030204" pitchFamily="34" charset="0"/>
              <a:cs typeface="Arial" panose="020B0604020202020204" pitchFamily="34" charset="0"/>
            </a:endParaRPr>
          </a:p>
          <a:p>
            <a:pPr>
              <a:lnSpc>
                <a:spcPct val="115000"/>
              </a:lnSpc>
            </a:pPr>
            <a:endParaRPr lang="en-IE" sz="1600" b="1" dirty="0">
              <a:solidFill>
                <a:srgbClr val="8652A1"/>
              </a:solidFill>
              <a:ea typeface="Calibri" panose="020F0502020204030204" pitchFamily="34" charset="0"/>
              <a:cs typeface="Arial" panose="020B0604020202020204" pitchFamily="34" charset="0"/>
            </a:endParaRPr>
          </a:p>
          <a:p>
            <a:pPr marL="228600" indent="-228600">
              <a:lnSpc>
                <a:spcPct val="115000"/>
              </a:lnSpc>
              <a:buAutoNum type="arabicPeriod"/>
            </a:pPr>
            <a:r>
              <a:rPr lang="pl" dirty="0">
                <a:solidFill>
                  <a:schemeClr val="tx1"/>
                </a:solidFill>
                <a:ea typeface="Calibri" panose="020F0502020204030204" pitchFamily="34" charset="0"/>
                <a:cs typeface="Arial" panose="020B0604020202020204" pitchFamily="34" charset="0"/>
              </a:rPr>
              <a:t>Zaloguj się lub zarejestruj w </a:t>
            </a:r>
            <a:r>
              <a:rPr lang="pl" b="1" dirty="0">
                <a:solidFill>
                  <a:srgbClr val="29C5F4"/>
                </a:solidFill>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Milanote</a:t>
            </a:r>
            <a:r>
              <a:rPr lang="pl" dirty="0">
                <a:solidFill>
                  <a:schemeClr val="tx1"/>
                </a:solidFill>
                <a:ea typeface="Calibri" panose="020F0502020204030204" pitchFamily="34" charset="0"/>
                <a:cs typeface="Arial" panose="020B0604020202020204" pitchFamily="34" charset="0"/>
              </a:rPr>
              <a:t>.</a:t>
            </a:r>
          </a:p>
          <a:p>
            <a:pPr marL="228600" indent="-228600">
              <a:lnSpc>
                <a:spcPct val="115000"/>
              </a:lnSpc>
              <a:buAutoNum type="arabicPeriod"/>
            </a:pPr>
            <a:r>
              <a:rPr lang="pl" dirty="0">
                <a:solidFill>
                  <a:schemeClr val="tx1"/>
                </a:solidFill>
                <a:ea typeface="Calibri" panose="020F0502020204030204" pitchFamily="34" charset="0"/>
                <a:cs typeface="Arial" panose="020B0604020202020204" pitchFamily="34" charset="0"/>
              </a:rPr>
              <a:t>Aby utworzyć nową tablicę, kliknij „Board” na pasku bocznym i przeciągnij ją na puste miejsce. Po umieszczeniu jej na dużym obszarze będziesz mieć możliwość nadania jej nazwy.</a:t>
            </a: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pl" dirty="0">
                <a:solidFill>
                  <a:schemeClr val="tx1"/>
                </a:solidFill>
                <a:ea typeface="Calibri" panose="020F0502020204030204" pitchFamily="34" charset="0"/>
                <a:cs typeface="Arial" panose="020B0604020202020204" pitchFamily="34" charset="0"/>
              </a:rPr>
              <a:t>Kliknij dwukrotnie tablicę, aby ją otworzyć – pasek boczny oferuje kilka opcji tworzenia zawartości tablicy. Opcje te działają również na zasadzie „przeciągnij i upuść”.</a:t>
            </a: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r>
              <a:rPr lang="pl" dirty="0">
                <a:solidFill>
                  <a:schemeClr val="tx1"/>
                </a:solidFill>
                <a:ea typeface="Calibri" panose="020F0502020204030204" pitchFamily="34" charset="0"/>
                <a:cs typeface="Arial" panose="020B0604020202020204" pitchFamily="34" charset="0"/>
              </a:rPr>
              <a:t>W prawym górnym rogu możesz udostępnić tablicę współpracownikom, wyeksportować projekt do pliku PDF lub PNG i zmienić powiększenie.</a:t>
            </a:r>
          </a:p>
          <a:p>
            <a:pPr>
              <a:lnSpc>
                <a:spcPct val="115000"/>
              </a:lnSpc>
            </a:pPr>
            <a:endParaRPr lang="en-IE" dirty="0">
              <a:solidFill>
                <a:schemeClr val="tx1"/>
              </a:solidFill>
              <a:ea typeface="Calibri" panose="020F0502020204030204" pitchFamily="34" charset="0"/>
              <a:cs typeface="Arial" panose="020B0604020202020204" pitchFamily="34" charset="0"/>
            </a:endParaRPr>
          </a:p>
          <a:p>
            <a:pPr marL="228600" indent="-228600">
              <a:lnSpc>
                <a:spcPct val="115000"/>
              </a:lnSpc>
              <a:buAutoNum type="arabicPeriod"/>
            </a:pPr>
            <a:endParaRPr lang="en-IE" dirty="0">
              <a:solidFill>
                <a:schemeClr val="tx1"/>
              </a:solidFill>
              <a:ea typeface="Calibri" panose="020F0502020204030204" pitchFamily="34" charset="0"/>
              <a:cs typeface="Arial" panose="020B0604020202020204" pitchFamily="34" charset="0"/>
            </a:endParaRPr>
          </a:p>
          <a:p>
            <a:pPr>
              <a:lnSpc>
                <a:spcPct val="115000"/>
              </a:lnSpc>
            </a:pPr>
            <a:endParaRPr lang="en-IE" dirty="0">
              <a:solidFill>
                <a:schemeClr val="tx1"/>
              </a:solidFill>
              <a:ea typeface="Calibri" panose="020F0502020204030204" pitchFamily="34" charset="0"/>
              <a:cs typeface="Arial" panose="020B0604020202020204" pitchFamily="34" charset="0"/>
            </a:endParaRPr>
          </a:p>
          <a:p>
            <a:pPr>
              <a:lnSpc>
                <a:spcPct val="115000"/>
              </a:lnSpc>
            </a:pPr>
            <a:endParaRPr lang="en-IE" dirty="0">
              <a:solidFill>
                <a:schemeClr val="tx1"/>
              </a:solidFill>
              <a:ea typeface="Calibri" panose="020F0502020204030204" pitchFamily="34" charset="0"/>
              <a:cs typeface="Arial" panose="020B0604020202020204" pitchFamily="34" charset="0"/>
            </a:endParaRPr>
          </a:p>
          <a:p>
            <a:pPr>
              <a:lnSpc>
                <a:spcPct val="115000"/>
              </a:lnSpc>
            </a:pPr>
            <a:r>
              <a:rPr lang="pl" dirty="0">
                <a:solidFill>
                  <a:schemeClr val="tx1"/>
                </a:solidFill>
                <a:ea typeface="Calibri" panose="020F0502020204030204" pitchFamily="34" charset="0"/>
                <a:cs typeface="Arial" panose="020B0604020202020204" pitchFamily="34" charset="0"/>
              </a:rPr>
              <a:t>Aby uzyskać dodatkową pomoc, odwiedź Centrum </a:t>
            </a:r>
            <a:r>
              <a:rPr lang="pl" b="1" dirty="0">
                <a:solidFill>
                  <a:srgbClr val="29C5F4"/>
                </a:solidFill>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pomocy Milanote</a:t>
            </a:r>
            <a:r>
              <a:rPr lang="pl" dirty="0">
                <a:solidFill>
                  <a:schemeClr val="tx1"/>
                </a:solidFill>
                <a:ea typeface="Calibri" panose="020F050202020403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id="{1A30D3DE-D85D-20FE-E80B-A5DAAC8DAD0A}"/>
              </a:ext>
            </a:extLst>
          </p:cNvPr>
          <p:cNvSpPr>
            <a:spLocks noGrp="1"/>
          </p:cNvSpPr>
          <p:nvPr>
            <p:ph type="sldNum" sz="quarter" idx="4"/>
          </p:nvPr>
        </p:nvSpPr>
        <p:spPr/>
        <p:txBody>
          <a:bodyPr/>
          <a:lstStyle/>
          <a:p>
            <a:fld id="{9C527BFA-2C0E-4CEC-B6A5-913A56FEF4B4}" type="slidenum">
              <a:rPr lang="fr-CA" smtClean="0"/>
              <a:pPr/>
              <a:t>25</a:t>
            </a:fld>
            <a:endParaRPr lang="fr-CA"/>
          </a:p>
        </p:txBody>
      </p:sp>
      <p:sp>
        <p:nvSpPr>
          <p:cNvPr id="7" name="Freeform 1">
            <a:extLst>
              <a:ext uri="{FF2B5EF4-FFF2-40B4-BE49-F238E27FC236}">
                <a16:creationId xmlns:a16="http://schemas.microsoft.com/office/drawing/2014/main" id="{6EA7DEF0-AFEC-B6F1-C5C5-EC3500618AC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5257739F-940F-9F83-5E8A-92BB58CCF936}"/>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ETAP 4 – ROZWÓJ USŁUG</a:t>
            </a:r>
            <a:endParaRPr lang="en-US"/>
          </a:p>
        </p:txBody>
      </p:sp>
      <p:pic>
        <p:nvPicPr>
          <p:cNvPr id="3" name="Grafik 2">
            <a:extLst>
              <a:ext uri="{FF2B5EF4-FFF2-40B4-BE49-F238E27FC236}">
                <a16:creationId xmlns:a16="http://schemas.microsoft.com/office/drawing/2014/main" id="{186FD588-249F-D63B-DFEC-F35CA71923D6}"/>
              </a:ext>
            </a:extLst>
          </p:cNvPr>
          <p:cNvPicPr>
            <a:picLocks noChangeAspect="1"/>
          </p:cNvPicPr>
          <p:nvPr/>
        </p:nvPicPr>
        <p:blipFill>
          <a:blip r:embed="rId4"/>
          <a:stretch>
            <a:fillRect/>
          </a:stretch>
        </p:blipFill>
        <p:spPr>
          <a:xfrm>
            <a:off x="1002770" y="2847138"/>
            <a:ext cx="1410231" cy="661945"/>
          </a:xfrm>
          <a:prstGeom prst="rect">
            <a:avLst/>
          </a:prstGeom>
        </p:spPr>
      </p:pic>
      <p:pic>
        <p:nvPicPr>
          <p:cNvPr id="8" name="Grafik 7">
            <a:extLst>
              <a:ext uri="{FF2B5EF4-FFF2-40B4-BE49-F238E27FC236}">
                <a16:creationId xmlns:a16="http://schemas.microsoft.com/office/drawing/2014/main" id="{9D93DA47-8920-C599-973E-A2B667BB76DC}"/>
              </a:ext>
            </a:extLst>
          </p:cNvPr>
          <p:cNvPicPr>
            <a:picLocks noChangeAspect="1"/>
          </p:cNvPicPr>
          <p:nvPr/>
        </p:nvPicPr>
        <p:blipFill>
          <a:blip r:embed="rId5"/>
          <a:stretch>
            <a:fillRect/>
          </a:stretch>
        </p:blipFill>
        <p:spPr>
          <a:xfrm>
            <a:off x="1002770" y="3981267"/>
            <a:ext cx="399470" cy="3130734"/>
          </a:xfrm>
          <a:prstGeom prst="rect">
            <a:avLst/>
          </a:prstGeom>
        </p:spPr>
      </p:pic>
      <p:sp>
        <p:nvSpPr>
          <p:cNvPr id="9" name="Textfeld 8">
            <a:extLst>
              <a:ext uri="{FF2B5EF4-FFF2-40B4-BE49-F238E27FC236}">
                <a16:creationId xmlns:a16="http://schemas.microsoft.com/office/drawing/2014/main" id="{D58D609F-3419-AC2F-76FB-5C6E27C42FE6}"/>
              </a:ext>
            </a:extLst>
          </p:cNvPr>
          <p:cNvSpPr txBox="1"/>
          <p:nvPr/>
        </p:nvSpPr>
        <p:spPr>
          <a:xfrm>
            <a:off x="1481668" y="3981267"/>
            <a:ext cx="3251200" cy="3131627"/>
          </a:xfrm>
          <a:prstGeom prst="rect">
            <a:avLst/>
          </a:prstGeom>
          <a:noFill/>
        </p:spPr>
        <p:txBody>
          <a:bodyPr wrap="square" rtlCol="0">
            <a:spAutoFit/>
          </a:bodyPr>
          <a:lstStyle/>
          <a:p>
            <a:r>
              <a:rPr lang="pl" sz="1100" dirty="0"/>
              <a:t>Notatka daje Ci możliwość dodania tekstu do tablicy.</a:t>
            </a:r>
          </a:p>
          <a:p>
            <a:endParaRPr lang="en-GB" sz="1100" dirty="0"/>
          </a:p>
          <a:p>
            <a:r>
              <a:rPr lang="pl" sz="1100" dirty="0"/>
              <a:t>Dodaj link do swojej tablicy.</a:t>
            </a:r>
          </a:p>
          <a:p>
            <a:endParaRPr lang="en-GB" sz="1100" dirty="0"/>
          </a:p>
          <a:p>
            <a:r>
              <a:rPr lang="pl" sz="1100" dirty="0"/>
              <a:t>Dodaj nową podtablicę (otwórz podwójnym kliknięciem)</a:t>
            </a:r>
          </a:p>
          <a:p>
            <a:r>
              <a:rPr lang="pl" sz="1100" dirty="0"/>
              <a:t>Zaawansowane opcje dodania do tablicy.</a:t>
            </a:r>
          </a:p>
          <a:p>
            <a:endParaRPr lang="en-GB" sz="1100" dirty="0"/>
          </a:p>
          <a:p>
            <a:r>
              <a:rPr lang="pl" sz="1100" dirty="0"/>
              <a:t>Dodaj obraz do swojej tablicy.</a:t>
            </a:r>
            <a:endParaRPr lang="en-GB" sz="500" dirty="0"/>
          </a:p>
          <a:p>
            <a:endParaRPr lang="en-GB" sz="1050" dirty="0"/>
          </a:p>
          <a:p>
            <a:r>
              <a:rPr lang="pl" sz="1100" dirty="0"/>
              <a:t>Prześlij plik lub obraz, aby dodać go do swojej tablicy.</a:t>
            </a:r>
            <a:endParaRPr lang="en-GB" sz="1100" dirty="0"/>
          </a:p>
          <a:p>
            <a:endParaRPr lang="en-GB" sz="300" dirty="0"/>
          </a:p>
          <a:p>
            <a:endParaRPr lang="pl" sz="1100" dirty="0"/>
          </a:p>
          <a:p>
            <a:endParaRPr lang="pl" sz="1100" dirty="0"/>
          </a:p>
          <a:p>
            <a:r>
              <a:rPr lang="pl" sz="1100" dirty="0"/>
              <a:t>Rysuj na tablicy.</a:t>
            </a:r>
            <a:endParaRPr lang="en-GB" sz="1100" dirty="0"/>
          </a:p>
          <a:p>
            <a:endParaRPr lang="pl-PL" sz="1100" dirty="0"/>
          </a:p>
          <a:p>
            <a:endParaRPr lang="en-GB" sz="1100" dirty="0"/>
          </a:p>
          <a:p>
            <a:endParaRPr lang="en-GB" sz="800" dirty="0"/>
          </a:p>
          <a:p>
            <a:r>
              <a:rPr lang="pl" sz="1100" dirty="0"/>
              <a:t>Usuń niektóre elementy z planszy.</a:t>
            </a:r>
          </a:p>
        </p:txBody>
      </p:sp>
      <p:pic>
        <p:nvPicPr>
          <p:cNvPr id="11" name="Grafik 10">
            <a:extLst>
              <a:ext uri="{FF2B5EF4-FFF2-40B4-BE49-F238E27FC236}">
                <a16:creationId xmlns:a16="http://schemas.microsoft.com/office/drawing/2014/main" id="{8D6A48C9-49EC-CE67-E7E8-4D5121F13786}"/>
              </a:ext>
            </a:extLst>
          </p:cNvPr>
          <p:cNvPicPr>
            <a:picLocks noChangeAspect="1"/>
          </p:cNvPicPr>
          <p:nvPr/>
        </p:nvPicPr>
        <p:blipFill>
          <a:blip r:embed="rId6"/>
          <a:stretch>
            <a:fillRect/>
          </a:stretch>
        </p:blipFill>
        <p:spPr>
          <a:xfrm>
            <a:off x="5088051" y="4518399"/>
            <a:ext cx="2129165" cy="1762068"/>
          </a:xfrm>
          <a:prstGeom prst="rect">
            <a:avLst/>
          </a:prstGeom>
        </p:spPr>
      </p:pic>
      <p:cxnSp>
        <p:nvCxnSpPr>
          <p:cNvPr id="13" name="Gerade Verbindung mit Pfeil 12">
            <a:extLst>
              <a:ext uri="{FF2B5EF4-FFF2-40B4-BE49-F238E27FC236}">
                <a16:creationId xmlns:a16="http://schemas.microsoft.com/office/drawing/2014/main" id="{2294D2A8-4CB6-DDEF-2959-B57DAF16BEF5}"/>
              </a:ext>
            </a:extLst>
          </p:cNvPr>
          <p:cNvCxnSpPr/>
          <p:nvPr/>
        </p:nvCxnSpPr>
        <p:spPr>
          <a:xfrm>
            <a:off x="3905633" y="5122333"/>
            <a:ext cx="1159933" cy="0"/>
          </a:xfrm>
          <a:prstGeom prst="straightConnector1">
            <a:avLst/>
          </a:prstGeom>
          <a:ln w="19050">
            <a:solidFill>
              <a:srgbClr val="8652A1"/>
            </a:solidFill>
            <a:tailEnd type="triangle"/>
          </a:ln>
        </p:spPr>
        <p:style>
          <a:lnRef idx="1">
            <a:schemeClr val="accent1"/>
          </a:lnRef>
          <a:fillRef idx="0">
            <a:schemeClr val="accent1"/>
          </a:fillRef>
          <a:effectRef idx="0">
            <a:schemeClr val="accent1"/>
          </a:effectRef>
          <a:fontRef idx="minor">
            <a:schemeClr val="tx1"/>
          </a:fontRef>
        </p:style>
      </p:cxnSp>
      <p:pic>
        <p:nvPicPr>
          <p:cNvPr id="15" name="Grafik 14">
            <a:extLst>
              <a:ext uri="{FF2B5EF4-FFF2-40B4-BE49-F238E27FC236}">
                <a16:creationId xmlns:a16="http://schemas.microsoft.com/office/drawing/2014/main" id="{B50BA60B-8CB8-9EC9-B065-CC6899D09473}"/>
              </a:ext>
            </a:extLst>
          </p:cNvPr>
          <p:cNvPicPr>
            <a:picLocks noChangeAspect="1"/>
          </p:cNvPicPr>
          <p:nvPr/>
        </p:nvPicPr>
        <p:blipFill>
          <a:blip r:embed="rId7"/>
          <a:stretch>
            <a:fillRect/>
          </a:stretch>
        </p:blipFill>
        <p:spPr>
          <a:xfrm>
            <a:off x="1002770" y="7703773"/>
            <a:ext cx="2705478" cy="352474"/>
          </a:xfrm>
          <a:prstGeom prst="rect">
            <a:avLst/>
          </a:prstGeom>
        </p:spPr>
      </p:pic>
    </p:spTree>
    <p:extLst>
      <p:ext uri="{BB962C8B-B14F-4D97-AF65-F5344CB8AC3E}">
        <p14:creationId xmlns:p14="http://schemas.microsoft.com/office/powerpoint/2010/main" val="2729391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pl" sz="8800"/>
              <a:t>TYDZIEŃ 12</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26</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439353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3"/>
            <a:ext cx="6322164" cy="8293719"/>
          </a:xfrm>
        </p:spPr>
        <p:txBody>
          <a:bodyPr lIns="91440" tIns="45720" rIns="91440" bIns="45720" numCol="1" spcCol="288000" anchor="t">
            <a:noAutofit/>
          </a:bodyPr>
          <a:lstStyle/>
          <a:p>
            <a:pPr algn="just">
              <a:lnSpc>
                <a:spcPct val="115000"/>
              </a:lnSpc>
            </a:pPr>
            <a:r>
              <a:rPr lang="pl" sz="1600" b="1" dirty="0">
                <a:solidFill>
                  <a:srgbClr val="8652A1"/>
                </a:solidFill>
                <a:ea typeface="Calibri" panose="020F0502020204030204" pitchFamily="34" charset="0"/>
                <a:cs typeface="Arial" panose="020B0604020202020204" pitchFamily="34" charset="0"/>
              </a:rPr>
              <a:t>Krok 1: Projekt testu użyteczności</a:t>
            </a:r>
            <a:endParaRPr lang="en-IE" sz="1600" b="1" dirty="0">
              <a:solidFill>
                <a:srgbClr val="8652A1"/>
              </a:solidFill>
              <a:highlight>
                <a:srgbClr val="FFFF00"/>
              </a:highlight>
              <a:ea typeface="Calibri" panose="020F0502020204030204" pitchFamily="34" charset="0"/>
              <a:cs typeface="Arial" panose="020B0604020202020204" pitchFamily="34" charset="0"/>
            </a:endParaRPr>
          </a:p>
          <a:p>
            <a:pPr algn="just">
              <a:lnSpc>
                <a:spcPct val="115000"/>
              </a:lnSpc>
            </a:pPr>
            <a:endParaRPr lang="en-GB" b="1" dirty="0">
              <a:solidFill>
                <a:srgbClr val="000000"/>
              </a:solidFill>
              <a:ea typeface="Calibri" panose="020F0502020204030204" pitchFamily="34" charset="0"/>
              <a:cs typeface="Arial" panose="020B0604020202020204" pitchFamily="34" charset="0"/>
            </a:endParaRPr>
          </a:p>
          <a:p>
            <a:pPr algn="just"/>
            <a:r>
              <a:rPr lang="pl" dirty="0">
                <a:solidFill>
                  <a:schemeClr val="tx1"/>
                </a:solidFill>
                <a:effectLst/>
                <a:latin typeface="Calibri"/>
                <a:ea typeface="Calibri"/>
                <a:cs typeface="Times New Roman"/>
              </a:rPr>
              <a:t>Zaprojektuj test użyteczności </a:t>
            </a:r>
            <a:r>
              <a:rPr lang="pl" b="1" dirty="0">
                <a:solidFill>
                  <a:schemeClr val="tx1"/>
                </a:solidFill>
                <a:effectLst/>
                <a:latin typeface="Calibri"/>
                <a:ea typeface="Calibri"/>
                <a:cs typeface="Times New Roman"/>
              </a:rPr>
              <a:t>na małą </a:t>
            </a:r>
            <a:r>
              <a:rPr lang="pl" b="1" dirty="0">
                <a:solidFill>
                  <a:schemeClr val="tx1"/>
                </a:solidFill>
                <a:latin typeface="Calibri"/>
                <a:ea typeface="Calibri"/>
                <a:cs typeface="Times New Roman"/>
              </a:rPr>
              <a:t>skalę </a:t>
            </a:r>
            <a:r>
              <a:rPr lang="pl" dirty="0">
                <a:solidFill>
                  <a:schemeClr val="tx1"/>
                </a:solidFill>
                <a:effectLst/>
                <a:latin typeface="Calibri"/>
                <a:ea typeface="Calibri"/>
                <a:cs typeface="Times New Roman"/>
              </a:rPr>
              <a:t>(w klasie), aby wykazać, że zrównoważone rozwiązanie logistyczne jest funkcjonalne i można je skutecznie wdrożyć w warunkach rzeczywistych. Odpowiedz na następujące pytania:</a:t>
            </a:r>
            <a:endParaRPr lang="en-GB" dirty="0">
              <a:solidFill>
                <a:schemeClr val="tx1"/>
              </a:solidFill>
              <a:effectLst/>
              <a:latin typeface="Calibri"/>
              <a:ea typeface="Calibri"/>
              <a:cs typeface="Times New Roman"/>
            </a:endParaRPr>
          </a:p>
          <a:p>
            <a:pPr algn="just"/>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pl"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Problemy, na których chcesz się skupić:</a:t>
            </a:r>
          </a:p>
          <a:p>
            <a:pPr marL="182245" indent="-182245" algn="just">
              <a:buFont typeface="Wingdings" pitchFamily="2" charset="2"/>
              <a:buChar char="q"/>
            </a:pPr>
            <a:r>
              <a:rPr lang="pl" dirty="0">
                <a:solidFill>
                  <a:schemeClr val="tx1"/>
                </a:solidFill>
                <a:ea typeface="Calibri" panose="020F0502020204030204" pitchFamily="34" charset="0"/>
                <a:cs typeface="Times New Roman" panose="02020603050405020304" pitchFamily="18" charset="0"/>
              </a:rPr>
              <a:t>Jaki </a:t>
            </a: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jest cel testu?</a:t>
            </a:r>
            <a:endParaRPr lang="en-GB" dirty="0">
              <a:solidFill>
                <a:schemeClr val="tx1"/>
              </a:solidFill>
              <a:effectLst/>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Jakie zadania mogą pomóc Ci znaleźć te odpowiedzi?</a:t>
            </a:r>
            <a:endParaRPr lang="en-US" dirty="0">
              <a:solidFill>
                <a:schemeClr val="tx1"/>
              </a:solidFill>
              <a:effectLst/>
              <a:ea typeface="Calibri" panose="020F0502020204030204" pitchFamily="34" charset="0"/>
              <a:cs typeface="Times New Roman" panose="02020603050405020304" pitchFamily="18" charset="0"/>
            </a:endParaRPr>
          </a:p>
          <a:p>
            <a:pPr algn="just"/>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pl"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Pytania, które chcesz zadać:</a:t>
            </a:r>
          </a:p>
          <a:p>
            <a:pPr marL="182245" indent="-182245" algn="just">
              <a:buFont typeface="Wingdings" pitchFamily="2" charset="2"/>
              <a:buChar char="q"/>
            </a:pPr>
            <a:r>
              <a:rPr lang="pl" dirty="0">
                <a:solidFill>
                  <a:schemeClr val="tx1"/>
                </a:solidFill>
                <a:ea typeface="Calibri" panose="020F0502020204030204" pitchFamily="34" charset="0"/>
                <a:cs typeface="Times New Roman" panose="02020603050405020304" pitchFamily="18" charset="0"/>
              </a:rPr>
              <a:t>Jakie </a:t>
            </a: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konkretne pytania chcesz zadać użytkownikom na temat rozwiązania?</a:t>
            </a:r>
            <a:endParaRPr lang="en-US" dirty="0">
              <a:solidFill>
                <a:schemeClr val="tx1"/>
              </a:solidFill>
              <a:effectLst/>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Czego próbujesz się dowiedzieć?</a:t>
            </a:r>
            <a:endParaRPr lang="en-US" dirty="0">
              <a:solidFill>
                <a:schemeClr val="tx1"/>
              </a:solidFill>
              <a:effectLst/>
              <a:ea typeface="Calibri" panose="020F0502020204030204" pitchFamily="34" charset="0"/>
              <a:cs typeface="Times New Roman" panose="02020603050405020304" pitchFamily="18" charset="0"/>
            </a:endParaRPr>
          </a:p>
          <a:p>
            <a:pPr marL="225425" indent="-225425" algn="just">
              <a:buFont typeface="Wingdings" pitchFamily="2" charset="2"/>
              <a:buChar char="q"/>
            </a:pPr>
            <a:endParaRPr lang="en-US" dirty="0">
              <a:solidFill>
                <a:schemeClr val="tx1"/>
              </a:solidFill>
              <a:ea typeface="Calibri" panose="020F0502020204030204" pitchFamily="34" charset="0"/>
              <a:cs typeface="Times New Roman" panose="02020603050405020304" pitchFamily="18" charset="0"/>
            </a:endParaRPr>
          </a:p>
          <a:p>
            <a:pPr algn="just"/>
            <a:r>
              <a:rPr lang="pl" b="1" dirty="0">
                <a:solidFill>
                  <a:schemeClr val="tx1"/>
                </a:solidFill>
                <a:ea typeface="Calibri" panose="020F0502020204030204" pitchFamily="34" charset="0"/>
                <a:cs typeface="Times New Roman" panose="02020603050405020304" pitchFamily="18" charset="0"/>
              </a:rPr>
              <a:t>Gdyby testy miały miejsce w rzeczywistości:</a:t>
            </a:r>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Jakiego typu użytkownicy powinni wziąć udział w teście? Wyjdź poza dane demograficzne i weź pod uwagę zainteresowania, związek z firmą oraz nawyki użytkowników.</a:t>
            </a:r>
            <a:endParaRPr lang="en-GB" dirty="0">
              <a:solidFill>
                <a:schemeClr val="tx1"/>
              </a:solidFill>
              <a:effectLst/>
              <a:ea typeface="Calibri" panose="020F0502020204030204" pitchFamily="34" charset="0"/>
              <a:cs typeface="Times New Roman" panose="02020603050405020304" pitchFamily="18" charset="0"/>
            </a:endParaRPr>
          </a:p>
          <a:p>
            <a:pPr marL="182245" indent="-182245" algn="just">
              <a:buFont typeface="Wingdings" pitchFamily="2" charset="2"/>
              <a:buChar char="q"/>
            </a:pP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jaki sposób można rekrutować uczestników na podstawie grupy zdefiniowanej powyżej?</a:t>
            </a:r>
          </a:p>
          <a:p>
            <a:pPr marL="182245" indent="-182245" algn="just">
              <a:buFont typeface="Wingdings" pitchFamily="2" charset="2"/>
              <a:buChar char="q"/>
            </a:pPr>
            <a:r>
              <a:rPr lang="pl" dirty="0">
                <a:solidFill>
                  <a:schemeClr val="tx1"/>
                </a:solidFill>
                <a:ea typeface="Calibri" panose="020F0502020204030204" pitchFamily="34" charset="0"/>
                <a:cs typeface="Times New Roman" panose="02020603050405020304" pitchFamily="18" charset="0"/>
              </a:rPr>
              <a:t>Jakich narzędzi użyłbyś do przeprowadzenia testu użyteczności?</a:t>
            </a:r>
          </a:p>
          <a:p>
            <a:pPr marL="182245" indent="-182245" algn="just">
              <a:buFont typeface="Wingdings" pitchFamily="2" charset="2"/>
              <a:buChar char="q"/>
            </a:pPr>
            <a:r>
              <a:rPr lang="pl" dirty="0">
                <a:solidFill>
                  <a:schemeClr val="tx1"/>
                </a:solidFill>
                <a:ea typeface="Calibri" panose="020F0502020204030204" pitchFamily="34" charset="0"/>
                <a:cs typeface="Times New Roman" panose="02020603050405020304" pitchFamily="18" charset="0"/>
              </a:rPr>
              <a:t>W jaki sposób zbierasz i </a:t>
            </a:r>
            <a:r>
              <a:rPr lang="pl" dirty="0" err="1">
                <a:solidFill>
                  <a:schemeClr val="tx1"/>
                </a:solidFill>
                <a:ea typeface="Calibri" panose="020F0502020204030204" pitchFamily="34" charset="0"/>
                <a:cs typeface="Times New Roman" panose="02020603050405020304" pitchFamily="18" charset="0"/>
              </a:rPr>
              <a:t>analizujesz </a:t>
            </a:r>
            <a:r>
              <a:rPr lang="pl" dirty="0">
                <a:solidFill>
                  <a:schemeClr val="tx1"/>
                </a:solidFill>
                <a:ea typeface="Calibri" panose="020F0502020204030204" pitchFamily="34" charset="0"/>
                <a:cs typeface="Times New Roman" panose="02020603050405020304" pitchFamily="18" charset="0"/>
              </a:rPr>
              <a:t>opinie?</a:t>
            </a:r>
            <a:endParaRPr lang="en-US" dirty="0">
              <a:solidFill>
                <a:schemeClr val="tx1"/>
              </a:solidFill>
              <a:ea typeface="Calibri" panose="020F0502020204030204" pitchFamily="34" charset="0"/>
            </a:endParaRPr>
          </a:p>
          <a:p>
            <a:pPr algn="just"/>
            <a:endParaRPr lang="en-US" dirty="0">
              <a:ea typeface="Calibri" panose="020F0502020204030204" pitchFamily="34" charset="0"/>
            </a:endParaRPr>
          </a:p>
          <a:p>
            <a:pPr algn="just">
              <a:lnSpc>
                <a:spcPct val="115000"/>
              </a:lnSpc>
            </a:pPr>
            <a:r>
              <a:rPr lang="pl" sz="1600" b="1" dirty="0">
                <a:solidFill>
                  <a:srgbClr val="8652A1"/>
                </a:solidFill>
                <a:ea typeface="Calibri" panose="020F0502020204030204" pitchFamily="34" charset="0"/>
                <a:cs typeface="Arial" panose="020B0604020202020204" pitchFamily="34" charset="0"/>
              </a:rPr>
              <a:t>Krok 2: Ankieta online</a:t>
            </a:r>
            <a:endParaRPr lang="en-GB" sz="1600" b="1" dirty="0">
              <a:solidFill>
                <a:srgbClr val="8652A1"/>
              </a:solidFill>
              <a:highlight>
                <a:srgbClr val="FFFF00"/>
              </a:highlight>
              <a:ea typeface="Calibri" panose="020F0502020204030204" pitchFamily="34" charset="0"/>
              <a:cs typeface="Arial" panose="020B0604020202020204" pitchFamily="34" charset="0"/>
            </a:endParaRPr>
          </a:p>
          <a:p>
            <a:pPr algn="just"/>
            <a:endParaRPr lang="en-GB" dirty="0">
              <a:ea typeface="Calibri" panose="020F0502020204030204" pitchFamily="34" charset="0"/>
              <a:cs typeface="Times New Roman" panose="02020603050405020304" pitchFamily="18" charset="0"/>
            </a:endParaRPr>
          </a:p>
          <a:p>
            <a:pPr algn="just"/>
            <a:r>
              <a:rPr lang="pl" dirty="0">
                <a:solidFill>
                  <a:schemeClr val="tx1"/>
                </a:solidFill>
                <a:ea typeface="Calibri" panose="020F0502020204030204" pitchFamily="34" charset="0"/>
              </a:rPr>
              <a:t>Zaprojektowany przez Ciebie test użyteczności powinien odbyć się online i posłużyć do utworzenia ankiety online.</a:t>
            </a:r>
          </a:p>
          <a:p>
            <a:pPr algn="just"/>
            <a:r>
              <a:rPr lang="pl" dirty="0">
                <a:solidFill>
                  <a:schemeClr val="tx1"/>
                </a:solidFill>
                <a:ea typeface="Calibri" panose="020F0502020204030204" pitchFamily="34" charset="0"/>
              </a:rPr>
              <a:t>Skorzystaj z narzędzia cyfrowego, aby stworzyć krótką ankietę, która pomoże Ci znaleźć odpowiedzi na pytania zdefiniowane w kroku 1. Pamiętaj o następujących wskazówkach:</a:t>
            </a:r>
            <a:endParaRPr lang="en-GB" dirty="0">
              <a:solidFill>
                <a:schemeClr val="tx1"/>
              </a:solidFill>
              <a:ea typeface="Calibri" panose="020F0502020204030204" pitchFamily="34" charset="0"/>
              <a:cs typeface="Times New Roman" panose="02020603050405020304" pitchFamily="18" charset="0"/>
            </a:endParaRPr>
          </a:p>
          <a:p>
            <a:pPr marL="182245" indent="-182245" algn="just">
              <a:buFont typeface="Wingdings" panose="05000000000000000000" pitchFamily="2" charset="2"/>
              <a:buChar char="q"/>
            </a:pPr>
            <a:r>
              <a:rPr lang="pl" dirty="0">
                <a:solidFill>
                  <a:schemeClr val="tx1"/>
                </a:solidFill>
                <a:ea typeface="Calibri" panose="020F0502020204030204" pitchFamily="34" charset="0"/>
              </a:rPr>
              <a:t>Pytania muszą być łatwe do zrozumienia i udzielenia odpowiedzi.</a:t>
            </a:r>
            <a:endParaRPr lang="en-GB" dirty="0">
              <a:solidFill>
                <a:schemeClr val="tx1"/>
              </a:solidFill>
              <a:ea typeface="Calibri" panose="020F0502020204030204" pitchFamily="34" charset="0"/>
              <a:cs typeface="Times New Roman" panose="02020603050405020304" pitchFamily="18" charset="0"/>
            </a:endParaRPr>
          </a:p>
          <a:p>
            <a:pPr marL="182245" indent="-182245" algn="just">
              <a:buFont typeface="Wingdings" panose="05000000000000000000" pitchFamily="2" charset="2"/>
              <a:buChar char="q"/>
            </a:pPr>
            <a:r>
              <a:rPr lang="pl" dirty="0">
                <a:solidFill>
                  <a:schemeClr val="tx1"/>
                </a:solidFill>
                <a:ea typeface="Calibri" panose="020F0502020204030204" pitchFamily="34" charset="0"/>
              </a:rPr>
              <a:t>Pogrupuj pytania według tematu.</a:t>
            </a:r>
            <a:endParaRPr lang="en-GB" dirty="0">
              <a:solidFill>
                <a:schemeClr val="tx1"/>
              </a:solidFill>
              <a:ea typeface="Calibri" panose="020F0502020204030204" pitchFamily="34" charset="0"/>
              <a:cs typeface="Times New Roman" panose="02020603050405020304" pitchFamily="18" charset="0"/>
            </a:endParaRPr>
          </a:p>
          <a:p>
            <a:pPr marL="182245" indent="-182245" algn="just">
              <a:buFont typeface="Wingdings" panose="05000000000000000000" pitchFamily="2" charset="2"/>
              <a:buChar char="q"/>
            </a:pPr>
            <a:r>
              <a:rPr lang="pl" dirty="0">
                <a:solidFill>
                  <a:schemeClr val="tx1"/>
                </a:solidFill>
                <a:ea typeface="Calibri" panose="020F0502020204030204" pitchFamily="34" charset="0"/>
              </a:rPr>
              <a:t>Pytania drażliwe zadawaj na końcu.</a:t>
            </a:r>
            <a:endParaRPr lang="en-GB" dirty="0">
              <a:solidFill>
                <a:schemeClr val="tx1"/>
              </a:solidFill>
              <a:ea typeface="Calibri" panose="020F0502020204030204" pitchFamily="34" charset="0"/>
              <a:cs typeface="Times New Roman" panose="02020603050405020304" pitchFamily="18" charset="0"/>
            </a:endParaRPr>
          </a:p>
          <a:p>
            <a:pPr algn="just"/>
            <a:endParaRPr lang="en-US" dirty="0">
              <a:solidFill>
                <a:schemeClr val="tx1"/>
              </a:solidFill>
              <a:ea typeface="Calibri" panose="020F0502020204030204" pitchFamily="34" charset="0"/>
            </a:endParaRPr>
          </a:p>
          <a:p>
            <a:pPr algn="just" fontAlgn="base"/>
            <a:r>
              <a:rPr lang="pl" dirty="0">
                <a:solidFill>
                  <a:schemeClr val="tx1"/>
                </a:solidFill>
                <a:latin typeface="Calibri"/>
                <a:ea typeface="Open Sans"/>
                <a:cs typeface="Calibri"/>
              </a:rPr>
              <a:t>Możesz używać </a:t>
            </a:r>
            <a:r>
              <a:rPr lang="pl"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Formularzy Google</a:t>
            </a:r>
            <a:r>
              <a:rPr lang="pl" b="1" dirty="0">
                <a:solidFill>
                  <a:srgbClr val="29C5F4"/>
                </a:solidFill>
                <a:latin typeface="Calibri"/>
                <a:ea typeface="Open Sans"/>
                <a:cs typeface="Calibri"/>
              </a:rPr>
              <a:t> </a:t>
            </a:r>
            <a:r>
              <a:rPr lang="pl" dirty="0">
                <a:solidFill>
                  <a:schemeClr val="tx1"/>
                </a:solidFill>
                <a:latin typeface="Calibri"/>
                <a:ea typeface="Open Sans"/>
                <a:cs typeface="Calibri"/>
              </a:rPr>
              <a:t>(instrukcje dotyczące korzystania z niego znajdziesz na stronach 28–29 tego dokumentu) lub możesz wybrać inne odpowiednie narzędzie, takie jak</a:t>
            </a:r>
            <a:r>
              <a:rPr lang="pl" dirty="0">
                <a:solidFill>
                  <a:schemeClr val="tx1"/>
                </a:solidFill>
                <a:latin typeface="Calibri"/>
                <a:ea typeface="Open Sans"/>
                <a:cs typeface="Calibri"/>
                <a:hlinkClick r:id="rId3">
                  <a:extLst>
                    <a:ext uri="{A12FA001-AC4F-418D-AE19-62706E023703}">
                      <ahyp:hlinkClr xmlns:ahyp="http://schemas.microsoft.com/office/drawing/2018/hyperlinkcolor" val="tx"/>
                    </a:ext>
                  </a:extLst>
                </a:hlinkClick>
              </a:rPr>
              <a:t> </a:t>
            </a:r>
            <a:r>
              <a:rPr lang="pl"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Qualtrics</a:t>
            </a:r>
            <a:r>
              <a:rPr lang="pl" dirty="0">
                <a:solidFill>
                  <a:srgbClr val="29C5F4"/>
                </a:solidFill>
                <a:latin typeface="Calibri"/>
                <a:ea typeface="Open Sans"/>
                <a:cs typeface="Calibri"/>
              </a:rPr>
              <a:t>, </a:t>
            </a:r>
            <a:r>
              <a:rPr lang="pl" b="1" dirty="0">
                <a:solidFill>
                  <a:srgbClr val="29C5F4"/>
                </a:solidFill>
                <a:latin typeface="Calibri"/>
                <a:ea typeface="Open Sans"/>
                <a:cs typeface="Calibri"/>
                <a:hlinkClick r:id="rId4">
                  <a:extLst>
                    <a:ext uri="{A12FA001-AC4F-418D-AE19-62706E023703}">
                      <ahyp:hlinkClr xmlns:ahyp="http://schemas.microsoft.com/office/drawing/2018/hyperlinkcolor" val="tx"/>
                    </a:ext>
                  </a:extLst>
                </a:hlinkClick>
              </a:rPr>
              <a:t>Microsoft Forms </a:t>
            </a:r>
            <a:r>
              <a:rPr lang="pl" dirty="0">
                <a:solidFill>
                  <a:schemeClr val="tx1"/>
                </a:solidFill>
                <a:latin typeface="Calibri"/>
                <a:ea typeface="Open Sans"/>
                <a:cs typeface="Calibri"/>
              </a:rPr>
              <a:t>lub inną preferowaną platformę do tworzenia ankiet testowych.</a:t>
            </a:r>
          </a:p>
          <a:p>
            <a:pPr algn="just" fontAlgn="base"/>
            <a:endParaRPr lang="en-GB" dirty="0">
              <a:solidFill>
                <a:schemeClr val="tx1"/>
              </a:solidFill>
              <a:latin typeface="Calibri"/>
              <a:ea typeface="Open Sans"/>
              <a:cs typeface="Calibri"/>
            </a:endParaRPr>
          </a:p>
          <a:p>
            <a:pPr algn="just"/>
            <a:r>
              <a:rPr lang="pl" sz="1600" b="1" dirty="0">
                <a:solidFill>
                  <a:srgbClr val="8652A1"/>
                </a:solidFill>
                <a:ea typeface="Calibri" panose="020F0502020204030204" pitchFamily="34" charset="0"/>
                <a:cs typeface="Arial" panose="020B0604020202020204" pitchFamily="34" charset="0"/>
              </a:rPr>
              <a:t>Krok 3: Analiza zebranych danych</a:t>
            </a:r>
          </a:p>
          <a:p>
            <a:pPr algn="just"/>
            <a:endParaRPr lang="en-GB" dirty="0"/>
          </a:p>
          <a:p>
            <a:pPr algn="just"/>
            <a:r>
              <a:rPr lang="pl" dirty="0"/>
              <a:t>Gdy ankieta zbierze wystarczającą liczbę odpowiedzi, zbierz i uporządkuj dane do analizy. Skoncentruj się na identyfikacji kluczowych wniosków i obszarów wymagających udoskonalenia w swoim </a:t>
            </a:r>
            <a:r>
              <a:rPr lang="pl" dirty="0">
                <a:solidFill>
                  <a:schemeClr val="tx1"/>
                </a:solidFill>
                <a:effectLst/>
                <a:latin typeface="Calibri"/>
                <a:ea typeface="Calibri"/>
                <a:cs typeface="Times New Roman"/>
              </a:rPr>
              <a:t>zrównoważonym rozwiązaniu logistycznym</a:t>
            </a:r>
            <a:r>
              <a:rPr lang="pl" dirty="0"/>
              <a:t>.</a:t>
            </a:r>
          </a:p>
          <a:p>
            <a:pPr algn="just"/>
            <a:endParaRPr lang="en-GB" dirty="0"/>
          </a:p>
          <a:p>
            <a:pPr algn="just"/>
            <a:r>
              <a:rPr lang="pl" dirty="0"/>
              <a:t>Wizualizuj wyniki, aby ułatwić ich interpretację, na przykład za pomocą wykresów, grafów lub infografik. Wybierz format, który jasno przekazuje najważniejsze wnioski Twojemu zespołowi.</a:t>
            </a:r>
          </a:p>
          <a:p>
            <a:pPr algn="just"/>
            <a:endParaRPr lang="en-GB" dirty="0"/>
          </a:p>
          <a:p>
            <a:pPr algn="just"/>
            <a:r>
              <a:rPr lang="pl" dirty="0"/>
              <a:t>Możesz korzystać z narzędzi takich jak </a:t>
            </a:r>
            <a:r>
              <a:rPr lang="pl" b="1" dirty="0">
                <a:solidFill>
                  <a:srgbClr val="29C5F4"/>
                </a:solidFill>
                <a:hlinkClick r:id="rId2">
                  <a:extLst>
                    <a:ext uri="{A12FA001-AC4F-418D-AE19-62706E023703}">
                      <ahyp:hlinkClr xmlns:ahyp="http://schemas.microsoft.com/office/drawing/2018/hyperlinkcolor" val="tx"/>
                    </a:ext>
                  </a:extLst>
                </a:hlinkClick>
              </a:rPr>
              <a:t>Google Forms</a:t>
            </a:r>
            <a:r>
              <a:rPr lang="pl" dirty="0"/>
              <a:t>, </a:t>
            </a:r>
            <a:r>
              <a:rPr lang="pl" b="1" dirty="0">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Qualtrics</a:t>
            </a:r>
            <a:r>
              <a:rPr lang="pl" dirty="0">
                <a:solidFill>
                  <a:srgbClr val="29C5F4"/>
                </a:solidFill>
                <a:latin typeface="Calibri"/>
                <a:ea typeface="Open Sans"/>
                <a:cs typeface="Calibri"/>
              </a:rPr>
              <a:t>, </a:t>
            </a:r>
            <a:r>
              <a:rPr lang="pl" b="1" dirty="0">
                <a:solidFill>
                  <a:srgbClr val="29C5F4"/>
                </a:solidFill>
                <a:latin typeface="Calibri"/>
                <a:ea typeface="Open Sans"/>
                <a:cs typeface="Calibri"/>
                <a:hlinkClick r:id="rId4">
                  <a:extLst>
                    <a:ext uri="{A12FA001-AC4F-418D-AE19-62706E023703}">
                      <ahyp:hlinkClr xmlns:ahyp="http://schemas.microsoft.com/office/drawing/2018/hyperlinkcolor" val="tx"/>
                    </a:ext>
                  </a:extLst>
                </a:hlinkClick>
              </a:rPr>
              <a:t>Microsoft Forms </a:t>
            </a:r>
            <a:r>
              <a:rPr lang="pl" dirty="0"/>
              <a:t>lub dowolnej innej preferowanej platformy ankietowej, z których wiele zawiera wbudowane funkcje wizualizacji. Alternatywnie, możesz wyeksportować dane do Excela, Arkuszy Google lub narzędzia do wizualizacji danych (takiego jak Canva, Tableau lub Flourish), aby uzyskać bardziej spersonalizowane wizualizacje.</a:t>
            </a: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27</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sz="2400" dirty="0">
                <a:latin typeface="Calibri"/>
                <a:ea typeface="Open Sans"/>
                <a:cs typeface="Calibri"/>
              </a:rPr>
              <a:t>ETAP 5 – TESTOWANIE I WALIDACJA USŁUGI PILOTAŻOWEJ</a:t>
            </a:r>
            <a:endParaRPr lang="en-US" sz="2400" dirty="0"/>
          </a:p>
        </p:txBody>
      </p:sp>
    </p:spTree>
    <p:extLst>
      <p:ext uri="{BB962C8B-B14F-4D97-AF65-F5344CB8AC3E}">
        <p14:creationId xmlns:p14="http://schemas.microsoft.com/office/powerpoint/2010/main" val="2115052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4E29A-A4F5-7D20-1117-EEC0EB473BD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C93ED3C-74CD-D212-12BB-F318CE9111CB}"/>
              </a:ext>
            </a:extLst>
          </p:cNvPr>
          <p:cNvSpPr>
            <a:spLocks noGrp="1"/>
          </p:cNvSpPr>
          <p:nvPr>
            <p:ph type="body" sz="quarter" idx="64"/>
          </p:nvPr>
        </p:nvSpPr>
        <p:spPr>
          <a:xfrm>
            <a:off x="697280" y="1599143"/>
            <a:ext cx="6442659" cy="2799601"/>
          </a:xfrm>
        </p:spPr>
        <p:txBody>
          <a:bodyPr lIns="91440" tIns="45720" rIns="91440" bIns="45720" numCol="1" spcCol="288000" anchor="t">
            <a:noAutofit/>
          </a:bodyPr>
          <a:lstStyle/>
          <a:p>
            <a:pPr marR="243840" algn="just">
              <a:lnSpc>
                <a:spcPct val="115000"/>
              </a:lnSpc>
              <a:spcBef>
                <a:spcPts val="1200"/>
              </a:spcBef>
              <a:tabLst>
                <a:tab pos="450215" algn="l"/>
              </a:tabLst>
            </a:pPr>
            <a:r>
              <a:rPr lang="pl" sz="1600" b="1" dirty="0">
                <a:solidFill>
                  <a:srgbClr val="8652A1"/>
                </a:solidFill>
                <a:ea typeface="Calibri" panose="020F0502020204030204" pitchFamily="34" charset="0"/>
                <a:cs typeface="Arial" panose="020B0604020202020204" pitchFamily="34" charset="0"/>
              </a:rPr>
              <a:t>Instrukcje – Jak korzystać z Formularzy Google</a:t>
            </a:r>
          </a:p>
          <a:p>
            <a:pPr marL="228600" marR="243840" indent="-228600" algn="just">
              <a:lnSpc>
                <a:spcPct val="115000"/>
              </a:lnSpc>
              <a:spcBef>
                <a:spcPts val="1200"/>
              </a:spcBef>
              <a:buAutoNum type="arabicPeriod"/>
              <a:tabLst>
                <a:tab pos="450215" algn="l"/>
              </a:tabLst>
            </a:pPr>
            <a:r>
              <a:rPr lang="pl" dirty="0">
                <a:solidFill>
                  <a:schemeClr val="tx1"/>
                </a:solidFill>
                <a:latin typeface="Calibri"/>
                <a:ea typeface="Calibri"/>
                <a:cs typeface="Arial"/>
              </a:rPr>
              <a:t>Otwórz </a:t>
            </a:r>
            <a:r>
              <a:rPr lang="pl" b="1" dirty="0">
                <a:solidFill>
                  <a:srgbClr val="29C5F4"/>
                </a:solidFill>
                <a:latin typeface="Calibri"/>
                <a:ea typeface="Calibri"/>
                <a:cs typeface="Arial"/>
                <a:hlinkClick r:id="rId2">
                  <a:extLst>
                    <a:ext uri="{A12FA001-AC4F-418D-AE19-62706E023703}">
                      <ahyp:hlinkClr xmlns:ahyp="http://schemas.microsoft.com/office/drawing/2018/hyperlinkcolor" val="tx"/>
                    </a:ext>
                  </a:extLst>
                </a:hlinkClick>
              </a:rPr>
              <a:t>Formularze Google</a:t>
            </a:r>
            <a:r>
              <a:rPr lang="pl" dirty="0">
                <a:solidFill>
                  <a:srgbClr val="0563C1"/>
                </a:solidFill>
                <a:latin typeface="Calibri"/>
                <a:ea typeface="Calibri"/>
                <a:cs typeface="Arial"/>
                <a:hlinkClick r:id="rId2">
                  <a:extLst>
                    <a:ext uri="{A12FA001-AC4F-418D-AE19-62706E023703}">
                      <ahyp:hlinkClr xmlns:ahyp="http://schemas.microsoft.com/office/drawing/2018/hyperlinkcolor" val="tx"/>
                    </a:ext>
                  </a:extLst>
                </a:hlinkClick>
              </a:rPr>
              <a:t> </a:t>
            </a:r>
            <a:r>
              <a:rPr lang="pl" dirty="0">
                <a:solidFill>
                  <a:schemeClr val="tx1"/>
                </a:solidFill>
                <a:latin typeface="Calibri"/>
                <a:ea typeface="Calibri"/>
                <a:cs typeface="Arial"/>
              </a:rPr>
              <a:t>i zarejestruj się/zaloguj.</a:t>
            </a:r>
          </a:p>
          <a:p>
            <a:pPr marL="228600" marR="243840" indent="-228600" algn="just">
              <a:lnSpc>
                <a:spcPct val="115000"/>
              </a:lnSpc>
              <a:spcBef>
                <a:spcPts val="1200"/>
              </a:spcBef>
              <a:buAutoNum type="arabicPeriod"/>
              <a:tabLst>
                <a:tab pos="450215" algn="l"/>
              </a:tabLst>
            </a:pPr>
            <a:r>
              <a:rPr lang="pl" dirty="0">
                <a:solidFill>
                  <a:schemeClr val="tx1"/>
                </a:solidFill>
                <a:ea typeface="Calibri" panose="020F0502020204030204" pitchFamily="34" charset="0"/>
                <a:cs typeface="Arial" panose="020B0604020202020204" pitchFamily="34" charset="0"/>
              </a:rPr>
              <a:t>Utwórz nowy kwestionariusz klikając „+” lub wybierz szablon.</a:t>
            </a: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pl" dirty="0">
                <a:solidFill>
                  <a:schemeClr val="tx1"/>
                </a:solidFill>
                <a:ea typeface="Calibri" panose="020F0502020204030204" pitchFamily="34" charset="0"/>
                <a:cs typeface="Arial" panose="020B0604020202020204" pitchFamily="34" charset="0"/>
              </a:rPr>
              <a:t>Teraz możesz nadać nazwę swojemu formularzowi, dodać opis i dodawać/edytować pytania. W przypadku pytań możesz wybierać między pytaniami wielokrotnego wyboru, odpowiedziami pisemnymi, polami wyboru i wieloma innymi – wybierz to, co najlepiej odpowiada Twoim potrzebom.</a:t>
            </a: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pl" dirty="0">
                <a:solidFill>
                  <a:schemeClr val="tx1"/>
                </a:solidFill>
                <a:ea typeface="Calibri" panose="020F0502020204030204" pitchFamily="34" charset="0"/>
                <a:cs typeface="Arial" panose="020B0604020202020204" pitchFamily="34" charset="0"/>
              </a:rPr>
              <a:t>Menu w prawym górnym rogu udostępnia wiele opcji formularza:</a:t>
            </a: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r>
              <a:rPr lang="pl" dirty="0">
                <a:solidFill>
                  <a:schemeClr val="tx1"/>
                </a:solidFill>
                <a:ea typeface="Calibri" panose="020F0502020204030204" pitchFamily="34" charset="0"/>
                <a:cs typeface="Arial" panose="020B0604020202020204" pitchFamily="34" charset="0"/>
              </a:rPr>
              <a:t>Po wysłaniu ankiety i udzieleniu odpowiedzi przez ankietowanych, odpowiedzi można zobaczyć tutaj.</a:t>
            </a: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a:tabLst>
                <a:tab pos="450215" algn="l"/>
              </a:tabLst>
            </a:pPr>
            <a:endParaRPr lang="en-US" dirty="0">
              <a:solidFill>
                <a:schemeClr val="tx1"/>
              </a:solidFill>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353DF99-A353-3151-1CA4-A08D31FDE158}"/>
              </a:ext>
            </a:extLst>
          </p:cNvPr>
          <p:cNvSpPr>
            <a:spLocks noGrp="1"/>
          </p:cNvSpPr>
          <p:nvPr>
            <p:ph type="sldNum" sz="quarter" idx="4"/>
          </p:nvPr>
        </p:nvSpPr>
        <p:spPr/>
        <p:txBody>
          <a:bodyPr/>
          <a:lstStyle/>
          <a:p>
            <a:fld id="{9C527BFA-2C0E-4CEC-B6A5-913A56FEF4B4}" type="slidenum">
              <a:rPr lang="fr-CA" smtClean="0"/>
              <a:pPr/>
              <a:t>28</a:t>
            </a:fld>
            <a:endParaRPr lang="fr-CA"/>
          </a:p>
        </p:txBody>
      </p:sp>
      <p:sp>
        <p:nvSpPr>
          <p:cNvPr id="7" name="Freeform 1">
            <a:extLst>
              <a:ext uri="{FF2B5EF4-FFF2-40B4-BE49-F238E27FC236}">
                <a16:creationId xmlns:a16="http://schemas.microsoft.com/office/drawing/2014/main" id="{C194A248-6C63-B2EF-2A72-1B7344F0E1B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ADB42B6-A29A-416F-DA99-B19096D97517}"/>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sz="2400" dirty="0">
                <a:latin typeface="Calibri"/>
                <a:ea typeface="Open Sans"/>
                <a:cs typeface="Calibri"/>
              </a:rPr>
              <a:t>ETAP 5 – TESTOWANIE I WALIDACJA USŁUGI PILOTAŻOWEJ</a:t>
            </a:r>
            <a:endParaRPr lang="en-US" sz="2400" dirty="0"/>
          </a:p>
        </p:txBody>
      </p:sp>
      <p:pic>
        <p:nvPicPr>
          <p:cNvPr id="3" name="Grafik 2">
            <a:extLst>
              <a:ext uri="{FF2B5EF4-FFF2-40B4-BE49-F238E27FC236}">
                <a16:creationId xmlns:a16="http://schemas.microsoft.com/office/drawing/2014/main" id="{0DCA5264-127E-EDD1-48BF-2131ADCD05E9}"/>
              </a:ext>
            </a:extLst>
          </p:cNvPr>
          <p:cNvPicPr>
            <a:picLocks noChangeAspect="1"/>
          </p:cNvPicPr>
          <p:nvPr/>
        </p:nvPicPr>
        <p:blipFill>
          <a:blip r:embed="rId3"/>
          <a:stretch>
            <a:fillRect/>
          </a:stretch>
        </p:blipFill>
        <p:spPr>
          <a:xfrm>
            <a:off x="939466" y="2648401"/>
            <a:ext cx="866062" cy="1040499"/>
          </a:xfrm>
          <a:prstGeom prst="rect">
            <a:avLst/>
          </a:prstGeom>
        </p:spPr>
      </p:pic>
      <p:pic>
        <p:nvPicPr>
          <p:cNvPr id="8" name="Grafik 7">
            <a:extLst>
              <a:ext uri="{FF2B5EF4-FFF2-40B4-BE49-F238E27FC236}">
                <a16:creationId xmlns:a16="http://schemas.microsoft.com/office/drawing/2014/main" id="{FC974072-A38B-A4C2-B436-660AAA96E010}"/>
              </a:ext>
            </a:extLst>
          </p:cNvPr>
          <p:cNvPicPr>
            <a:picLocks noChangeAspect="1"/>
          </p:cNvPicPr>
          <p:nvPr/>
        </p:nvPicPr>
        <p:blipFill>
          <a:blip r:embed="rId4"/>
          <a:stretch>
            <a:fillRect/>
          </a:stretch>
        </p:blipFill>
        <p:spPr>
          <a:xfrm>
            <a:off x="939466" y="4485144"/>
            <a:ext cx="3118281" cy="1721524"/>
          </a:xfrm>
          <a:prstGeom prst="rect">
            <a:avLst/>
          </a:prstGeom>
        </p:spPr>
      </p:pic>
      <p:pic>
        <p:nvPicPr>
          <p:cNvPr id="10" name="Grafik 9">
            <a:extLst>
              <a:ext uri="{FF2B5EF4-FFF2-40B4-BE49-F238E27FC236}">
                <a16:creationId xmlns:a16="http://schemas.microsoft.com/office/drawing/2014/main" id="{46841BF4-7254-0320-263A-C5F5D4815654}"/>
              </a:ext>
            </a:extLst>
          </p:cNvPr>
          <p:cNvPicPr>
            <a:picLocks noChangeAspect="1"/>
          </p:cNvPicPr>
          <p:nvPr/>
        </p:nvPicPr>
        <p:blipFill>
          <a:blip r:embed="rId5"/>
          <a:stretch>
            <a:fillRect/>
          </a:stretch>
        </p:blipFill>
        <p:spPr>
          <a:xfrm rot="16200000">
            <a:off x="-253031" y="7710067"/>
            <a:ext cx="2729613" cy="344615"/>
          </a:xfrm>
          <a:prstGeom prst="rect">
            <a:avLst/>
          </a:prstGeom>
        </p:spPr>
      </p:pic>
      <p:sp>
        <p:nvSpPr>
          <p:cNvPr id="11" name="Textfeld 10">
            <a:extLst>
              <a:ext uri="{FF2B5EF4-FFF2-40B4-BE49-F238E27FC236}">
                <a16:creationId xmlns:a16="http://schemas.microsoft.com/office/drawing/2014/main" id="{784F7A14-FAEE-B5FC-1AC1-25FB62A5D55F}"/>
              </a:ext>
            </a:extLst>
          </p:cNvPr>
          <p:cNvSpPr txBox="1"/>
          <p:nvPr/>
        </p:nvSpPr>
        <p:spPr>
          <a:xfrm>
            <a:off x="1261955" y="6657503"/>
            <a:ext cx="4947386" cy="2631490"/>
          </a:xfrm>
          <a:prstGeom prst="rect">
            <a:avLst/>
          </a:prstGeom>
          <a:noFill/>
        </p:spPr>
        <p:txBody>
          <a:bodyPr wrap="square" rtlCol="0">
            <a:spAutoFit/>
          </a:bodyPr>
          <a:lstStyle/>
          <a:p>
            <a:r>
              <a:rPr lang="pl" sz="1100" dirty="0"/>
              <a:t>Tutaj możesz udostępnić swój formularz – albo komukolwiek z linkiem albo określonym osobom</a:t>
            </a:r>
            <a:endParaRPr lang="de-DE" sz="1100" dirty="0"/>
          </a:p>
          <a:p>
            <a:endParaRPr lang="de-DE" sz="1100" dirty="0"/>
          </a:p>
          <a:p>
            <a:endParaRPr lang="de-DE" sz="1100" dirty="0"/>
          </a:p>
          <a:p>
            <a:r>
              <a:rPr lang="pl" sz="1100" dirty="0"/>
              <a:t>Tutaj możesz dodać zespół nowych członków zespołu</a:t>
            </a:r>
          </a:p>
          <a:p>
            <a:endParaRPr lang="de-DE" sz="1100" dirty="0"/>
          </a:p>
          <a:p>
            <a:r>
              <a:rPr lang="pl" sz="1100" dirty="0"/>
              <a:t>Tutaj możesz skopiować link do formularza, aby zaprosić współpracowników</a:t>
            </a:r>
          </a:p>
          <a:p>
            <a:endParaRPr lang="en-GB" sz="1100" dirty="0"/>
          </a:p>
          <a:p>
            <a:r>
              <a:rPr lang="pl" sz="1100" dirty="0"/>
              <a:t>Powtórz</a:t>
            </a:r>
          </a:p>
          <a:p>
            <a:endParaRPr lang="en-GB" sz="1100" dirty="0"/>
          </a:p>
          <a:p>
            <a:r>
              <a:rPr lang="pl" sz="1100" dirty="0"/>
              <a:t>Anuluj</a:t>
            </a:r>
          </a:p>
          <a:p>
            <a:endParaRPr lang="en-GB" sz="1100" dirty="0"/>
          </a:p>
          <a:p>
            <a:r>
              <a:rPr lang="pl" sz="1100" dirty="0"/>
              <a:t>Zobacz podgląd swojego formularza</a:t>
            </a:r>
          </a:p>
          <a:p>
            <a:endParaRPr lang="en-GB" sz="1100" dirty="0"/>
          </a:p>
          <a:p>
            <a:r>
              <a:rPr lang="pl" sz="1100" dirty="0"/>
              <a:t>Zmień wygląd formularza</a:t>
            </a:r>
            <a:endParaRPr lang="de-DE" sz="1100" dirty="0"/>
          </a:p>
        </p:txBody>
      </p:sp>
      <p:pic>
        <p:nvPicPr>
          <p:cNvPr id="13" name="Grafik 12">
            <a:extLst>
              <a:ext uri="{FF2B5EF4-FFF2-40B4-BE49-F238E27FC236}">
                <a16:creationId xmlns:a16="http://schemas.microsoft.com/office/drawing/2014/main" id="{18876F97-E683-B269-347B-0C3E5BBCDCE1}"/>
              </a:ext>
            </a:extLst>
          </p:cNvPr>
          <p:cNvPicPr>
            <a:picLocks noChangeAspect="1"/>
          </p:cNvPicPr>
          <p:nvPr/>
        </p:nvPicPr>
        <p:blipFill>
          <a:blip r:embed="rId6"/>
          <a:stretch>
            <a:fillRect/>
          </a:stretch>
        </p:blipFill>
        <p:spPr>
          <a:xfrm>
            <a:off x="1028565" y="9860075"/>
            <a:ext cx="2629035" cy="463574"/>
          </a:xfrm>
          <a:prstGeom prst="rect">
            <a:avLst/>
          </a:prstGeom>
        </p:spPr>
      </p:pic>
    </p:spTree>
    <p:extLst>
      <p:ext uri="{BB962C8B-B14F-4D97-AF65-F5344CB8AC3E}">
        <p14:creationId xmlns:p14="http://schemas.microsoft.com/office/powerpoint/2010/main" val="2232584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2453C-BBB4-F828-ACD1-AACE3E7CD4F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81A0204-E9FD-0254-D895-CACE90951475}"/>
              </a:ext>
            </a:extLst>
          </p:cNvPr>
          <p:cNvSpPr>
            <a:spLocks noGrp="1"/>
          </p:cNvSpPr>
          <p:nvPr>
            <p:ph type="body" sz="quarter" idx="64"/>
          </p:nvPr>
        </p:nvSpPr>
        <p:spPr>
          <a:xfrm>
            <a:off x="697281" y="1599143"/>
            <a:ext cx="6076734" cy="6374105"/>
          </a:xfrm>
        </p:spPr>
        <p:txBody>
          <a:bodyPr lIns="91440" tIns="45720" rIns="91440" bIns="45720" numCol="1" spcCol="288000" anchor="t">
            <a:noAutofit/>
          </a:bodyPr>
          <a:lstStyle/>
          <a:p>
            <a:pPr marR="243840" algn="just">
              <a:lnSpc>
                <a:spcPct val="115000"/>
              </a:lnSpc>
              <a:spcBef>
                <a:spcPts val="1200"/>
              </a:spcBef>
              <a:tabLst>
                <a:tab pos="450215" algn="l"/>
              </a:tabLst>
            </a:pPr>
            <a:r>
              <a:rPr lang="pl" sz="1600" b="1" dirty="0">
                <a:solidFill>
                  <a:srgbClr val="8652A1"/>
                </a:solidFill>
                <a:ea typeface="Calibri" panose="020F0502020204030204" pitchFamily="34" charset="0"/>
                <a:cs typeface="Arial" panose="020B0604020202020204" pitchFamily="34" charset="0"/>
              </a:rPr>
              <a:t>Instrukcje – Jak korzystać z Formularzy Google</a:t>
            </a:r>
          </a:p>
          <a:p>
            <a:pPr marL="228600" marR="243840" indent="-228600" algn="just">
              <a:lnSpc>
                <a:spcPct val="115000"/>
              </a:lnSpc>
              <a:spcBef>
                <a:spcPts val="1200"/>
              </a:spcBef>
              <a:buFont typeface="+mj-lt"/>
              <a:buAutoNum type="arabicPeriod" startAt="6"/>
              <a:tabLst>
                <a:tab pos="450215" algn="l"/>
              </a:tabLst>
            </a:pPr>
            <a:r>
              <a:rPr lang="pl" dirty="0">
                <a:solidFill>
                  <a:schemeClr val="tx1"/>
                </a:solidFill>
                <a:latin typeface="Calibri"/>
                <a:ea typeface="Calibri"/>
                <a:cs typeface="Arial"/>
              </a:rPr>
              <a:t>W sekcji ustawień możesz na przykład edytować sposób gromadzenia i prezentowania odpowiedzi oraz ustawić domyślne ustawienia formularza lub pytań.</a:t>
            </a:r>
          </a:p>
          <a:p>
            <a:pPr marL="228600" marR="243840" indent="-228600" algn="just">
              <a:lnSpc>
                <a:spcPct val="115000"/>
              </a:lnSpc>
              <a:spcBef>
                <a:spcPts val="1200"/>
              </a:spcBef>
              <a:buFont typeface="+mj-lt"/>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Font typeface="+mj-lt"/>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R="243840" algn="just">
              <a:lnSpc>
                <a:spcPct val="115000"/>
              </a:lnSpc>
              <a:spcBef>
                <a:spcPts val="1200"/>
              </a:spcBef>
              <a:tabLst>
                <a:tab pos="450215" algn="l"/>
              </a:tabLst>
            </a:pPr>
            <a:r>
              <a:rPr lang="pl" dirty="0">
                <a:solidFill>
                  <a:schemeClr val="tx1"/>
                </a:solidFill>
                <a:ea typeface="Calibri" panose="020F0502020204030204" pitchFamily="34" charset="0"/>
                <a:cs typeface="Arial" panose="020B0604020202020204" pitchFamily="34" charset="0"/>
              </a:rPr>
              <a:t>Aby uzyskać dodatkową pomoc, odwiedź </a:t>
            </a:r>
            <a:r>
              <a:rPr lang="pl" b="1" dirty="0">
                <a:solidFill>
                  <a:srgbClr val="29C5F4"/>
                </a:solidFill>
                <a:latin typeface="Calibri"/>
                <a:ea typeface="Calibri"/>
                <a:cs typeface="Arial"/>
                <a:hlinkClick r:id="rId2">
                  <a:extLst>
                    <a:ext uri="{A12FA001-AC4F-418D-AE19-62706E023703}">
                      <ahyp:hlinkClr xmlns:ahyp="http://schemas.microsoft.com/office/drawing/2018/hyperlinkcolor" val="tx"/>
                    </a:ext>
                  </a:extLst>
                </a:hlinkClick>
              </a:rPr>
              <a:t>Centrum edukacyjne Google Workspace</a:t>
            </a:r>
            <a:r>
              <a:rPr lang="pl" dirty="0">
                <a:solidFill>
                  <a:schemeClr val="tx1"/>
                </a:solidFill>
                <a:latin typeface="Calibri"/>
                <a:ea typeface="Calibri"/>
                <a:cs typeface="Arial"/>
              </a:rPr>
              <a:t>.</a:t>
            </a:r>
          </a:p>
          <a:p>
            <a:pPr marR="243840" algn="just">
              <a:lnSpc>
                <a:spcPct val="115000"/>
              </a:lnSpc>
              <a:spcBef>
                <a:spcPts val="1200"/>
              </a:spcBef>
              <a:tabLst>
                <a:tab pos="450215" algn="l"/>
              </a:tabLst>
            </a:pPr>
            <a:r>
              <a:rPr lang="pl" sz="1600" b="1" dirty="0">
                <a:solidFill>
                  <a:srgbClr val="8652A1"/>
                </a:solidFill>
                <a:ea typeface="Calibri" panose="020F0502020204030204" pitchFamily="34" charset="0"/>
                <a:cs typeface="Arial" panose="020B0604020202020204" pitchFamily="34" charset="0"/>
              </a:rPr>
              <a:t>Przykłady pytań</a:t>
            </a:r>
          </a:p>
          <a:p>
            <a:pPr marR="243840" algn="just">
              <a:lnSpc>
                <a:spcPct val="115000"/>
              </a:lnSpc>
              <a:spcBef>
                <a:spcPts val="1200"/>
              </a:spcBef>
              <a:tabLst>
                <a:tab pos="450215" algn="l"/>
              </a:tabLst>
            </a:pPr>
            <a:r>
              <a:rPr lang="pl" dirty="0">
                <a:solidFill>
                  <a:schemeClr val="tx1"/>
                </a:solidFill>
                <a:ea typeface="Calibri" panose="020F0502020204030204" pitchFamily="34" charset="0"/>
                <a:cs typeface="Arial" panose="020B0604020202020204" pitchFamily="34" charset="0"/>
              </a:rPr>
              <a:t>Oto kilka przykładów typów pytań i odpowiedzi, które możesz zebrać za pomocą formularza online. Pamiętaj, aby pytania były adekwatne do Twojego scenariusza i rozwiązania.</a:t>
            </a:r>
          </a:p>
          <a:p>
            <a:endParaRPr lang="en-GB" b="1" dirty="0"/>
          </a:p>
          <a:p>
            <a:r>
              <a:rPr lang="pl" b="1" dirty="0"/>
              <a:t>Ogólna użyteczność i doświadczenie</a:t>
            </a:r>
          </a:p>
          <a:p>
            <a:pPr marL="182245" indent="-182245">
              <a:buFont typeface="Wingdings" panose="05000000000000000000" pitchFamily="2" charset="2"/>
              <a:buChar char="q"/>
            </a:pPr>
            <a:r>
              <a:rPr lang="pl" dirty="0"/>
              <a:t>Jak łatwe było korzystanie z rozwiązania? </a:t>
            </a:r>
            <a:r>
              <a:rPr lang="pl" i="1" dirty="0"/>
              <a:t>(Skala: 1 – bardzo trudne do 5 – bardzo łatwe)</a:t>
            </a:r>
            <a:endParaRPr lang="en-GB" dirty="0"/>
          </a:p>
          <a:p>
            <a:pPr marL="182245" indent="-182245">
              <a:buFont typeface="Wingdings" panose="05000000000000000000" pitchFamily="2" charset="2"/>
              <a:buChar char="q"/>
            </a:pPr>
            <a:r>
              <a:rPr lang="pl" dirty="0"/>
              <a:t>Czy były jakieś funkcje, które wydawały się mylące lub niepotrzebne? </a:t>
            </a:r>
            <a:r>
              <a:rPr lang="pl" i="1" dirty="0"/>
              <a:t>(Pytanie otwarte)</a:t>
            </a:r>
            <a:endParaRPr lang="en-GB" dirty="0"/>
          </a:p>
          <a:p>
            <a:pPr marL="182245" indent="-182245">
              <a:buFont typeface="Wingdings" panose="05000000000000000000" pitchFamily="2" charset="2"/>
              <a:buChar char="q"/>
            </a:pPr>
            <a:r>
              <a:rPr lang="pl" dirty="0"/>
              <a:t>Jak intuicyjna była nawigacja w rozwiązaniu? </a:t>
            </a:r>
            <a:r>
              <a:rPr lang="pl" i="1" dirty="0"/>
              <a:t>(Skala: 1 – nieintuicyjna do 5 – bardzo intuicyjna)</a:t>
            </a:r>
            <a:endParaRPr lang="en-GB" dirty="0"/>
          </a:p>
          <a:p>
            <a:pPr marL="182245" indent="-182245"/>
            <a:endParaRPr lang="en-GB" b="1" dirty="0"/>
          </a:p>
          <a:p>
            <a:pPr marL="182245" indent="-182245"/>
            <a:r>
              <a:rPr lang="pl" b="1" dirty="0"/>
              <a:t>Skuteczność i funkcjonalność</a:t>
            </a:r>
          </a:p>
          <a:p>
            <a:pPr marL="182245" indent="-182245">
              <a:buFont typeface="Wingdings" panose="05000000000000000000" pitchFamily="2" charset="2"/>
              <a:buChar char="q"/>
            </a:pPr>
            <a:r>
              <a:rPr lang="pl" dirty="0"/>
              <a:t>Czy rozwiązanie skutecznie poradziło sobie z wyzwaniem logistycznym, dla którego zostało zaprojektowane? </a:t>
            </a:r>
            <a:r>
              <a:rPr lang="pl" i="1" dirty="0"/>
              <a:t>(Tak/Nie, z możliwością wyjaśnienia)</a:t>
            </a:r>
            <a:endParaRPr lang="en-GB" dirty="0"/>
          </a:p>
          <a:p>
            <a:pPr marL="182245" indent="-182245">
              <a:buFont typeface="Wingdings" panose="05000000000000000000" pitchFamily="2" charset="2"/>
              <a:buChar char="q"/>
            </a:pPr>
            <a:r>
              <a:rPr lang="pl" dirty="0"/>
              <a:t>Które cechy rozwiązania sprawdziły się? </a:t>
            </a:r>
            <a:r>
              <a:rPr lang="pl" i="1" dirty="0"/>
              <a:t>(Tryb wielokrotnego wyboru: szybkość, łatwość obsługi, design, wpływ na zrównoważony rozwój itp.)</a:t>
            </a:r>
            <a:endParaRPr lang="en-GB" dirty="0"/>
          </a:p>
          <a:p>
            <a:pPr marL="182245" indent="-182245">
              <a:buFont typeface="Wingdings" panose="05000000000000000000" pitchFamily="2" charset="2"/>
              <a:buChar char="q"/>
            </a:pPr>
            <a:r>
              <a:rPr lang="pl" dirty="0"/>
              <a:t>Czy wystąpiły jakieś problemy techniczne lub błędy? </a:t>
            </a:r>
            <a:r>
              <a:rPr lang="pl" i="1" dirty="0"/>
              <a:t>(Tak/Nie, z możliwością opisania problemu)</a:t>
            </a:r>
            <a:endParaRPr lang="en-GB" dirty="0"/>
          </a:p>
          <a:p>
            <a:pPr marL="182245" indent="-182245"/>
            <a:endParaRPr lang="en-GB" b="1" dirty="0"/>
          </a:p>
          <a:p>
            <a:pPr marL="182245" indent="-182245"/>
            <a:r>
              <a:rPr lang="pl" b="1" dirty="0"/>
              <a:t>Zrównoważony rozwój i wpływ</a:t>
            </a:r>
          </a:p>
          <a:p>
            <a:pPr marL="182245" indent="-182245">
              <a:buFont typeface="Wingdings" panose="05000000000000000000" pitchFamily="2" charset="2"/>
              <a:buChar char="q"/>
            </a:pPr>
            <a:r>
              <a:rPr lang="pl" dirty="0"/>
              <a:t>W jakim stopniu to rozwiązanie jest zgodne z celami zrównoważonego rozwoju? </a:t>
            </a:r>
            <a:r>
              <a:rPr lang="pl" i="1" dirty="0"/>
              <a:t>(Skala: 1 – w ogóle nie jest 5 – w pełni zgodne z celami zrównoważonego rozwoju)</a:t>
            </a:r>
            <a:endParaRPr lang="en-GB" dirty="0"/>
          </a:p>
          <a:p>
            <a:pPr marL="182245" indent="-182245">
              <a:buFont typeface="Wingdings" panose="05000000000000000000" pitchFamily="2" charset="2"/>
              <a:buChar char="q"/>
            </a:pPr>
            <a:r>
              <a:rPr lang="pl" dirty="0"/>
              <a:t>Czy uważasz, że to rozwiązanie może przyczynić się do bardziej zrównoważonych operacji logistycznych? </a:t>
            </a:r>
            <a:r>
              <a:rPr lang="pl" i="1" dirty="0"/>
              <a:t>(Tak/Nie, z możliwością wyjaśnienia)</a:t>
            </a:r>
            <a:endParaRPr lang="en-GB" dirty="0"/>
          </a:p>
          <a:p>
            <a:pPr marL="182245" indent="-182245"/>
            <a:endParaRPr lang="en-GB" b="1" dirty="0"/>
          </a:p>
          <a:p>
            <a:pPr marL="182245" indent="-182245"/>
            <a:r>
              <a:rPr lang="pl" b="1" dirty="0"/>
              <a:t>Opinie i sugestie użytkowników</a:t>
            </a:r>
          </a:p>
          <a:p>
            <a:pPr marL="182245" indent="-182245">
              <a:buFont typeface="Wingdings" panose="05000000000000000000" pitchFamily="2" charset="2"/>
              <a:buChar char="q"/>
            </a:pPr>
            <a:r>
              <a:rPr lang="pl" dirty="0"/>
              <a:t>Jakie usprawnienia zasugerowałbyś w tym rozwiązaniu? </a:t>
            </a:r>
            <a:r>
              <a:rPr lang="pl" i="1" dirty="0"/>
              <a:t>(Pytanie otwarte)</a:t>
            </a:r>
            <a:endParaRPr lang="en-GB" dirty="0"/>
          </a:p>
          <a:p>
            <a:pPr marL="182245" indent="-182245">
              <a:buFont typeface="Wingdings" panose="05000000000000000000" pitchFamily="2" charset="2"/>
              <a:buChar char="q"/>
            </a:pPr>
            <a:r>
              <a:rPr lang="pl" dirty="0"/>
              <a:t>Czy poleciłbyś to rozwiązanie innym osobom zajmującym się operacjami logistycznymi? </a:t>
            </a:r>
            <a:r>
              <a:rPr lang="pl" i="1" dirty="0"/>
              <a:t>(Tak/Nie, z możliwością wyjaśnienia dlaczego)</a:t>
            </a:r>
            <a:endParaRPr lang="en-GB" dirty="0"/>
          </a:p>
          <a:p>
            <a:pPr marL="228600" marR="243840" indent="-228600" algn="just">
              <a:lnSpc>
                <a:spcPct val="115000"/>
              </a:lnSpc>
              <a:spcBef>
                <a:spcPts val="1200"/>
              </a:spcBef>
              <a:buFont typeface="+mj-lt"/>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GB" dirty="0">
              <a:solidFill>
                <a:schemeClr val="tx1"/>
              </a:solidFill>
              <a:ea typeface="Calibri" panose="020F0502020204030204" pitchFamily="34" charset="0"/>
              <a:cs typeface="Arial" panose="020B0604020202020204" pitchFamily="34" charset="0"/>
            </a:endParaRPr>
          </a:p>
          <a:p>
            <a:pPr marL="228600" marR="243840" indent="-228600" algn="just">
              <a:lnSpc>
                <a:spcPct val="115000"/>
              </a:lnSpc>
              <a:spcBef>
                <a:spcPts val="1200"/>
              </a:spcBef>
              <a:buAutoNum type="arabicPeriod" startAt="6"/>
              <a:tabLst>
                <a:tab pos="450215" algn="l"/>
              </a:tabLst>
            </a:pPr>
            <a:endParaRPr lang="en-US" dirty="0">
              <a:solidFill>
                <a:schemeClr val="tx1"/>
              </a:solidFill>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F13D878-13FF-B999-A313-35E3A16FACDD}"/>
              </a:ext>
            </a:extLst>
          </p:cNvPr>
          <p:cNvSpPr>
            <a:spLocks noGrp="1"/>
          </p:cNvSpPr>
          <p:nvPr>
            <p:ph type="sldNum" sz="quarter" idx="4"/>
          </p:nvPr>
        </p:nvSpPr>
        <p:spPr/>
        <p:txBody>
          <a:bodyPr/>
          <a:lstStyle/>
          <a:p>
            <a:fld id="{9C527BFA-2C0E-4CEC-B6A5-913A56FEF4B4}" type="slidenum">
              <a:rPr lang="fr-CA" smtClean="0"/>
              <a:pPr/>
              <a:t>29</a:t>
            </a:fld>
            <a:endParaRPr lang="fr-CA"/>
          </a:p>
        </p:txBody>
      </p:sp>
      <p:sp>
        <p:nvSpPr>
          <p:cNvPr id="7" name="Freeform 1">
            <a:extLst>
              <a:ext uri="{FF2B5EF4-FFF2-40B4-BE49-F238E27FC236}">
                <a16:creationId xmlns:a16="http://schemas.microsoft.com/office/drawing/2014/main" id="{35CCD3F5-0E24-E1FB-4981-166CD27CE7D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749F73E-F872-50E4-CD60-1216F6573ADC}"/>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sz="2400" dirty="0">
                <a:latin typeface="Calibri"/>
                <a:ea typeface="Open Sans"/>
                <a:cs typeface="Calibri"/>
              </a:rPr>
              <a:t>ETAP 5 – TESTOWANIE I WALIDACJA USŁUGI PILOTAŻOWEJ</a:t>
            </a:r>
            <a:endParaRPr lang="en-US" sz="2400" dirty="0"/>
          </a:p>
        </p:txBody>
      </p:sp>
      <p:pic>
        <p:nvPicPr>
          <p:cNvPr id="5" name="Grafik 4">
            <a:extLst>
              <a:ext uri="{FF2B5EF4-FFF2-40B4-BE49-F238E27FC236}">
                <a16:creationId xmlns:a16="http://schemas.microsoft.com/office/drawing/2014/main" id="{D003548F-199B-583D-4AB4-12FB05C05D14}"/>
              </a:ext>
            </a:extLst>
          </p:cNvPr>
          <p:cNvPicPr>
            <a:picLocks noChangeAspect="1"/>
          </p:cNvPicPr>
          <p:nvPr/>
        </p:nvPicPr>
        <p:blipFill>
          <a:blip r:embed="rId3"/>
          <a:stretch>
            <a:fillRect/>
          </a:stretch>
        </p:blipFill>
        <p:spPr>
          <a:xfrm>
            <a:off x="947855" y="2474596"/>
            <a:ext cx="2787793" cy="615982"/>
          </a:xfrm>
          <a:prstGeom prst="rect">
            <a:avLst/>
          </a:prstGeom>
        </p:spPr>
      </p:pic>
    </p:spTree>
    <p:extLst>
      <p:ext uri="{BB962C8B-B14F-4D97-AF65-F5344CB8AC3E}">
        <p14:creationId xmlns:p14="http://schemas.microsoft.com/office/powerpoint/2010/main" val="1616875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4"/>
            <a:ext cx="6076734" cy="2565532"/>
          </a:xfrm>
        </p:spPr>
        <p:txBody>
          <a:bodyPr numCol="1"/>
          <a:lstStyle/>
          <a:p>
            <a:pPr algn="just"/>
            <a:r>
              <a:rPr lang="pl" b="1" dirty="0">
                <a:solidFill>
                  <a:srgbClr val="8652A1"/>
                </a:solidFill>
              </a:rPr>
              <a:t>W ramach tej aktywności:</a:t>
            </a:r>
          </a:p>
          <a:p>
            <a:pPr marL="171450" indent="-171450" algn="just">
              <a:buFont typeface="Wingdings" panose="05000000000000000000" pitchFamily="2" charset="2"/>
              <a:buChar char="q"/>
            </a:pPr>
            <a:r>
              <a:rPr lang="pl" sz="900" dirty="0"/>
              <a:t>Określ </a:t>
            </a:r>
            <a:r>
              <a:rPr lang="pl" sz="900" b="1" dirty="0"/>
              <a:t>wyzwanie logistyczne w zakresie </a:t>
            </a:r>
            <a:r>
              <a:rPr lang="pl" sz="900" dirty="0"/>
              <a:t>zrównoważonego rozwoju dla Twojej firmy (przedstawione przez </a:t>
            </a:r>
          </a:p>
          <a:p>
            <a:pPr algn="just"/>
            <a:r>
              <a:rPr lang="pl" sz="900" dirty="0"/>
              <a:t>nauczyciela na lekcji).</a:t>
            </a:r>
          </a:p>
          <a:p>
            <a:pPr marL="171450" indent="-171450" algn="just">
              <a:buFont typeface="Wingdings" panose="05000000000000000000" pitchFamily="2" charset="2"/>
              <a:buChar char="q"/>
            </a:pPr>
            <a:r>
              <a:rPr lang="pl" sz="900" dirty="0"/>
              <a:t>Połącz wyzwanie z odpowiednimi </a:t>
            </a:r>
            <a:r>
              <a:rPr lang="pl" sz="900" b="1" dirty="0"/>
              <a:t>Celami Zrównoważonego Rozwoju </a:t>
            </a:r>
            <a:r>
              <a:rPr lang="pl" sz="900" dirty="0"/>
              <a:t>(więcej na ten temat </a:t>
            </a:r>
            <a:r>
              <a:rPr lang="pl" sz="900" b="1" dirty="0">
                <a:solidFill>
                  <a:srgbClr val="29C5F4"/>
                </a:solidFill>
                <a:hlinkClick r:id="rId2">
                  <a:extLst>
                    <a:ext uri="{A12FA001-AC4F-418D-AE19-62706E023703}">
                      <ahyp:hlinkClr xmlns:ahyp="http://schemas.microsoft.com/office/drawing/2018/hyperlinkcolor" val="tx"/>
                    </a:ext>
                  </a:extLst>
                </a:hlinkClick>
              </a:rPr>
              <a:t>tutaj</a:t>
            </a:r>
            <a:r>
              <a:rPr lang="pl" sz="900" dirty="0"/>
              <a:t>).</a:t>
            </a:r>
          </a:p>
          <a:p>
            <a:pPr marL="171450" indent="-171450" algn="just">
              <a:buFont typeface="Wingdings" panose="05000000000000000000" pitchFamily="2" charset="2"/>
              <a:buChar char="q"/>
            </a:pPr>
            <a:r>
              <a:rPr lang="pl" sz="900" dirty="0"/>
              <a:t>Badaj </a:t>
            </a:r>
            <a:r>
              <a:rPr lang="pl" sz="900" b="1" dirty="0"/>
              <a:t>innowacyjne praktyki logistyczne i narzędzia cyfrowe </a:t>
            </a:r>
            <a:r>
              <a:rPr lang="pl" sz="900" dirty="0"/>
              <a:t>wspomagające wdrażanie innowacji.</a:t>
            </a:r>
          </a:p>
          <a:p>
            <a:pPr marL="171450" indent="-171450" algn="just">
              <a:buFont typeface="Wingdings" panose="05000000000000000000" pitchFamily="2" charset="2"/>
              <a:buChar char="q"/>
            </a:pPr>
            <a:r>
              <a:rPr lang="pl" sz="900" dirty="0"/>
              <a:t>Określ </a:t>
            </a:r>
            <a:r>
              <a:rPr lang="pl" sz="900" b="1" dirty="0"/>
              <a:t>cele, które </a:t>
            </a:r>
            <a:r>
              <a:rPr lang="pl" sz="900" dirty="0"/>
              <a:t>będą dla Ciebie wyznacznikiem realizacji projektu w kolejnych tygodniach.</a:t>
            </a:r>
          </a:p>
          <a:p>
            <a:pPr algn="just"/>
            <a:endParaRPr lang="en-GB" sz="900" dirty="0"/>
          </a:p>
          <a:p>
            <a:pPr algn="just"/>
            <a:r>
              <a:rPr lang="pl" b="1" dirty="0">
                <a:solidFill>
                  <a:srgbClr val="8652A1"/>
                </a:solidFill>
              </a:rPr>
              <a:t>Krok 1: Określ wyzwanie związane ze zrównoważoną logistyką</a:t>
            </a:r>
          </a:p>
          <a:p>
            <a:pPr algn="just"/>
            <a:endParaRPr lang="en-GB" sz="900" b="1" dirty="0"/>
          </a:p>
          <a:p>
            <a:pPr algn="just"/>
            <a:r>
              <a:rPr lang="pl" sz="900" b="1" dirty="0"/>
              <a:t>1. Przeanalizuj operacje logistyczne firmy. </a:t>
            </a:r>
            <a:r>
              <a:rPr lang="pl" sz="900" dirty="0"/>
              <a:t>Weź pod uwagę kluczowe obszary operacji logistycznych, takie jak transport, magazynowanie, zarządzanie łańcuchem dostaw i dostawa na ostatnim etapie.</a:t>
            </a:r>
          </a:p>
          <a:p>
            <a:pPr algn="just"/>
            <a:endParaRPr lang="en-GB" sz="900" dirty="0"/>
          </a:p>
          <a:p>
            <a:pPr algn="just"/>
            <a:r>
              <a:rPr lang="pl" sz="900" b="1" dirty="0"/>
              <a:t>2. Zidentyfikuj wyzwania związane ze zrównoważonym rozwojem, z którymi </a:t>
            </a:r>
            <a:r>
              <a:rPr lang="pl" sz="900" dirty="0"/>
              <a:t>może zmierzyć się firma, i </a:t>
            </a:r>
            <a:r>
              <a:rPr lang="pl" sz="900" b="1" dirty="0"/>
              <a:t>powiąż je z odpowiadającymi im celami zrównoważonego rozwoju</a:t>
            </a:r>
            <a:r>
              <a:rPr lang="pl" sz="900" dirty="0"/>
              <a:t>. Myśl krytycznie i kreatywnie oraz zidentyfikuj jak najwięcej wyzwań. Przykłady:</a:t>
            </a:r>
          </a:p>
          <a:p>
            <a:pPr marL="171450" indent="-171450" algn="just">
              <a:buFont typeface="Wingdings" panose="05000000000000000000" pitchFamily="2" charset="2"/>
              <a:buChar char="q"/>
            </a:pPr>
            <a:r>
              <a:rPr lang="pl" sz="900" dirty="0"/>
              <a:t>Emisja dwutlenku węgla pochodząca z transportu (Cel Zrównoważonego Rozwoju 13: Działania na rzecz klimatu).</a:t>
            </a:r>
          </a:p>
          <a:p>
            <a:pPr marL="171450" indent="-171450" algn="just">
              <a:buFont typeface="Wingdings" panose="05000000000000000000" pitchFamily="2" charset="2"/>
              <a:buChar char="q"/>
            </a:pPr>
            <a:r>
              <a:rPr lang="pl" sz="900" dirty="0"/>
              <a:t>Nieefektywne planowanie tras prowadzące do nadmiernego zużycia paliwa (Cel Zrównoważonego Rozwoju 9: Przemysł, innowacje i infrastruktura).</a:t>
            </a:r>
          </a:p>
          <a:p>
            <a:pPr marL="171450" indent="-171450" algn="just">
              <a:buFont typeface="Wingdings" panose="05000000000000000000" pitchFamily="2" charset="2"/>
              <a:buChar char="q"/>
            </a:pPr>
            <a:r>
              <a:rPr lang="pl" sz="900" dirty="0"/>
              <a:t>Duża ilość odpadów opakowaniowych (Cel Zrównoważonego Rozwoju 12: Odpowiedzialna konsumpcja i produkcja).</a:t>
            </a:r>
          </a:p>
          <a:p>
            <a:pPr marL="171450" indent="-171450" algn="just">
              <a:buFont typeface="Wingdings" panose="05000000000000000000" pitchFamily="2" charset="2"/>
              <a:buChar char="q"/>
            </a:pPr>
            <a:r>
              <a:rPr lang="pl" sz="900" dirty="0"/>
              <a:t>Brak integracji cyfrowej w celu zwiększenia efektywności łańcucha dostaw (Cel Zrównoważonego Rozwoju 8: Godna praca i wzrost gospodarczy).</a:t>
            </a:r>
          </a:p>
          <a:p>
            <a:pPr algn="just"/>
            <a:endParaRPr lang="en-GB" sz="900" b="1" dirty="0"/>
          </a:p>
          <a:p>
            <a:pPr algn="just"/>
            <a:r>
              <a:rPr lang="pl" sz="900" b="1" dirty="0"/>
              <a:t>3. Zbadaj istniejące praktyki zrównoważonej logistyki </a:t>
            </a:r>
            <a:r>
              <a:rPr lang="pl" sz="900" dirty="0"/>
              <a:t>w branży, powiązane ze zidentyfikowanymi wyzwaniami w zakresie zrównoważonego rozwoju i Celami Zrównoważonego Rozwoju. Skorzystaj ze źródeł takich jak </a:t>
            </a:r>
            <a:r>
              <a:rPr lang="pl" sz="900" b="1" dirty="0">
                <a:solidFill>
                  <a:srgbClr val="29C5F4"/>
                </a:solidFill>
                <a:hlinkClick r:id="rId3">
                  <a:extLst>
                    <a:ext uri="{A12FA001-AC4F-418D-AE19-62706E023703}">
                      <ahyp:hlinkClr xmlns:ahyp="http://schemas.microsoft.com/office/drawing/2018/hyperlinkcolor" val="tx"/>
                    </a:ext>
                  </a:extLst>
                </a:hlinkClick>
              </a:rPr>
              <a:t>Zestaw Startowy EARTH i Kompendium Dobrych Praktyk </a:t>
            </a:r>
            <a:r>
              <a:rPr lang="pl" sz="900" dirty="0"/>
              <a:t>lub wyszukaj zewnętrzne studia przypadków poprzez badania desk research.</a:t>
            </a:r>
          </a:p>
          <a:p>
            <a:pPr algn="just"/>
            <a:endParaRPr lang="en-GB" sz="900" dirty="0"/>
          </a:p>
          <a:p>
            <a:pPr algn="just"/>
            <a:r>
              <a:rPr lang="pl" sz="900" b="1" dirty="0"/>
              <a:t>4. Wypełnij poniższą tabelę dotyczącą wybranej firmy.</a:t>
            </a:r>
          </a:p>
          <a:p>
            <a:pPr algn="just"/>
            <a:r>
              <a:rPr lang="pl" sz="900" dirty="0"/>
              <a:t>Pierwszy wiersz tabeli zawiera losowy przykład sposobu wypełniania tabeli.</a:t>
            </a:r>
          </a:p>
          <a:p>
            <a:pPr algn="just"/>
            <a:endParaRPr lang="en-GB" sz="900"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WSTĘP DO WYZWANIA</a:t>
            </a:r>
            <a:endParaRPr lang="en-US"/>
          </a:p>
        </p:txBody>
      </p:sp>
      <p:graphicFrame>
        <p:nvGraphicFramePr>
          <p:cNvPr id="20" name="Tabelle 19">
            <a:extLst>
              <a:ext uri="{FF2B5EF4-FFF2-40B4-BE49-F238E27FC236}">
                <a16:creationId xmlns:a16="http://schemas.microsoft.com/office/drawing/2014/main" id="{EE90E8C2-A665-703B-7BA4-ADAE752DD682}"/>
              </a:ext>
            </a:extLst>
          </p:cNvPr>
          <p:cNvGraphicFramePr>
            <a:graphicFrameLocks noGrp="1"/>
          </p:cNvGraphicFramePr>
          <p:nvPr>
            <p:extLst>
              <p:ext uri="{D42A27DB-BD31-4B8C-83A1-F6EECF244321}">
                <p14:modId xmlns:p14="http://schemas.microsoft.com/office/powerpoint/2010/main" val="4074613969"/>
              </p:ext>
            </p:extLst>
          </p:nvPr>
        </p:nvGraphicFramePr>
        <p:xfrm>
          <a:off x="697281" y="5711813"/>
          <a:ext cx="5976000" cy="4651944"/>
        </p:xfrm>
        <a:graphic>
          <a:graphicData uri="http://schemas.openxmlformats.org/drawingml/2006/table">
            <a:tbl>
              <a:tblPr firstRow="1" bandRow="1">
                <a:tableStyleId>{8799B23B-EC83-4686-B30A-512413B5E67A}</a:tableStyleId>
              </a:tblPr>
              <a:tblGrid>
                <a:gridCol w="1188000">
                  <a:extLst>
                    <a:ext uri="{9D8B030D-6E8A-4147-A177-3AD203B41FA5}">
                      <a16:colId xmlns:a16="http://schemas.microsoft.com/office/drawing/2014/main" val="3823298646"/>
                    </a:ext>
                  </a:extLst>
                </a:gridCol>
                <a:gridCol w="1656000">
                  <a:extLst>
                    <a:ext uri="{9D8B030D-6E8A-4147-A177-3AD203B41FA5}">
                      <a16:colId xmlns:a16="http://schemas.microsoft.com/office/drawing/2014/main" val="3508772080"/>
                    </a:ext>
                  </a:extLst>
                </a:gridCol>
                <a:gridCol w="1296000">
                  <a:extLst>
                    <a:ext uri="{9D8B030D-6E8A-4147-A177-3AD203B41FA5}">
                      <a16:colId xmlns:a16="http://schemas.microsoft.com/office/drawing/2014/main" val="3572352552"/>
                    </a:ext>
                  </a:extLst>
                </a:gridCol>
                <a:gridCol w="1836000">
                  <a:extLst>
                    <a:ext uri="{9D8B030D-6E8A-4147-A177-3AD203B41FA5}">
                      <a16:colId xmlns:a16="http://schemas.microsoft.com/office/drawing/2014/main" val="952224947"/>
                    </a:ext>
                  </a:extLst>
                </a:gridCol>
              </a:tblGrid>
              <a:tr h="537942">
                <a:tc>
                  <a:txBody>
                    <a:bodyPr/>
                    <a:lstStyle/>
                    <a:p>
                      <a:r>
                        <a:rPr lang="pl" sz="1100">
                          <a:solidFill>
                            <a:schemeClr val="bg1"/>
                          </a:solidFill>
                        </a:rPr>
                        <a:t>Firma</a:t>
                      </a:r>
                      <a:endParaRPr lang="en-GB" sz="1100">
                        <a:solidFill>
                          <a:schemeClr val="bg1"/>
                        </a:solidFill>
                      </a:endParaRPr>
                    </a:p>
                  </a:txBody>
                  <a:tcPr anchor="ctr">
                    <a:solidFill>
                      <a:srgbClr val="8652A1"/>
                    </a:solidFill>
                  </a:tcPr>
                </a:tc>
                <a:tc>
                  <a:txBody>
                    <a:bodyPr/>
                    <a:lstStyle/>
                    <a:p>
                      <a:r>
                        <a:rPr lang="pl" sz="1100">
                          <a:solidFill>
                            <a:schemeClr val="bg1"/>
                          </a:solidFill>
                        </a:rPr>
                        <a:t>Wyzwanie </a:t>
                      </a:r>
                      <a:endParaRPr lang="en-GB" sz="1100">
                        <a:solidFill>
                          <a:schemeClr val="bg1"/>
                        </a:solidFill>
                      </a:endParaRPr>
                    </a:p>
                  </a:txBody>
                  <a:tcPr anchor="ctr">
                    <a:solidFill>
                      <a:srgbClr val="8652A1"/>
                    </a:solidFill>
                  </a:tcPr>
                </a:tc>
                <a:tc>
                  <a:txBody>
                    <a:bodyPr/>
                    <a:lstStyle/>
                    <a:p>
                      <a:r>
                        <a:rPr lang="pl" sz="1100">
                          <a:solidFill>
                            <a:schemeClr val="bg1"/>
                          </a:solidFill>
                        </a:rPr>
                        <a:t>Istotne Cele Zrównoważonego Rozwoju</a:t>
                      </a:r>
                      <a:endParaRPr lang="en-GB" sz="1100">
                        <a:solidFill>
                          <a:schemeClr val="bg1"/>
                        </a:solidFill>
                      </a:endParaRPr>
                    </a:p>
                  </a:txBody>
                  <a:tcPr anchor="ctr">
                    <a:solidFill>
                      <a:srgbClr val="8652A1"/>
                    </a:solidFill>
                  </a:tcPr>
                </a:tc>
                <a:tc>
                  <a:txBody>
                    <a:bodyPr/>
                    <a:lstStyle/>
                    <a:p>
                      <a:r>
                        <a:rPr lang="pl" sz="1100">
                          <a:solidFill>
                            <a:schemeClr val="bg1"/>
                          </a:solidFill>
                        </a:rPr>
                        <a:t>Praktyki branżowe</a:t>
                      </a:r>
                      <a:endParaRPr lang="en-GB" sz="1100">
                        <a:solidFill>
                          <a:schemeClr val="bg1"/>
                        </a:solidFill>
                      </a:endParaRPr>
                    </a:p>
                  </a:txBody>
                  <a:tcPr anchor="ctr">
                    <a:solidFill>
                      <a:srgbClr val="8652A1"/>
                    </a:solidFill>
                  </a:tcPr>
                </a:tc>
                <a:extLst>
                  <a:ext uri="{0D108BD9-81ED-4DB2-BD59-A6C34878D82A}">
                    <a16:rowId xmlns:a16="http://schemas.microsoft.com/office/drawing/2014/main" val="3727444309"/>
                  </a:ext>
                </a:extLst>
              </a:tr>
              <a:tr h="841396">
                <a:tc>
                  <a:txBody>
                    <a:bodyPr/>
                    <a:lstStyle/>
                    <a:p>
                      <a:r>
                        <a:rPr lang="pl" sz="1100" i="1" dirty="0"/>
                        <a:t>Logistyka XYZ</a:t>
                      </a:r>
                    </a:p>
                  </a:txBody>
                  <a:tcPr anchor="ctr"/>
                </a:tc>
                <a:tc>
                  <a:txBody>
                    <a:bodyPr/>
                    <a:lstStyle/>
                    <a:p>
                      <a:r>
                        <a:rPr lang="pl" sz="1100" i="1"/>
                        <a:t>Wysokie zużycie paliwa we flocie dostawczej</a:t>
                      </a:r>
                    </a:p>
                  </a:txBody>
                  <a:tcPr anchor="ctr"/>
                </a:tc>
                <a:tc>
                  <a:txBody>
                    <a:bodyPr/>
                    <a:lstStyle/>
                    <a:p>
                      <a:r>
                        <a:rPr lang="pl" sz="1100" i="1" dirty="0"/>
                        <a:t>Cel Zrównoważonego Rozwoju 13: Działania na rzecz klimatu</a:t>
                      </a:r>
                    </a:p>
                  </a:txBody>
                  <a:tcPr anchor="ctr"/>
                </a:tc>
                <a:tc>
                  <a:txBody>
                    <a:bodyPr/>
                    <a:lstStyle/>
                    <a:p>
                      <a:r>
                        <a:rPr lang="pl" sz="1100" i="1"/>
                        <a:t>Wykorzystanie pojazdów elektrycznych, optymalizacja tras oparta na sztucznej inteligencji</a:t>
                      </a:r>
                    </a:p>
                  </a:txBody>
                  <a:tcPr anchor="ctr"/>
                </a:tc>
                <a:extLst>
                  <a:ext uri="{0D108BD9-81ED-4DB2-BD59-A6C34878D82A}">
                    <a16:rowId xmlns:a16="http://schemas.microsoft.com/office/drawing/2014/main" val="1400622244"/>
                  </a:ext>
                </a:extLst>
              </a:tr>
              <a:tr h="390993">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919785756"/>
                  </a:ext>
                </a:extLst>
              </a:tr>
              <a:tr h="390993">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563495558"/>
                  </a:ext>
                </a:extLst>
              </a:tr>
              <a:tr h="390993">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072737054"/>
                  </a:ext>
                </a:extLst>
              </a:tr>
              <a:tr h="390993">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1883715029"/>
                  </a:ext>
                </a:extLst>
              </a:tr>
              <a:tr h="390993">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4065759447"/>
                  </a:ext>
                </a:extLst>
              </a:tr>
              <a:tr h="390993">
                <a:tc>
                  <a:txBody>
                    <a:bodyPr/>
                    <a:lstStyle/>
                    <a:p>
                      <a:endParaRPr lang="en-GB" sz="1100"/>
                    </a:p>
                  </a:txBody>
                  <a:tcPr/>
                </a:tc>
                <a:tc>
                  <a:txBody>
                    <a:bodyPr/>
                    <a:lstStyle/>
                    <a:p>
                      <a:endParaRPr lang="en-GB" sz="1100" dirty="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820730887"/>
                  </a:ext>
                </a:extLst>
              </a:tr>
              <a:tr h="390993">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991796341"/>
                  </a:ext>
                </a:extLst>
              </a:tr>
              <a:tr h="390993">
                <a:tc>
                  <a:txBody>
                    <a:bodyPr/>
                    <a:lstStyle/>
                    <a:p>
                      <a:endParaRPr lang="en-GB" sz="1100"/>
                    </a:p>
                  </a:txBody>
                  <a:tcPr/>
                </a:tc>
                <a:tc>
                  <a:txBody>
                    <a:bodyPr/>
                    <a:lstStyle/>
                    <a:p>
                      <a:endParaRPr lang="en-GB" sz="1100"/>
                    </a:p>
                  </a:txBody>
                  <a:tcPr/>
                </a:tc>
                <a:tc>
                  <a:txBody>
                    <a:bodyPr/>
                    <a:lstStyle/>
                    <a:p>
                      <a:endParaRPr lang="en-GB" sz="1100"/>
                    </a:p>
                  </a:txBody>
                  <a:tcPr/>
                </a:tc>
                <a:tc>
                  <a:txBody>
                    <a:bodyPr/>
                    <a:lstStyle/>
                    <a:p>
                      <a:endParaRPr lang="en-GB" sz="1100" dirty="0"/>
                    </a:p>
                  </a:txBody>
                  <a:tcPr/>
                </a:tc>
                <a:extLst>
                  <a:ext uri="{0D108BD9-81ED-4DB2-BD59-A6C34878D82A}">
                    <a16:rowId xmlns:a16="http://schemas.microsoft.com/office/drawing/2014/main" val="1043110704"/>
                  </a:ext>
                </a:extLst>
              </a:tr>
            </a:tbl>
          </a:graphicData>
        </a:graphic>
      </p:graphicFrame>
    </p:spTree>
    <p:extLst>
      <p:ext uri="{BB962C8B-B14F-4D97-AF65-F5344CB8AC3E}">
        <p14:creationId xmlns:p14="http://schemas.microsoft.com/office/powerpoint/2010/main" val="1264205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pl" sz="8800"/>
              <a:t>TYDZIEŃ 13</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30</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1936176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4"/>
            <a:ext cx="6076734" cy="2565532"/>
          </a:xfrm>
        </p:spPr>
        <p:txBody>
          <a:bodyPr numCol="1"/>
          <a:lstStyle/>
          <a:p>
            <a:pPr algn="just"/>
            <a:r>
              <a:rPr lang="pl" sz="1600" b="1" dirty="0">
                <a:solidFill>
                  <a:srgbClr val="8652A1"/>
                </a:solidFill>
                <a:latin typeface="+mn-lt"/>
              </a:rPr>
              <a:t>Krok 1: Twój plan komercjalizacji/wdrożenia</a:t>
            </a:r>
            <a:endParaRPr lang="en-GB" sz="1600" b="1" dirty="0">
              <a:solidFill>
                <a:srgbClr val="8652A1"/>
              </a:solidFill>
              <a:highlight>
                <a:srgbClr val="FFFF00"/>
              </a:highlight>
              <a:latin typeface="+mn-lt"/>
            </a:endParaRPr>
          </a:p>
          <a:p>
            <a:pPr algn="just"/>
            <a:endParaRPr lang="en-GB" dirty="0">
              <a:latin typeface="+mn-lt"/>
            </a:endParaRPr>
          </a:p>
          <a:p>
            <a:pPr algn="just"/>
            <a:r>
              <a:rPr lang="pl" dirty="0">
                <a:solidFill>
                  <a:schemeClr val="tx1"/>
                </a:solidFill>
                <a:latin typeface="+mn-lt"/>
              </a:rPr>
              <a:t>Zanim wprowadzisz na rynek zrównoważone rozwiązanie, weź pod uwagę następujące kwestie:</a:t>
            </a:r>
          </a:p>
          <a:p>
            <a:pPr algn="just"/>
            <a:endParaRPr lang="en-GB" dirty="0">
              <a:solidFill>
                <a:schemeClr val="tx1"/>
              </a:solidFill>
              <a:latin typeface="+mn-lt"/>
            </a:endParaRPr>
          </a:p>
          <a:p>
            <a:pPr algn="just">
              <a:buFont typeface="+mj-lt"/>
              <a:buAutoNum type="arabicPeriod"/>
            </a:pPr>
            <a:r>
              <a:rPr lang="pl" b="1" dirty="0">
                <a:solidFill>
                  <a:schemeClr val="tx1"/>
                </a:solidFill>
                <a:latin typeface="+mn-lt"/>
              </a:rPr>
              <a:t>Rynek docelowy i interesariusze</a:t>
            </a:r>
          </a:p>
          <a:p>
            <a:pPr marL="177800" lvl="1" indent="-171450" algn="just">
              <a:lnSpc>
                <a:spcPct val="100000"/>
              </a:lnSpc>
              <a:buFont typeface="Wingdings" pitchFamily="2" charset="2"/>
              <a:buChar char="q"/>
            </a:pPr>
            <a:r>
              <a:rPr lang="pl" sz="1100" dirty="0">
                <a:solidFill>
                  <a:schemeClr val="tx1"/>
                </a:solidFill>
                <a:latin typeface="+mn-lt"/>
              </a:rPr>
              <a:t>Kto będzie korzystał z tego rozwiązania (np. firmy logistyczne, dostawcy, detaliści, klienci)?</a:t>
            </a:r>
          </a:p>
          <a:p>
            <a:pPr marL="177800" lvl="1" indent="-171450" algn="just">
              <a:lnSpc>
                <a:spcPct val="100000"/>
              </a:lnSpc>
              <a:buFont typeface="Wingdings" pitchFamily="2" charset="2"/>
              <a:buChar char="q"/>
            </a:pPr>
            <a:r>
              <a:rPr lang="pl" sz="1100" dirty="0">
                <a:solidFill>
                  <a:schemeClr val="tx1"/>
                </a:solidFill>
                <a:latin typeface="+mn-lt"/>
              </a:rPr>
              <a:t>Jakiego rodzaju lokalizacje (np. wsie, eventy tymczasowe, strefy po klęskach żywiołowych) są najbardziej odpowiednie do początkowego rozmieszczenia?</a:t>
            </a:r>
          </a:p>
          <a:p>
            <a:pPr marL="177800" lvl="1" indent="-171450" algn="just">
              <a:lnSpc>
                <a:spcPct val="100000"/>
              </a:lnSpc>
              <a:buFont typeface="Wingdings" pitchFamily="2" charset="2"/>
              <a:buChar char="q"/>
            </a:pPr>
            <a:r>
              <a:rPr lang="pl" sz="1100" dirty="0">
                <a:solidFill>
                  <a:schemeClr val="tx1"/>
                </a:solidFill>
                <a:latin typeface="+mn-lt"/>
              </a:rPr>
              <a:t>Które strony zainteresowane (np. partnerzy zewnętrzni, władze lokalne, społeczności) muszą być zaangażowane w proces wdrażania (np. planowanie, uzyskiwanie pozwoleń, działania informacyjne)?</a:t>
            </a:r>
          </a:p>
          <a:p>
            <a:pPr marL="6350" lvl="1" algn="just">
              <a:lnSpc>
                <a:spcPct val="100000"/>
              </a:lnSpc>
            </a:pPr>
            <a:endParaRPr lang="en-GB" sz="1100" dirty="0">
              <a:solidFill>
                <a:schemeClr val="tx1"/>
              </a:solidFill>
              <a:latin typeface="+mn-lt"/>
            </a:endParaRPr>
          </a:p>
          <a:p>
            <a:pPr algn="just"/>
            <a:r>
              <a:rPr lang="pl" b="1" dirty="0">
                <a:solidFill>
                  <a:schemeClr val="tx1"/>
                </a:solidFill>
                <a:latin typeface="+mn-lt"/>
              </a:rPr>
              <a:t>2. Strategia wdrażania</a:t>
            </a:r>
          </a:p>
          <a:p>
            <a:pPr marL="179388" lvl="1" indent="-179388" algn="just">
              <a:lnSpc>
                <a:spcPct val="100000"/>
              </a:lnSpc>
              <a:buFont typeface="Wingdings" panose="05000000000000000000" pitchFamily="2" charset="2"/>
              <a:buChar char="q"/>
            </a:pPr>
            <a:r>
              <a:rPr lang="pl" sz="1100" dirty="0">
                <a:solidFill>
                  <a:schemeClr val="tx1"/>
                </a:solidFill>
                <a:latin typeface="+mn-lt"/>
              </a:rPr>
              <a:t>W jaki sposób rozwiązanie zostanie zintegrowane z istniejącymi operacjami logistycznymi?</a:t>
            </a:r>
          </a:p>
          <a:p>
            <a:pPr marL="179388" lvl="1" indent="-179388" algn="just">
              <a:lnSpc>
                <a:spcPct val="100000"/>
              </a:lnSpc>
              <a:buFont typeface="Wingdings" panose="05000000000000000000" pitchFamily="2" charset="2"/>
              <a:buChar char="q"/>
            </a:pPr>
            <a:r>
              <a:rPr lang="pl" sz="1100" dirty="0">
                <a:solidFill>
                  <a:schemeClr val="tx1"/>
                </a:solidFill>
                <a:latin typeface="+mn-lt"/>
              </a:rPr>
              <a:t>Jakie zasoby (np. technologia, personel, fundusze) są potrzebne?</a:t>
            </a:r>
          </a:p>
          <a:p>
            <a:pPr marL="179388" lvl="1" indent="-179388" algn="just">
              <a:lnSpc>
                <a:spcPct val="100000"/>
              </a:lnSpc>
              <a:buFont typeface="Wingdings" panose="05000000000000000000" pitchFamily="2" charset="2"/>
              <a:buChar char="q"/>
            </a:pPr>
            <a:endParaRPr lang="en-GB" sz="1100" dirty="0">
              <a:solidFill>
                <a:schemeClr val="tx1"/>
              </a:solidFill>
              <a:latin typeface="+mn-lt"/>
            </a:endParaRPr>
          </a:p>
          <a:p>
            <a:pPr algn="just"/>
            <a:r>
              <a:rPr lang="pl" b="1" dirty="0">
                <a:solidFill>
                  <a:schemeClr val="tx1"/>
                </a:solidFill>
                <a:latin typeface="+mn-lt"/>
              </a:rPr>
              <a:t>3. Zrównoważony rozwój i zgodność z celami zrównoważonego rozwoju</a:t>
            </a:r>
          </a:p>
          <a:p>
            <a:pPr marL="200025" lvl="1" indent="-200025" algn="just">
              <a:lnSpc>
                <a:spcPct val="100000"/>
              </a:lnSpc>
              <a:buFont typeface="Wingdings" panose="05000000000000000000" pitchFamily="2" charset="2"/>
              <a:buChar char="q"/>
            </a:pPr>
            <a:r>
              <a:rPr lang="pl" sz="1100" dirty="0">
                <a:solidFill>
                  <a:schemeClr val="tx1"/>
                </a:solidFill>
                <a:latin typeface="+mn-lt"/>
              </a:rPr>
              <a:t>W jaki sposób Twoje rozwiązanie przyczynia się do realizacji konkretnych Celów Zrównoważonego Rozwoju?</a:t>
            </a:r>
          </a:p>
          <a:p>
            <a:pPr marL="200025" lvl="1" indent="-200025" algn="just">
              <a:lnSpc>
                <a:spcPct val="100000"/>
              </a:lnSpc>
              <a:buFont typeface="Wingdings" panose="05000000000000000000" pitchFamily="2" charset="2"/>
              <a:buChar char="q"/>
            </a:pPr>
            <a:r>
              <a:rPr lang="pl" sz="1100" dirty="0">
                <a:solidFill>
                  <a:schemeClr val="tx1"/>
                </a:solidFill>
                <a:latin typeface="+mn-lt"/>
              </a:rPr>
              <a:t>Jakie wymierne korzyści w zakresie zrównoważonego rozwoju oferuje?</a:t>
            </a:r>
          </a:p>
          <a:p>
            <a:pPr marL="200025" lvl="1" indent="-200025" algn="just">
              <a:lnSpc>
                <a:spcPct val="100000"/>
              </a:lnSpc>
              <a:buFont typeface="Wingdings" panose="05000000000000000000" pitchFamily="2" charset="2"/>
              <a:buChar char="q"/>
            </a:pPr>
            <a:endParaRPr lang="en-GB" sz="1100" dirty="0">
              <a:solidFill>
                <a:schemeClr val="tx1"/>
              </a:solidFill>
              <a:latin typeface="+mn-lt"/>
            </a:endParaRPr>
          </a:p>
          <a:p>
            <a:pPr algn="just"/>
            <a:r>
              <a:rPr lang="pl" b="1" dirty="0">
                <a:solidFill>
                  <a:schemeClr val="tx1"/>
                </a:solidFill>
                <a:latin typeface="+mn-lt"/>
              </a:rPr>
              <a:t>4. Harmonogram i kluczowe kamienie milowe</a:t>
            </a:r>
          </a:p>
          <a:p>
            <a:pPr marL="192088" lvl="1" indent="-192088" algn="just">
              <a:lnSpc>
                <a:spcPct val="100000"/>
              </a:lnSpc>
              <a:buFont typeface="Wingdings" panose="05000000000000000000" pitchFamily="2" charset="2"/>
              <a:buChar char="q"/>
            </a:pPr>
            <a:r>
              <a:rPr lang="pl" sz="1100" dirty="0">
                <a:solidFill>
                  <a:schemeClr val="tx1"/>
                </a:solidFill>
                <a:latin typeface="+mn-lt"/>
              </a:rPr>
              <a:t>Jakie są najważniejsze kroki przy wdrażaniu rozwiązania?</a:t>
            </a:r>
          </a:p>
          <a:p>
            <a:pPr marL="192088" lvl="1" indent="-192088" algn="just">
              <a:lnSpc>
                <a:spcPct val="100000"/>
              </a:lnSpc>
              <a:buFont typeface="Wingdings" panose="05000000000000000000" pitchFamily="2" charset="2"/>
              <a:buChar char="q"/>
            </a:pPr>
            <a:r>
              <a:rPr lang="pl" sz="1100" dirty="0">
                <a:solidFill>
                  <a:schemeClr val="tx1"/>
                </a:solidFill>
                <a:latin typeface="+mn-lt"/>
              </a:rPr>
              <a:t>Jaki jest szacowany harmonogram każdej fazy?</a:t>
            </a:r>
          </a:p>
          <a:p>
            <a:pPr marL="192088" lvl="1" indent="-192088" algn="just">
              <a:lnSpc>
                <a:spcPct val="100000"/>
              </a:lnSpc>
              <a:buFont typeface="Wingdings" panose="05000000000000000000" pitchFamily="2" charset="2"/>
              <a:buChar char="q"/>
            </a:pPr>
            <a:r>
              <a:rPr lang="pl" sz="1100" dirty="0">
                <a:solidFill>
                  <a:schemeClr val="tx1"/>
                </a:solidFill>
                <a:latin typeface="+mn-lt"/>
              </a:rPr>
              <a:t>Jakie dane należy zebrać, aby ocenić wpływ, opłacalność i zadowolenie klienta pilotażu?</a:t>
            </a:r>
          </a:p>
          <a:p>
            <a:pPr marL="192088" lvl="1" indent="-192088" algn="just">
              <a:lnSpc>
                <a:spcPct val="100000"/>
              </a:lnSpc>
              <a:buFont typeface="Wingdings" panose="05000000000000000000" pitchFamily="2" charset="2"/>
              <a:buChar char="q"/>
            </a:pPr>
            <a:endParaRPr lang="en-GB" sz="1100" dirty="0">
              <a:solidFill>
                <a:schemeClr val="tx1"/>
              </a:solidFill>
              <a:latin typeface="+mn-lt"/>
            </a:endParaRPr>
          </a:p>
          <a:p>
            <a:pPr algn="just"/>
            <a:r>
              <a:rPr lang="pl" b="1" dirty="0">
                <a:solidFill>
                  <a:schemeClr val="tx1"/>
                </a:solidFill>
                <a:latin typeface="+mn-lt"/>
              </a:rPr>
              <a:t>5. Ocena ryzyka i strategie jego łagodzenia</a:t>
            </a:r>
          </a:p>
          <a:p>
            <a:pPr marL="227013" lvl="1" indent="-220663" algn="just">
              <a:lnSpc>
                <a:spcPct val="100000"/>
              </a:lnSpc>
              <a:buFont typeface="Wingdings" panose="05000000000000000000" pitchFamily="2" charset="2"/>
              <a:buChar char="q"/>
            </a:pPr>
            <a:r>
              <a:rPr lang="pl" sz="1100" dirty="0">
                <a:solidFill>
                  <a:schemeClr val="tx1"/>
                </a:solidFill>
                <a:latin typeface="+mn-lt"/>
              </a:rPr>
              <a:t>Jakie potencjalne ryzyka mogą się pojawić (np. techniczne, finansowe, regulacyjne)?</a:t>
            </a:r>
          </a:p>
          <a:p>
            <a:pPr marL="227013" lvl="1" indent="-220663" algn="just">
              <a:lnSpc>
                <a:spcPct val="100000"/>
              </a:lnSpc>
              <a:buFont typeface="Wingdings" panose="05000000000000000000" pitchFamily="2" charset="2"/>
              <a:buChar char="q"/>
            </a:pPr>
            <a:r>
              <a:rPr lang="pl" sz="1100" dirty="0">
                <a:solidFill>
                  <a:schemeClr val="tx1"/>
                </a:solidFill>
                <a:latin typeface="+mn-lt"/>
              </a:rPr>
              <a:t>Jak zamierzasz stawić czoła tym zagrożeniom?</a:t>
            </a:r>
          </a:p>
          <a:p>
            <a:pPr marL="6350" lvl="1" algn="just">
              <a:lnSpc>
                <a:spcPct val="100000"/>
              </a:lnSpc>
            </a:pPr>
            <a:endParaRPr lang="en-GB" sz="1100" dirty="0">
              <a:solidFill>
                <a:schemeClr val="tx1"/>
              </a:solidFill>
              <a:latin typeface="+mn-lt"/>
            </a:endParaRPr>
          </a:p>
          <a:p>
            <a:pPr marL="6350" lvl="1" algn="just">
              <a:lnSpc>
                <a:spcPct val="100000"/>
              </a:lnSpc>
            </a:pPr>
            <a:r>
              <a:rPr lang="pl" sz="1100" dirty="0">
                <a:solidFill>
                  <a:schemeClr val="tx1"/>
                </a:solidFill>
                <a:latin typeface="+mn-lt"/>
              </a:rPr>
              <a:t>Wypełnij poniższą tabelę dla swojego projektu:</a:t>
            </a:r>
          </a:p>
          <a:p>
            <a:pPr marL="6350" lvl="1" algn="just">
              <a:lnSpc>
                <a:spcPct val="100000"/>
              </a:lnSpc>
            </a:pPr>
            <a:endParaRPr lang="en-GB" sz="1100" dirty="0">
              <a:solidFill>
                <a:schemeClr val="tx1"/>
              </a:solidFill>
              <a:latin typeface="+mn-lt"/>
            </a:endParaRPr>
          </a:p>
          <a:p>
            <a:pPr marL="6350" lvl="1" algn="just">
              <a:lnSpc>
                <a:spcPct val="100000"/>
              </a:lnSpc>
            </a:pPr>
            <a:endParaRPr lang="en-GB" sz="1100" dirty="0">
              <a:solidFill>
                <a:srgbClr val="0B3A5B"/>
              </a:solidFill>
              <a:latin typeface="+mn-lt"/>
            </a:endParaRP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31</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ETAP 6 - START</a:t>
            </a:r>
            <a:endParaRPr lang="en-US"/>
          </a:p>
        </p:txBody>
      </p:sp>
      <p:graphicFrame>
        <p:nvGraphicFramePr>
          <p:cNvPr id="2" name="Tabelle 1">
            <a:extLst>
              <a:ext uri="{FF2B5EF4-FFF2-40B4-BE49-F238E27FC236}">
                <a16:creationId xmlns:a16="http://schemas.microsoft.com/office/drawing/2014/main" id="{0D1CCFA9-B48D-8BB2-A39E-6BA1D0047500}"/>
              </a:ext>
            </a:extLst>
          </p:cNvPr>
          <p:cNvGraphicFramePr>
            <a:graphicFrameLocks noGrp="1"/>
          </p:cNvGraphicFramePr>
          <p:nvPr>
            <p:extLst>
              <p:ext uri="{D42A27DB-BD31-4B8C-83A1-F6EECF244321}">
                <p14:modId xmlns:p14="http://schemas.microsoft.com/office/powerpoint/2010/main" val="3043481303"/>
              </p:ext>
            </p:extLst>
          </p:nvPr>
        </p:nvGraphicFramePr>
        <p:xfrm>
          <a:off x="758556" y="7892133"/>
          <a:ext cx="5954184" cy="2690559"/>
        </p:xfrm>
        <a:graphic>
          <a:graphicData uri="http://schemas.openxmlformats.org/drawingml/2006/table">
            <a:tbl>
              <a:tblPr firstRow="1" bandRow="1">
                <a:tableStyleId>{8799B23B-EC83-4686-B30A-512413B5E67A}</a:tableStyleId>
              </a:tblPr>
              <a:tblGrid>
                <a:gridCol w="1497693">
                  <a:extLst>
                    <a:ext uri="{9D8B030D-6E8A-4147-A177-3AD203B41FA5}">
                      <a16:colId xmlns:a16="http://schemas.microsoft.com/office/drawing/2014/main" val="3426241204"/>
                    </a:ext>
                  </a:extLst>
                </a:gridCol>
                <a:gridCol w="4456491">
                  <a:extLst>
                    <a:ext uri="{9D8B030D-6E8A-4147-A177-3AD203B41FA5}">
                      <a16:colId xmlns:a16="http://schemas.microsoft.com/office/drawing/2014/main" val="1228730591"/>
                    </a:ext>
                  </a:extLst>
                </a:gridCol>
              </a:tblGrid>
              <a:tr h="216407">
                <a:tc>
                  <a:txBody>
                    <a:bodyPr/>
                    <a:lstStyle/>
                    <a:p>
                      <a:r>
                        <a:rPr lang="pl" sz="1100" dirty="0" err="1">
                          <a:solidFill>
                            <a:schemeClr val="bg1"/>
                          </a:solidFill>
                        </a:rPr>
                        <a:t>Aspekt</a:t>
                      </a:r>
                      <a:endParaRPr lang="en-GB" sz="1100" dirty="0">
                        <a:solidFill>
                          <a:schemeClr val="bg1"/>
                        </a:solidFill>
                      </a:endParaRPr>
                    </a:p>
                  </a:txBody>
                  <a:tcPr anchor="ctr">
                    <a:solidFill>
                      <a:srgbClr val="8652A1"/>
                    </a:solidFill>
                  </a:tcPr>
                </a:tc>
                <a:tc>
                  <a:txBody>
                    <a:bodyPr/>
                    <a:lstStyle/>
                    <a:p>
                      <a:r>
                        <a:rPr lang="pl" sz="1100" dirty="0">
                          <a:solidFill>
                            <a:schemeClr val="bg1"/>
                          </a:solidFill>
                        </a:rPr>
                        <a:t>Szczegóły</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1485219402"/>
                  </a:ext>
                </a:extLst>
              </a:tr>
              <a:tr h="327893">
                <a:tc>
                  <a:txBody>
                    <a:bodyPr/>
                    <a:lstStyle/>
                    <a:p>
                      <a:r>
                        <a:rPr lang="pl" sz="1100"/>
                        <a:t>Nazwa rozwiązania</a:t>
                      </a:r>
                      <a:endParaRPr lang="en-GB" sz="1100"/>
                    </a:p>
                  </a:txBody>
                  <a:tcPr anchor="ctr"/>
                </a:tc>
                <a:tc>
                  <a:txBody>
                    <a:bodyPr/>
                    <a:lstStyle/>
                    <a:p>
                      <a:endParaRPr lang="en-GB" sz="1100" dirty="0"/>
                    </a:p>
                  </a:txBody>
                  <a:tcPr/>
                </a:tc>
                <a:extLst>
                  <a:ext uri="{0D108BD9-81ED-4DB2-BD59-A6C34878D82A}">
                    <a16:rowId xmlns:a16="http://schemas.microsoft.com/office/drawing/2014/main" val="2898962991"/>
                  </a:ext>
                </a:extLst>
              </a:tr>
              <a:tr h="356436">
                <a:tc>
                  <a:txBody>
                    <a:bodyPr/>
                    <a:lstStyle/>
                    <a:p>
                      <a:r>
                        <a:rPr lang="pl" sz="1100"/>
                        <a:t>Rynek docelowy i interesariusze</a:t>
                      </a:r>
                    </a:p>
                  </a:txBody>
                  <a:tcPr anchor="ctr"/>
                </a:tc>
                <a:tc>
                  <a:txBody>
                    <a:bodyPr/>
                    <a:lstStyle/>
                    <a:p>
                      <a:endParaRPr lang="en-GB" sz="1100"/>
                    </a:p>
                  </a:txBody>
                  <a:tcPr/>
                </a:tc>
                <a:extLst>
                  <a:ext uri="{0D108BD9-81ED-4DB2-BD59-A6C34878D82A}">
                    <a16:rowId xmlns:a16="http://schemas.microsoft.com/office/drawing/2014/main" val="93096413"/>
                  </a:ext>
                </a:extLst>
              </a:tr>
              <a:tr h="327893">
                <a:tc>
                  <a:txBody>
                    <a:bodyPr/>
                    <a:lstStyle/>
                    <a:p>
                      <a:r>
                        <a:rPr lang="pl" sz="1100" err="1"/>
                        <a:t>Strategia </a:t>
                      </a:r>
                      <a:endParaRPr lang="en-GB" sz="1100"/>
                    </a:p>
                  </a:txBody>
                  <a:tcPr anchor="ctr"/>
                </a:tc>
                <a:tc>
                  <a:txBody>
                    <a:bodyPr/>
                    <a:lstStyle/>
                    <a:p>
                      <a:endParaRPr lang="en-GB" sz="1100"/>
                    </a:p>
                  </a:txBody>
                  <a:tcPr/>
                </a:tc>
                <a:extLst>
                  <a:ext uri="{0D108BD9-81ED-4DB2-BD59-A6C34878D82A}">
                    <a16:rowId xmlns:a16="http://schemas.microsoft.com/office/drawing/2014/main" val="2282027654"/>
                  </a:ext>
                </a:extLst>
              </a:tr>
              <a:tr h="496464">
                <a:tc>
                  <a:txBody>
                    <a:bodyPr/>
                    <a:lstStyle/>
                    <a:p>
                      <a:r>
                        <a:rPr lang="pl" sz="1100"/>
                        <a:t>Zgodność z Celami Zrównoważonego Rozwoju</a:t>
                      </a:r>
                      <a:endParaRPr lang="en-GB" sz="1100" dirty="0"/>
                    </a:p>
                  </a:txBody>
                  <a:tcPr anchor="ctr"/>
                </a:tc>
                <a:tc>
                  <a:txBody>
                    <a:bodyPr/>
                    <a:lstStyle/>
                    <a:p>
                      <a:endParaRPr lang="en-GB" sz="1100"/>
                    </a:p>
                  </a:txBody>
                  <a:tcPr/>
                </a:tc>
                <a:extLst>
                  <a:ext uri="{0D108BD9-81ED-4DB2-BD59-A6C34878D82A}">
                    <a16:rowId xmlns:a16="http://schemas.microsoft.com/office/drawing/2014/main" val="2024022080"/>
                  </a:ext>
                </a:extLst>
              </a:tr>
              <a:tr h="356436">
                <a:tc>
                  <a:txBody>
                    <a:bodyPr/>
                    <a:lstStyle/>
                    <a:p>
                      <a:r>
                        <a:rPr lang="pl" sz="1100"/>
                        <a:t>Kluczowe kamienie milowe</a:t>
                      </a:r>
                      <a:endParaRPr lang="en-GB" sz="1100"/>
                    </a:p>
                  </a:txBody>
                  <a:tcPr anchor="ctr"/>
                </a:tc>
                <a:tc>
                  <a:txBody>
                    <a:bodyPr/>
                    <a:lstStyle/>
                    <a:p>
                      <a:endParaRPr lang="en-GB" sz="1100"/>
                    </a:p>
                  </a:txBody>
                  <a:tcPr/>
                </a:tc>
                <a:extLst>
                  <a:ext uri="{0D108BD9-81ED-4DB2-BD59-A6C34878D82A}">
                    <a16:rowId xmlns:a16="http://schemas.microsoft.com/office/drawing/2014/main" val="4261780044"/>
                  </a:ext>
                </a:extLst>
              </a:tr>
              <a:tr h="327893">
                <a:tc>
                  <a:txBody>
                    <a:bodyPr/>
                    <a:lstStyle/>
                    <a:p>
                      <a:r>
                        <a:rPr lang="pl" sz="1100" err="1"/>
                        <a:t>Ryzyka </a:t>
                      </a:r>
                      <a:r>
                        <a:rPr lang="pl" sz="1100"/>
                        <a:t>i ich łagodzenie</a:t>
                      </a:r>
                      <a:endParaRPr lang="en-GB" sz="1100"/>
                    </a:p>
                  </a:txBody>
                  <a:tcPr anchor="ctr"/>
                </a:tc>
                <a:tc>
                  <a:txBody>
                    <a:bodyPr/>
                    <a:lstStyle/>
                    <a:p>
                      <a:endParaRPr lang="en-GB" sz="1100" dirty="0"/>
                    </a:p>
                  </a:txBody>
                  <a:tcPr/>
                </a:tc>
                <a:extLst>
                  <a:ext uri="{0D108BD9-81ED-4DB2-BD59-A6C34878D82A}">
                    <a16:rowId xmlns:a16="http://schemas.microsoft.com/office/drawing/2014/main" val="1644330470"/>
                  </a:ext>
                </a:extLst>
              </a:tr>
            </a:tbl>
          </a:graphicData>
        </a:graphic>
      </p:graphicFrame>
    </p:spTree>
    <p:extLst>
      <p:ext uri="{BB962C8B-B14F-4D97-AF65-F5344CB8AC3E}">
        <p14:creationId xmlns:p14="http://schemas.microsoft.com/office/powerpoint/2010/main" val="3928890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39798-E099-FE00-6F06-F809EB0A551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3389068-DE9D-3E4F-8508-6675D757CA2D}"/>
              </a:ext>
            </a:extLst>
          </p:cNvPr>
          <p:cNvSpPr>
            <a:spLocks noGrp="1"/>
          </p:cNvSpPr>
          <p:nvPr>
            <p:ph type="body" sz="quarter" idx="64"/>
          </p:nvPr>
        </p:nvSpPr>
        <p:spPr>
          <a:xfrm>
            <a:off x="697281" y="1599143"/>
            <a:ext cx="6076734" cy="8267233"/>
          </a:xfrm>
        </p:spPr>
        <p:txBody>
          <a:bodyPr lIns="91440" tIns="45720" rIns="91440" bIns="45720" numCol="1" spcCol="288000" anchor="t">
            <a:noAutofit/>
          </a:bodyPr>
          <a:lstStyle/>
          <a:p>
            <a:pPr algn="just"/>
            <a:r>
              <a:rPr lang="pl" sz="1400" b="1" dirty="0">
                <a:solidFill>
                  <a:srgbClr val="8652A1"/>
                </a:solidFill>
              </a:rPr>
              <a:t>Krok 2: Opracowanie planu uruchomienia</a:t>
            </a:r>
          </a:p>
          <a:p>
            <a:pPr algn="just"/>
            <a:endParaRPr lang="en-GB" sz="1050" dirty="0">
              <a:highlight>
                <a:srgbClr val="FFFF00"/>
              </a:highlight>
              <a:latin typeface="+mn-lt"/>
            </a:endParaRPr>
          </a:p>
          <a:p>
            <a:pPr algn="just" rtl="0" fontAlgn="base"/>
            <a:r>
              <a:rPr lang="pl" sz="1050" b="0" i="0" u="none" strike="noStrike" dirty="0">
                <a:solidFill>
                  <a:srgbClr val="0B1430"/>
                </a:solidFill>
                <a:effectLst/>
                <a:latin typeface="Calibri"/>
                <a:ea typeface="Open Sans"/>
                <a:cs typeface="Calibri"/>
              </a:rPr>
              <a:t>Wybierz odpowiednie </a:t>
            </a:r>
            <a:r>
              <a:rPr lang="pl" sz="1050" b="1" i="0" u="none" strike="noStrike" dirty="0">
                <a:solidFill>
                  <a:srgbClr val="0B1430"/>
                </a:solidFill>
                <a:effectLst/>
                <a:latin typeface="Calibri"/>
                <a:ea typeface="Open Sans"/>
                <a:cs typeface="Calibri"/>
              </a:rPr>
              <a:t>narzędzie cyfrowe</a:t>
            </a:r>
            <a:r>
              <a:rPr lang="pl" sz="1050" b="0" i="0" u="none" strike="noStrike" dirty="0">
                <a:solidFill>
                  <a:srgbClr val="0B1430"/>
                </a:solidFill>
                <a:effectLst/>
                <a:latin typeface="Calibri"/>
                <a:ea typeface="Open Sans"/>
                <a:cs typeface="Calibri"/>
              </a:rPr>
              <a:t>, takie jak </a:t>
            </a:r>
            <a:r>
              <a:rPr lang="pl" sz="1050" dirty="0">
                <a:latin typeface="Calibri"/>
                <a:ea typeface="Open Sans"/>
                <a:cs typeface="Calibri"/>
              </a:rPr>
              <a:t>Trello, Planbox, Planview Split, ClickUp, Asana, Monday.com lub edison365, aby opracować plan uruchomienia.</a:t>
            </a:r>
            <a:endParaRPr lang="en-US" sz="1050" b="0" i="0" dirty="0">
              <a:solidFill>
                <a:srgbClr val="000000"/>
              </a:solidFill>
              <a:effectLst/>
              <a:latin typeface="Calibri"/>
              <a:ea typeface="Open Sans"/>
              <a:cs typeface="Calibri"/>
            </a:endParaRPr>
          </a:p>
          <a:p>
            <a:pPr algn="just" rtl="0" fontAlgn="base"/>
            <a:r>
              <a:rPr lang="pl" sz="1050" b="0" i="0" u="none" strike="noStrike" dirty="0">
                <a:solidFill>
                  <a:srgbClr val="0B1430"/>
                </a:solidFill>
                <a:effectLst/>
                <a:latin typeface="Calibri"/>
                <a:ea typeface="Open Sans"/>
                <a:cs typeface="Calibri"/>
              </a:rPr>
              <a:t>Instrukcje dotyczące </a:t>
            </a:r>
            <a:r>
              <a:rPr lang="pl" sz="1050" b="1" i="0" u="none" strike="noStrike" dirty="0">
                <a:solidFill>
                  <a:srgbClr val="0B1430"/>
                </a:solidFill>
                <a:effectLst/>
                <a:latin typeface="Calibri"/>
                <a:ea typeface="Open Sans"/>
                <a:cs typeface="Calibri"/>
              </a:rPr>
              <a:t>korzystania z Trello </a:t>
            </a:r>
            <a:r>
              <a:rPr lang="pl" sz="1050" b="0" i="0" u="none" strike="noStrike" dirty="0">
                <a:solidFill>
                  <a:srgbClr val="0B1430"/>
                </a:solidFill>
                <a:effectLst/>
                <a:latin typeface="Calibri"/>
                <a:ea typeface="Open Sans"/>
                <a:cs typeface="Calibri"/>
              </a:rPr>
              <a:t>znajdziesz na stronach </a:t>
            </a:r>
            <a:r>
              <a:rPr lang="pl" sz="1050" dirty="0">
                <a:latin typeface="Calibri"/>
                <a:ea typeface="Open Sans"/>
                <a:cs typeface="Calibri"/>
              </a:rPr>
              <a:t>33–34 </a:t>
            </a:r>
            <a:r>
              <a:rPr lang="pl" sz="1050" b="0" i="0" u="none" strike="noStrike" dirty="0">
                <a:solidFill>
                  <a:srgbClr val="0B1430"/>
                </a:solidFill>
                <a:effectLst/>
                <a:latin typeface="Calibri"/>
                <a:ea typeface="Open Sans"/>
                <a:cs typeface="Calibri"/>
              </a:rPr>
              <a:t>tego dokumentu .</a:t>
            </a:r>
            <a:endParaRPr lang="en-GB" sz="1050" dirty="0">
              <a:latin typeface="Calibri"/>
              <a:ea typeface="Open Sans"/>
              <a:cs typeface="Calibri"/>
            </a:endParaRPr>
          </a:p>
          <a:p>
            <a:pPr algn="just"/>
            <a:endParaRPr lang="en-GB" sz="1050" dirty="0">
              <a:highlight>
                <a:srgbClr val="FFFF00"/>
              </a:highlight>
            </a:endParaRPr>
          </a:p>
          <a:p>
            <a:pPr algn="just"/>
            <a:r>
              <a:rPr lang="pl" sz="1050" dirty="0"/>
              <a:t>Wykonaj poniższe kroki w wybranym narzędziu:</a:t>
            </a:r>
          </a:p>
          <a:p>
            <a:pPr marL="171450" indent="-171450" algn="just">
              <a:buFont typeface="Wingdings" panose="05000000000000000000" pitchFamily="2" charset="2"/>
              <a:buChar char="q"/>
            </a:pPr>
            <a:r>
              <a:rPr lang="pl" sz="1050" dirty="0"/>
              <a:t>Utwórz </a:t>
            </a:r>
            <a:r>
              <a:rPr lang="pl" sz="1050" b="1" dirty="0"/>
              <a:t>miejsce pracy </a:t>
            </a:r>
            <a:r>
              <a:rPr lang="pl" sz="1050" dirty="0"/>
              <a:t>dla swojego planu działania.</a:t>
            </a:r>
          </a:p>
          <a:p>
            <a:pPr marL="171450" indent="-171450" algn="just">
              <a:buFont typeface="Wingdings" panose="05000000000000000000" pitchFamily="2" charset="2"/>
              <a:buChar char="q"/>
            </a:pPr>
            <a:r>
              <a:rPr lang="pl" sz="1050" b="1" dirty="0"/>
              <a:t>Podziel wdrożenie na fazy</a:t>
            </a:r>
            <a:r>
              <a:rPr lang="pl" sz="1050" dirty="0"/>
              <a:t>: </a:t>
            </a:r>
            <a:r>
              <a:rPr lang="pl" sz="1050" dirty="0">
                <a:solidFill>
                  <a:schemeClr val="tx1"/>
                </a:solidFill>
              </a:rPr>
              <a:t>Określ kluczowe fazy, takie jak przygotowanie, testowanie, wdrożenie i działania następcze (uwaga: fazy te są sugestiami, możesz stworzyć swoje własne).</a:t>
            </a:r>
            <a:r>
              <a:rPr lang="pl" sz="1050" b="1" dirty="0">
                <a:solidFill>
                  <a:schemeClr val="tx1"/>
                </a:solidFill>
              </a:rPr>
              <a:t> </a:t>
            </a:r>
            <a:r>
              <a:rPr lang="pl" sz="1050" dirty="0">
                <a:solidFill>
                  <a:schemeClr val="tx1"/>
                </a:solidFill>
              </a:rPr>
              <a:t>Upewnij się, że fazy są zgodne z kluczowymi elementami wdrożenia omówionymi w kroku 1 (np. rynek docelowy, interesariusze, zasoby i ryzyka).</a:t>
            </a:r>
          </a:p>
          <a:p>
            <a:pPr marL="171450" indent="-171450" algn="just">
              <a:buFont typeface="Wingdings" panose="05000000000000000000" pitchFamily="2" charset="2"/>
              <a:buChar char="q"/>
            </a:pPr>
            <a:r>
              <a:rPr lang="pl" sz="1050" b="1" dirty="0">
                <a:solidFill>
                  <a:schemeClr val="tx1"/>
                </a:solidFill>
              </a:rPr>
              <a:t>Zdefiniuj zadania</a:t>
            </a:r>
            <a:r>
              <a:rPr lang="pl" sz="1050" dirty="0">
                <a:solidFill>
                  <a:schemeClr val="tx1"/>
                </a:solidFill>
              </a:rPr>
              <a:t>: Wypisz konkretne zadania dla każdej fazy. Rozważ zadania opisane w kroku 1 i przełóż je na wykonalne kroki dla każdej fazy. Zadania te mogą obejmować takie elementy, jak identyfikacja interesariuszy, zabezpieczenie zasobów, testowanie rozwiązania w lokalizacjach pilotażowych, współpraca z partnerami lub władzami itp.</a:t>
            </a:r>
            <a:endParaRPr lang="en-GB" sz="1050" dirty="0"/>
          </a:p>
          <a:p>
            <a:pPr marL="171450" indent="-171450" algn="just">
              <a:buFont typeface="Wingdings" panose="05000000000000000000" pitchFamily="2" charset="2"/>
              <a:buChar char="q"/>
            </a:pPr>
            <a:r>
              <a:rPr lang="pl" sz="1050" dirty="0"/>
              <a:t>Przypisz </a:t>
            </a:r>
            <a:r>
              <a:rPr lang="pl" sz="1050" b="1" dirty="0"/>
              <a:t>obowiązki </a:t>
            </a:r>
            <a:r>
              <a:rPr lang="pl" sz="1050" dirty="0"/>
              <a:t>członkom zespołu.</a:t>
            </a:r>
          </a:p>
          <a:p>
            <a:pPr marL="171450" indent="-171450" algn="just">
              <a:buFont typeface="Wingdings" panose="05000000000000000000" pitchFamily="2" charset="2"/>
              <a:buChar char="q"/>
            </a:pPr>
            <a:r>
              <a:rPr lang="pl" sz="1050" dirty="0"/>
              <a:t>Określ </a:t>
            </a:r>
            <a:r>
              <a:rPr lang="pl" sz="1050" b="1" dirty="0"/>
              <a:t>harmonogramy </a:t>
            </a:r>
            <a:r>
              <a:rPr lang="pl" sz="1050" dirty="0"/>
              <a:t>i </a:t>
            </a:r>
            <a:r>
              <a:rPr lang="pl" sz="1050" b="1" dirty="0"/>
              <a:t>kluczowe kamienie milowe: </a:t>
            </a:r>
            <a:r>
              <a:rPr lang="pl" sz="1050" dirty="0">
                <a:solidFill>
                  <a:schemeClr val="tx1"/>
                </a:solidFill>
              </a:rPr>
              <a:t>Dodaj fikcyjne, ale realistyczne czasy trwania i zespoły odpowiedzialne za każde zadanie na podstawie informacji zebranych w kroku 1. Uwzględnij kluczowe kamienie milowe (np. „zakończenie pilotażu”, „dzień premiery”), które odzwierciedlają główne etapy strategii komercjalizacji i wdrożenia. Upewnij się, że wykres pozwala na elastyczność w zakresie przydzielania czasu trwania i obowiązków zespołowych, umożliwiając zespołom dostosowanie planu do rzeczywistych warunków w razie potrzeby.</a:t>
            </a:r>
            <a:endParaRPr lang="en-GB" sz="1050" b="1" dirty="0"/>
          </a:p>
          <a:p>
            <a:pPr marL="171450" indent="-171450" algn="just">
              <a:buFont typeface="Wingdings" panose="05000000000000000000" pitchFamily="2" charset="2"/>
              <a:buChar char="q"/>
            </a:pPr>
            <a:r>
              <a:rPr lang="pl" sz="1050" dirty="0"/>
              <a:t>Dodaj </a:t>
            </a:r>
            <a:r>
              <a:rPr lang="pl" sz="1050" b="1" dirty="0"/>
              <a:t>elementy śledzenia </a:t>
            </a:r>
            <a:r>
              <a:rPr lang="pl" sz="1050" dirty="0"/>
              <a:t>(np. wskaźniki postępu, zarządzanie ryzykiem).</a:t>
            </a:r>
          </a:p>
          <a:p>
            <a:pPr marL="171450" indent="-171450" algn="just">
              <a:buFont typeface="Wingdings" panose="05000000000000000000" pitchFamily="2" charset="2"/>
              <a:buChar char="q"/>
            </a:pPr>
            <a:endParaRPr lang="en-GB" sz="1050" dirty="0"/>
          </a:p>
          <a:p>
            <a:pPr algn="just"/>
            <a:r>
              <a:rPr lang="pl" sz="1050" dirty="0">
                <a:solidFill>
                  <a:schemeClr val="tx1"/>
                </a:solidFill>
              </a:rPr>
              <a:t>Oto przykład​​ jak mógłby wyglądać plan uruchomienia:</a:t>
            </a:r>
            <a:endParaRPr lang="en-GB" sz="1050" dirty="0">
              <a:solidFill>
                <a:schemeClr val="tx1"/>
              </a:solidFill>
            </a:endParaRPr>
          </a:p>
          <a:p>
            <a:pPr algn="just"/>
            <a:endParaRPr lang="en-GB" sz="1050" dirty="0"/>
          </a:p>
          <a:p>
            <a:pPr algn="just"/>
            <a:endParaRPr lang="en-GB" sz="1400" dirty="0">
              <a:highlight>
                <a:srgbClr val="FFFF00"/>
              </a:highlight>
            </a:endParaRPr>
          </a:p>
          <a:p>
            <a:pPr algn="just"/>
            <a:endParaRPr lang="en-GB" sz="1400" b="1" dirty="0">
              <a:solidFill>
                <a:srgbClr val="8652A1"/>
              </a:solidFill>
              <a:latin typeface="Calibri"/>
              <a:ea typeface="Open Sans"/>
              <a:cs typeface="Calibri"/>
            </a:endParaRPr>
          </a:p>
          <a:p>
            <a:pPr algn="just"/>
            <a:endParaRPr lang="en-GB" sz="1400" b="1" dirty="0">
              <a:solidFill>
                <a:srgbClr val="8652A1"/>
              </a:solidFill>
              <a:latin typeface="Calibri"/>
              <a:ea typeface="Open Sans"/>
              <a:cs typeface="Calibri"/>
            </a:endParaRPr>
          </a:p>
          <a:p>
            <a:pPr algn="just"/>
            <a:endParaRPr lang="en-GB" sz="1400" b="1" dirty="0">
              <a:solidFill>
                <a:srgbClr val="8652A1"/>
              </a:solidFill>
              <a:latin typeface="Calibri"/>
              <a:ea typeface="Open Sans"/>
              <a:cs typeface="Calibri"/>
            </a:endParaRPr>
          </a:p>
          <a:p>
            <a:pPr algn="just"/>
            <a:endParaRPr lang="en-GB" sz="1400" b="1" dirty="0">
              <a:solidFill>
                <a:srgbClr val="8652A1"/>
              </a:solidFill>
              <a:latin typeface="Calibri"/>
              <a:ea typeface="Open Sans"/>
              <a:cs typeface="Calibri"/>
            </a:endParaRPr>
          </a:p>
          <a:p>
            <a:pPr algn="just"/>
            <a:endParaRPr lang="en-GB" sz="1400" b="1" dirty="0">
              <a:solidFill>
                <a:srgbClr val="8652A1"/>
              </a:solidFill>
              <a:latin typeface="Calibri"/>
              <a:ea typeface="Open Sans"/>
              <a:cs typeface="Calibri"/>
            </a:endParaRPr>
          </a:p>
          <a:p>
            <a:pPr algn="just"/>
            <a:endParaRPr lang="en-GB" sz="1400" b="1" dirty="0">
              <a:solidFill>
                <a:srgbClr val="8652A1"/>
              </a:solidFill>
              <a:latin typeface="Calibri"/>
              <a:ea typeface="Open Sans"/>
              <a:cs typeface="Calibri"/>
            </a:endParaRPr>
          </a:p>
          <a:p>
            <a:pPr algn="just"/>
            <a:endParaRPr lang="en-GB" sz="1400" b="1" dirty="0">
              <a:solidFill>
                <a:srgbClr val="8652A1"/>
              </a:solidFill>
              <a:latin typeface="Calibri"/>
              <a:ea typeface="Open Sans"/>
              <a:cs typeface="Calibri"/>
            </a:endParaRPr>
          </a:p>
          <a:p>
            <a:pPr algn="just"/>
            <a:endParaRPr lang="en-GB" sz="1400" b="1" dirty="0">
              <a:solidFill>
                <a:srgbClr val="8652A1"/>
              </a:solidFill>
              <a:latin typeface="Calibri"/>
              <a:ea typeface="Open Sans"/>
              <a:cs typeface="Calibri"/>
            </a:endParaRPr>
          </a:p>
          <a:p>
            <a:pPr algn="just"/>
            <a:endParaRPr lang="en-GB" sz="1400" b="1" dirty="0">
              <a:solidFill>
                <a:srgbClr val="8652A1"/>
              </a:solidFill>
              <a:latin typeface="Calibri"/>
              <a:ea typeface="Open Sans"/>
              <a:cs typeface="Calibri"/>
            </a:endParaRPr>
          </a:p>
          <a:p>
            <a:pPr algn="just"/>
            <a:endParaRPr lang="en-GB" sz="1050" b="1" dirty="0">
              <a:solidFill>
                <a:srgbClr val="8652A1"/>
              </a:solidFill>
              <a:latin typeface="Calibri"/>
              <a:ea typeface="Open Sans"/>
              <a:cs typeface="Calibri"/>
            </a:endParaRPr>
          </a:p>
          <a:p>
            <a:pPr algn="just"/>
            <a:endParaRPr lang="en-GB" sz="300" b="1" dirty="0">
              <a:solidFill>
                <a:srgbClr val="8652A1"/>
              </a:solidFill>
              <a:latin typeface="Calibri"/>
              <a:ea typeface="Open Sans"/>
              <a:cs typeface="Calibri"/>
            </a:endParaRPr>
          </a:p>
          <a:p>
            <a:pPr marL="171450" indent="-171450" algn="just">
              <a:buFont typeface="Wingdings" panose="05000000000000000000" pitchFamily="2" charset="2"/>
              <a:buChar char="q"/>
            </a:pPr>
            <a:r>
              <a:rPr lang="pl" sz="1050" dirty="0">
                <a:latin typeface="Calibri"/>
                <a:ea typeface="Open Sans"/>
                <a:cs typeface="Calibri"/>
              </a:rPr>
              <a:t>Przygotuj </a:t>
            </a:r>
            <a:r>
              <a:rPr lang="pl" sz="1050" b="1" dirty="0">
                <a:latin typeface="Calibri"/>
                <a:ea typeface="Open Sans"/>
                <a:cs typeface="Calibri"/>
              </a:rPr>
              <a:t>krótkie podsumowanie </a:t>
            </a:r>
            <a:r>
              <a:rPr lang="pl" sz="1050" dirty="0">
                <a:latin typeface="Calibri"/>
                <a:ea typeface="Open Sans"/>
                <a:cs typeface="Calibri"/>
              </a:rPr>
              <a:t>planu wprowadzenia produktu na rynek, korzystając z wybranego narzędzia.</a:t>
            </a:r>
          </a:p>
          <a:p>
            <a:pPr marL="171450" indent="-171450" algn="just">
              <a:buFont typeface="Wingdings" panose="05000000000000000000" pitchFamily="2" charset="2"/>
              <a:buChar char="q"/>
            </a:pPr>
            <a:r>
              <a:rPr lang="pl" sz="1050" dirty="0"/>
              <a:t>Pokaż, w jaki sposób </a:t>
            </a:r>
            <a:r>
              <a:rPr lang="pl" sz="1050" b="1" dirty="0"/>
              <a:t>narzędzie cyfrowe </a:t>
            </a:r>
            <a:r>
              <a:rPr lang="pl" sz="1050" dirty="0"/>
              <a:t>wspiera proces komercjalizacji.</a:t>
            </a:r>
          </a:p>
          <a:p>
            <a:pPr marL="171450" indent="-171450" algn="just">
              <a:buFont typeface="Wingdings" panose="05000000000000000000" pitchFamily="2" charset="2"/>
              <a:buChar char="q"/>
            </a:pPr>
            <a:r>
              <a:rPr lang="pl" sz="1050" dirty="0"/>
              <a:t>Zapewnij </a:t>
            </a:r>
            <a:r>
              <a:rPr lang="pl" sz="1050" b="1" dirty="0"/>
              <a:t>zgodność </a:t>
            </a:r>
            <a:r>
              <a:rPr lang="pl" sz="1050" dirty="0"/>
              <a:t>z priorytetami zrównoważonego rozwoju i Celami Zrównoważonego Rozwoju.</a:t>
            </a:r>
          </a:p>
          <a:p>
            <a:pPr algn="just"/>
            <a:endParaRPr lang="en-GB" sz="1400" dirty="0">
              <a:highlight>
                <a:srgbClr val="FFFF00"/>
              </a:highlight>
            </a:endParaRPr>
          </a:p>
          <a:p>
            <a:pPr algn="just"/>
            <a:r>
              <a:rPr lang="pl" sz="1400" b="1" dirty="0">
                <a:solidFill>
                  <a:srgbClr val="8652A1"/>
                </a:solidFill>
              </a:rPr>
              <a:t>Pytania do przemyślenia</a:t>
            </a:r>
          </a:p>
          <a:p>
            <a:pPr marL="171450" indent="-171450" algn="just">
              <a:buFont typeface="Wingdings" panose="05000000000000000000" pitchFamily="2" charset="2"/>
              <a:buChar char="q"/>
            </a:pPr>
            <a:r>
              <a:rPr lang="pl" sz="1050" dirty="0"/>
              <a:t>W jaki sposób Twój plan zapewnia płynne wdrożenie rozwiązania?</a:t>
            </a:r>
          </a:p>
          <a:p>
            <a:pPr marL="171450" indent="-171450" algn="just">
              <a:buFont typeface="Wingdings" panose="05000000000000000000" pitchFamily="2" charset="2"/>
              <a:buChar char="q"/>
            </a:pPr>
            <a:r>
              <a:rPr lang="pl" sz="1050" dirty="0"/>
              <a:t>Jakie wyzwania mogą pojawić się podczas komercjalizacji?</a:t>
            </a:r>
          </a:p>
          <a:p>
            <a:pPr marL="171450" indent="-171450" algn="just">
              <a:buFont typeface="Wingdings" panose="05000000000000000000" pitchFamily="2" charset="2"/>
              <a:buChar char="q"/>
            </a:pPr>
            <a:r>
              <a:rPr lang="pl" sz="1050" dirty="0"/>
              <a:t>W jaki sposób narzędzie cyfrowe usprawnia planowanie i realizację?</a:t>
            </a:r>
          </a:p>
          <a:p>
            <a:pPr algn="just"/>
            <a:endParaRPr lang="en-GB" sz="1050" dirty="0">
              <a:highlight>
                <a:srgbClr val="FFFF00"/>
              </a:highlight>
            </a:endParaRPr>
          </a:p>
        </p:txBody>
      </p:sp>
      <p:sp>
        <p:nvSpPr>
          <p:cNvPr id="4" name="Slide Number Placeholder 3">
            <a:extLst>
              <a:ext uri="{FF2B5EF4-FFF2-40B4-BE49-F238E27FC236}">
                <a16:creationId xmlns:a16="http://schemas.microsoft.com/office/drawing/2014/main" id="{4D3ABEA7-53F8-A883-3873-F22C182A5F83}"/>
              </a:ext>
            </a:extLst>
          </p:cNvPr>
          <p:cNvSpPr>
            <a:spLocks noGrp="1"/>
          </p:cNvSpPr>
          <p:nvPr>
            <p:ph type="sldNum" sz="quarter" idx="4"/>
          </p:nvPr>
        </p:nvSpPr>
        <p:spPr/>
        <p:txBody>
          <a:bodyPr/>
          <a:lstStyle/>
          <a:p>
            <a:fld id="{9C527BFA-2C0E-4CEC-B6A5-913A56FEF4B4}" type="slidenum">
              <a:rPr lang="fr-CA" smtClean="0"/>
              <a:pPr/>
              <a:t>32</a:t>
            </a:fld>
            <a:endParaRPr lang="fr-CA"/>
          </a:p>
        </p:txBody>
      </p:sp>
      <p:sp>
        <p:nvSpPr>
          <p:cNvPr id="7" name="Freeform 1">
            <a:extLst>
              <a:ext uri="{FF2B5EF4-FFF2-40B4-BE49-F238E27FC236}">
                <a16:creationId xmlns:a16="http://schemas.microsoft.com/office/drawing/2014/main" id="{F39555A5-8500-B23E-E316-8EC0DDAC0BAA}"/>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F71C2A1-2851-8130-45BB-D1860ACB672C}"/>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ETAP 6 - START</a:t>
            </a:r>
            <a:endParaRPr lang="en-US"/>
          </a:p>
        </p:txBody>
      </p:sp>
      <p:pic>
        <p:nvPicPr>
          <p:cNvPr id="2" name="Picture 2" descr="Launch Plan Templates and Examples - Reforge">
            <a:extLst>
              <a:ext uri="{FF2B5EF4-FFF2-40B4-BE49-F238E27FC236}">
                <a16:creationId xmlns:a16="http://schemas.microsoft.com/office/drawing/2014/main" id="{7D344898-7CA3-B59A-FCD1-9C67E39A2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199" y="5966690"/>
            <a:ext cx="4209195" cy="2368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796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E08DC-65AD-A145-D571-6B561700BDA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A8E01E9-9537-959C-DB10-31D7FAA302F3}"/>
              </a:ext>
            </a:extLst>
          </p:cNvPr>
          <p:cNvSpPr>
            <a:spLocks noGrp="1"/>
          </p:cNvSpPr>
          <p:nvPr>
            <p:ph type="body" sz="quarter" idx="64"/>
          </p:nvPr>
        </p:nvSpPr>
        <p:spPr>
          <a:xfrm>
            <a:off x="697281" y="1599144"/>
            <a:ext cx="6076734" cy="6206946"/>
          </a:xfrm>
        </p:spPr>
        <p:txBody>
          <a:bodyPr lIns="91440" tIns="45720" rIns="91440" bIns="45720" numCol="1" spcCol="288000" anchor="t">
            <a:noAutofit/>
          </a:bodyPr>
          <a:lstStyle/>
          <a:p>
            <a:r>
              <a:rPr lang="pl" sz="1600" b="1" dirty="0">
                <a:solidFill>
                  <a:srgbClr val="8652A1"/>
                </a:solidFill>
              </a:rPr>
              <a:t>Instrukcje </a:t>
            </a:r>
            <a:r>
              <a:rPr lang="pl" sz="1600" b="1" dirty="0" err="1">
                <a:solidFill>
                  <a:srgbClr val="8652A1"/>
                </a:solidFill>
              </a:rPr>
              <a:t>– </a:t>
            </a:r>
            <a:r>
              <a:rPr lang="pl" sz="1600" b="1" dirty="0">
                <a:solidFill>
                  <a:srgbClr val="8652A1"/>
                </a:solidFill>
              </a:rPr>
              <a:t>Jak korzystać z Trello</a:t>
            </a:r>
          </a:p>
          <a:p>
            <a:endParaRPr lang="en-GB" sz="1600" b="1" dirty="0">
              <a:solidFill>
                <a:srgbClr val="8652A1"/>
              </a:solidFill>
            </a:endParaRPr>
          </a:p>
          <a:p>
            <a:pPr marL="228600" indent="-228600">
              <a:buAutoNum type="arabicPeriod"/>
            </a:pPr>
            <a:r>
              <a:rPr lang="pl" dirty="0">
                <a:solidFill>
                  <a:schemeClr val="tx1"/>
                </a:solidFill>
                <a:latin typeface="Calibri"/>
                <a:ea typeface="Open Sans"/>
                <a:cs typeface="Calibri"/>
              </a:rPr>
              <a:t>Przejdź do </a:t>
            </a:r>
            <a:r>
              <a:rPr lang="pl" b="1" dirty="0">
                <a:solidFill>
                  <a:srgbClr val="29C5F4"/>
                </a:solidFill>
                <a:latin typeface="Calibri"/>
                <a:ea typeface="Open Sans"/>
                <a:cs typeface="Calibri"/>
                <a:hlinkClick r:id="rId2">
                  <a:extLst>
                    <a:ext uri="{A12FA001-AC4F-418D-AE19-62706E023703}">
                      <ahyp:hlinkClr xmlns:ahyp="http://schemas.microsoft.com/office/drawing/2018/hyperlinkcolor" val="tx"/>
                    </a:ext>
                  </a:extLst>
                </a:hlinkClick>
              </a:rPr>
              <a:t>Trello </a:t>
            </a:r>
            <a:r>
              <a:rPr lang="pl" dirty="0">
                <a:solidFill>
                  <a:schemeClr val="tx1"/>
                </a:solidFill>
                <a:latin typeface="Calibri"/>
                <a:ea typeface="Open Sans"/>
                <a:cs typeface="Calibri"/>
              </a:rPr>
              <a:t>i zarejestruj się/zaloguj</a:t>
            </a:r>
          </a:p>
          <a:p>
            <a:pPr marL="228600" indent="-228600">
              <a:buAutoNum type="arabicPeriod"/>
            </a:pPr>
            <a:r>
              <a:rPr lang="pl" dirty="0">
                <a:solidFill>
                  <a:schemeClr val="tx1"/>
                </a:solidFill>
              </a:rPr>
              <a:t>Aby rozpocząć tworzenie nowej tablicy, kliknij „+” w górnym menu lub wybierz jeden z szablonów na stronie głównej.</a:t>
            </a: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r>
              <a:rPr lang="pl" dirty="0">
                <a:solidFill>
                  <a:schemeClr val="tx1"/>
                </a:solidFill>
                <a:latin typeface="Calibri"/>
                <a:ea typeface="Open Sans"/>
                <a:cs typeface="Calibri"/>
              </a:rPr>
              <a:t>Spersonalizuj swoją tablicę, ustawiając tło, tytuł i widoczność (kontrolując, kto może widzieć i edytować tablicę).</a:t>
            </a: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r>
              <a:rPr lang="pl" dirty="0">
                <a:solidFill>
                  <a:schemeClr val="tx1"/>
                </a:solidFill>
              </a:rPr>
              <a:t>W prawym górnym rogu znajdziesz opcję udostępniania tablicy członkom zespołu i dostęp do szerokiego wyboru ustawień.</a:t>
            </a: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endParaRPr lang="en-GB" dirty="0">
              <a:solidFill>
                <a:schemeClr val="tx1"/>
              </a:solidFill>
            </a:endParaRPr>
          </a:p>
          <a:p>
            <a:pPr marL="171450"/>
            <a:r>
              <a:rPr lang="pl" dirty="0">
                <a:solidFill>
                  <a:schemeClr val="tx1"/>
                </a:solidFill>
                <a:latin typeface="Calibri"/>
                <a:ea typeface="Open Sans"/>
                <a:cs typeface="Calibri"/>
              </a:rPr>
              <a:t>Aby udostępnić, wpisz adres e-mail lub imię i nazwisko członka zespołu w Trello i ustaw widoczność na „Członek”.</a:t>
            </a: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Font typeface="Arial" panose="020B0604020202020204" pitchFamily="34" charset="0"/>
              <a:buChar char="•"/>
            </a:pPr>
            <a:endParaRPr lang="en-GB" dirty="0">
              <a:solidFill>
                <a:schemeClr val="tx1"/>
              </a:solidFill>
            </a:endParaRPr>
          </a:p>
          <a:p>
            <a:pPr indent="171450"/>
            <a:r>
              <a:rPr lang="pl" dirty="0">
                <a:solidFill>
                  <a:schemeClr val="tx1"/>
                </a:solidFill>
              </a:rPr>
              <a:t>W menu znajdują się następujące opcje:</a:t>
            </a: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endParaRPr lang="en-GB" dirty="0">
              <a:solidFill>
                <a:schemeClr val="tx1"/>
              </a:solidFill>
            </a:endParaRPr>
          </a:p>
        </p:txBody>
      </p:sp>
      <p:sp>
        <p:nvSpPr>
          <p:cNvPr id="4" name="Slide Number Placeholder 3">
            <a:extLst>
              <a:ext uri="{FF2B5EF4-FFF2-40B4-BE49-F238E27FC236}">
                <a16:creationId xmlns:a16="http://schemas.microsoft.com/office/drawing/2014/main" id="{52F5320C-6484-6B99-15CB-3DCE24B54530}"/>
              </a:ext>
            </a:extLst>
          </p:cNvPr>
          <p:cNvSpPr>
            <a:spLocks noGrp="1"/>
          </p:cNvSpPr>
          <p:nvPr>
            <p:ph type="sldNum" sz="quarter" idx="4"/>
          </p:nvPr>
        </p:nvSpPr>
        <p:spPr/>
        <p:txBody>
          <a:bodyPr/>
          <a:lstStyle/>
          <a:p>
            <a:fld id="{9C527BFA-2C0E-4CEC-B6A5-913A56FEF4B4}" type="slidenum">
              <a:rPr lang="fr-CA" smtClean="0"/>
              <a:pPr/>
              <a:t>33</a:t>
            </a:fld>
            <a:endParaRPr lang="fr-CA"/>
          </a:p>
        </p:txBody>
      </p:sp>
      <p:sp>
        <p:nvSpPr>
          <p:cNvPr id="7" name="Freeform 1">
            <a:extLst>
              <a:ext uri="{FF2B5EF4-FFF2-40B4-BE49-F238E27FC236}">
                <a16:creationId xmlns:a16="http://schemas.microsoft.com/office/drawing/2014/main" id="{9590E085-1201-0FEA-B0A7-2F937EE287E6}"/>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55C7019-2620-660F-0687-D5B76F9CF66E}"/>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ETAP 6 - START</a:t>
            </a:r>
            <a:endParaRPr lang="en-US"/>
          </a:p>
        </p:txBody>
      </p:sp>
      <p:pic>
        <p:nvPicPr>
          <p:cNvPr id="8" name="Grafik 7">
            <a:extLst>
              <a:ext uri="{FF2B5EF4-FFF2-40B4-BE49-F238E27FC236}">
                <a16:creationId xmlns:a16="http://schemas.microsoft.com/office/drawing/2014/main" id="{2F4C2F41-DDB3-C053-9156-AF2DA46D2481}"/>
              </a:ext>
            </a:extLst>
          </p:cNvPr>
          <p:cNvPicPr>
            <a:picLocks noChangeAspect="1"/>
          </p:cNvPicPr>
          <p:nvPr/>
        </p:nvPicPr>
        <p:blipFill>
          <a:blip r:embed="rId3"/>
          <a:stretch>
            <a:fillRect/>
          </a:stretch>
        </p:blipFill>
        <p:spPr>
          <a:xfrm>
            <a:off x="984250" y="2657165"/>
            <a:ext cx="4873625" cy="1046662"/>
          </a:xfrm>
          <a:prstGeom prst="rect">
            <a:avLst/>
          </a:prstGeom>
        </p:spPr>
      </p:pic>
      <p:pic>
        <p:nvPicPr>
          <p:cNvPr id="10" name="Grafik 9">
            <a:extLst>
              <a:ext uri="{FF2B5EF4-FFF2-40B4-BE49-F238E27FC236}">
                <a16:creationId xmlns:a16="http://schemas.microsoft.com/office/drawing/2014/main" id="{0F6AC3EA-5766-47E4-BFCF-4FEBBD2FD914}"/>
              </a:ext>
            </a:extLst>
          </p:cNvPr>
          <p:cNvPicPr>
            <a:picLocks noChangeAspect="1"/>
          </p:cNvPicPr>
          <p:nvPr/>
        </p:nvPicPr>
        <p:blipFill>
          <a:blip r:embed="rId4"/>
          <a:srcRect b="44536"/>
          <a:stretch/>
        </p:blipFill>
        <p:spPr>
          <a:xfrm>
            <a:off x="984250" y="4164677"/>
            <a:ext cx="1405121" cy="1181230"/>
          </a:xfrm>
          <a:prstGeom prst="rect">
            <a:avLst/>
          </a:prstGeom>
        </p:spPr>
      </p:pic>
      <p:pic>
        <p:nvPicPr>
          <p:cNvPr id="13" name="Grafik 12">
            <a:extLst>
              <a:ext uri="{FF2B5EF4-FFF2-40B4-BE49-F238E27FC236}">
                <a16:creationId xmlns:a16="http://schemas.microsoft.com/office/drawing/2014/main" id="{4A7C4FA7-75A0-95B0-93E5-E6AC47F3D33D}"/>
              </a:ext>
            </a:extLst>
          </p:cNvPr>
          <p:cNvPicPr>
            <a:picLocks noChangeAspect="1"/>
          </p:cNvPicPr>
          <p:nvPr/>
        </p:nvPicPr>
        <p:blipFill>
          <a:blip r:embed="rId4"/>
          <a:srcRect t="62657"/>
          <a:stretch/>
        </p:blipFill>
        <p:spPr>
          <a:xfrm>
            <a:off x="2474011" y="4164676"/>
            <a:ext cx="1405121" cy="795311"/>
          </a:xfrm>
          <a:prstGeom prst="rect">
            <a:avLst/>
          </a:prstGeom>
        </p:spPr>
      </p:pic>
      <p:pic>
        <p:nvPicPr>
          <p:cNvPr id="15" name="Grafik 14">
            <a:extLst>
              <a:ext uri="{FF2B5EF4-FFF2-40B4-BE49-F238E27FC236}">
                <a16:creationId xmlns:a16="http://schemas.microsoft.com/office/drawing/2014/main" id="{3733129C-ADAA-167E-623E-AE0638FFF018}"/>
              </a:ext>
            </a:extLst>
          </p:cNvPr>
          <p:cNvPicPr>
            <a:picLocks noChangeAspect="1"/>
          </p:cNvPicPr>
          <p:nvPr/>
        </p:nvPicPr>
        <p:blipFill>
          <a:blip r:embed="rId5"/>
          <a:srcRect t="12917" b="11113"/>
          <a:stretch/>
        </p:blipFill>
        <p:spPr>
          <a:xfrm>
            <a:off x="984250" y="5906950"/>
            <a:ext cx="1106647" cy="387350"/>
          </a:xfrm>
          <a:prstGeom prst="rect">
            <a:avLst/>
          </a:prstGeom>
        </p:spPr>
      </p:pic>
      <p:pic>
        <p:nvPicPr>
          <p:cNvPr id="18" name="Grafik 17">
            <a:extLst>
              <a:ext uri="{FF2B5EF4-FFF2-40B4-BE49-F238E27FC236}">
                <a16:creationId xmlns:a16="http://schemas.microsoft.com/office/drawing/2014/main" id="{7A1A74DE-92C1-A7BC-A259-B2D2F9463B90}"/>
              </a:ext>
            </a:extLst>
          </p:cNvPr>
          <p:cNvPicPr>
            <a:picLocks noChangeAspect="1"/>
          </p:cNvPicPr>
          <p:nvPr/>
        </p:nvPicPr>
        <p:blipFill>
          <a:blip r:embed="rId6"/>
          <a:stretch>
            <a:fillRect/>
          </a:stretch>
        </p:blipFill>
        <p:spPr>
          <a:xfrm>
            <a:off x="916082" y="6674644"/>
            <a:ext cx="2566002" cy="795311"/>
          </a:xfrm>
          <a:prstGeom prst="rect">
            <a:avLst/>
          </a:prstGeom>
        </p:spPr>
      </p:pic>
      <p:pic>
        <p:nvPicPr>
          <p:cNvPr id="20" name="Grafik 19">
            <a:extLst>
              <a:ext uri="{FF2B5EF4-FFF2-40B4-BE49-F238E27FC236}">
                <a16:creationId xmlns:a16="http://schemas.microsoft.com/office/drawing/2014/main" id="{1F650E91-66FF-E2B7-34B1-B0EFC9C385C4}"/>
              </a:ext>
            </a:extLst>
          </p:cNvPr>
          <p:cNvPicPr>
            <a:picLocks noChangeAspect="1"/>
          </p:cNvPicPr>
          <p:nvPr/>
        </p:nvPicPr>
        <p:blipFill>
          <a:blip r:embed="rId7"/>
          <a:srcRect l="2593" t="2367" b="15073"/>
          <a:stretch/>
        </p:blipFill>
        <p:spPr>
          <a:xfrm>
            <a:off x="916082" y="7803114"/>
            <a:ext cx="2099209" cy="2642571"/>
          </a:xfrm>
          <a:prstGeom prst="rect">
            <a:avLst/>
          </a:prstGeom>
        </p:spPr>
      </p:pic>
      <p:pic>
        <p:nvPicPr>
          <p:cNvPr id="22" name="Grafik 21">
            <a:extLst>
              <a:ext uri="{FF2B5EF4-FFF2-40B4-BE49-F238E27FC236}">
                <a16:creationId xmlns:a16="http://schemas.microsoft.com/office/drawing/2014/main" id="{2BF346D4-5A06-E3C5-3046-63C193CF8D59}"/>
              </a:ext>
            </a:extLst>
          </p:cNvPr>
          <p:cNvPicPr>
            <a:picLocks noChangeAspect="1"/>
          </p:cNvPicPr>
          <p:nvPr/>
        </p:nvPicPr>
        <p:blipFill>
          <a:blip r:embed="rId8"/>
          <a:stretch>
            <a:fillRect/>
          </a:stretch>
        </p:blipFill>
        <p:spPr>
          <a:xfrm>
            <a:off x="3176571" y="8162133"/>
            <a:ext cx="2352576" cy="2200639"/>
          </a:xfrm>
          <a:prstGeom prst="rect">
            <a:avLst/>
          </a:prstGeom>
        </p:spPr>
      </p:pic>
    </p:spTree>
    <p:extLst>
      <p:ext uri="{BB962C8B-B14F-4D97-AF65-F5344CB8AC3E}">
        <p14:creationId xmlns:p14="http://schemas.microsoft.com/office/powerpoint/2010/main" val="1004643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63948-8BB2-408C-214D-58B58D60B212}"/>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DB7EBAC-5E26-4150-6D72-9837DD85179B}"/>
              </a:ext>
            </a:extLst>
          </p:cNvPr>
          <p:cNvSpPr>
            <a:spLocks noGrp="1"/>
          </p:cNvSpPr>
          <p:nvPr>
            <p:ph type="body" sz="quarter" idx="64"/>
          </p:nvPr>
        </p:nvSpPr>
        <p:spPr>
          <a:xfrm>
            <a:off x="697281" y="1599144"/>
            <a:ext cx="6076734" cy="4734338"/>
          </a:xfrm>
        </p:spPr>
        <p:txBody>
          <a:bodyPr numCol="1"/>
          <a:lstStyle/>
          <a:p>
            <a:r>
              <a:rPr lang="pl" sz="1600" b="1" dirty="0">
                <a:solidFill>
                  <a:srgbClr val="8652A1"/>
                </a:solidFill>
              </a:rPr>
              <a:t>Instrukcje – Jak korzystać z Trello</a:t>
            </a:r>
          </a:p>
          <a:p>
            <a:endParaRPr lang="en-GB" sz="1600" b="1" dirty="0">
              <a:solidFill>
                <a:srgbClr val="8652A1"/>
              </a:solidFill>
            </a:endParaRPr>
          </a:p>
          <a:p>
            <a:pPr marL="228600" indent="-228600">
              <a:buFont typeface="+mj-lt"/>
              <a:buAutoNum type="arabicPeriod" startAt="5"/>
            </a:pPr>
            <a:r>
              <a:rPr lang="pl" dirty="0">
                <a:solidFill>
                  <a:schemeClr val="tx1"/>
                </a:solidFill>
              </a:rPr>
              <a:t>Menu w lewym górnym rogu umożliwia zmianę nazwy tablicy (klikając na jej tytuł), rozpoczęcie nowej tablicy (aby dodać ją do ulubionych) lub przeglądanie i edycję widoczności tablicy.</a:t>
            </a: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r>
              <a:rPr lang="pl" dirty="0">
                <a:solidFill>
                  <a:schemeClr val="tx1"/>
                </a:solidFill>
              </a:rPr>
              <a:t>Kliknij „Dodaj listę”, aby uzupełnić swoją tablicę.</a:t>
            </a: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r>
              <a:rPr lang="pl" dirty="0">
                <a:solidFill>
                  <a:schemeClr val="tx1"/>
                </a:solidFill>
              </a:rPr>
              <a:t>Po nadaniu nazwy liście możesz dodać do niej karty, klikając „Dodaj kartę”. Klikając trzy kropki po prawej stronie, możesz edytować, przenosić i kopiować listę.</a:t>
            </a: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r>
              <a:rPr lang="pl" dirty="0">
                <a:solidFill>
                  <a:schemeClr val="tx1"/>
                </a:solidFill>
              </a:rPr>
              <a:t>Po dodaniu karty i nadaniu jej nazwy możesz najechać na nią kursorem i kliknąć przycisk po prawej stronie, aby ją edytować.</a:t>
            </a: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r>
              <a:rPr lang="pl" dirty="0">
                <a:solidFill>
                  <a:schemeClr val="tx1"/>
                </a:solidFill>
              </a:rPr>
              <a:t>Edycja karty daje Ci następujące możliwości:</a:t>
            </a: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endParaRPr lang="pl-PL" sz="700" dirty="0">
              <a:solidFill>
                <a:schemeClr val="tx1"/>
              </a:solidFill>
            </a:endParaRPr>
          </a:p>
          <a:p>
            <a:r>
              <a:rPr lang="pl-PL" sz="1050" dirty="0">
                <a:solidFill>
                  <a:schemeClr val="tx1"/>
                </a:solidFill>
              </a:rPr>
              <a:t>10. </a:t>
            </a:r>
            <a:r>
              <a:rPr lang="pl" dirty="0">
                <a:solidFill>
                  <a:schemeClr val="tx1"/>
                </a:solidFill>
              </a:rPr>
              <a:t>Kliknij „Otwórz kartę”, aby zobaczyć szczegóły:</a:t>
            </a: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pPr marL="228600" indent="-228600">
              <a:buFont typeface="+mj-lt"/>
              <a:buAutoNum type="arabicPeriod" startAt="5"/>
            </a:pPr>
            <a:endParaRPr lang="en-GB" dirty="0">
              <a:solidFill>
                <a:schemeClr val="tx1"/>
              </a:solidFill>
            </a:endParaRPr>
          </a:p>
          <a:p>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pPr marL="228600" indent="-228600">
              <a:buAutoNum type="arabicPeriod"/>
            </a:pPr>
            <a:endParaRPr lang="en-GB" dirty="0">
              <a:solidFill>
                <a:schemeClr val="tx1"/>
              </a:solidFill>
            </a:endParaRPr>
          </a:p>
          <a:p>
            <a:endParaRPr lang="en-GB" dirty="0">
              <a:solidFill>
                <a:schemeClr val="tx1"/>
              </a:solidFill>
            </a:endParaRPr>
          </a:p>
        </p:txBody>
      </p:sp>
      <p:sp>
        <p:nvSpPr>
          <p:cNvPr id="4" name="Slide Number Placeholder 3">
            <a:extLst>
              <a:ext uri="{FF2B5EF4-FFF2-40B4-BE49-F238E27FC236}">
                <a16:creationId xmlns:a16="http://schemas.microsoft.com/office/drawing/2014/main" id="{7974C10A-38FB-776F-ADB9-BFD0D563C14D}"/>
              </a:ext>
            </a:extLst>
          </p:cNvPr>
          <p:cNvSpPr>
            <a:spLocks noGrp="1"/>
          </p:cNvSpPr>
          <p:nvPr>
            <p:ph type="sldNum" sz="quarter" idx="4"/>
          </p:nvPr>
        </p:nvSpPr>
        <p:spPr/>
        <p:txBody>
          <a:bodyPr/>
          <a:lstStyle/>
          <a:p>
            <a:fld id="{9C527BFA-2C0E-4CEC-B6A5-913A56FEF4B4}" type="slidenum">
              <a:rPr lang="fr-CA" smtClean="0"/>
              <a:pPr/>
              <a:t>34</a:t>
            </a:fld>
            <a:endParaRPr lang="fr-CA"/>
          </a:p>
        </p:txBody>
      </p:sp>
      <p:sp>
        <p:nvSpPr>
          <p:cNvPr id="7" name="Freeform 1">
            <a:extLst>
              <a:ext uri="{FF2B5EF4-FFF2-40B4-BE49-F238E27FC236}">
                <a16:creationId xmlns:a16="http://schemas.microsoft.com/office/drawing/2014/main" id="{D7A4DBAD-5BD1-F8A0-D9C0-FC7B78D0A83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D3657089-97D3-61F3-823D-D342BB92866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ETAP 6 - START</a:t>
            </a:r>
            <a:endParaRPr lang="en-US"/>
          </a:p>
        </p:txBody>
      </p:sp>
      <p:pic>
        <p:nvPicPr>
          <p:cNvPr id="3" name="Grafik 2">
            <a:extLst>
              <a:ext uri="{FF2B5EF4-FFF2-40B4-BE49-F238E27FC236}">
                <a16:creationId xmlns:a16="http://schemas.microsoft.com/office/drawing/2014/main" id="{0E1C2DD4-5A0C-3565-2903-A9F73F0BB1AE}"/>
              </a:ext>
            </a:extLst>
          </p:cNvPr>
          <p:cNvPicPr>
            <a:picLocks noChangeAspect="1"/>
          </p:cNvPicPr>
          <p:nvPr/>
        </p:nvPicPr>
        <p:blipFill>
          <a:blip r:embed="rId2"/>
          <a:srcRect b="58292"/>
          <a:stretch/>
        </p:blipFill>
        <p:spPr>
          <a:xfrm>
            <a:off x="967892" y="2527535"/>
            <a:ext cx="3000994" cy="469666"/>
          </a:xfrm>
          <a:prstGeom prst="rect">
            <a:avLst/>
          </a:prstGeom>
        </p:spPr>
      </p:pic>
      <p:pic>
        <p:nvPicPr>
          <p:cNvPr id="9" name="Grafik 8">
            <a:extLst>
              <a:ext uri="{FF2B5EF4-FFF2-40B4-BE49-F238E27FC236}">
                <a16:creationId xmlns:a16="http://schemas.microsoft.com/office/drawing/2014/main" id="{DB801BC5-C721-0D32-975F-0ABB951B3C88}"/>
              </a:ext>
            </a:extLst>
          </p:cNvPr>
          <p:cNvPicPr>
            <a:picLocks noChangeAspect="1"/>
          </p:cNvPicPr>
          <p:nvPr/>
        </p:nvPicPr>
        <p:blipFill>
          <a:blip r:embed="rId2"/>
          <a:srcRect t="41922"/>
          <a:stretch/>
        </p:blipFill>
        <p:spPr>
          <a:xfrm>
            <a:off x="967892" y="3365387"/>
            <a:ext cx="2500661" cy="544975"/>
          </a:xfrm>
          <a:prstGeom prst="rect">
            <a:avLst/>
          </a:prstGeom>
        </p:spPr>
      </p:pic>
      <p:pic>
        <p:nvPicPr>
          <p:cNvPr id="12" name="Grafik 11">
            <a:extLst>
              <a:ext uri="{FF2B5EF4-FFF2-40B4-BE49-F238E27FC236}">
                <a16:creationId xmlns:a16="http://schemas.microsoft.com/office/drawing/2014/main" id="{A9476944-0CFC-D0D5-D148-48A6978DD945}"/>
              </a:ext>
            </a:extLst>
          </p:cNvPr>
          <p:cNvPicPr>
            <a:picLocks noChangeAspect="1"/>
          </p:cNvPicPr>
          <p:nvPr/>
        </p:nvPicPr>
        <p:blipFill>
          <a:blip r:embed="rId3"/>
          <a:stretch>
            <a:fillRect/>
          </a:stretch>
        </p:blipFill>
        <p:spPr>
          <a:xfrm>
            <a:off x="967892" y="4369066"/>
            <a:ext cx="2052924" cy="724001"/>
          </a:xfrm>
          <a:prstGeom prst="rect">
            <a:avLst/>
          </a:prstGeom>
        </p:spPr>
      </p:pic>
      <p:pic>
        <p:nvPicPr>
          <p:cNvPr id="17" name="Grafik 16">
            <a:extLst>
              <a:ext uri="{FF2B5EF4-FFF2-40B4-BE49-F238E27FC236}">
                <a16:creationId xmlns:a16="http://schemas.microsoft.com/office/drawing/2014/main" id="{B14BE45D-DC06-CF52-3413-6B93A1FE78FD}"/>
              </a:ext>
            </a:extLst>
          </p:cNvPr>
          <p:cNvPicPr>
            <a:picLocks noChangeAspect="1"/>
          </p:cNvPicPr>
          <p:nvPr/>
        </p:nvPicPr>
        <p:blipFill>
          <a:blip r:embed="rId4"/>
          <a:stretch>
            <a:fillRect/>
          </a:stretch>
        </p:blipFill>
        <p:spPr>
          <a:xfrm>
            <a:off x="967892" y="5311714"/>
            <a:ext cx="2500661" cy="623637"/>
          </a:xfrm>
          <a:prstGeom prst="rect">
            <a:avLst/>
          </a:prstGeom>
        </p:spPr>
      </p:pic>
      <p:pic>
        <p:nvPicPr>
          <p:cNvPr id="21" name="Grafik 20">
            <a:extLst>
              <a:ext uri="{FF2B5EF4-FFF2-40B4-BE49-F238E27FC236}">
                <a16:creationId xmlns:a16="http://schemas.microsoft.com/office/drawing/2014/main" id="{4FC4237E-FD36-2E34-1C64-96B53D8EB9B6}"/>
              </a:ext>
            </a:extLst>
          </p:cNvPr>
          <p:cNvPicPr>
            <a:picLocks noChangeAspect="1"/>
          </p:cNvPicPr>
          <p:nvPr/>
        </p:nvPicPr>
        <p:blipFill>
          <a:blip r:embed="rId5"/>
          <a:srcRect b="68826"/>
          <a:stretch/>
        </p:blipFill>
        <p:spPr>
          <a:xfrm>
            <a:off x="992389" y="6455120"/>
            <a:ext cx="1476000" cy="1000503"/>
          </a:xfrm>
          <a:prstGeom prst="rect">
            <a:avLst/>
          </a:prstGeom>
        </p:spPr>
      </p:pic>
      <p:pic>
        <p:nvPicPr>
          <p:cNvPr id="23" name="Grafik 22">
            <a:extLst>
              <a:ext uri="{FF2B5EF4-FFF2-40B4-BE49-F238E27FC236}">
                <a16:creationId xmlns:a16="http://schemas.microsoft.com/office/drawing/2014/main" id="{20572C58-5A2F-F127-2EF6-D009493B38AB}"/>
              </a:ext>
            </a:extLst>
          </p:cNvPr>
          <p:cNvPicPr>
            <a:picLocks noChangeAspect="1"/>
          </p:cNvPicPr>
          <p:nvPr/>
        </p:nvPicPr>
        <p:blipFill>
          <a:blip r:embed="rId5"/>
          <a:srcRect t="31174" b="40181"/>
          <a:stretch/>
        </p:blipFill>
        <p:spPr>
          <a:xfrm>
            <a:off x="2644133" y="6458160"/>
            <a:ext cx="1476000" cy="919364"/>
          </a:xfrm>
          <a:prstGeom prst="rect">
            <a:avLst/>
          </a:prstGeom>
        </p:spPr>
      </p:pic>
      <p:pic>
        <p:nvPicPr>
          <p:cNvPr id="24" name="Grafik 23">
            <a:extLst>
              <a:ext uri="{FF2B5EF4-FFF2-40B4-BE49-F238E27FC236}">
                <a16:creationId xmlns:a16="http://schemas.microsoft.com/office/drawing/2014/main" id="{DC2FBF86-4579-7F84-9495-798B87113E8D}"/>
              </a:ext>
            </a:extLst>
          </p:cNvPr>
          <p:cNvPicPr>
            <a:picLocks noChangeAspect="1"/>
          </p:cNvPicPr>
          <p:nvPr/>
        </p:nvPicPr>
        <p:blipFill>
          <a:blip r:embed="rId5"/>
          <a:srcRect t="59269"/>
          <a:stretch/>
        </p:blipFill>
        <p:spPr>
          <a:xfrm>
            <a:off x="4339307" y="6455120"/>
            <a:ext cx="1503960" cy="1332000"/>
          </a:xfrm>
          <a:prstGeom prst="rect">
            <a:avLst/>
          </a:prstGeom>
        </p:spPr>
      </p:pic>
      <p:pic>
        <p:nvPicPr>
          <p:cNvPr id="26" name="Grafik 25">
            <a:extLst>
              <a:ext uri="{FF2B5EF4-FFF2-40B4-BE49-F238E27FC236}">
                <a16:creationId xmlns:a16="http://schemas.microsoft.com/office/drawing/2014/main" id="{C100EB64-71E9-4D7B-6E59-C423968AB9C1}"/>
              </a:ext>
            </a:extLst>
          </p:cNvPr>
          <p:cNvPicPr>
            <a:picLocks noChangeAspect="1"/>
          </p:cNvPicPr>
          <p:nvPr/>
        </p:nvPicPr>
        <p:blipFill>
          <a:blip r:embed="rId6"/>
          <a:stretch>
            <a:fillRect/>
          </a:stretch>
        </p:blipFill>
        <p:spPr>
          <a:xfrm>
            <a:off x="900068" y="8054413"/>
            <a:ext cx="3371415" cy="2346481"/>
          </a:xfrm>
          <a:prstGeom prst="rect">
            <a:avLst/>
          </a:prstGeom>
        </p:spPr>
      </p:pic>
      <p:sp>
        <p:nvSpPr>
          <p:cNvPr id="27" name="Textfeld 26">
            <a:extLst>
              <a:ext uri="{FF2B5EF4-FFF2-40B4-BE49-F238E27FC236}">
                <a16:creationId xmlns:a16="http://schemas.microsoft.com/office/drawing/2014/main" id="{5250C96B-446C-AD2D-33E0-4D5AF81A0F95}"/>
              </a:ext>
            </a:extLst>
          </p:cNvPr>
          <p:cNvSpPr txBox="1"/>
          <p:nvPr/>
        </p:nvSpPr>
        <p:spPr>
          <a:xfrm>
            <a:off x="4782700" y="7881242"/>
            <a:ext cx="1966200" cy="2462213"/>
          </a:xfrm>
          <a:prstGeom prst="rect">
            <a:avLst/>
          </a:prstGeom>
          <a:noFill/>
        </p:spPr>
        <p:txBody>
          <a:bodyPr wrap="square" rtlCol="0">
            <a:spAutoFit/>
          </a:bodyPr>
          <a:lstStyle/>
          <a:p>
            <a:pPr algn="just"/>
            <a:r>
              <a:rPr lang="pl" sz="1100" dirty="0"/>
              <a:t>Tutaj możesz dokonać zmian, takich jak przypisanie karty członkowi zespołu, ustawienie terminu ważności karty, dodanie komentarzy / załączników / etykiet i edycja wyglądu karty.</a:t>
            </a:r>
            <a:endParaRPr lang="en-GB" sz="1100" dirty="0"/>
          </a:p>
          <a:p>
            <a:pPr algn="just"/>
            <a:endParaRPr lang="en-GB" sz="1100" dirty="0"/>
          </a:p>
          <a:p>
            <a:pPr algn="just"/>
            <a:r>
              <a:rPr lang="pl" sz="1100" dirty="0"/>
              <a:t>Nie zapomnij zapisać zmian!</a:t>
            </a:r>
            <a:endParaRPr lang="en-GB" sz="1100" dirty="0"/>
          </a:p>
          <a:p>
            <a:pPr algn="just"/>
            <a:endParaRPr lang="en-GB" sz="1100" dirty="0"/>
          </a:p>
          <a:p>
            <a:pPr algn="just"/>
            <a:endParaRPr lang="en-GB" sz="1100" dirty="0"/>
          </a:p>
          <a:p>
            <a:pPr algn="just"/>
            <a:r>
              <a:rPr lang="pl" sz="1100" dirty="0">
                <a:solidFill>
                  <a:schemeClr val="tx1"/>
                </a:solidFill>
                <a:ea typeface="Calibri" panose="020F0502020204030204" pitchFamily="34" charset="0"/>
                <a:cs typeface="Arial" panose="020B0604020202020204" pitchFamily="34" charset="0"/>
              </a:rPr>
              <a:t>Aby uzyskać dodatkową pomoc, zapoznaj się z </a:t>
            </a:r>
            <a:r>
              <a:rPr lang="pl" sz="1100" b="1" dirty="0">
                <a:solidFill>
                  <a:srgbClr val="29C5F4"/>
                </a:solidFill>
                <a:hlinkClick r:id="rId7">
                  <a:extLst>
                    <a:ext uri="{A12FA001-AC4F-418D-AE19-62706E023703}">
                      <ahyp:hlinkClr xmlns:ahyp="http://schemas.microsoft.com/office/drawing/2018/hyperlinkcolor" val="tx"/>
                    </a:ext>
                  </a:extLst>
                </a:hlinkClick>
              </a:rPr>
              <a:t>Przewodnikiem Trello</a:t>
            </a:r>
            <a:r>
              <a:rPr lang="pl" sz="1100" dirty="0"/>
              <a:t>.</a:t>
            </a:r>
            <a:endParaRPr lang="en-GB" sz="1100" dirty="0"/>
          </a:p>
        </p:txBody>
      </p:sp>
    </p:spTree>
    <p:extLst>
      <p:ext uri="{BB962C8B-B14F-4D97-AF65-F5344CB8AC3E}">
        <p14:creationId xmlns:p14="http://schemas.microsoft.com/office/powerpoint/2010/main" val="1144829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pl" sz="8800"/>
              <a:t>TYDZIEŃ 14</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35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748209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616077"/>
            <a:ext cx="6076734" cy="2565532"/>
          </a:xfrm>
        </p:spPr>
        <p:txBody>
          <a:bodyPr lIns="91440" tIns="45720" rIns="91440" bIns="45720" numCol="1" spcCol="288000" anchor="t">
            <a:noAutofit/>
          </a:bodyPr>
          <a:lstStyle/>
          <a:p>
            <a:pPr algn="just"/>
            <a:r>
              <a:rPr lang="pl" sz="1600" b="1" dirty="0">
                <a:solidFill>
                  <a:srgbClr val="8652A1"/>
                </a:solidFill>
                <a:latin typeface="Calibri"/>
                <a:ea typeface="Open Sans"/>
                <a:cs typeface="Calibri"/>
              </a:rPr>
              <a:t>Ten arkusz roboczy pomoże Ci w:</a:t>
            </a:r>
          </a:p>
          <a:p>
            <a:pPr marL="171450" indent="-171450" algn="just">
              <a:buFont typeface="Wingdings" panose="05000000000000000000" pitchFamily="2" charset="2"/>
              <a:buChar char="q"/>
            </a:pPr>
            <a:r>
              <a:rPr lang="pl" dirty="0"/>
              <a:t>Przygotowaniu </a:t>
            </a:r>
            <a:r>
              <a:rPr lang="pl" b="1" dirty="0"/>
              <a:t>prezentacji w stylu konsultacyjnym </a:t>
            </a:r>
            <a:r>
              <a:rPr lang="pl" dirty="0"/>
              <a:t>na potrzeby końcowej prezentacji.</a:t>
            </a:r>
          </a:p>
          <a:p>
            <a:pPr marL="171450" indent="-171450" algn="just">
              <a:buFont typeface="Wingdings" panose="05000000000000000000" pitchFamily="2" charset="2"/>
              <a:buChar char="q"/>
            </a:pPr>
            <a:r>
              <a:rPr lang="pl" dirty="0"/>
              <a:t>Podkreśleniu, w jaki sposób Twoje rozwiązanie odnosi się do </a:t>
            </a:r>
            <a:r>
              <a:rPr lang="pl" b="1" dirty="0"/>
              <a:t>zrównoważonej logistyki i Celów Zrównoważonego Rozwoju </a:t>
            </a:r>
            <a:r>
              <a:rPr lang="pl" dirty="0"/>
              <a:t>.</a:t>
            </a:r>
          </a:p>
          <a:p>
            <a:pPr marL="171450" indent="-171450" algn="just">
              <a:buFont typeface="Wingdings" panose="05000000000000000000" pitchFamily="2" charset="2"/>
              <a:buChar char="q"/>
            </a:pPr>
            <a:r>
              <a:rPr lang="pl" dirty="0"/>
              <a:t>Przejrzystej prezentacji </a:t>
            </a:r>
            <a:r>
              <a:rPr lang="pl" b="1" dirty="0"/>
              <a:t>procesu zarządzania innowacjami i narzędzi cyfrowych </a:t>
            </a:r>
            <a:r>
              <a:rPr lang="pl" dirty="0"/>
              <a:t>.</a:t>
            </a:r>
          </a:p>
          <a:p>
            <a:pPr marL="171450" indent="-171450" algn="just">
              <a:buFont typeface="Wingdings" panose="05000000000000000000" pitchFamily="2" charset="2"/>
              <a:buChar char="q"/>
            </a:pPr>
            <a:r>
              <a:rPr lang="pl" dirty="0"/>
              <a:t>Udzielaniu </a:t>
            </a:r>
            <a:r>
              <a:rPr lang="pl" b="1" dirty="0"/>
              <a:t>konstruktywnej informacji zwrotnej kolegom </a:t>
            </a:r>
            <a:r>
              <a:rPr lang="pl" dirty="0"/>
              <a:t>przy użyciu ustrukturyzowanego szablonu oceny.</a:t>
            </a:r>
          </a:p>
          <a:p>
            <a:pPr algn="just"/>
            <a:endParaRPr lang="en-GB" b="1" dirty="0"/>
          </a:p>
          <a:p>
            <a:pPr algn="just"/>
            <a:r>
              <a:rPr lang="pl" sz="1600" b="1" dirty="0">
                <a:solidFill>
                  <a:srgbClr val="8652A1"/>
                </a:solidFill>
                <a:latin typeface="Calibri"/>
                <a:ea typeface="Open Sans"/>
                <a:cs typeface="Calibri"/>
              </a:rPr>
              <a:t>Przed zajęciami: Struktura prezentacji konsultingowej</a:t>
            </a:r>
            <a:endParaRPr lang="en-GB" sz="1600" b="1" dirty="0">
              <a:solidFill>
                <a:srgbClr val="8652A1"/>
              </a:solidFill>
            </a:endParaRPr>
          </a:p>
          <a:p>
            <a:pPr algn="just"/>
            <a:r>
              <a:rPr lang="pl" dirty="0"/>
              <a:t>Twoja prezentacja (10-15 minut) powinna być jasna, przekonująca i nastawiona na rozwiązania, tak jakbyś doradzał prawdziwej firmie. Zachowaj następującą strukturę:</a:t>
            </a:r>
          </a:p>
          <a:p>
            <a:pPr algn="just"/>
            <a:endParaRPr lang="en-GB" dirty="0"/>
          </a:p>
          <a:p>
            <a:pPr algn="just"/>
            <a:r>
              <a:rPr lang="pl" b="1" dirty="0"/>
              <a:t>1. Wprowadzenie (1-2 minuty)</a:t>
            </a:r>
          </a:p>
          <a:p>
            <a:pPr marL="171450" indent="-171450" algn="just">
              <a:buFont typeface="Wingdings" panose="05000000000000000000" pitchFamily="2" charset="2"/>
              <a:buChar char="q"/>
            </a:pPr>
            <a:r>
              <a:rPr lang="pl" dirty="0"/>
              <a:t>Krótko przedstaw swoją </a:t>
            </a:r>
            <a:r>
              <a:rPr lang="pl" b="1" dirty="0"/>
              <a:t>firmę i jej wyzwania logistyczne</a:t>
            </a:r>
            <a:r>
              <a:rPr lang="pl" dirty="0"/>
              <a:t>.</a:t>
            </a:r>
          </a:p>
          <a:p>
            <a:pPr marL="171450" indent="-171450" algn="just">
              <a:buFont typeface="Wingdings" panose="05000000000000000000" pitchFamily="2" charset="2"/>
              <a:buChar char="q"/>
            </a:pPr>
            <a:r>
              <a:rPr lang="pl" dirty="0"/>
              <a:t>Podaj </a:t>
            </a:r>
            <a:r>
              <a:rPr lang="pl" b="1" dirty="0"/>
              <a:t>istotne Cele Zrównoważonego Rozwoju </a:t>
            </a:r>
            <a:r>
              <a:rPr lang="pl" dirty="0"/>
              <a:t>powiązane z problemem.</a:t>
            </a:r>
          </a:p>
          <a:p>
            <a:pPr marL="171450" indent="-171450" algn="just">
              <a:buFont typeface="Wingdings" panose="05000000000000000000" pitchFamily="2" charset="2"/>
              <a:buChar char="q"/>
            </a:pPr>
            <a:r>
              <a:rPr lang="pl" dirty="0"/>
              <a:t>Opisz swoją propozycję </a:t>
            </a:r>
            <a:r>
              <a:rPr lang="pl" b="1" dirty="0"/>
              <a:t>rozwiązania </a:t>
            </a:r>
            <a:r>
              <a:rPr lang="pl" dirty="0"/>
              <a:t>w jednym zdaniu.</a:t>
            </a:r>
          </a:p>
          <a:p>
            <a:pPr algn="just"/>
            <a:endParaRPr lang="en-GB" dirty="0"/>
          </a:p>
          <a:p>
            <a:pPr algn="just"/>
            <a:r>
              <a:rPr lang="pl" b="1" dirty="0"/>
              <a:t>2. Proces zarządzania innowacjami (6-9 minut)</a:t>
            </a:r>
          </a:p>
          <a:p>
            <a:pPr algn="just"/>
            <a:r>
              <a:rPr lang="pl" dirty="0"/>
              <a:t>Wyjaśnij, jak Twój zespół zastosował </a:t>
            </a:r>
            <a:r>
              <a:rPr lang="pl" b="1" dirty="0"/>
              <a:t>sześcioetapowy proces zarządzania innowacjami</a:t>
            </a:r>
            <a:r>
              <a:rPr lang="pl" dirty="0"/>
              <a:t>. Poniższa tabela może Ci w tym pomóc:</a:t>
            </a:r>
          </a:p>
          <a:p>
            <a:pPr algn="just"/>
            <a:endParaRPr lang="en-GB" dirty="0"/>
          </a:p>
          <a:p>
            <a:pPr algn="just"/>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PREZENTACJE KOŃCOWE I DYSKUSJE</a:t>
            </a:r>
            <a:endParaRPr lang="en-US"/>
          </a:p>
        </p:txBody>
      </p:sp>
      <p:graphicFrame>
        <p:nvGraphicFramePr>
          <p:cNvPr id="2" name="Tabelle 1">
            <a:extLst>
              <a:ext uri="{FF2B5EF4-FFF2-40B4-BE49-F238E27FC236}">
                <a16:creationId xmlns:a16="http://schemas.microsoft.com/office/drawing/2014/main" id="{2AADE1CD-3455-93B7-375A-AB3F3FE86AF7}"/>
              </a:ext>
            </a:extLst>
          </p:cNvPr>
          <p:cNvGraphicFramePr>
            <a:graphicFrameLocks noGrp="1"/>
          </p:cNvGraphicFramePr>
          <p:nvPr>
            <p:extLst>
              <p:ext uri="{D42A27DB-BD31-4B8C-83A1-F6EECF244321}">
                <p14:modId xmlns:p14="http://schemas.microsoft.com/office/powerpoint/2010/main" val="2007771865"/>
              </p:ext>
            </p:extLst>
          </p:nvPr>
        </p:nvGraphicFramePr>
        <p:xfrm>
          <a:off x="854263" y="5238162"/>
          <a:ext cx="5835904" cy="3559945"/>
        </p:xfrm>
        <a:graphic>
          <a:graphicData uri="http://schemas.openxmlformats.org/drawingml/2006/table">
            <a:tbl>
              <a:tblPr firstRow="1" bandRow="1">
                <a:tableStyleId>{8799B23B-EC83-4686-B30A-512413B5E67A}</a:tableStyleId>
              </a:tblPr>
              <a:tblGrid>
                <a:gridCol w="1240755">
                  <a:extLst>
                    <a:ext uri="{9D8B030D-6E8A-4147-A177-3AD203B41FA5}">
                      <a16:colId xmlns:a16="http://schemas.microsoft.com/office/drawing/2014/main" val="1833162277"/>
                    </a:ext>
                  </a:extLst>
                </a:gridCol>
                <a:gridCol w="1677197">
                  <a:extLst>
                    <a:ext uri="{9D8B030D-6E8A-4147-A177-3AD203B41FA5}">
                      <a16:colId xmlns:a16="http://schemas.microsoft.com/office/drawing/2014/main" val="2334726549"/>
                    </a:ext>
                  </a:extLst>
                </a:gridCol>
                <a:gridCol w="1458976">
                  <a:extLst>
                    <a:ext uri="{9D8B030D-6E8A-4147-A177-3AD203B41FA5}">
                      <a16:colId xmlns:a16="http://schemas.microsoft.com/office/drawing/2014/main" val="2750898573"/>
                    </a:ext>
                  </a:extLst>
                </a:gridCol>
                <a:gridCol w="1458976">
                  <a:extLst>
                    <a:ext uri="{9D8B030D-6E8A-4147-A177-3AD203B41FA5}">
                      <a16:colId xmlns:a16="http://schemas.microsoft.com/office/drawing/2014/main" val="826357063"/>
                    </a:ext>
                  </a:extLst>
                </a:gridCol>
              </a:tblGrid>
              <a:tr h="578662">
                <a:tc>
                  <a:txBody>
                    <a:bodyPr/>
                    <a:lstStyle/>
                    <a:p>
                      <a:r>
                        <a:rPr lang="pl" sz="1100" dirty="0">
                          <a:solidFill>
                            <a:schemeClr val="bg1"/>
                          </a:solidFill>
                        </a:rPr>
                        <a:t>Etap</a:t>
                      </a:r>
                      <a:endParaRPr lang="en-GB" sz="1100" dirty="0">
                        <a:solidFill>
                          <a:schemeClr val="bg1"/>
                        </a:solidFill>
                      </a:endParaRPr>
                    </a:p>
                  </a:txBody>
                  <a:tcPr anchor="ctr">
                    <a:solidFill>
                      <a:srgbClr val="8652A1"/>
                    </a:solidFill>
                  </a:tcPr>
                </a:tc>
                <a:tc>
                  <a:txBody>
                    <a:bodyPr/>
                    <a:lstStyle/>
                    <a:p>
                      <a:r>
                        <a:rPr lang="pl" sz="1100" dirty="0">
                          <a:solidFill>
                            <a:schemeClr val="bg1"/>
                          </a:solidFill>
                        </a:rPr>
                        <a:t>Podjęte kluczowe działania</a:t>
                      </a:r>
                      <a:endParaRPr lang="en-GB" sz="1100" dirty="0">
                        <a:solidFill>
                          <a:schemeClr val="bg1"/>
                        </a:solidFill>
                      </a:endParaRPr>
                    </a:p>
                  </a:txBody>
                  <a:tcPr anchor="ctr">
                    <a:solidFill>
                      <a:srgbClr val="8652A1"/>
                    </a:solidFill>
                  </a:tcPr>
                </a:tc>
                <a:tc>
                  <a:txBody>
                    <a:bodyPr/>
                    <a:lstStyle/>
                    <a:p>
                      <a:r>
                        <a:rPr lang="pl" sz="1100" dirty="0">
                          <a:solidFill>
                            <a:schemeClr val="bg1"/>
                          </a:solidFill>
                        </a:rPr>
                        <a:t>Używane narzędzia cyfrowe</a:t>
                      </a:r>
                      <a:endParaRPr lang="en-GB" sz="1100" dirty="0">
                        <a:solidFill>
                          <a:schemeClr val="bg1"/>
                        </a:solidFill>
                      </a:endParaRPr>
                    </a:p>
                  </a:txBody>
                  <a:tcPr anchor="ctr">
                    <a:solidFill>
                      <a:srgbClr val="8652A1"/>
                    </a:solidFill>
                  </a:tcPr>
                </a:tc>
                <a:tc>
                  <a:txBody>
                    <a:bodyPr/>
                    <a:lstStyle/>
                    <a:p>
                      <a:r>
                        <a:rPr lang="pl" sz="1100">
                          <a:solidFill>
                            <a:schemeClr val="bg1"/>
                          </a:solidFill>
                        </a:rPr>
                        <a:t>Wpływ na zrównoważony rozwój</a:t>
                      </a:r>
                      <a:endParaRPr lang="en-GB" sz="1100">
                        <a:solidFill>
                          <a:schemeClr val="bg1"/>
                        </a:solidFill>
                      </a:endParaRPr>
                    </a:p>
                  </a:txBody>
                  <a:tcPr anchor="ctr">
                    <a:solidFill>
                      <a:srgbClr val="8652A1"/>
                    </a:solidFill>
                  </a:tcPr>
                </a:tc>
                <a:extLst>
                  <a:ext uri="{0D108BD9-81ED-4DB2-BD59-A6C34878D82A}">
                    <a16:rowId xmlns:a16="http://schemas.microsoft.com/office/drawing/2014/main" val="872849028"/>
                  </a:ext>
                </a:extLst>
              </a:tr>
              <a:tr h="474245">
                <a:tc>
                  <a:txBody>
                    <a:bodyPr/>
                    <a:lstStyle/>
                    <a:p>
                      <a:r>
                        <a:rPr lang="pl" sz="1100" dirty="0"/>
                        <a:t>Identyfikacja możliwości</a:t>
                      </a:r>
                      <a:endParaRPr lang="en-GB" sz="1100" dirty="0"/>
                    </a:p>
                  </a:txBody>
                  <a:tcPr anchor="ctr"/>
                </a:tc>
                <a:tc>
                  <a:txBody>
                    <a:bodyPr/>
                    <a:lstStyle/>
                    <a:p>
                      <a:endParaRPr lang="en-GB" sz="1100" dirty="0"/>
                    </a:p>
                  </a:txBody>
                  <a:tcPr/>
                </a:tc>
                <a:tc>
                  <a:txBody>
                    <a:bodyPr/>
                    <a:lstStyle/>
                    <a:p>
                      <a:endParaRPr lang="en-GB" sz="1100" dirty="0"/>
                    </a:p>
                  </a:txBody>
                  <a:tcPr/>
                </a:tc>
                <a:tc>
                  <a:txBody>
                    <a:bodyPr/>
                    <a:lstStyle/>
                    <a:p>
                      <a:endParaRPr lang="en-GB" sz="1100"/>
                    </a:p>
                  </a:txBody>
                  <a:tcPr/>
                </a:tc>
                <a:extLst>
                  <a:ext uri="{0D108BD9-81ED-4DB2-BD59-A6C34878D82A}">
                    <a16:rowId xmlns:a16="http://schemas.microsoft.com/office/drawing/2014/main" val="2903375667"/>
                  </a:ext>
                </a:extLst>
              </a:tr>
              <a:tr h="578662">
                <a:tc>
                  <a:txBody>
                    <a:bodyPr/>
                    <a:lstStyle/>
                    <a:p>
                      <a:r>
                        <a:rPr lang="pl" sz="1100" dirty="0"/>
                        <a:t>Ideacja i zarządzanie pomysłami</a:t>
                      </a:r>
                      <a:endParaRPr lang="en-GB" sz="1100" dirty="0"/>
                    </a:p>
                  </a:txBody>
                  <a:tcPr anchor="ctr"/>
                </a:tc>
                <a:tc>
                  <a:txBody>
                    <a:bodyPr/>
                    <a:lstStyle/>
                    <a:p>
                      <a:endParaRPr lang="en-GB" sz="1100" dirty="0"/>
                    </a:p>
                  </a:txBody>
                  <a:tcPr/>
                </a:tc>
                <a:tc>
                  <a:txBody>
                    <a:bodyPr/>
                    <a:lstStyle/>
                    <a:p>
                      <a:endParaRPr lang="en-GB" sz="1100" dirty="0"/>
                    </a:p>
                  </a:txBody>
                  <a:tcPr/>
                </a:tc>
                <a:tc>
                  <a:txBody>
                    <a:bodyPr/>
                    <a:lstStyle/>
                    <a:p>
                      <a:endParaRPr lang="en-GB" sz="1100"/>
                    </a:p>
                  </a:txBody>
                  <a:tcPr/>
                </a:tc>
                <a:extLst>
                  <a:ext uri="{0D108BD9-81ED-4DB2-BD59-A6C34878D82A}">
                    <a16:rowId xmlns:a16="http://schemas.microsoft.com/office/drawing/2014/main" val="2402782029"/>
                  </a:ext>
                </a:extLst>
              </a:tr>
              <a:tr h="474245">
                <a:tc>
                  <a:txBody>
                    <a:bodyPr/>
                    <a:lstStyle/>
                    <a:p>
                      <a:r>
                        <a:rPr lang="pl" sz="1100" dirty="0"/>
                        <a:t>Rozwój koncepcji</a:t>
                      </a:r>
                      <a:endParaRPr lang="en-GB" sz="1100" dirty="0"/>
                    </a:p>
                  </a:txBody>
                  <a:tcPr anchor="ctr"/>
                </a:tc>
                <a:tc>
                  <a:txBody>
                    <a:bodyPr/>
                    <a:lstStyle/>
                    <a:p>
                      <a:endParaRPr lang="en-GB" sz="1100" dirty="0"/>
                    </a:p>
                  </a:txBody>
                  <a:tcPr/>
                </a:tc>
                <a:tc>
                  <a:txBody>
                    <a:bodyPr/>
                    <a:lstStyle/>
                    <a:p>
                      <a:endParaRPr lang="en-GB" sz="1100" dirty="0"/>
                    </a:p>
                  </a:txBody>
                  <a:tcPr/>
                </a:tc>
                <a:tc>
                  <a:txBody>
                    <a:bodyPr/>
                    <a:lstStyle/>
                    <a:p>
                      <a:endParaRPr lang="en-GB" sz="1100"/>
                    </a:p>
                  </a:txBody>
                  <a:tcPr/>
                </a:tc>
                <a:extLst>
                  <a:ext uri="{0D108BD9-81ED-4DB2-BD59-A6C34878D82A}">
                    <a16:rowId xmlns:a16="http://schemas.microsoft.com/office/drawing/2014/main" val="2077393126"/>
                  </a:ext>
                </a:extLst>
              </a:tr>
              <a:tr h="474245">
                <a:tc>
                  <a:txBody>
                    <a:bodyPr/>
                    <a:lstStyle/>
                    <a:p>
                      <a:r>
                        <a:rPr lang="pl" sz="1100" dirty="0"/>
                        <a:t>Rozwój produktu, usługi, procesu</a:t>
                      </a:r>
                      <a:endParaRPr lang="en-GB" sz="1100" dirty="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3063335515"/>
                  </a:ext>
                </a:extLst>
              </a:tr>
              <a:tr h="474245">
                <a:tc>
                  <a:txBody>
                    <a:bodyPr/>
                    <a:lstStyle/>
                    <a:p>
                      <a:r>
                        <a:rPr lang="pl" sz="1100" dirty="0"/>
                        <a:t>Testowanie i walidacja</a:t>
                      </a:r>
                      <a:endParaRPr lang="en-GB" sz="1100" dirty="0"/>
                    </a:p>
                  </a:txBody>
                  <a:tcPr anchor="ct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357004759"/>
                  </a:ext>
                </a:extLst>
              </a:tr>
              <a:tr h="474245">
                <a:tc>
                  <a:txBody>
                    <a:bodyPr/>
                    <a:lstStyle/>
                    <a:p>
                      <a:r>
                        <a:rPr lang="pl" sz="1100" dirty="0"/>
                        <a:t>Start</a:t>
                      </a:r>
                      <a:endParaRPr lang="en-GB" sz="1100" dirty="0"/>
                    </a:p>
                  </a:txBody>
                  <a:tcPr anchor="ctr"/>
                </a:tc>
                <a:tc>
                  <a:txBody>
                    <a:bodyPr/>
                    <a:lstStyle/>
                    <a:p>
                      <a:endParaRPr lang="en-GB" sz="1100"/>
                    </a:p>
                  </a:txBody>
                  <a:tcPr/>
                </a:tc>
                <a:tc>
                  <a:txBody>
                    <a:bodyPr/>
                    <a:lstStyle/>
                    <a:p>
                      <a:endParaRPr lang="en-GB" sz="1100"/>
                    </a:p>
                  </a:txBody>
                  <a:tcPr/>
                </a:tc>
                <a:tc>
                  <a:txBody>
                    <a:bodyPr/>
                    <a:lstStyle/>
                    <a:p>
                      <a:endParaRPr lang="en-GB" sz="1100" dirty="0"/>
                    </a:p>
                  </a:txBody>
                  <a:tcPr/>
                </a:tc>
                <a:extLst>
                  <a:ext uri="{0D108BD9-81ED-4DB2-BD59-A6C34878D82A}">
                    <a16:rowId xmlns:a16="http://schemas.microsoft.com/office/drawing/2014/main" val="1717474236"/>
                  </a:ext>
                </a:extLst>
              </a:tr>
            </a:tbl>
          </a:graphicData>
        </a:graphic>
      </p:graphicFrame>
      <p:sp>
        <p:nvSpPr>
          <p:cNvPr id="3" name="Text Placeholder 5">
            <a:extLst>
              <a:ext uri="{FF2B5EF4-FFF2-40B4-BE49-F238E27FC236}">
                <a16:creationId xmlns:a16="http://schemas.microsoft.com/office/drawing/2014/main" id="{5C38590C-0BB0-0A4F-E33D-44C55511E4AB}"/>
              </a:ext>
            </a:extLst>
          </p:cNvPr>
          <p:cNvSpPr txBox="1">
            <a:spLocks/>
          </p:cNvSpPr>
          <p:nvPr/>
        </p:nvSpPr>
        <p:spPr>
          <a:xfrm>
            <a:off x="697281" y="8766713"/>
            <a:ext cx="6076734" cy="1671988"/>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endParaRPr lang="en-GB" b="1" dirty="0">
              <a:latin typeface="Calibri"/>
              <a:ea typeface="Open Sans"/>
              <a:cs typeface="Calibri"/>
            </a:endParaRPr>
          </a:p>
          <a:p>
            <a:pPr algn="just"/>
            <a:r>
              <a:rPr lang="pl" b="1" dirty="0">
                <a:latin typeface="Calibri"/>
                <a:ea typeface="Open Sans"/>
                <a:cs typeface="Calibri"/>
              </a:rPr>
              <a:t>3. Wpływ rozwiązania i najważniejsze wnioski (2–3 minuty)</a:t>
            </a:r>
            <a:endParaRPr lang="en-GB" dirty="0">
              <a:latin typeface="Calibri"/>
              <a:ea typeface="Open Sans"/>
              <a:cs typeface="Calibri"/>
            </a:endParaRPr>
          </a:p>
          <a:p>
            <a:pPr marL="171450" indent="-171450" algn="just">
              <a:buFont typeface="Wingdings" panose="05000000000000000000" pitchFamily="2" charset="2"/>
              <a:buChar char="q"/>
            </a:pPr>
            <a:r>
              <a:rPr lang="pl" dirty="0"/>
              <a:t>Podsumuj </a:t>
            </a:r>
            <a:r>
              <a:rPr lang="pl" b="1" dirty="0"/>
              <a:t>korzyści </a:t>
            </a:r>
            <a:r>
              <a:rPr lang="pl" dirty="0"/>
              <a:t>Twojego rozwiązania w zakresie zrównoważonej logistyki.</a:t>
            </a:r>
          </a:p>
          <a:p>
            <a:pPr marL="171450" indent="-171450" algn="just">
              <a:buFont typeface="Wingdings" panose="05000000000000000000" pitchFamily="2" charset="2"/>
              <a:buChar char="q"/>
            </a:pPr>
            <a:r>
              <a:rPr lang="pl" dirty="0"/>
              <a:t>Omów </a:t>
            </a:r>
            <a:r>
              <a:rPr lang="pl" b="1" dirty="0"/>
              <a:t>potencjalne wyzwania </a:t>
            </a:r>
            <a:r>
              <a:rPr lang="pl" dirty="0"/>
              <a:t>i sposoby ich łagodzenia.</a:t>
            </a:r>
          </a:p>
          <a:p>
            <a:pPr marL="171450" indent="-171450" algn="just">
              <a:buFont typeface="Wingdings" panose="05000000000000000000" pitchFamily="2" charset="2"/>
              <a:buChar char="q"/>
            </a:pPr>
            <a:r>
              <a:rPr lang="pl" dirty="0"/>
              <a:t>Podaj </a:t>
            </a:r>
            <a:r>
              <a:rPr lang="pl" b="1" dirty="0"/>
              <a:t>kolejne kroki </a:t>
            </a:r>
            <a:r>
              <a:rPr lang="pl" dirty="0"/>
              <a:t>wdrożenia w warunkach rzeczywistych.</a:t>
            </a:r>
          </a:p>
          <a:p>
            <a:pPr algn="just"/>
            <a:endParaRPr lang="en-GB" dirty="0"/>
          </a:p>
          <a:p>
            <a:pPr algn="just"/>
            <a:r>
              <a:rPr lang="pl" b="1" dirty="0"/>
              <a:t>4. Wnioski i wezwanie do działania (1 minuta)</a:t>
            </a:r>
          </a:p>
          <a:p>
            <a:pPr marL="171450" indent="-171450" algn="just">
              <a:buFont typeface="Wingdings" panose="05000000000000000000" pitchFamily="2" charset="2"/>
              <a:buChar char="q"/>
            </a:pPr>
            <a:r>
              <a:rPr lang="pl" dirty="0"/>
              <a:t>Podkreśl, dlaczego Twoje rozwiązanie jest </a:t>
            </a:r>
            <a:r>
              <a:rPr lang="pl" b="1" dirty="0"/>
              <a:t>innowacyjne, zrównoważone i wykonalne</a:t>
            </a:r>
            <a:r>
              <a:rPr lang="pl" dirty="0"/>
              <a:t>.</a:t>
            </a:r>
          </a:p>
          <a:p>
            <a:pPr marL="171450" indent="-171450" algn="just">
              <a:buFont typeface="Wingdings" panose="05000000000000000000" pitchFamily="2" charset="2"/>
              <a:buChar char="q"/>
            </a:pPr>
            <a:r>
              <a:rPr lang="pl" dirty="0"/>
              <a:t>Zakończ </a:t>
            </a:r>
            <a:r>
              <a:rPr lang="pl" b="1" dirty="0"/>
              <a:t>jasną rekomendacją </a:t>
            </a:r>
            <a:r>
              <a:rPr lang="pl" dirty="0"/>
              <a:t>dotyczącą dalszych działań firmy.</a:t>
            </a:r>
          </a:p>
        </p:txBody>
      </p:sp>
    </p:spTree>
    <p:extLst>
      <p:ext uri="{BB962C8B-B14F-4D97-AF65-F5344CB8AC3E}">
        <p14:creationId xmlns:p14="http://schemas.microsoft.com/office/powerpoint/2010/main" val="2084586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28A30-9B80-6E53-4C51-3C17F2E2DB74}"/>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0BCD013F-0697-2194-D090-4DFF09495B6B}"/>
              </a:ext>
            </a:extLst>
          </p:cNvPr>
          <p:cNvSpPr>
            <a:spLocks noGrp="1"/>
          </p:cNvSpPr>
          <p:nvPr>
            <p:ph type="body" sz="quarter" idx="64"/>
          </p:nvPr>
        </p:nvSpPr>
        <p:spPr>
          <a:xfrm>
            <a:off x="697281" y="1599144"/>
            <a:ext cx="6076734" cy="2565532"/>
          </a:xfrm>
        </p:spPr>
        <p:txBody>
          <a:bodyPr numCol="1"/>
          <a:lstStyle/>
          <a:p>
            <a:pPr algn="just"/>
            <a:r>
              <a:rPr lang="pl" sz="1600" b="1" dirty="0">
                <a:solidFill>
                  <a:srgbClr val="8652A1"/>
                </a:solidFill>
              </a:rPr>
              <a:t>W klasie: udzielanie informacji zwrotnej kolegom</a:t>
            </a:r>
          </a:p>
          <a:p>
            <a:pPr algn="just"/>
            <a:r>
              <a:rPr lang="pl" dirty="0"/>
              <a:t>Każda grupa oceni </a:t>
            </a:r>
            <a:r>
              <a:rPr lang="pl" b="1" dirty="0"/>
              <a:t>dwie inne prezentacje, </a:t>
            </a:r>
            <a:r>
              <a:rPr lang="pl" dirty="0"/>
              <a:t>korzystając z poniższego szablonu.</a:t>
            </a:r>
          </a:p>
        </p:txBody>
      </p:sp>
      <p:sp>
        <p:nvSpPr>
          <p:cNvPr id="4" name="Slide Number Placeholder 3">
            <a:extLst>
              <a:ext uri="{FF2B5EF4-FFF2-40B4-BE49-F238E27FC236}">
                <a16:creationId xmlns:a16="http://schemas.microsoft.com/office/drawing/2014/main" id="{C0CC156C-EF3D-9E3A-AD23-603484C32216}"/>
              </a:ext>
            </a:extLst>
          </p:cNvPr>
          <p:cNvSpPr>
            <a:spLocks noGrp="1"/>
          </p:cNvSpPr>
          <p:nvPr>
            <p:ph type="sldNum" sz="quarter" idx="4"/>
          </p:nvPr>
        </p:nvSpPr>
        <p:spPr/>
        <p:txBody>
          <a:bodyPr/>
          <a:lstStyle/>
          <a:p>
            <a:fld id="{9C527BFA-2C0E-4CEC-B6A5-913A56FEF4B4}" type="slidenum">
              <a:rPr lang="fr-CA" smtClean="0"/>
              <a:pPr/>
              <a:t>37</a:t>
            </a:fld>
            <a:endParaRPr lang="fr-CA"/>
          </a:p>
        </p:txBody>
      </p:sp>
      <p:sp>
        <p:nvSpPr>
          <p:cNvPr id="7" name="Freeform 1">
            <a:extLst>
              <a:ext uri="{FF2B5EF4-FFF2-40B4-BE49-F238E27FC236}">
                <a16:creationId xmlns:a16="http://schemas.microsoft.com/office/drawing/2014/main" id="{86455C75-9187-2C5B-9D42-B5B04C8C241F}"/>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7A1DEA65-1E88-EACF-5957-C6614B5AFA40}"/>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PREZENTACJE KOŃCOWE I DYSKUSJE</a:t>
            </a:r>
            <a:endParaRPr lang="en-US"/>
          </a:p>
        </p:txBody>
      </p:sp>
      <p:graphicFrame>
        <p:nvGraphicFramePr>
          <p:cNvPr id="2" name="Tabelle 1">
            <a:extLst>
              <a:ext uri="{FF2B5EF4-FFF2-40B4-BE49-F238E27FC236}">
                <a16:creationId xmlns:a16="http://schemas.microsoft.com/office/drawing/2014/main" id="{1CBFE661-2082-5A4B-D61C-94153AFF019B}"/>
              </a:ext>
            </a:extLst>
          </p:cNvPr>
          <p:cNvGraphicFramePr>
            <a:graphicFrameLocks noGrp="1"/>
          </p:cNvGraphicFramePr>
          <p:nvPr>
            <p:extLst>
              <p:ext uri="{D42A27DB-BD31-4B8C-83A1-F6EECF244321}">
                <p14:modId xmlns:p14="http://schemas.microsoft.com/office/powerpoint/2010/main" val="362287991"/>
              </p:ext>
            </p:extLst>
          </p:nvPr>
        </p:nvGraphicFramePr>
        <p:xfrm>
          <a:off x="534584" y="2213821"/>
          <a:ext cx="6496335" cy="4058514"/>
        </p:xfrm>
        <a:graphic>
          <a:graphicData uri="http://schemas.openxmlformats.org/drawingml/2006/table">
            <a:tbl>
              <a:tblPr firstRow="1" bandRow="1">
                <a:tableStyleId>{8799B23B-EC83-4686-B30A-512413B5E67A}</a:tableStyleId>
              </a:tblPr>
              <a:tblGrid>
                <a:gridCol w="940170">
                  <a:extLst>
                    <a:ext uri="{9D8B030D-6E8A-4147-A177-3AD203B41FA5}">
                      <a16:colId xmlns:a16="http://schemas.microsoft.com/office/drawing/2014/main" val="1833162277"/>
                    </a:ext>
                  </a:extLst>
                </a:gridCol>
                <a:gridCol w="1111233">
                  <a:extLst>
                    <a:ext uri="{9D8B030D-6E8A-4147-A177-3AD203B41FA5}">
                      <a16:colId xmlns:a16="http://schemas.microsoft.com/office/drawing/2014/main" val="2334726549"/>
                    </a:ext>
                  </a:extLst>
                </a:gridCol>
                <a:gridCol w="1111233">
                  <a:extLst>
                    <a:ext uri="{9D8B030D-6E8A-4147-A177-3AD203B41FA5}">
                      <a16:colId xmlns:a16="http://schemas.microsoft.com/office/drawing/2014/main" val="2750898573"/>
                    </a:ext>
                  </a:extLst>
                </a:gridCol>
                <a:gridCol w="1111233">
                  <a:extLst>
                    <a:ext uri="{9D8B030D-6E8A-4147-A177-3AD203B41FA5}">
                      <a16:colId xmlns:a16="http://schemas.microsoft.com/office/drawing/2014/main" val="826357063"/>
                    </a:ext>
                  </a:extLst>
                </a:gridCol>
                <a:gridCol w="1111233">
                  <a:extLst>
                    <a:ext uri="{9D8B030D-6E8A-4147-A177-3AD203B41FA5}">
                      <a16:colId xmlns:a16="http://schemas.microsoft.com/office/drawing/2014/main" val="1337700197"/>
                    </a:ext>
                  </a:extLst>
                </a:gridCol>
                <a:gridCol w="1111233">
                  <a:extLst>
                    <a:ext uri="{9D8B030D-6E8A-4147-A177-3AD203B41FA5}">
                      <a16:colId xmlns:a16="http://schemas.microsoft.com/office/drawing/2014/main" val="3973335458"/>
                    </a:ext>
                  </a:extLst>
                </a:gridCol>
              </a:tblGrid>
              <a:tr h="301711">
                <a:tc>
                  <a:txBody>
                    <a:bodyPr/>
                    <a:lstStyle/>
                    <a:p>
                      <a:r>
                        <a:rPr lang="pl" sz="1000" err="1">
                          <a:solidFill>
                            <a:schemeClr val="bg1"/>
                          </a:solidFill>
                        </a:rPr>
                        <a:t>Kryteria</a:t>
                      </a:r>
                      <a:endParaRPr lang="en-GB" sz="1000">
                        <a:solidFill>
                          <a:schemeClr val="bg1"/>
                        </a:solidFill>
                      </a:endParaRPr>
                    </a:p>
                  </a:txBody>
                  <a:tcPr anchor="ctr">
                    <a:solidFill>
                      <a:srgbClr val="8652A1"/>
                    </a:solidFill>
                  </a:tcPr>
                </a:tc>
                <a:tc>
                  <a:txBody>
                    <a:bodyPr/>
                    <a:lstStyle/>
                    <a:p>
                      <a:r>
                        <a:rPr lang="pl" sz="1000" err="1">
                          <a:solidFill>
                            <a:schemeClr val="bg1"/>
                          </a:solidFill>
                        </a:rPr>
                        <a:t>Doskonały </a:t>
                      </a:r>
                      <a:r>
                        <a:rPr lang="pl" sz="1000">
                          <a:solidFill>
                            <a:schemeClr val="bg1"/>
                          </a:solidFill>
                        </a:rPr>
                        <a:t>(5)</a:t>
                      </a:r>
                      <a:endParaRPr lang="en-GB" sz="1000">
                        <a:solidFill>
                          <a:schemeClr val="bg1"/>
                        </a:solidFill>
                      </a:endParaRPr>
                    </a:p>
                  </a:txBody>
                  <a:tcPr anchor="ctr">
                    <a:solidFill>
                      <a:srgbClr val="8652A1"/>
                    </a:solidFill>
                  </a:tcPr>
                </a:tc>
                <a:tc>
                  <a:txBody>
                    <a:bodyPr/>
                    <a:lstStyle/>
                    <a:p>
                      <a:r>
                        <a:rPr lang="pl" sz="1000" err="1">
                          <a:solidFill>
                            <a:schemeClr val="bg1"/>
                          </a:solidFill>
                        </a:rPr>
                        <a:t>Dobry </a:t>
                      </a:r>
                      <a:r>
                        <a:rPr lang="pl" sz="1000">
                          <a:solidFill>
                            <a:schemeClr val="bg1"/>
                          </a:solidFill>
                        </a:rPr>
                        <a:t>(4)</a:t>
                      </a:r>
                      <a:endParaRPr lang="en-GB" sz="1000">
                        <a:solidFill>
                          <a:schemeClr val="bg1"/>
                        </a:solidFill>
                      </a:endParaRPr>
                    </a:p>
                  </a:txBody>
                  <a:tcPr anchor="ctr">
                    <a:solidFill>
                      <a:srgbClr val="8652A1"/>
                    </a:solidFill>
                  </a:tcPr>
                </a:tc>
                <a:tc>
                  <a:txBody>
                    <a:bodyPr/>
                    <a:lstStyle/>
                    <a:p>
                      <a:r>
                        <a:rPr lang="pl" sz="1000" err="1">
                          <a:solidFill>
                            <a:schemeClr val="bg1"/>
                          </a:solidFill>
                        </a:rPr>
                        <a:t>Zadowalający </a:t>
                      </a:r>
                      <a:r>
                        <a:rPr lang="pl" sz="1000">
                          <a:solidFill>
                            <a:schemeClr val="bg1"/>
                          </a:solidFill>
                        </a:rPr>
                        <a:t>(3)</a:t>
                      </a:r>
                      <a:endParaRPr lang="en-GB" sz="1000">
                        <a:solidFill>
                          <a:schemeClr val="bg1"/>
                        </a:solidFill>
                      </a:endParaRPr>
                    </a:p>
                  </a:txBody>
                  <a:tcPr anchor="ctr">
                    <a:solidFill>
                      <a:srgbClr val="8652A1"/>
                    </a:solidFill>
                  </a:tcPr>
                </a:tc>
                <a:tc>
                  <a:txBody>
                    <a:bodyPr/>
                    <a:lstStyle/>
                    <a:p>
                      <a:r>
                        <a:rPr lang="pl" sz="1000">
                          <a:solidFill>
                            <a:schemeClr val="bg1"/>
                          </a:solidFill>
                        </a:rPr>
                        <a:t>Wymaga </a:t>
                      </a:r>
                      <a:r>
                        <a:rPr lang="pl" sz="1000" err="1">
                          <a:solidFill>
                            <a:schemeClr val="bg1"/>
                          </a:solidFill>
                        </a:rPr>
                        <a:t>poprawy </a:t>
                      </a:r>
                      <a:r>
                        <a:rPr lang="pl" sz="1000">
                          <a:solidFill>
                            <a:schemeClr val="bg1"/>
                          </a:solidFill>
                        </a:rPr>
                        <a:t>(2)</a:t>
                      </a:r>
                      <a:endParaRPr lang="en-GB" sz="1000">
                        <a:solidFill>
                          <a:schemeClr val="bg1"/>
                        </a:solidFill>
                      </a:endParaRPr>
                    </a:p>
                  </a:txBody>
                  <a:tcPr anchor="ctr">
                    <a:solidFill>
                      <a:srgbClr val="8652A1"/>
                    </a:solidFill>
                  </a:tcPr>
                </a:tc>
                <a:tc>
                  <a:txBody>
                    <a:bodyPr/>
                    <a:lstStyle/>
                    <a:p>
                      <a:r>
                        <a:rPr lang="pl" sz="1000">
                          <a:solidFill>
                            <a:schemeClr val="bg1"/>
                          </a:solidFill>
                        </a:rPr>
                        <a:t>Niezadowalający (1 </a:t>
                      </a:r>
                      <a:endParaRPr lang="en-GB" sz="1000">
                        <a:solidFill>
                          <a:schemeClr val="bg1"/>
                        </a:solidFill>
                      </a:endParaRPr>
                    </a:p>
                  </a:txBody>
                  <a:tcPr anchor="ctr">
                    <a:solidFill>
                      <a:srgbClr val="8652A1"/>
                    </a:solidFill>
                  </a:tcPr>
                </a:tc>
                <a:extLst>
                  <a:ext uri="{0D108BD9-81ED-4DB2-BD59-A6C34878D82A}">
                    <a16:rowId xmlns:a16="http://schemas.microsoft.com/office/drawing/2014/main" val="872849028"/>
                  </a:ext>
                </a:extLst>
              </a:tr>
              <a:tr h="533796">
                <a:tc>
                  <a:txBody>
                    <a:bodyPr/>
                    <a:lstStyle/>
                    <a:p>
                      <a:r>
                        <a:rPr lang="pl" sz="900" dirty="0">
                          <a:solidFill>
                            <a:sysClr val="windowText" lastClr="000000"/>
                          </a:solidFill>
                        </a:rPr>
                        <a:t>Przejrzystość i struktura</a:t>
                      </a:r>
                      <a:endParaRPr lang="en-GB" sz="900" dirty="0">
                        <a:solidFill>
                          <a:sysClr val="windowText" lastClr="000000"/>
                        </a:solidFill>
                      </a:endParaRPr>
                    </a:p>
                  </a:txBody>
                  <a:tcPr anchor="ctr"/>
                </a:tc>
                <a:tc>
                  <a:txBody>
                    <a:bodyPr/>
                    <a:lstStyle/>
                    <a:p>
                      <a:r>
                        <a:rPr lang="pl" sz="900" dirty="0">
                          <a:solidFill>
                            <a:sysClr val="windowText" lastClr="000000"/>
                          </a:solidFill>
                        </a:rPr>
                        <a:t>Dobrze ustrukturyzowany, logiczny przepływ</a:t>
                      </a:r>
                      <a:endParaRPr lang="en-GB" sz="900" dirty="0">
                        <a:solidFill>
                          <a:sysClr val="windowText" lastClr="000000"/>
                        </a:solidFill>
                      </a:endParaRPr>
                    </a:p>
                  </a:txBody>
                  <a:tcPr anchor="ctr"/>
                </a:tc>
                <a:tc>
                  <a:txBody>
                    <a:bodyPr/>
                    <a:lstStyle/>
                    <a:p>
                      <a:r>
                        <a:rPr lang="pl" sz="900" dirty="0">
                          <a:solidFill>
                            <a:sysClr val="windowText" lastClr="000000"/>
                          </a:solidFill>
                        </a:rPr>
                        <a:t>Głównie wyraźna, drobne przerwy</a:t>
                      </a:r>
                      <a:endParaRPr lang="en-GB" sz="900" dirty="0">
                        <a:solidFill>
                          <a:sysClr val="windowText" lastClr="000000"/>
                        </a:solidFill>
                      </a:endParaRPr>
                    </a:p>
                  </a:txBody>
                  <a:tcPr anchor="ctr"/>
                </a:tc>
                <a:tc>
                  <a:txBody>
                    <a:bodyPr/>
                    <a:lstStyle/>
                    <a:p>
                      <a:r>
                        <a:rPr lang="pl" sz="900" dirty="0">
                          <a:solidFill>
                            <a:sysClr val="windowText" lastClr="000000"/>
                          </a:solidFill>
                        </a:rPr>
                        <a:t>Niektóre punkty niejasne</a:t>
                      </a:r>
                      <a:endParaRPr lang="en-GB" sz="900" dirty="0">
                        <a:solidFill>
                          <a:sysClr val="windowText" lastClr="000000"/>
                        </a:solidFill>
                      </a:endParaRPr>
                    </a:p>
                  </a:txBody>
                  <a:tcPr anchor="ctr"/>
                </a:tc>
                <a:tc>
                  <a:txBody>
                    <a:bodyPr/>
                    <a:lstStyle/>
                    <a:p>
                      <a:r>
                        <a:rPr lang="pl" sz="900" dirty="0">
                          <a:solidFill>
                            <a:sysClr val="windowText" lastClr="000000"/>
                          </a:solidFill>
                        </a:rPr>
                        <a:t>Brak organizacji</a:t>
                      </a:r>
                      <a:endParaRPr lang="en-GB" sz="900" dirty="0">
                        <a:solidFill>
                          <a:sysClr val="windowText" lastClr="000000"/>
                        </a:solidFill>
                      </a:endParaRPr>
                    </a:p>
                  </a:txBody>
                  <a:tcPr anchor="ctr"/>
                </a:tc>
                <a:tc>
                  <a:txBody>
                    <a:bodyPr/>
                    <a:lstStyle/>
                    <a:p>
                      <a:r>
                        <a:rPr lang="pl" sz="900" dirty="0">
                          <a:solidFill>
                            <a:sysClr val="windowText" lastClr="000000"/>
                          </a:solidFill>
                        </a:rPr>
                        <a:t>Zdezorganizowana, trudno podążać​</a:t>
                      </a:r>
                      <a:endParaRPr lang="en-GB" sz="900" dirty="0">
                        <a:solidFill>
                          <a:sysClr val="windowText" lastClr="000000"/>
                        </a:solidFill>
                      </a:endParaRPr>
                    </a:p>
                  </a:txBody>
                  <a:tcPr anchor="ctr"/>
                </a:tc>
                <a:extLst>
                  <a:ext uri="{0D108BD9-81ED-4DB2-BD59-A6C34878D82A}">
                    <a16:rowId xmlns:a16="http://schemas.microsoft.com/office/drawing/2014/main" val="2903375667"/>
                  </a:ext>
                </a:extLst>
              </a:tr>
              <a:tr h="765881">
                <a:tc>
                  <a:txBody>
                    <a:bodyPr/>
                    <a:lstStyle/>
                    <a:p>
                      <a:r>
                        <a:rPr lang="pl" sz="900" dirty="0">
                          <a:solidFill>
                            <a:sysClr val="windowText" lastClr="000000"/>
                          </a:solidFill>
                        </a:rPr>
                        <a:t>Innowacyjne i zrównoważone podejście</a:t>
                      </a:r>
                      <a:endParaRPr lang="en-GB" sz="900" dirty="0">
                        <a:solidFill>
                          <a:sysClr val="windowText" lastClr="000000"/>
                        </a:solidFill>
                      </a:endParaRPr>
                    </a:p>
                  </a:txBody>
                  <a:tcPr anchor="ctr"/>
                </a:tc>
                <a:tc>
                  <a:txBody>
                    <a:bodyPr/>
                    <a:lstStyle/>
                    <a:p>
                      <a:r>
                        <a:rPr lang="pl" sz="900" dirty="0">
                          <a:solidFill>
                            <a:sysClr val="windowText" lastClr="000000"/>
                          </a:solidFill>
                        </a:rPr>
                        <a:t>Wysoko kreatywne, silnie zrównoważony rozwój i wpływ</a:t>
                      </a:r>
                      <a:endParaRPr lang="en-GB" sz="900" dirty="0">
                        <a:solidFill>
                          <a:sysClr val="windowText" lastClr="000000"/>
                        </a:solidFill>
                      </a:endParaRPr>
                    </a:p>
                  </a:txBody>
                  <a:tcPr anchor="ctr"/>
                </a:tc>
                <a:tc>
                  <a:txBody>
                    <a:bodyPr/>
                    <a:lstStyle/>
                    <a:p>
                      <a:r>
                        <a:rPr lang="pl" sz="900" dirty="0">
                          <a:solidFill>
                            <a:sysClr val="windowText" lastClr="000000"/>
                          </a:solidFill>
                        </a:rPr>
                        <a:t>W pewnym sensie innowacyjne, zrównoważonie zintegrowane</a:t>
                      </a:r>
                      <a:endParaRPr lang="en-GB" sz="900" dirty="0">
                        <a:solidFill>
                          <a:sysClr val="windowText" lastClr="000000"/>
                        </a:solidFill>
                      </a:endParaRPr>
                    </a:p>
                  </a:txBody>
                  <a:tcPr anchor="ctr"/>
                </a:tc>
                <a:tc>
                  <a:txBody>
                    <a:bodyPr/>
                    <a:lstStyle/>
                    <a:p>
                      <a:r>
                        <a:rPr lang="pl" sz="900" dirty="0">
                          <a:solidFill>
                            <a:sysClr val="windowText" lastClr="000000"/>
                          </a:solidFill>
                        </a:rPr>
                        <a:t>Umiarkowana innowacyjność , zrównoważony rozwój uwzględniony</a:t>
                      </a:r>
                      <a:endParaRPr lang="en-GB" sz="900" dirty="0">
                        <a:solidFill>
                          <a:sysClr val="windowText" lastClr="000000"/>
                        </a:solidFill>
                      </a:endParaRPr>
                    </a:p>
                  </a:txBody>
                  <a:tcPr anchor="ctr"/>
                </a:tc>
                <a:tc>
                  <a:txBody>
                    <a:bodyPr/>
                    <a:lstStyle/>
                    <a:p>
                      <a:r>
                        <a:rPr lang="pl" sz="900" dirty="0">
                          <a:solidFill>
                            <a:sysClr val="windowText" lastClr="000000"/>
                          </a:solidFill>
                        </a:rPr>
                        <a:t>Brak skupienia na innowacji lub zrównoważonym rozwoju</a:t>
                      </a:r>
                      <a:endParaRPr lang="en-GB" sz="900" dirty="0">
                        <a:solidFill>
                          <a:sysClr val="windowText" lastClr="000000"/>
                        </a:solidFill>
                      </a:endParaRPr>
                    </a:p>
                  </a:txBody>
                  <a:tcPr anchor="ctr"/>
                </a:tc>
                <a:tc>
                  <a:txBody>
                    <a:bodyPr/>
                    <a:lstStyle/>
                    <a:p>
                      <a:r>
                        <a:rPr lang="pl" sz="900" dirty="0">
                          <a:solidFill>
                            <a:sysClr val="windowText" lastClr="000000"/>
                          </a:solidFill>
                        </a:rPr>
                        <a:t>Brak innowacji Lub zrównoważonego rozwoju, brak oryginalności</a:t>
                      </a:r>
                      <a:endParaRPr lang="en-GB" sz="900" dirty="0">
                        <a:solidFill>
                          <a:sysClr val="windowText" lastClr="000000"/>
                        </a:solidFill>
                      </a:endParaRPr>
                    </a:p>
                  </a:txBody>
                  <a:tcPr anchor="ctr"/>
                </a:tc>
                <a:extLst>
                  <a:ext uri="{0D108BD9-81ED-4DB2-BD59-A6C34878D82A}">
                    <a16:rowId xmlns:a16="http://schemas.microsoft.com/office/drawing/2014/main" val="2402782029"/>
                  </a:ext>
                </a:extLst>
              </a:tr>
              <a:tr h="649839">
                <a:tc>
                  <a:txBody>
                    <a:bodyPr/>
                    <a:lstStyle/>
                    <a:p>
                      <a:r>
                        <a:rPr lang="pl" sz="900" dirty="0">
                          <a:solidFill>
                            <a:sysClr val="windowText" lastClr="000000"/>
                          </a:solidFill>
                        </a:rPr>
                        <a:t>Wykorzystanie narzędzi </a:t>
                      </a:r>
                      <a:endParaRPr lang="en-GB" sz="900" dirty="0">
                        <a:solidFill>
                          <a:sysClr val="windowText" lastClr="000000"/>
                        </a:solidFill>
                      </a:endParaRPr>
                    </a:p>
                  </a:txBody>
                  <a:tcPr anchor="ctr"/>
                </a:tc>
                <a:tc>
                  <a:txBody>
                    <a:bodyPr/>
                    <a:lstStyle/>
                    <a:p>
                      <a:r>
                        <a:rPr lang="pl" sz="900">
                          <a:solidFill>
                            <a:sysClr val="windowText" lastClr="000000"/>
                          </a:solidFill>
                        </a:rPr>
                        <a:t>Narzędzia dobrze </a:t>
                      </a:r>
                      <a:r>
                        <a:rPr lang="pl" sz="900" err="1">
                          <a:solidFill>
                            <a:sysClr val="windowText" lastClr="000000"/>
                          </a:solidFill>
                        </a:rPr>
                        <a:t>zintegrowane </a:t>
                      </a:r>
                      <a:r>
                        <a:rPr lang="pl" sz="900">
                          <a:solidFill>
                            <a:sysClr val="windowText" lastClr="000000"/>
                          </a:solidFill>
                        </a:rPr>
                        <a:t>, </a:t>
                      </a:r>
                      <a:r>
                        <a:rPr lang="pl" sz="900" err="1">
                          <a:solidFill>
                            <a:sysClr val="windowText" lastClr="000000"/>
                          </a:solidFill>
                        </a:rPr>
                        <a:t>wyraźnie </a:t>
                      </a:r>
                      <a:r>
                        <a:rPr lang="pl" sz="900">
                          <a:solidFill>
                            <a:sysClr val="windowText" lastClr="000000"/>
                          </a:solidFill>
                        </a:rPr>
                        <a:t>wspierające </a:t>
                      </a:r>
                      <a:r>
                        <a:rPr lang="pl" sz="900" err="1">
                          <a:solidFill>
                            <a:sysClr val="windowText" lastClr="000000"/>
                          </a:solidFill>
                        </a:rPr>
                        <a:t>proces</a:t>
                      </a:r>
                      <a:endParaRPr lang="en-GB" sz="900">
                        <a:solidFill>
                          <a:sysClr val="windowText" lastClr="000000"/>
                        </a:solidFill>
                      </a:endParaRPr>
                    </a:p>
                  </a:txBody>
                  <a:tcPr anchor="ctr"/>
                </a:tc>
                <a:tc>
                  <a:txBody>
                    <a:bodyPr/>
                    <a:lstStyle/>
                    <a:p>
                      <a:r>
                        <a:rPr lang="pl" sz="900" dirty="0">
                          <a:solidFill>
                            <a:sysClr val="windowText" lastClr="000000"/>
                          </a:solidFill>
                        </a:rPr>
                        <a:t>Użyte narzędzia skutecznie, drobne niedociągnięcia</a:t>
                      </a:r>
                      <a:endParaRPr lang="en-GB" sz="900" dirty="0">
                        <a:solidFill>
                          <a:sysClr val="windowText" lastClr="000000"/>
                        </a:solidFill>
                      </a:endParaRPr>
                    </a:p>
                  </a:txBody>
                  <a:tcPr anchor="ctr"/>
                </a:tc>
                <a:tc>
                  <a:txBody>
                    <a:bodyPr/>
                    <a:lstStyle/>
                    <a:p>
                      <a:r>
                        <a:rPr lang="pl" sz="900" dirty="0">
                          <a:solidFill>
                            <a:sysClr val="windowText" lastClr="000000"/>
                          </a:solidFill>
                        </a:rPr>
                        <a:t>Narzędzia uwzględnione, ale nie są dobrze zastosowane</a:t>
                      </a:r>
                      <a:endParaRPr lang="en-GB" sz="900" dirty="0">
                        <a:solidFill>
                          <a:sysClr val="windowText" lastClr="000000"/>
                        </a:solidFill>
                      </a:endParaRPr>
                    </a:p>
                  </a:txBody>
                  <a:tcPr anchor="ctr"/>
                </a:tc>
                <a:tc>
                  <a:txBody>
                    <a:bodyPr/>
                    <a:lstStyle/>
                    <a:p>
                      <a:r>
                        <a:rPr lang="pl" sz="900" dirty="0">
                          <a:solidFill>
                            <a:sysClr val="windowText" lastClr="000000"/>
                          </a:solidFill>
                        </a:rPr>
                        <a:t>Brak narzędzi Lub niejasne znaczenie</a:t>
                      </a:r>
                      <a:endParaRPr lang="en-GB" sz="900" dirty="0">
                        <a:solidFill>
                          <a:sysClr val="windowText" lastClr="000000"/>
                        </a:solidFill>
                      </a:endParaRPr>
                    </a:p>
                  </a:txBody>
                  <a:tcPr anchor="ctr"/>
                </a:tc>
                <a:tc>
                  <a:txBody>
                    <a:bodyPr/>
                    <a:lstStyle/>
                    <a:p>
                      <a:r>
                        <a:rPr lang="pl" sz="900" dirty="0">
                          <a:solidFill>
                            <a:sysClr val="windowText" lastClr="000000"/>
                          </a:solidFill>
                        </a:rPr>
                        <a:t>Brak wykorzystania odpowiednich narzędzi cyfrowych</a:t>
                      </a:r>
                      <a:endParaRPr lang="en-GB" sz="900" dirty="0">
                        <a:solidFill>
                          <a:sysClr val="windowText" lastClr="000000"/>
                        </a:solidFill>
                      </a:endParaRPr>
                    </a:p>
                  </a:txBody>
                  <a:tcPr anchor="ctr"/>
                </a:tc>
                <a:extLst>
                  <a:ext uri="{0D108BD9-81ED-4DB2-BD59-A6C34878D82A}">
                    <a16:rowId xmlns:a16="http://schemas.microsoft.com/office/drawing/2014/main" val="2077393126"/>
                  </a:ext>
                </a:extLst>
              </a:tr>
              <a:tr h="649839">
                <a:tc>
                  <a:txBody>
                    <a:bodyPr/>
                    <a:lstStyle/>
                    <a:p>
                      <a:r>
                        <a:rPr lang="pl" sz="900" dirty="0">
                          <a:solidFill>
                            <a:sysClr val="windowText" lastClr="000000"/>
                          </a:solidFill>
                        </a:rPr>
                        <a:t>Zaangażowanie i dostarczanie</a:t>
                      </a:r>
                      <a:endParaRPr lang="en-GB" sz="900" dirty="0">
                        <a:solidFill>
                          <a:sysClr val="windowText" lastClr="000000"/>
                        </a:solidFill>
                      </a:endParaRPr>
                    </a:p>
                  </a:txBody>
                  <a:tcPr anchor="ctr"/>
                </a:tc>
                <a:tc>
                  <a:txBody>
                    <a:bodyPr/>
                    <a:lstStyle/>
                    <a:p>
                      <a:r>
                        <a:rPr lang="pl" sz="900" dirty="0">
                          <a:solidFill>
                            <a:sysClr val="windowText" lastClr="000000"/>
                          </a:solidFill>
                        </a:rPr>
                        <a:t>Pewny siebie , angażujący, jasne wizualizacje </a:t>
                      </a:r>
                      <a:endParaRPr lang="en-GB" sz="900" dirty="0">
                        <a:solidFill>
                          <a:sysClr val="windowText" lastClr="000000"/>
                        </a:solidFill>
                      </a:endParaRPr>
                    </a:p>
                  </a:txBody>
                  <a:tcPr anchor="ctr"/>
                </a:tc>
                <a:tc>
                  <a:txBody>
                    <a:bodyPr/>
                    <a:lstStyle/>
                    <a:p>
                      <a:r>
                        <a:rPr lang="pl" sz="900" dirty="0">
                          <a:solidFill>
                            <a:sysClr val="windowText" lastClr="000000"/>
                          </a:solidFill>
                        </a:rPr>
                        <a:t>Głównie pewny siebie, dobre wizualizacje</a:t>
                      </a:r>
                      <a:endParaRPr lang="en-GB" sz="900" dirty="0">
                        <a:solidFill>
                          <a:sysClr val="windowText" lastClr="000000"/>
                        </a:solidFill>
                      </a:endParaRPr>
                    </a:p>
                  </a:txBody>
                  <a:tcPr anchor="ctr"/>
                </a:tc>
                <a:tc>
                  <a:txBody>
                    <a:bodyPr/>
                    <a:lstStyle/>
                    <a:p>
                      <a:r>
                        <a:rPr lang="pl" sz="900" dirty="0">
                          <a:solidFill>
                            <a:sysClr val="windowText" lastClr="000000"/>
                          </a:solidFill>
                        </a:rPr>
                        <a:t>Problemy z zaangażowaniem, podstawowe wizualizacje</a:t>
                      </a:r>
                      <a:endParaRPr lang="en-GB" sz="900" dirty="0">
                        <a:solidFill>
                          <a:sysClr val="windowText" lastClr="000000"/>
                        </a:solidFill>
                      </a:endParaRPr>
                    </a:p>
                  </a:txBody>
                  <a:tcPr anchor="ctr"/>
                </a:tc>
                <a:tc>
                  <a:txBody>
                    <a:bodyPr/>
                    <a:lstStyle/>
                    <a:p>
                      <a:r>
                        <a:rPr lang="pl" sz="900" dirty="0">
                          <a:solidFill>
                            <a:sysClr val="windowText" lastClr="000000"/>
                          </a:solidFill>
                        </a:rPr>
                        <a:t>Brak zaangażowania , niejasne wizualizacje</a:t>
                      </a:r>
                      <a:endParaRPr lang="en-GB" sz="900" dirty="0">
                        <a:solidFill>
                          <a:sysClr val="windowText" lastClr="000000"/>
                        </a:solidFill>
                      </a:endParaRPr>
                    </a:p>
                  </a:txBody>
                  <a:tcPr anchor="ctr"/>
                </a:tc>
                <a:tc>
                  <a:txBody>
                    <a:bodyPr/>
                    <a:lstStyle/>
                    <a:p>
                      <a:r>
                        <a:rPr lang="pl" sz="900" dirty="0">
                          <a:solidFill>
                            <a:sysClr val="windowText" lastClr="000000"/>
                          </a:solidFill>
                        </a:rPr>
                        <a:t>Nieangażujące, trudne do zrozumienia,  ubogie wizualizacje</a:t>
                      </a:r>
                      <a:endParaRPr lang="en-GB" sz="900" dirty="0">
                        <a:solidFill>
                          <a:sysClr val="windowText" lastClr="000000"/>
                        </a:solidFill>
                      </a:endParaRPr>
                    </a:p>
                  </a:txBody>
                  <a:tcPr anchor="ctr"/>
                </a:tc>
                <a:extLst>
                  <a:ext uri="{0D108BD9-81ED-4DB2-BD59-A6C34878D82A}">
                    <a16:rowId xmlns:a16="http://schemas.microsoft.com/office/drawing/2014/main" val="3063335515"/>
                  </a:ext>
                </a:extLst>
              </a:tr>
              <a:tr h="997966">
                <a:tc>
                  <a:txBody>
                    <a:bodyPr/>
                    <a:lstStyle/>
                    <a:p>
                      <a:r>
                        <a:rPr lang="pl" sz="900">
                          <a:solidFill>
                            <a:sysClr val="windowText" lastClr="000000"/>
                          </a:solidFill>
                        </a:rPr>
                        <a:t>Ogólnie</a:t>
                      </a:r>
                      <a:endParaRPr lang="en-GB" sz="900">
                        <a:solidFill>
                          <a:sysClr val="windowText" lastClr="000000"/>
                        </a:solidFill>
                      </a:endParaRPr>
                    </a:p>
                  </a:txBody>
                  <a:tcPr anchor="ctr"/>
                </a:tc>
                <a:tc>
                  <a:txBody>
                    <a:bodyPr/>
                    <a:lstStyle/>
                    <a:p>
                      <a:r>
                        <a:rPr lang="pl" sz="900" dirty="0">
                          <a:solidFill>
                            <a:sysClr val="windowText" lastClr="000000"/>
                          </a:solidFill>
                        </a:rPr>
                        <a:t>Wyjątkowa prezentacja o silnym oddziaływaniu, dobrze wykonana pod każdym względem</a:t>
                      </a:r>
                    </a:p>
                  </a:txBody>
                  <a:tcPr anchor="ctr"/>
                </a:tc>
                <a:tc>
                  <a:txBody>
                    <a:bodyPr/>
                    <a:lstStyle/>
                    <a:p>
                      <a:r>
                        <a:rPr lang="pl" sz="900" dirty="0">
                          <a:solidFill>
                            <a:sysClr val="windowText" lastClr="000000"/>
                          </a:solidFill>
                        </a:rPr>
                        <a:t>Mocna wydajność ze śladowymi słabościami</a:t>
                      </a:r>
                    </a:p>
                  </a:txBody>
                  <a:tcPr anchor="ctr"/>
                </a:tc>
                <a:tc>
                  <a:txBody>
                    <a:bodyPr/>
                    <a:lstStyle/>
                    <a:p>
                      <a:r>
                        <a:rPr lang="pl" sz="900" dirty="0">
                          <a:solidFill>
                            <a:sysClr val="windowText" lastClr="000000"/>
                          </a:solidFill>
                        </a:rPr>
                        <a:t>Kompetentna, ale z zauważalnymi brakami w realizacji</a:t>
                      </a:r>
                    </a:p>
                  </a:txBody>
                  <a:tcPr anchor="ctr"/>
                </a:tc>
                <a:tc>
                  <a:txBody>
                    <a:bodyPr/>
                    <a:lstStyle/>
                    <a:p>
                      <a:r>
                        <a:rPr lang="pl" sz="900" dirty="0">
                          <a:solidFill>
                            <a:sysClr val="windowText" lastClr="000000"/>
                          </a:solidFill>
                        </a:rPr>
                        <a:t>Słabe wykonanie, brak kluczowych elementów</a:t>
                      </a:r>
                    </a:p>
                  </a:txBody>
                  <a:tcPr anchor="ctr"/>
                </a:tc>
                <a:tc>
                  <a:txBody>
                    <a:bodyPr/>
                    <a:lstStyle/>
                    <a:p>
                      <a:r>
                        <a:rPr lang="pl" sz="900" dirty="0">
                          <a:solidFill>
                            <a:sysClr val="windowText" lastClr="000000"/>
                          </a:solidFill>
                        </a:rPr>
                        <a:t>Minimalny wysiłek, brak kluczowych komponentów, nie spełnia oczekiwań</a:t>
                      </a:r>
                    </a:p>
                  </a:txBody>
                  <a:tcPr anchor="ctr"/>
                </a:tc>
                <a:extLst>
                  <a:ext uri="{0D108BD9-81ED-4DB2-BD59-A6C34878D82A}">
                    <a16:rowId xmlns:a16="http://schemas.microsoft.com/office/drawing/2014/main" val="3268598343"/>
                  </a:ext>
                </a:extLst>
              </a:tr>
            </a:tbl>
          </a:graphicData>
        </a:graphic>
      </p:graphicFrame>
      <p:sp>
        <p:nvSpPr>
          <p:cNvPr id="3" name="Text Placeholder 5">
            <a:extLst>
              <a:ext uri="{FF2B5EF4-FFF2-40B4-BE49-F238E27FC236}">
                <a16:creationId xmlns:a16="http://schemas.microsoft.com/office/drawing/2014/main" id="{8D8346A6-A9AE-C191-CDE3-1B64DE638EA3}"/>
              </a:ext>
            </a:extLst>
          </p:cNvPr>
          <p:cNvSpPr txBox="1">
            <a:spLocks/>
          </p:cNvSpPr>
          <p:nvPr/>
        </p:nvSpPr>
        <p:spPr>
          <a:xfrm>
            <a:off x="233680" y="9769119"/>
            <a:ext cx="6791410" cy="1263550"/>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pl" sz="1000" dirty="0"/>
              <a:t>Po przyznaniu punktów, w polu komentarza wpisz </a:t>
            </a:r>
            <a:r>
              <a:rPr lang="pl" sz="1000" b="1" dirty="0"/>
              <a:t>jedną mocną stronę </a:t>
            </a:r>
            <a:r>
              <a:rPr lang="pl" sz="1000" dirty="0"/>
              <a:t>i </a:t>
            </a:r>
            <a:r>
              <a:rPr lang="pl" sz="1000" b="1" dirty="0"/>
              <a:t>jedną sugestię ulepszenia </a:t>
            </a:r>
            <a:r>
              <a:rPr lang="pl" sz="1000" dirty="0"/>
              <a:t>dla jak największej liczby kryteriów.</a:t>
            </a:r>
            <a:endParaRPr lang="en-GB" sz="1000" dirty="0"/>
          </a:p>
          <a:p>
            <a:pPr algn="just"/>
            <a:r>
              <a:rPr lang="pl" sz="1200" b="1" dirty="0">
                <a:solidFill>
                  <a:srgbClr val="8652A1"/>
                </a:solidFill>
              </a:rPr>
              <a:t>Zgłoszenia i dyskusja</a:t>
            </a:r>
          </a:p>
          <a:p>
            <a:pPr marL="171450" indent="-171450" algn="just">
              <a:buFont typeface="Wingdings" panose="05000000000000000000" pitchFamily="2" charset="2"/>
              <a:buChar char="q"/>
            </a:pPr>
            <a:r>
              <a:rPr lang="pl" sz="1000" dirty="0"/>
              <a:t>Prześlij </a:t>
            </a:r>
            <a:r>
              <a:rPr lang="pl" sz="1000" b="1" dirty="0"/>
              <a:t>formularze z opiniami kolegów </a:t>
            </a:r>
            <a:r>
              <a:rPr lang="pl" sz="1000" dirty="0"/>
              <a:t>do nauczyciela.</a:t>
            </a:r>
          </a:p>
          <a:p>
            <a:pPr marL="171450" indent="-171450" algn="just">
              <a:buFont typeface="Wingdings" panose="05000000000000000000" pitchFamily="2" charset="2"/>
              <a:buChar char="q"/>
            </a:pPr>
            <a:r>
              <a:rPr lang="pl" sz="1000" dirty="0"/>
              <a:t>Przygotuj się na omówienie </a:t>
            </a:r>
            <a:r>
              <a:rPr lang="pl" sz="1000" b="1" dirty="0"/>
              <a:t>najważniejszych wniosków i najlepszych praktyk </a:t>
            </a:r>
            <a:r>
              <a:rPr lang="pl" sz="1000" dirty="0"/>
              <a:t>przedstawionych w prezentacjach.</a:t>
            </a:r>
          </a:p>
          <a:p>
            <a:pPr algn="just"/>
            <a:endParaRPr lang="en-GB" sz="1000" dirty="0"/>
          </a:p>
        </p:txBody>
      </p:sp>
      <p:graphicFrame>
        <p:nvGraphicFramePr>
          <p:cNvPr id="5" name="Tabelle 4">
            <a:extLst>
              <a:ext uri="{FF2B5EF4-FFF2-40B4-BE49-F238E27FC236}">
                <a16:creationId xmlns:a16="http://schemas.microsoft.com/office/drawing/2014/main" id="{CB3A433D-4190-1E82-3A50-E91E6A8B7BB2}"/>
              </a:ext>
            </a:extLst>
          </p:cNvPr>
          <p:cNvGraphicFramePr>
            <a:graphicFrameLocks noGrp="1"/>
          </p:cNvGraphicFramePr>
          <p:nvPr>
            <p:extLst>
              <p:ext uri="{D42A27DB-BD31-4B8C-83A1-F6EECF244321}">
                <p14:modId xmlns:p14="http://schemas.microsoft.com/office/powerpoint/2010/main" val="2416169170"/>
              </p:ext>
            </p:extLst>
          </p:nvPr>
        </p:nvGraphicFramePr>
        <p:xfrm>
          <a:off x="534585" y="6456488"/>
          <a:ext cx="3189152" cy="3142980"/>
        </p:xfrm>
        <a:graphic>
          <a:graphicData uri="http://schemas.openxmlformats.org/drawingml/2006/table">
            <a:tbl>
              <a:tblPr firstRow="1" bandRow="1">
                <a:tableStyleId>{8799B23B-EC83-4686-B30A-512413B5E67A}</a:tableStyleId>
              </a:tblPr>
              <a:tblGrid>
                <a:gridCol w="1035638">
                  <a:extLst>
                    <a:ext uri="{9D8B030D-6E8A-4147-A177-3AD203B41FA5}">
                      <a16:colId xmlns:a16="http://schemas.microsoft.com/office/drawing/2014/main" val="1833162277"/>
                    </a:ext>
                  </a:extLst>
                </a:gridCol>
                <a:gridCol w="655206">
                  <a:extLst>
                    <a:ext uri="{9D8B030D-6E8A-4147-A177-3AD203B41FA5}">
                      <a16:colId xmlns:a16="http://schemas.microsoft.com/office/drawing/2014/main" val="2334726549"/>
                    </a:ext>
                  </a:extLst>
                </a:gridCol>
                <a:gridCol w="1498308">
                  <a:extLst>
                    <a:ext uri="{9D8B030D-6E8A-4147-A177-3AD203B41FA5}">
                      <a16:colId xmlns:a16="http://schemas.microsoft.com/office/drawing/2014/main" val="2750898573"/>
                    </a:ext>
                  </a:extLst>
                </a:gridCol>
              </a:tblGrid>
              <a:tr h="370840">
                <a:tc>
                  <a:txBody>
                    <a:bodyPr/>
                    <a:lstStyle/>
                    <a:p>
                      <a:r>
                        <a:rPr lang="pl" sz="1050" dirty="0">
                          <a:solidFill>
                            <a:schemeClr val="bg1"/>
                          </a:solidFill>
                        </a:rPr>
                        <a:t>Grupa 1</a:t>
                      </a:r>
                      <a:endParaRPr lang="en-GB" sz="1050" dirty="0">
                        <a:solidFill>
                          <a:schemeClr val="bg1"/>
                        </a:solidFill>
                      </a:endParaRPr>
                    </a:p>
                  </a:txBody>
                  <a:tcPr anchor="ctr">
                    <a:solidFill>
                      <a:srgbClr val="8652A1"/>
                    </a:solidFill>
                  </a:tcPr>
                </a:tc>
                <a:tc>
                  <a:txBody>
                    <a:bodyPr/>
                    <a:lstStyle/>
                    <a:p>
                      <a:r>
                        <a:rPr lang="pl" sz="1050">
                          <a:solidFill>
                            <a:schemeClr val="bg1"/>
                          </a:solidFill>
                        </a:rPr>
                        <a:t>Punkty (1-5)</a:t>
                      </a:r>
                      <a:endParaRPr lang="en-GB" sz="1050">
                        <a:solidFill>
                          <a:schemeClr val="bg1"/>
                        </a:solidFill>
                      </a:endParaRPr>
                    </a:p>
                  </a:txBody>
                  <a:tcPr anchor="ctr">
                    <a:solidFill>
                      <a:srgbClr val="8652A1"/>
                    </a:solidFill>
                  </a:tcPr>
                </a:tc>
                <a:tc>
                  <a:txBody>
                    <a:bodyPr/>
                    <a:lstStyle/>
                    <a:p>
                      <a:r>
                        <a:rPr lang="pl" sz="1050" dirty="0">
                          <a:solidFill>
                            <a:schemeClr val="bg1"/>
                          </a:solidFill>
                        </a:rPr>
                        <a:t>Uwagi</a:t>
                      </a:r>
                      <a:endParaRPr lang="en-GB" sz="1050" dirty="0">
                        <a:solidFill>
                          <a:schemeClr val="bg1"/>
                        </a:solidFill>
                      </a:endParaRPr>
                    </a:p>
                  </a:txBody>
                  <a:tcPr anchor="ctr">
                    <a:solidFill>
                      <a:srgbClr val="8652A1"/>
                    </a:solidFill>
                  </a:tcPr>
                </a:tc>
                <a:extLst>
                  <a:ext uri="{0D108BD9-81ED-4DB2-BD59-A6C34878D82A}">
                    <a16:rowId xmlns:a16="http://schemas.microsoft.com/office/drawing/2014/main" val="872849028"/>
                  </a:ext>
                </a:extLst>
              </a:tr>
              <a:tr h="540000">
                <a:tc>
                  <a:txBody>
                    <a:bodyPr/>
                    <a:lstStyle/>
                    <a:p>
                      <a:r>
                        <a:rPr lang="pl" sz="1050" dirty="0">
                          <a:solidFill>
                            <a:sysClr val="windowText" lastClr="000000"/>
                          </a:solidFill>
                        </a:rPr>
                        <a:t>Przejrzystość i struktura</a:t>
                      </a:r>
                      <a:endParaRPr lang="en-GB" sz="1050" dirty="0">
                        <a:solidFill>
                          <a:sysClr val="windowText" lastClr="000000"/>
                        </a:solidFill>
                      </a:endParaRPr>
                    </a:p>
                  </a:txBody>
                  <a:tcPr anchor="ctr"/>
                </a:tc>
                <a:tc>
                  <a:txBody>
                    <a:bodyPr/>
                    <a:lstStyle/>
                    <a:p>
                      <a:endParaRPr lang="en-GB" sz="1050"/>
                    </a:p>
                  </a:txBody>
                  <a:tcPr anchor="ctr"/>
                </a:tc>
                <a:tc>
                  <a:txBody>
                    <a:bodyPr/>
                    <a:lstStyle/>
                    <a:p>
                      <a:endParaRPr lang="en-GB" sz="1050"/>
                    </a:p>
                  </a:txBody>
                  <a:tcPr anchor="ctr"/>
                </a:tc>
                <a:extLst>
                  <a:ext uri="{0D108BD9-81ED-4DB2-BD59-A6C34878D82A}">
                    <a16:rowId xmlns:a16="http://schemas.microsoft.com/office/drawing/2014/main" val="2903375667"/>
                  </a:ext>
                </a:extLst>
              </a:tr>
              <a:tr h="540000">
                <a:tc>
                  <a:txBody>
                    <a:bodyPr/>
                    <a:lstStyle/>
                    <a:p>
                      <a:r>
                        <a:rPr lang="pl" sz="1050" dirty="0">
                          <a:solidFill>
                            <a:sysClr val="windowText" lastClr="000000"/>
                          </a:solidFill>
                        </a:rPr>
                        <a:t>Innowacyjne i zrównoważone podejście</a:t>
                      </a:r>
                      <a:endParaRPr lang="en-GB" sz="1050" dirty="0">
                        <a:solidFill>
                          <a:sysClr val="windowText" lastClr="000000"/>
                        </a:solidFill>
                      </a:endParaRPr>
                    </a:p>
                  </a:txBody>
                  <a:tcPr anchor="ctr"/>
                </a:tc>
                <a:tc>
                  <a:txBody>
                    <a:bodyPr/>
                    <a:lstStyle/>
                    <a:p>
                      <a:endParaRPr lang="en-GB" sz="1050"/>
                    </a:p>
                  </a:txBody>
                  <a:tcPr anchor="ctr"/>
                </a:tc>
                <a:tc>
                  <a:txBody>
                    <a:bodyPr/>
                    <a:lstStyle/>
                    <a:p>
                      <a:endParaRPr lang="en-GB" sz="1050" dirty="0"/>
                    </a:p>
                  </a:txBody>
                  <a:tcPr anchor="ctr"/>
                </a:tc>
                <a:extLst>
                  <a:ext uri="{0D108BD9-81ED-4DB2-BD59-A6C34878D82A}">
                    <a16:rowId xmlns:a16="http://schemas.microsoft.com/office/drawing/2014/main" val="2402782029"/>
                  </a:ext>
                </a:extLst>
              </a:tr>
              <a:tr h="540000">
                <a:tc>
                  <a:txBody>
                    <a:bodyPr/>
                    <a:lstStyle/>
                    <a:p>
                      <a:r>
                        <a:rPr lang="pl" sz="1050" dirty="0">
                          <a:solidFill>
                            <a:sysClr val="windowText" lastClr="000000"/>
                          </a:solidFill>
                        </a:rPr>
                        <a:t>Wykorzystanie narzędzi </a:t>
                      </a:r>
                      <a:endParaRPr lang="en-GB" sz="1050" dirty="0">
                        <a:solidFill>
                          <a:sysClr val="windowText" lastClr="000000"/>
                        </a:solidFill>
                      </a:endParaRPr>
                    </a:p>
                  </a:txBody>
                  <a:tcPr anchor="ctr"/>
                </a:tc>
                <a:tc>
                  <a:txBody>
                    <a:bodyPr/>
                    <a:lstStyle/>
                    <a:p>
                      <a:endParaRPr lang="en-GB" sz="1050" dirty="0"/>
                    </a:p>
                  </a:txBody>
                  <a:tcPr anchor="ctr"/>
                </a:tc>
                <a:tc>
                  <a:txBody>
                    <a:bodyPr/>
                    <a:lstStyle/>
                    <a:p>
                      <a:endParaRPr lang="en-GB" sz="1050"/>
                    </a:p>
                  </a:txBody>
                  <a:tcPr anchor="ctr"/>
                </a:tc>
                <a:extLst>
                  <a:ext uri="{0D108BD9-81ED-4DB2-BD59-A6C34878D82A}">
                    <a16:rowId xmlns:a16="http://schemas.microsoft.com/office/drawing/2014/main" val="2077393126"/>
                  </a:ext>
                </a:extLst>
              </a:tr>
              <a:tr h="540000">
                <a:tc>
                  <a:txBody>
                    <a:bodyPr/>
                    <a:lstStyle/>
                    <a:p>
                      <a:r>
                        <a:rPr lang="pl" sz="1050" dirty="0">
                          <a:solidFill>
                            <a:sysClr val="windowText" lastClr="000000"/>
                          </a:solidFill>
                        </a:rPr>
                        <a:t>Zaangażowanie i dostarczanie</a:t>
                      </a:r>
                      <a:endParaRPr lang="en-GB" sz="1050" dirty="0">
                        <a:solidFill>
                          <a:sysClr val="windowText" lastClr="000000"/>
                        </a:solidFill>
                      </a:endParaRPr>
                    </a:p>
                  </a:txBody>
                  <a:tcPr anchor="ctr"/>
                </a:tc>
                <a:tc>
                  <a:txBody>
                    <a:bodyPr/>
                    <a:lstStyle/>
                    <a:p>
                      <a:endParaRPr lang="en-GB" sz="1050" dirty="0"/>
                    </a:p>
                  </a:txBody>
                  <a:tcPr anchor="ctr"/>
                </a:tc>
                <a:tc>
                  <a:txBody>
                    <a:bodyPr/>
                    <a:lstStyle/>
                    <a:p>
                      <a:endParaRPr lang="en-GB" sz="1050"/>
                    </a:p>
                  </a:txBody>
                  <a:tcPr anchor="ctr"/>
                </a:tc>
                <a:extLst>
                  <a:ext uri="{0D108BD9-81ED-4DB2-BD59-A6C34878D82A}">
                    <a16:rowId xmlns:a16="http://schemas.microsoft.com/office/drawing/2014/main" val="3063335515"/>
                  </a:ext>
                </a:extLst>
              </a:tr>
              <a:tr h="540000">
                <a:tc>
                  <a:txBody>
                    <a:bodyPr/>
                    <a:lstStyle/>
                    <a:p>
                      <a:r>
                        <a:rPr lang="pl" sz="1050" dirty="0">
                          <a:solidFill>
                            <a:sysClr val="windowText" lastClr="000000"/>
                          </a:solidFill>
                        </a:rPr>
                        <a:t>Ogólnie</a:t>
                      </a:r>
                      <a:endParaRPr lang="en-GB" sz="1050" dirty="0">
                        <a:solidFill>
                          <a:sysClr val="windowText" lastClr="000000"/>
                        </a:solidFill>
                      </a:endParaRPr>
                    </a:p>
                  </a:txBody>
                  <a:tcPr anchor="ctr"/>
                </a:tc>
                <a:tc>
                  <a:txBody>
                    <a:bodyPr/>
                    <a:lstStyle/>
                    <a:p>
                      <a:endParaRPr lang="en-GB" sz="1050" dirty="0"/>
                    </a:p>
                  </a:txBody>
                  <a:tcPr anchor="ctr"/>
                </a:tc>
                <a:tc>
                  <a:txBody>
                    <a:bodyPr/>
                    <a:lstStyle/>
                    <a:p>
                      <a:endParaRPr lang="en-GB" sz="1050" dirty="0"/>
                    </a:p>
                  </a:txBody>
                  <a:tcPr anchor="ctr"/>
                </a:tc>
                <a:extLst>
                  <a:ext uri="{0D108BD9-81ED-4DB2-BD59-A6C34878D82A}">
                    <a16:rowId xmlns:a16="http://schemas.microsoft.com/office/drawing/2014/main" val="4115647227"/>
                  </a:ext>
                </a:extLst>
              </a:tr>
            </a:tbl>
          </a:graphicData>
        </a:graphic>
      </p:graphicFrame>
      <p:graphicFrame>
        <p:nvGraphicFramePr>
          <p:cNvPr id="8" name="Tabelle 7">
            <a:extLst>
              <a:ext uri="{FF2B5EF4-FFF2-40B4-BE49-F238E27FC236}">
                <a16:creationId xmlns:a16="http://schemas.microsoft.com/office/drawing/2014/main" id="{6492D38C-056D-2473-CE83-562E78330E15}"/>
              </a:ext>
            </a:extLst>
          </p:cNvPr>
          <p:cNvGraphicFramePr>
            <a:graphicFrameLocks noGrp="1"/>
          </p:cNvGraphicFramePr>
          <p:nvPr>
            <p:extLst>
              <p:ext uri="{D42A27DB-BD31-4B8C-83A1-F6EECF244321}">
                <p14:modId xmlns:p14="http://schemas.microsoft.com/office/powerpoint/2010/main" val="147467386"/>
              </p:ext>
            </p:extLst>
          </p:nvPr>
        </p:nvGraphicFramePr>
        <p:xfrm>
          <a:off x="3875876" y="6456488"/>
          <a:ext cx="3149214" cy="3142980"/>
        </p:xfrm>
        <a:graphic>
          <a:graphicData uri="http://schemas.openxmlformats.org/drawingml/2006/table">
            <a:tbl>
              <a:tblPr firstRow="1" bandRow="1">
                <a:tableStyleId>{8799B23B-EC83-4686-B30A-512413B5E67A}</a:tableStyleId>
              </a:tblPr>
              <a:tblGrid>
                <a:gridCol w="1022668">
                  <a:extLst>
                    <a:ext uri="{9D8B030D-6E8A-4147-A177-3AD203B41FA5}">
                      <a16:colId xmlns:a16="http://schemas.microsoft.com/office/drawing/2014/main" val="1833162277"/>
                    </a:ext>
                  </a:extLst>
                </a:gridCol>
                <a:gridCol w="647001">
                  <a:extLst>
                    <a:ext uri="{9D8B030D-6E8A-4147-A177-3AD203B41FA5}">
                      <a16:colId xmlns:a16="http://schemas.microsoft.com/office/drawing/2014/main" val="2334726549"/>
                    </a:ext>
                  </a:extLst>
                </a:gridCol>
                <a:gridCol w="1479545">
                  <a:extLst>
                    <a:ext uri="{9D8B030D-6E8A-4147-A177-3AD203B41FA5}">
                      <a16:colId xmlns:a16="http://schemas.microsoft.com/office/drawing/2014/main" val="2750898573"/>
                    </a:ext>
                  </a:extLst>
                </a:gridCol>
              </a:tblGrid>
              <a:tr h="370840">
                <a:tc>
                  <a:txBody>
                    <a:bodyPr/>
                    <a:lstStyle/>
                    <a:p>
                      <a:r>
                        <a:rPr lang="pl" sz="1050">
                          <a:solidFill>
                            <a:schemeClr val="bg1"/>
                          </a:solidFill>
                        </a:rPr>
                        <a:t>Grupa 2</a:t>
                      </a:r>
                      <a:endParaRPr lang="en-GB" sz="1050">
                        <a:solidFill>
                          <a:schemeClr val="bg1"/>
                        </a:solidFill>
                      </a:endParaRPr>
                    </a:p>
                  </a:txBody>
                  <a:tcPr anchor="ctr">
                    <a:solidFill>
                      <a:srgbClr val="8652A1"/>
                    </a:solidFill>
                  </a:tcPr>
                </a:tc>
                <a:tc>
                  <a:txBody>
                    <a:bodyPr/>
                    <a:lstStyle/>
                    <a:p>
                      <a:r>
                        <a:rPr lang="pl" sz="1050">
                          <a:solidFill>
                            <a:schemeClr val="bg1"/>
                          </a:solidFill>
                        </a:rPr>
                        <a:t>Punkty (1-5)</a:t>
                      </a:r>
                      <a:endParaRPr lang="en-GB" sz="1050">
                        <a:solidFill>
                          <a:schemeClr val="bg1"/>
                        </a:solidFill>
                      </a:endParaRPr>
                    </a:p>
                  </a:txBody>
                  <a:tcPr anchor="ctr">
                    <a:solidFill>
                      <a:srgbClr val="8652A1"/>
                    </a:solidFill>
                  </a:tcPr>
                </a:tc>
                <a:tc>
                  <a:txBody>
                    <a:bodyPr/>
                    <a:lstStyle/>
                    <a:p>
                      <a:r>
                        <a:rPr lang="pl" sz="1050">
                          <a:solidFill>
                            <a:schemeClr val="bg1"/>
                          </a:solidFill>
                        </a:rPr>
                        <a:t>Uwagi</a:t>
                      </a:r>
                      <a:endParaRPr lang="en-GB" sz="1050">
                        <a:solidFill>
                          <a:schemeClr val="bg1"/>
                        </a:solidFill>
                      </a:endParaRPr>
                    </a:p>
                  </a:txBody>
                  <a:tcPr anchor="ctr">
                    <a:solidFill>
                      <a:srgbClr val="8652A1"/>
                    </a:solidFill>
                  </a:tcPr>
                </a:tc>
                <a:extLst>
                  <a:ext uri="{0D108BD9-81ED-4DB2-BD59-A6C34878D82A}">
                    <a16:rowId xmlns:a16="http://schemas.microsoft.com/office/drawing/2014/main" val="872849028"/>
                  </a:ext>
                </a:extLst>
              </a:tr>
              <a:tr h="540000">
                <a:tc>
                  <a:txBody>
                    <a:bodyPr/>
                    <a:lstStyle/>
                    <a:p>
                      <a:r>
                        <a:rPr lang="pl" sz="1050" dirty="0">
                          <a:solidFill>
                            <a:sysClr val="windowText" lastClr="000000"/>
                          </a:solidFill>
                        </a:rPr>
                        <a:t>Przejrzystość i struktura</a:t>
                      </a:r>
                      <a:endParaRPr lang="en-GB" sz="1050" dirty="0">
                        <a:solidFill>
                          <a:sysClr val="windowText" lastClr="000000"/>
                        </a:solidFill>
                      </a:endParaRPr>
                    </a:p>
                  </a:txBody>
                  <a:tcPr anchor="ctr"/>
                </a:tc>
                <a:tc>
                  <a:txBody>
                    <a:bodyPr/>
                    <a:lstStyle/>
                    <a:p>
                      <a:endParaRPr lang="en-GB" sz="1050" dirty="0"/>
                    </a:p>
                  </a:txBody>
                  <a:tcPr anchor="ctr"/>
                </a:tc>
                <a:tc>
                  <a:txBody>
                    <a:bodyPr/>
                    <a:lstStyle/>
                    <a:p>
                      <a:endParaRPr lang="en-GB" sz="1050"/>
                    </a:p>
                  </a:txBody>
                  <a:tcPr anchor="ctr"/>
                </a:tc>
                <a:extLst>
                  <a:ext uri="{0D108BD9-81ED-4DB2-BD59-A6C34878D82A}">
                    <a16:rowId xmlns:a16="http://schemas.microsoft.com/office/drawing/2014/main" val="2903375667"/>
                  </a:ext>
                </a:extLst>
              </a:tr>
              <a:tr h="540000">
                <a:tc>
                  <a:txBody>
                    <a:bodyPr/>
                    <a:lstStyle/>
                    <a:p>
                      <a:r>
                        <a:rPr lang="pl" sz="1050" dirty="0">
                          <a:solidFill>
                            <a:sysClr val="windowText" lastClr="000000"/>
                          </a:solidFill>
                        </a:rPr>
                        <a:t>Innowacyjne i zrównoważone podejście</a:t>
                      </a:r>
                      <a:endParaRPr lang="en-GB" sz="1050" dirty="0">
                        <a:solidFill>
                          <a:sysClr val="windowText" lastClr="000000"/>
                        </a:solidFill>
                      </a:endParaRPr>
                    </a:p>
                  </a:txBody>
                  <a:tcPr anchor="ctr"/>
                </a:tc>
                <a:tc>
                  <a:txBody>
                    <a:bodyPr/>
                    <a:lstStyle/>
                    <a:p>
                      <a:endParaRPr lang="en-GB" sz="1050"/>
                    </a:p>
                  </a:txBody>
                  <a:tcPr anchor="ctr"/>
                </a:tc>
                <a:tc>
                  <a:txBody>
                    <a:bodyPr/>
                    <a:lstStyle/>
                    <a:p>
                      <a:endParaRPr lang="en-GB" sz="1050" dirty="0"/>
                    </a:p>
                  </a:txBody>
                  <a:tcPr anchor="ctr"/>
                </a:tc>
                <a:extLst>
                  <a:ext uri="{0D108BD9-81ED-4DB2-BD59-A6C34878D82A}">
                    <a16:rowId xmlns:a16="http://schemas.microsoft.com/office/drawing/2014/main" val="2402782029"/>
                  </a:ext>
                </a:extLst>
              </a:tr>
              <a:tr h="540000">
                <a:tc>
                  <a:txBody>
                    <a:bodyPr/>
                    <a:lstStyle/>
                    <a:p>
                      <a:r>
                        <a:rPr lang="pl" sz="1050" dirty="0">
                          <a:solidFill>
                            <a:sysClr val="windowText" lastClr="000000"/>
                          </a:solidFill>
                        </a:rPr>
                        <a:t>Wykorzystanie narzędzi </a:t>
                      </a:r>
                      <a:endParaRPr lang="en-GB" sz="1050" dirty="0">
                        <a:solidFill>
                          <a:sysClr val="windowText" lastClr="000000"/>
                        </a:solidFill>
                      </a:endParaRPr>
                    </a:p>
                  </a:txBody>
                  <a:tcPr anchor="ctr"/>
                </a:tc>
                <a:tc>
                  <a:txBody>
                    <a:bodyPr/>
                    <a:lstStyle/>
                    <a:p>
                      <a:endParaRPr lang="en-GB" sz="1050"/>
                    </a:p>
                  </a:txBody>
                  <a:tcPr anchor="ctr"/>
                </a:tc>
                <a:tc>
                  <a:txBody>
                    <a:bodyPr/>
                    <a:lstStyle/>
                    <a:p>
                      <a:endParaRPr lang="en-GB" sz="1050"/>
                    </a:p>
                  </a:txBody>
                  <a:tcPr anchor="ctr"/>
                </a:tc>
                <a:extLst>
                  <a:ext uri="{0D108BD9-81ED-4DB2-BD59-A6C34878D82A}">
                    <a16:rowId xmlns:a16="http://schemas.microsoft.com/office/drawing/2014/main" val="2077393126"/>
                  </a:ext>
                </a:extLst>
              </a:tr>
              <a:tr h="540000">
                <a:tc>
                  <a:txBody>
                    <a:bodyPr/>
                    <a:lstStyle/>
                    <a:p>
                      <a:r>
                        <a:rPr lang="pl" sz="1050" dirty="0">
                          <a:solidFill>
                            <a:sysClr val="windowText" lastClr="000000"/>
                          </a:solidFill>
                        </a:rPr>
                        <a:t>Zaangażowanie i dostarczanie</a:t>
                      </a:r>
                      <a:endParaRPr lang="en-GB" sz="1050" dirty="0">
                        <a:solidFill>
                          <a:sysClr val="windowText" lastClr="000000"/>
                        </a:solidFill>
                      </a:endParaRPr>
                    </a:p>
                  </a:txBody>
                  <a:tcPr anchor="ctr"/>
                </a:tc>
                <a:tc>
                  <a:txBody>
                    <a:bodyPr/>
                    <a:lstStyle/>
                    <a:p>
                      <a:endParaRPr lang="en-GB" sz="1050"/>
                    </a:p>
                  </a:txBody>
                  <a:tcPr anchor="ctr"/>
                </a:tc>
                <a:tc>
                  <a:txBody>
                    <a:bodyPr/>
                    <a:lstStyle/>
                    <a:p>
                      <a:endParaRPr lang="en-GB" sz="1050"/>
                    </a:p>
                  </a:txBody>
                  <a:tcPr anchor="ctr"/>
                </a:tc>
                <a:extLst>
                  <a:ext uri="{0D108BD9-81ED-4DB2-BD59-A6C34878D82A}">
                    <a16:rowId xmlns:a16="http://schemas.microsoft.com/office/drawing/2014/main" val="3063335515"/>
                  </a:ext>
                </a:extLst>
              </a:tr>
              <a:tr h="540000">
                <a:tc>
                  <a:txBody>
                    <a:bodyPr/>
                    <a:lstStyle/>
                    <a:p>
                      <a:r>
                        <a:rPr lang="pl" sz="1050" dirty="0">
                          <a:solidFill>
                            <a:sysClr val="windowText" lastClr="000000"/>
                          </a:solidFill>
                        </a:rPr>
                        <a:t>Ogólnie</a:t>
                      </a:r>
                      <a:endParaRPr lang="en-GB" sz="1050" dirty="0">
                        <a:solidFill>
                          <a:sysClr val="windowText" lastClr="000000"/>
                        </a:solidFill>
                      </a:endParaRPr>
                    </a:p>
                  </a:txBody>
                  <a:tcPr anchor="ctr"/>
                </a:tc>
                <a:tc>
                  <a:txBody>
                    <a:bodyPr/>
                    <a:lstStyle/>
                    <a:p>
                      <a:endParaRPr lang="en-GB" sz="1050"/>
                    </a:p>
                  </a:txBody>
                  <a:tcPr anchor="ctr"/>
                </a:tc>
                <a:tc>
                  <a:txBody>
                    <a:bodyPr/>
                    <a:lstStyle/>
                    <a:p>
                      <a:endParaRPr lang="en-GB" sz="1050" dirty="0"/>
                    </a:p>
                  </a:txBody>
                  <a:tcPr anchor="ctr"/>
                </a:tc>
                <a:extLst>
                  <a:ext uri="{0D108BD9-81ED-4DB2-BD59-A6C34878D82A}">
                    <a16:rowId xmlns:a16="http://schemas.microsoft.com/office/drawing/2014/main" val="4115647227"/>
                  </a:ext>
                </a:extLst>
              </a:tr>
            </a:tbl>
          </a:graphicData>
        </a:graphic>
      </p:graphicFrame>
    </p:spTree>
    <p:extLst>
      <p:ext uri="{BB962C8B-B14F-4D97-AF65-F5344CB8AC3E}">
        <p14:creationId xmlns:p14="http://schemas.microsoft.com/office/powerpoint/2010/main" val="4188374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pl" sz="8800"/>
              <a:t>TYDZIEŃ 15</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38</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35218538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741470" y="1807812"/>
            <a:ext cx="6076734" cy="2565532"/>
          </a:xfrm>
        </p:spPr>
        <p:txBody>
          <a:bodyPr numCol="1"/>
          <a:lstStyle/>
          <a:p>
            <a:pPr algn="just"/>
            <a:r>
              <a:rPr lang="pl" sz="1600" b="1" dirty="0">
                <a:solidFill>
                  <a:srgbClr val="8652A1"/>
                </a:solidFill>
              </a:rPr>
              <a:t>PRZED LEKCJAMI</a:t>
            </a:r>
            <a:endParaRPr lang="en-GB" sz="1600" b="1" dirty="0">
              <a:solidFill>
                <a:srgbClr val="8652A1"/>
              </a:solidFill>
            </a:endParaRPr>
          </a:p>
          <a:p>
            <a:pPr algn="just"/>
            <a:r>
              <a:rPr lang="pl" dirty="0">
                <a:solidFill>
                  <a:schemeClr val="tx1"/>
                </a:solidFill>
              </a:rPr>
              <a:t>Przed ostatnimi zajęciami prześlij opinię na temat modułu w formie blogu.</a:t>
            </a:r>
            <a:endParaRPr lang="en-GB" dirty="0">
              <a:solidFill>
                <a:schemeClr val="tx1"/>
              </a:solidFill>
            </a:endParaRPr>
          </a:p>
          <a:p>
            <a:pPr algn="just"/>
            <a:endParaRPr lang="en-GB" dirty="0">
              <a:solidFill>
                <a:schemeClr val="tx1"/>
              </a:solidFill>
            </a:endParaRPr>
          </a:p>
          <a:p>
            <a:pPr algn="just"/>
            <a:r>
              <a:rPr lang="pl" dirty="0">
                <a:solidFill>
                  <a:schemeClr val="tx1"/>
                </a:solidFill>
              </a:rPr>
              <a:t>Ten arkusz roboczy pomoże Ci napisać uporządkowany, refleksyjny blog na temat:</a:t>
            </a:r>
            <a:endParaRPr lang="en-GB" dirty="0">
              <a:solidFill>
                <a:schemeClr val="tx1"/>
              </a:solidFill>
            </a:endParaRPr>
          </a:p>
          <a:p>
            <a:pPr marL="171450" indent="-171450" algn="just">
              <a:buFont typeface="Wingdings" panose="05000000000000000000" pitchFamily="2" charset="2"/>
              <a:buChar char="q"/>
            </a:pPr>
            <a:r>
              <a:rPr lang="pl" dirty="0"/>
              <a:t>Digitalizacji </a:t>
            </a:r>
            <a:r>
              <a:rPr lang="pl" b="1" dirty="0"/>
              <a:t>praktyk zarządzania innowacjami</a:t>
            </a:r>
            <a:r>
              <a:rPr lang="pl" dirty="0"/>
              <a:t>.</a:t>
            </a:r>
            <a:endParaRPr lang="en-GB" dirty="0"/>
          </a:p>
          <a:p>
            <a:pPr marL="171450" indent="-171450" algn="just">
              <a:buFont typeface="Wingdings" panose="05000000000000000000" pitchFamily="2" charset="2"/>
              <a:buChar char="q"/>
            </a:pPr>
            <a:r>
              <a:rPr lang="pl" dirty="0"/>
              <a:t>Jej </a:t>
            </a:r>
            <a:r>
              <a:rPr lang="pl" b="1" dirty="0"/>
              <a:t>wpływu na zrównoważoną logistykę </a:t>
            </a:r>
            <a:r>
              <a:rPr lang="pl" dirty="0"/>
              <a:t>i </a:t>
            </a:r>
            <a:r>
              <a:rPr lang="pl" b="1" dirty="0"/>
              <a:t>Cele Zrównoważonego Rozwoju</a:t>
            </a:r>
            <a:r>
              <a:rPr lang="pl" dirty="0"/>
              <a:t>.</a:t>
            </a:r>
            <a:endParaRPr lang="en-GB" dirty="0"/>
          </a:p>
          <a:p>
            <a:pPr marL="171450" indent="-171450" algn="just">
              <a:buFont typeface="Wingdings" panose="05000000000000000000" pitchFamily="2" charset="2"/>
              <a:buChar char="q"/>
            </a:pPr>
            <a:r>
              <a:rPr lang="pl" b="1" dirty="0"/>
              <a:t>Lekcji wyciągniętych </a:t>
            </a:r>
            <a:r>
              <a:rPr lang="pl" dirty="0"/>
              <a:t>z modułu.</a:t>
            </a:r>
            <a:endParaRPr lang="en-GB" dirty="0"/>
          </a:p>
          <a:p>
            <a:pPr algn="just"/>
            <a:endParaRPr lang="en-GB" dirty="0"/>
          </a:p>
          <a:p>
            <a:pPr algn="just"/>
            <a:r>
              <a:rPr lang="pl" dirty="0"/>
              <a:t>Twoja refleksja powinna mieć </a:t>
            </a:r>
            <a:r>
              <a:rPr lang="pl" b="1" dirty="0"/>
              <a:t>charakter analityczny i osobisty</a:t>
            </a:r>
            <a:r>
              <a:rPr lang="pl" dirty="0"/>
              <a:t>, pokazując, jak rozwinęło się Twoje zrozumienie. Te wpisy będą następnie omawiane na zajęciach, aby zastanowić się nad wyciągniętymi wnioskami.</a:t>
            </a:r>
            <a:endParaRPr lang="en-GB" dirty="0"/>
          </a:p>
          <a:p>
            <a:pPr algn="just"/>
            <a:endParaRPr lang="en-GB" sz="1600" b="1" dirty="0">
              <a:solidFill>
                <a:srgbClr val="8652A1"/>
              </a:solidFill>
            </a:endParaRPr>
          </a:p>
          <a:p>
            <a:pPr algn="just"/>
            <a:r>
              <a:rPr lang="pl" sz="1600" b="1" dirty="0">
                <a:solidFill>
                  <a:srgbClr val="8652A1"/>
                </a:solidFill>
              </a:rPr>
              <a:t>Krok 1: Strukturyzacja bloga refleksyjnego</a:t>
            </a:r>
            <a:endParaRPr lang="en-GB" sz="1600" b="1" dirty="0">
              <a:solidFill>
                <a:srgbClr val="8652A1"/>
              </a:solidFill>
            </a:endParaRPr>
          </a:p>
          <a:p>
            <a:pPr algn="just"/>
            <a:endParaRPr lang="en-GB" b="1" dirty="0"/>
          </a:p>
          <a:p>
            <a:pPr algn="just"/>
            <a:r>
              <a:rPr lang="pl" b="1" dirty="0"/>
              <a:t>1. Wstęp (150-200 słów)</a:t>
            </a:r>
            <a:endParaRPr lang="en-GB" b="1" dirty="0"/>
          </a:p>
          <a:p>
            <a:pPr marL="171450" indent="-171450" algn="just">
              <a:buFont typeface="Wingdings" panose="05000000000000000000" pitchFamily="2" charset="2"/>
              <a:buChar char="q"/>
            </a:pPr>
            <a:r>
              <a:rPr lang="pl" dirty="0"/>
              <a:t>Proszę krótko przedstawić </a:t>
            </a:r>
            <a:r>
              <a:rPr lang="pl" b="1" dirty="0"/>
              <a:t>główne tematy </a:t>
            </a:r>
            <a:r>
              <a:rPr lang="pl" dirty="0"/>
              <a:t>Państwa refleksji (cyfryzacja, zarządzanie innowacjami i zrównoważony rozwój).</a:t>
            </a:r>
            <a:endParaRPr lang="en-GB" dirty="0"/>
          </a:p>
          <a:p>
            <a:pPr marL="171450" indent="-171450" algn="just">
              <a:buFont typeface="Wingdings" panose="05000000000000000000" pitchFamily="2" charset="2"/>
              <a:buChar char="q"/>
            </a:pPr>
            <a:r>
              <a:rPr lang="pl" dirty="0"/>
              <a:t>Opisz swoją perspektywę sprzed rozpoczęcia modułu </a:t>
            </a:r>
            <a:endParaRPr lang="en-GB" dirty="0"/>
          </a:p>
          <a:p>
            <a:pPr marL="171450" indent="-171450" algn="just">
              <a:buFont typeface="Wingdings" panose="05000000000000000000" pitchFamily="2" charset="2"/>
              <a:buChar char="q"/>
            </a:pPr>
            <a:r>
              <a:rPr lang="pl" dirty="0"/>
              <a:t>Podaj </a:t>
            </a:r>
            <a:r>
              <a:rPr lang="pl" b="1" dirty="0"/>
              <a:t>jedno kluczowe pytanie lub wyzwanie, </a:t>
            </a:r>
            <a:r>
              <a:rPr lang="pl" dirty="0"/>
              <a:t>nad którym się zastanawiałeś.</a:t>
            </a:r>
            <a:endParaRPr lang="en-GB" dirty="0"/>
          </a:p>
          <a:p>
            <a:pPr algn="just"/>
            <a:endParaRPr lang="en-GB" b="1" dirty="0"/>
          </a:p>
          <a:p>
            <a:pPr algn="just"/>
            <a:r>
              <a:rPr lang="pl" b="1" dirty="0"/>
              <a:t>2. Główna refleksja (500-600 słów)</a:t>
            </a:r>
            <a:endParaRPr lang="en-GB" b="1" dirty="0"/>
          </a:p>
          <a:p>
            <a:pPr algn="just"/>
            <a:r>
              <a:rPr lang="pl" dirty="0"/>
              <a:t>Zastanów się nad następującymi pytaniami:</a:t>
            </a:r>
            <a:endParaRPr lang="en-GB" dirty="0"/>
          </a:p>
          <a:p>
            <a:pPr marL="6350" lvl="1" algn="just"/>
            <a:r>
              <a:rPr lang="pl" sz="1100" b="1" dirty="0">
                <a:latin typeface="+mn-lt"/>
              </a:rPr>
              <a:t>A. Digitalizacja w zarządzaniu innowacjami</a:t>
            </a:r>
            <a:endParaRPr lang="en-GB" sz="1100" b="1" dirty="0">
              <a:latin typeface="+mn-lt"/>
            </a:endParaRPr>
          </a:p>
          <a:p>
            <a:pPr marL="177800" lvl="1" indent="-171450" algn="just">
              <a:buFont typeface="Wingdings" panose="05000000000000000000" pitchFamily="2" charset="2"/>
              <a:buChar char="q"/>
              <a:tabLst>
                <a:tab pos="350838" algn="l"/>
              </a:tabLst>
            </a:pPr>
            <a:r>
              <a:rPr lang="pl" sz="1100" dirty="0">
                <a:latin typeface="+mn-lt"/>
              </a:rPr>
              <a:t>Jak narzędzia cyfrowe wpłynęły </a:t>
            </a:r>
            <a:r>
              <a:rPr lang="pl" sz="1100" b="1" dirty="0">
                <a:latin typeface="+mn-lt"/>
              </a:rPr>
              <a:t>na każdy etap procesu zarządzania innowacją</a:t>
            </a:r>
            <a:r>
              <a:rPr lang="pl" sz="1100" dirty="0">
                <a:latin typeface="+mn-lt"/>
              </a:rPr>
              <a:t>?</a:t>
            </a:r>
            <a:endParaRPr lang="en-GB" sz="1100" dirty="0">
              <a:latin typeface="+mn-lt"/>
            </a:endParaRPr>
          </a:p>
          <a:p>
            <a:pPr marL="177800" lvl="1" indent="-171450" algn="just">
              <a:buFont typeface="Wingdings" panose="05000000000000000000" pitchFamily="2" charset="2"/>
              <a:buChar char="q"/>
              <a:tabLst>
                <a:tab pos="350838" algn="l"/>
              </a:tabLst>
            </a:pPr>
            <a:r>
              <a:rPr lang="pl" sz="1100" dirty="0">
                <a:latin typeface="+mn-lt"/>
              </a:rPr>
              <a:t>Które </a:t>
            </a:r>
            <a:r>
              <a:rPr lang="pl" sz="1100" b="1" dirty="0">
                <a:latin typeface="+mn-lt"/>
              </a:rPr>
              <a:t>narzędzia cyfrowe </a:t>
            </a:r>
            <a:r>
              <a:rPr lang="pl" sz="1100" dirty="0">
                <a:latin typeface="+mn-lt"/>
              </a:rPr>
              <a:t>okazały się dla Ciebie najskuteczniejsze? Dlaczego?</a:t>
            </a:r>
            <a:endParaRPr lang="en-GB" sz="1100" dirty="0">
              <a:latin typeface="+mn-lt"/>
            </a:endParaRPr>
          </a:p>
          <a:p>
            <a:pPr marL="177800" lvl="1" indent="-171450" algn="just">
              <a:buFont typeface="Wingdings" panose="05000000000000000000" pitchFamily="2" charset="2"/>
              <a:buChar char="q"/>
              <a:tabLst>
                <a:tab pos="350838" algn="l"/>
              </a:tabLst>
            </a:pPr>
            <a:r>
              <a:rPr lang="pl" sz="1100" dirty="0">
                <a:latin typeface="+mn-lt"/>
              </a:rPr>
              <a:t>Czy digitalizacja stworzyła jakieś </a:t>
            </a:r>
            <a:r>
              <a:rPr lang="pl" sz="1100" b="1" dirty="0">
                <a:latin typeface="+mn-lt"/>
              </a:rPr>
              <a:t>wyzwania i ograniczenia</a:t>
            </a:r>
            <a:r>
              <a:rPr lang="pl" sz="1100" dirty="0">
                <a:latin typeface="+mn-lt"/>
              </a:rPr>
              <a:t>?</a:t>
            </a:r>
            <a:endParaRPr lang="en-GB" sz="1100" dirty="0">
              <a:latin typeface="+mn-lt"/>
            </a:endParaRPr>
          </a:p>
          <a:p>
            <a:pPr marL="6350" lvl="1" algn="just"/>
            <a:r>
              <a:rPr lang="pl" sz="1100" b="1" dirty="0">
                <a:latin typeface="+mn-lt"/>
              </a:rPr>
              <a:t>B. Zrównoważona logistyka i Cele Zrównoważonego Rozwoju</a:t>
            </a:r>
            <a:endParaRPr lang="en-GB" sz="1100" b="1" dirty="0">
              <a:latin typeface="+mn-lt"/>
            </a:endParaRPr>
          </a:p>
          <a:p>
            <a:pPr marL="177800" lvl="1" indent="-171450" algn="just">
              <a:buFont typeface="Wingdings" panose="05000000000000000000" pitchFamily="2" charset="2"/>
              <a:buChar char="q"/>
            </a:pPr>
            <a:r>
              <a:rPr lang="pl" sz="1100" dirty="0">
                <a:latin typeface="+mn-lt"/>
              </a:rPr>
              <a:t>W jaki sposób digitalizacja </a:t>
            </a:r>
            <a:r>
              <a:rPr lang="pl" sz="1100" b="1" dirty="0">
                <a:latin typeface="+mn-lt"/>
              </a:rPr>
              <a:t>przyczynia się do zrównoważonej logistyki</a:t>
            </a:r>
            <a:r>
              <a:rPr lang="pl" sz="1100" dirty="0">
                <a:latin typeface="+mn-lt"/>
              </a:rPr>
              <a:t>?</a:t>
            </a:r>
            <a:endParaRPr lang="en-GB" sz="1100" dirty="0">
              <a:latin typeface="+mn-lt"/>
            </a:endParaRPr>
          </a:p>
          <a:p>
            <a:pPr marL="177800" lvl="1" indent="-171450" algn="just">
              <a:buFont typeface="Wingdings" panose="05000000000000000000" pitchFamily="2" charset="2"/>
              <a:buChar char="q"/>
            </a:pPr>
            <a:r>
              <a:rPr lang="pl" sz="1100" dirty="0">
                <a:latin typeface="+mn-lt"/>
              </a:rPr>
              <a:t>Które </a:t>
            </a:r>
            <a:r>
              <a:rPr lang="pl" sz="1100" b="1" dirty="0">
                <a:latin typeface="+mn-lt"/>
              </a:rPr>
              <a:t>Cele Zrównoważonego Rozwoju </a:t>
            </a:r>
            <a:r>
              <a:rPr lang="pl" sz="1100" dirty="0">
                <a:latin typeface="+mn-lt"/>
              </a:rPr>
              <a:t>były najistotniejsze w kontekście Twojego studium przypadku?</a:t>
            </a:r>
            <a:endParaRPr lang="en-GB" sz="1100" dirty="0">
              <a:latin typeface="+mn-lt"/>
            </a:endParaRPr>
          </a:p>
          <a:p>
            <a:pPr marL="177800" lvl="1" indent="-171450" algn="just">
              <a:buFont typeface="Wingdings" panose="05000000000000000000" pitchFamily="2" charset="2"/>
              <a:buChar char="q"/>
            </a:pPr>
            <a:r>
              <a:rPr lang="pl" sz="1100" dirty="0">
                <a:latin typeface="+mn-lt"/>
              </a:rPr>
              <a:t>W jaki sposób przedsiębiorstwa mogą zrównoważyć </a:t>
            </a:r>
            <a:r>
              <a:rPr lang="pl" sz="1100" b="1" dirty="0">
                <a:latin typeface="+mn-lt"/>
              </a:rPr>
              <a:t>innowacyjność, transformację cyfrową i cele zrównoważonego rozwoju</a:t>
            </a:r>
            <a:r>
              <a:rPr lang="pl" sz="1100" dirty="0">
                <a:latin typeface="+mn-lt"/>
              </a:rPr>
              <a:t>?</a:t>
            </a:r>
            <a:endParaRPr lang="en-GB" sz="1100" dirty="0">
              <a:latin typeface="+mn-lt"/>
            </a:endParaRPr>
          </a:p>
          <a:p>
            <a:pPr marL="6350" lvl="1" algn="just"/>
            <a:r>
              <a:rPr lang="pl" sz="1100" b="1" dirty="0">
                <a:latin typeface="+mn-lt"/>
              </a:rPr>
              <a:t>C. Wyciągnięte wnioski i rozwój osobisty</a:t>
            </a:r>
            <a:endParaRPr lang="en-GB" sz="1100" b="1" dirty="0">
              <a:latin typeface="+mn-lt"/>
            </a:endParaRPr>
          </a:p>
          <a:p>
            <a:pPr marL="177800" lvl="1" indent="-171450" algn="just">
              <a:buFont typeface="Wingdings" panose="05000000000000000000" pitchFamily="2" charset="2"/>
              <a:buChar char="q"/>
            </a:pPr>
            <a:r>
              <a:rPr lang="pl" sz="1100" dirty="0">
                <a:latin typeface="+mn-lt"/>
              </a:rPr>
              <a:t>Co było dla Ciebie największą </a:t>
            </a:r>
            <a:r>
              <a:rPr lang="pl" sz="1100" b="1" dirty="0">
                <a:latin typeface="+mn-lt"/>
              </a:rPr>
              <a:t>korzyścią </a:t>
            </a:r>
            <a:r>
              <a:rPr lang="pl" sz="1100" dirty="0">
                <a:latin typeface="+mn-lt"/>
              </a:rPr>
              <a:t>z udziału w tym module?</a:t>
            </a:r>
            <a:endParaRPr lang="en-GB" sz="1100" dirty="0">
              <a:latin typeface="+mn-lt"/>
            </a:endParaRPr>
          </a:p>
          <a:p>
            <a:pPr marL="177800" lvl="1" indent="-171450" algn="just">
              <a:buFont typeface="Wingdings" panose="05000000000000000000" pitchFamily="2" charset="2"/>
              <a:buChar char="q"/>
            </a:pPr>
            <a:r>
              <a:rPr lang="pl" sz="1100" dirty="0">
                <a:latin typeface="+mn-lt"/>
              </a:rPr>
              <a:t>Jak zmieniło się Twoje </a:t>
            </a:r>
            <a:r>
              <a:rPr lang="pl" sz="1100" b="1" dirty="0">
                <a:latin typeface="+mn-lt"/>
              </a:rPr>
              <a:t>pojmowanie zarządzania innowacjami </a:t>
            </a:r>
            <a:r>
              <a:rPr lang="pl" sz="1100" dirty="0">
                <a:latin typeface="+mn-lt"/>
              </a:rPr>
              <a:t>?</a:t>
            </a:r>
            <a:endParaRPr lang="en-GB" sz="1100" dirty="0">
              <a:latin typeface="+mn-lt"/>
            </a:endParaRPr>
          </a:p>
          <a:p>
            <a:pPr marL="177800" lvl="1" indent="-171450" algn="just">
              <a:buFont typeface="Wingdings" panose="05000000000000000000" pitchFamily="2" charset="2"/>
              <a:buChar char="q"/>
            </a:pPr>
            <a:r>
              <a:rPr lang="pl" sz="1100" dirty="0">
                <a:latin typeface="+mn-lt"/>
              </a:rPr>
              <a:t>Jakie </a:t>
            </a:r>
            <a:r>
              <a:rPr lang="pl" sz="1100" b="1" dirty="0">
                <a:latin typeface="+mn-lt"/>
              </a:rPr>
              <a:t>umiejętności i wiedzę </a:t>
            </a:r>
            <a:r>
              <a:rPr lang="pl" sz="1100" dirty="0">
                <a:latin typeface="+mn-lt"/>
              </a:rPr>
              <a:t>wykorzystasz w przyszłości?</a:t>
            </a:r>
            <a:endParaRPr lang="en-GB" sz="1100" dirty="0">
              <a:latin typeface="+mn-lt"/>
            </a:endParaRPr>
          </a:p>
          <a:p>
            <a:pPr algn="just"/>
            <a:endParaRPr lang="en-GB" b="1" dirty="0"/>
          </a:p>
          <a:p>
            <a:pPr algn="just"/>
            <a:r>
              <a:rPr lang="pl" b="1" dirty="0"/>
              <a:t>3. Wnioski (150-200 słów)</a:t>
            </a:r>
            <a:endParaRPr lang="en-GB" b="1" dirty="0"/>
          </a:p>
          <a:p>
            <a:pPr marL="171450" indent="-171450" algn="just">
              <a:buFont typeface="Wingdings" panose="05000000000000000000" pitchFamily="2" charset="2"/>
              <a:buChar char="q"/>
            </a:pPr>
            <a:r>
              <a:rPr lang="pl" dirty="0"/>
              <a:t>Podsumuj swoje </a:t>
            </a:r>
            <a:r>
              <a:rPr lang="pl" b="1" dirty="0"/>
              <a:t>najważniejsze spostrzeżenia</a:t>
            </a:r>
            <a:r>
              <a:rPr lang="pl" dirty="0"/>
              <a:t>.</a:t>
            </a:r>
            <a:endParaRPr lang="en-GB" dirty="0"/>
          </a:p>
          <a:p>
            <a:pPr marL="171450" indent="-171450" algn="just">
              <a:buFont typeface="Wingdings" panose="05000000000000000000" pitchFamily="2" charset="2"/>
              <a:buChar char="q"/>
            </a:pPr>
            <a:r>
              <a:rPr lang="pl" dirty="0"/>
              <a:t>Podaj </a:t>
            </a:r>
            <a:r>
              <a:rPr lang="pl" b="1" dirty="0"/>
              <a:t>jedną rekomendację </a:t>
            </a:r>
            <a:r>
              <a:rPr lang="pl" dirty="0"/>
              <a:t>dotyczącą usprawnienia zarządzania innowacjami cyfrowymi w logistyce.</a:t>
            </a:r>
            <a:endParaRPr lang="en-GB" dirty="0"/>
          </a:p>
          <a:p>
            <a:pPr marL="171450" indent="-171450" algn="just">
              <a:buFont typeface="Wingdings" panose="05000000000000000000" pitchFamily="2" charset="2"/>
              <a:buChar char="q"/>
            </a:pPr>
            <a:r>
              <a:rPr lang="pl" dirty="0"/>
              <a:t>Zastanów się, w jaki sposób ten moduł </a:t>
            </a:r>
            <a:r>
              <a:rPr lang="pl" b="1" dirty="0"/>
              <a:t>wpłynął na Twoją karierę lub zainteresowania akademickie </a:t>
            </a:r>
            <a:r>
              <a:rPr lang="pl" dirty="0"/>
              <a:t>.</a:t>
            </a:r>
            <a:endParaRPr lang="en-GB" dirty="0"/>
          </a:p>
          <a:p>
            <a:pPr algn="just"/>
            <a:endParaRPr lang="en-GB" sz="1600" b="1" dirty="0">
              <a:solidFill>
                <a:srgbClr val="8652A1"/>
              </a:solidFill>
            </a:endParaRPr>
          </a:p>
          <a:p>
            <a:pPr algn="just"/>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39</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REFLEKSJE I WNIOSKI Z NAUKI</a:t>
            </a:r>
            <a:endParaRPr lang="en-US"/>
          </a:p>
        </p:txBody>
      </p:sp>
    </p:spTree>
    <p:extLst>
      <p:ext uri="{BB962C8B-B14F-4D97-AF65-F5344CB8AC3E}">
        <p14:creationId xmlns:p14="http://schemas.microsoft.com/office/powerpoint/2010/main" val="413913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BDE29-E811-695C-42C8-B258B666810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9A15F68-8A59-36D3-76D6-C21D1F616D5E}"/>
              </a:ext>
            </a:extLst>
          </p:cNvPr>
          <p:cNvSpPr>
            <a:spLocks noGrp="1"/>
          </p:cNvSpPr>
          <p:nvPr>
            <p:ph type="body" sz="quarter" idx="64"/>
          </p:nvPr>
        </p:nvSpPr>
        <p:spPr>
          <a:xfrm>
            <a:off x="697281" y="1599144"/>
            <a:ext cx="6076734" cy="2565532"/>
          </a:xfrm>
        </p:spPr>
        <p:txBody>
          <a:bodyPr numCol="1"/>
          <a:lstStyle/>
          <a:p>
            <a:pPr algn="just"/>
            <a:r>
              <a:rPr lang="pl" sz="1400" b="1" dirty="0">
                <a:solidFill>
                  <a:srgbClr val="8652A1"/>
                </a:solidFill>
              </a:rPr>
              <a:t>Krok 2: Zbadaj narzędzia cyfrowe dla innowacji</a:t>
            </a:r>
          </a:p>
          <a:p>
            <a:pPr algn="just"/>
            <a:endParaRPr lang="en-GB" sz="1050" dirty="0"/>
          </a:p>
          <a:p>
            <a:pPr algn="just"/>
            <a:r>
              <a:rPr lang="pl" sz="1050" dirty="0"/>
              <a:t>Zidentyfikuj </a:t>
            </a:r>
            <a:r>
              <a:rPr lang="pl" sz="1050" b="1" dirty="0"/>
              <a:t>dwa lub więcej</a:t>
            </a:r>
            <a:r>
              <a:rPr lang="pl" sz="1050" dirty="0"/>
              <a:t> </a:t>
            </a:r>
            <a:r>
              <a:rPr lang="pl" sz="1050" b="1" dirty="0"/>
              <a:t>narzędzi cyfrowych</a:t>
            </a:r>
            <a:r>
              <a:rPr lang="pl" sz="1050" dirty="0"/>
              <a:t>, które mogą pomóc w zarządzaniu wdrażaniem innowacyjnych i zrównoważonych rozwiązań dostosowanych do </a:t>
            </a:r>
            <a:r>
              <a:rPr lang="pl" sz="1050" b="1" dirty="0"/>
              <a:t>kontekstu Twojej firmy </a:t>
            </a:r>
            <a:r>
              <a:rPr lang="pl" sz="1050" dirty="0"/>
              <a:t>(od kroku 1).</a:t>
            </a:r>
          </a:p>
          <a:p>
            <a:pPr algn="just"/>
            <a:endParaRPr lang="en-GB" sz="1050" dirty="0"/>
          </a:p>
          <a:p>
            <a:pPr algn="just"/>
            <a:r>
              <a:rPr lang="pl" sz="1050" dirty="0"/>
              <a:t>Możesz zapoznać się z </a:t>
            </a:r>
            <a:r>
              <a:rPr lang="pl" sz="1050" b="1" dirty="0">
                <a:solidFill>
                  <a:srgbClr val="29C5F4"/>
                </a:solidFill>
                <a:hlinkClick r:id="rId2">
                  <a:extLst>
                    <a:ext uri="{A12FA001-AC4F-418D-AE19-62706E023703}">
                      <ahyp:hlinkClr xmlns:ahyp="http://schemas.microsoft.com/office/drawing/2018/hyperlinkcolor" val="tx"/>
                    </a:ext>
                  </a:extLst>
                </a:hlinkClick>
              </a:rPr>
              <a:t>zestawem startowym EARTH</a:t>
            </a:r>
            <a:r>
              <a:rPr lang="pl" sz="1050" b="1" dirty="0">
                <a:solidFill>
                  <a:srgbClr val="29C5F4"/>
                </a:solidFill>
              </a:rPr>
              <a:t> </a:t>
            </a:r>
            <a:r>
              <a:rPr lang="pl" sz="1050" dirty="0"/>
              <a:t>(str. 21–29) i pomysłami na narzędzia dla każdego etapu lub samodzielne </a:t>
            </a:r>
            <a:r>
              <a:rPr lang="pl" sz="1050" b="1" dirty="0"/>
              <a:t>wyszukać </a:t>
            </a:r>
            <a:r>
              <a:rPr lang="pl" sz="1050" dirty="0"/>
              <a:t>dodatkowe </a:t>
            </a:r>
            <a:r>
              <a:rPr lang="pl" sz="1050" dirty="0">
                <a:solidFill>
                  <a:schemeClr val="tx1"/>
                </a:solidFill>
              </a:rPr>
              <a:t>narzędzia dla każdego etapu. Pamiętaj, że narzędzia powinny być </a:t>
            </a:r>
            <a:r>
              <a:rPr lang="pl" sz="1050" b="1" dirty="0">
                <a:solidFill>
                  <a:schemeClr val="tx1"/>
                </a:solidFill>
              </a:rPr>
              <a:t>istotne </a:t>
            </a:r>
            <a:r>
              <a:rPr lang="pl" sz="1050" dirty="0">
                <a:solidFill>
                  <a:schemeClr val="tx1"/>
                </a:solidFill>
              </a:rPr>
              <a:t>dla Twojej firmy. Dokonuj przemyślanych wyborów, ponieważ będziesz ich potrzebować podczas kolejnych sesji.</a:t>
            </a:r>
          </a:p>
          <a:p>
            <a:pPr algn="just"/>
            <a:endParaRPr lang="en-GB" sz="1050" dirty="0"/>
          </a:p>
          <a:p>
            <a:pPr algn="just"/>
            <a:endParaRPr lang="en-GB" sz="1050" dirty="0"/>
          </a:p>
        </p:txBody>
      </p:sp>
      <p:sp>
        <p:nvSpPr>
          <p:cNvPr id="4" name="Slide Number Placeholder 3">
            <a:extLst>
              <a:ext uri="{FF2B5EF4-FFF2-40B4-BE49-F238E27FC236}">
                <a16:creationId xmlns:a16="http://schemas.microsoft.com/office/drawing/2014/main" id="{FA0E5B8C-78AB-2569-0401-67688F79D9B9}"/>
              </a:ext>
            </a:extLst>
          </p:cNvPr>
          <p:cNvSpPr>
            <a:spLocks noGrp="1"/>
          </p:cNvSpPr>
          <p:nvPr>
            <p:ph type="sldNum" sz="quarter" idx="4"/>
          </p:nvPr>
        </p:nvSpPr>
        <p:spPr/>
        <p:txBody>
          <a:bodyPr/>
          <a:lstStyle/>
          <a:p>
            <a:fld id="{9C527BFA-2C0E-4CEC-B6A5-913A56FEF4B4}" type="slidenum">
              <a:rPr lang="fr-CA" smtClean="0"/>
              <a:pPr/>
              <a:t>4</a:t>
            </a:fld>
            <a:endParaRPr lang="fr-CA"/>
          </a:p>
        </p:txBody>
      </p:sp>
      <p:sp>
        <p:nvSpPr>
          <p:cNvPr id="7" name="Freeform 1">
            <a:extLst>
              <a:ext uri="{FF2B5EF4-FFF2-40B4-BE49-F238E27FC236}">
                <a16:creationId xmlns:a16="http://schemas.microsoft.com/office/drawing/2014/main" id="{79126C99-2EA4-3E02-ACB7-D0A306EC03E4}"/>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67D3004D-A5D4-9736-6EF4-570DCE9D5B5B}"/>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WSTĘP DO WYZWANIA</a:t>
            </a:r>
            <a:endParaRPr lang="en-US"/>
          </a:p>
        </p:txBody>
      </p:sp>
      <p:graphicFrame>
        <p:nvGraphicFramePr>
          <p:cNvPr id="20" name="Tabelle 19">
            <a:extLst>
              <a:ext uri="{FF2B5EF4-FFF2-40B4-BE49-F238E27FC236}">
                <a16:creationId xmlns:a16="http://schemas.microsoft.com/office/drawing/2014/main" id="{3FD08B11-7667-11D8-E6AE-87343328326E}"/>
              </a:ext>
            </a:extLst>
          </p:cNvPr>
          <p:cNvGraphicFramePr>
            <a:graphicFrameLocks noGrp="1"/>
          </p:cNvGraphicFramePr>
          <p:nvPr>
            <p:extLst>
              <p:ext uri="{D42A27DB-BD31-4B8C-83A1-F6EECF244321}">
                <p14:modId xmlns:p14="http://schemas.microsoft.com/office/powerpoint/2010/main" val="3321348915"/>
              </p:ext>
            </p:extLst>
          </p:nvPr>
        </p:nvGraphicFramePr>
        <p:xfrm>
          <a:off x="741470" y="3247212"/>
          <a:ext cx="6076734" cy="2534007"/>
        </p:xfrm>
        <a:graphic>
          <a:graphicData uri="http://schemas.openxmlformats.org/drawingml/2006/table">
            <a:tbl>
              <a:tblPr firstRow="1" bandRow="1">
                <a:tableStyleId>{8799B23B-EC83-4686-B30A-512413B5E67A}</a:tableStyleId>
              </a:tblPr>
              <a:tblGrid>
                <a:gridCol w="2689060">
                  <a:extLst>
                    <a:ext uri="{9D8B030D-6E8A-4147-A177-3AD203B41FA5}">
                      <a16:colId xmlns:a16="http://schemas.microsoft.com/office/drawing/2014/main" val="3823298646"/>
                    </a:ext>
                  </a:extLst>
                </a:gridCol>
                <a:gridCol w="3387674">
                  <a:extLst>
                    <a:ext uri="{9D8B030D-6E8A-4147-A177-3AD203B41FA5}">
                      <a16:colId xmlns:a16="http://schemas.microsoft.com/office/drawing/2014/main" val="3508772080"/>
                    </a:ext>
                  </a:extLst>
                </a:gridCol>
              </a:tblGrid>
              <a:tr h="241156">
                <a:tc>
                  <a:txBody>
                    <a:bodyPr/>
                    <a:lstStyle/>
                    <a:p>
                      <a:r>
                        <a:rPr lang="pl" sz="1100" dirty="0">
                          <a:solidFill>
                            <a:schemeClr val="bg1"/>
                          </a:solidFill>
                        </a:rPr>
                        <a:t>Etap zarządzania innowacjami</a:t>
                      </a:r>
                      <a:endParaRPr lang="en-GB" sz="1100" dirty="0">
                        <a:solidFill>
                          <a:schemeClr val="bg1"/>
                        </a:solidFill>
                      </a:endParaRPr>
                    </a:p>
                  </a:txBody>
                  <a:tcPr anchor="ctr">
                    <a:solidFill>
                      <a:srgbClr val="8652A1"/>
                    </a:solidFill>
                  </a:tcPr>
                </a:tc>
                <a:tc>
                  <a:txBody>
                    <a:bodyPr/>
                    <a:lstStyle/>
                    <a:p>
                      <a:r>
                        <a:rPr lang="pl" sz="1100" dirty="0">
                          <a:solidFill>
                            <a:schemeClr val="bg1"/>
                          </a:solidFill>
                        </a:rPr>
                        <a:t>Narzędzia cyfrowe</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3727444309"/>
                  </a:ext>
                </a:extLst>
              </a:tr>
              <a:tr h="331589">
                <a:tc>
                  <a:txBody>
                    <a:bodyPr/>
                    <a:lstStyle/>
                    <a:p>
                      <a:r>
                        <a:rPr lang="pl" sz="1100" b="1"/>
                        <a:t>Etap 1 – Identyfikacja możliwości</a:t>
                      </a:r>
                    </a:p>
                  </a:txBody>
                  <a:tcPr/>
                </a:tc>
                <a:tc>
                  <a:txBody>
                    <a:bodyPr/>
                    <a:lstStyle/>
                    <a:p>
                      <a:endParaRPr lang="en-GB" sz="1100" dirty="0"/>
                    </a:p>
                  </a:txBody>
                  <a:tcPr anchor="ctr"/>
                </a:tc>
                <a:extLst>
                  <a:ext uri="{0D108BD9-81ED-4DB2-BD59-A6C34878D82A}">
                    <a16:rowId xmlns:a16="http://schemas.microsoft.com/office/drawing/2014/main" val="1400622244"/>
                  </a:ext>
                </a:extLst>
              </a:tr>
              <a:tr h="331589">
                <a:tc>
                  <a:txBody>
                    <a:bodyPr/>
                    <a:lstStyle/>
                    <a:p>
                      <a:r>
                        <a:rPr lang="pl" sz="1100" b="1" dirty="0"/>
                        <a:t>Etap 2 – Ideacja i zarządzanie pomysłami</a:t>
                      </a:r>
                    </a:p>
                  </a:txBody>
                  <a:tcPr/>
                </a:tc>
                <a:tc>
                  <a:txBody>
                    <a:bodyPr/>
                    <a:lstStyle/>
                    <a:p>
                      <a:endParaRPr lang="en-GB" sz="1100"/>
                    </a:p>
                  </a:txBody>
                  <a:tcPr/>
                </a:tc>
                <a:extLst>
                  <a:ext uri="{0D108BD9-81ED-4DB2-BD59-A6C34878D82A}">
                    <a16:rowId xmlns:a16="http://schemas.microsoft.com/office/drawing/2014/main" val="2919785756"/>
                  </a:ext>
                </a:extLst>
              </a:tr>
              <a:tr h="35731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pl" sz="1100" b="1" dirty="0"/>
                        <a:t>Etap 3 – Rozwój koncepcji</a:t>
                      </a:r>
                    </a:p>
                    <a:p>
                      <a:endParaRPr lang="en-GB" sz="1100" b="1" dirty="0"/>
                    </a:p>
                  </a:txBody>
                  <a:tcPr/>
                </a:tc>
                <a:tc>
                  <a:txBody>
                    <a:bodyPr/>
                    <a:lstStyle/>
                    <a:p>
                      <a:endParaRPr lang="en-GB" sz="1100"/>
                    </a:p>
                  </a:txBody>
                  <a:tcPr/>
                </a:tc>
                <a:extLst>
                  <a:ext uri="{0D108BD9-81ED-4DB2-BD59-A6C34878D82A}">
                    <a16:rowId xmlns:a16="http://schemas.microsoft.com/office/drawing/2014/main" val="563495558"/>
                  </a:ext>
                </a:extLst>
              </a:tr>
              <a:tr h="35731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pl" sz="1100" b="1" dirty="0"/>
                        <a:t>Etap 4 – Rozwój usług</a:t>
                      </a:r>
                    </a:p>
                    <a:p>
                      <a:endParaRPr lang="en-GB" sz="1100" b="1" dirty="0"/>
                    </a:p>
                  </a:txBody>
                  <a:tcPr/>
                </a:tc>
                <a:tc>
                  <a:txBody>
                    <a:bodyPr/>
                    <a:lstStyle/>
                    <a:p>
                      <a:endParaRPr lang="en-GB" sz="1100"/>
                    </a:p>
                  </a:txBody>
                  <a:tcPr/>
                </a:tc>
                <a:extLst>
                  <a:ext uri="{0D108BD9-81ED-4DB2-BD59-A6C34878D82A}">
                    <a16:rowId xmlns:a16="http://schemas.microsoft.com/office/drawing/2014/main" val="2072737054"/>
                  </a:ext>
                </a:extLst>
              </a:tr>
              <a:tr h="357312">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pl" sz="1100" b="1" dirty="0"/>
                        <a:t>Etap 5 – Testowanie i walidacja</a:t>
                      </a:r>
                    </a:p>
                    <a:p>
                      <a:pPr marL="0" marR="0" lvl="0" indent="0" algn="l" defTabSz="755934" rtl="0" eaLnBrk="1" fontAlgn="auto" latinLnBrk="0" hangingPunct="1">
                        <a:lnSpc>
                          <a:spcPct val="100000"/>
                        </a:lnSpc>
                        <a:spcBef>
                          <a:spcPts val="0"/>
                        </a:spcBef>
                        <a:spcAft>
                          <a:spcPts val="0"/>
                        </a:spcAft>
                        <a:buClrTx/>
                        <a:buSzTx/>
                        <a:buFontTx/>
                        <a:buNone/>
                        <a:tabLst/>
                        <a:defRPr/>
                      </a:pPr>
                      <a:endParaRPr lang="en-GB" sz="1100" b="1" dirty="0"/>
                    </a:p>
                  </a:txBody>
                  <a:tcPr/>
                </a:tc>
                <a:tc>
                  <a:txBody>
                    <a:bodyPr/>
                    <a:lstStyle/>
                    <a:p>
                      <a:endParaRPr lang="en-GB" sz="1100"/>
                    </a:p>
                  </a:txBody>
                  <a:tcPr/>
                </a:tc>
                <a:extLst>
                  <a:ext uri="{0D108BD9-81ED-4DB2-BD59-A6C34878D82A}">
                    <a16:rowId xmlns:a16="http://schemas.microsoft.com/office/drawing/2014/main" val="3462390300"/>
                  </a:ext>
                </a:extLst>
              </a:tr>
              <a:tr h="331589">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pl" sz="1100" b="1" dirty="0"/>
                        <a:t>Etap 6 – Start</a:t>
                      </a:r>
                    </a:p>
                  </a:txBody>
                  <a:tcPr/>
                </a:tc>
                <a:tc>
                  <a:txBody>
                    <a:bodyPr/>
                    <a:lstStyle/>
                    <a:p>
                      <a:endParaRPr lang="en-GB" sz="1100" dirty="0"/>
                    </a:p>
                  </a:txBody>
                  <a:tcPr/>
                </a:tc>
                <a:extLst>
                  <a:ext uri="{0D108BD9-81ED-4DB2-BD59-A6C34878D82A}">
                    <a16:rowId xmlns:a16="http://schemas.microsoft.com/office/drawing/2014/main" val="1058085496"/>
                  </a:ext>
                </a:extLst>
              </a:tr>
            </a:tbl>
          </a:graphicData>
        </a:graphic>
      </p:graphicFrame>
      <p:sp>
        <p:nvSpPr>
          <p:cNvPr id="2" name="Text Placeholder 5">
            <a:extLst>
              <a:ext uri="{FF2B5EF4-FFF2-40B4-BE49-F238E27FC236}">
                <a16:creationId xmlns:a16="http://schemas.microsoft.com/office/drawing/2014/main" id="{9CEAFA49-1362-06A8-F819-09646481BF6F}"/>
              </a:ext>
            </a:extLst>
          </p:cNvPr>
          <p:cNvSpPr txBox="1">
            <a:spLocks/>
          </p:cNvSpPr>
          <p:nvPr/>
        </p:nvSpPr>
        <p:spPr>
          <a:xfrm>
            <a:off x="663042" y="5911174"/>
            <a:ext cx="6110973" cy="4475839"/>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pl" sz="1600" b="1" dirty="0">
                <a:solidFill>
                  <a:srgbClr val="8652A1"/>
                </a:solidFill>
              </a:rPr>
              <a:t>Krok 3: Określ swoje cele w ramach wyzwania</a:t>
            </a:r>
          </a:p>
          <a:p>
            <a:pPr algn="just"/>
            <a:endParaRPr lang="en-GB" dirty="0"/>
          </a:p>
          <a:p>
            <a:pPr algn="just"/>
            <a:r>
              <a:rPr lang="pl" dirty="0"/>
              <a:t>Teraz, gdy zapoznałeś się już z </a:t>
            </a:r>
            <a:r>
              <a:rPr lang="pl" b="1" dirty="0"/>
              <a:t>narzędziami cyfrowymi i etapami innowacji</a:t>
            </a:r>
            <a:r>
              <a:rPr lang="pl" dirty="0"/>
              <a:t>, nadszedł czas na zdefiniowanie </a:t>
            </a:r>
            <a:r>
              <a:rPr lang="pl" b="1" dirty="0"/>
              <a:t>konkretnych</a:t>
            </a:r>
            <a:r>
              <a:rPr lang="pl" dirty="0"/>
              <a:t> </a:t>
            </a:r>
            <a:r>
              <a:rPr lang="pl" b="1" dirty="0"/>
              <a:t>celów </a:t>
            </a:r>
            <a:r>
              <a:rPr lang="pl" dirty="0"/>
              <a:t>wyzwania </a:t>
            </a:r>
            <a:r>
              <a:rPr lang="pl" b="1" dirty="0"/>
              <a:t>logistycznego. </a:t>
            </a:r>
            <a:r>
              <a:rPr lang="pl" dirty="0"/>
              <a:t>Zastanów się nad problemem logistycznym i Celami Zrównoważonego Rozwoju (SDG), które chcesz rozwiązać (z Kroku 1, 4) i zastanów się, w jaki sposób wybrane narzędzia cyfrowe będą wspierać każdy etap procesu innowacji. Po zakończeniu podziel się swoimi celami z nauczycielem, aby uzyskać informację zwrotną i skoordynować je.</a:t>
            </a:r>
          </a:p>
        </p:txBody>
      </p:sp>
      <p:graphicFrame>
        <p:nvGraphicFramePr>
          <p:cNvPr id="3" name="Tabelle 2">
            <a:extLst>
              <a:ext uri="{FF2B5EF4-FFF2-40B4-BE49-F238E27FC236}">
                <a16:creationId xmlns:a16="http://schemas.microsoft.com/office/drawing/2014/main" id="{16AA44AB-4B8E-D0B2-33AD-C84AD33248CB}"/>
              </a:ext>
            </a:extLst>
          </p:cNvPr>
          <p:cNvGraphicFramePr>
            <a:graphicFrameLocks noGrp="1"/>
          </p:cNvGraphicFramePr>
          <p:nvPr>
            <p:extLst>
              <p:ext uri="{D42A27DB-BD31-4B8C-83A1-F6EECF244321}">
                <p14:modId xmlns:p14="http://schemas.microsoft.com/office/powerpoint/2010/main" val="241264533"/>
              </p:ext>
            </p:extLst>
          </p:nvPr>
        </p:nvGraphicFramePr>
        <p:xfrm>
          <a:off x="751421" y="7414692"/>
          <a:ext cx="6076734" cy="3037853"/>
        </p:xfrm>
        <a:graphic>
          <a:graphicData uri="http://schemas.openxmlformats.org/drawingml/2006/table">
            <a:tbl>
              <a:tblPr firstRow="1" bandRow="1">
                <a:tableStyleId>{8799B23B-EC83-4686-B30A-512413B5E67A}</a:tableStyleId>
              </a:tblPr>
              <a:tblGrid>
                <a:gridCol w="2742056">
                  <a:extLst>
                    <a:ext uri="{9D8B030D-6E8A-4147-A177-3AD203B41FA5}">
                      <a16:colId xmlns:a16="http://schemas.microsoft.com/office/drawing/2014/main" val="3823298646"/>
                    </a:ext>
                  </a:extLst>
                </a:gridCol>
                <a:gridCol w="3334678">
                  <a:extLst>
                    <a:ext uri="{9D8B030D-6E8A-4147-A177-3AD203B41FA5}">
                      <a16:colId xmlns:a16="http://schemas.microsoft.com/office/drawing/2014/main" val="1223302062"/>
                    </a:ext>
                  </a:extLst>
                </a:gridCol>
              </a:tblGrid>
              <a:tr h="263231">
                <a:tc gridSpan="2">
                  <a:txBody>
                    <a:bodyPr/>
                    <a:lstStyle/>
                    <a:p>
                      <a:pPr algn="ctr"/>
                      <a:r>
                        <a:rPr lang="pl" sz="1100" dirty="0">
                          <a:solidFill>
                            <a:schemeClr val="bg1"/>
                          </a:solidFill>
                        </a:rPr>
                        <a:t>CELE</a:t>
                      </a:r>
                      <a:endParaRPr lang="en-GB" sz="1100" dirty="0">
                        <a:solidFill>
                          <a:schemeClr val="bg1"/>
                        </a:solidFill>
                      </a:endParaRPr>
                    </a:p>
                  </a:txBody>
                  <a:tcPr anchor="ctr">
                    <a:solidFill>
                      <a:srgbClr val="8652A1"/>
                    </a:solidFill>
                  </a:tcPr>
                </a:tc>
                <a:tc hMerge="1">
                  <a:txBody>
                    <a:bodyPr/>
                    <a:lstStyle/>
                    <a:p>
                      <a:endParaRPr/>
                    </a:p>
                  </a:txBody>
                  <a:tcPr anchor="ctr">
                    <a:solidFill>
                      <a:srgbClr val="8652A1"/>
                    </a:solidFill>
                  </a:tcPr>
                </a:tc>
                <a:extLst>
                  <a:ext uri="{0D108BD9-81ED-4DB2-BD59-A6C34878D82A}">
                    <a16:rowId xmlns:a16="http://schemas.microsoft.com/office/drawing/2014/main" val="3727444309"/>
                  </a:ext>
                </a:extLst>
              </a:tr>
              <a:tr h="658078">
                <a:tc>
                  <a:txBody>
                    <a:bodyPr/>
                    <a:lstStyle/>
                    <a:p>
                      <a:pPr marL="0" indent="0">
                        <a:buFont typeface="Wingdings" panose="05000000000000000000" pitchFamily="2" charset="2"/>
                        <a:buNone/>
                      </a:pPr>
                      <a:r>
                        <a:rPr lang="pl" sz="1100" i="0"/>
                        <a:t>Które wyzwanie logistyczne dla firmy i cele zrównoważonego rozwoju (z kroku 1) chcesz rozwiązać?</a:t>
                      </a:r>
                      <a:endParaRPr lang="en-GB" sz="1100" i="0" dirty="0"/>
                    </a:p>
                  </a:txBody>
                  <a:tcPr anchor="ctr"/>
                </a:tc>
                <a:tc>
                  <a:txBody>
                    <a:bodyPr/>
                    <a:lstStyle/>
                    <a:p>
                      <a:pPr marL="0" indent="0">
                        <a:buFont typeface="Wingdings" panose="05000000000000000000" pitchFamily="2" charset="2"/>
                        <a:buNone/>
                      </a:pPr>
                      <a:endParaRPr lang="en-GB" sz="1100" dirty="0"/>
                    </a:p>
                  </a:txBody>
                  <a:tcPr anchor="ctr"/>
                </a:tc>
                <a:extLst>
                  <a:ext uri="{0D108BD9-81ED-4DB2-BD59-A6C34878D82A}">
                    <a16:rowId xmlns:a16="http://schemas.microsoft.com/office/drawing/2014/main" val="1400622244"/>
                  </a:ext>
                </a:extLst>
              </a:tr>
              <a:tr h="658078">
                <a:tc>
                  <a:txBody>
                    <a:bodyPr/>
                    <a:lstStyle/>
                    <a:p>
                      <a:pPr marL="0" indent="0">
                        <a:buFont typeface="Wingdings" panose="05000000000000000000" pitchFamily="2" charset="2"/>
                        <a:buNone/>
                      </a:pPr>
                      <a:r>
                        <a:rPr lang="pl" sz="1100" i="0"/>
                        <a:t>Które narzędzia cyfrowe (z kroku 2) będą wykorzystywane na każdym etapie procesu zarządzania innowacjami?</a:t>
                      </a:r>
                      <a:endParaRPr lang="en-GB" sz="1100" i="0" dirty="0"/>
                    </a:p>
                  </a:txBody>
                  <a:tcPr anchor="ctr"/>
                </a:tc>
                <a:tc>
                  <a:txBody>
                    <a:bodyPr/>
                    <a:lstStyle/>
                    <a:p>
                      <a:pPr marL="0" indent="0">
                        <a:buFont typeface="Wingdings" panose="05000000000000000000" pitchFamily="2" charset="2"/>
                        <a:buNone/>
                      </a:pPr>
                      <a:endParaRPr lang="en-GB" sz="1100"/>
                    </a:p>
                  </a:txBody>
                  <a:tcPr/>
                </a:tc>
                <a:extLst>
                  <a:ext uri="{0D108BD9-81ED-4DB2-BD59-A6C34878D82A}">
                    <a16:rowId xmlns:a16="http://schemas.microsoft.com/office/drawing/2014/main" val="2919785756"/>
                  </a:ext>
                </a:extLst>
              </a:tr>
              <a:tr h="696466">
                <a:tc>
                  <a:txBody>
                    <a:bodyPr/>
                    <a:lstStyle/>
                    <a:p>
                      <a:pPr marL="0" indent="0">
                        <a:buFont typeface="Wingdings" panose="05000000000000000000" pitchFamily="2" charset="2"/>
                        <a:buNone/>
                      </a:pPr>
                      <a:r>
                        <a:rPr lang="pl" sz="1100" i="0"/>
                        <a:t>Jaki wynik chcesz osiągnąć (np. rozwiązanie końcowe, udoskonalenie procesów firmy, zgodność z Celami Zrównoważonego Rozwoju)?</a:t>
                      </a:r>
                      <a:endParaRPr lang="en-GB" sz="1100" i="0" dirty="0"/>
                    </a:p>
                  </a:txBody>
                  <a:tcPr anchor="ctr"/>
                </a:tc>
                <a:tc>
                  <a:txBody>
                    <a:bodyPr/>
                    <a:lstStyle/>
                    <a:p>
                      <a:pPr marL="0" indent="0">
                        <a:buFont typeface="Wingdings" panose="05000000000000000000" pitchFamily="2" charset="2"/>
                        <a:buNone/>
                      </a:pPr>
                      <a:endParaRPr lang="en-GB" sz="1100"/>
                    </a:p>
                  </a:txBody>
                  <a:tcPr/>
                </a:tc>
                <a:extLst>
                  <a:ext uri="{0D108BD9-81ED-4DB2-BD59-A6C34878D82A}">
                    <a16:rowId xmlns:a16="http://schemas.microsoft.com/office/drawing/2014/main" val="563495558"/>
                  </a:ext>
                </a:extLst>
              </a:tr>
              <a:tr h="696466">
                <a:tc>
                  <a:txBody>
                    <a:bodyPr/>
                    <a:lstStyle/>
                    <a:p>
                      <a:pPr marL="0" indent="0">
                        <a:buFont typeface="Wingdings" panose="05000000000000000000" pitchFamily="2" charset="2"/>
                        <a:buNone/>
                      </a:pPr>
                      <a:r>
                        <a:rPr lang="pl" sz="1100" i="0"/>
                        <a:t>Jak można zmierzyć skuteczność rozwiązania (np. redukcję emisji, oszczędności kosztów, wzrost efektywności)?</a:t>
                      </a:r>
                      <a:endParaRPr lang="en-GB" sz="1100" i="0" dirty="0"/>
                    </a:p>
                  </a:txBody>
                  <a:tcPr anchor="ctr"/>
                </a:tc>
                <a:tc>
                  <a:txBody>
                    <a:bodyPr/>
                    <a:lstStyle/>
                    <a:p>
                      <a:pPr marL="0" indent="0">
                        <a:buFont typeface="Wingdings" panose="05000000000000000000" pitchFamily="2" charset="2"/>
                        <a:buNone/>
                      </a:pPr>
                      <a:endParaRPr lang="en-GB" sz="1100" dirty="0"/>
                    </a:p>
                  </a:txBody>
                  <a:tcPr/>
                </a:tc>
                <a:extLst>
                  <a:ext uri="{0D108BD9-81ED-4DB2-BD59-A6C34878D82A}">
                    <a16:rowId xmlns:a16="http://schemas.microsoft.com/office/drawing/2014/main" val="2072737054"/>
                  </a:ext>
                </a:extLst>
              </a:tr>
            </a:tbl>
          </a:graphicData>
        </a:graphic>
      </p:graphicFrame>
    </p:spTree>
    <p:extLst>
      <p:ext uri="{BB962C8B-B14F-4D97-AF65-F5344CB8AC3E}">
        <p14:creationId xmlns:p14="http://schemas.microsoft.com/office/powerpoint/2010/main" val="2199123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5D368-9056-D2C5-47D6-B594871B1ED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C98B801-D6F2-ECD9-9B3C-4DFC4F1E1CC7}"/>
              </a:ext>
            </a:extLst>
          </p:cNvPr>
          <p:cNvSpPr>
            <a:spLocks noGrp="1"/>
          </p:cNvSpPr>
          <p:nvPr>
            <p:ph type="body" sz="quarter" idx="64"/>
          </p:nvPr>
        </p:nvSpPr>
        <p:spPr>
          <a:xfrm>
            <a:off x="697281" y="1599144"/>
            <a:ext cx="6076734" cy="6854574"/>
          </a:xfrm>
        </p:spPr>
        <p:txBody>
          <a:bodyPr numCol="1"/>
          <a:lstStyle/>
          <a:p>
            <a:pPr algn="just"/>
            <a:r>
              <a:rPr lang="pl" sz="1600" b="1" dirty="0">
                <a:solidFill>
                  <a:srgbClr val="8652A1"/>
                </a:solidFill>
              </a:rPr>
              <a:t>Krok 2: Formatowanie i przesyłanie bloga</a:t>
            </a:r>
            <a:endParaRPr lang="en-GB" sz="1600" b="1" dirty="0">
              <a:solidFill>
                <a:srgbClr val="8652A1"/>
              </a:solidFill>
            </a:endParaRPr>
          </a:p>
          <a:p>
            <a:pPr algn="just"/>
            <a:endParaRPr lang="en-GB" b="1" dirty="0">
              <a:solidFill>
                <a:srgbClr val="8652A1"/>
              </a:solidFill>
            </a:endParaRPr>
          </a:p>
          <a:p>
            <a:pPr marL="171450" indent="-171450" algn="just">
              <a:buFont typeface="Wingdings" panose="05000000000000000000" pitchFamily="2" charset="2"/>
              <a:buChar char="q"/>
            </a:pPr>
            <a:r>
              <a:rPr lang="pl" dirty="0"/>
              <a:t>Pisz w formacie </a:t>
            </a:r>
            <a:r>
              <a:rPr lang="pl" b="1" dirty="0"/>
              <a:t>bloga,</a:t>
            </a:r>
            <a:r>
              <a:rPr lang="pl" dirty="0"/>
              <a:t> czyli w sposób angażujący, jasny i refleksyjny.</a:t>
            </a:r>
            <a:endParaRPr lang="en-GB" dirty="0"/>
          </a:p>
          <a:p>
            <a:pPr marL="171450" indent="-171450" algn="just">
              <a:buFont typeface="Wingdings" panose="05000000000000000000" pitchFamily="2" charset="2"/>
              <a:buChar char="q"/>
            </a:pPr>
            <a:r>
              <a:rPr lang="pl" dirty="0"/>
              <a:t>Użyj </a:t>
            </a:r>
            <a:r>
              <a:rPr lang="pl" b="1" dirty="0"/>
              <a:t>nagłówków i podtytułów, </a:t>
            </a:r>
            <a:r>
              <a:rPr lang="pl" dirty="0"/>
              <a:t>aby uporządkować swoje przemyślenia.</a:t>
            </a:r>
            <a:endParaRPr lang="en-GB" dirty="0"/>
          </a:p>
          <a:p>
            <a:pPr marL="171450" indent="-171450" algn="just">
              <a:buFont typeface="Wingdings" panose="05000000000000000000" pitchFamily="2" charset="2"/>
              <a:buChar char="q"/>
            </a:pPr>
            <a:r>
              <a:rPr lang="pl" dirty="0"/>
              <a:t>Uwzględnij </a:t>
            </a:r>
            <a:r>
              <a:rPr lang="pl" b="1" dirty="0"/>
              <a:t>przykłady z modułu </a:t>
            </a:r>
            <a:r>
              <a:rPr lang="pl" dirty="0"/>
              <a:t>(studia przypadków, narzędzia lub dyskusje).</a:t>
            </a:r>
            <a:endParaRPr lang="en-GB" dirty="0"/>
          </a:p>
          <a:p>
            <a:pPr algn="just"/>
            <a:endParaRPr lang="en-GB" dirty="0"/>
          </a:p>
          <a:p>
            <a:pPr algn="just"/>
            <a:r>
              <a:rPr lang="pl" dirty="0"/>
              <a:t>Twój blog pełen refleksji to okazja do krytycznej oceny </a:t>
            </a:r>
            <a:r>
              <a:rPr lang="pl" b="1" dirty="0"/>
              <a:t>zdobytej wiedzy </a:t>
            </a:r>
            <a:r>
              <a:rPr lang="pl" dirty="0"/>
              <a:t>i jej zastosowania w </a:t>
            </a:r>
            <a:r>
              <a:rPr lang="pl" b="1" dirty="0"/>
              <a:t>rzeczywistych wyzwaniach logistycznych</a:t>
            </a:r>
            <a:r>
              <a:rPr lang="pl" dirty="0"/>
              <a:t>. Bądź przemyślany, konkretny i analityczny w swoich refleksjach.</a:t>
            </a:r>
            <a:endParaRPr lang="en-GB" dirty="0"/>
          </a:p>
          <a:p>
            <a:pPr algn="just"/>
            <a:endParaRPr lang="en-GB" sz="1600" b="1" dirty="0">
              <a:solidFill>
                <a:srgbClr val="8652A1"/>
              </a:solidFill>
              <a:latin typeface="Calibri"/>
              <a:ea typeface="Open Sans"/>
              <a:cs typeface="Calibri"/>
            </a:endParaRPr>
          </a:p>
          <a:p>
            <a:pPr algn="just"/>
            <a:r>
              <a:rPr lang="pl" b="1" dirty="0">
                <a:latin typeface="+mn-lt"/>
                <a:ea typeface="Open Sans"/>
                <a:cs typeface="Calibri"/>
              </a:rPr>
              <a:t>Jak przesłać swój blog z refleksjami:</a:t>
            </a:r>
            <a:endParaRPr lang="en-GB" b="1" dirty="0">
              <a:latin typeface="+mn-lt"/>
              <a:ea typeface="Open Sans"/>
              <a:cs typeface="Calibri"/>
            </a:endParaRPr>
          </a:p>
          <a:p>
            <a:pPr marL="171450" indent="-171450" algn="just">
              <a:buFont typeface="Wingdings" pitchFamily="2" charset="2"/>
              <a:buChar char="q"/>
            </a:pPr>
            <a:r>
              <a:rPr lang="pl" b="1" dirty="0">
                <a:latin typeface="+mn-lt"/>
                <a:ea typeface="Open Sans"/>
                <a:cs typeface="Calibri"/>
              </a:rPr>
              <a:t>Wejdź </a:t>
            </a:r>
            <a:r>
              <a:rPr lang="pl" dirty="0">
                <a:latin typeface="+mn-lt"/>
                <a:ea typeface="Open Sans"/>
                <a:cs typeface="Calibri"/>
              </a:rPr>
              <a:t>w formularz online (link udostępnił Ci nauczyciel).</a:t>
            </a:r>
            <a:endParaRPr lang="en-GB" dirty="0">
              <a:latin typeface="+mn-lt"/>
              <a:ea typeface="Open Sans"/>
              <a:cs typeface="Calibri"/>
            </a:endParaRPr>
          </a:p>
          <a:p>
            <a:pPr marL="171450" indent="-171450" algn="just">
              <a:buFont typeface="Wingdings" pitchFamily="2" charset="2"/>
              <a:buChar char="q"/>
            </a:pPr>
            <a:r>
              <a:rPr lang="pl" b="1" dirty="0">
                <a:latin typeface="+mn-lt"/>
                <a:ea typeface="Open Sans"/>
                <a:cs typeface="Calibri"/>
              </a:rPr>
              <a:t>Prześlij </a:t>
            </a:r>
            <a:r>
              <a:rPr lang="pl" dirty="0">
                <a:latin typeface="+mn-lt"/>
                <a:ea typeface="Open Sans"/>
                <a:cs typeface="Calibri"/>
              </a:rPr>
              <a:t>tekst swojego bloga, którego struktura odpowiada opisowi w kroku 1.</a:t>
            </a:r>
            <a:endParaRPr lang="en-GB" dirty="0">
              <a:latin typeface="+mn-lt"/>
              <a:ea typeface="Open Sans"/>
              <a:cs typeface="Calibri"/>
            </a:endParaRPr>
          </a:p>
          <a:p>
            <a:pPr marL="171450" indent="-171450" algn="just">
              <a:buFont typeface="Wingdings" pitchFamily="2" charset="2"/>
              <a:buChar char="q"/>
            </a:pPr>
            <a:r>
              <a:rPr lang="pl" b="1" dirty="0">
                <a:latin typeface="+mn-lt"/>
                <a:ea typeface="Open Sans"/>
                <a:cs typeface="Calibri"/>
              </a:rPr>
              <a:t>Prześlij </a:t>
            </a:r>
            <a:r>
              <a:rPr lang="pl" dirty="0">
                <a:latin typeface="+mn-lt"/>
                <a:ea typeface="Open Sans"/>
                <a:cs typeface="Calibri"/>
              </a:rPr>
              <a:t>swoją refleksję </a:t>
            </a:r>
            <a:r>
              <a:rPr lang="pl" b="1" dirty="0">
                <a:latin typeface="+mn-lt"/>
                <a:ea typeface="Open Sans"/>
                <a:cs typeface="Calibri"/>
              </a:rPr>
              <a:t>przed </a:t>
            </a:r>
            <a:r>
              <a:rPr lang="pl" dirty="0">
                <a:latin typeface="+mn-lt"/>
                <a:ea typeface="Open Sans"/>
                <a:cs typeface="Calibri"/>
              </a:rPr>
              <a:t>ostatnimi zajęciami , zgodnie z wytycznymi nauczyciela.</a:t>
            </a:r>
            <a:endParaRPr lang="en-GB" dirty="0">
              <a:latin typeface="+mn-lt"/>
              <a:ea typeface="Open Sans"/>
              <a:cs typeface="Calibri"/>
            </a:endParaRPr>
          </a:p>
          <a:p>
            <a:pPr algn="just"/>
            <a:endParaRPr lang="en-GB" sz="1600" b="1" dirty="0">
              <a:solidFill>
                <a:srgbClr val="8652A1"/>
              </a:solidFill>
              <a:latin typeface="Calibri"/>
              <a:ea typeface="Open Sans"/>
              <a:cs typeface="Calibri"/>
            </a:endParaRPr>
          </a:p>
          <a:p>
            <a:pPr algn="just"/>
            <a:r>
              <a:rPr lang="pl" sz="1600" b="1" dirty="0">
                <a:solidFill>
                  <a:srgbClr val="8652A1"/>
                </a:solidFill>
                <a:latin typeface="Calibri"/>
                <a:ea typeface="Open Sans"/>
                <a:cs typeface="Calibri"/>
              </a:rPr>
              <a:t>Krok 3: Dyskusja na zajęciach</a:t>
            </a:r>
          </a:p>
          <a:p>
            <a:pPr algn="just"/>
            <a:r>
              <a:rPr lang="pl" dirty="0">
                <a:solidFill>
                  <a:schemeClr val="tx1"/>
                </a:solidFill>
                <a:latin typeface="Calibri"/>
                <a:ea typeface="Open Sans"/>
                <a:cs typeface="Calibri"/>
              </a:rPr>
              <a:t>Podczas ostatnich zajęć weźmiesz udział w dyskusji, w której </a:t>
            </a:r>
            <a:r>
              <a:rPr lang="pl" b="1" dirty="0">
                <a:solidFill>
                  <a:schemeClr val="tx1"/>
                </a:solidFill>
                <a:latin typeface="Calibri"/>
                <a:ea typeface="Open Sans"/>
                <a:cs typeface="Calibri"/>
              </a:rPr>
              <a:t>podzielisz się najważniejszymi spostrzeżeniami </a:t>
            </a:r>
            <a:r>
              <a:rPr lang="pl" dirty="0">
                <a:solidFill>
                  <a:schemeClr val="tx1"/>
                </a:solidFill>
                <a:latin typeface="Calibri"/>
                <a:ea typeface="Open Sans"/>
                <a:cs typeface="Calibri"/>
              </a:rPr>
              <a:t>ze swojego bloga, podkreślając, w jaki sposób Twoje poglądy na temat </a:t>
            </a:r>
            <a:r>
              <a:rPr lang="pl" b="1" dirty="0">
                <a:solidFill>
                  <a:schemeClr val="tx1"/>
                </a:solidFill>
                <a:latin typeface="Calibri"/>
                <a:ea typeface="Open Sans"/>
                <a:cs typeface="Calibri"/>
              </a:rPr>
              <a:t>digitalizacji praktyk zarządzania innowacjami</a:t>
            </a:r>
            <a:r>
              <a:rPr lang="pl" dirty="0">
                <a:solidFill>
                  <a:schemeClr val="tx1"/>
                </a:solidFill>
                <a:latin typeface="Calibri"/>
                <a:ea typeface="Open Sans"/>
                <a:cs typeface="Calibri"/>
              </a:rPr>
              <a:t>, </a:t>
            </a:r>
            <a:r>
              <a:rPr lang="pl" b="1" dirty="0">
                <a:solidFill>
                  <a:schemeClr val="tx1"/>
                </a:solidFill>
                <a:latin typeface="Calibri"/>
                <a:ea typeface="Open Sans"/>
                <a:cs typeface="Calibri"/>
              </a:rPr>
              <a:t>zrównoważonej logistyki </a:t>
            </a:r>
            <a:r>
              <a:rPr lang="pl" dirty="0">
                <a:solidFill>
                  <a:schemeClr val="tx1"/>
                </a:solidFill>
                <a:latin typeface="Calibri"/>
                <a:ea typeface="Open Sans"/>
                <a:cs typeface="Calibri"/>
              </a:rPr>
              <a:t>i </a:t>
            </a:r>
            <a:r>
              <a:rPr lang="pl" b="1" dirty="0">
                <a:solidFill>
                  <a:schemeClr val="tx1"/>
                </a:solidFill>
                <a:latin typeface="Calibri"/>
                <a:ea typeface="Open Sans"/>
                <a:cs typeface="Calibri"/>
              </a:rPr>
              <a:t>Celów Zrównoważonego Rozwoju </a:t>
            </a:r>
            <a:r>
              <a:rPr lang="pl" dirty="0">
                <a:solidFill>
                  <a:schemeClr val="tx1"/>
                </a:solidFill>
                <a:latin typeface="Calibri"/>
                <a:ea typeface="Open Sans"/>
                <a:cs typeface="Calibri"/>
              </a:rPr>
              <a:t>ewoluowały w trakcie trwania modułu.</a:t>
            </a:r>
            <a:endParaRPr lang="en-GB" dirty="0">
              <a:solidFill>
                <a:schemeClr val="tx1"/>
              </a:solidFill>
              <a:latin typeface="Calibri"/>
              <a:ea typeface="Open Sans"/>
              <a:cs typeface="Calibri"/>
            </a:endParaRPr>
          </a:p>
          <a:p>
            <a:pPr algn="just"/>
            <a:endParaRPr lang="en-GB" dirty="0">
              <a:solidFill>
                <a:schemeClr val="tx1"/>
              </a:solidFill>
              <a:latin typeface="Calibri"/>
              <a:ea typeface="Open Sans"/>
              <a:cs typeface="Calibri"/>
            </a:endParaRPr>
          </a:p>
          <a:p>
            <a:pPr algn="just"/>
            <a:r>
              <a:rPr lang="pl" dirty="0">
                <a:solidFill>
                  <a:schemeClr val="tx1"/>
                </a:solidFill>
                <a:latin typeface="Calibri"/>
                <a:ea typeface="Open Sans"/>
                <a:cs typeface="Calibri"/>
              </a:rPr>
              <a:t>Bądź przygotowany do dyskusji, w szczególności na temat:</a:t>
            </a:r>
            <a:endParaRPr lang="en-GB" dirty="0">
              <a:solidFill>
                <a:schemeClr val="tx1"/>
              </a:solidFill>
              <a:latin typeface="Calibri"/>
              <a:ea typeface="Open Sans"/>
              <a:cs typeface="Calibri"/>
            </a:endParaRPr>
          </a:p>
          <a:p>
            <a:pPr marL="171450" indent="-171450" algn="just" rtl="0" fontAlgn="base">
              <a:buFont typeface="Wingdings" pitchFamily="2" charset="2"/>
              <a:buChar char="q"/>
            </a:pPr>
            <a:r>
              <a:rPr lang="pl" dirty="0"/>
              <a:t>W jaki </a:t>
            </a:r>
            <a:r>
              <a:rPr lang="pl" b="0" i="0" u="none" strike="noStrike" dirty="0">
                <a:solidFill>
                  <a:srgbClr val="0B1430"/>
                </a:solidFill>
                <a:effectLst/>
                <a:latin typeface="Calibri" panose="020F0502020204030204" pitchFamily="34" charset="0"/>
              </a:rPr>
              <a:t>sposób </a:t>
            </a:r>
            <a:r>
              <a:rPr lang="pl" b="1" i="0" u="none" strike="noStrike" dirty="0">
                <a:solidFill>
                  <a:srgbClr val="0B1430"/>
                </a:solidFill>
                <a:effectLst/>
                <a:latin typeface="Calibri" panose="020F0502020204030204" pitchFamily="34" charset="0"/>
              </a:rPr>
              <a:t>narzędzia cyfrowe </a:t>
            </a:r>
            <a:r>
              <a:rPr lang="pl" b="0" i="0" u="none" strike="noStrike" dirty="0">
                <a:solidFill>
                  <a:srgbClr val="0B1430"/>
                </a:solidFill>
                <a:effectLst/>
                <a:latin typeface="Calibri" panose="020F0502020204030204" pitchFamily="34" charset="0"/>
              </a:rPr>
              <a:t>wspierają różne </a:t>
            </a:r>
            <a:r>
              <a:rPr lang="pl" b="1" i="0" u="none" strike="noStrike" dirty="0">
                <a:solidFill>
                  <a:srgbClr val="0B1430"/>
                </a:solidFill>
                <a:effectLst/>
                <a:latin typeface="Calibri" panose="020F0502020204030204" pitchFamily="34" charset="0"/>
              </a:rPr>
              <a:t>etapy </a:t>
            </a:r>
            <a:r>
              <a:rPr lang="pl" b="0" i="0" u="none" strike="noStrike" dirty="0">
                <a:solidFill>
                  <a:srgbClr val="0B1430"/>
                </a:solidFill>
                <a:effectLst/>
                <a:latin typeface="Calibri" panose="020F0502020204030204" pitchFamily="34" charset="0"/>
              </a:rPr>
              <a:t>procesu zarządzania innowacjami i które narzędzia okazały się najskuteczniejsze.</a:t>
            </a:r>
            <a:endParaRPr lang="en-GB" b="0" i="0" u="none" strike="noStrike" dirty="0">
              <a:solidFill>
                <a:srgbClr val="0B1430"/>
              </a:solidFill>
              <a:effectLst/>
              <a:latin typeface="Calibri" panose="020F0502020204030204" pitchFamily="34" charset="0"/>
            </a:endParaRPr>
          </a:p>
          <a:p>
            <a:pPr marL="171450" indent="-171450" algn="just" rtl="0" fontAlgn="base">
              <a:buFont typeface="Wingdings" pitchFamily="2" charset="2"/>
              <a:buChar char="q"/>
            </a:pPr>
            <a:r>
              <a:rPr lang="pl" dirty="0"/>
              <a:t>Jak to się </a:t>
            </a:r>
            <a:r>
              <a:rPr lang="pl" b="0" i="0" u="none" strike="noStrike" dirty="0">
                <a:solidFill>
                  <a:srgbClr val="0B1430"/>
                </a:solidFill>
                <a:effectLst/>
                <a:latin typeface="Calibri" panose="020F0502020204030204" pitchFamily="34" charset="0"/>
              </a:rPr>
              <a:t>wiąże ze </a:t>
            </a:r>
            <a:r>
              <a:rPr lang="pl" b="1" i="0" u="none" strike="noStrike" dirty="0">
                <a:solidFill>
                  <a:srgbClr val="0B1430"/>
                </a:solidFill>
                <a:effectLst/>
                <a:latin typeface="Calibri" panose="020F0502020204030204" pitchFamily="34" charset="0"/>
              </a:rPr>
              <a:t>zrównoważoną logistyką </a:t>
            </a:r>
            <a:r>
              <a:rPr lang="pl" b="0" i="0" u="none" strike="noStrike" dirty="0">
                <a:solidFill>
                  <a:srgbClr val="0B1430"/>
                </a:solidFill>
                <a:effectLst/>
                <a:latin typeface="Calibri" panose="020F0502020204030204" pitchFamily="34" charset="0"/>
              </a:rPr>
              <a:t>i </a:t>
            </a:r>
            <a:r>
              <a:rPr lang="pl" b="1" i="0" u="none" strike="noStrike" dirty="0">
                <a:solidFill>
                  <a:srgbClr val="0B1430"/>
                </a:solidFill>
                <a:effectLst/>
                <a:latin typeface="Calibri" panose="020F0502020204030204" pitchFamily="34" charset="0"/>
              </a:rPr>
              <a:t>Celami Zrównoważonego Rozwoju</a:t>
            </a:r>
            <a:r>
              <a:rPr lang="pl" b="0" i="0" u="none" strike="noStrike" dirty="0">
                <a:solidFill>
                  <a:srgbClr val="0B1430"/>
                </a:solidFill>
                <a:effectLst/>
                <a:latin typeface="Calibri" panose="020F0502020204030204" pitchFamily="34" charset="0"/>
              </a:rPr>
              <a:t>, w jaki sposób wzmacnia zrównoważony rozwój i które Cele Zrównoważonego Rozwoju zostały uwzględnione.</a:t>
            </a:r>
            <a:endParaRPr lang="en-GB" b="0" i="0" u="none" strike="noStrike" dirty="0">
              <a:solidFill>
                <a:srgbClr val="0B1430"/>
              </a:solidFill>
              <a:effectLst/>
              <a:latin typeface="Calibri" panose="020F0502020204030204" pitchFamily="34" charset="0"/>
            </a:endParaRPr>
          </a:p>
          <a:p>
            <a:pPr marL="171450" indent="-171450" algn="just" rtl="0" fontAlgn="base">
              <a:buFont typeface="Wingdings" pitchFamily="2" charset="2"/>
              <a:buChar char="q"/>
            </a:pPr>
            <a:r>
              <a:rPr lang="pl" dirty="0"/>
              <a:t>Jak </a:t>
            </a:r>
            <a:r>
              <a:rPr lang="pl" b="0" i="0" u="none" strike="noStrike" dirty="0">
                <a:solidFill>
                  <a:srgbClr val="0B1430"/>
                </a:solidFill>
                <a:effectLst/>
                <a:latin typeface="Calibri" panose="020F0502020204030204" pitchFamily="34" charset="0"/>
              </a:rPr>
              <a:t>firmy </a:t>
            </a:r>
            <a:r>
              <a:rPr lang="pl" b="1" i="0" u="none" strike="noStrike" dirty="0">
                <a:solidFill>
                  <a:srgbClr val="0B1430"/>
                </a:solidFill>
                <a:effectLst/>
                <a:latin typeface="Calibri" panose="020F0502020204030204" pitchFamily="34" charset="0"/>
              </a:rPr>
              <a:t>znajdują równowagę między innowacyjnością a celami zrównoważonego rozwoju</a:t>
            </a:r>
            <a:r>
              <a:rPr lang="pl" b="0" i="0" u="none" strike="noStrike" dirty="0">
                <a:solidFill>
                  <a:srgbClr val="0B143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marL="171450" indent="-171450" algn="just" fontAlgn="base">
              <a:buFont typeface="Wingdings" pitchFamily="2" charset="2"/>
              <a:buChar char="q"/>
            </a:pPr>
            <a:r>
              <a:rPr lang="pl" dirty="0">
                <a:solidFill>
                  <a:srgbClr val="000000"/>
                </a:solidFill>
              </a:rPr>
              <a:t>Jak przebiegała </a:t>
            </a:r>
            <a:r>
              <a:rPr lang="pl" b="1" dirty="0">
                <a:solidFill>
                  <a:srgbClr val="000000"/>
                </a:solidFill>
              </a:rPr>
              <a:t>praca zespołowa i rozwój projektu</a:t>
            </a:r>
            <a:r>
              <a:rPr lang="pl" dirty="0">
                <a:solidFill>
                  <a:srgbClr val="000000"/>
                </a:solidFill>
              </a:rPr>
              <a:t>.</a:t>
            </a:r>
            <a:endParaRPr lang="en-GB" b="0" i="0" u="none" strike="noStrike" dirty="0">
              <a:solidFill>
                <a:srgbClr val="0B1430"/>
              </a:solidFill>
              <a:effectLst/>
              <a:latin typeface="Calibri" panose="020F0502020204030204" pitchFamily="34" charset="0"/>
            </a:endParaRPr>
          </a:p>
          <a:p>
            <a:pPr marL="171450" indent="-171450" algn="just" rtl="0" fontAlgn="base">
              <a:buFont typeface="Wingdings" pitchFamily="2" charset="2"/>
              <a:buChar char="q"/>
            </a:pPr>
            <a:r>
              <a:rPr lang="pl" b="0" i="0" u="none" strike="noStrike" dirty="0">
                <a:solidFill>
                  <a:srgbClr val="0B1430"/>
                </a:solidFill>
                <a:effectLst/>
                <a:latin typeface="Calibri" panose="020F0502020204030204" pitchFamily="34" charset="0"/>
              </a:rPr>
              <a:t>W jaki sposób planujesz wykorzystać </a:t>
            </a:r>
            <a:r>
              <a:rPr lang="pl" i="0" u="none" strike="noStrike" dirty="0">
                <a:solidFill>
                  <a:srgbClr val="0B1430"/>
                </a:solidFill>
                <a:effectLst/>
                <a:latin typeface="Calibri" panose="020F0502020204030204" pitchFamily="34" charset="0"/>
              </a:rPr>
              <a:t>w przyszłości zdobytą </a:t>
            </a:r>
            <a:r>
              <a:rPr lang="pl" b="1" i="0" u="none" strike="noStrike" dirty="0">
                <a:solidFill>
                  <a:srgbClr val="0B1430"/>
                </a:solidFill>
                <a:effectLst/>
                <a:latin typeface="Calibri" panose="020F0502020204030204" pitchFamily="34" charset="0"/>
              </a:rPr>
              <a:t>wiedzę i umiejętności?</a:t>
            </a:r>
            <a:endParaRPr lang="en-US" b="1" i="0" dirty="0">
              <a:solidFill>
                <a:srgbClr val="000000"/>
              </a:solidFill>
              <a:effectLst/>
              <a:latin typeface="Calibri" panose="020F0502020204030204" pitchFamily="34" charset="0"/>
            </a:endParaRPr>
          </a:p>
          <a:p>
            <a:pPr algn="just"/>
            <a:endParaRPr lang="en-GB" sz="1600" b="1" dirty="0">
              <a:solidFill>
                <a:srgbClr val="8652A1"/>
              </a:solidFill>
              <a:latin typeface="Calibri"/>
              <a:ea typeface="Open Sans"/>
              <a:cs typeface="Calibri"/>
            </a:endParaRPr>
          </a:p>
          <a:p>
            <a:pPr algn="just"/>
            <a:r>
              <a:rPr lang="pl" sz="1600" b="1" dirty="0">
                <a:solidFill>
                  <a:srgbClr val="8652A1"/>
                </a:solidFill>
                <a:latin typeface="Calibri"/>
                <a:ea typeface="Open Sans"/>
                <a:cs typeface="Calibri"/>
              </a:rPr>
              <a:t>Krok 4: Ostateczna opinia</a:t>
            </a:r>
            <a:endParaRPr lang="en-GB" sz="1600" b="1" dirty="0">
              <a:solidFill>
                <a:srgbClr val="8652A1"/>
              </a:solidFill>
              <a:latin typeface="Calibri"/>
              <a:ea typeface="Open Sans"/>
              <a:cs typeface="Calibri"/>
            </a:endParaRPr>
          </a:p>
          <a:p>
            <a:pPr algn="just"/>
            <a:r>
              <a:rPr lang="pl" dirty="0">
                <a:latin typeface="+mn-lt"/>
                <a:ea typeface="Open Sans"/>
                <a:cs typeface="Calibri"/>
              </a:rPr>
              <a:t>​</a:t>
            </a:r>
            <a:endParaRPr lang="en-GB" dirty="0">
              <a:latin typeface="+mn-lt"/>
              <a:ea typeface="Open Sans"/>
              <a:cs typeface="Calibri"/>
            </a:endParaRPr>
          </a:p>
          <a:p>
            <a:pPr algn="just"/>
            <a:r>
              <a:rPr lang="pl" dirty="0">
                <a:latin typeface="+mn-lt"/>
                <a:ea typeface="Open Sans"/>
                <a:cs typeface="Calibri"/>
              </a:rPr>
              <a:t>Po ukończeniu modułu odpowiesz na </a:t>
            </a:r>
            <a:r>
              <a:rPr lang="pl" b="1" dirty="0">
                <a:latin typeface="+mn-lt"/>
                <a:ea typeface="Open Sans"/>
                <a:cs typeface="Calibri"/>
              </a:rPr>
              <a:t>krótką ankietę ewaluacyjną, </a:t>
            </a:r>
            <a:r>
              <a:rPr lang="pl" dirty="0">
                <a:latin typeface="+mn-lt"/>
                <a:ea typeface="Open Sans"/>
                <a:cs typeface="Calibri"/>
              </a:rPr>
              <a:t>która ma na celu ocenę tego, czego nauczyłeś się w trakcie realnego wyzwania.</a:t>
            </a:r>
            <a:endParaRPr lang="en-GB" dirty="0">
              <a:latin typeface="+mn-lt"/>
              <a:ea typeface="Open Sans"/>
              <a:cs typeface="Calibri"/>
            </a:endParaRPr>
          </a:p>
          <a:p>
            <a:pPr algn="just"/>
            <a:r>
              <a:rPr lang="pl" dirty="0">
                <a:latin typeface="+mn-lt"/>
                <a:ea typeface="Open Sans"/>
                <a:cs typeface="Calibri"/>
              </a:rPr>
              <a:t>​</a:t>
            </a:r>
            <a:endParaRPr lang="en-GB" dirty="0">
              <a:latin typeface="+mn-lt"/>
              <a:ea typeface="Open Sans"/>
              <a:cs typeface="Calibri"/>
            </a:endParaRPr>
          </a:p>
          <a:p>
            <a:pPr marL="171450" indent="-171450" algn="just">
              <a:buFont typeface="Wingdings" pitchFamily="2" charset="2"/>
              <a:buChar char="q"/>
            </a:pPr>
            <a:r>
              <a:rPr lang="pl" b="1" dirty="0">
                <a:latin typeface="+mn-lt"/>
                <a:ea typeface="Open Sans"/>
                <a:cs typeface="Calibri"/>
              </a:rPr>
              <a:t>Wejdź </a:t>
            </a:r>
            <a:r>
              <a:rPr lang="pl" dirty="0">
                <a:latin typeface="+mn-lt"/>
                <a:ea typeface="Open Sans"/>
                <a:cs typeface="Calibri"/>
              </a:rPr>
              <a:t>w formularz online (link udostępnił Ci nauczyciel).</a:t>
            </a:r>
            <a:endParaRPr lang="en-GB" dirty="0">
              <a:latin typeface="+mn-lt"/>
              <a:ea typeface="Open Sans"/>
              <a:cs typeface="Calibri"/>
            </a:endParaRPr>
          </a:p>
          <a:p>
            <a:pPr marL="171450" indent="-171450" algn="just">
              <a:buFont typeface="Wingdings" pitchFamily="2" charset="2"/>
              <a:buChar char="q"/>
            </a:pPr>
            <a:r>
              <a:rPr lang="pl" b="1" dirty="0">
                <a:latin typeface="+mn-lt"/>
                <a:ea typeface="Open Sans"/>
                <a:cs typeface="Calibri"/>
              </a:rPr>
              <a:t>Odpowiedz na </a:t>
            </a:r>
            <a:r>
              <a:rPr lang="pl" dirty="0">
                <a:latin typeface="+mn-lt"/>
                <a:ea typeface="Open Sans"/>
                <a:cs typeface="Calibri"/>
              </a:rPr>
              <a:t>pytania ankiety.</a:t>
            </a:r>
            <a:endParaRPr lang="en-GB" dirty="0">
              <a:latin typeface="+mn-lt"/>
              <a:ea typeface="Open Sans"/>
              <a:cs typeface="Calibri"/>
            </a:endParaRPr>
          </a:p>
          <a:p>
            <a:pPr marL="171450" indent="-171450" algn="just">
              <a:buFont typeface="Wingdings" pitchFamily="2" charset="2"/>
              <a:buChar char="q"/>
            </a:pPr>
            <a:r>
              <a:rPr lang="pl" b="1">
                <a:latin typeface="+mn-lt"/>
                <a:ea typeface="Open Sans"/>
                <a:cs typeface="Calibri"/>
              </a:rPr>
              <a:t>Odpowiedzi należy </a:t>
            </a:r>
            <a:r>
              <a:rPr lang="pl" b="1" dirty="0">
                <a:latin typeface="+mn-lt"/>
                <a:ea typeface="Open Sans"/>
                <a:cs typeface="Calibri"/>
              </a:rPr>
              <a:t>przesłać </a:t>
            </a:r>
            <a:r>
              <a:rPr lang="pl" dirty="0">
                <a:latin typeface="+mn-lt"/>
                <a:ea typeface="Open Sans"/>
                <a:cs typeface="Calibri"/>
              </a:rPr>
              <a:t>przed upływem terminu określonego przez nauczyciela.</a:t>
            </a:r>
            <a:endParaRPr lang="en-GB" dirty="0">
              <a:latin typeface="+mn-lt"/>
              <a:ea typeface="Open Sans"/>
              <a:cs typeface="Calibri"/>
            </a:endParaRPr>
          </a:p>
          <a:p>
            <a:pPr marL="228600" indent="-228600" algn="just">
              <a:buFont typeface="+mj-lt"/>
              <a:buAutoNum type="arabicPeriod"/>
            </a:pPr>
            <a:endParaRPr lang="en-GB" dirty="0">
              <a:latin typeface="+mn-lt"/>
              <a:ea typeface="Open Sans"/>
              <a:cs typeface="Calibri"/>
            </a:endParaRPr>
          </a:p>
          <a:p>
            <a:pPr algn="just"/>
            <a:endParaRPr lang="en-GB" sz="1600" b="1" dirty="0">
              <a:solidFill>
                <a:schemeClr val="tx1"/>
              </a:solidFill>
            </a:endParaRPr>
          </a:p>
          <a:p>
            <a:pPr algn="just"/>
            <a:endParaRPr lang="en-GB" sz="1600" b="1" dirty="0">
              <a:solidFill>
                <a:schemeClr val="tx1"/>
              </a:solidFill>
            </a:endParaRPr>
          </a:p>
          <a:p>
            <a:pPr algn="just"/>
            <a:endParaRPr lang="en-GB" dirty="0"/>
          </a:p>
        </p:txBody>
      </p:sp>
      <p:sp>
        <p:nvSpPr>
          <p:cNvPr id="4" name="Slide Number Placeholder 3">
            <a:extLst>
              <a:ext uri="{FF2B5EF4-FFF2-40B4-BE49-F238E27FC236}">
                <a16:creationId xmlns:a16="http://schemas.microsoft.com/office/drawing/2014/main" id="{154C9ECD-94F0-E41C-8742-1802E6165C66}"/>
              </a:ext>
            </a:extLst>
          </p:cNvPr>
          <p:cNvSpPr>
            <a:spLocks noGrp="1"/>
          </p:cNvSpPr>
          <p:nvPr>
            <p:ph type="sldNum" sz="quarter" idx="4"/>
          </p:nvPr>
        </p:nvSpPr>
        <p:spPr/>
        <p:txBody>
          <a:bodyPr/>
          <a:lstStyle/>
          <a:p>
            <a:fld id="{9C527BFA-2C0E-4CEC-B6A5-913A56FEF4B4}" type="slidenum">
              <a:rPr lang="fr-CA" smtClean="0"/>
              <a:pPr/>
              <a:t>40</a:t>
            </a:fld>
            <a:endParaRPr lang="fr-CA"/>
          </a:p>
        </p:txBody>
      </p:sp>
      <p:sp>
        <p:nvSpPr>
          <p:cNvPr id="7" name="Freeform 1">
            <a:extLst>
              <a:ext uri="{FF2B5EF4-FFF2-40B4-BE49-F238E27FC236}">
                <a16:creationId xmlns:a16="http://schemas.microsoft.com/office/drawing/2014/main" id="{FD659F52-C6EA-9305-7AC8-AF17DF6FA915}"/>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8F375A2-D789-652B-F025-540823A1FAA2}"/>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pl">
                <a:latin typeface="Calibri"/>
                <a:ea typeface="Open Sans"/>
                <a:cs typeface="Calibri"/>
              </a:rPr>
              <a:t>REFLEKSJE I WNIOSKI Z NAUKI</a:t>
            </a:r>
            <a:endParaRPr lang="en-US"/>
          </a:p>
        </p:txBody>
      </p:sp>
    </p:spTree>
    <p:extLst>
      <p:ext uri="{BB962C8B-B14F-4D97-AF65-F5344CB8AC3E}">
        <p14:creationId xmlns:p14="http://schemas.microsoft.com/office/powerpoint/2010/main" val="2036997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pl" sz="8800"/>
              <a:t>TYDZIEŃ 8</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50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170725D7-61E1-AE59-E4DE-4A18AC0A45AB}"/>
              </a:ext>
            </a:extLst>
          </p:cNvPr>
          <p:cNvSpPr txBox="1">
            <a:spLocks/>
          </p:cNvSpPr>
          <p:nvPr/>
        </p:nvSpPr>
        <p:spPr>
          <a:xfrm>
            <a:off x="697281" y="1599145"/>
            <a:ext cx="6076734" cy="8787868"/>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l" sz="1600" b="1" dirty="0">
                <a:solidFill>
                  <a:srgbClr val="8652A1"/>
                </a:solidFill>
              </a:rPr>
              <a:t>Krok 1: Mapa kontekstowa</a:t>
            </a:r>
            <a:endParaRPr lang="en-GB" sz="1600" b="1" dirty="0">
              <a:solidFill>
                <a:srgbClr val="8652A1"/>
              </a:solidFill>
              <a:highlight>
                <a:srgbClr val="FFFF00"/>
              </a:highlight>
            </a:endParaRPr>
          </a:p>
          <a:p>
            <a:endParaRPr lang="en-GB" dirty="0"/>
          </a:p>
          <a:p>
            <a:pPr algn="just">
              <a:spcBef>
                <a:spcPts val="600"/>
              </a:spcBef>
            </a:pPr>
            <a:r>
              <a:rPr lang="pl" b="1" dirty="0">
                <a:solidFill>
                  <a:srgbClr val="0B3A5B"/>
                </a:solidFill>
                <a:latin typeface="Calibri"/>
                <a:ea typeface="Calibri"/>
                <a:cs typeface="Times New Roman"/>
              </a:rPr>
              <a:t>Zidentyfikuj </a:t>
            </a:r>
            <a:r>
              <a:rPr lang="pl" b="1" dirty="0">
                <a:solidFill>
                  <a:schemeClr val="tx1"/>
                </a:solidFill>
                <a:effectLst/>
                <a:latin typeface="Calibri"/>
                <a:ea typeface="Calibri"/>
                <a:cs typeface="Times New Roman"/>
              </a:rPr>
              <a:t>możliwości </a:t>
            </a:r>
            <a:r>
              <a:rPr lang="pl" dirty="0">
                <a:solidFill>
                  <a:schemeClr val="tx1"/>
                </a:solidFill>
                <a:effectLst/>
                <a:latin typeface="Calibri"/>
                <a:ea typeface="Calibri"/>
                <a:cs typeface="Times New Roman"/>
              </a:rPr>
              <a:t>zrównoważonego </a:t>
            </a:r>
            <a:r>
              <a:rPr lang="pl" dirty="0">
                <a:solidFill>
                  <a:schemeClr val="tx1"/>
                </a:solidFill>
                <a:latin typeface="Calibri"/>
                <a:ea typeface="Calibri"/>
                <a:cs typeface="Times New Roman"/>
              </a:rPr>
              <a:t>rozwoju logistycznego wybranej firmy</a:t>
            </a:r>
            <a:r>
              <a:rPr lang="pl" dirty="0">
                <a:solidFill>
                  <a:schemeClr val="tx1"/>
                </a:solidFill>
                <a:effectLst/>
                <a:latin typeface="Calibri"/>
                <a:ea typeface="Calibri"/>
                <a:cs typeface="Times New Roman"/>
              </a:rPr>
              <a:t>. Proszę rozważyć poniższe obszary i wskazać </a:t>
            </a:r>
            <a:r>
              <a:rPr lang="pl" b="1" dirty="0">
                <a:solidFill>
                  <a:schemeClr val="tx1"/>
                </a:solidFill>
                <a:effectLst/>
                <a:latin typeface="Calibri"/>
                <a:ea typeface="Calibri"/>
                <a:cs typeface="Times New Roman"/>
              </a:rPr>
              <a:t>3 najważniejsze </a:t>
            </a:r>
            <a:r>
              <a:rPr lang="pl" b="1" dirty="0">
                <a:solidFill>
                  <a:schemeClr val="tx1"/>
                </a:solidFill>
                <a:effectLst/>
                <a:latin typeface="Calibri"/>
                <a:ea typeface="Calibri"/>
                <a:cs typeface="Calibri"/>
              </a:rPr>
              <a:t>zagrożenia i szanse</a:t>
            </a:r>
            <a:r>
              <a:rPr lang="pl" dirty="0">
                <a:solidFill>
                  <a:schemeClr val="tx1"/>
                </a:solidFill>
                <a:effectLst/>
                <a:latin typeface="Calibri"/>
                <a:ea typeface="Calibri"/>
                <a:cs typeface="Times New Roman"/>
              </a:rPr>
              <a:t>. </a:t>
            </a:r>
            <a:r>
              <a:rPr lang="pl" dirty="0">
                <a:solidFill>
                  <a:schemeClr val="tx1"/>
                </a:solidFill>
                <a:effectLst/>
                <a:latin typeface="Calibri"/>
                <a:ea typeface="Calibri"/>
                <a:cs typeface="Calibri"/>
              </a:rPr>
              <a:t>Można obejrzeć </a:t>
            </a:r>
            <a:r>
              <a:rPr lang="pl" b="1" u="sng" dirty="0">
                <a:solidFill>
                  <a:srgbClr val="29C5F4"/>
                </a:solidFill>
                <a:effectLst/>
                <a:latin typeface="Calibri"/>
                <a:ea typeface="Calibri"/>
                <a:cs typeface="Calibri"/>
                <a:hlinkClick r:id="rId2">
                  <a:extLst>
                    <a:ext uri="{A12FA001-AC4F-418D-AE19-62706E023703}">
                      <ahyp:hlinkClr xmlns:ahyp="http://schemas.microsoft.com/office/drawing/2018/hyperlinkcolor" val="tx"/>
                    </a:ext>
                  </a:extLst>
                </a:hlinkClick>
              </a:rPr>
              <a:t>mapę kontekstową Canvas.</a:t>
            </a:r>
            <a:r>
              <a:rPr lang="pl" dirty="0">
                <a:solidFill>
                  <a:srgbClr val="29C5F4"/>
                </a:solidFill>
                <a:effectLst/>
                <a:latin typeface="Calibri"/>
                <a:ea typeface="Calibri"/>
                <a:cs typeface="Calibri"/>
              </a:rPr>
              <a:t> </a:t>
            </a:r>
            <a:r>
              <a:rPr lang="pl" dirty="0">
                <a:solidFill>
                  <a:schemeClr val="tx1"/>
                </a:solidFill>
                <a:effectLst/>
                <a:latin typeface="Calibri"/>
                <a:ea typeface="Calibri"/>
                <a:cs typeface="Calibri"/>
              </a:rPr>
              <a:t>Obejrzyj film, aby lepiej zrozumieć poniższy plan. </a:t>
            </a:r>
            <a:r>
              <a:rPr lang="pl" dirty="0">
                <a:solidFill>
                  <a:schemeClr val="tx1"/>
                </a:solidFill>
                <a:latin typeface="Calibri"/>
                <a:ea typeface="Calibri"/>
                <a:cs typeface="Calibri"/>
              </a:rPr>
              <a:t>Omów i uzupełnij planszę z grupą.</a:t>
            </a: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latin typeface="Calibri"/>
              <a:ea typeface="Calibri"/>
              <a:cs typeface="Calibri"/>
            </a:endParaRPr>
          </a:p>
          <a:p>
            <a:pPr>
              <a:spcBef>
                <a:spcPts val="600"/>
              </a:spcBef>
            </a:pPr>
            <a:endParaRPr lang="en-GB" dirty="0">
              <a:ea typeface="Calibri"/>
            </a:endParaRPr>
          </a:p>
          <a:p>
            <a:pPr>
              <a:spcBef>
                <a:spcPts val="600"/>
              </a:spcBef>
            </a:pPr>
            <a:endParaRPr lang="en-GB" sz="100" dirty="0">
              <a:ea typeface="Calibri" panose="020F0502020204030204" pitchFamily="34" charset="0"/>
              <a:cs typeface="Times New Roman" panose="02020603050405020304" pitchFamily="18" charset="0"/>
            </a:endParaRPr>
          </a:p>
          <a:p>
            <a:pPr algn="just">
              <a:spcBef>
                <a:spcPts val="600"/>
              </a:spcBef>
            </a:pPr>
            <a:r>
              <a:rPr lang="pl" dirty="0">
                <a:solidFill>
                  <a:schemeClr val="tx1"/>
                </a:solidFill>
                <a:ea typeface="Calibri" panose="020F0502020204030204" pitchFamily="34" charset="0"/>
                <a:cs typeface="Times New Roman" panose="02020603050405020304" pitchFamily="18" charset="0"/>
              </a:rPr>
              <a:t>Oto przegląd płótna mapy kontekstowej </a:t>
            </a:r>
            <a:r>
              <a:rPr lang="pl"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algn="just">
              <a:spcBef>
                <a:spcPts val="600"/>
              </a:spcBef>
            </a:pPr>
            <a:endParaRPr lang="en-GB" sz="3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TWOJA FIRMA:</a:t>
            </a:r>
            <a:r>
              <a:rPr lang="pl"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Firma lub organizacja znajduje się w centrum obrazu.</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TRENDY DEMOGRAFICZNE: </a:t>
            </a:r>
            <a:r>
              <a:rPr lang="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Szukaj danych dotyczących demografii, poziomu wykształcenia i sytuacji na rynku pracy. Jakie są istotne zmiany w tych obszarach?</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ZASADY I REGULACJE:</a:t>
            </a:r>
            <a:r>
              <a:rPr lang="pl"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Jakie zasady, przepisy i regulacje Twoim zdaniem będą obowiązywać w (najbliższej) przyszłości? Co planuje rząd? Jakieś nowe podatki?</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GOSPODARKA I ŚRODOWISKO:</a:t>
            </a:r>
            <a:r>
              <a:rPr lang="pl"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 dzieje się w gospodarce? I co dzieje się w szerszym otoczeniu? Czy istnieją trendy ekonomiczne, które wpłyną na biznes? Czy uważasz, że zmiany klimatu będą miały wpływ?</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KONKURENCJA: </a:t>
            </a:r>
            <a:r>
              <a:rPr lang="pl" dirty="0">
                <a:solidFill>
                  <a:schemeClr val="tx1"/>
                </a:solidFill>
                <a:ea typeface="Calibri" panose="020F0502020204030204" pitchFamily="34" charset="0"/>
              </a:rPr>
              <a:t>C</a:t>
            </a:r>
            <a:r>
              <a:rPr lang="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 z konkurencją? Poświęć czas na znalezienie nieoczekiwanej konkurencji. Czy pojawiają się nowe zgłoszenia? Czy konkurencja pojawia się z nieoczekiwanych źródeł?</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TRENDY TECHNOLOGICZNE:</a:t>
            </a:r>
            <a:r>
              <a:rPr lang="pl"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Jakie nowe trendy technologiczne, Twoim zdaniem, wpłyną na biznes?</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buClr>
                <a:srgbClr val="8652A1"/>
              </a:buClr>
              <a:buFont typeface="+mj-lt"/>
              <a:buAutoNum type="arabicPeriod"/>
            </a:pPr>
            <a:r>
              <a:rPr lang="pl" b="1"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POTRZEBY KLIENTA:</a:t>
            </a:r>
            <a:r>
              <a:rPr lang="pl" dirty="0">
                <a:solidFill>
                  <a:srgbClr val="8652A1"/>
                </a:solidFill>
                <a:effectLst/>
                <a:latin typeface="Calibri" panose="020F0502020204030204" pitchFamily="34" charset="0"/>
                <a:ea typeface="Calibri" panose="020F0502020204030204" pitchFamily="34" charset="0"/>
                <a:cs typeface="Calibri" panose="020F0502020204030204" pitchFamily="34" charset="0"/>
              </a:rPr>
              <a:t> </a:t>
            </a:r>
            <a:r>
              <a:rPr lang="pl" dirty="0">
                <a:solidFill>
                  <a:schemeClr val="tx1"/>
                </a:solidFill>
                <a:effectLst/>
                <a:latin typeface="Calibri" panose="020F0502020204030204" pitchFamily="34" charset="0"/>
                <a:ea typeface="Calibri" panose="020F0502020204030204" pitchFamily="34" charset="0"/>
                <a:cs typeface="Calibri" panose="020F0502020204030204" pitchFamily="34" charset="0"/>
              </a:rPr>
              <a:t>Jak zmienią się potrzeby klientów w przyszłości? Czy dostrzegasz nowe trendy? Czy dostrzegasz jakieś znaczące zmiany w zachowaniach klientów? Czy nowe trendy stają się powszechne?</a:t>
            </a:r>
            <a:endParaRPr lang="en-GB"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just">
              <a:lnSpc>
                <a:spcPct val="107000"/>
              </a:lnSpc>
              <a:spcAft>
                <a:spcPts val="800"/>
              </a:spcAft>
              <a:buClr>
                <a:srgbClr val="8652A1"/>
              </a:buClr>
              <a:buFont typeface="+mj-lt"/>
              <a:buAutoNum type="arabicPeriod"/>
            </a:pPr>
            <a:r>
              <a:rPr lang="pl" b="1" dirty="0">
                <a:solidFill>
                  <a:srgbClr val="8652A1"/>
                </a:solidFill>
                <a:effectLst/>
                <a:latin typeface="Calibri"/>
                <a:ea typeface="Calibri"/>
                <a:cs typeface="Calibri"/>
              </a:rPr>
              <a:t>NIEPEWNOŚCI:</a:t>
            </a:r>
            <a:r>
              <a:rPr lang="pl" dirty="0">
                <a:solidFill>
                  <a:srgbClr val="8652A1"/>
                </a:solidFill>
                <a:effectLst/>
                <a:latin typeface="Calibri"/>
                <a:ea typeface="Calibri"/>
                <a:cs typeface="Calibri"/>
              </a:rPr>
              <a:t> </a:t>
            </a:r>
            <a:r>
              <a:rPr lang="pl" dirty="0">
                <a:solidFill>
                  <a:schemeClr val="tx1"/>
                </a:solidFill>
                <a:effectLst/>
                <a:latin typeface="Calibri"/>
                <a:ea typeface="Calibri"/>
                <a:cs typeface="Calibri"/>
              </a:rPr>
              <a:t>Czy dostrzegasz jakieś istotne niepewności? Rzeczy, które potencjalnie mogą mieć ogromny wpływ, ale nie wiadomo, jak i kiedy.</a:t>
            </a:r>
          </a:p>
          <a:p>
            <a:pPr lvl="0" algn="just">
              <a:lnSpc>
                <a:spcPct val="107000"/>
              </a:lnSpc>
              <a:buClr>
                <a:srgbClr val="8652A1"/>
              </a:buClr>
            </a:pPr>
            <a:endParaRPr lang="en-GB" dirty="0">
              <a:solidFill>
                <a:schemeClr val="tx1"/>
              </a:solidFill>
              <a:latin typeface="Calibri"/>
              <a:ea typeface="Calibri"/>
              <a:cs typeface="Calibri"/>
            </a:endParaRPr>
          </a:p>
          <a:p>
            <a:pPr algn="just"/>
            <a:r>
              <a:rPr lang="pl" dirty="0">
                <a:ea typeface="Calibri" panose="020F0502020204030204" pitchFamily="34" charset="0"/>
              </a:rPr>
              <a:t>Możesz pobrać </a:t>
            </a:r>
            <a:r>
              <a:rPr lang="pl-PL" b="1" u="sng" dirty="0">
                <a:solidFill>
                  <a:srgbClr val="29C5F4"/>
                </a:solidFill>
                <a:ea typeface="Calibri" panose="020F0502020204030204" pitchFamily="34" charset="0"/>
                <a:hlinkClick r:id="rId3">
                  <a:extLst>
                    <a:ext uri="{A12FA001-AC4F-418D-AE19-62706E023703}">
                      <ahyp:hlinkClr xmlns:ahyp="http://schemas.microsoft.com/office/drawing/2018/hyperlinkcolor" val="tx"/>
                    </a:ext>
                  </a:extLst>
                </a:hlinkClick>
              </a:rPr>
              <a:t>m</a:t>
            </a:r>
            <a:r>
              <a:rPr lang="pl" b="1" u="sng" dirty="0">
                <a:solidFill>
                  <a:srgbClr val="29C5F4"/>
                </a:solidFill>
                <a:ea typeface="Calibri" panose="020F0502020204030204" pitchFamily="34" charset="0"/>
                <a:hlinkClick r:id="rId3">
                  <a:extLst>
                    <a:ext uri="{A12FA001-AC4F-418D-AE19-62706E023703}">
                      <ahyp:hlinkClr xmlns:ahyp="http://schemas.microsoft.com/office/drawing/2018/hyperlinkcolor" val="tx"/>
                    </a:ext>
                  </a:extLst>
                </a:hlinkClick>
              </a:rPr>
              <a:t>apę kontekstową Canvas </a:t>
            </a:r>
            <a:r>
              <a:rPr lang="pl" b="1" u="sng" dirty="0">
                <a:solidFill>
                  <a:srgbClr val="29C5F4"/>
                </a:solidFill>
                <a:ea typeface="Calibri" panose="020F0502020204030204" pitchFamily="34" charset="0"/>
              </a:rPr>
              <a:t>tutaj</a:t>
            </a:r>
            <a:r>
              <a:rPr lang="pl" dirty="0">
                <a:ea typeface="Calibri" panose="020F0502020204030204" pitchFamily="34" charset="0"/>
                <a:cs typeface="Times New Roman" panose="02020603050405020304" pitchFamily="18" charset="0"/>
              </a:rPr>
              <a:t>. Wybierz narzędzie cyfrowe do pracy z nim, takie jak Miro, Edraw, Trello, ClickUp, Lucidchart, Simplemind, MindMeister lub Mindjet.</a:t>
            </a:r>
            <a:r>
              <a:rPr lang="pl" sz="400" dirty="0"/>
              <a:t>.</a:t>
            </a:r>
          </a:p>
          <a:p>
            <a:pPr algn="just"/>
            <a:endParaRPr lang="en-GB" sz="400" dirty="0"/>
          </a:p>
          <a:p>
            <a:pPr algn="just"/>
            <a:r>
              <a:rPr lang="pl" dirty="0">
                <a:latin typeface="Calibri"/>
                <a:ea typeface="Open Sans"/>
                <a:cs typeface="Times New Roman"/>
              </a:rPr>
              <a:t>Instrukcje dotyczące </a:t>
            </a:r>
            <a:r>
              <a:rPr lang="pl" b="1" dirty="0">
                <a:latin typeface="Calibri"/>
                <a:ea typeface="Open Sans"/>
                <a:cs typeface="Times New Roman"/>
              </a:rPr>
              <a:t>korzystania z Miro </a:t>
            </a:r>
            <a:r>
              <a:rPr lang="pl" dirty="0">
                <a:latin typeface="Calibri"/>
                <a:ea typeface="Open Sans"/>
                <a:cs typeface="Times New Roman"/>
              </a:rPr>
              <a:t>można znaleźć na stronach 9–10 tego dokumentu.</a:t>
            </a:r>
          </a:p>
          <a:p>
            <a:pPr lvl="0" algn="just">
              <a:lnSpc>
                <a:spcPct val="107000"/>
              </a:lnSpc>
              <a:spcAft>
                <a:spcPts val="800"/>
              </a:spcAft>
              <a:buClr>
                <a:srgbClr val="8652A1"/>
              </a:buClr>
            </a:pPr>
            <a:endParaRPr lang="en-GB" dirty="0">
              <a:solidFill>
                <a:schemeClr val="tx1"/>
              </a:solidFill>
              <a:effectLst/>
              <a:latin typeface="Calibri"/>
              <a:ea typeface="Calibri"/>
              <a:cs typeface="Calibri"/>
            </a:endParaRP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8549" y="304800"/>
            <a:ext cx="5775135" cy="926158"/>
          </a:xfrm>
        </p:spPr>
        <p:txBody>
          <a:bodyPr/>
          <a:lstStyle/>
          <a:p>
            <a:r>
              <a:rPr lang="pl"/>
              <a:t>ETAP 1 – IDENTYFIKACJA MOŻLIWOŚCI</a:t>
            </a:r>
          </a:p>
        </p:txBody>
      </p:sp>
      <p:grpSp>
        <p:nvGrpSpPr>
          <p:cNvPr id="20" name="Group 19">
            <a:extLst>
              <a:ext uri="{FF2B5EF4-FFF2-40B4-BE49-F238E27FC236}">
                <a16:creationId xmlns:a16="http://schemas.microsoft.com/office/drawing/2014/main" id="{7DB3C017-0177-FBE2-FC3A-2B506D3E1A46}"/>
              </a:ext>
            </a:extLst>
          </p:cNvPr>
          <p:cNvGrpSpPr/>
          <p:nvPr/>
        </p:nvGrpSpPr>
        <p:grpSpPr>
          <a:xfrm>
            <a:off x="1388287" y="2729630"/>
            <a:ext cx="4783100" cy="3384000"/>
            <a:chOff x="1388287" y="2713004"/>
            <a:chExt cx="4783100" cy="3384000"/>
          </a:xfrm>
        </p:grpSpPr>
        <p:pic>
          <p:nvPicPr>
            <p:cNvPr id="5" name="Picture 4" descr="A map of a company&#10;&#10;Description automatically generated">
              <a:extLst>
                <a:ext uri="{FF2B5EF4-FFF2-40B4-BE49-F238E27FC236}">
                  <a16:creationId xmlns:a16="http://schemas.microsoft.com/office/drawing/2014/main" id="{B6EE68F2-7C6A-4F01-F422-8CCB0296E2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287" y="2713004"/>
              <a:ext cx="4783100" cy="3384000"/>
            </a:xfrm>
            <a:prstGeom prst="rect">
              <a:avLst/>
            </a:prstGeom>
          </p:spPr>
        </p:pic>
        <p:sp>
          <p:nvSpPr>
            <p:cNvPr id="8" name="Oval 7">
              <a:extLst>
                <a:ext uri="{FF2B5EF4-FFF2-40B4-BE49-F238E27FC236}">
                  <a16:creationId xmlns:a16="http://schemas.microsoft.com/office/drawing/2014/main" id="{2DB5FFF9-D33D-BFB9-54D0-3FDE50B65E07}"/>
                </a:ext>
              </a:extLst>
            </p:cNvPr>
            <p:cNvSpPr/>
            <p:nvPr/>
          </p:nvSpPr>
          <p:spPr>
            <a:xfrm>
              <a:off x="3640052" y="444982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 sz="1100"/>
                <a:t>1</a:t>
              </a:r>
              <a:endParaRPr lang="en-GB" sz="1600"/>
            </a:p>
          </p:txBody>
        </p:sp>
        <p:sp>
          <p:nvSpPr>
            <p:cNvPr id="11" name="Oval 10">
              <a:extLst>
                <a:ext uri="{FF2B5EF4-FFF2-40B4-BE49-F238E27FC236}">
                  <a16:creationId xmlns:a16="http://schemas.microsoft.com/office/drawing/2014/main" id="{47A818E8-6F39-5493-43B3-60F0A466AD02}"/>
                </a:ext>
              </a:extLst>
            </p:cNvPr>
            <p:cNvSpPr/>
            <p:nvPr/>
          </p:nvSpPr>
          <p:spPr>
            <a:xfrm>
              <a:off x="1880525"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 sz="1100"/>
                <a:t>2</a:t>
              </a:r>
              <a:endParaRPr lang="en-GB" sz="1600"/>
            </a:p>
          </p:txBody>
        </p:sp>
        <p:sp>
          <p:nvSpPr>
            <p:cNvPr id="12" name="Oval 11">
              <a:extLst>
                <a:ext uri="{FF2B5EF4-FFF2-40B4-BE49-F238E27FC236}">
                  <a16:creationId xmlns:a16="http://schemas.microsoft.com/office/drawing/2014/main" id="{44A07181-DC13-142D-7927-CFD87B36CCBE}"/>
                </a:ext>
              </a:extLst>
            </p:cNvPr>
            <p:cNvSpPr/>
            <p:nvPr/>
          </p:nvSpPr>
          <p:spPr>
            <a:xfrm>
              <a:off x="2986117"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 sz="1100"/>
                <a:t>3</a:t>
              </a:r>
              <a:endParaRPr lang="en-GB" sz="1600"/>
            </a:p>
          </p:txBody>
        </p:sp>
        <p:sp>
          <p:nvSpPr>
            <p:cNvPr id="13" name="Oval 12">
              <a:extLst>
                <a:ext uri="{FF2B5EF4-FFF2-40B4-BE49-F238E27FC236}">
                  <a16:creationId xmlns:a16="http://schemas.microsoft.com/office/drawing/2014/main" id="{BC73E567-43FA-FB47-EE0A-C49DD27335CA}"/>
                </a:ext>
              </a:extLst>
            </p:cNvPr>
            <p:cNvSpPr/>
            <p:nvPr/>
          </p:nvSpPr>
          <p:spPr>
            <a:xfrm>
              <a:off x="4091709"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 sz="1100"/>
                <a:t>4</a:t>
              </a:r>
              <a:endParaRPr lang="en-GB" sz="1600"/>
            </a:p>
          </p:txBody>
        </p:sp>
        <p:sp>
          <p:nvSpPr>
            <p:cNvPr id="14" name="Oval 13">
              <a:extLst>
                <a:ext uri="{FF2B5EF4-FFF2-40B4-BE49-F238E27FC236}">
                  <a16:creationId xmlns:a16="http://schemas.microsoft.com/office/drawing/2014/main" id="{6063ED3C-6A7B-A5AA-7526-F0B66BE1D7C7}"/>
                </a:ext>
              </a:extLst>
            </p:cNvPr>
            <p:cNvSpPr/>
            <p:nvPr/>
          </p:nvSpPr>
          <p:spPr>
            <a:xfrm>
              <a:off x="5197301" y="3837456"/>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 sz="1100"/>
                <a:t>5</a:t>
              </a:r>
              <a:endParaRPr lang="en-GB" sz="1600"/>
            </a:p>
          </p:txBody>
        </p:sp>
        <p:sp>
          <p:nvSpPr>
            <p:cNvPr id="15" name="Oval 14">
              <a:extLst>
                <a:ext uri="{FF2B5EF4-FFF2-40B4-BE49-F238E27FC236}">
                  <a16:creationId xmlns:a16="http://schemas.microsoft.com/office/drawing/2014/main" id="{AA4417CC-5E87-1EB3-520D-8F1F363E6301}"/>
                </a:ext>
              </a:extLst>
            </p:cNvPr>
            <p:cNvSpPr/>
            <p:nvPr/>
          </p:nvSpPr>
          <p:spPr>
            <a:xfrm>
              <a:off x="2071717"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 sz="1100"/>
                <a:t>6</a:t>
              </a:r>
              <a:endParaRPr lang="en-GB" sz="1600"/>
            </a:p>
          </p:txBody>
        </p:sp>
        <p:sp>
          <p:nvSpPr>
            <p:cNvPr id="18" name="Oval 17">
              <a:extLst>
                <a:ext uri="{FF2B5EF4-FFF2-40B4-BE49-F238E27FC236}">
                  <a16:creationId xmlns:a16="http://schemas.microsoft.com/office/drawing/2014/main" id="{9BE38EFA-0A51-3656-DB62-CBE56263D9D3}"/>
                </a:ext>
              </a:extLst>
            </p:cNvPr>
            <p:cNvSpPr/>
            <p:nvPr/>
          </p:nvSpPr>
          <p:spPr>
            <a:xfrm>
              <a:off x="3730105"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 sz="1100"/>
                <a:t>7</a:t>
              </a:r>
              <a:endParaRPr lang="en-GB" sz="1600"/>
            </a:p>
          </p:txBody>
        </p:sp>
        <p:sp>
          <p:nvSpPr>
            <p:cNvPr id="19" name="Oval 18">
              <a:extLst>
                <a:ext uri="{FF2B5EF4-FFF2-40B4-BE49-F238E27FC236}">
                  <a16:creationId xmlns:a16="http://schemas.microsoft.com/office/drawing/2014/main" id="{C7C8D05F-8BDC-0212-E342-A4B530C1BF69}"/>
                </a:ext>
              </a:extLst>
            </p:cNvPr>
            <p:cNvSpPr/>
            <p:nvPr/>
          </p:nvSpPr>
          <p:spPr>
            <a:xfrm>
              <a:off x="5388493" y="5104511"/>
              <a:ext cx="191192" cy="191192"/>
            </a:xfrm>
            <a:prstGeom prst="ellipse">
              <a:avLst/>
            </a:prstGeom>
            <a:solidFill>
              <a:srgbClr val="8652A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 sz="1100"/>
                <a:t>8</a:t>
              </a:r>
              <a:endParaRPr lang="en-GB" sz="1600"/>
            </a:p>
          </p:txBody>
        </p:sp>
      </p:grpSp>
    </p:spTree>
    <p:extLst>
      <p:ext uri="{BB962C8B-B14F-4D97-AF65-F5344CB8AC3E}">
        <p14:creationId xmlns:p14="http://schemas.microsoft.com/office/powerpoint/2010/main" val="258036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92242-CFB1-AABB-A55C-F67461D39B80}"/>
            </a:ext>
          </a:extLst>
        </p:cNvPr>
        <p:cNvGrpSpPr/>
        <p:nvPr/>
      </p:nvGrpSpPr>
      <p:grpSpPr>
        <a:xfrm>
          <a:off x="0" y="0"/>
          <a:ext cx="0" cy="0"/>
          <a:chOff x="0" y="0"/>
          <a:chExt cx="0" cy="0"/>
        </a:xfrm>
      </p:grpSpPr>
      <p:sp>
        <p:nvSpPr>
          <p:cNvPr id="10" name="Text Placeholder 5">
            <a:extLst>
              <a:ext uri="{FF2B5EF4-FFF2-40B4-BE49-F238E27FC236}">
                <a16:creationId xmlns:a16="http://schemas.microsoft.com/office/drawing/2014/main" id="{8B477C55-6526-CCDD-1C59-92C4858AF646}"/>
              </a:ext>
            </a:extLst>
          </p:cNvPr>
          <p:cNvSpPr txBox="1">
            <a:spLocks/>
          </p:cNvSpPr>
          <p:nvPr/>
        </p:nvSpPr>
        <p:spPr>
          <a:xfrm>
            <a:off x="443199" y="1495778"/>
            <a:ext cx="6587724" cy="8447796"/>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pl" sz="1600" b="1" dirty="0">
                <a:solidFill>
                  <a:srgbClr val="8652A1"/>
                </a:solidFill>
              </a:rPr>
              <a:t>Krok 2: Struktura zadań do wykonania</a:t>
            </a:r>
            <a:endParaRPr lang="en-GB" sz="1600" b="1" dirty="0">
              <a:solidFill>
                <a:srgbClr val="8652A1"/>
              </a:solidFill>
              <a:highlight>
                <a:srgbClr val="FFFF00"/>
              </a:highlight>
            </a:endParaRPr>
          </a:p>
          <a:p>
            <a:pPr algn="just"/>
            <a:endParaRPr lang="en-GB" dirty="0">
              <a:solidFill>
                <a:srgbClr val="0B3A5B"/>
              </a:solidFill>
            </a:endParaRPr>
          </a:p>
          <a:p>
            <a:pPr algn="just"/>
            <a:r>
              <a:rPr lang="pl" dirty="0">
                <a:solidFill>
                  <a:schemeClr val="tx1"/>
                </a:solidFill>
              </a:rPr>
              <a:t>Model </a:t>
            </a:r>
            <a:r>
              <a:rPr lang="pl" i="1" dirty="0">
                <a:solidFill>
                  <a:schemeClr val="tx1"/>
                </a:solidFill>
              </a:rPr>
              <a:t>Job-to-be-Done (JTBD) </a:t>
            </a:r>
            <a:r>
              <a:rPr lang="pl" dirty="0">
                <a:solidFill>
                  <a:schemeClr val="tx1"/>
                </a:solidFill>
              </a:rPr>
              <a:t>to metoda innowacji skoncentrowana na kliencie, która zmienia</a:t>
            </a:r>
          </a:p>
          <a:p>
            <a:pPr algn="just"/>
            <a:r>
              <a:rPr lang="pl" dirty="0">
                <a:solidFill>
                  <a:schemeClr val="tx1"/>
                </a:solidFill>
              </a:rPr>
              <a:t>podstawy myślenia o zadaniach do wykonania w praktykę innowacji. Te ramy umożliwiają firmom identyfikację potrzeb klientów i rozłożenie zadania, które klienci próbują zlecić, na konkretne kroki procesu. Powstała mapa zapewnia strukturę, która po raz pierwszy umożliwia uchwycenie wszystkich potrzeb klientów i systematyczną identyfikację możliwości rozwoju.</a:t>
            </a:r>
          </a:p>
          <a:p>
            <a:pPr algn="just"/>
            <a:endParaRPr lang="en-GB" dirty="0">
              <a:solidFill>
                <a:schemeClr val="tx1"/>
              </a:solidFill>
            </a:endParaRPr>
          </a:p>
          <a:p>
            <a:pPr algn="just"/>
            <a:r>
              <a:rPr lang="pl" dirty="0">
                <a:solidFill>
                  <a:schemeClr val="tx1"/>
                </a:solidFill>
              </a:rPr>
              <a:t>W tym kroku wykorzystaj znane Ci możliwości (z kroku 1), stosując metodę JTBD. Obejrzyj </a:t>
            </a:r>
            <a:r>
              <a:rPr lang="pl" dirty="0">
                <a:solidFill>
                  <a:schemeClr val="tx1"/>
                </a:solidFill>
                <a:effectLst/>
                <a:latin typeface="Calibri"/>
                <a:ea typeface="Calibri"/>
                <a:cs typeface="Times New Roman"/>
              </a:rPr>
              <a:t>film </a:t>
            </a:r>
            <a:r>
              <a:rPr lang="pl" b="1" u="sng" dirty="0">
                <a:solidFill>
                  <a:srgbClr val="29C5F4"/>
                </a:solidFill>
                <a:effectLst/>
                <a:latin typeface="Calibri"/>
                <a:ea typeface="Calibri"/>
                <a:cs typeface="Times New Roman"/>
                <a:hlinkClick r:id="rId3">
                  <a:extLst>
                    <a:ext uri="{A12FA001-AC4F-418D-AE19-62706E023703}">
                      <ahyp:hlinkClr xmlns:ahyp="http://schemas.microsoft.com/office/drawing/2018/hyperlinkcolor" val="tx"/>
                    </a:ext>
                  </a:extLst>
                </a:hlinkClick>
              </a:rPr>
              <a:t>„Zadanie do wykonania” z przykładami.</a:t>
            </a:r>
            <a:r>
              <a:rPr lang="pl" dirty="0">
                <a:solidFill>
                  <a:srgbClr val="29C5F4"/>
                </a:solidFill>
              </a:rPr>
              <a:t> </a:t>
            </a:r>
            <a:r>
              <a:rPr lang="pl" dirty="0">
                <a:solidFill>
                  <a:schemeClr val="tx1"/>
                </a:solidFill>
              </a:rPr>
              <a:t>Porozmawiaj o teorii, aby zapoznać się z ramami. Po obejrzeniu filmu wyobraź sobie idealnego klienta i zidentyfikuj różne zadania, które można wykonać za pomocą produktów/usług. Podziel swoje wnioski na trzy podkomponenty: funkcjonalne aspekty pracy, emocjonalne aspekty pracy (osobiste) i emocjonalne aspekty pracy (społeczne).</a:t>
            </a:r>
            <a:endParaRPr lang="en-US" dirty="0">
              <a:solidFill>
                <a:schemeClr val="tx1"/>
              </a:solidFill>
              <a:latin typeface="Calibri"/>
              <a:ea typeface="Calibri"/>
              <a:cs typeface="Times New Roman"/>
            </a:endParaRPr>
          </a:p>
          <a:p>
            <a:pPr algn="just"/>
            <a:endParaRPr lang="en-US" dirty="0">
              <a:solidFill>
                <a:srgbClr val="0B3A5B"/>
              </a:solidFill>
              <a:effectLst/>
              <a:latin typeface="Calibri"/>
              <a:ea typeface="Calibri"/>
              <a:cs typeface="Times New Roman"/>
            </a:endParaRPr>
          </a:p>
          <a:p>
            <a:pPr algn="just"/>
            <a:endParaRPr lang="en-US" dirty="0">
              <a:solidFill>
                <a:srgbClr val="0B3A5B"/>
              </a:solidFill>
              <a:latin typeface="Calibri"/>
              <a:ea typeface="Calibri"/>
              <a:cs typeface="Times New Roman"/>
            </a:endParaRPr>
          </a:p>
          <a:p>
            <a:pPr algn="just"/>
            <a:endParaRPr lang="en-US" dirty="0">
              <a:solidFill>
                <a:srgbClr val="0B3A5B"/>
              </a:solidFill>
              <a:effectLst/>
              <a:latin typeface="Calibri"/>
              <a:ea typeface="Calibri"/>
              <a:cs typeface="Times New Roman"/>
            </a:endParaRPr>
          </a:p>
          <a:p>
            <a:pPr algn="just"/>
            <a:endParaRPr lang="en-US" dirty="0">
              <a:solidFill>
                <a:srgbClr val="0B3A5B"/>
              </a:solidFill>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US" dirty="0">
              <a:latin typeface="Calibri"/>
              <a:ea typeface="Calibri"/>
              <a:cs typeface="Times New Roman"/>
            </a:endParaRPr>
          </a:p>
          <a:p>
            <a:pPr algn="just"/>
            <a:endParaRPr lang="en-US" dirty="0">
              <a:effectLst/>
              <a:latin typeface="Calibri"/>
              <a:ea typeface="Calibri"/>
              <a:cs typeface="Times New Roman"/>
            </a:endParaRPr>
          </a:p>
          <a:p>
            <a:pPr algn="just"/>
            <a:endParaRPr lang="en-GB" sz="500" b="1" dirty="0">
              <a:latin typeface="+mn-lt"/>
              <a:ea typeface="Calibri" panose="020F0502020204030204" pitchFamily="34" charset="0"/>
              <a:cs typeface="Times New Roman" panose="02020603050405020304" pitchFamily="18" charset="0"/>
            </a:endParaRPr>
          </a:p>
          <a:p>
            <a:pPr algn="just"/>
            <a:endParaRPr lang="en-GB" sz="500" b="1" dirty="0">
              <a:solidFill>
                <a:srgbClr val="0B1430"/>
              </a:solidFill>
              <a:effectLst/>
              <a:latin typeface="+mn-lt"/>
              <a:ea typeface="Calibri" panose="020F0502020204030204" pitchFamily="34" charset="0"/>
              <a:cs typeface="Times New Roman" panose="02020603050405020304" pitchFamily="18" charset="0"/>
            </a:endParaRPr>
          </a:p>
          <a:p>
            <a:pPr algn="just"/>
            <a:r>
              <a:rPr lang="pl" sz="1100" dirty="0">
                <a:solidFill>
                  <a:schemeClr val="tx1"/>
                </a:solidFill>
                <a:effectLst/>
                <a:latin typeface="+mn-lt"/>
                <a:ea typeface="Calibri"/>
                <a:cs typeface="Times New Roman"/>
              </a:rPr>
              <a:t>„Praca” to skrót od tego, CO dana osoba chce osiągnąć w danych okolicznościach. Okoliczności są ważniejsze niż cechy klienta, atrybuty produktu, nowe technologie czy trendy. Praca nigdy nie jest wyłącznie kwestią funkcji – ma silny wymiar społeczny i emocjonalny. Dobre innowacje rozwiązują </a:t>
            </a:r>
            <a:r>
              <a:rPr lang="pl" dirty="0">
                <a:solidFill>
                  <a:schemeClr val="tx1"/>
                </a:solidFill>
                <a:latin typeface="+mn-lt"/>
                <a:ea typeface="Calibri"/>
                <a:cs typeface="Times New Roman"/>
              </a:rPr>
              <a:t>problemy, które wcześniej miały jedynie nieodpowiednie rozwiązania lub w ogóle ich nie miały.</a:t>
            </a:r>
          </a:p>
          <a:p>
            <a:pPr algn="just"/>
            <a:endParaRPr lang="en-GB" dirty="0">
              <a:solidFill>
                <a:schemeClr val="tx1"/>
              </a:solidFill>
              <a:latin typeface="+mn-lt"/>
              <a:ea typeface="Calibri"/>
              <a:cs typeface="Times New Roman"/>
            </a:endParaRPr>
          </a:p>
          <a:p>
            <a:pPr algn="just"/>
            <a:r>
              <a:rPr lang="pl" sz="1100" dirty="0">
                <a:solidFill>
                  <a:schemeClr val="tx1"/>
                </a:solidFill>
                <a:effectLst/>
                <a:latin typeface="+mn-lt"/>
                <a:ea typeface="Calibri" panose="020F0502020204030204" pitchFamily="34" charset="0"/>
                <a:cs typeface="Times New Roman" panose="02020603050405020304" pitchFamily="18" charset="0"/>
              </a:rPr>
              <a:t>Możesz uzyskać wgląd w dane za pomocą szablonu JTBD, dzieląc wnioski na trzy </a:t>
            </a:r>
            <a:r>
              <a:rPr lang="pl" dirty="0">
                <a:solidFill>
                  <a:schemeClr val="tx1"/>
                </a:solidFill>
                <a:latin typeface="+mn-lt"/>
                <a:ea typeface="Calibri" panose="020F0502020204030204" pitchFamily="34" charset="0"/>
                <a:cs typeface="Times New Roman" panose="02020603050405020304" pitchFamily="18" charset="0"/>
              </a:rPr>
              <a:t>zadania:</a:t>
            </a:r>
          </a:p>
          <a:p>
            <a:pPr algn="just"/>
            <a:endParaRPr lang="en-GB" dirty="0">
              <a:solidFill>
                <a:schemeClr val="tx1"/>
              </a:solidFill>
              <a:latin typeface="+mn-lt"/>
              <a:ea typeface="Calibri"/>
              <a:cs typeface="Times New Roman"/>
            </a:endParaRPr>
          </a:p>
          <a:p>
            <a:pPr algn="just"/>
            <a:r>
              <a:rPr lang="pl" b="1" dirty="0">
                <a:solidFill>
                  <a:schemeClr val="tx1"/>
                </a:solidFill>
                <a:latin typeface="+mn-lt"/>
                <a:ea typeface="Calibri" panose="020F0502020204030204" pitchFamily="34" charset="0"/>
                <a:cs typeface="Times New Roman" panose="02020603050405020304" pitchFamily="18" charset="0"/>
              </a:rPr>
              <a:t>1. Aspekty funkcjonalne</a:t>
            </a:r>
            <a:endParaRPr lang="en-GB" sz="1100" dirty="0">
              <a:solidFill>
                <a:schemeClr val="tx1"/>
              </a:solidFill>
              <a:effectLst/>
              <a:latin typeface="+mn-lt"/>
              <a:ea typeface="Calibri"/>
              <a:cs typeface="Times New Roman"/>
            </a:endParaRPr>
          </a:p>
          <a:p>
            <a:pPr marL="171450" indent="-171450" algn="just">
              <a:buFont typeface="Wingdings" pitchFamily="2" charset="2"/>
              <a:buChar char="q"/>
            </a:pPr>
            <a:r>
              <a:rPr lang="pl" dirty="0">
                <a:solidFill>
                  <a:schemeClr val="tx1"/>
                </a:solidFill>
                <a:latin typeface="+mn-lt"/>
                <a:ea typeface="Calibri" panose="020F0502020204030204" pitchFamily="34" charset="0"/>
                <a:cs typeface="Times New Roman" panose="02020603050405020304" pitchFamily="18" charset="0"/>
              </a:rPr>
              <a:t>To cele, do których ludzie dążą, a które można mierzyć szybkością i dokładnością. Zadania funkcjonalne są niezależne od rozwiązań, z których korzystają.</a:t>
            </a:r>
          </a:p>
          <a:p>
            <a:pPr marL="171450" indent="-171450" algn="just">
              <a:buFont typeface="Wingdings" pitchFamily="2" charset="2"/>
              <a:buChar char="q"/>
            </a:pPr>
            <a:r>
              <a:rPr lang="pl" dirty="0">
                <a:solidFill>
                  <a:schemeClr val="tx1"/>
                </a:solidFill>
                <a:latin typeface="+mn-lt"/>
                <a:ea typeface="Calibri" panose="020F0502020204030204" pitchFamily="34" charset="0"/>
                <a:cs typeface="Times New Roman" panose="02020603050405020304" pitchFamily="18" charset="0"/>
              </a:rPr>
              <a:t>Przykład: Dlaczego klienci kupują iPhone'a? Dzwonienie i wysyłanie wiadomości, noszenie przy sobie kieszonkowego komputera.</a:t>
            </a:r>
          </a:p>
          <a:p>
            <a:pPr algn="just"/>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just"/>
            <a:r>
              <a:rPr lang="pl" sz="1100" b="1" dirty="0">
                <a:solidFill>
                  <a:schemeClr val="tx1"/>
                </a:solidFill>
                <a:effectLst/>
                <a:latin typeface="+mn-lt"/>
                <a:ea typeface="Calibri" panose="020F0502020204030204" pitchFamily="34" charset="0"/>
                <a:cs typeface="Times New Roman" panose="02020603050405020304" pitchFamily="18" charset="0"/>
              </a:rPr>
              <a:t>2. Aspekty emocjonalne: </a:t>
            </a:r>
            <a:r>
              <a:rPr lang="pl" b="1" dirty="0">
                <a:solidFill>
                  <a:schemeClr val="tx1"/>
                </a:solidFill>
                <a:latin typeface="+mn-lt"/>
                <a:ea typeface="Calibri" panose="020F0502020204030204" pitchFamily="34" charset="0"/>
                <a:cs typeface="Times New Roman" panose="02020603050405020304" pitchFamily="18" charset="0"/>
              </a:rPr>
              <a:t>wymiar społeczny</a:t>
            </a:r>
            <a:endParaRPr lang="en-GB" sz="1100" b="1" dirty="0">
              <a:solidFill>
                <a:schemeClr val="tx1"/>
              </a:solidFill>
              <a:effectLst/>
              <a:latin typeface="+mn-lt"/>
              <a:ea typeface="Calibri" panose="020F0502020204030204" pitchFamily="34" charset="0"/>
              <a:cs typeface="Times New Roman" panose="02020603050405020304" pitchFamily="18" charset="0"/>
            </a:endParaRPr>
          </a:p>
          <a:p>
            <a:pPr marL="171450" indent="-171450" algn="just">
              <a:buFont typeface="Wingdings" pitchFamily="2" charset="2"/>
              <a:buChar char="q"/>
            </a:pPr>
            <a:r>
              <a:rPr lang="pl" sz="1100" dirty="0">
                <a:solidFill>
                  <a:schemeClr val="tx1"/>
                </a:solidFill>
                <a:effectLst/>
                <a:latin typeface="+mn-lt"/>
                <a:ea typeface="Calibri" panose="020F0502020204030204" pitchFamily="34" charset="0"/>
                <a:cs typeface="Times New Roman" panose="02020603050405020304" pitchFamily="18" charset="0"/>
              </a:rPr>
              <a:t>Skupienie się na tym, jak klienci chcą być postrzegani przez innych podczas wykonywania zadania.</a:t>
            </a:r>
          </a:p>
          <a:p>
            <a:pPr marL="171450" indent="-171450" algn="just">
              <a:buFont typeface="Wingdings" pitchFamily="2" charset="2"/>
              <a:buChar char="q"/>
            </a:pPr>
            <a:r>
              <a:rPr lang="pl" dirty="0">
                <a:solidFill>
                  <a:schemeClr val="tx1"/>
                </a:solidFill>
                <a:latin typeface="+mn-lt"/>
                <a:ea typeface="Calibri" panose="020F0502020204030204" pitchFamily="34" charset="0"/>
                <a:cs typeface="Times New Roman" panose="02020603050405020304" pitchFamily="18" charset="0"/>
              </a:rPr>
              <a:t>Przykład: Dlaczego klienci kupują iPhone'a? Bądź postrzegany jako osoba obeznana z technologią.</a:t>
            </a:r>
          </a:p>
          <a:p>
            <a:pPr algn="just"/>
            <a:endParaRPr lang="en-GB" sz="1100" dirty="0">
              <a:solidFill>
                <a:schemeClr val="tx1"/>
              </a:solidFill>
              <a:effectLst/>
              <a:latin typeface="+mn-lt"/>
              <a:ea typeface="Calibri"/>
              <a:cs typeface="Times New Roman"/>
            </a:endParaRPr>
          </a:p>
          <a:p>
            <a:pPr algn="just"/>
            <a:r>
              <a:rPr lang="pl" sz="1100" b="1" dirty="0">
                <a:solidFill>
                  <a:schemeClr val="tx1"/>
                </a:solidFill>
                <a:effectLst/>
                <a:latin typeface="+mn-lt"/>
                <a:ea typeface="Calibri" panose="020F0502020204030204" pitchFamily="34" charset="0"/>
                <a:cs typeface="Times New Roman" panose="02020603050405020304" pitchFamily="18" charset="0"/>
              </a:rPr>
              <a:t>3. Aspekty emocjonalne: </a:t>
            </a:r>
            <a:r>
              <a:rPr lang="pl" b="1" dirty="0">
                <a:solidFill>
                  <a:schemeClr val="tx1"/>
                </a:solidFill>
                <a:latin typeface="+mn-lt"/>
                <a:ea typeface="Calibri" panose="020F0502020204030204" pitchFamily="34" charset="0"/>
                <a:cs typeface="Times New Roman" panose="02020603050405020304" pitchFamily="18" charset="0"/>
              </a:rPr>
              <a:t>wymiar osobisty</a:t>
            </a:r>
            <a:endParaRPr lang="en-GB" sz="1100" b="1" dirty="0">
              <a:solidFill>
                <a:schemeClr val="tx1"/>
              </a:solidFill>
              <a:effectLst/>
              <a:latin typeface="+mn-lt"/>
              <a:ea typeface="Calibri" panose="020F0502020204030204" pitchFamily="34" charset="0"/>
              <a:cs typeface="Times New Roman" panose="02020603050405020304" pitchFamily="18" charset="0"/>
            </a:endParaRPr>
          </a:p>
          <a:p>
            <a:pPr marL="171450" indent="-171450" algn="just">
              <a:buFont typeface="Wingdings" pitchFamily="2" charset="2"/>
              <a:buChar char="q"/>
            </a:pPr>
            <a:r>
              <a:rPr lang="pl" dirty="0">
                <a:solidFill>
                  <a:schemeClr val="tx1"/>
                </a:solidFill>
                <a:latin typeface="+mn-lt"/>
                <a:ea typeface="Calibri" panose="020F0502020204030204" pitchFamily="34" charset="0"/>
                <a:cs typeface="Times New Roman" panose="02020603050405020304" pitchFamily="18" charset="0"/>
              </a:rPr>
              <a:t>Jak Twoi klienci chcą się czuć i być postrzegani podczas wykonywania pracy funkcjonalnej.</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marL="171450" indent="-171450" algn="just">
              <a:buFont typeface="Wingdings" pitchFamily="2" charset="2"/>
              <a:buChar char="q"/>
            </a:pPr>
            <a:r>
              <a:rPr lang="pl" dirty="0">
                <a:solidFill>
                  <a:schemeClr val="tx1"/>
                </a:solidFill>
                <a:latin typeface="+mn-lt"/>
                <a:ea typeface="Calibri" panose="020F0502020204030204" pitchFamily="34" charset="0"/>
                <a:cs typeface="Times New Roman" panose="02020603050405020304" pitchFamily="18" charset="0"/>
              </a:rPr>
              <a:t>Przykład: Dlaczego klienci kupują iPhone'a? Łatwość obsługi i możliwość połączenia z innymi produktami Apple.</a:t>
            </a:r>
          </a:p>
          <a:p>
            <a:pPr marL="171450" indent="-171450" algn="just">
              <a:buFont typeface="Wingdings" pitchFamily="2" charset="2"/>
              <a:buChar char="q"/>
            </a:pP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just"/>
            <a:r>
              <a:rPr lang="pl" dirty="0">
                <a:latin typeface="Calibri"/>
                <a:ea typeface="Calibri"/>
                <a:cs typeface="Times New Roman"/>
              </a:rPr>
              <a:t>Możesz użyć </a:t>
            </a:r>
            <a:r>
              <a:rPr lang="pl" b="1" u="sng" dirty="0">
                <a:solidFill>
                  <a:srgbClr val="29C5F4"/>
                </a:solidFill>
                <a:latin typeface="Calibri"/>
                <a:ea typeface="Calibri"/>
                <a:cs typeface="Times New Roman"/>
                <a:hlinkClick r:id="rId4">
                  <a:extLst>
                    <a:ext uri="{A12FA001-AC4F-418D-AE19-62706E023703}">
                      <ahyp:hlinkClr xmlns:ahyp="http://schemas.microsoft.com/office/drawing/2018/hyperlinkcolor" val="tx"/>
                    </a:ext>
                  </a:extLst>
                </a:hlinkClick>
              </a:rPr>
              <a:t>szablonu z Miro</a:t>
            </a:r>
            <a:r>
              <a:rPr lang="pl" b="1" dirty="0">
                <a:solidFill>
                  <a:srgbClr val="29C5F4"/>
                </a:solidFill>
                <a:latin typeface="Calibri"/>
                <a:ea typeface="Calibri"/>
                <a:cs typeface="Times New Roman"/>
              </a:rPr>
              <a:t> </a:t>
            </a:r>
            <a:r>
              <a:rPr lang="pl" dirty="0">
                <a:latin typeface="Calibri"/>
                <a:ea typeface="Calibri"/>
                <a:cs typeface="Times New Roman"/>
              </a:rPr>
              <a:t>(kliknij „Użyj szablonu” i zaloguj się, aby rozpocząć pracę) </a:t>
            </a:r>
            <a:r>
              <a:rPr lang="pl" dirty="0">
                <a:ea typeface="Open Sans"/>
                <a:cs typeface="Calibri"/>
              </a:rPr>
              <a:t>lub</a:t>
            </a:r>
            <a:r>
              <a:rPr lang="pl" dirty="0">
                <a:latin typeface="Calibri"/>
                <a:ea typeface="Calibri"/>
                <a:cs typeface="Times New Roman"/>
              </a:rPr>
              <a:t> możesz wybrać inne odpowiednie narzędzie do wykonania tego zadania, np. Edraw, Lucidchart, Simplemind, MindMeister lub </a:t>
            </a:r>
            <a:r>
              <a:rPr lang="pl" dirty="0">
                <a:latin typeface="Calibri"/>
                <a:ea typeface="Open Sans"/>
                <a:cs typeface="Times New Roman"/>
              </a:rPr>
              <a:t>Mindjet.</a:t>
            </a:r>
          </a:p>
          <a:p>
            <a:pPr algn="just"/>
            <a:endParaRPr lang="en-GB" sz="400" dirty="0">
              <a:latin typeface="Calibri"/>
              <a:ea typeface="Open Sans"/>
              <a:cs typeface="Times New Roman"/>
            </a:endParaRPr>
          </a:p>
          <a:p>
            <a:pPr algn="just"/>
            <a:r>
              <a:rPr lang="pl" dirty="0">
                <a:latin typeface="Calibri"/>
                <a:ea typeface="Open Sans"/>
                <a:cs typeface="Times New Roman"/>
              </a:rPr>
              <a:t>Instrukcje dotyczące </a:t>
            </a:r>
            <a:r>
              <a:rPr lang="pl" b="1" dirty="0">
                <a:latin typeface="Calibri"/>
                <a:ea typeface="Open Sans"/>
                <a:cs typeface="Times New Roman"/>
              </a:rPr>
              <a:t>korzystania z Miro </a:t>
            </a:r>
            <a:r>
              <a:rPr lang="pl" dirty="0">
                <a:latin typeface="Calibri"/>
                <a:ea typeface="Open Sans"/>
                <a:cs typeface="Times New Roman"/>
              </a:rPr>
              <a:t>można znaleźć na stronach 9–10 tego dokumentu.</a:t>
            </a:r>
            <a:endParaRPr lang="en-GB" sz="1100" dirty="0">
              <a:solidFill>
                <a:schemeClr val="tx1"/>
              </a:solidFill>
              <a:effectLst/>
              <a:latin typeface="+mn-lt"/>
              <a:ea typeface="Calibri" panose="020F0502020204030204" pitchFamily="34" charset="0"/>
              <a:cs typeface="Times New Roman" panose="02020603050405020304" pitchFamily="18" charset="0"/>
            </a:endParaRPr>
          </a:p>
          <a:p>
            <a:pPr algn="just"/>
            <a:endParaRPr lang="de-DE" dirty="0">
              <a:solidFill>
                <a:srgbClr val="0B3A5B"/>
              </a:solidFill>
              <a:latin typeface="+mn-l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6141BE8-BBF0-1530-DF0C-2DDED2B22DD8}"/>
              </a:ext>
            </a:extLst>
          </p:cNvPr>
          <p:cNvSpPr>
            <a:spLocks noGrp="1"/>
          </p:cNvSpPr>
          <p:nvPr>
            <p:ph type="sldNum" sz="quarter" idx="4"/>
          </p:nvPr>
        </p:nvSpPr>
        <p:spPr/>
        <p:txBody>
          <a:bodyPr/>
          <a:lstStyle/>
          <a:p>
            <a:fld id="{9C527BFA-2C0E-4CEC-B6A5-913A56FEF4B4}" type="slidenum">
              <a:rPr lang="fr-CA" smtClean="0"/>
              <a:pPr/>
              <a:t>7</a:t>
            </a:fld>
            <a:endParaRPr lang="fr-CA"/>
          </a:p>
        </p:txBody>
      </p:sp>
      <p:sp>
        <p:nvSpPr>
          <p:cNvPr id="7" name="Freeform 1">
            <a:extLst>
              <a:ext uri="{FF2B5EF4-FFF2-40B4-BE49-F238E27FC236}">
                <a16:creationId xmlns:a16="http://schemas.microsoft.com/office/drawing/2014/main" id="{931AD237-D9AC-5DE8-34AE-C27C4687AAC1}"/>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507DFAF-6598-4DE9-2365-567BC7D8BD23}"/>
              </a:ext>
            </a:extLst>
          </p:cNvPr>
          <p:cNvSpPr>
            <a:spLocks noGrp="1"/>
          </p:cNvSpPr>
          <p:nvPr>
            <p:ph type="body" sz="quarter" idx="61"/>
          </p:nvPr>
        </p:nvSpPr>
        <p:spPr>
          <a:xfrm>
            <a:off x="-9335" y="304800"/>
            <a:ext cx="5775135" cy="926158"/>
          </a:xfrm>
        </p:spPr>
        <p:txBody>
          <a:bodyPr/>
          <a:lstStyle/>
          <a:p>
            <a:r>
              <a:rPr lang="pl"/>
              <a:t>ETAP 1 – IDENTYFIKACJA MOŻLIWOŚCI</a:t>
            </a:r>
          </a:p>
        </p:txBody>
      </p:sp>
      <p:pic>
        <p:nvPicPr>
          <p:cNvPr id="6" name="Grafik 5">
            <a:extLst>
              <a:ext uri="{FF2B5EF4-FFF2-40B4-BE49-F238E27FC236}">
                <a16:creationId xmlns:a16="http://schemas.microsoft.com/office/drawing/2014/main" id="{93EFE8E3-B8FD-DE0D-08E0-C034CD8E72B4}"/>
              </a:ext>
            </a:extLst>
          </p:cNvPr>
          <p:cNvPicPr>
            <a:picLocks noChangeAspect="1"/>
          </p:cNvPicPr>
          <p:nvPr/>
        </p:nvPicPr>
        <p:blipFill>
          <a:blip r:embed="rId5"/>
          <a:stretch>
            <a:fillRect/>
          </a:stretch>
        </p:blipFill>
        <p:spPr>
          <a:xfrm>
            <a:off x="2226892" y="3785830"/>
            <a:ext cx="3105891" cy="2224433"/>
          </a:xfrm>
          <a:prstGeom prst="rect">
            <a:avLst/>
          </a:prstGeom>
        </p:spPr>
      </p:pic>
    </p:spTree>
    <p:extLst>
      <p:ext uri="{BB962C8B-B14F-4D97-AF65-F5344CB8AC3E}">
        <p14:creationId xmlns:p14="http://schemas.microsoft.com/office/powerpoint/2010/main" val="3334348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D0FB5-0104-DB46-F242-EEE727505387}"/>
            </a:ext>
          </a:extLst>
        </p:cNvPr>
        <p:cNvGrpSpPr/>
        <p:nvPr/>
      </p:nvGrpSpPr>
      <p:grpSpPr>
        <a:xfrm>
          <a:off x="0" y="0"/>
          <a:ext cx="0" cy="0"/>
          <a:chOff x="0" y="0"/>
          <a:chExt cx="0" cy="0"/>
        </a:xfrm>
      </p:grpSpPr>
      <p:sp>
        <p:nvSpPr>
          <p:cNvPr id="10" name="Text Placeholder 5">
            <a:extLst>
              <a:ext uri="{FF2B5EF4-FFF2-40B4-BE49-F238E27FC236}">
                <a16:creationId xmlns:a16="http://schemas.microsoft.com/office/drawing/2014/main" id="{EBF1052F-6DE6-4DFB-99EE-D487B3E2B537}"/>
              </a:ext>
            </a:extLst>
          </p:cNvPr>
          <p:cNvSpPr txBox="1">
            <a:spLocks/>
          </p:cNvSpPr>
          <p:nvPr/>
        </p:nvSpPr>
        <p:spPr>
          <a:xfrm>
            <a:off x="443199" y="1495778"/>
            <a:ext cx="6587724" cy="8447796"/>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pl" sz="1600" b="1" dirty="0">
                <a:solidFill>
                  <a:srgbClr val="8652A1"/>
                </a:solidFill>
              </a:rPr>
              <a:t>Krok 3: Zastosowanie metody zadań do wykonania</a:t>
            </a:r>
            <a:endParaRPr lang="en-GB" sz="1600" b="1" dirty="0">
              <a:solidFill>
                <a:srgbClr val="8652A1"/>
              </a:solidFill>
              <a:highlight>
                <a:srgbClr val="FFFF00"/>
              </a:highlight>
            </a:endParaRPr>
          </a:p>
          <a:p>
            <a:pPr algn="just"/>
            <a:endParaRPr lang="en-GB" dirty="0">
              <a:solidFill>
                <a:srgbClr val="0B3A5B"/>
              </a:solidFill>
            </a:endParaRPr>
          </a:p>
          <a:p>
            <a:pPr algn="just"/>
            <a:r>
              <a:rPr lang="pl" dirty="0">
                <a:solidFill>
                  <a:schemeClr val="tx1"/>
                </a:solidFill>
              </a:rPr>
              <a:t>Oprzyj się na zidentyfikowanych zadaniach i przekształć je w historie użytkowników. </a:t>
            </a:r>
          </a:p>
          <a:p>
            <a:pPr algn="just"/>
            <a:r>
              <a:rPr lang="pl" dirty="0">
                <a:solidFill>
                  <a:schemeClr val="tx1"/>
                </a:solidFill>
              </a:rPr>
              <a:t>Zastosuj teorię JTBD poprzez tworzenie historii użytkowników w </a:t>
            </a:r>
            <a:r>
              <a:rPr lang="pl" dirty="0">
                <a:solidFill>
                  <a:schemeClr val="tx1"/>
                </a:solidFill>
                <a:latin typeface="Calibri"/>
                <a:ea typeface="Calibri"/>
                <a:cs typeface="Times New Roman"/>
              </a:rPr>
              <a:t>poniższym formacie:</a:t>
            </a: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en-GB" dirty="0">
              <a:solidFill>
                <a:schemeClr val="tx1"/>
              </a:solidFill>
              <a:latin typeface="Calibri"/>
              <a:ea typeface="Calibri"/>
              <a:cs typeface="Times New Roman"/>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endParaRPr lang="de-DE" dirty="0">
              <a:solidFill>
                <a:schemeClr val="tx1"/>
              </a:solidFill>
              <a:latin typeface="+mn-lt"/>
              <a:ea typeface="Calibri" panose="020F0502020204030204" pitchFamily="34" charset="0"/>
              <a:cs typeface="Times New Roman" panose="02020603050405020304" pitchFamily="18" charset="0"/>
            </a:endParaRPr>
          </a:p>
          <a:p>
            <a:pPr algn="just"/>
            <a:r>
              <a:rPr lang="pl" b="1" dirty="0" err="1">
                <a:solidFill>
                  <a:schemeClr val="tx1"/>
                </a:solidFill>
                <a:latin typeface="+mn-lt"/>
                <a:ea typeface="Calibri" panose="020F0502020204030204" pitchFamily="34" charset="0"/>
                <a:cs typeface="Times New Roman" panose="02020603050405020304" pitchFamily="18" charset="0"/>
              </a:rPr>
              <a:t>Przykłady </a:t>
            </a:r>
            <a:r>
              <a:rPr lang="pl" b="1" dirty="0">
                <a:solidFill>
                  <a:schemeClr val="tx1"/>
                </a:solidFill>
                <a:latin typeface="+mn-lt"/>
                <a:ea typeface="Calibri" panose="020F0502020204030204" pitchFamily="34" charset="0"/>
                <a:cs typeface="Times New Roman" panose="02020603050405020304" pitchFamily="18" charset="0"/>
              </a:rPr>
              <a:t>:</a:t>
            </a:r>
          </a:p>
          <a:p>
            <a:pPr marL="171450" indent="-171450" algn="just">
              <a:buFont typeface="Wingdings" pitchFamily="2" charset="2"/>
              <a:buChar char="q"/>
            </a:pPr>
            <a:r>
              <a:rPr lang="pl" dirty="0">
                <a:solidFill>
                  <a:schemeClr val="tx1"/>
                </a:solidFill>
              </a:rPr>
              <a:t>„[Idąc do pracy] [chcę znać wszystkie dostępne środki transportu] [żeby zachować elastyczność]”</a:t>
            </a:r>
          </a:p>
          <a:p>
            <a:pPr marL="171450" indent="-171450" algn="just">
              <a:buFont typeface="Wingdings" pitchFamily="2" charset="2"/>
              <a:buChar char="q"/>
            </a:pPr>
            <a:r>
              <a:rPr lang="pl" dirty="0">
                <a:solidFill>
                  <a:schemeClr val="tx1"/>
                </a:solidFill>
              </a:rPr>
              <a:t>„[Wychodząc rano z domu] [chcę być informowany o możliwych korkach] [żeby dotrzeć na czas]”</a:t>
            </a:r>
          </a:p>
          <a:p>
            <a:pPr marL="171450" indent="-171450" algn="just">
              <a:buFont typeface="Wingdings" pitchFamily="2" charset="2"/>
              <a:buChar char="q"/>
            </a:pPr>
            <a:r>
              <a:rPr lang="pl" dirty="0">
                <a:solidFill>
                  <a:schemeClr val="tx1"/>
                </a:solidFill>
              </a:rPr>
              <a:t>„[Kiedy idę na zakupy spożywcze] [chcę kupować regionalne warzywa] [żeby wspierać lokalnych mieszkańców i czuć się dobrze ze sobą]”</a:t>
            </a:r>
          </a:p>
          <a:p>
            <a:pPr marL="171450" indent="-171450" algn="just">
              <a:buFont typeface="Arial" panose="020B0604020202020204" pitchFamily="34" charset="0"/>
              <a:buChar char="•"/>
            </a:pPr>
            <a:endParaRPr lang="en-GB" dirty="0">
              <a:solidFill>
                <a:schemeClr val="tx1"/>
              </a:solidFill>
              <a:latin typeface="+mn-lt"/>
              <a:ea typeface="Calibri" panose="020F0502020204030204" pitchFamily="34" charset="0"/>
              <a:cs typeface="Times New Roman" panose="02020603050405020304" pitchFamily="18" charset="0"/>
            </a:endParaRPr>
          </a:p>
          <a:p>
            <a:pPr algn="just"/>
            <a:endParaRPr lang="en-GB" dirty="0">
              <a:solidFill>
                <a:schemeClr val="tx1"/>
              </a:solidFill>
              <a:latin typeface="+mn-lt"/>
              <a:ea typeface="Calibri" panose="020F0502020204030204" pitchFamily="34" charset="0"/>
              <a:cs typeface="Times New Roman" panose="02020603050405020304" pitchFamily="18" charset="0"/>
            </a:endParaRPr>
          </a:p>
          <a:p>
            <a:pPr algn="just"/>
            <a:r>
              <a:rPr lang="pl" dirty="0">
                <a:latin typeface="Calibri"/>
                <a:ea typeface="Calibri"/>
                <a:cs typeface="Times New Roman"/>
              </a:rPr>
              <a:t>Możesz wybrać odpowiednie narzędzie do wykonania tego zadania, np. Miro, Edraw, Trello, ClickUp, Lucidchart, Simplemind, MindMeister lub </a:t>
            </a:r>
            <a:r>
              <a:rPr lang="pl" dirty="0">
                <a:latin typeface="Calibri"/>
                <a:ea typeface="Open Sans"/>
                <a:cs typeface="Times New Roman"/>
              </a:rPr>
              <a:t>Mindjet.</a:t>
            </a:r>
          </a:p>
          <a:p>
            <a:pPr algn="just"/>
            <a:endParaRPr lang="en-GB" dirty="0">
              <a:latin typeface="Calibri"/>
              <a:ea typeface="Open Sans"/>
              <a:cs typeface="Times New Roman"/>
            </a:endParaRPr>
          </a:p>
          <a:p>
            <a:pPr algn="just"/>
            <a:r>
              <a:rPr lang="pl" dirty="0">
                <a:latin typeface="Calibri"/>
                <a:ea typeface="Open Sans"/>
                <a:cs typeface="Times New Roman"/>
              </a:rPr>
              <a:t>Instrukcje dotyczące </a:t>
            </a:r>
            <a:r>
              <a:rPr lang="pl" b="1" dirty="0">
                <a:latin typeface="Calibri"/>
                <a:ea typeface="Open Sans"/>
                <a:cs typeface="Times New Roman"/>
              </a:rPr>
              <a:t>korzystania z Miro </a:t>
            </a:r>
            <a:r>
              <a:rPr lang="pl" dirty="0">
                <a:latin typeface="Calibri"/>
                <a:ea typeface="Open Sans"/>
                <a:cs typeface="Times New Roman"/>
              </a:rPr>
              <a:t>można znaleźć na stronach 9–10 tego dokumentu.</a:t>
            </a:r>
            <a:endParaRPr lang="en-GB" sz="800" dirty="0">
              <a:solidFill>
                <a:schemeClr val="tx1"/>
              </a:solidFill>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B897450-DDEF-9481-3A6D-1101E884F353}"/>
              </a:ext>
            </a:extLst>
          </p:cNvPr>
          <p:cNvSpPr>
            <a:spLocks noGrp="1"/>
          </p:cNvSpPr>
          <p:nvPr>
            <p:ph type="sldNum" sz="quarter" idx="4"/>
          </p:nvPr>
        </p:nvSpPr>
        <p:spPr/>
        <p:txBody>
          <a:bodyPr/>
          <a:lstStyle/>
          <a:p>
            <a:fld id="{9C527BFA-2C0E-4CEC-B6A5-913A56FEF4B4}" type="slidenum">
              <a:rPr lang="fr-CA" smtClean="0"/>
              <a:pPr/>
              <a:t>8</a:t>
            </a:fld>
            <a:endParaRPr lang="fr-CA"/>
          </a:p>
        </p:txBody>
      </p:sp>
      <p:sp>
        <p:nvSpPr>
          <p:cNvPr id="7" name="Freeform 1">
            <a:extLst>
              <a:ext uri="{FF2B5EF4-FFF2-40B4-BE49-F238E27FC236}">
                <a16:creationId xmlns:a16="http://schemas.microsoft.com/office/drawing/2014/main" id="{829D331C-64C2-A015-DAA0-53604BFA6AB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CF50BB41-4A03-34B6-443A-6AF476EC2498}"/>
              </a:ext>
            </a:extLst>
          </p:cNvPr>
          <p:cNvSpPr>
            <a:spLocks noGrp="1"/>
          </p:cNvSpPr>
          <p:nvPr>
            <p:ph type="body" sz="quarter" idx="61"/>
          </p:nvPr>
        </p:nvSpPr>
        <p:spPr>
          <a:xfrm>
            <a:off x="-9335" y="304800"/>
            <a:ext cx="5775135" cy="926158"/>
          </a:xfrm>
        </p:spPr>
        <p:txBody>
          <a:bodyPr/>
          <a:lstStyle/>
          <a:p>
            <a:r>
              <a:rPr lang="pl"/>
              <a:t>ETAP 1 – IDENTYFIKACJA MOŻLIWOŚCI</a:t>
            </a:r>
          </a:p>
        </p:txBody>
      </p:sp>
      <p:pic>
        <p:nvPicPr>
          <p:cNvPr id="6" name="Picture 15">
            <a:extLst>
              <a:ext uri="{FF2B5EF4-FFF2-40B4-BE49-F238E27FC236}">
                <a16:creationId xmlns:a16="http://schemas.microsoft.com/office/drawing/2014/main" id="{E5122679-73AF-7D1F-BC42-8456972B2F1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752" y="2554446"/>
            <a:ext cx="6502170" cy="1891464"/>
          </a:xfrm>
          <a:prstGeom prst="rect">
            <a:avLst/>
          </a:prstGeom>
          <a:noFill/>
          <a:ln>
            <a:noFill/>
          </a:ln>
        </p:spPr>
      </p:pic>
    </p:spTree>
    <p:extLst>
      <p:ext uri="{BB962C8B-B14F-4D97-AF65-F5344CB8AC3E}">
        <p14:creationId xmlns:p14="http://schemas.microsoft.com/office/powerpoint/2010/main" val="1800839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D2480-6C50-38AA-10E0-01CC68F48C9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8FD3C3-247F-2B10-F4CB-670A7AE60FA3}"/>
              </a:ext>
            </a:extLst>
          </p:cNvPr>
          <p:cNvSpPr>
            <a:spLocks noGrp="1"/>
          </p:cNvSpPr>
          <p:nvPr>
            <p:ph type="sldNum" sz="quarter" idx="4"/>
          </p:nvPr>
        </p:nvSpPr>
        <p:spPr/>
        <p:txBody>
          <a:bodyPr/>
          <a:lstStyle/>
          <a:p>
            <a:fld id="{9C527BFA-2C0E-4CEC-B6A5-913A56FEF4B4}" type="slidenum">
              <a:rPr lang="fr-CA" smtClean="0"/>
              <a:pPr/>
              <a:t>9</a:t>
            </a:fld>
            <a:endParaRPr lang="fr-CA"/>
          </a:p>
        </p:txBody>
      </p:sp>
      <p:sp>
        <p:nvSpPr>
          <p:cNvPr id="7" name="Freeform 1">
            <a:extLst>
              <a:ext uri="{FF2B5EF4-FFF2-40B4-BE49-F238E27FC236}">
                <a16:creationId xmlns:a16="http://schemas.microsoft.com/office/drawing/2014/main" id="{CEE6C84F-AACC-3C81-51D3-5C446843BEA8}"/>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0" name="Text Placeholder 5">
            <a:extLst>
              <a:ext uri="{FF2B5EF4-FFF2-40B4-BE49-F238E27FC236}">
                <a16:creationId xmlns:a16="http://schemas.microsoft.com/office/drawing/2014/main" id="{C569D03A-E4D9-C383-8F3B-FC78B2401215}"/>
              </a:ext>
            </a:extLst>
          </p:cNvPr>
          <p:cNvSpPr txBox="1">
            <a:spLocks/>
          </p:cNvSpPr>
          <p:nvPr/>
        </p:nvSpPr>
        <p:spPr>
          <a:xfrm>
            <a:off x="658780" y="1425816"/>
            <a:ext cx="6076734" cy="5983801"/>
          </a:xfrm>
          <a:prstGeom prst="rect">
            <a:avLst/>
          </a:prstGeom>
        </p:spPr>
        <p:txBody>
          <a:bodyPr lIns="91440" tIns="45720" rIns="91440" bIns="45720"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pl" sz="1600" b="1" dirty="0">
                <a:solidFill>
                  <a:srgbClr val="8652A1"/>
                </a:solidFill>
              </a:rPr>
              <a:t>Instrukcja: Jak używać Miro</a:t>
            </a:r>
          </a:p>
          <a:p>
            <a:endParaRPr lang="en-GB" sz="1800" b="1" dirty="0"/>
          </a:p>
          <a:p>
            <a:pPr marL="228600" indent="-228600">
              <a:buAutoNum type="arabicPeriod"/>
            </a:pPr>
            <a:r>
              <a:rPr lang="pl" dirty="0"/>
              <a:t>Wejdź na stronę Miro w swojej przeglądarce – </a:t>
            </a:r>
            <a:r>
              <a:rPr lang="pl" b="1" dirty="0">
                <a:solidFill>
                  <a:srgbClr val="29C5F4"/>
                </a:solidFill>
                <a:hlinkClick r:id="rId2">
                  <a:extLst>
                    <a:ext uri="{A12FA001-AC4F-418D-AE19-62706E023703}">
                      <ahyp:hlinkClr xmlns:ahyp="http://schemas.microsoft.com/office/drawing/2018/hyperlinkcolor" val="tx"/>
                    </a:ext>
                  </a:extLst>
                </a:hlinkClick>
              </a:rPr>
              <a:t>www.miro.com </a:t>
            </a:r>
            <a:r>
              <a:rPr lang="pl" dirty="0">
                <a:solidFill>
                  <a:schemeClr val="tx1"/>
                </a:solidFill>
              </a:rPr>
              <a:t>.</a:t>
            </a:r>
          </a:p>
          <a:p>
            <a:pPr marL="228600" indent="-228600">
              <a:buAutoNum type="arabicPeriod"/>
            </a:pPr>
            <a:r>
              <a:rPr lang="pl" dirty="0"/>
              <a:t>Zarejestruj się lub zaloguj, podając swoje dane.</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r>
              <a:rPr lang="pl" dirty="0">
                <a:latin typeface="Calibri"/>
                <a:ea typeface="Open Sans"/>
                <a:cs typeface="Calibri"/>
              </a:rPr>
              <a:t>Aby rozpocząć, kliknij „+ Create new”, a następnie „Board” lub „Explore templates” (alternatywnie możesz kliknąć link szablonu w zadaniach powyżej).</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r>
              <a:rPr lang="pl" dirty="0"/>
              <a:t>W menu u góry znajdują się opcje nadania nazwy planszy, wybrania ikony i wprowadzenia ogólnych ustawień samej planszy.</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r>
              <a:rPr lang="pl" dirty="0"/>
              <a:t>Menu w prawym górnym rogu oferuje opcje współpracy, takie jak głosowanie, komentowanie, reagowanie, oglądanie/nagrywanie rozmów i udostępnianie tablicy. Teraz możesz zapraszać osoby bezpośrednio lub udostępnić link dla całej tablicy – uprawnienia do zaproszeń możesz edytować, wybierając odpowiednią opcję z menu rozwijanego.</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r>
              <a:rPr lang="pl" dirty="0"/>
              <a:t>W prawym dolnym rogu znajdziesz menu zawierające narzędzia do powiększania i pomniejszania tablicy, a także przycisk pomocy zawierający centrum pomocy i dalsze wskazówki dotyczące korzystania z Miro.</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endParaRPr lang="en-GB" dirty="0"/>
          </a:p>
          <a:p>
            <a:endParaRPr lang="en-GB" dirty="0"/>
          </a:p>
        </p:txBody>
      </p:sp>
      <p:sp>
        <p:nvSpPr>
          <p:cNvPr id="11" name="Text Placeholder 6">
            <a:extLst>
              <a:ext uri="{FF2B5EF4-FFF2-40B4-BE49-F238E27FC236}">
                <a16:creationId xmlns:a16="http://schemas.microsoft.com/office/drawing/2014/main" id="{1CA7D31B-3E13-8586-D456-8A445D74711B}"/>
              </a:ext>
            </a:extLst>
          </p:cNvPr>
          <p:cNvSpPr>
            <a:spLocks noGrp="1"/>
          </p:cNvSpPr>
          <p:nvPr>
            <p:ph type="body" sz="quarter" idx="61"/>
          </p:nvPr>
        </p:nvSpPr>
        <p:spPr>
          <a:xfrm>
            <a:off x="-9335" y="304800"/>
            <a:ext cx="5775135" cy="926158"/>
          </a:xfrm>
        </p:spPr>
        <p:txBody>
          <a:bodyPr/>
          <a:lstStyle/>
          <a:p>
            <a:r>
              <a:rPr lang="pl"/>
              <a:t>ETAP 1 – IDENTYFIKACJA MOŻLIWOŚCI</a:t>
            </a:r>
          </a:p>
        </p:txBody>
      </p:sp>
      <p:pic>
        <p:nvPicPr>
          <p:cNvPr id="5" name="Grafik 4">
            <a:extLst>
              <a:ext uri="{FF2B5EF4-FFF2-40B4-BE49-F238E27FC236}">
                <a16:creationId xmlns:a16="http://schemas.microsoft.com/office/drawing/2014/main" id="{3798EFD9-1EF1-F196-A702-8A69FDA81F22}"/>
              </a:ext>
            </a:extLst>
          </p:cNvPr>
          <p:cNvPicPr>
            <a:picLocks noChangeAspect="1"/>
          </p:cNvPicPr>
          <p:nvPr/>
        </p:nvPicPr>
        <p:blipFill>
          <a:blip r:embed="rId3"/>
          <a:stretch>
            <a:fillRect/>
          </a:stretch>
        </p:blipFill>
        <p:spPr>
          <a:xfrm>
            <a:off x="981778" y="2383042"/>
            <a:ext cx="5274644" cy="424958"/>
          </a:xfrm>
          <a:prstGeom prst="rect">
            <a:avLst/>
          </a:prstGeom>
        </p:spPr>
      </p:pic>
      <p:pic>
        <p:nvPicPr>
          <p:cNvPr id="8" name="Grafik 7">
            <a:extLst>
              <a:ext uri="{FF2B5EF4-FFF2-40B4-BE49-F238E27FC236}">
                <a16:creationId xmlns:a16="http://schemas.microsoft.com/office/drawing/2014/main" id="{0784A193-576E-B210-1AFE-F1F386AAE2B4}"/>
              </a:ext>
            </a:extLst>
          </p:cNvPr>
          <p:cNvPicPr>
            <a:picLocks noChangeAspect="1"/>
          </p:cNvPicPr>
          <p:nvPr/>
        </p:nvPicPr>
        <p:blipFill>
          <a:blip r:embed="rId4"/>
          <a:stretch>
            <a:fillRect/>
          </a:stretch>
        </p:blipFill>
        <p:spPr>
          <a:xfrm>
            <a:off x="981778" y="3208319"/>
            <a:ext cx="5274644" cy="1290040"/>
          </a:xfrm>
          <a:prstGeom prst="rect">
            <a:avLst/>
          </a:prstGeom>
        </p:spPr>
      </p:pic>
      <p:pic>
        <p:nvPicPr>
          <p:cNvPr id="12" name="Grafik 11">
            <a:extLst>
              <a:ext uri="{FF2B5EF4-FFF2-40B4-BE49-F238E27FC236}">
                <a16:creationId xmlns:a16="http://schemas.microsoft.com/office/drawing/2014/main" id="{3C990EAC-C0C2-023B-70B9-1756E65334E4}"/>
              </a:ext>
            </a:extLst>
          </p:cNvPr>
          <p:cNvPicPr>
            <a:picLocks noChangeAspect="1"/>
          </p:cNvPicPr>
          <p:nvPr/>
        </p:nvPicPr>
        <p:blipFill>
          <a:blip r:embed="rId5"/>
          <a:stretch>
            <a:fillRect/>
          </a:stretch>
        </p:blipFill>
        <p:spPr>
          <a:xfrm>
            <a:off x="981778" y="4912187"/>
            <a:ext cx="1684420" cy="336120"/>
          </a:xfrm>
          <a:prstGeom prst="rect">
            <a:avLst/>
          </a:prstGeom>
        </p:spPr>
      </p:pic>
      <p:pic>
        <p:nvPicPr>
          <p:cNvPr id="18" name="Grafik 17">
            <a:extLst>
              <a:ext uri="{FF2B5EF4-FFF2-40B4-BE49-F238E27FC236}">
                <a16:creationId xmlns:a16="http://schemas.microsoft.com/office/drawing/2014/main" id="{DA32F4D2-0757-311F-DB24-37CC90169402}"/>
              </a:ext>
            </a:extLst>
          </p:cNvPr>
          <p:cNvPicPr>
            <a:picLocks noChangeAspect="1"/>
          </p:cNvPicPr>
          <p:nvPr/>
        </p:nvPicPr>
        <p:blipFill>
          <a:blip r:embed="rId6"/>
          <a:stretch>
            <a:fillRect/>
          </a:stretch>
        </p:blipFill>
        <p:spPr>
          <a:xfrm>
            <a:off x="981778" y="6328207"/>
            <a:ext cx="2551984" cy="370384"/>
          </a:xfrm>
          <a:prstGeom prst="rect">
            <a:avLst/>
          </a:prstGeom>
        </p:spPr>
      </p:pic>
      <p:pic>
        <p:nvPicPr>
          <p:cNvPr id="20" name="Grafik 19">
            <a:extLst>
              <a:ext uri="{FF2B5EF4-FFF2-40B4-BE49-F238E27FC236}">
                <a16:creationId xmlns:a16="http://schemas.microsoft.com/office/drawing/2014/main" id="{91DF332E-A66B-036F-AFA6-A18A0473BDA1}"/>
              </a:ext>
            </a:extLst>
          </p:cNvPr>
          <p:cNvPicPr>
            <a:picLocks noChangeAspect="1"/>
          </p:cNvPicPr>
          <p:nvPr/>
        </p:nvPicPr>
        <p:blipFill>
          <a:blip r:embed="rId7"/>
          <a:stretch>
            <a:fillRect/>
          </a:stretch>
        </p:blipFill>
        <p:spPr>
          <a:xfrm>
            <a:off x="4194763" y="6075401"/>
            <a:ext cx="2061659" cy="1572857"/>
          </a:xfrm>
          <a:prstGeom prst="rect">
            <a:avLst/>
          </a:prstGeom>
        </p:spPr>
      </p:pic>
      <p:pic>
        <p:nvPicPr>
          <p:cNvPr id="22" name="Grafik 21">
            <a:extLst>
              <a:ext uri="{FF2B5EF4-FFF2-40B4-BE49-F238E27FC236}">
                <a16:creationId xmlns:a16="http://schemas.microsoft.com/office/drawing/2014/main" id="{37872ABE-9ED9-1A29-C672-61F465501562}"/>
              </a:ext>
            </a:extLst>
          </p:cNvPr>
          <p:cNvPicPr>
            <a:picLocks noChangeAspect="1"/>
          </p:cNvPicPr>
          <p:nvPr/>
        </p:nvPicPr>
        <p:blipFill>
          <a:blip r:embed="rId8"/>
          <a:stretch>
            <a:fillRect/>
          </a:stretch>
        </p:blipFill>
        <p:spPr>
          <a:xfrm>
            <a:off x="981778" y="8192936"/>
            <a:ext cx="1608147" cy="2001538"/>
          </a:xfrm>
          <a:prstGeom prst="rect">
            <a:avLst/>
          </a:prstGeom>
        </p:spPr>
      </p:pic>
    </p:spTree>
    <p:extLst>
      <p:ext uri="{BB962C8B-B14F-4D97-AF65-F5344CB8AC3E}">
        <p14:creationId xmlns:p14="http://schemas.microsoft.com/office/powerpoint/2010/main" val="26758968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3" ma:contentTypeDescription="Create a new document." ma:contentTypeScope="" ma:versionID="eb0c9a51bb5283095ec0cf4e86c917b0">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908c1c5a21fa1629f3b3c245fccad5a0"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Props1.xml><?xml version="1.0" encoding="utf-8"?>
<ds:datastoreItem xmlns:ds="http://schemas.openxmlformats.org/officeDocument/2006/customXml" ds:itemID="{1F7357B2-4F1B-4C32-8E2E-D26828E6326E}">
  <ds:schemaRefs>
    <ds:schemaRef ds:uri="http://schemas.microsoft.com/sharepoint/v3/contenttype/forms"/>
  </ds:schemaRefs>
</ds:datastoreItem>
</file>

<file path=customXml/itemProps2.xml><?xml version="1.0" encoding="utf-8"?>
<ds:datastoreItem xmlns:ds="http://schemas.openxmlformats.org/officeDocument/2006/customXml" ds:itemID="{A54628AB-7BC9-46AD-9550-3E231409262F}">
  <ds:schemaRefs>
    <ds:schemaRef ds:uri="01af9fa0-a641-4ce8-babf-d6d527220dcd"/>
    <ds:schemaRef ds:uri="4ebf2230-6fdc-4eb0-8f23-9af151be2b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3B5DB9-22BD-41AE-8F4C-7A11BC004AA4}">
  <ds:schemaRefs>
    <ds:schemaRef ds:uri="http://schemas.microsoft.com/office/2006/documentManagement/types"/>
    <ds:schemaRef ds:uri="http://schemas.openxmlformats.org/package/2006/metadata/core-properties"/>
    <ds:schemaRef ds:uri="http://purl.org/dc/dcmitype/"/>
    <ds:schemaRef ds:uri="http://purl.org/dc/elements/1.1/"/>
    <ds:schemaRef ds:uri="http://www.w3.org/XML/1998/namespace"/>
    <ds:schemaRef ds:uri="http://purl.org/dc/terms/"/>
    <ds:schemaRef ds:uri="01af9fa0-a641-4ce8-babf-d6d527220dcd"/>
    <ds:schemaRef ds:uri="http://schemas.microsoft.com/office/infopath/2007/PartnerControls"/>
    <ds:schemaRef ds:uri="4ebf2230-6fdc-4eb0-8f23-9af151be2bf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82</TotalTime>
  <Words>8375</Words>
  <Application>Microsoft Office PowerPoint</Application>
  <PresentationFormat>Niestandardowy</PresentationFormat>
  <Paragraphs>1274</Paragraphs>
  <Slides>40</Slides>
  <Notes>6</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40</vt:i4>
      </vt:variant>
    </vt:vector>
  </HeadingPairs>
  <TitlesOfParts>
    <vt:vector size="48" baseType="lpstr">
      <vt:lpstr>Arial</vt:lpstr>
      <vt:lpstr>Calibri</vt:lpstr>
      <vt:lpstr>Montserrat</vt:lpstr>
      <vt:lpstr>Open Sans</vt:lpstr>
      <vt:lpstr>Segoe UI</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lastModifiedBy>Beniamin Zawilla</cp:lastModifiedBy>
  <cp:revision>13</cp:revision>
  <dcterms:created xsi:type="dcterms:W3CDTF">2018-08-04T19:06:08Z</dcterms:created>
  <dcterms:modified xsi:type="dcterms:W3CDTF">2025-08-24T16:12:34Z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