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19"/>
  </p:notesMasterIdLst>
  <p:handoutMasterIdLst>
    <p:handoutMasterId r:id="rId20"/>
  </p:handoutMasterIdLst>
  <p:sldIdLst>
    <p:sldId id="731" r:id="rId5"/>
    <p:sldId id="727" r:id="rId6"/>
    <p:sldId id="716" r:id="rId7"/>
    <p:sldId id="724" r:id="rId8"/>
    <p:sldId id="725" r:id="rId9"/>
    <p:sldId id="732" r:id="rId10"/>
    <p:sldId id="719" r:id="rId11"/>
    <p:sldId id="720" r:id="rId12"/>
    <p:sldId id="721" r:id="rId13"/>
    <p:sldId id="723" r:id="rId14"/>
    <p:sldId id="722" r:id="rId15"/>
    <p:sldId id="729" r:id="rId16"/>
    <p:sldId id="733" r:id="rId17"/>
    <p:sldId id="717" r:id="rId18"/>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MF"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9C5F4"/>
    <a:srgbClr val="0B1430"/>
    <a:srgbClr val="8652A1"/>
    <a:srgbClr val="6263AD"/>
    <a:srgbClr val="173965"/>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D6E312-11E6-0242-A5A8-04F344FED1C7}" v="15" dt="2025-08-25T11:14:49.4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ynara de Almeida Furquim" userId="cb2f8acd-f477-4704-9f46-ae480f16722a" providerId="ADAL" clId="{8E0BEECD-CC04-EB44-ACCF-BB2F01A1C786}"/>
    <pc:docChg chg="undo redo custSel modSld modMainMaster">
      <pc:chgData name="Maynara de Almeida Furquim" userId="cb2f8acd-f477-4704-9f46-ae480f16722a" providerId="ADAL" clId="{8E0BEECD-CC04-EB44-ACCF-BB2F01A1C786}" dt="2025-02-27T09:28:52.246" v="22" actId="404"/>
      <pc:docMkLst>
        <pc:docMk/>
      </pc:docMkLst>
      <pc:sldChg chg="modSp mod">
        <pc:chgData name="Maynara de Almeida Furquim" userId="cb2f8acd-f477-4704-9f46-ae480f16722a" providerId="ADAL" clId="{8E0BEECD-CC04-EB44-ACCF-BB2F01A1C786}" dt="2025-02-27T09:28:48.109" v="21" actId="404"/>
        <pc:sldMkLst>
          <pc:docMk/>
          <pc:sldMk cId="25038074" sldId="725"/>
        </pc:sldMkLst>
      </pc:sldChg>
      <pc:sldChg chg="modSp mod">
        <pc:chgData name="Maynara de Almeida Furquim" userId="cb2f8acd-f477-4704-9f46-ae480f16722a" providerId="ADAL" clId="{8E0BEECD-CC04-EB44-ACCF-BB2F01A1C786}" dt="2025-02-27T09:28:41.674" v="20" actId="404"/>
        <pc:sldMkLst>
          <pc:docMk/>
          <pc:sldMk cId="2985895111" sldId="727"/>
        </pc:sldMkLst>
      </pc:sldChg>
      <pc:sldChg chg="modSp mod">
        <pc:chgData name="Maynara de Almeida Furquim" userId="cb2f8acd-f477-4704-9f46-ae480f16722a" providerId="ADAL" clId="{8E0BEECD-CC04-EB44-ACCF-BB2F01A1C786}" dt="2025-02-27T09:28:52.246" v="22" actId="404"/>
        <pc:sldMkLst>
          <pc:docMk/>
          <pc:sldMk cId="592733342" sldId="729"/>
        </pc:sldMkLst>
      </pc:sldChg>
      <pc:sldChg chg="modSp mod">
        <pc:chgData name="Maynara de Almeida Furquim" userId="cb2f8acd-f477-4704-9f46-ae480f16722a" providerId="ADAL" clId="{8E0BEECD-CC04-EB44-ACCF-BB2F01A1C786}" dt="2025-02-27T09:26:30.431" v="19" actId="1076"/>
        <pc:sldMkLst>
          <pc:docMk/>
          <pc:sldMk cId="1701862560" sldId="731"/>
        </pc:sldMkLst>
      </pc:sldChg>
      <pc:sldMasterChg chg="modSldLayout">
        <pc:chgData name="Maynara de Almeida Furquim" userId="cb2f8acd-f477-4704-9f46-ae480f16722a" providerId="ADAL" clId="{8E0BEECD-CC04-EB44-ACCF-BB2F01A1C786}" dt="2025-02-27T09:26:03.053" v="18" actId="207"/>
        <pc:sldMasterMkLst>
          <pc:docMk/>
          <pc:sldMasterMk cId="2333879095" sldId="2147483738"/>
        </pc:sldMasterMkLst>
        <pc:sldLayoutChg chg="addSp modSp mod">
          <pc:chgData name="Maynara de Almeida Furquim" userId="cb2f8acd-f477-4704-9f46-ae480f16722a" providerId="ADAL" clId="{8E0BEECD-CC04-EB44-ACCF-BB2F01A1C786}" dt="2025-02-27T09:26:03.053" v="18" actId="207"/>
          <pc:sldLayoutMkLst>
            <pc:docMk/>
            <pc:sldMasterMk cId="2333879095" sldId="2147483738"/>
            <pc:sldLayoutMk cId="2387541720" sldId="2147483806"/>
          </pc:sldLayoutMkLst>
        </pc:sldLayoutChg>
      </pc:sldMasterChg>
    </pc:docChg>
  </pc:docChgLst>
  <pc:docChgLst>
    <pc:chgData name="Maynara de Almeida Furquim" userId="S::md064157@fh-muenster.de::cb2f8acd-f477-4704-9f46-ae480f16722a" providerId="AD" clId="Web-{4D61CFB8-74B8-4DD0-8D0D-857DDE9A8843}"/>
    <pc:docChg chg="modSld">
      <pc:chgData name="Maynara de Almeida Furquim" userId="S::md064157@fh-muenster.de::cb2f8acd-f477-4704-9f46-ae480f16722a" providerId="AD" clId="Web-{4D61CFB8-74B8-4DD0-8D0D-857DDE9A8843}" dt="2025-02-28T21:05:20.677" v="29" actId="20577"/>
      <pc:docMkLst>
        <pc:docMk/>
      </pc:docMkLst>
      <pc:sldChg chg="modSp">
        <pc:chgData name="Maynara de Almeida Furquim" userId="S::md064157@fh-muenster.de::cb2f8acd-f477-4704-9f46-ae480f16722a" providerId="AD" clId="Web-{4D61CFB8-74B8-4DD0-8D0D-857DDE9A8843}" dt="2025-02-28T21:05:20.677" v="29" actId="20577"/>
        <pc:sldMkLst>
          <pc:docMk/>
          <pc:sldMk cId="279784588" sldId="717"/>
        </pc:sldMkLst>
      </pc:sldChg>
    </pc:docChg>
  </pc:docChgLst>
  <pc:docChgLst>
    <pc:chgData name="Maynara de Almeida Furquim" userId="S::md064157@fh-muenster.de::cb2f8acd-f477-4704-9f46-ae480f16722a" providerId="AD" clId="Web-{7C97A570-388F-4297-A516-080177A2C4C2}"/>
    <pc:docChg chg="modSld">
      <pc:chgData name="Maynara de Almeida Furquim" userId="S::md064157@fh-muenster.de::cb2f8acd-f477-4704-9f46-ae480f16722a" providerId="AD" clId="Web-{7C97A570-388F-4297-A516-080177A2C4C2}" dt="2025-02-28T21:06:37.776" v="2" actId="20577"/>
      <pc:docMkLst>
        <pc:docMk/>
      </pc:docMkLst>
      <pc:sldChg chg="modSp">
        <pc:chgData name="Maynara de Almeida Furquim" userId="S::md064157@fh-muenster.de::cb2f8acd-f477-4704-9f46-ae480f16722a" providerId="AD" clId="Web-{7C97A570-388F-4297-A516-080177A2C4C2}" dt="2025-02-28T21:06:37.776" v="2" actId="20577"/>
        <pc:sldMkLst>
          <pc:docMk/>
          <pc:sldMk cId="1628533396" sldId="733"/>
        </pc:sldMkLst>
      </pc:sldChg>
    </pc:docChg>
  </pc:docChgLst>
  <pc:docChgLst>
    <pc:chgData name="Maynara de Almeida Furquim" userId="cb2f8acd-f477-4704-9f46-ae480f16722a" providerId="ADAL" clId="{674BE628-3629-D942-A2DD-CF6BF66A8C25}"/>
    <pc:docChg chg="undo custSel modSld">
      <pc:chgData name="Maynara de Almeida Furquim" userId="cb2f8acd-f477-4704-9f46-ae480f16722a" providerId="ADAL" clId="{674BE628-3629-D942-A2DD-CF6BF66A8C25}" dt="2025-07-17T12:09:56.553" v="784" actId="14100"/>
      <pc:docMkLst>
        <pc:docMk/>
      </pc:docMkLst>
      <pc:sldChg chg="modSp mod addCm delCm modCm">
        <pc:chgData name="Maynara de Almeida Furquim" userId="cb2f8acd-f477-4704-9f46-ae480f16722a" providerId="ADAL" clId="{674BE628-3629-D942-A2DD-CF6BF66A8C25}" dt="2025-07-17T11:52:09.500" v="492" actId="1076"/>
        <pc:sldMkLst>
          <pc:docMk/>
          <pc:sldMk cId="2580362366" sldId="716"/>
        </pc:sldMkLst>
        <pc:extLst>
          <p:ext xmlns:p="http://schemas.openxmlformats.org/presentationml/2006/main" uri="{D6D511B9-2390-475A-947B-AFAB55BFBCF1}">
            <pc226:cmChg xmlns:pc226="http://schemas.microsoft.com/office/powerpoint/2022/06/main/command" chg="add del">
              <pc226:chgData name="Maynara de Almeida Furquim" userId="cb2f8acd-f477-4704-9f46-ae480f16722a" providerId="ADAL" clId="{674BE628-3629-D942-A2DD-CF6BF66A8C25}" dt="2025-07-10T07:03:20.633" v="372"/>
              <pc2:cmMkLst xmlns:pc2="http://schemas.microsoft.com/office/powerpoint/2019/9/main/command">
                <pc:docMk/>
                <pc:sldMk cId="2580362366" sldId="716"/>
                <pc2:cmMk id="{8D2EC443-24C4-CC4E-BF0E-62A5F4FC2BCE}"/>
              </pc2:cmMkLst>
            </pc226:cmChg>
            <pc226:cmChg xmlns:pc226="http://schemas.microsoft.com/office/powerpoint/2022/06/main/command" chg="add">
              <pc226:chgData name="Maynara de Almeida Furquim" userId="cb2f8acd-f477-4704-9f46-ae480f16722a" providerId="ADAL" clId="{674BE628-3629-D942-A2DD-CF6BF66A8C25}" dt="2025-07-10T07:10:24.705" v="374"/>
              <pc2:cmMkLst xmlns:pc2="http://schemas.microsoft.com/office/powerpoint/2019/9/main/command">
                <pc:docMk/>
                <pc:sldMk cId="2580362366" sldId="716"/>
                <pc2:cmMk id="{098BA5D3-1D14-B841-BE9C-F3133DB5F5C2}"/>
              </pc2:cmMkLst>
              <pc226:cmRplyChg chg="add">
                <pc226:chgData name="Maynara de Almeida Furquim" userId="cb2f8acd-f477-4704-9f46-ae480f16722a" providerId="ADAL" clId="{674BE628-3629-D942-A2DD-CF6BF66A8C25}" dt="2025-07-10T07:10:24.705" v="374"/>
                <pc2:cmRplyMkLst xmlns:pc2="http://schemas.microsoft.com/office/powerpoint/2019/9/main/command">
                  <pc:docMk/>
                  <pc:sldMk cId="2580362366" sldId="716"/>
                  <pc2:cmMk id="{098BA5D3-1D14-B841-BE9C-F3133DB5F5C2}"/>
                  <pc2:cmRplyMk id="{1E55544C-508D-8F4D-B9E1-611671F61DA4}"/>
                </pc2:cmRplyMkLst>
              </pc226:cmRplyChg>
            </pc226:cmChg>
          </p:ext>
        </pc:extLst>
      </pc:sldChg>
      <pc:sldChg chg="modSp mod">
        <pc:chgData name="Maynara de Almeida Furquim" userId="cb2f8acd-f477-4704-9f46-ae480f16722a" providerId="ADAL" clId="{674BE628-3629-D942-A2DD-CF6BF66A8C25}" dt="2025-07-10T07:14:27.035" v="451" actId="20577"/>
        <pc:sldMkLst>
          <pc:docMk/>
          <pc:sldMk cId="279784588" sldId="717"/>
        </pc:sldMkLst>
      </pc:sldChg>
      <pc:sldChg chg="modSp mod">
        <pc:chgData name="Maynara de Almeida Furquim" userId="cb2f8acd-f477-4704-9f46-ae480f16722a" providerId="ADAL" clId="{674BE628-3629-D942-A2DD-CF6BF66A8C25}" dt="2025-07-17T12:05:36.388" v="708"/>
        <pc:sldMkLst>
          <pc:docMk/>
          <pc:sldMk cId="1802711234" sldId="719"/>
        </pc:sldMkLst>
      </pc:sldChg>
      <pc:sldChg chg="addSp modSp mod addCm modCm">
        <pc:chgData name="Maynara de Almeida Furquim" userId="cb2f8acd-f477-4704-9f46-ae480f16722a" providerId="ADAL" clId="{674BE628-3629-D942-A2DD-CF6BF66A8C25}" dt="2025-07-17T12:06:24.011" v="719"/>
        <pc:sldMkLst>
          <pc:docMk/>
          <pc:sldMk cId="3515250200" sldId="720"/>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674BE628-3629-D942-A2DD-CF6BF66A8C25}" dt="2025-07-17T12:06:16.340" v="715" actId="20577"/>
              <pc2:cmMkLst xmlns:pc2="http://schemas.microsoft.com/office/powerpoint/2019/9/main/command">
                <pc:docMk/>
                <pc:sldMk cId="3515250200" sldId="720"/>
                <pc2:cmMk id="{CBF382C7-EF85-8040-9349-5BAE34BDF62B}"/>
              </pc2:cmMkLst>
            </pc226:cmChg>
          </p:ext>
        </pc:extLst>
      </pc:sldChg>
      <pc:sldChg chg="modSp mod">
        <pc:chgData name="Maynara de Almeida Furquim" userId="cb2f8acd-f477-4704-9f46-ae480f16722a" providerId="ADAL" clId="{674BE628-3629-D942-A2DD-CF6BF66A8C25}" dt="2025-07-17T12:07:20.159" v="734"/>
        <pc:sldMkLst>
          <pc:docMk/>
          <pc:sldMk cId="702730229" sldId="721"/>
        </pc:sldMkLst>
      </pc:sldChg>
      <pc:sldChg chg="addCm">
        <pc:chgData name="Maynara de Almeida Furquim" userId="cb2f8acd-f477-4704-9f46-ae480f16722a" providerId="ADAL" clId="{674BE628-3629-D942-A2DD-CF6BF66A8C25}" dt="2025-07-10T06:46:50.344" v="367"/>
        <pc:sldMkLst>
          <pc:docMk/>
          <pc:sldMk cId="706404992" sldId="722"/>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674BE628-3629-D942-A2DD-CF6BF66A8C25}" dt="2025-07-10T06:46:50.344" v="367"/>
              <pc2:cmMkLst xmlns:pc2="http://schemas.microsoft.com/office/powerpoint/2019/9/main/command">
                <pc:docMk/>
                <pc:sldMk cId="706404992" sldId="722"/>
                <pc2:cmMk id="{9B36C2FC-0886-4F44-A411-1E49FA5C9F90}"/>
              </pc2:cmMkLst>
            </pc226:cmChg>
          </p:ext>
        </pc:extLst>
      </pc:sldChg>
      <pc:sldChg chg="modSp mod addCm modCm">
        <pc:chgData name="Maynara de Almeida Furquim" userId="cb2f8acd-f477-4704-9f46-ae480f16722a" providerId="ADAL" clId="{674BE628-3629-D942-A2DD-CF6BF66A8C25}" dt="2025-07-17T12:08:06.675" v="750" actId="20577"/>
        <pc:sldMkLst>
          <pc:docMk/>
          <pc:sldMk cId="408031299" sldId="723"/>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674BE628-3629-D942-A2DD-CF6BF66A8C25}" dt="2025-07-17T12:08:06.675" v="750" actId="20577"/>
              <pc2:cmMkLst xmlns:pc2="http://schemas.microsoft.com/office/powerpoint/2019/9/main/command">
                <pc:docMk/>
                <pc:sldMk cId="408031299" sldId="723"/>
                <pc2:cmMk id="{1D4C25F9-776E-A04B-B0C9-06A55CD11312}"/>
              </pc2:cmMkLst>
            </pc226:cmChg>
          </p:ext>
        </pc:extLst>
      </pc:sldChg>
      <pc:sldChg chg="modSp mod">
        <pc:chgData name="Maynara de Almeida Furquim" userId="cb2f8acd-f477-4704-9f46-ae480f16722a" providerId="ADAL" clId="{674BE628-3629-D942-A2DD-CF6BF66A8C25}" dt="2025-07-17T11:51:46.813" v="489" actId="123"/>
        <pc:sldMkLst>
          <pc:docMk/>
          <pc:sldMk cId="3147586066" sldId="724"/>
        </pc:sldMkLst>
      </pc:sldChg>
      <pc:sldChg chg="modSp mod addCm modCm">
        <pc:chgData name="Maynara de Almeida Furquim" userId="cb2f8acd-f477-4704-9f46-ae480f16722a" providerId="ADAL" clId="{674BE628-3629-D942-A2DD-CF6BF66A8C25}" dt="2025-07-17T12:02:34.923" v="631"/>
        <pc:sldMkLst>
          <pc:docMk/>
          <pc:sldMk cId="610417556" sldId="732"/>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674BE628-3629-D942-A2DD-CF6BF66A8C25}" dt="2025-07-17T11:58:30.577" v="588" actId="20577"/>
              <pc2:cmMkLst xmlns:pc2="http://schemas.microsoft.com/office/powerpoint/2019/9/main/command">
                <pc:docMk/>
                <pc:sldMk cId="610417556" sldId="732"/>
                <pc2:cmMk id="{B5814452-1839-834D-8293-9CFF06FD80A5}"/>
              </pc2:cmMkLst>
            </pc226:cmChg>
            <pc226:cmChg xmlns:pc226="http://schemas.microsoft.com/office/powerpoint/2022/06/main/command" chg="add mod">
              <pc226:chgData name="Maynara de Almeida Furquim" userId="cb2f8acd-f477-4704-9f46-ae480f16722a" providerId="ADAL" clId="{674BE628-3629-D942-A2DD-CF6BF66A8C25}" dt="2025-07-17T12:01:42.953" v="622" actId="20577"/>
              <pc2:cmMkLst xmlns:pc2="http://schemas.microsoft.com/office/powerpoint/2019/9/main/command">
                <pc:docMk/>
                <pc:sldMk cId="610417556" sldId="732"/>
                <pc2:cmMk id="{B36D5766-0F6F-CE42-9E43-BFF7060C25C7}"/>
              </pc2:cmMkLst>
            </pc226:cmChg>
            <pc226:cmChg xmlns:pc226="http://schemas.microsoft.com/office/powerpoint/2022/06/main/command" chg="add mod">
              <pc226:chgData name="Maynara de Almeida Furquim" userId="cb2f8acd-f477-4704-9f46-ae480f16722a" providerId="ADAL" clId="{674BE628-3629-D942-A2DD-CF6BF66A8C25}" dt="2025-07-17T12:01:42.953" v="622" actId="20577"/>
              <pc2:cmMkLst xmlns:pc2="http://schemas.microsoft.com/office/powerpoint/2019/9/main/command">
                <pc:docMk/>
                <pc:sldMk cId="610417556" sldId="732"/>
                <pc2:cmMk id="{3342E3A5-7B20-C04D-BF41-BFED2DE036D9}"/>
              </pc2:cmMkLst>
            </pc226:cmChg>
            <pc226:cmChg xmlns:pc226="http://schemas.microsoft.com/office/powerpoint/2022/06/main/command" chg="add mod">
              <pc226:chgData name="Maynara de Almeida Furquim" userId="cb2f8acd-f477-4704-9f46-ae480f16722a" providerId="ADAL" clId="{674BE628-3629-D942-A2DD-CF6BF66A8C25}" dt="2025-07-17T11:58:30.577" v="588" actId="20577"/>
              <pc2:cmMkLst xmlns:pc2="http://schemas.microsoft.com/office/powerpoint/2019/9/main/command">
                <pc:docMk/>
                <pc:sldMk cId="610417556" sldId="732"/>
                <pc2:cmMk id="{9220E9D1-0142-6642-8587-0626C07805A9}"/>
              </pc2:cmMkLst>
            </pc226:cmChg>
            <pc226:cmChg xmlns:pc226="http://schemas.microsoft.com/office/powerpoint/2022/06/main/command" chg="add mod">
              <pc226:chgData name="Maynara de Almeida Furquim" userId="cb2f8acd-f477-4704-9f46-ae480f16722a" providerId="ADAL" clId="{674BE628-3629-D942-A2DD-CF6BF66A8C25}" dt="2025-07-17T11:58:30.577" v="588" actId="20577"/>
              <pc2:cmMkLst xmlns:pc2="http://schemas.microsoft.com/office/powerpoint/2019/9/main/command">
                <pc:docMk/>
                <pc:sldMk cId="610417556" sldId="732"/>
                <pc2:cmMk id="{679F85EE-C025-5243-8A64-339274A303B4}"/>
              </pc2:cmMkLst>
            </pc226:cmChg>
          </p:ext>
        </pc:extLst>
      </pc:sldChg>
      <pc:sldChg chg="modSp mod addCm modCm">
        <pc:chgData name="Maynara de Almeida Furquim" userId="cb2f8acd-f477-4704-9f46-ae480f16722a" providerId="ADAL" clId="{674BE628-3629-D942-A2DD-CF6BF66A8C25}" dt="2025-07-17T12:09:56.553" v="784" actId="14100"/>
        <pc:sldMkLst>
          <pc:docMk/>
          <pc:sldMk cId="1628533396" sldId="733"/>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674BE628-3629-D942-A2DD-CF6BF66A8C25}" dt="2025-07-17T12:09:53.643" v="783"/>
              <pc2:cmMkLst xmlns:pc2="http://schemas.microsoft.com/office/powerpoint/2019/9/main/command">
                <pc:docMk/>
                <pc:sldMk cId="1628533396" sldId="733"/>
                <pc2:cmMk id="{B155EB45-CEF9-214C-A0A5-6A5CF0AFA5C8}"/>
              </pc2:cmMkLst>
            </pc226:cmChg>
          </p:ext>
        </pc:extLst>
      </pc:sldChg>
    </pc:docChg>
  </pc:docChgLst>
  <pc:docChgLst>
    <pc:chgData name="Paula Schüppenhauer" userId="53231c67-f842-40ae-9d40-eec1b0ea5f50" providerId="ADAL" clId="{1400E3AB-B8D2-42C0-A673-7C94ABC7BCC7}"/>
    <pc:docChg chg="undo custSel modSld">
      <pc:chgData name="Paula Schüppenhauer" userId="53231c67-f842-40ae-9d40-eec1b0ea5f50" providerId="ADAL" clId="{1400E3AB-B8D2-42C0-A673-7C94ABC7BCC7}" dt="2025-07-21T06:30:04.233" v="534" actId="18131"/>
      <pc:docMkLst>
        <pc:docMk/>
      </pc:docMkLst>
      <pc:sldChg chg="modSp mod">
        <pc:chgData name="Paula Schüppenhauer" userId="53231c67-f842-40ae-9d40-eec1b0ea5f50" providerId="ADAL" clId="{1400E3AB-B8D2-42C0-A673-7C94ABC7BCC7}" dt="2025-07-07T08:57:46.060" v="84" actId="20577"/>
        <pc:sldMkLst>
          <pc:docMk/>
          <pc:sldMk cId="2580362366" sldId="716"/>
        </pc:sldMkLst>
      </pc:sldChg>
      <pc:sldChg chg="modSp mod">
        <pc:chgData name="Paula Schüppenhauer" userId="53231c67-f842-40ae-9d40-eec1b0ea5f50" providerId="ADAL" clId="{1400E3AB-B8D2-42C0-A673-7C94ABC7BCC7}" dt="2025-07-16T12:31:39.096" v="514" actId="255"/>
        <pc:sldMkLst>
          <pc:docMk/>
          <pc:sldMk cId="1802711234" sldId="719"/>
        </pc:sldMkLst>
      </pc:sldChg>
      <pc:sldChg chg="modSp mod modCm">
        <pc:chgData name="Paula Schüppenhauer" userId="53231c67-f842-40ae-9d40-eec1b0ea5f50" providerId="ADAL" clId="{1400E3AB-B8D2-42C0-A673-7C94ABC7BCC7}" dt="2025-07-16T12:31:48.797" v="515" actId="255"/>
        <pc:sldMkLst>
          <pc:docMk/>
          <pc:sldMk cId="3515250200" sldId="720"/>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1400E3AB-B8D2-42C0-A673-7C94ABC7BCC7}" dt="2025-07-14T08:47:18.810" v="347" actId="20577"/>
              <pc2:cmMkLst xmlns:pc2="http://schemas.microsoft.com/office/powerpoint/2019/9/main/command">
                <pc:docMk/>
                <pc:sldMk cId="3515250200" sldId="720"/>
                <pc2:cmMk id="{CBF382C7-EF85-8040-9349-5BAE34BDF62B}"/>
              </pc2:cmMkLst>
            </pc226:cmChg>
          </p:ext>
        </pc:extLst>
      </pc:sldChg>
      <pc:sldChg chg="modSp mod">
        <pc:chgData name="Paula Schüppenhauer" userId="53231c67-f842-40ae-9d40-eec1b0ea5f50" providerId="ADAL" clId="{1400E3AB-B8D2-42C0-A673-7C94ABC7BCC7}" dt="2025-07-16T12:31:55.561" v="516" actId="255"/>
        <pc:sldMkLst>
          <pc:docMk/>
          <pc:sldMk cId="702730229" sldId="721"/>
        </pc:sldMkLst>
      </pc:sldChg>
      <pc:sldChg chg="modSp mod">
        <pc:chgData name="Paula Schüppenhauer" userId="53231c67-f842-40ae-9d40-eec1b0ea5f50" providerId="ADAL" clId="{1400E3AB-B8D2-42C0-A673-7C94ABC7BCC7}" dt="2025-07-14T08:46:25.550" v="318" actId="207"/>
        <pc:sldMkLst>
          <pc:docMk/>
          <pc:sldMk cId="706404992" sldId="722"/>
        </pc:sldMkLst>
      </pc:sldChg>
      <pc:sldChg chg="modSp mod modCm">
        <pc:chgData name="Paula Schüppenhauer" userId="53231c67-f842-40ae-9d40-eec1b0ea5f50" providerId="ADAL" clId="{1400E3AB-B8D2-42C0-A673-7C94ABC7BCC7}" dt="2025-07-16T13:20:55.383" v="521" actId="13926"/>
        <pc:sldMkLst>
          <pc:docMk/>
          <pc:sldMk cId="408031299" sldId="723"/>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1400E3AB-B8D2-42C0-A673-7C94ABC7BCC7}" dt="2025-07-14T08:46:56.457" v="336" actId="20577"/>
              <pc2:cmMkLst xmlns:pc2="http://schemas.microsoft.com/office/powerpoint/2019/9/main/command">
                <pc:docMk/>
                <pc:sldMk cId="408031299" sldId="723"/>
                <pc2:cmMk id="{1D4C25F9-776E-A04B-B0C9-06A55CD11312}"/>
              </pc2:cmMkLst>
            </pc226:cmChg>
          </p:ext>
        </pc:extLst>
      </pc:sldChg>
      <pc:sldChg chg="modSp mod">
        <pc:chgData name="Paula Schüppenhauer" userId="53231c67-f842-40ae-9d40-eec1b0ea5f50" providerId="ADAL" clId="{1400E3AB-B8D2-42C0-A673-7C94ABC7BCC7}" dt="2025-07-21T06:30:04.233" v="534" actId="18131"/>
        <pc:sldMkLst>
          <pc:docMk/>
          <pc:sldMk cId="1701862560" sldId="731"/>
        </pc:sldMkLst>
      </pc:sldChg>
      <pc:sldChg chg="modSp mod modCm">
        <pc:chgData name="Paula Schüppenhauer" userId="53231c67-f842-40ae-9d40-eec1b0ea5f50" providerId="ADAL" clId="{1400E3AB-B8D2-42C0-A673-7C94ABC7BCC7}" dt="2025-07-16T13:20:36.060" v="520" actId="20577"/>
        <pc:sldMkLst>
          <pc:docMk/>
          <pc:sldMk cId="610417556" sldId="732"/>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ED632F4B-8478-43B9-AB6A-4D79F1B1FC5F}"/>
              </pc2:cmMkLst>
            </pc226:cmChg>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B5814452-1839-834D-8293-9CFF06FD80A5}"/>
              </pc2:cmMkLst>
            </pc226:cmChg>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C6CF2266-F55F-4F54-AB34-32D32DAF997E}"/>
              </pc2:cmMkLst>
            </pc226:cmChg>
            <pc226:cmChg xmlns:pc226="http://schemas.microsoft.com/office/powerpoint/2022/06/main/command" chg="mod">
              <pc226:chgData name="Paula Schüppenhauer" userId="53231c67-f842-40ae-9d40-eec1b0ea5f50" providerId="ADAL" clId="{1400E3AB-B8D2-42C0-A673-7C94ABC7BCC7}" dt="2025-07-14T08:31:55.238" v="113" actId="20577"/>
              <pc2:cmMkLst xmlns:pc2="http://schemas.microsoft.com/office/powerpoint/2019/9/main/command">
                <pc:docMk/>
                <pc:sldMk cId="610417556" sldId="732"/>
                <pc2:cmMk id="{B36D5766-0F6F-CE42-9E43-BFF7060C25C7}"/>
              </pc2:cmMkLst>
            </pc226:cmChg>
            <pc226:cmChg xmlns:pc226="http://schemas.microsoft.com/office/powerpoint/2022/06/main/command" chg="mod">
              <pc226:chgData name="Paula Schüppenhauer" userId="53231c67-f842-40ae-9d40-eec1b0ea5f50" providerId="ADAL" clId="{1400E3AB-B8D2-42C0-A673-7C94ABC7BCC7}" dt="2025-07-14T08:31:55.238" v="113" actId="20577"/>
              <pc2:cmMkLst xmlns:pc2="http://schemas.microsoft.com/office/powerpoint/2019/9/main/command">
                <pc:docMk/>
                <pc:sldMk cId="610417556" sldId="732"/>
                <pc2:cmMk id="{3342E3A5-7B20-C04D-BF41-BFED2DE036D9}"/>
              </pc2:cmMkLst>
            </pc226:cmChg>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9220E9D1-0142-6642-8587-0626C07805A9}"/>
              </pc2:cmMkLst>
            </pc226:cmChg>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A6EDC6DA-A188-480F-8BF3-EAD3B5ACB2A1}"/>
              </pc2:cmMkLst>
            </pc226:cmChg>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679F85EE-C025-5243-8A64-339274A303B4}"/>
              </pc2:cmMkLst>
            </pc226:cmChg>
          </p:ext>
        </pc:extLst>
      </pc:sldChg>
      <pc:sldChg chg="modSp mod">
        <pc:chgData name="Paula Schüppenhauer" userId="53231c67-f842-40ae-9d40-eec1b0ea5f50" providerId="ADAL" clId="{1400E3AB-B8D2-42C0-A673-7C94ABC7BCC7}" dt="2025-07-14T08:40:32.469" v="126" actId="12"/>
        <pc:sldMkLst>
          <pc:docMk/>
          <pc:sldMk cId="1628533396" sldId="733"/>
        </pc:sldMkLst>
      </pc:sldChg>
    </pc:docChg>
  </pc:docChgLst>
  <pc:docChgLst>
    <pc:chgData name="Paula Schüppenhauer" userId="53231c67-f842-40ae-9d40-eec1b0ea5f50" providerId="ADAL" clId="{9A1C98BE-28AB-4DB7-AF0A-771C77FD6E75}"/>
    <pc:docChg chg="undo custSel modSld modMainMaster">
      <pc:chgData name="Paula Schüppenhauer" userId="53231c67-f842-40ae-9d40-eec1b0ea5f50" providerId="ADAL" clId="{9A1C98BE-28AB-4DB7-AF0A-771C77FD6E75}" dt="2025-08-21T11:13:53.145" v="3945" actId="20577"/>
      <pc:docMkLst>
        <pc:docMk/>
      </pc:docMkLst>
      <pc:sldChg chg="modSp mod">
        <pc:chgData name="Paula Schüppenhauer" userId="53231c67-f842-40ae-9d40-eec1b0ea5f50" providerId="ADAL" clId="{9A1C98BE-28AB-4DB7-AF0A-771C77FD6E75}" dt="2025-08-21T11:00:09.277" v="3567" actId="20577"/>
        <pc:sldMkLst>
          <pc:docMk/>
          <pc:sldMk cId="2580362366" sldId="716"/>
        </pc:sldMkLst>
        <pc:spChg chg="mod">
          <ac:chgData name="Paula Schüppenhauer" userId="53231c67-f842-40ae-9d40-eec1b0ea5f50" providerId="ADAL" clId="{9A1C98BE-28AB-4DB7-AF0A-771C77FD6E75}" dt="2025-08-21T10:59:28.796" v="3546" actId="20577"/>
          <ac:spMkLst>
            <pc:docMk/>
            <pc:sldMk cId="2580362366" sldId="716"/>
            <ac:spMk id="6" creationId="{83334D0C-38C0-8321-75B5-54FAF2DD03D2}"/>
          </ac:spMkLst>
        </pc:spChg>
        <pc:spChg chg="mod">
          <ac:chgData name="Paula Schüppenhauer" userId="53231c67-f842-40ae-9d40-eec1b0ea5f50" providerId="ADAL" clId="{9A1C98BE-28AB-4DB7-AF0A-771C77FD6E75}" dt="2025-08-21T11:00:09.277" v="3567" actId="20577"/>
          <ac:spMkLst>
            <pc:docMk/>
            <pc:sldMk cId="2580362366" sldId="716"/>
            <ac:spMk id="10" creationId="{170725D7-61E1-AE59-E4DE-4A18AC0A45AB}"/>
          </ac:spMkLst>
        </pc:spChg>
        <pc:spChg chg="mod">
          <ac:chgData name="Paula Schüppenhauer" userId="53231c67-f842-40ae-9d40-eec1b0ea5f50" providerId="ADAL" clId="{9A1C98BE-28AB-4DB7-AF0A-771C77FD6E75}" dt="2025-08-18T08:00:25.501" v="27"/>
          <ac:spMkLst>
            <pc:docMk/>
            <pc:sldMk cId="2580362366" sldId="716"/>
            <ac:spMk id="16" creationId="{2A7ADF3F-E517-5EF9-23A8-AE0AF6E7D201}"/>
          </ac:spMkLst>
        </pc:spChg>
      </pc:sldChg>
      <pc:sldChg chg="modSp mod">
        <pc:chgData name="Paula Schüppenhauer" userId="53231c67-f842-40ae-9d40-eec1b0ea5f50" providerId="ADAL" clId="{9A1C98BE-28AB-4DB7-AF0A-771C77FD6E75}" dt="2025-08-21T11:13:53.145" v="3945" actId="20577"/>
        <pc:sldMkLst>
          <pc:docMk/>
          <pc:sldMk cId="279784588" sldId="717"/>
        </pc:sldMkLst>
        <pc:spChg chg="mod">
          <ac:chgData name="Paula Schüppenhauer" userId="53231c67-f842-40ae-9d40-eec1b0ea5f50" providerId="ADAL" clId="{9A1C98BE-28AB-4DB7-AF0A-771C77FD6E75}" dt="2025-08-18T10:42:00.759" v="3369" actId="12"/>
          <ac:spMkLst>
            <pc:docMk/>
            <pc:sldMk cId="279784588" sldId="717"/>
            <ac:spMk id="6" creationId="{F12C431E-C8EC-BBAE-BC2B-31DE715904EE}"/>
          </ac:spMkLst>
        </pc:spChg>
        <pc:spChg chg="mod">
          <ac:chgData name="Paula Schüppenhauer" userId="53231c67-f842-40ae-9d40-eec1b0ea5f50" providerId="ADAL" clId="{9A1C98BE-28AB-4DB7-AF0A-771C77FD6E75}" dt="2025-08-18T08:01:17.410" v="31"/>
          <ac:spMkLst>
            <pc:docMk/>
            <pc:sldMk cId="279784588" sldId="717"/>
            <ac:spMk id="16" creationId="{BFA87DC5-EB57-DA0B-3F3C-A28A889306B1}"/>
          </ac:spMkLst>
        </pc:spChg>
        <pc:graphicFrameChg chg="mod modGraphic">
          <ac:chgData name="Paula Schüppenhauer" userId="53231c67-f842-40ae-9d40-eec1b0ea5f50" providerId="ADAL" clId="{9A1C98BE-28AB-4DB7-AF0A-771C77FD6E75}" dt="2025-08-21T11:13:53.145" v="3945" actId="20577"/>
          <ac:graphicFrameMkLst>
            <pc:docMk/>
            <pc:sldMk cId="279784588" sldId="717"/>
            <ac:graphicFrameMk id="2" creationId="{C4F2C6DE-7A17-E9EB-BE8E-E5D28F5C8425}"/>
          </ac:graphicFrameMkLst>
        </pc:graphicFrameChg>
      </pc:sldChg>
      <pc:sldChg chg="modSp mod">
        <pc:chgData name="Paula Schüppenhauer" userId="53231c67-f842-40ae-9d40-eec1b0ea5f50" providerId="ADAL" clId="{9A1C98BE-28AB-4DB7-AF0A-771C77FD6E75}" dt="2025-08-21T11:05:50.140" v="3718" actId="20577"/>
        <pc:sldMkLst>
          <pc:docMk/>
          <pc:sldMk cId="1802711234" sldId="719"/>
        </pc:sldMkLst>
        <pc:spChg chg="mod">
          <ac:chgData name="Paula Schüppenhauer" userId="53231c67-f842-40ae-9d40-eec1b0ea5f50" providerId="ADAL" clId="{9A1C98BE-28AB-4DB7-AF0A-771C77FD6E75}" dt="2025-08-18T08:00:41.465" v="28"/>
          <ac:spMkLst>
            <pc:docMk/>
            <pc:sldMk cId="1802711234" sldId="719"/>
            <ac:spMk id="16" creationId="{B119093D-3450-F0B3-7342-CE1F139E2A3F}"/>
          </ac:spMkLst>
        </pc:spChg>
        <pc:graphicFrameChg chg="mod modGraphic">
          <ac:chgData name="Paula Schüppenhauer" userId="53231c67-f842-40ae-9d40-eec1b0ea5f50" providerId="ADAL" clId="{9A1C98BE-28AB-4DB7-AF0A-771C77FD6E75}" dt="2025-08-21T11:05:50.140" v="3718" actId="20577"/>
          <ac:graphicFrameMkLst>
            <pc:docMk/>
            <pc:sldMk cId="1802711234" sldId="719"/>
            <ac:graphicFrameMk id="9" creationId="{0E598492-5401-CDE5-A810-94C6BE8A22B4}"/>
          </ac:graphicFrameMkLst>
        </pc:graphicFrameChg>
      </pc:sldChg>
      <pc:sldChg chg="modSp mod modCm">
        <pc:chgData name="Paula Schüppenhauer" userId="53231c67-f842-40ae-9d40-eec1b0ea5f50" providerId="ADAL" clId="{9A1C98BE-28AB-4DB7-AF0A-771C77FD6E75}" dt="2025-08-21T11:08:59.065" v="3819" actId="20577"/>
        <pc:sldMkLst>
          <pc:docMk/>
          <pc:sldMk cId="3515250200" sldId="720"/>
        </pc:sldMkLst>
        <pc:spChg chg="mod">
          <ac:chgData name="Paula Schüppenhauer" userId="53231c67-f842-40ae-9d40-eec1b0ea5f50" providerId="ADAL" clId="{9A1C98BE-28AB-4DB7-AF0A-771C77FD6E75}" dt="2025-08-18T08:00:41.465" v="28"/>
          <ac:spMkLst>
            <pc:docMk/>
            <pc:sldMk cId="3515250200" sldId="720"/>
            <ac:spMk id="16" creationId="{897832B8-D4E3-3663-4EE6-8BAE931BBCC9}"/>
          </ac:spMkLst>
        </pc:spChg>
        <pc:graphicFrameChg chg="mod modGraphic">
          <ac:chgData name="Paula Schüppenhauer" userId="53231c67-f842-40ae-9d40-eec1b0ea5f50" providerId="ADAL" clId="{9A1C98BE-28AB-4DB7-AF0A-771C77FD6E75}" dt="2025-08-21T11:08:59.065" v="3819" actId="20577"/>
          <ac:graphicFrameMkLst>
            <pc:docMk/>
            <pc:sldMk cId="3515250200" sldId="720"/>
            <ac:graphicFrameMk id="9" creationId="{D8137C75-FE6F-5966-AC0D-55BF30AA9E9E}"/>
          </ac:graphicFrameMkLst>
        </pc:graphicFrame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9A1C98BE-28AB-4DB7-AF0A-771C77FD6E75}" dt="2025-08-21T11:08:59.065" v="3819" actId="20577"/>
              <pc2:cmMkLst xmlns:pc2="http://schemas.microsoft.com/office/powerpoint/2019/9/main/command">
                <pc:docMk/>
                <pc:sldMk cId="3515250200" sldId="720"/>
                <pc2:cmMk id="{CBF382C7-EF85-8040-9349-5BAE34BDF62B}"/>
              </pc2:cmMkLst>
            </pc226:cmChg>
          </p:ext>
        </pc:extLst>
      </pc:sldChg>
      <pc:sldChg chg="modSp mod">
        <pc:chgData name="Paula Schüppenhauer" userId="53231c67-f842-40ae-9d40-eec1b0ea5f50" providerId="ADAL" clId="{9A1C98BE-28AB-4DB7-AF0A-771C77FD6E75}" dt="2025-08-21T11:09:19.218" v="3843" actId="20577"/>
        <pc:sldMkLst>
          <pc:docMk/>
          <pc:sldMk cId="702730229" sldId="721"/>
        </pc:sldMkLst>
        <pc:spChg chg="mod">
          <ac:chgData name="Paula Schüppenhauer" userId="53231c67-f842-40ae-9d40-eec1b0ea5f50" providerId="ADAL" clId="{9A1C98BE-28AB-4DB7-AF0A-771C77FD6E75}" dt="2025-08-18T08:00:41.465" v="28"/>
          <ac:spMkLst>
            <pc:docMk/>
            <pc:sldMk cId="702730229" sldId="721"/>
            <ac:spMk id="16" creationId="{7BAE0DAE-1E5F-172E-05AF-540CE6D4B933}"/>
          </ac:spMkLst>
        </pc:spChg>
        <pc:graphicFrameChg chg="mod modGraphic">
          <ac:chgData name="Paula Schüppenhauer" userId="53231c67-f842-40ae-9d40-eec1b0ea5f50" providerId="ADAL" clId="{9A1C98BE-28AB-4DB7-AF0A-771C77FD6E75}" dt="2025-08-21T11:09:19.218" v="3843" actId="20577"/>
          <ac:graphicFrameMkLst>
            <pc:docMk/>
            <pc:sldMk cId="702730229" sldId="721"/>
            <ac:graphicFrameMk id="9" creationId="{65FA99E2-A409-2E0A-6A9E-7D5374F5BDAD}"/>
          </ac:graphicFrameMkLst>
        </pc:graphicFrameChg>
      </pc:sldChg>
      <pc:sldChg chg="modSp mod">
        <pc:chgData name="Paula Schüppenhauer" userId="53231c67-f842-40ae-9d40-eec1b0ea5f50" providerId="ADAL" clId="{9A1C98BE-28AB-4DB7-AF0A-771C77FD6E75}" dt="2025-08-18T10:35:51.166" v="3117" actId="14734"/>
        <pc:sldMkLst>
          <pc:docMk/>
          <pc:sldMk cId="706404992" sldId="722"/>
        </pc:sldMkLst>
        <pc:spChg chg="mod">
          <ac:chgData name="Paula Schüppenhauer" userId="53231c67-f842-40ae-9d40-eec1b0ea5f50" providerId="ADAL" clId="{9A1C98BE-28AB-4DB7-AF0A-771C77FD6E75}" dt="2025-08-18T08:00:41.465" v="28"/>
          <ac:spMkLst>
            <pc:docMk/>
            <pc:sldMk cId="706404992" sldId="722"/>
            <ac:spMk id="16" creationId="{BB9F6995-0711-8D6B-05DE-5C737FA47551}"/>
          </ac:spMkLst>
        </pc:spChg>
        <pc:graphicFrameChg chg="mod modGraphic">
          <ac:chgData name="Paula Schüppenhauer" userId="53231c67-f842-40ae-9d40-eec1b0ea5f50" providerId="ADAL" clId="{9A1C98BE-28AB-4DB7-AF0A-771C77FD6E75}" dt="2025-08-18T10:35:51.166" v="3117" actId="14734"/>
          <ac:graphicFrameMkLst>
            <pc:docMk/>
            <pc:sldMk cId="706404992" sldId="722"/>
            <ac:graphicFrameMk id="2" creationId="{494C24AF-F9D8-3F67-034D-9B5DE736EBDF}"/>
          </ac:graphicFrameMkLst>
        </pc:graphicFrameChg>
      </pc:sldChg>
      <pc:sldChg chg="modSp mod modCm">
        <pc:chgData name="Paula Schüppenhauer" userId="53231c67-f842-40ae-9d40-eec1b0ea5f50" providerId="ADAL" clId="{9A1C98BE-28AB-4DB7-AF0A-771C77FD6E75}" dt="2025-08-18T10:28:19.816" v="2363" actId="20577"/>
        <pc:sldMkLst>
          <pc:docMk/>
          <pc:sldMk cId="408031299" sldId="723"/>
        </pc:sldMkLst>
        <pc:spChg chg="mod">
          <ac:chgData name="Paula Schüppenhauer" userId="53231c67-f842-40ae-9d40-eec1b0ea5f50" providerId="ADAL" clId="{9A1C98BE-28AB-4DB7-AF0A-771C77FD6E75}" dt="2025-08-18T10:28:19.816" v="2363" actId="20577"/>
          <ac:spMkLst>
            <pc:docMk/>
            <pc:sldMk cId="408031299" sldId="723"/>
            <ac:spMk id="6" creationId="{1CBCC3A1-FD6F-9F49-3A1E-8F1561CD7517}"/>
          </ac:spMkLst>
        </pc:spChg>
        <pc:spChg chg="mod">
          <ac:chgData name="Paula Schüppenhauer" userId="53231c67-f842-40ae-9d40-eec1b0ea5f50" providerId="ADAL" clId="{9A1C98BE-28AB-4DB7-AF0A-771C77FD6E75}" dt="2025-08-18T08:00:41.465" v="28"/>
          <ac:spMkLst>
            <pc:docMk/>
            <pc:sldMk cId="408031299" sldId="723"/>
            <ac:spMk id="16" creationId="{BC43D90F-6C3E-F824-163B-16C52B1A919E}"/>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9A1C98BE-28AB-4DB7-AF0A-771C77FD6E75}" dt="2025-08-18T10:28:14.942" v="2354" actId="20577"/>
              <pc2:cmMkLst xmlns:pc2="http://schemas.microsoft.com/office/powerpoint/2019/9/main/command">
                <pc:docMk/>
                <pc:sldMk cId="408031299" sldId="723"/>
                <pc2:cmMk id="{1D4C25F9-776E-A04B-B0C9-06A55CD11312}"/>
              </pc2:cmMkLst>
            </pc226:cmChg>
          </p:ext>
        </pc:extLst>
      </pc:sldChg>
      <pc:sldChg chg="addSp modSp mod">
        <pc:chgData name="Paula Schüppenhauer" userId="53231c67-f842-40ae-9d40-eec1b0ea5f50" providerId="ADAL" clId="{9A1C98BE-28AB-4DB7-AF0A-771C77FD6E75}" dt="2025-08-21T11:02:11.760" v="3671" actId="20577"/>
        <pc:sldMkLst>
          <pc:docMk/>
          <pc:sldMk cId="3147586066" sldId="724"/>
        </pc:sldMkLst>
        <pc:spChg chg="mod">
          <ac:chgData name="Paula Schüppenhauer" userId="53231c67-f842-40ae-9d40-eec1b0ea5f50" providerId="ADAL" clId="{9A1C98BE-28AB-4DB7-AF0A-771C77FD6E75}" dt="2025-08-21T11:02:11.760" v="3671" actId="20577"/>
          <ac:spMkLst>
            <pc:docMk/>
            <pc:sldMk cId="3147586066" sldId="724"/>
            <ac:spMk id="10" creationId="{56351EA3-DCDC-8523-0CD3-6AB534B6969E}"/>
          </ac:spMkLst>
        </pc:spChg>
        <pc:spChg chg="mod">
          <ac:chgData name="Paula Schüppenhauer" userId="53231c67-f842-40ae-9d40-eec1b0ea5f50" providerId="ADAL" clId="{9A1C98BE-28AB-4DB7-AF0A-771C77FD6E75}" dt="2025-08-18T08:00:25.501" v="27"/>
          <ac:spMkLst>
            <pc:docMk/>
            <pc:sldMk cId="3147586066" sldId="724"/>
            <ac:spMk id="11" creationId="{DD469A72-D077-A2DE-89B6-F65005B2E854}"/>
          </ac:spMkLst>
        </pc:spChg>
      </pc:sldChg>
      <pc:sldChg chg="modSp">
        <pc:chgData name="Paula Schüppenhauer" userId="53231c67-f842-40ae-9d40-eec1b0ea5f50" providerId="ADAL" clId="{9A1C98BE-28AB-4DB7-AF0A-771C77FD6E75}" dt="2025-08-18T07:59:36.864" v="0"/>
        <pc:sldMkLst>
          <pc:docMk/>
          <pc:sldMk cId="25038074" sldId="725"/>
        </pc:sldMkLst>
        <pc:spChg chg="mod">
          <ac:chgData name="Paula Schüppenhauer" userId="53231c67-f842-40ae-9d40-eec1b0ea5f50" providerId="ADAL" clId="{9A1C98BE-28AB-4DB7-AF0A-771C77FD6E75}" dt="2025-08-18T07:59:36.864" v="0"/>
          <ac:spMkLst>
            <pc:docMk/>
            <pc:sldMk cId="25038074" sldId="725"/>
            <ac:spMk id="2" creationId="{30B8BE4A-1222-62A3-5BBA-6700B8700C7B}"/>
          </ac:spMkLst>
        </pc:spChg>
      </pc:sldChg>
      <pc:sldChg chg="modSp">
        <pc:chgData name="Paula Schüppenhauer" userId="53231c67-f842-40ae-9d40-eec1b0ea5f50" providerId="ADAL" clId="{9A1C98BE-28AB-4DB7-AF0A-771C77FD6E75}" dt="2025-08-18T07:59:36.864" v="0"/>
        <pc:sldMkLst>
          <pc:docMk/>
          <pc:sldMk cId="2985895111" sldId="727"/>
        </pc:sldMkLst>
        <pc:spChg chg="mod">
          <ac:chgData name="Paula Schüppenhauer" userId="53231c67-f842-40ae-9d40-eec1b0ea5f50" providerId="ADAL" clId="{9A1C98BE-28AB-4DB7-AF0A-771C77FD6E75}" dt="2025-08-18T07:59:36.864" v="0"/>
          <ac:spMkLst>
            <pc:docMk/>
            <pc:sldMk cId="2985895111" sldId="727"/>
            <ac:spMk id="2" creationId="{30B8BE4A-1222-62A3-5BBA-6700B8700C7B}"/>
          </ac:spMkLst>
        </pc:spChg>
      </pc:sldChg>
      <pc:sldChg chg="modSp">
        <pc:chgData name="Paula Schüppenhauer" userId="53231c67-f842-40ae-9d40-eec1b0ea5f50" providerId="ADAL" clId="{9A1C98BE-28AB-4DB7-AF0A-771C77FD6E75}" dt="2025-08-18T07:59:36.864" v="0"/>
        <pc:sldMkLst>
          <pc:docMk/>
          <pc:sldMk cId="592733342" sldId="729"/>
        </pc:sldMkLst>
        <pc:spChg chg="mod">
          <ac:chgData name="Paula Schüppenhauer" userId="53231c67-f842-40ae-9d40-eec1b0ea5f50" providerId="ADAL" clId="{9A1C98BE-28AB-4DB7-AF0A-771C77FD6E75}" dt="2025-08-18T07:59:36.864" v="0"/>
          <ac:spMkLst>
            <pc:docMk/>
            <pc:sldMk cId="592733342" sldId="729"/>
            <ac:spMk id="2" creationId="{30B8BE4A-1222-62A3-5BBA-6700B8700C7B}"/>
          </ac:spMkLst>
        </pc:spChg>
      </pc:sldChg>
      <pc:sldChg chg="modSp mod">
        <pc:chgData name="Paula Schüppenhauer" userId="53231c67-f842-40ae-9d40-eec1b0ea5f50" providerId="ADAL" clId="{9A1C98BE-28AB-4DB7-AF0A-771C77FD6E75}" dt="2025-08-18T07:59:55.181" v="26" actId="14100"/>
        <pc:sldMkLst>
          <pc:docMk/>
          <pc:sldMk cId="1701862560" sldId="731"/>
        </pc:sldMkLst>
        <pc:spChg chg="mod">
          <ac:chgData name="Paula Schüppenhauer" userId="53231c67-f842-40ae-9d40-eec1b0ea5f50" providerId="ADAL" clId="{9A1C98BE-28AB-4DB7-AF0A-771C77FD6E75}" dt="2025-08-18T07:59:42.182" v="1" actId="20577"/>
          <ac:spMkLst>
            <pc:docMk/>
            <pc:sldMk cId="1701862560" sldId="731"/>
            <ac:spMk id="3" creationId="{305787AE-B110-BD07-B5CF-61840A6B3015}"/>
          </ac:spMkLst>
        </pc:spChg>
        <pc:spChg chg="mod">
          <ac:chgData name="Paula Schüppenhauer" userId="53231c67-f842-40ae-9d40-eec1b0ea5f50" providerId="ADAL" clId="{9A1C98BE-28AB-4DB7-AF0A-771C77FD6E75}" dt="2025-08-18T07:59:48.701" v="25" actId="20577"/>
          <ac:spMkLst>
            <pc:docMk/>
            <pc:sldMk cId="1701862560" sldId="731"/>
            <ac:spMk id="4" creationId="{4C701DF7-13EB-CE04-EA6D-D6075B69D354}"/>
          </ac:spMkLst>
        </pc:spChg>
        <pc:spChg chg="mod">
          <ac:chgData name="Paula Schüppenhauer" userId="53231c67-f842-40ae-9d40-eec1b0ea5f50" providerId="ADAL" clId="{9A1C98BE-28AB-4DB7-AF0A-771C77FD6E75}" dt="2025-08-18T07:59:55.181" v="26" actId="14100"/>
          <ac:spMkLst>
            <pc:docMk/>
            <pc:sldMk cId="1701862560" sldId="731"/>
            <ac:spMk id="77" creationId="{A3B76104-2175-F77B-46C1-46E06BCE9041}"/>
          </ac:spMkLst>
        </pc:spChg>
      </pc:sldChg>
      <pc:sldChg chg="modSp mod modCm">
        <pc:chgData name="Paula Schüppenhauer" userId="53231c67-f842-40ae-9d40-eec1b0ea5f50" providerId="ADAL" clId="{9A1C98BE-28AB-4DB7-AF0A-771C77FD6E75}" dt="2025-08-21T11:04:25.465" v="3696" actId="20577"/>
        <pc:sldMkLst>
          <pc:docMk/>
          <pc:sldMk cId="610417556" sldId="732"/>
        </pc:sldMkLst>
        <pc:spChg chg="mod">
          <ac:chgData name="Paula Schüppenhauer" userId="53231c67-f842-40ae-9d40-eec1b0ea5f50" providerId="ADAL" clId="{9A1C98BE-28AB-4DB7-AF0A-771C77FD6E75}" dt="2025-08-18T10:27:47.567" v="2350"/>
          <ac:spMkLst>
            <pc:docMk/>
            <pc:sldMk cId="610417556" sldId="732"/>
            <ac:spMk id="6" creationId="{83334D0C-38C0-8321-75B5-54FAF2DD03D2}"/>
          </ac:spMkLst>
        </pc:spChg>
        <pc:spChg chg="mod">
          <ac:chgData name="Paula Schüppenhauer" userId="53231c67-f842-40ae-9d40-eec1b0ea5f50" providerId="ADAL" clId="{9A1C98BE-28AB-4DB7-AF0A-771C77FD6E75}" dt="2025-08-18T10:08:44.214" v="554" actId="1038"/>
          <ac:spMkLst>
            <pc:docMk/>
            <pc:sldMk cId="610417556" sldId="732"/>
            <ac:spMk id="7" creationId="{5F1F08D9-9CD0-5097-B7D8-BFA6D242ACCB}"/>
          </ac:spMkLst>
        </pc:spChg>
        <pc:spChg chg="mod">
          <ac:chgData name="Paula Schüppenhauer" userId="53231c67-f842-40ae-9d40-eec1b0ea5f50" providerId="ADAL" clId="{9A1C98BE-28AB-4DB7-AF0A-771C77FD6E75}" dt="2025-08-18T08:00:41.465" v="28"/>
          <ac:spMkLst>
            <pc:docMk/>
            <pc:sldMk cId="610417556" sldId="732"/>
            <ac:spMk id="16" creationId="{2A7ADF3F-E517-5EF9-23A8-AE0AF6E7D201}"/>
          </ac:spMkLst>
        </pc:spChg>
        <pc:graphicFrameChg chg="mod modGraphic">
          <ac:chgData name="Paula Schüppenhauer" userId="53231c67-f842-40ae-9d40-eec1b0ea5f50" providerId="ADAL" clId="{9A1C98BE-28AB-4DB7-AF0A-771C77FD6E75}" dt="2025-08-21T11:04:25.465" v="3696" actId="20577"/>
          <ac:graphicFrameMkLst>
            <pc:docMk/>
            <pc:sldMk cId="610417556" sldId="732"/>
            <ac:graphicFrameMk id="9" creationId="{9FF3105F-58FC-7F0B-170D-E3BDA68FF811}"/>
          </ac:graphicFrameMkLst>
        </pc:graphicFrame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9A1C98BE-28AB-4DB7-AF0A-771C77FD6E75}" dt="2025-08-21T11:04:08.757" v="3672" actId="20577"/>
              <pc2:cmMkLst xmlns:pc2="http://schemas.microsoft.com/office/powerpoint/2019/9/main/command">
                <pc:docMk/>
                <pc:sldMk cId="610417556" sldId="732"/>
                <pc2:cmMk id="{B5814452-1839-834D-8293-9CFF06FD80A5}"/>
              </pc2:cmMkLst>
            </pc226:cmChg>
            <pc226:cmChg xmlns:pc226="http://schemas.microsoft.com/office/powerpoint/2022/06/main/command" chg="mod">
              <pc226:chgData name="Paula Schüppenhauer" userId="53231c67-f842-40ae-9d40-eec1b0ea5f50" providerId="ADAL" clId="{9A1C98BE-28AB-4DB7-AF0A-771C77FD6E75}" dt="2025-08-21T11:04:25.465" v="3696" actId="20577"/>
              <pc2:cmMkLst xmlns:pc2="http://schemas.microsoft.com/office/powerpoint/2019/9/main/command">
                <pc:docMk/>
                <pc:sldMk cId="610417556" sldId="732"/>
                <pc2:cmMk id="{B36D5766-0F6F-CE42-9E43-BFF7060C25C7}"/>
              </pc2:cmMkLst>
            </pc226:cmChg>
            <pc226:cmChg xmlns:pc226="http://schemas.microsoft.com/office/powerpoint/2022/06/main/command" chg="mod">
              <pc226:chgData name="Paula Schüppenhauer" userId="53231c67-f842-40ae-9d40-eec1b0ea5f50" providerId="ADAL" clId="{9A1C98BE-28AB-4DB7-AF0A-771C77FD6E75}" dt="2025-08-21T11:04:25.465" v="3696" actId="20577"/>
              <pc2:cmMkLst xmlns:pc2="http://schemas.microsoft.com/office/powerpoint/2019/9/main/command">
                <pc:docMk/>
                <pc:sldMk cId="610417556" sldId="732"/>
                <pc2:cmMk id="{3342E3A5-7B20-C04D-BF41-BFED2DE036D9}"/>
              </pc2:cmMkLst>
            </pc226:cmChg>
            <pc226:cmChg xmlns:pc226="http://schemas.microsoft.com/office/powerpoint/2022/06/main/command" chg="mod">
              <pc226:chgData name="Paula Schüppenhauer" userId="53231c67-f842-40ae-9d40-eec1b0ea5f50" providerId="ADAL" clId="{9A1C98BE-28AB-4DB7-AF0A-771C77FD6E75}" dt="2025-08-21T11:04:08.757" v="3672" actId="20577"/>
              <pc2:cmMkLst xmlns:pc2="http://schemas.microsoft.com/office/powerpoint/2019/9/main/command">
                <pc:docMk/>
                <pc:sldMk cId="610417556" sldId="732"/>
                <pc2:cmMk id="{9220E9D1-0142-6642-8587-0626C07805A9}"/>
              </pc2:cmMkLst>
            </pc226:cmChg>
            <pc226:cmChg xmlns:pc226="http://schemas.microsoft.com/office/powerpoint/2022/06/main/command" chg="mod">
              <pc226:chgData name="Paula Schüppenhauer" userId="53231c67-f842-40ae-9d40-eec1b0ea5f50" providerId="ADAL" clId="{9A1C98BE-28AB-4DB7-AF0A-771C77FD6E75}" dt="2025-08-21T11:04:08.757" v="3672" actId="20577"/>
              <pc2:cmMkLst xmlns:pc2="http://schemas.microsoft.com/office/powerpoint/2019/9/main/command">
                <pc:docMk/>
                <pc:sldMk cId="610417556" sldId="732"/>
                <pc2:cmMk id="{679F85EE-C025-5243-8A64-339274A303B4}"/>
              </pc2:cmMkLst>
            </pc226:cmChg>
          </p:ext>
        </pc:extLst>
      </pc:sldChg>
      <pc:sldChg chg="modSp mod modCm">
        <pc:chgData name="Paula Schüppenhauer" userId="53231c67-f842-40ae-9d40-eec1b0ea5f50" providerId="ADAL" clId="{9A1C98BE-28AB-4DB7-AF0A-771C77FD6E75}" dt="2025-08-21T11:13:26.784" v="3938" actId="20577"/>
        <pc:sldMkLst>
          <pc:docMk/>
          <pc:sldMk cId="1628533396" sldId="733"/>
        </pc:sldMkLst>
        <pc:spChg chg="mod">
          <ac:chgData name="Paula Schüppenhauer" userId="53231c67-f842-40ae-9d40-eec1b0ea5f50" providerId="ADAL" clId="{9A1C98BE-28AB-4DB7-AF0A-771C77FD6E75}" dt="2025-08-21T11:13:26.784" v="3938" actId="20577"/>
          <ac:spMkLst>
            <pc:docMk/>
            <pc:sldMk cId="1628533396" sldId="733"/>
            <ac:spMk id="6" creationId="{83334D0C-38C0-8321-75B5-54FAF2DD03D2}"/>
          </ac:spMkLst>
        </pc:spChg>
        <pc:spChg chg="mod">
          <ac:chgData name="Paula Schüppenhauer" userId="53231c67-f842-40ae-9d40-eec1b0ea5f50" providerId="ADAL" clId="{9A1C98BE-28AB-4DB7-AF0A-771C77FD6E75}" dt="2025-08-18T08:01:17.410" v="31"/>
          <ac:spMkLst>
            <pc:docMk/>
            <pc:sldMk cId="1628533396" sldId="733"/>
            <ac:spMk id="16" creationId="{2A7ADF3F-E517-5EF9-23A8-AE0AF6E7D201}"/>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9A1C98BE-28AB-4DB7-AF0A-771C77FD6E75}" dt="2025-08-21T11:13:26.784" v="3938" actId="20577"/>
              <pc2:cmMkLst xmlns:pc2="http://schemas.microsoft.com/office/powerpoint/2019/9/main/command">
                <pc:docMk/>
                <pc:sldMk cId="1628533396" sldId="733"/>
                <pc2:cmMk id="{B155EB45-CEF9-214C-A0A5-6A5CF0AFA5C8}"/>
              </pc2:cmMkLst>
            </pc226:cmChg>
          </p:ext>
        </pc:extLst>
      </pc:sldChg>
      <pc:sldMasterChg chg="modSldLayout">
        <pc:chgData name="Paula Schüppenhauer" userId="53231c67-f842-40ae-9d40-eec1b0ea5f50" providerId="ADAL" clId="{9A1C98BE-28AB-4DB7-AF0A-771C77FD6E75}" dt="2025-08-21T08:19:25.614" v="3536" actId="1035"/>
        <pc:sldMasterMkLst>
          <pc:docMk/>
          <pc:sldMasterMk cId="2333879095" sldId="2147483738"/>
        </pc:sldMasterMkLst>
        <pc:sldLayoutChg chg="modSp mod">
          <pc:chgData name="Paula Schüppenhauer" userId="53231c67-f842-40ae-9d40-eec1b0ea5f50" providerId="ADAL" clId="{9A1C98BE-28AB-4DB7-AF0A-771C77FD6E75}" dt="2025-08-21T08:19:00.736" v="3531" actId="14826"/>
          <pc:sldLayoutMkLst>
            <pc:docMk/>
            <pc:sldMasterMk cId="2333879095" sldId="2147483738"/>
            <pc:sldLayoutMk cId="1092501647" sldId="2147483780"/>
          </pc:sldLayoutMkLst>
          <pc:picChg chg="mod">
            <ac:chgData name="Paula Schüppenhauer" userId="53231c67-f842-40ae-9d40-eec1b0ea5f50" providerId="ADAL" clId="{9A1C98BE-28AB-4DB7-AF0A-771C77FD6E75}" dt="2025-08-21T08:19:00.736" v="3531" actId="14826"/>
            <ac:picMkLst>
              <pc:docMk/>
              <pc:sldMasterMk cId="2333879095" sldId="2147483738"/>
              <pc:sldLayoutMk cId="1092501647" sldId="2147483780"/>
              <ac:picMk id="8" creationId="{7D27BA53-A56F-8D84-4AAD-D7AB7922B4E5}"/>
            </ac:picMkLst>
          </pc:picChg>
        </pc:sldLayoutChg>
        <pc:sldLayoutChg chg="modSp mod">
          <pc:chgData name="Paula Schüppenhauer" userId="53231c67-f842-40ae-9d40-eec1b0ea5f50" providerId="ADAL" clId="{9A1C98BE-28AB-4DB7-AF0A-771C77FD6E75}" dt="2025-08-21T08:19:06.435" v="3532" actId="14826"/>
          <pc:sldLayoutMkLst>
            <pc:docMk/>
            <pc:sldMasterMk cId="2333879095" sldId="2147483738"/>
            <pc:sldLayoutMk cId="530738082" sldId="2147483798"/>
          </pc:sldLayoutMkLst>
          <pc:spChg chg="mod">
            <ac:chgData name="Paula Schüppenhauer" userId="53231c67-f842-40ae-9d40-eec1b0ea5f50" providerId="ADAL" clId="{9A1C98BE-28AB-4DB7-AF0A-771C77FD6E75}" dt="2025-08-21T08:07:29.021" v="3415"/>
            <ac:spMkLst>
              <pc:docMk/>
              <pc:sldMasterMk cId="2333879095" sldId="2147483738"/>
              <pc:sldLayoutMk cId="530738082" sldId="2147483798"/>
              <ac:spMk id="5" creationId="{98CBF5BF-1B75-31E6-EBCB-93B45942D0FA}"/>
            </ac:spMkLst>
          </pc:spChg>
          <pc:picChg chg="mod">
            <ac:chgData name="Paula Schüppenhauer" userId="53231c67-f842-40ae-9d40-eec1b0ea5f50" providerId="ADAL" clId="{9A1C98BE-28AB-4DB7-AF0A-771C77FD6E75}" dt="2025-08-21T08:19:06.435" v="3532" actId="14826"/>
            <ac:picMkLst>
              <pc:docMk/>
              <pc:sldMasterMk cId="2333879095" sldId="2147483738"/>
              <pc:sldLayoutMk cId="530738082" sldId="2147483798"/>
              <ac:picMk id="6" creationId="{9FCF8483-4504-BD30-5D32-A50857385624}"/>
            </ac:picMkLst>
          </pc:picChg>
        </pc:sldLayoutChg>
        <pc:sldLayoutChg chg="modSp mod">
          <pc:chgData name="Paula Schüppenhauer" userId="53231c67-f842-40ae-9d40-eec1b0ea5f50" providerId="ADAL" clId="{9A1C98BE-28AB-4DB7-AF0A-771C77FD6E75}" dt="2025-08-21T08:19:17.610" v="3533" actId="14826"/>
          <pc:sldLayoutMkLst>
            <pc:docMk/>
            <pc:sldMasterMk cId="2333879095" sldId="2147483738"/>
            <pc:sldLayoutMk cId="3351791936" sldId="2147483804"/>
          </pc:sldLayoutMkLst>
          <pc:spChg chg="mod">
            <ac:chgData name="Paula Schüppenhauer" userId="53231c67-f842-40ae-9d40-eec1b0ea5f50" providerId="ADAL" clId="{9A1C98BE-28AB-4DB7-AF0A-771C77FD6E75}" dt="2025-08-21T08:12:03.681" v="3530" actId="20577"/>
            <ac:spMkLst>
              <pc:docMk/>
              <pc:sldMasterMk cId="2333879095" sldId="2147483738"/>
              <pc:sldLayoutMk cId="3351791936" sldId="2147483804"/>
              <ac:spMk id="3" creationId="{1E0E82D0-E771-B753-B850-F1FE0E1ADFA5}"/>
            </ac:spMkLst>
          </pc:spChg>
          <pc:picChg chg="mod">
            <ac:chgData name="Paula Schüppenhauer" userId="53231c67-f842-40ae-9d40-eec1b0ea5f50" providerId="ADAL" clId="{9A1C98BE-28AB-4DB7-AF0A-771C77FD6E75}" dt="2025-08-21T08:19:17.610" v="3533" actId="14826"/>
            <ac:picMkLst>
              <pc:docMk/>
              <pc:sldMasterMk cId="2333879095" sldId="2147483738"/>
              <pc:sldLayoutMk cId="3351791936" sldId="2147483804"/>
              <ac:picMk id="4" creationId="{7B579B4A-1D80-4280-B256-AEB2F2C63637}"/>
            </ac:picMkLst>
          </pc:picChg>
        </pc:sldLayoutChg>
        <pc:sldLayoutChg chg="modSp mod">
          <pc:chgData name="Paula Schüppenhauer" userId="53231c67-f842-40ae-9d40-eec1b0ea5f50" providerId="ADAL" clId="{9A1C98BE-28AB-4DB7-AF0A-771C77FD6E75}" dt="2025-08-21T08:19:25.614" v="3536" actId="1035"/>
          <pc:sldLayoutMkLst>
            <pc:docMk/>
            <pc:sldMasterMk cId="2333879095" sldId="2147483738"/>
            <pc:sldLayoutMk cId="2387541720" sldId="2147483806"/>
          </pc:sldLayoutMkLst>
          <pc:spChg chg="mod">
            <ac:chgData name="Paula Schüppenhauer" userId="53231c67-f842-40ae-9d40-eec1b0ea5f50" providerId="ADAL" clId="{9A1C98BE-28AB-4DB7-AF0A-771C77FD6E75}" dt="2025-08-21T07:55:00.935" v="3393"/>
            <ac:spMkLst>
              <pc:docMk/>
              <pc:sldMasterMk cId="2333879095" sldId="2147483738"/>
              <pc:sldLayoutMk cId="2387541720" sldId="2147483806"/>
              <ac:spMk id="2" creationId="{92E64B4C-1AC2-4A08-ABFD-AEA252858162}"/>
            </ac:spMkLst>
          </pc:spChg>
          <pc:spChg chg="mod">
            <ac:chgData name="Paula Schüppenhauer" userId="53231c67-f842-40ae-9d40-eec1b0ea5f50" providerId="ADAL" clId="{9A1C98BE-28AB-4DB7-AF0A-771C77FD6E75}" dt="2025-08-21T08:06:51.572" v="3412" actId="21"/>
            <ac:spMkLst>
              <pc:docMk/>
              <pc:sldMasterMk cId="2333879095" sldId="2147483738"/>
              <pc:sldLayoutMk cId="2387541720" sldId="2147483806"/>
              <ac:spMk id="4" creationId="{83C85BF8-1DAC-393F-A30E-D6213CE9444E}"/>
            </ac:spMkLst>
          </pc:spChg>
          <pc:spChg chg="mod">
            <ac:chgData name="Paula Schüppenhauer" userId="53231c67-f842-40ae-9d40-eec1b0ea5f50" providerId="ADAL" clId="{9A1C98BE-28AB-4DB7-AF0A-771C77FD6E75}" dt="2025-08-21T08:10:20.700" v="3529" actId="20577"/>
            <ac:spMkLst>
              <pc:docMk/>
              <pc:sldMasterMk cId="2333879095" sldId="2147483738"/>
              <pc:sldLayoutMk cId="2387541720" sldId="2147483806"/>
              <ac:spMk id="6" creationId="{56F2CE51-40C4-DA4F-2CC9-C3EE4488806C}"/>
            </ac:spMkLst>
          </pc:spChg>
          <pc:picChg chg="mod">
            <ac:chgData name="Paula Schüppenhauer" userId="53231c67-f842-40ae-9d40-eec1b0ea5f50" providerId="ADAL" clId="{9A1C98BE-28AB-4DB7-AF0A-771C77FD6E75}" dt="2025-08-21T08:19:25.614" v="3536" actId="1035"/>
            <ac:picMkLst>
              <pc:docMk/>
              <pc:sldMasterMk cId="2333879095" sldId="2147483738"/>
              <pc:sldLayoutMk cId="2387541720" sldId="2147483806"/>
              <ac:picMk id="8" creationId="{7D27BA53-A56F-8D84-4AAD-D7AB7922B4E5}"/>
            </ac:picMkLst>
          </pc:picChg>
        </pc:sldLayoutChg>
      </pc:sldMasterChg>
    </pc:docChg>
  </pc:docChgLst>
  <pc:docChgLst>
    <pc:chgData name="Maynara de Almeida Furquim" userId="cb2f8acd-f477-4704-9f46-ae480f16722a" providerId="ADAL" clId="{634B1C3E-10F3-2A4D-902D-0C799D39525B}"/>
    <pc:docChg chg="modMainMaster">
      <pc:chgData name="Maynara de Almeida Furquim" userId="cb2f8acd-f477-4704-9f46-ae480f16722a" providerId="ADAL" clId="{634B1C3E-10F3-2A4D-902D-0C799D39525B}" dt="2025-03-11T08:51:58.995" v="6"/>
      <pc:docMkLst>
        <pc:docMk/>
      </pc:docMkLst>
      <pc:sldMasterChg chg="modSldLayout">
        <pc:chgData name="Maynara de Almeida Furquim" userId="cb2f8acd-f477-4704-9f46-ae480f16722a" providerId="ADAL" clId="{634B1C3E-10F3-2A4D-902D-0C799D39525B}" dt="2025-03-11T08:51:58.995" v="6"/>
        <pc:sldMasterMkLst>
          <pc:docMk/>
          <pc:sldMasterMk cId="2333879095" sldId="2147483738"/>
        </pc:sldMasterMkLst>
        <pc:sldLayoutChg chg="modSp mod">
          <pc:chgData name="Maynara de Almeida Furquim" userId="cb2f8acd-f477-4704-9f46-ae480f16722a" providerId="ADAL" clId="{634B1C3E-10F3-2A4D-902D-0C799D39525B}" dt="2025-03-11T08:51:30.254" v="4" actId="14100"/>
          <pc:sldLayoutMkLst>
            <pc:docMk/>
            <pc:sldMasterMk cId="2333879095" sldId="2147483738"/>
            <pc:sldLayoutMk cId="530738082" sldId="2147483798"/>
          </pc:sldLayoutMkLst>
        </pc:sldLayoutChg>
        <pc:sldLayoutChg chg="modSp mod">
          <pc:chgData name="Maynara de Almeida Furquim" userId="cb2f8acd-f477-4704-9f46-ae480f16722a" providerId="ADAL" clId="{634B1C3E-10F3-2A4D-902D-0C799D39525B}" dt="2025-03-11T08:51:58.995" v="6"/>
          <pc:sldLayoutMkLst>
            <pc:docMk/>
            <pc:sldMasterMk cId="2333879095" sldId="2147483738"/>
            <pc:sldLayoutMk cId="3351791936" sldId="2147483804"/>
          </pc:sldLayoutMkLst>
        </pc:sldLayoutChg>
        <pc:sldLayoutChg chg="modSp mod">
          <pc:chgData name="Maynara de Almeida Furquim" userId="cb2f8acd-f477-4704-9f46-ae480f16722a" providerId="ADAL" clId="{634B1C3E-10F3-2A4D-902D-0C799D39525B}" dt="2025-03-11T08:51:47.885" v="5"/>
          <pc:sldLayoutMkLst>
            <pc:docMk/>
            <pc:sldMasterMk cId="2333879095" sldId="2147483738"/>
            <pc:sldLayoutMk cId="2387541720" sldId="2147483806"/>
          </pc:sldLayoutMkLst>
        </pc:sldLayoutChg>
      </pc:sldMasterChg>
    </pc:docChg>
  </pc:docChgLst>
  <pc:docChgLst>
    <pc:chgData name="Paula Schüppenhauer" userId="53231c67-f842-40ae-9d40-eec1b0ea5f50" providerId="ADAL" clId="{86E0E95B-0446-49D8-A67A-41FA9AA5502D}"/>
    <pc:docChg chg="addSld delSld modSld">
      <pc:chgData name="Paula Schüppenhauer" userId="53231c67-f842-40ae-9d40-eec1b0ea5f50" providerId="ADAL" clId="{86E0E95B-0446-49D8-A67A-41FA9AA5502D}" dt="2025-02-28T18:11:05.626" v="16" actId="20577"/>
      <pc:docMkLst>
        <pc:docMk/>
      </pc:docMkLst>
      <pc:sldChg chg="add">
        <pc:chgData name="Paula Schüppenhauer" userId="53231c67-f842-40ae-9d40-eec1b0ea5f50" providerId="ADAL" clId="{86E0E95B-0446-49D8-A67A-41FA9AA5502D}" dt="2025-02-28T18:00:27.007" v="2"/>
        <pc:sldMkLst>
          <pc:docMk/>
          <pc:sldMk cId="2580362366" sldId="716"/>
        </pc:sldMkLst>
      </pc:sldChg>
      <pc:sldChg chg="add">
        <pc:chgData name="Paula Schüppenhauer" userId="53231c67-f842-40ae-9d40-eec1b0ea5f50" providerId="ADAL" clId="{86E0E95B-0446-49D8-A67A-41FA9AA5502D}" dt="2025-02-28T18:02:08.844" v="11"/>
        <pc:sldMkLst>
          <pc:docMk/>
          <pc:sldMk cId="279784588" sldId="717"/>
        </pc:sldMkLst>
      </pc:sldChg>
      <pc:sldChg chg="add">
        <pc:chgData name="Paula Schüppenhauer" userId="53231c67-f842-40ae-9d40-eec1b0ea5f50" providerId="ADAL" clId="{86E0E95B-0446-49D8-A67A-41FA9AA5502D}" dt="2025-02-28T18:01:25.481" v="5"/>
        <pc:sldMkLst>
          <pc:docMk/>
          <pc:sldMk cId="1802711234" sldId="719"/>
        </pc:sldMkLst>
      </pc:sldChg>
      <pc:sldChg chg="add">
        <pc:chgData name="Paula Schüppenhauer" userId="53231c67-f842-40ae-9d40-eec1b0ea5f50" providerId="ADAL" clId="{86E0E95B-0446-49D8-A67A-41FA9AA5502D}" dt="2025-02-28T18:01:30.783" v="6"/>
        <pc:sldMkLst>
          <pc:docMk/>
          <pc:sldMk cId="3515250200" sldId="720"/>
        </pc:sldMkLst>
      </pc:sldChg>
      <pc:sldChg chg="add">
        <pc:chgData name="Paula Schüppenhauer" userId="53231c67-f842-40ae-9d40-eec1b0ea5f50" providerId="ADAL" clId="{86E0E95B-0446-49D8-A67A-41FA9AA5502D}" dt="2025-02-28T18:01:36.527" v="7"/>
        <pc:sldMkLst>
          <pc:docMk/>
          <pc:sldMk cId="702730229" sldId="721"/>
        </pc:sldMkLst>
      </pc:sldChg>
      <pc:sldChg chg="add">
        <pc:chgData name="Paula Schüppenhauer" userId="53231c67-f842-40ae-9d40-eec1b0ea5f50" providerId="ADAL" clId="{86E0E95B-0446-49D8-A67A-41FA9AA5502D}" dt="2025-02-28T18:01:46.032" v="9"/>
        <pc:sldMkLst>
          <pc:docMk/>
          <pc:sldMk cId="706404992" sldId="722"/>
        </pc:sldMkLst>
      </pc:sldChg>
      <pc:sldChg chg="add">
        <pc:chgData name="Paula Schüppenhauer" userId="53231c67-f842-40ae-9d40-eec1b0ea5f50" providerId="ADAL" clId="{86E0E95B-0446-49D8-A67A-41FA9AA5502D}" dt="2025-02-28T18:01:41.615" v="8"/>
        <pc:sldMkLst>
          <pc:docMk/>
          <pc:sldMk cId="408031299" sldId="723"/>
        </pc:sldMkLst>
      </pc:sldChg>
      <pc:sldChg chg="add">
        <pc:chgData name="Paula Schüppenhauer" userId="53231c67-f842-40ae-9d40-eec1b0ea5f50" providerId="ADAL" clId="{86E0E95B-0446-49D8-A67A-41FA9AA5502D}" dt="2025-02-28T18:00:37.866" v="3"/>
        <pc:sldMkLst>
          <pc:docMk/>
          <pc:sldMk cId="3147586066" sldId="724"/>
        </pc:sldMkLst>
      </pc:sldChg>
      <pc:sldChg chg="modSp add mod">
        <pc:chgData name="Paula Schüppenhauer" userId="53231c67-f842-40ae-9d40-eec1b0ea5f50" providerId="ADAL" clId="{86E0E95B-0446-49D8-A67A-41FA9AA5502D}" dt="2025-02-28T18:11:05.626" v="16" actId="20577"/>
        <pc:sldMkLst>
          <pc:docMk/>
          <pc:sldMk cId="610417556" sldId="732"/>
        </pc:sldMkLst>
      </pc:sldChg>
      <pc:sldChg chg="add del">
        <pc:chgData name="Paula Schüppenhauer" userId="53231c67-f842-40ae-9d40-eec1b0ea5f50" providerId="ADAL" clId="{86E0E95B-0446-49D8-A67A-41FA9AA5502D}" dt="2025-02-28T18:00:22.693" v="1"/>
        <pc:sldMkLst>
          <pc:docMk/>
          <pc:sldMk cId="2794769467" sldId="732"/>
        </pc:sldMkLst>
      </pc:sldChg>
      <pc:sldChg chg="add">
        <pc:chgData name="Paula Schüppenhauer" userId="53231c67-f842-40ae-9d40-eec1b0ea5f50" providerId="ADAL" clId="{86E0E95B-0446-49D8-A67A-41FA9AA5502D}" dt="2025-02-28T18:02:01.805" v="10"/>
        <pc:sldMkLst>
          <pc:docMk/>
          <pc:sldMk cId="1628533396" sldId="733"/>
        </pc:sldMkLst>
      </pc:sldChg>
    </pc:docChg>
  </pc:docChgLst>
  <pc:docChgLst>
    <pc:chgData name="Maynara de Almeida Furquim" userId="cb2f8acd-f477-4704-9f46-ae480f16722a" providerId="ADAL" clId="{25D6E312-11E6-0242-A5A8-04F344FED1C7}"/>
    <pc:docChg chg="modSld">
      <pc:chgData name="Maynara de Almeida Furquim" userId="cb2f8acd-f477-4704-9f46-ae480f16722a" providerId="ADAL" clId="{25D6E312-11E6-0242-A5A8-04F344FED1C7}" dt="2025-08-25T11:14:49.475" v="14" actId="123"/>
      <pc:docMkLst>
        <pc:docMk/>
      </pc:docMkLst>
      <pc:sldChg chg="delCm">
        <pc:chgData name="Maynara de Almeida Furquim" userId="cb2f8acd-f477-4704-9f46-ae480f16722a" providerId="ADAL" clId="{25D6E312-11E6-0242-A5A8-04F344FED1C7}" dt="2025-08-25T11:13:48.719" v="0"/>
        <pc:sldMkLst>
          <pc:docMk/>
          <pc:sldMk cId="2580362366" sldId="716"/>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25D6E312-11E6-0242-A5A8-04F344FED1C7}" dt="2025-08-25T11:13:48.719" v="0"/>
              <pc2:cmMkLst xmlns:pc2="http://schemas.microsoft.com/office/powerpoint/2019/9/main/command">
                <pc:docMk/>
                <pc:sldMk cId="2580362366" sldId="716"/>
                <pc2:cmMk id="{098BA5D3-1D14-B841-BE9C-F3133DB5F5C2}"/>
              </pc2:cmMkLst>
            </pc226:cmChg>
          </p:ext>
        </pc:extLst>
      </pc:sldChg>
      <pc:sldChg chg="modSp mod">
        <pc:chgData name="Maynara de Almeida Furquim" userId="cb2f8acd-f477-4704-9f46-ae480f16722a" providerId="ADAL" clId="{25D6E312-11E6-0242-A5A8-04F344FED1C7}" dt="2025-08-25T11:14:49.475" v="14" actId="123"/>
        <pc:sldMkLst>
          <pc:docMk/>
          <pc:sldMk cId="279784588" sldId="717"/>
        </pc:sldMkLst>
        <pc:spChg chg="mod">
          <ac:chgData name="Maynara de Almeida Furquim" userId="cb2f8acd-f477-4704-9f46-ae480f16722a" providerId="ADAL" clId="{25D6E312-11E6-0242-A5A8-04F344FED1C7}" dt="2025-08-25T11:14:49.475" v="14" actId="123"/>
          <ac:spMkLst>
            <pc:docMk/>
            <pc:sldMk cId="279784588" sldId="717"/>
            <ac:spMk id="6" creationId="{F12C431E-C8EC-BBAE-BC2B-31DE715904EE}"/>
          </ac:spMkLst>
        </pc:spChg>
      </pc:sldChg>
      <pc:sldChg chg="delCm">
        <pc:chgData name="Maynara de Almeida Furquim" userId="cb2f8acd-f477-4704-9f46-ae480f16722a" providerId="ADAL" clId="{25D6E312-11E6-0242-A5A8-04F344FED1C7}" dt="2025-08-25T11:13:48.719" v="0"/>
        <pc:sldMkLst>
          <pc:docMk/>
          <pc:sldMk cId="3515250200" sldId="720"/>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25D6E312-11E6-0242-A5A8-04F344FED1C7}" dt="2025-08-25T11:13:48.719" v="0"/>
              <pc2:cmMkLst xmlns:pc2="http://schemas.microsoft.com/office/powerpoint/2019/9/main/command">
                <pc:docMk/>
                <pc:sldMk cId="3515250200" sldId="720"/>
                <pc2:cmMk id="{CBF382C7-EF85-8040-9349-5BAE34BDF62B}"/>
              </pc2:cmMkLst>
            </pc226:cmChg>
          </p:ext>
        </pc:extLst>
      </pc:sldChg>
      <pc:sldChg chg="delCm">
        <pc:chgData name="Maynara de Almeida Furquim" userId="cb2f8acd-f477-4704-9f46-ae480f16722a" providerId="ADAL" clId="{25D6E312-11E6-0242-A5A8-04F344FED1C7}" dt="2025-08-25T11:13:48.719" v="0"/>
        <pc:sldMkLst>
          <pc:docMk/>
          <pc:sldMk cId="706404992" sldId="722"/>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25D6E312-11E6-0242-A5A8-04F344FED1C7}" dt="2025-08-25T11:13:48.719" v="0"/>
              <pc2:cmMkLst xmlns:pc2="http://schemas.microsoft.com/office/powerpoint/2019/9/main/command">
                <pc:docMk/>
                <pc:sldMk cId="706404992" sldId="722"/>
                <pc2:cmMk id="{9B36C2FC-0886-4F44-A411-1E49FA5C9F90}"/>
              </pc2:cmMkLst>
            </pc226:cmChg>
          </p:ext>
        </pc:extLst>
      </pc:sldChg>
      <pc:sldChg chg="modSp mod delCm">
        <pc:chgData name="Maynara de Almeida Furquim" userId="cb2f8acd-f477-4704-9f46-ae480f16722a" providerId="ADAL" clId="{25D6E312-11E6-0242-A5A8-04F344FED1C7}" dt="2025-08-25T11:14:27.573" v="12" actId="6549"/>
        <pc:sldMkLst>
          <pc:docMk/>
          <pc:sldMk cId="408031299" sldId="723"/>
        </pc:sldMkLst>
        <pc:spChg chg="mod">
          <ac:chgData name="Maynara de Almeida Furquim" userId="cb2f8acd-f477-4704-9f46-ae480f16722a" providerId="ADAL" clId="{25D6E312-11E6-0242-A5A8-04F344FED1C7}" dt="2025-08-25T11:14:27.573" v="12" actId="6549"/>
          <ac:spMkLst>
            <pc:docMk/>
            <pc:sldMk cId="408031299" sldId="723"/>
            <ac:spMk id="6" creationId="{1CBCC3A1-FD6F-9F49-3A1E-8F1561CD7517}"/>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25D6E312-11E6-0242-A5A8-04F344FED1C7}" dt="2025-08-25T11:13:48.719" v="0"/>
              <pc2:cmMkLst xmlns:pc2="http://schemas.microsoft.com/office/powerpoint/2019/9/main/command">
                <pc:docMk/>
                <pc:sldMk cId="408031299" sldId="723"/>
                <pc2:cmMk id="{1D4C25F9-776E-A04B-B0C9-06A55CD11312}"/>
              </pc2:cmMkLst>
            </pc226:cmChg>
          </p:ext>
        </pc:extLst>
      </pc:sldChg>
      <pc:sldChg chg="delCm">
        <pc:chgData name="Maynara de Almeida Furquim" userId="cb2f8acd-f477-4704-9f46-ae480f16722a" providerId="ADAL" clId="{25D6E312-11E6-0242-A5A8-04F344FED1C7}" dt="2025-08-25T11:13:48.719" v="0"/>
        <pc:sldMkLst>
          <pc:docMk/>
          <pc:sldMk cId="1701862560" sldId="731"/>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25D6E312-11E6-0242-A5A8-04F344FED1C7}" dt="2025-08-25T11:13:48.719" v="0"/>
              <pc2:cmMkLst xmlns:pc2="http://schemas.microsoft.com/office/powerpoint/2019/9/main/command">
                <pc:docMk/>
                <pc:sldMk cId="1701862560" sldId="731"/>
                <pc2:cmMk id="{D931FCA0-E79B-4125-AD70-F86B7E954066}"/>
              </pc2:cmMkLst>
            </pc226:cmChg>
          </p:ext>
        </pc:extLst>
      </pc:sldChg>
      <pc:sldChg chg="delCm">
        <pc:chgData name="Maynara de Almeida Furquim" userId="cb2f8acd-f477-4704-9f46-ae480f16722a" providerId="ADAL" clId="{25D6E312-11E6-0242-A5A8-04F344FED1C7}" dt="2025-08-25T11:13:48.719" v="0"/>
        <pc:sldMkLst>
          <pc:docMk/>
          <pc:sldMk cId="610417556" sldId="732"/>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25D6E312-11E6-0242-A5A8-04F344FED1C7}" dt="2025-08-25T11:13:48.719" v="0"/>
              <pc2:cmMkLst xmlns:pc2="http://schemas.microsoft.com/office/powerpoint/2019/9/main/command">
                <pc:docMk/>
                <pc:sldMk cId="610417556" sldId="732"/>
                <pc2:cmMk id="{B5814452-1839-834D-8293-9CFF06FD80A5}"/>
              </pc2:cmMkLst>
            </pc226:cmChg>
            <pc226:cmChg xmlns:pc226="http://schemas.microsoft.com/office/powerpoint/2022/06/main/command" chg="del">
              <pc226:chgData name="Maynara de Almeida Furquim" userId="cb2f8acd-f477-4704-9f46-ae480f16722a" providerId="ADAL" clId="{25D6E312-11E6-0242-A5A8-04F344FED1C7}" dt="2025-08-25T11:13:48.719" v="0"/>
              <pc2:cmMkLst xmlns:pc2="http://schemas.microsoft.com/office/powerpoint/2019/9/main/command">
                <pc:docMk/>
                <pc:sldMk cId="610417556" sldId="732"/>
                <pc2:cmMk id="{B36D5766-0F6F-CE42-9E43-BFF7060C25C7}"/>
              </pc2:cmMkLst>
            </pc226:cmChg>
            <pc226:cmChg xmlns:pc226="http://schemas.microsoft.com/office/powerpoint/2022/06/main/command" chg="del">
              <pc226:chgData name="Maynara de Almeida Furquim" userId="cb2f8acd-f477-4704-9f46-ae480f16722a" providerId="ADAL" clId="{25D6E312-11E6-0242-A5A8-04F344FED1C7}" dt="2025-08-25T11:13:48.719" v="0"/>
              <pc2:cmMkLst xmlns:pc2="http://schemas.microsoft.com/office/powerpoint/2019/9/main/command">
                <pc:docMk/>
                <pc:sldMk cId="610417556" sldId="732"/>
                <pc2:cmMk id="{3342E3A5-7B20-C04D-BF41-BFED2DE036D9}"/>
              </pc2:cmMkLst>
            </pc226:cmChg>
            <pc226:cmChg xmlns:pc226="http://schemas.microsoft.com/office/powerpoint/2022/06/main/command" chg="del">
              <pc226:chgData name="Maynara de Almeida Furquim" userId="cb2f8acd-f477-4704-9f46-ae480f16722a" providerId="ADAL" clId="{25D6E312-11E6-0242-A5A8-04F344FED1C7}" dt="2025-08-25T11:13:48.719" v="0"/>
              <pc2:cmMkLst xmlns:pc2="http://schemas.microsoft.com/office/powerpoint/2019/9/main/command">
                <pc:docMk/>
                <pc:sldMk cId="610417556" sldId="732"/>
                <pc2:cmMk id="{9220E9D1-0142-6642-8587-0626C07805A9}"/>
              </pc2:cmMkLst>
            </pc226:cmChg>
            <pc226:cmChg xmlns:pc226="http://schemas.microsoft.com/office/powerpoint/2022/06/main/command" chg="del">
              <pc226:chgData name="Maynara de Almeida Furquim" userId="cb2f8acd-f477-4704-9f46-ae480f16722a" providerId="ADAL" clId="{25D6E312-11E6-0242-A5A8-04F344FED1C7}" dt="2025-08-25T11:13:48.719" v="0"/>
              <pc2:cmMkLst xmlns:pc2="http://schemas.microsoft.com/office/powerpoint/2019/9/main/command">
                <pc:docMk/>
                <pc:sldMk cId="610417556" sldId="732"/>
                <pc2:cmMk id="{679F85EE-C025-5243-8A64-339274A303B4}"/>
              </pc2:cmMkLst>
            </pc226:cmChg>
          </p:ext>
        </pc:extLst>
      </pc:sldChg>
      <pc:sldChg chg="modSp mod delCm">
        <pc:chgData name="Maynara de Almeida Furquim" userId="cb2f8acd-f477-4704-9f46-ae480f16722a" providerId="ADAL" clId="{25D6E312-11E6-0242-A5A8-04F344FED1C7}" dt="2025-08-25T11:14:39.477" v="13" actId="123"/>
        <pc:sldMkLst>
          <pc:docMk/>
          <pc:sldMk cId="1628533396" sldId="733"/>
        </pc:sldMkLst>
        <pc:spChg chg="mod">
          <ac:chgData name="Maynara de Almeida Furquim" userId="cb2f8acd-f477-4704-9f46-ae480f16722a" providerId="ADAL" clId="{25D6E312-11E6-0242-A5A8-04F344FED1C7}" dt="2025-08-25T11:14:39.477" v="13" actId="123"/>
          <ac:spMkLst>
            <pc:docMk/>
            <pc:sldMk cId="1628533396" sldId="733"/>
            <ac:spMk id="6" creationId="{83334D0C-38C0-8321-75B5-54FAF2DD03D2}"/>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25D6E312-11E6-0242-A5A8-04F344FED1C7}" dt="2025-08-25T11:13:48.719" v="0"/>
              <pc2:cmMkLst xmlns:pc2="http://schemas.microsoft.com/office/powerpoint/2019/9/main/command">
                <pc:docMk/>
                <pc:sldMk cId="1628533396" sldId="733"/>
                <pc2:cmMk id="{B155EB45-CEF9-214C-A0A5-6A5CF0AFA5C8}"/>
              </pc2:cmMkLst>
            </pc226:cmChg>
          </p:ext>
        </pc:extLst>
      </pc:sldChg>
    </pc:docChg>
  </pc:docChgLst>
  <pc:docChgLst>
    <pc:chgData name="Maynara de Almeida Furquim" userId="S::md064157@fh-muenster.de::cb2f8acd-f477-4704-9f46-ae480f16722a" providerId="AD" clId="Web-{2C847B6C-56F9-4F30-B5CF-C33E28A54698}"/>
    <pc:docChg chg="delSld">
      <pc:chgData name="Maynara de Almeida Furquim" userId="S::md064157@fh-muenster.de::cb2f8acd-f477-4704-9f46-ae480f16722a" providerId="AD" clId="Web-{2C847B6C-56F9-4F30-B5CF-C33E28A54698}" dt="2025-02-27T09:23:46.434" v="5"/>
      <pc:docMkLst>
        <pc:docMk/>
      </pc:docMkLst>
      <pc:sldChg chg="del">
        <pc:chgData name="Maynara de Almeida Furquim" userId="S::md064157@fh-muenster.de::cb2f8acd-f477-4704-9f46-ae480f16722a" providerId="AD" clId="Web-{2C847B6C-56F9-4F30-B5CF-C33E28A54698}" dt="2025-02-27T09:23:41.450" v="2"/>
        <pc:sldMkLst>
          <pc:docMk/>
          <pc:sldMk cId="2580362366" sldId="716"/>
        </pc:sldMkLst>
      </pc:sldChg>
      <pc:sldChg chg="del">
        <pc:chgData name="Maynara de Almeida Furquim" userId="S::md064157@fh-muenster.de::cb2f8acd-f477-4704-9f46-ae480f16722a" providerId="AD" clId="Web-{2C847B6C-56F9-4F30-B5CF-C33E28A54698}" dt="2025-02-27T09:23:46.434" v="5"/>
        <pc:sldMkLst>
          <pc:docMk/>
          <pc:sldMk cId="4179695632" sldId="717"/>
        </pc:sldMkLst>
      </pc:sldChg>
      <pc:sldChg chg="del">
        <pc:chgData name="Maynara de Almeida Furquim" userId="S::md064157@fh-muenster.de::cb2f8acd-f477-4704-9f46-ae480f16722a" providerId="AD" clId="Web-{2C847B6C-56F9-4F30-B5CF-C33E28A54698}" dt="2025-02-27T09:23:37.121" v="0"/>
        <pc:sldMkLst>
          <pc:docMk/>
          <pc:sldMk cId="201877763" sldId="732"/>
        </pc:sldMkLst>
      </pc:sldChg>
      <pc:sldChg chg="del">
        <pc:chgData name="Maynara de Almeida Furquim" userId="S::md064157@fh-muenster.de::cb2f8acd-f477-4704-9f46-ae480f16722a" providerId="AD" clId="Web-{2C847B6C-56F9-4F30-B5CF-C33E28A54698}" dt="2025-02-27T09:23:40.387" v="1"/>
        <pc:sldMkLst>
          <pc:docMk/>
          <pc:sldMk cId="3818943124" sldId="733"/>
        </pc:sldMkLst>
      </pc:sldChg>
      <pc:sldChg chg="del">
        <pc:chgData name="Maynara de Almeida Furquim" userId="S::md064157@fh-muenster.de::cb2f8acd-f477-4704-9f46-ae480f16722a" providerId="AD" clId="Web-{2C847B6C-56F9-4F30-B5CF-C33E28A54698}" dt="2025-02-27T09:23:42.153" v="3"/>
        <pc:sldMkLst>
          <pc:docMk/>
          <pc:sldMk cId="2023335580" sldId="734"/>
        </pc:sldMkLst>
      </pc:sldChg>
      <pc:sldChg chg="del">
        <pc:chgData name="Maynara de Almeida Furquim" userId="S::md064157@fh-muenster.de::cb2f8acd-f477-4704-9f46-ae480f16722a" providerId="AD" clId="Web-{2C847B6C-56F9-4F30-B5CF-C33E28A54698}" dt="2025-02-27T09:23:45.200" v="4"/>
        <pc:sldMkLst>
          <pc:docMk/>
          <pc:sldMk cId="4093353086" sldId="735"/>
        </pc:sldMkLst>
      </pc:sldChg>
    </pc:docChg>
  </pc:docChgLst>
  <pc:docChgLst>
    <pc:chgData name="Maynara de Almeida Furquim" userId="S::md064157@fh-muenster.de::cb2f8acd-f477-4704-9f46-ae480f16722a" providerId="AD" clId="Web-{0D42AA97-2451-4505-8E2A-2D0A381BB918}"/>
    <pc:docChg chg="modSld">
      <pc:chgData name="Maynara de Almeida Furquim" userId="S::md064157@fh-muenster.de::cb2f8acd-f477-4704-9f46-ae480f16722a" providerId="AD" clId="Web-{0D42AA97-2451-4505-8E2A-2D0A381BB918}" dt="2025-02-27T09:29:34.896" v="8" actId="20577"/>
      <pc:docMkLst>
        <pc:docMk/>
      </pc:docMkLst>
      <pc:sldChg chg="modSp">
        <pc:chgData name="Maynara de Almeida Furquim" userId="S::md064157@fh-muenster.de::cb2f8acd-f477-4704-9f46-ae480f16722a" providerId="AD" clId="Web-{0D42AA97-2451-4505-8E2A-2D0A381BB918}" dt="2025-02-27T09:29:30.927" v="6" actId="20577"/>
        <pc:sldMkLst>
          <pc:docMk/>
          <pc:sldMk cId="25038074" sldId="725"/>
        </pc:sldMkLst>
      </pc:sldChg>
      <pc:sldChg chg="modSp">
        <pc:chgData name="Maynara de Almeida Furquim" userId="S::md064157@fh-muenster.de::cb2f8acd-f477-4704-9f46-ae480f16722a" providerId="AD" clId="Web-{0D42AA97-2451-4505-8E2A-2D0A381BB918}" dt="2025-02-27T09:29:27.521" v="5" actId="20577"/>
        <pc:sldMkLst>
          <pc:docMk/>
          <pc:sldMk cId="2985895111" sldId="727"/>
        </pc:sldMkLst>
      </pc:sldChg>
      <pc:sldChg chg="modSp">
        <pc:chgData name="Maynara de Almeida Furquim" userId="S::md064157@fh-muenster.de::cb2f8acd-f477-4704-9f46-ae480f16722a" providerId="AD" clId="Web-{0D42AA97-2451-4505-8E2A-2D0A381BB918}" dt="2025-02-27T09:29:34.896" v="8" actId="20577"/>
        <pc:sldMkLst>
          <pc:docMk/>
          <pc:sldMk cId="592733342" sldId="729"/>
        </pc:sldMkLst>
      </pc:sldChg>
      <pc:sldChg chg="modSp">
        <pc:chgData name="Maynara de Almeida Furquim" userId="S::md064157@fh-muenster.de::cb2f8acd-f477-4704-9f46-ae480f16722a" providerId="AD" clId="Web-{0D42AA97-2451-4505-8E2A-2D0A381BB918}" dt="2025-02-27T09:29:23.536" v="3" actId="20577"/>
        <pc:sldMkLst>
          <pc:docMk/>
          <pc:sldMk cId="1701862560" sldId="731"/>
        </pc:sldMkLst>
      </pc:sldChg>
    </pc:docChg>
  </pc:docChgLst>
  <pc:docChgLst>
    <pc:chgData name="Maynara de Almeida Furquim" userId="S::md064157@fh-muenster.de::cb2f8acd-f477-4704-9f46-ae480f16722a" providerId="AD" clId="Web-{5442689F-DC4E-4CEE-B0B8-EE90B5E8A6BF}"/>
    <pc:docChg chg="modSld">
      <pc:chgData name="Maynara de Almeida Furquim" userId="S::md064157@fh-muenster.de::cb2f8acd-f477-4704-9f46-ae480f16722a" providerId="AD" clId="Web-{5442689F-DC4E-4CEE-B0B8-EE90B5E8A6BF}" dt="2025-03-01T15:48:36.893" v="6" actId="20577"/>
      <pc:docMkLst>
        <pc:docMk/>
      </pc:docMkLst>
      <pc:sldChg chg="modSp">
        <pc:chgData name="Maynara de Almeida Furquim" userId="S::md064157@fh-muenster.de::cb2f8acd-f477-4704-9f46-ae480f16722a" providerId="AD" clId="Web-{5442689F-DC4E-4CEE-B0B8-EE90B5E8A6BF}" dt="2025-03-01T15:48:36.893" v="6" actId="20577"/>
        <pc:sldMkLst>
          <pc:docMk/>
          <pc:sldMk cId="279784588" sldId="71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8/25/2025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25/08/2025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t>
            </a:r>
          </a:p>
        </p:txBody>
      </p:sp>
      <p:sp>
        <p:nvSpPr>
          <p:cNvPr id="4" name="Slide Number Placeholder 3"/>
          <p:cNvSpPr>
            <a:spLocks noGrp="1"/>
          </p:cNvSpPr>
          <p:nvPr>
            <p:ph type="sldNum" sz="quarter" idx="5"/>
          </p:nvPr>
        </p:nvSpPr>
        <p:spPr/>
        <p:txBody>
          <a:bodyPr/>
          <a:lstStyle/>
          <a:p>
            <a:fld id="{B00B7772-C904-45C6-B074-7143637CB8A9}" type="slidenum">
              <a:rPr lang="en-IE" smtClean="0"/>
              <a:t>6</a:t>
            </a:fld>
            <a:endParaRPr lang="en-IE"/>
          </a:p>
        </p:txBody>
      </p:sp>
    </p:spTree>
    <p:extLst>
      <p:ext uri="{BB962C8B-B14F-4D97-AF65-F5344CB8AC3E}">
        <p14:creationId xmlns:p14="http://schemas.microsoft.com/office/powerpoint/2010/main" val="794706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B00B7772-C904-45C6-B074-7143637CB8A9}" type="slidenum">
              <a:rPr lang="en-IE" smtClean="0"/>
              <a:t>7</a:t>
            </a:fld>
            <a:endParaRPr lang="en-IE"/>
          </a:p>
        </p:txBody>
      </p:sp>
    </p:spTree>
    <p:extLst>
      <p:ext uri="{BB962C8B-B14F-4D97-AF65-F5344CB8AC3E}">
        <p14:creationId xmlns:p14="http://schemas.microsoft.com/office/powerpoint/2010/main" val="2078728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17580-784C-8E11-433D-B93B07A8725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54C60AD-5C52-0AB1-9036-804B76E0E1E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70A6F1F-EE0D-0851-4FF6-13272C91080E}"/>
              </a:ext>
            </a:extLst>
          </p:cNvPr>
          <p:cNvSpPr>
            <a:spLocks noGrp="1"/>
          </p:cNvSpPr>
          <p:nvPr>
            <p:ph type="body" idx="1"/>
          </p:nvPr>
        </p:nvSpPr>
        <p:spPr/>
        <p:txBody>
          <a:bodyPr/>
          <a:lstStyle/>
          <a:p>
            <a:endParaRPr lang="en-GB"/>
          </a:p>
        </p:txBody>
      </p:sp>
      <p:sp>
        <p:nvSpPr>
          <p:cNvPr id="4" name="Foliennummernplatzhalter 3">
            <a:extLst>
              <a:ext uri="{FF2B5EF4-FFF2-40B4-BE49-F238E27FC236}">
                <a16:creationId xmlns:a16="http://schemas.microsoft.com/office/drawing/2014/main" id="{1B3ED513-B27C-C03A-F6C1-64A512615D1E}"/>
              </a:ext>
            </a:extLst>
          </p:cNvPr>
          <p:cNvSpPr>
            <a:spLocks noGrp="1"/>
          </p:cNvSpPr>
          <p:nvPr>
            <p:ph type="sldNum" sz="quarter" idx="5"/>
          </p:nvPr>
        </p:nvSpPr>
        <p:spPr/>
        <p:txBody>
          <a:bodyPr/>
          <a:lstStyle/>
          <a:p>
            <a:fld id="{B00B7772-C904-45C6-B074-7143637CB8A9}" type="slidenum">
              <a:rPr lang="en-IE" smtClean="0"/>
              <a:t>8</a:t>
            </a:fld>
            <a:endParaRPr lang="en-IE"/>
          </a:p>
        </p:txBody>
      </p:sp>
    </p:spTree>
    <p:extLst>
      <p:ext uri="{BB962C8B-B14F-4D97-AF65-F5344CB8AC3E}">
        <p14:creationId xmlns:p14="http://schemas.microsoft.com/office/powerpoint/2010/main" val="1685910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3C588-E422-C77F-D8DD-CDACFB31A02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B6CC580-E8A9-9655-049E-662AD45ED1E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DF87CEB-FCD4-AC6C-CE53-5F3DD617BD3C}"/>
              </a:ext>
            </a:extLst>
          </p:cNvPr>
          <p:cNvSpPr>
            <a:spLocks noGrp="1"/>
          </p:cNvSpPr>
          <p:nvPr>
            <p:ph type="body" idx="1"/>
          </p:nvPr>
        </p:nvSpPr>
        <p:spPr/>
        <p:txBody>
          <a:bodyPr/>
          <a:lstStyle/>
          <a:p>
            <a:endParaRPr lang="en-GB"/>
          </a:p>
        </p:txBody>
      </p:sp>
      <p:sp>
        <p:nvSpPr>
          <p:cNvPr id="4" name="Foliennummernplatzhalter 3">
            <a:extLst>
              <a:ext uri="{FF2B5EF4-FFF2-40B4-BE49-F238E27FC236}">
                <a16:creationId xmlns:a16="http://schemas.microsoft.com/office/drawing/2014/main" id="{2887C20D-4C87-8ED6-39F6-47B608BC22E4}"/>
              </a:ext>
            </a:extLst>
          </p:cNvPr>
          <p:cNvSpPr>
            <a:spLocks noGrp="1"/>
          </p:cNvSpPr>
          <p:nvPr>
            <p:ph type="sldNum" sz="quarter" idx="5"/>
          </p:nvPr>
        </p:nvSpPr>
        <p:spPr/>
        <p:txBody>
          <a:bodyPr/>
          <a:lstStyle/>
          <a:p>
            <a:fld id="{B00B7772-C904-45C6-B074-7143637CB8A9}" type="slidenum">
              <a:rPr lang="en-IE" smtClean="0"/>
              <a:t>9</a:t>
            </a:fld>
            <a:endParaRPr lang="en-IE"/>
          </a:p>
        </p:txBody>
      </p:sp>
    </p:spTree>
    <p:extLst>
      <p:ext uri="{BB962C8B-B14F-4D97-AF65-F5344CB8AC3E}">
        <p14:creationId xmlns:p14="http://schemas.microsoft.com/office/powerpoint/2010/main" val="289112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BD759-992D-1F92-2299-EA0D1B8C153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762942E-1940-23D7-8313-80EAD0F885A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551C8A0-5610-B8A6-9623-6F87F6C73889}"/>
              </a:ext>
            </a:extLst>
          </p:cNvPr>
          <p:cNvSpPr>
            <a:spLocks noGrp="1"/>
          </p:cNvSpPr>
          <p:nvPr>
            <p:ph type="body" idx="1"/>
          </p:nvPr>
        </p:nvSpPr>
        <p:spPr/>
        <p:txBody>
          <a:bodyPr/>
          <a:lstStyle/>
          <a:p>
            <a:endParaRPr lang="en-GB"/>
          </a:p>
        </p:txBody>
      </p:sp>
      <p:sp>
        <p:nvSpPr>
          <p:cNvPr id="4" name="Foliennummernplatzhalter 3">
            <a:extLst>
              <a:ext uri="{FF2B5EF4-FFF2-40B4-BE49-F238E27FC236}">
                <a16:creationId xmlns:a16="http://schemas.microsoft.com/office/drawing/2014/main" id="{1907CA1D-39C1-3CDD-54BF-141DD2209618}"/>
              </a:ext>
            </a:extLst>
          </p:cNvPr>
          <p:cNvSpPr>
            <a:spLocks noGrp="1"/>
          </p:cNvSpPr>
          <p:nvPr>
            <p:ph type="sldNum" sz="quarter" idx="5"/>
          </p:nvPr>
        </p:nvSpPr>
        <p:spPr/>
        <p:txBody>
          <a:bodyPr/>
          <a:lstStyle/>
          <a:p>
            <a:fld id="{B00B7772-C904-45C6-B074-7143637CB8A9}" type="slidenum">
              <a:rPr lang="en-IE" smtClean="0"/>
              <a:t>11</a:t>
            </a:fld>
            <a:endParaRPr lang="en-IE"/>
          </a:p>
        </p:txBody>
      </p:sp>
    </p:spTree>
    <p:extLst>
      <p:ext uri="{BB962C8B-B14F-4D97-AF65-F5344CB8AC3E}">
        <p14:creationId xmlns:p14="http://schemas.microsoft.com/office/powerpoint/2010/main" val="24369871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2023 – 2024</a:t>
            </a:r>
          </a:p>
          <a:p>
            <a:pPr lvl="0"/>
            <a:r>
              <a:rPr lang="en-US"/>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84665" y="10005928"/>
            <a:ext cx="1529269" cy="332012"/>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sp>
        <p:nvSpPr>
          <p:cNvPr id="3" name="TextBox 2">
            <a:extLst>
              <a:ext uri="{FF2B5EF4-FFF2-40B4-BE49-F238E27FC236}">
                <a16:creationId xmlns:a16="http://schemas.microsoft.com/office/drawing/2014/main" id="{1E0E82D0-E771-B753-B850-F1FE0E1ADFA5}"/>
              </a:ext>
            </a:extLst>
          </p:cNvPr>
          <p:cNvSpPr txBox="1"/>
          <p:nvPr userDrawn="1"/>
        </p:nvSpPr>
        <p:spPr>
          <a:xfrm>
            <a:off x="2063689" y="9985235"/>
            <a:ext cx="3761377" cy="461665"/>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600" b="0" i="0" u="none" strike="noStrike">
                <a:solidFill>
                  <a:srgbClr val="0B3A5B"/>
                </a:solidFill>
                <a:effectLst/>
                <a:latin typeface="Calibri" panose="020F0502020204030204" pitchFamily="34" charset="0"/>
                <a:cs typeface="Calibri" panose="020F0502020204030204" pitchFamily="34" charset="0"/>
              </a:rPr>
              <a:t>Von der </a:t>
            </a:r>
            <a:r>
              <a:rPr lang="en-US" sz="600" b="0" i="0" u="none" strike="noStrike" err="1">
                <a:solidFill>
                  <a:srgbClr val="0B3A5B"/>
                </a:solidFill>
                <a:effectLst/>
                <a:latin typeface="Calibri" panose="020F0502020204030204" pitchFamily="34" charset="0"/>
                <a:cs typeface="Calibri" panose="020F0502020204030204" pitchFamily="34" charset="0"/>
              </a:rPr>
              <a:t>Europäischen</a:t>
            </a:r>
            <a:r>
              <a:rPr lang="en-US" sz="600" b="0" i="0" u="none" strike="noStrike">
                <a:solidFill>
                  <a:srgbClr val="0B3A5B"/>
                </a:solidFill>
                <a:effectLst/>
                <a:latin typeface="Calibri" panose="020F0502020204030204" pitchFamily="34" charset="0"/>
                <a:cs typeface="Calibri" panose="020F0502020204030204" pitchFamily="34" charset="0"/>
              </a:rPr>
              <a:t> Union </a:t>
            </a:r>
            <a:r>
              <a:rPr lang="en-US" sz="600" b="0" i="0" u="none" strike="noStrike" err="1">
                <a:solidFill>
                  <a:srgbClr val="0B3A5B"/>
                </a:solidFill>
                <a:effectLst/>
                <a:latin typeface="Calibri" panose="020F0502020204030204" pitchFamily="34" charset="0"/>
                <a:cs typeface="Calibri" panose="020F0502020204030204" pitchFamily="34" charset="0"/>
              </a:rPr>
              <a:t>kofinanziert</a:t>
            </a:r>
            <a:r>
              <a:rPr lang="en-US" sz="600" b="0" i="0" u="none" strike="noStrike">
                <a:solidFill>
                  <a:srgbClr val="0B3A5B"/>
                </a:solidFill>
                <a:effectLst/>
                <a:latin typeface="Calibri" panose="020F0502020204030204" pitchFamily="34" charset="0"/>
                <a:cs typeface="Calibri" panose="020F0502020204030204" pitchFamily="34" charset="0"/>
              </a:rPr>
              <a:t>. Die </a:t>
            </a:r>
            <a:r>
              <a:rPr lang="en-US" sz="600" b="0" i="0" u="none" strike="noStrike" err="1">
                <a:solidFill>
                  <a:srgbClr val="0B3A5B"/>
                </a:solidFill>
                <a:effectLst/>
                <a:latin typeface="Calibri" panose="020F0502020204030204" pitchFamily="34" charset="0"/>
                <a:cs typeface="Calibri" panose="020F0502020204030204" pitchFamily="34" charset="0"/>
              </a:rPr>
              <a:t>geäußerten</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Ansichten</a:t>
            </a:r>
            <a:r>
              <a:rPr lang="en-US" sz="600" b="0" i="0" u="none" strike="noStrike">
                <a:solidFill>
                  <a:srgbClr val="0B3A5B"/>
                </a:solidFill>
                <a:effectLst/>
                <a:latin typeface="Calibri" panose="020F0502020204030204" pitchFamily="34" charset="0"/>
                <a:cs typeface="Calibri" panose="020F0502020204030204" pitchFamily="34" charset="0"/>
              </a:rPr>
              <a:t> und </a:t>
            </a:r>
            <a:r>
              <a:rPr lang="en-US" sz="600" b="0" i="0" u="none" strike="noStrike" err="1">
                <a:solidFill>
                  <a:srgbClr val="0B3A5B"/>
                </a:solidFill>
                <a:effectLst/>
                <a:latin typeface="Calibri" panose="020F0502020204030204" pitchFamily="34" charset="0"/>
                <a:cs typeface="Calibri" panose="020F0502020204030204" pitchFamily="34" charset="0"/>
              </a:rPr>
              <a:t>Meinungen</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entsprechen</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jedoch</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ausschließlich</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denen</a:t>
            </a:r>
            <a:r>
              <a:rPr lang="en-US" sz="600" b="0" i="0" u="none" strike="noStrike">
                <a:solidFill>
                  <a:srgbClr val="0B3A5B"/>
                </a:solidFill>
                <a:effectLst/>
                <a:latin typeface="Calibri" panose="020F0502020204030204" pitchFamily="34" charset="0"/>
                <a:cs typeface="Calibri" panose="020F0502020204030204" pitchFamily="34" charset="0"/>
              </a:rPr>
              <a:t> des </a:t>
            </a:r>
            <a:r>
              <a:rPr lang="en-US" sz="600" b="0" i="0" u="none" strike="noStrike" err="1">
                <a:solidFill>
                  <a:srgbClr val="0B3A5B"/>
                </a:solidFill>
                <a:effectLst/>
                <a:latin typeface="Calibri" panose="020F0502020204030204" pitchFamily="34" charset="0"/>
                <a:cs typeface="Calibri" panose="020F0502020204030204" pitchFamily="34" charset="0"/>
              </a:rPr>
              <a:t>Autors</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bzw</a:t>
            </a:r>
            <a:r>
              <a:rPr lang="en-US" sz="600" b="0" i="0" u="none" strike="noStrike">
                <a:solidFill>
                  <a:srgbClr val="0B3A5B"/>
                </a:solidFill>
                <a:effectLst/>
                <a:latin typeface="Calibri" panose="020F0502020204030204" pitchFamily="34" charset="0"/>
                <a:cs typeface="Calibri" panose="020F0502020204030204" pitchFamily="34" charset="0"/>
              </a:rPr>
              <a:t>. der </a:t>
            </a:r>
            <a:r>
              <a:rPr lang="en-US" sz="600" b="0" i="0" u="none" strike="noStrike" err="1">
                <a:solidFill>
                  <a:srgbClr val="0B3A5B"/>
                </a:solidFill>
                <a:effectLst/>
                <a:latin typeface="Calibri" panose="020F0502020204030204" pitchFamily="34" charset="0"/>
                <a:cs typeface="Calibri" panose="020F0502020204030204" pitchFamily="34" charset="0"/>
              </a:rPr>
              <a:t>Autoren</a:t>
            </a:r>
            <a:r>
              <a:rPr lang="en-US" sz="600" b="0" i="0" u="none" strike="noStrike">
                <a:solidFill>
                  <a:srgbClr val="0B3A5B"/>
                </a:solidFill>
                <a:effectLst/>
                <a:latin typeface="Calibri" panose="020F0502020204030204" pitchFamily="34" charset="0"/>
                <a:cs typeface="Calibri" panose="020F0502020204030204" pitchFamily="34" charset="0"/>
              </a:rPr>
              <a:t> und </a:t>
            </a:r>
            <a:r>
              <a:rPr lang="en-US" sz="600" b="0" i="0" u="none" strike="noStrike" err="1">
                <a:solidFill>
                  <a:srgbClr val="0B3A5B"/>
                </a:solidFill>
                <a:effectLst/>
                <a:latin typeface="Calibri" panose="020F0502020204030204" pitchFamily="34" charset="0"/>
                <a:cs typeface="Calibri" panose="020F0502020204030204" pitchFamily="34" charset="0"/>
              </a:rPr>
              <a:t>spiegeln</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nicht</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zwingend</a:t>
            </a:r>
            <a:r>
              <a:rPr lang="en-US" sz="600" b="0" i="0" u="none" strike="noStrike">
                <a:solidFill>
                  <a:srgbClr val="0B3A5B"/>
                </a:solidFill>
                <a:effectLst/>
                <a:latin typeface="Calibri" panose="020F0502020204030204" pitchFamily="34" charset="0"/>
                <a:cs typeface="Calibri" panose="020F0502020204030204" pitchFamily="34" charset="0"/>
              </a:rPr>
              <a:t> die der </a:t>
            </a:r>
            <a:r>
              <a:rPr lang="en-US" sz="600" b="0" i="0" u="none" strike="noStrike" err="1">
                <a:solidFill>
                  <a:srgbClr val="0B3A5B"/>
                </a:solidFill>
                <a:effectLst/>
                <a:latin typeface="Calibri" panose="020F0502020204030204" pitchFamily="34" charset="0"/>
                <a:cs typeface="Calibri" panose="020F0502020204030204" pitchFamily="34" charset="0"/>
              </a:rPr>
              <a:t>Europäischen</a:t>
            </a:r>
            <a:r>
              <a:rPr lang="en-US" sz="600" b="0" i="0" u="none" strike="noStrike">
                <a:solidFill>
                  <a:srgbClr val="0B3A5B"/>
                </a:solidFill>
                <a:effectLst/>
                <a:latin typeface="Calibri" panose="020F0502020204030204" pitchFamily="34" charset="0"/>
                <a:cs typeface="Calibri" panose="020F0502020204030204" pitchFamily="34" charset="0"/>
              </a:rPr>
              <a:t> Union </a:t>
            </a:r>
            <a:r>
              <a:rPr lang="en-US" sz="600" b="0" i="0" u="none" strike="noStrike" err="1">
                <a:solidFill>
                  <a:srgbClr val="0B3A5B"/>
                </a:solidFill>
                <a:effectLst/>
                <a:latin typeface="Calibri" panose="020F0502020204030204" pitchFamily="34" charset="0"/>
                <a:cs typeface="Calibri" panose="020F0502020204030204" pitchFamily="34" charset="0"/>
              </a:rPr>
              <a:t>oder</a:t>
            </a:r>
            <a:r>
              <a:rPr lang="en-US" sz="600" b="0" i="0" u="none" strike="noStrike">
                <a:solidFill>
                  <a:srgbClr val="0B3A5B"/>
                </a:solidFill>
                <a:effectLst/>
                <a:latin typeface="Calibri" panose="020F0502020204030204" pitchFamily="34" charset="0"/>
                <a:cs typeface="Calibri" panose="020F0502020204030204" pitchFamily="34" charset="0"/>
              </a:rPr>
              <a:t> der Stiftung für die </a:t>
            </a:r>
            <a:r>
              <a:rPr lang="en-US" sz="600" b="0" i="0" u="none" strike="noStrike" err="1">
                <a:solidFill>
                  <a:srgbClr val="0B3A5B"/>
                </a:solidFill>
                <a:effectLst/>
                <a:latin typeface="Calibri" panose="020F0502020204030204" pitchFamily="34" charset="0"/>
                <a:cs typeface="Calibri" panose="020F0502020204030204" pitchFamily="34" charset="0"/>
              </a:rPr>
              <a:t>Entwicklung</a:t>
            </a:r>
            <a:r>
              <a:rPr lang="en-US" sz="600" b="0" i="0" u="none" strike="noStrike">
                <a:solidFill>
                  <a:srgbClr val="0B3A5B"/>
                </a:solidFill>
                <a:effectLst/>
                <a:latin typeface="Calibri" panose="020F0502020204030204" pitchFamily="34" charset="0"/>
                <a:cs typeface="Calibri" panose="020F0502020204030204" pitchFamily="34" charset="0"/>
              </a:rPr>
              <a:t> des </a:t>
            </a:r>
            <a:r>
              <a:rPr lang="en-US" sz="600" b="0" i="0" u="none" strike="noStrike" err="1">
                <a:solidFill>
                  <a:srgbClr val="0B3A5B"/>
                </a:solidFill>
                <a:effectLst/>
                <a:latin typeface="Calibri" panose="020F0502020204030204" pitchFamily="34" charset="0"/>
                <a:cs typeface="Calibri" panose="020F0502020204030204" pitchFamily="34" charset="0"/>
              </a:rPr>
              <a:t>Bildungswesens</a:t>
            </a:r>
            <a:r>
              <a:rPr lang="en-US" sz="600" b="0" i="0" u="none" strike="noStrike">
                <a:solidFill>
                  <a:srgbClr val="0B3A5B"/>
                </a:solidFill>
                <a:effectLst/>
                <a:latin typeface="Calibri" panose="020F0502020204030204" pitchFamily="34" charset="0"/>
                <a:cs typeface="Calibri" panose="020F0502020204030204" pitchFamily="34" charset="0"/>
              </a:rPr>
              <a:t> wider. Weder die </a:t>
            </a:r>
            <a:r>
              <a:rPr lang="en-US" sz="600" b="0" i="0" u="none" strike="noStrike" err="1">
                <a:solidFill>
                  <a:srgbClr val="0B3A5B"/>
                </a:solidFill>
                <a:effectLst/>
                <a:latin typeface="Calibri" panose="020F0502020204030204" pitchFamily="34" charset="0"/>
                <a:cs typeface="Calibri" panose="020F0502020204030204" pitchFamily="34" charset="0"/>
              </a:rPr>
              <a:t>Europäische</a:t>
            </a:r>
            <a:r>
              <a:rPr lang="en-US" sz="600" b="0" i="0" u="none" strike="noStrike">
                <a:solidFill>
                  <a:srgbClr val="0B3A5B"/>
                </a:solidFill>
                <a:effectLst/>
                <a:latin typeface="Calibri" panose="020F0502020204030204" pitchFamily="34" charset="0"/>
                <a:cs typeface="Calibri" panose="020F0502020204030204" pitchFamily="34" charset="0"/>
              </a:rPr>
              <a:t> Union </a:t>
            </a:r>
            <a:r>
              <a:rPr lang="en-US" sz="600" b="0" i="0" u="none" strike="noStrike" err="1">
                <a:solidFill>
                  <a:srgbClr val="0B3A5B"/>
                </a:solidFill>
                <a:effectLst/>
                <a:latin typeface="Calibri" panose="020F0502020204030204" pitchFamily="34" charset="0"/>
                <a:cs typeface="Calibri" panose="020F0502020204030204" pitchFamily="34" charset="0"/>
              </a:rPr>
              <a:t>noch</a:t>
            </a:r>
            <a:r>
              <a:rPr lang="en-US" sz="600" b="0" i="0" u="none" strike="noStrike">
                <a:solidFill>
                  <a:srgbClr val="0B3A5B"/>
                </a:solidFill>
                <a:effectLst/>
                <a:latin typeface="Calibri" panose="020F0502020204030204" pitchFamily="34" charset="0"/>
                <a:cs typeface="Calibri" panose="020F0502020204030204" pitchFamily="34" charset="0"/>
              </a:rPr>
              <a:t> die </a:t>
            </a:r>
            <a:r>
              <a:rPr lang="en-US" sz="600" b="0" i="0" u="none" strike="noStrike" err="1">
                <a:solidFill>
                  <a:srgbClr val="0B3A5B"/>
                </a:solidFill>
                <a:effectLst/>
                <a:latin typeface="Calibri" panose="020F0502020204030204" pitchFamily="34" charset="0"/>
                <a:cs typeface="Calibri" panose="020F0502020204030204" pitchFamily="34" charset="0"/>
              </a:rPr>
              <a:t>Einrichtung</a:t>
            </a:r>
            <a:r>
              <a:rPr lang="en-US" sz="600" b="0" i="0" u="none" strike="noStrike">
                <a:solidFill>
                  <a:srgbClr val="0B3A5B"/>
                </a:solidFill>
                <a:effectLst/>
                <a:latin typeface="Calibri" panose="020F0502020204030204" pitchFamily="34" charset="0"/>
                <a:cs typeface="Calibri" panose="020F0502020204030204" pitchFamily="34" charset="0"/>
              </a:rPr>
              <a:t>, die den </a:t>
            </a:r>
            <a:r>
              <a:rPr lang="en-US" sz="600" b="0" i="0" u="none" strike="noStrike" err="1">
                <a:solidFill>
                  <a:srgbClr val="0B3A5B"/>
                </a:solidFill>
                <a:effectLst/>
                <a:latin typeface="Calibri" panose="020F0502020204030204" pitchFamily="34" charset="0"/>
                <a:cs typeface="Calibri" panose="020F0502020204030204" pitchFamily="34" charset="0"/>
              </a:rPr>
              <a:t>Zuschuss</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gewährt</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können</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dafür</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verantwortlich</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gemacht</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werden</a:t>
            </a:r>
            <a:r>
              <a:rPr lang="en-US" sz="600" b="0" i="0" u="none" strike="noStrike">
                <a:solidFill>
                  <a:srgbClr val="0B3A5B"/>
                </a:solidFill>
                <a:effectLst/>
                <a:latin typeface="Calibri" panose="020F0502020204030204" pitchFamily="34" charset="0"/>
                <a:cs typeface="Calibri" panose="020F0502020204030204" pitchFamily="34" charset="0"/>
              </a:rPr>
              <a:t>.</a:t>
            </a:r>
            <a:endParaRPr lang="en-US" sz="600" i="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25385" y="9994539"/>
            <a:ext cx="1529269" cy="332012"/>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84665" y="10005928"/>
            <a:ext cx="1529269" cy="332012"/>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TextBox 1">
            <a:extLst>
              <a:ext uri="{FF2B5EF4-FFF2-40B4-BE49-F238E27FC236}">
                <a16:creationId xmlns:a16="http://schemas.microsoft.com/office/drawing/2014/main" id="{92E64B4C-1AC2-4A08-ABFD-AEA252858162}"/>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a:solidFill>
                  <a:srgbClr val="0B3A5B"/>
                </a:solidFill>
                <a:effectLst/>
                <a:latin typeface="Calibri" panose="020F0502020204030204" pitchFamily="34" charset="0"/>
                <a:cs typeface="Calibri" panose="020F0502020204030204" pitchFamily="34" charset="0"/>
              </a:rPr>
              <a:t>Von der </a:t>
            </a:r>
            <a:r>
              <a:rPr lang="en-US" sz="600" b="0" i="0" u="none" strike="noStrike" err="1">
                <a:solidFill>
                  <a:srgbClr val="0B3A5B"/>
                </a:solidFill>
                <a:effectLst/>
                <a:latin typeface="Calibri" panose="020F0502020204030204" pitchFamily="34" charset="0"/>
                <a:cs typeface="Calibri" panose="020F0502020204030204" pitchFamily="34" charset="0"/>
              </a:rPr>
              <a:t>Europäischen</a:t>
            </a:r>
            <a:r>
              <a:rPr lang="en-US" sz="600" b="0" i="0" u="none" strike="noStrike">
                <a:solidFill>
                  <a:srgbClr val="0B3A5B"/>
                </a:solidFill>
                <a:effectLst/>
                <a:latin typeface="Calibri" panose="020F0502020204030204" pitchFamily="34" charset="0"/>
                <a:cs typeface="Calibri" panose="020F0502020204030204" pitchFamily="34" charset="0"/>
              </a:rPr>
              <a:t> Union </a:t>
            </a:r>
            <a:r>
              <a:rPr lang="en-US" sz="600" b="0" i="0" u="none" strike="noStrike" err="1">
                <a:solidFill>
                  <a:srgbClr val="0B3A5B"/>
                </a:solidFill>
                <a:effectLst/>
                <a:latin typeface="Calibri" panose="020F0502020204030204" pitchFamily="34" charset="0"/>
                <a:cs typeface="Calibri" panose="020F0502020204030204" pitchFamily="34" charset="0"/>
              </a:rPr>
              <a:t>kofinanziert</a:t>
            </a:r>
            <a:r>
              <a:rPr lang="en-US" sz="600" b="0" i="0" u="none" strike="noStrike">
                <a:solidFill>
                  <a:srgbClr val="0B3A5B"/>
                </a:solidFill>
                <a:effectLst/>
                <a:latin typeface="Calibri" panose="020F0502020204030204" pitchFamily="34" charset="0"/>
                <a:cs typeface="Calibri" panose="020F0502020204030204" pitchFamily="34" charset="0"/>
              </a:rPr>
              <a:t>. Die </a:t>
            </a:r>
            <a:r>
              <a:rPr lang="en-US" sz="600" b="0" i="0" u="none" strike="noStrike" err="1">
                <a:solidFill>
                  <a:srgbClr val="0B3A5B"/>
                </a:solidFill>
                <a:effectLst/>
                <a:latin typeface="Calibri" panose="020F0502020204030204" pitchFamily="34" charset="0"/>
                <a:cs typeface="Calibri" panose="020F0502020204030204" pitchFamily="34" charset="0"/>
              </a:rPr>
              <a:t>geäußerten</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Ansichten</a:t>
            </a:r>
            <a:r>
              <a:rPr lang="en-US" sz="600" b="0" i="0" u="none" strike="noStrike">
                <a:solidFill>
                  <a:srgbClr val="0B3A5B"/>
                </a:solidFill>
                <a:effectLst/>
                <a:latin typeface="Calibri" panose="020F0502020204030204" pitchFamily="34" charset="0"/>
                <a:cs typeface="Calibri" panose="020F0502020204030204" pitchFamily="34" charset="0"/>
              </a:rPr>
              <a:t> und </a:t>
            </a:r>
            <a:r>
              <a:rPr lang="en-US" sz="600" b="0" i="0" u="none" strike="noStrike" err="1">
                <a:solidFill>
                  <a:srgbClr val="0B3A5B"/>
                </a:solidFill>
                <a:effectLst/>
                <a:latin typeface="Calibri" panose="020F0502020204030204" pitchFamily="34" charset="0"/>
                <a:cs typeface="Calibri" panose="020F0502020204030204" pitchFamily="34" charset="0"/>
              </a:rPr>
              <a:t>Meinungen</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entsprechen</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jedoch</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ausschließlich</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denen</a:t>
            </a:r>
            <a:r>
              <a:rPr lang="en-US" sz="600" b="0" i="0" u="none" strike="noStrike">
                <a:solidFill>
                  <a:srgbClr val="0B3A5B"/>
                </a:solidFill>
                <a:effectLst/>
                <a:latin typeface="Calibri" panose="020F0502020204030204" pitchFamily="34" charset="0"/>
                <a:cs typeface="Calibri" panose="020F0502020204030204" pitchFamily="34" charset="0"/>
              </a:rPr>
              <a:t> des </a:t>
            </a:r>
            <a:r>
              <a:rPr lang="en-US" sz="600" b="0" i="0" u="none" strike="noStrike" err="1">
                <a:solidFill>
                  <a:srgbClr val="0B3A5B"/>
                </a:solidFill>
                <a:effectLst/>
                <a:latin typeface="Calibri" panose="020F0502020204030204" pitchFamily="34" charset="0"/>
                <a:cs typeface="Calibri" panose="020F0502020204030204" pitchFamily="34" charset="0"/>
              </a:rPr>
              <a:t>Autors</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bzw</a:t>
            </a:r>
            <a:r>
              <a:rPr lang="en-US" sz="600" b="0" i="0" u="none" strike="noStrike">
                <a:solidFill>
                  <a:srgbClr val="0B3A5B"/>
                </a:solidFill>
                <a:effectLst/>
                <a:latin typeface="Calibri" panose="020F0502020204030204" pitchFamily="34" charset="0"/>
                <a:cs typeface="Calibri" panose="020F0502020204030204" pitchFamily="34" charset="0"/>
              </a:rPr>
              <a:t>. der </a:t>
            </a:r>
            <a:r>
              <a:rPr lang="en-US" sz="600" b="0" i="0" u="none" strike="noStrike" err="1">
                <a:solidFill>
                  <a:srgbClr val="0B3A5B"/>
                </a:solidFill>
                <a:effectLst/>
                <a:latin typeface="Calibri" panose="020F0502020204030204" pitchFamily="34" charset="0"/>
                <a:cs typeface="Calibri" panose="020F0502020204030204" pitchFamily="34" charset="0"/>
              </a:rPr>
              <a:t>Autoren</a:t>
            </a:r>
            <a:r>
              <a:rPr lang="en-US" sz="600" b="0" i="0" u="none" strike="noStrike">
                <a:solidFill>
                  <a:srgbClr val="0B3A5B"/>
                </a:solidFill>
                <a:effectLst/>
                <a:latin typeface="Calibri" panose="020F0502020204030204" pitchFamily="34" charset="0"/>
                <a:cs typeface="Calibri" panose="020F0502020204030204" pitchFamily="34" charset="0"/>
              </a:rPr>
              <a:t> und </a:t>
            </a:r>
            <a:r>
              <a:rPr lang="en-US" sz="600" b="0" i="0" u="none" strike="noStrike" err="1">
                <a:solidFill>
                  <a:srgbClr val="0B3A5B"/>
                </a:solidFill>
                <a:effectLst/>
                <a:latin typeface="Calibri" panose="020F0502020204030204" pitchFamily="34" charset="0"/>
                <a:cs typeface="Calibri" panose="020F0502020204030204" pitchFamily="34" charset="0"/>
              </a:rPr>
              <a:t>spiegeln</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nicht</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zwingend</a:t>
            </a:r>
            <a:r>
              <a:rPr lang="en-US" sz="600" b="0" i="0" u="none" strike="noStrike">
                <a:solidFill>
                  <a:srgbClr val="0B3A5B"/>
                </a:solidFill>
                <a:effectLst/>
                <a:latin typeface="Calibri" panose="020F0502020204030204" pitchFamily="34" charset="0"/>
                <a:cs typeface="Calibri" panose="020F0502020204030204" pitchFamily="34" charset="0"/>
              </a:rPr>
              <a:t> die der </a:t>
            </a:r>
            <a:r>
              <a:rPr lang="en-US" sz="600" b="0" i="0" u="none" strike="noStrike" err="1">
                <a:solidFill>
                  <a:srgbClr val="0B3A5B"/>
                </a:solidFill>
                <a:effectLst/>
                <a:latin typeface="Calibri" panose="020F0502020204030204" pitchFamily="34" charset="0"/>
                <a:cs typeface="Calibri" panose="020F0502020204030204" pitchFamily="34" charset="0"/>
              </a:rPr>
              <a:t>Europäischen</a:t>
            </a:r>
            <a:r>
              <a:rPr lang="en-US" sz="600" b="0" i="0" u="none" strike="noStrike">
                <a:solidFill>
                  <a:srgbClr val="0B3A5B"/>
                </a:solidFill>
                <a:effectLst/>
                <a:latin typeface="Calibri" panose="020F0502020204030204" pitchFamily="34" charset="0"/>
                <a:cs typeface="Calibri" panose="020F0502020204030204" pitchFamily="34" charset="0"/>
              </a:rPr>
              <a:t> Union </a:t>
            </a:r>
            <a:r>
              <a:rPr lang="en-US" sz="600" b="0" i="0" u="none" strike="noStrike" err="1">
                <a:solidFill>
                  <a:srgbClr val="0B3A5B"/>
                </a:solidFill>
                <a:effectLst/>
                <a:latin typeface="Calibri" panose="020F0502020204030204" pitchFamily="34" charset="0"/>
                <a:cs typeface="Calibri" panose="020F0502020204030204" pitchFamily="34" charset="0"/>
              </a:rPr>
              <a:t>oder</a:t>
            </a:r>
            <a:r>
              <a:rPr lang="en-US" sz="600" b="0" i="0" u="none" strike="noStrike">
                <a:solidFill>
                  <a:srgbClr val="0B3A5B"/>
                </a:solidFill>
                <a:effectLst/>
                <a:latin typeface="Calibri" panose="020F0502020204030204" pitchFamily="34" charset="0"/>
                <a:cs typeface="Calibri" panose="020F0502020204030204" pitchFamily="34" charset="0"/>
              </a:rPr>
              <a:t> der Stiftung für die </a:t>
            </a:r>
            <a:r>
              <a:rPr lang="en-US" sz="600" b="0" i="0" u="none" strike="noStrike" err="1">
                <a:solidFill>
                  <a:srgbClr val="0B3A5B"/>
                </a:solidFill>
                <a:effectLst/>
                <a:latin typeface="Calibri" panose="020F0502020204030204" pitchFamily="34" charset="0"/>
                <a:cs typeface="Calibri" panose="020F0502020204030204" pitchFamily="34" charset="0"/>
              </a:rPr>
              <a:t>Entwicklung</a:t>
            </a:r>
            <a:r>
              <a:rPr lang="en-US" sz="600" b="0" i="0" u="none" strike="noStrike">
                <a:solidFill>
                  <a:srgbClr val="0B3A5B"/>
                </a:solidFill>
                <a:effectLst/>
                <a:latin typeface="Calibri" panose="020F0502020204030204" pitchFamily="34" charset="0"/>
                <a:cs typeface="Calibri" panose="020F0502020204030204" pitchFamily="34" charset="0"/>
              </a:rPr>
              <a:t> des </a:t>
            </a:r>
            <a:r>
              <a:rPr lang="en-US" sz="600" b="0" i="0" u="none" strike="noStrike" err="1">
                <a:solidFill>
                  <a:srgbClr val="0B3A5B"/>
                </a:solidFill>
                <a:effectLst/>
                <a:latin typeface="Calibri" panose="020F0502020204030204" pitchFamily="34" charset="0"/>
                <a:cs typeface="Calibri" panose="020F0502020204030204" pitchFamily="34" charset="0"/>
              </a:rPr>
              <a:t>Bildungswesens</a:t>
            </a:r>
            <a:r>
              <a:rPr lang="en-US" sz="600" b="0" i="0" u="none" strike="noStrike">
                <a:solidFill>
                  <a:srgbClr val="0B3A5B"/>
                </a:solidFill>
                <a:effectLst/>
                <a:latin typeface="Calibri" panose="020F0502020204030204" pitchFamily="34" charset="0"/>
                <a:cs typeface="Calibri" panose="020F0502020204030204" pitchFamily="34" charset="0"/>
              </a:rPr>
              <a:t> wider. Weder die </a:t>
            </a:r>
            <a:r>
              <a:rPr lang="en-US" sz="600" b="0" i="0" u="none" strike="noStrike" err="1">
                <a:solidFill>
                  <a:srgbClr val="0B3A5B"/>
                </a:solidFill>
                <a:effectLst/>
                <a:latin typeface="Calibri" panose="020F0502020204030204" pitchFamily="34" charset="0"/>
                <a:cs typeface="Calibri" panose="020F0502020204030204" pitchFamily="34" charset="0"/>
              </a:rPr>
              <a:t>Europäische</a:t>
            </a:r>
            <a:r>
              <a:rPr lang="en-US" sz="600" b="0" i="0" u="none" strike="noStrike">
                <a:solidFill>
                  <a:srgbClr val="0B3A5B"/>
                </a:solidFill>
                <a:effectLst/>
                <a:latin typeface="Calibri" panose="020F0502020204030204" pitchFamily="34" charset="0"/>
                <a:cs typeface="Calibri" panose="020F0502020204030204" pitchFamily="34" charset="0"/>
              </a:rPr>
              <a:t> Union </a:t>
            </a:r>
            <a:r>
              <a:rPr lang="en-US" sz="600" b="0" i="0" u="none" strike="noStrike" err="1">
                <a:solidFill>
                  <a:srgbClr val="0B3A5B"/>
                </a:solidFill>
                <a:effectLst/>
                <a:latin typeface="Calibri" panose="020F0502020204030204" pitchFamily="34" charset="0"/>
                <a:cs typeface="Calibri" panose="020F0502020204030204" pitchFamily="34" charset="0"/>
              </a:rPr>
              <a:t>noch</a:t>
            </a:r>
            <a:r>
              <a:rPr lang="en-US" sz="600" b="0" i="0" u="none" strike="noStrike">
                <a:solidFill>
                  <a:srgbClr val="0B3A5B"/>
                </a:solidFill>
                <a:effectLst/>
                <a:latin typeface="Calibri" panose="020F0502020204030204" pitchFamily="34" charset="0"/>
                <a:cs typeface="Calibri" panose="020F0502020204030204" pitchFamily="34" charset="0"/>
              </a:rPr>
              <a:t> die </a:t>
            </a:r>
            <a:r>
              <a:rPr lang="en-US" sz="600" b="0" i="0" u="none" strike="noStrike" err="1">
                <a:solidFill>
                  <a:srgbClr val="0B3A5B"/>
                </a:solidFill>
                <a:effectLst/>
                <a:latin typeface="Calibri" panose="020F0502020204030204" pitchFamily="34" charset="0"/>
                <a:cs typeface="Calibri" panose="020F0502020204030204" pitchFamily="34" charset="0"/>
              </a:rPr>
              <a:t>Einrichtung</a:t>
            </a:r>
            <a:r>
              <a:rPr lang="en-US" sz="600" b="0" i="0" u="none" strike="noStrike">
                <a:solidFill>
                  <a:srgbClr val="0B3A5B"/>
                </a:solidFill>
                <a:effectLst/>
                <a:latin typeface="Calibri" panose="020F0502020204030204" pitchFamily="34" charset="0"/>
                <a:cs typeface="Calibri" panose="020F0502020204030204" pitchFamily="34" charset="0"/>
              </a:rPr>
              <a:t>, die den </a:t>
            </a:r>
            <a:r>
              <a:rPr lang="en-US" sz="600" b="0" i="0" u="none" strike="noStrike" err="1">
                <a:solidFill>
                  <a:srgbClr val="0B3A5B"/>
                </a:solidFill>
                <a:effectLst/>
                <a:latin typeface="Calibri" panose="020F0502020204030204" pitchFamily="34" charset="0"/>
                <a:cs typeface="Calibri" panose="020F0502020204030204" pitchFamily="34" charset="0"/>
              </a:rPr>
              <a:t>Zuschuss</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gewährt</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können</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dafür</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verantwortlich</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gemacht</a:t>
            </a:r>
            <a:r>
              <a:rPr lang="en-US" sz="600" b="0" i="0" u="none" strike="noStrike">
                <a:solidFill>
                  <a:srgbClr val="0B3A5B"/>
                </a:solidFill>
                <a:effectLst/>
                <a:latin typeface="Calibri" panose="020F0502020204030204" pitchFamily="34" charset="0"/>
                <a:cs typeface="Calibri" panose="020F0502020204030204" pitchFamily="34" charset="0"/>
              </a:rPr>
              <a:t> </a:t>
            </a:r>
            <a:r>
              <a:rPr lang="en-US" sz="600" b="0" i="0" u="none" strike="noStrike" err="1">
                <a:solidFill>
                  <a:srgbClr val="0B3A5B"/>
                </a:solidFill>
                <a:effectLst/>
                <a:latin typeface="Calibri" panose="020F0502020204030204" pitchFamily="34" charset="0"/>
                <a:cs typeface="Calibri" panose="020F0502020204030204" pitchFamily="34" charset="0"/>
              </a:rPr>
              <a:t>werden</a:t>
            </a:r>
            <a:r>
              <a:rPr lang="en-US" sz="600" b="0" i="0" u="none" strike="noStrike">
                <a:solidFill>
                  <a:srgbClr val="0B3A5B"/>
                </a:solidFill>
                <a:effectLst/>
                <a:latin typeface="Calibri" panose="020F0502020204030204" pitchFamily="34" charset="0"/>
                <a:cs typeface="Calibri" panose="020F0502020204030204" pitchFamily="34" charset="0"/>
              </a:rPr>
              <a:t>.</a:t>
            </a:r>
          </a:p>
        </p:txBody>
      </p:sp>
      <p:sp>
        <p:nvSpPr>
          <p:cNvPr id="4" name="TextBox 3">
            <a:extLst>
              <a:ext uri="{FF2B5EF4-FFF2-40B4-BE49-F238E27FC236}">
                <a16:creationId xmlns:a16="http://schemas.microsoft.com/office/drawing/2014/main" id="{83C85BF8-1DAC-393F-A30E-D6213CE9444E}"/>
              </a:ext>
            </a:extLst>
          </p:cNvPr>
          <p:cNvSpPr txBox="1"/>
          <p:nvPr userDrawn="1"/>
        </p:nvSpPr>
        <p:spPr>
          <a:xfrm>
            <a:off x="2186220" y="10197640"/>
            <a:ext cx="4947825" cy="276999"/>
          </a:xfrm>
          <a:prstGeom prst="rect">
            <a:avLst/>
          </a:prstGeom>
          <a:noFill/>
        </p:spPr>
        <p:txBody>
          <a:bodyPr wrap="square">
            <a:spAutoFit/>
          </a:bodyPr>
          <a:lstStyle/>
          <a:p>
            <a:r>
              <a:rPr lang="en-US" sz="600" b="0" i="0" err="1">
                <a:solidFill>
                  <a:srgbClr val="0B3A5B"/>
                </a:solidFill>
                <a:effectLst/>
              </a:rPr>
              <a:t>Arbeitsblätter</a:t>
            </a:r>
            <a:r>
              <a:rPr lang="en-US" sz="600" b="0" i="0">
                <a:solidFill>
                  <a:srgbClr val="0B3A5B"/>
                </a:solidFill>
                <a:effectLst/>
              </a:rPr>
              <a:t> © 2025  von EARTH-Projekt </a:t>
            </a:r>
            <a:r>
              <a:rPr lang="en-US" sz="600" b="0" i="0" err="1">
                <a:solidFill>
                  <a:srgbClr val="0B3A5B"/>
                </a:solidFill>
                <a:effectLst/>
              </a:rPr>
              <a:t>ist</a:t>
            </a:r>
            <a:r>
              <a:rPr lang="en-US" sz="600" b="0" i="0">
                <a:solidFill>
                  <a:srgbClr val="0B3A5B"/>
                </a:solidFill>
                <a:effectLst/>
              </a:rPr>
              <a:t> </a:t>
            </a:r>
            <a:r>
              <a:rPr lang="en-US" sz="600" b="0" i="0" err="1">
                <a:solidFill>
                  <a:srgbClr val="0B3A5B"/>
                </a:solidFill>
                <a:effectLst/>
              </a:rPr>
              <a:t>lizenziert</a:t>
            </a:r>
            <a:r>
              <a:rPr lang="en-US" sz="600" b="0" i="0">
                <a:solidFill>
                  <a:srgbClr val="0B3A5B"/>
                </a:solidFill>
                <a:effectLst/>
              </a:rPr>
              <a:t> </a:t>
            </a:r>
            <a:r>
              <a:rPr lang="en-US" sz="600" b="0" i="0" err="1">
                <a:solidFill>
                  <a:srgbClr val="0B3A5B"/>
                </a:solidFill>
                <a:effectLst/>
              </a:rPr>
              <a:t>unter</a:t>
            </a:r>
            <a:r>
              <a:rPr lang="en-US" sz="600" b="0" i="0">
                <a:solidFill>
                  <a:srgbClr val="0B3A5B"/>
                </a:solidFill>
                <a:effectLst/>
              </a:rPr>
              <a:t> CC BY 4.0. Um </a:t>
            </a:r>
            <a:r>
              <a:rPr lang="en-US" sz="600" b="0" i="0" err="1">
                <a:solidFill>
                  <a:srgbClr val="0B3A5B"/>
                </a:solidFill>
                <a:effectLst/>
              </a:rPr>
              <a:t>eine</a:t>
            </a:r>
            <a:r>
              <a:rPr lang="en-US" sz="600" b="0" i="0">
                <a:solidFill>
                  <a:srgbClr val="0B3A5B"/>
                </a:solidFill>
                <a:effectLst/>
              </a:rPr>
              <a:t> </a:t>
            </a:r>
            <a:r>
              <a:rPr lang="en-US" sz="600" b="0" i="0" err="1">
                <a:solidFill>
                  <a:srgbClr val="0B3A5B"/>
                </a:solidFill>
                <a:effectLst/>
              </a:rPr>
              <a:t>Kopie</a:t>
            </a:r>
            <a:r>
              <a:rPr lang="en-US" sz="600" b="0" i="0">
                <a:solidFill>
                  <a:srgbClr val="0B3A5B"/>
                </a:solidFill>
                <a:effectLst/>
              </a:rPr>
              <a:t> </a:t>
            </a:r>
            <a:r>
              <a:rPr lang="en-US" sz="600" b="0" i="0" err="1">
                <a:solidFill>
                  <a:srgbClr val="0B3A5B"/>
                </a:solidFill>
                <a:effectLst/>
              </a:rPr>
              <a:t>dieser</a:t>
            </a:r>
            <a:r>
              <a:rPr lang="en-US" sz="600" b="0" i="0">
                <a:solidFill>
                  <a:srgbClr val="0B3A5B"/>
                </a:solidFill>
                <a:effectLst/>
              </a:rPr>
              <a:t> </a:t>
            </a:r>
            <a:r>
              <a:rPr lang="en-US" sz="600" b="0" i="0" err="1">
                <a:solidFill>
                  <a:srgbClr val="0B3A5B"/>
                </a:solidFill>
                <a:effectLst/>
              </a:rPr>
              <a:t>Lizenz</a:t>
            </a:r>
            <a:r>
              <a:rPr lang="en-US" sz="600" b="0" i="0">
                <a:solidFill>
                  <a:srgbClr val="0B3A5B"/>
                </a:solidFill>
                <a:effectLst/>
              </a:rPr>
              <a:t> </a:t>
            </a:r>
            <a:r>
              <a:rPr lang="en-US" sz="600" b="0" i="0" err="1">
                <a:solidFill>
                  <a:srgbClr val="0B3A5B"/>
                </a:solidFill>
                <a:effectLst/>
              </a:rPr>
              <a:t>zu</a:t>
            </a:r>
            <a:r>
              <a:rPr lang="en-US" sz="600" b="0" i="0">
                <a:solidFill>
                  <a:srgbClr val="0B3A5B"/>
                </a:solidFill>
                <a:effectLst/>
              </a:rPr>
              <a:t> </a:t>
            </a:r>
            <a:r>
              <a:rPr lang="en-US" sz="600" b="0" i="0" err="1">
                <a:solidFill>
                  <a:srgbClr val="0B3A5B"/>
                </a:solidFill>
                <a:effectLst/>
              </a:rPr>
              <a:t>sehen</a:t>
            </a:r>
            <a:r>
              <a:rPr lang="en-US" sz="600" b="0" i="0">
                <a:solidFill>
                  <a:srgbClr val="0B3A5B"/>
                </a:solidFill>
                <a:effectLst/>
              </a:rPr>
              <a:t>, </a:t>
            </a:r>
            <a:r>
              <a:rPr lang="en-US" sz="600" b="0" i="0" err="1">
                <a:solidFill>
                  <a:srgbClr val="0B3A5B"/>
                </a:solidFill>
                <a:effectLst/>
              </a:rPr>
              <a:t>besuchen</a:t>
            </a:r>
            <a:r>
              <a:rPr lang="en-US" sz="600" b="0" i="0">
                <a:solidFill>
                  <a:srgbClr val="0B3A5B"/>
                </a:solidFill>
                <a:effectLst/>
              </a:rPr>
              <a:t> Sie https://creativecommons.org/licenses/by/4.0/</a:t>
            </a:r>
            <a:endParaRPr lang="en-GB" sz="600">
              <a:solidFill>
                <a:srgbClr val="0B3A5B"/>
              </a:solidFill>
            </a:endParaRPr>
          </a:p>
        </p:txBody>
      </p:sp>
      <p:sp>
        <p:nvSpPr>
          <p:cNvPr id="6" name="TextBox 5">
            <a:extLst>
              <a:ext uri="{FF2B5EF4-FFF2-40B4-BE49-F238E27FC236}">
                <a16:creationId xmlns:a16="http://schemas.microsoft.com/office/drawing/2014/main" id="{56F2CE51-40C4-DA4F-2CC9-C3EE4488806C}"/>
              </a:ext>
            </a:extLst>
          </p:cNvPr>
          <p:cNvSpPr txBox="1"/>
          <p:nvPr userDrawn="1"/>
        </p:nvSpPr>
        <p:spPr>
          <a:xfrm>
            <a:off x="584664" y="9343671"/>
            <a:ext cx="6390345" cy="276999"/>
          </a:xfrm>
          <a:prstGeom prst="rect">
            <a:avLst/>
          </a:prstGeom>
          <a:noFill/>
        </p:spPr>
        <p:txBody>
          <a:bodyPr wrap="square">
            <a:spAutoFit/>
          </a:bodyPr>
          <a:lstStyle>
            <a:defPPr>
              <a:defRPr lang="en-US"/>
            </a:defPPr>
            <a:lvl1pPr algn="just">
              <a:defRPr sz="600" b="0" i="0" u="none" strike="noStrike">
                <a:solidFill>
                  <a:srgbClr val="0B3A5B"/>
                </a:solidFill>
                <a:effectLst/>
                <a:latin typeface="Calibri" panose="020F0502020204030204" pitchFamily="34" charset="0"/>
                <a:cs typeface="Calibri" panose="020F0502020204030204" pitchFamily="34" charset="0"/>
              </a:defRPr>
            </a:lvl1pPr>
          </a:lstStyle>
          <a:p>
            <a:pPr lvl="0"/>
            <a:r>
              <a:rPr lang="en-GB" i="1" err="1"/>
              <a:t>Diese</a:t>
            </a:r>
            <a:r>
              <a:rPr lang="en-GB" i="1"/>
              <a:t> Open Educational Resource, Teil des Erasmus+ Cooperation Partnerships Project „Ethical and Responsible Transportation and Handling“, </a:t>
            </a:r>
            <a:r>
              <a:rPr lang="en-GB" i="1" err="1"/>
              <a:t>wurde</a:t>
            </a:r>
            <a:r>
              <a:rPr lang="en-GB" i="1"/>
              <a:t> von </a:t>
            </a:r>
            <a:r>
              <a:rPr lang="en-GB" i="1" err="1"/>
              <a:t>Maynara</a:t>
            </a:r>
            <a:r>
              <a:rPr lang="en-GB" i="1"/>
              <a:t> Furquim und Paula Schüppenhauer, FH Münster University of Applied Sciences, in Zusammenarbeit </a:t>
            </a:r>
            <a:r>
              <a:rPr lang="en-GB" i="1" err="1"/>
              <a:t>mit</a:t>
            </a:r>
            <a:r>
              <a:rPr lang="en-GB" i="1"/>
              <a:t> der EARTH-</a:t>
            </a:r>
            <a:r>
              <a:rPr lang="en-GB" i="1" err="1"/>
              <a:t>Projektpartnerschaft</a:t>
            </a:r>
            <a:r>
              <a:rPr lang="en-GB" i="1"/>
              <a:t> </a:t>
            </a:r>
            <a:r>
              <a:rPr lang="en-GB" i="1" err="1"/>
              <a:t>konzipiert</a:t>
            </a:r>
            <a:r>
              <a:rPr lang="en-GB" i="1"/>
              <a:t> und </a:t>
            </a:r>
            <a:r>
              <a:rPr lang="en-GB" i="1" err="1"/>
              <a:t>erstellt</a:t>
            </a:r>
            <a:r>
              <a:rPr lang="en-GB" i="1"/>
              <a:t>.</a:t>
            </a:r>
            <a:endParaRPr lang="en-US" i="1">
              <a:solidFill>
                <a:schemeClr val="tx1"/>
              </a:solidFill>
            </a:endParaRPr>
          </a:p>
        </p:txBody>
      </p:sp>
    </p:spTree>
    <p:extLst>
      <p:ext uri="{BB962C8B-B14F-4D97-AF65-F5344CB8AC3E}">
        <p14:creationId xmlns:p14="http://schemas.microsoft.com/office/powerpoint/2010/main" val="2387541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 name="TextBox 4">
            <a:extLst>
              <a:ext uri="{FF2B5EF4-FFF2-40B4-BE49-F238E27FC236}">
                <a16:creationId xmlns:a16="http://schemas.microsoft.com/office/drawing/2014/main" id="{98CBF5BF-1B75-31E6-EBCB-93B45942D0FA}"/>
              </a:ext>
            </a:extLst>
          </p:cNvPr>
          <p:cNvSpPr txBox="1"/>
          <p:nvPr userDrawn="1"/>
        </p:nvSpPr>
        <p:spPr>
          <a:xfrm>
            <a:off x="3741732" y="8340927"/>
            <a:ext cx="3167068" cy="400110"/>
          </a:xfrm>
          <a:prstGeom prst="rect">
            <a:avLst/>
          </a:prstGeom>
          <a:noFill/>
        </p:spPr>
        <p:txBody>
          <a:bodyPr wrap="square">
            <a:spAutoFit/>
          </a:bodyPr>
          <a:lstStyle/>
          <a:p>
            <a:pPr algn="just"/>
            <a:r>
              <a:rPr lang="en-US" sz="500" b="0" i="0" u="none" strike="noStrike">
                <a:solidFill>
                  <a:srgbClr val="0B3A5B"/>
                </a:solidFill>
                <a:effectLst/>
                <a:latin typeface="Calibri" panose="020F0502020204030204" pitchFamily="34" charset="0"/>
                <a:cs typeface="Calibri" panose="020F0502020204030204" pitchFamily="34" charset="0"/>
              </a:rPr>
              <a:t>Von der </a:t>
            </a:r>
            <a:r>
              <a:rPr lang="en-US" sz="500" b="0" i="0" u="none" strike="noStrike" err="1">
                <a:solidFill>
                  <a:srgbClr val="0B3A5B"/>
                </a:solidFill>
                <a:effectLst/>
                <a:latin typeface="Calibri" panose="020F0502020204030204" pitchFamily="34" charset="0"/>
                <a:cs typeface="Calibri" panose="020F0502020204030204" pitchFamily="34" charset="0"/>
              </a:rPr>
              <a:t>Europäischen</a:t>
            </a:r>
            <a:r>
              <a:rPr lang="en-US" sz="500" b="0" i="0" u="none" strike="noStrike">
                <a:solidFill>
                  <a:srgbClr val="0B3A5B"/>
                </a:solidFill>
                <a:effectLst/>
                <a:latin typeface="Calibri" panose="020F0502020204030204" pitchFamily="34" charset="0"/>
                <a:cs typeface="Calibri" panose="020F0502020204030204" pitchFamily="34" charset="0"/>
              </a:rPr>
              <a:t> Union </a:t>
            </a:r>
            <a:r>
              <a:rPr lang="en-US" sz="500" b="0" i="0" u="none" strike="noStrike" err="1">
                <a:solidFill>
                  <a:srgbClr val="0B3A5B"/>
                </a:solidFill>
                <a:effectLst/>
                <a:latin typeface="Calibri" panose="020F0502020204030204" pitchFamily="34" charset="0"/>
                <a:cs typeface="Calibri" panose="020F0502020204030204" pitchFamily="34" charset="0"/>
              </a:rPr>
              <a:t>kofinanziert</a:t>
            </a:r>
            <a:r>
              <a:rPr lang="en-US" sz="500" b="0" i="0" u="none" strike="noStrike">
                <a:solidFill>
                  <a:srgbClr val="0B3A5B"/>
                </a:solidFill>
                <a:effectLst/>
                <a:latin typeface="Calibri" panose="020F0502020204030204" pitchFamily="34" charset="0"/>
                <a:cs typeface="Calibri" panose="020F0502020204030204" pitchFamily="34" charset="0"/>
              </a:rPr>
              <a:t>. Die </a:t>
            </a:r>
            <a:r>
              <a:rPr lang="en-US" sz="500" b="0" i="0" u="none" strike="noStrike" err="1">
                <a:solidFill>
                  <a:srgbClr val="0B3A5B"/>
                </a:solidFill>
                <a:effectLst/>
                <a:latin typeface="Calibri" panose="020F0502020204030204" pitchFamily="34" charset="0"/>
                <a:cs typeface="Calibri" panose="020F0502020204030204" pitchFamily="34" charset="0"/>
              </a:rPr>
              <a:t>geäußerten</a:t>
            </a:r>
            <a:r>
              <a:rPr lang="en-US" sz="500" b="0" i="0" u="none" strike="noStrike">
                <a:solidFill>
                  <a:srgbClr val="0B3A5B"/>
                </a:solidFill>
                <a:effectLst/>
                <a:latin typeface="Calibri" panose="020F0502020204030204" pitchFamily="34" charset="0"/>
                <a:cs typeface="Calibri" panose="020F0502020204030204" pitchFamily="34" charset="0"/>
              </a:rPr>
              <a:t> </a:t>
            </a:r>
            <a:r>
              <a:rPr lang="en-US" sz="500" b="0" i="0" u="none" strike="noStrike" err="1">
                <a:solidFill>
                  <a:srgbClr val="0B3A5B"/>
                </a:solidFill>
                <a:effectLst/>
                <a:latin typeface="Calibri" panose="020F0502020204030204" pitchFamily="34" charset="0"/>
                <a:cs typeface="Calibri" panose="020F0502020204030204" pitchFamily="34" charset="0"/>
              </a:rPr>
              <a:t>Ansichten</a:t>
            </a:r>
            <a:r>
              <a:rPr lang="en-US" sz="500" b="0" i="0" u="none" strike="noStrike">
                <a:solidFill>
                  <a:srgbClr val="0B3A5B"/>
                </a:solidFill>
                <a:effectLst/>
                <a:latin typeface="Calibri" panose="020F0502020204030204" pitchFamily="34" charset="0"/>
                <a:cs typeface="Calibri" panose="020F0502020204030204" pitchFamily="34" charset="0"/>
              </a:rPr>
              <a:t> und </a:t>
            </a:r>
            <a:r>
              <a:rPr lang="en-US" sz="500" b="0" i="0" u="none" strike="noStrike" err="1">
                <a:solidFill>
                  <a:srgbClr val="0B3A5B"/>
                </a:solidFill>
                <a:effectLst/>
                <a:latin typeface="Calibri" panose="020F0502020204030204" pitchFamily="34" charset="0"/>
                <a:cs typeface="Calibri" panose="020F0502020204030204" pitchFamily="34" charset="0"/>
              </a:rPr>
              <a:t>Meinungen</a:t>
            </a:r>
            <a:r>
              <a:rPr lang="en-US" sz="500" b="0" i="0" u="none" strike="noStrike">
                <a:solidFill>
                  <a:srgbClr val="0B3A5B"/>
                </a:solidFill>
                <a:effectLst/>
                <a:latin typeface="Calibri" panose="020F0502020204030204" pitchFamily="34" charset="0"/>
                <a:cs typeface="Calibri" panose="020F0502020204030204" pitchFamily="34" charset="0"/>
              </a:rPr>
              <a:t> </a:t>
            </a:r>
            <a:r>
              <a:rPr lang="en-US" sz="500" b="0" i="0" u="none" strike="noStrike" err="1">
                <a:solidFill>
                  <a:srgbClr val="0B3A5B"/>
                </a:solidFill>
                <a:effectLst/>
                <a:latin typeface="Calibri" panose="020F0502020204030204" pitchFamily="34" charset="0"/>
                <a:cs typeface="Calibri" panose="020F0502020204030204" pitchFamily="34" charset="0"/>
              </a:rPr>
              <a:t>entsprechen</a:t>
            </a:r>
            <a:r>
              <a:rPr lang="en-US" sz="500" b="0" i="0" u="none" strike="noStrike">
                <a:solidFill>
                  <a:srgbClr val="0B3A5B"/>
                </a:solidFill>
                <a:effectLst/>
                <a:latin typeface="Calibri" panose="020F0502020204030204" pitchFamily="34" charset="0"/>
                <a:cs typeface="Calibri" panose="020F0502020204030204" pitchFamily="34" charset="0"/>
              </a:rPr>
              <a:t> </a:t>
            </a:r>
            <a:r>
              <a:rPr lang="en-US" sz="500" b="0" i="0" u="none" strike="noStrike" err="1">
                <a:solidFill>
                  <a:srgbClr val="0B3A5B"/>
                </a:solidFill>
                <a:effectLst/>
                <a:latin typeface="Calibri" panose="020F0502020204030204" pitchFamily="34" charset="0"/>
                <a:cs typeface="Calibri" panose="020F0502020204030204" pitchFamily="34" charset="0"/>
              </a:rPr>
              <a:t>jedoch</a:t>
            </a:r>
            <a:r>
              <a:rPr lang="en-US" sz="500" b="0" i="0" u="none" strike="noStrike">
                <a:solidFill>
                  <a:srgbClr val="0B3A5B"/>
                </a:solidFill>
                <a:effectLst/>
                <a:latin typeface="Calibri" panose="020F0502020204030204" pitchFamily="34" charset="0"/>
                <a:cs typeface="Calibri" panose="020F0502020204030204" pitchFamily="34" charset="0"/>
              </a:rPr>
              <a:t> </a:t>
            </a:r>
            <a:r>
              <a:rPr lang="en-US" sz="500" b="0" i="0" u="none" strike="noStrike" err="1">
                <a:solidFill>
                  <a:srgbClr val="0B3A5B"/>
                </a:solidFill>
                <a:effectLst/>
                <a:latin typeface="Calibri" panose="020F0502020204030204" pitchFamily="34" charset="0"/>
                <a:cs typeface="Calibri" panose="020F0502020204030204" pitchFamily="34" charset="0"/>
              </a:rPr>
              <a:t>ausschließlich</a:t>
            </a:r>
            <a:r>
              <a:rPr lang="en-US" sz="500" b="0" i="0" u="none" strike="noStrike">
                <a:solidFill>
                  <a:srgbClr val="0B3A5B"/>
                </a:solidFill>
                <a:effectLst/>
                <a:latin typeface="Calibri" panose="020F0502020204030204" pitchFamily="34" charset="0"/>
                <a:cs typeface="Calibri" panose="020F0502020204030204" pitchFamily="34" charset="0"/>
              </a:rPr>
              <a:t> </a:t>
            </a:r>
            <a:r>
              <a:rPr lang="en-US" sz="500" b="0" i="0" u="none" strike="noStrike" err="1">
                <a:solidFill>
                  <a:srgbClr val="0B3A5B"/>
                </a:solidFill>
                <a:effectLst/>
                <a:latin typeface="Calibri" panose="020F0502020204030204" pitchFamily="34" charset="0"/>
                <a:cs typeface="Calibri" panose="020F0502020204030204" pitchFamily="34" charset="0"/>
              </a:rPr>
              <a:t>denen</a:t>
            </a:r>
            <a:r>
              <a:rPr lang="en-US" sz="500" b="0" i="0" u="none" strike="noStrike">
                <a:solidFill>
                  <a:srgbClr val="0B3A5B"/>
                </a:solidFill>
                <a:effectLst/>
                <a:latin typeface="Calibri" panose="020F0502020204030204" pitchFamily="34" charset="0"/>
                <a:cs typeface="Calibri" panose="020F0502020204030204" pitchFamily="34" charset="0"/>
              </a:rPr>
              <a:t> des </a:t>
            </a:r>
            <a:r>
              <a:rPr lang="en-US" sz="500" b="0" i="0" u="none" strike="noStrike" err="1">
                <a:solidFill>
                  <a:srgbClr val="0B3A5B"/>
                </a:solidFill>
                <a:effectLst/>
                <a:latin typeface="Calibri" panose="020F0502020204030204" pitchFamily="34" charset="0"/>
                <a:cs typeface="Calibri" panose="020F0502020204030204" pitchFamily="34" charset="0"/>
              </a:rPr>
              <a:t>Autors</a:t>
            </a:r>
            <a:r>
              <a:rPr lang="en-US" sz="500" b="0" i="0" u="none" strike="noStrike">
                <a:solidFill>
                  <a:srgbClr val="0B3A5B"/>
                </a:solidFill>
                <a:effectLst/>
                <a:latin typeface="Calibri" panose="020F0502020204030204" pitchFamily="34" charset="0"/>
                <a:cs typeface="Calibri" panose="020F0502020204030204" pitchFamily="34" charset="0"/>
              </a:rPr>
              <a:t> </a:t>
            </a:r>
            <a:r>
              <a:rPr lang="en-US" sz="500" b="0" i="0" u="none" strike="noStrike" err="1">
                <a:solidFill>
                  <a:srgbClr val="0B3A5B"/>
                </a:solidFill>
                <a:effectLst/>
                <a:latin typeface="Calibri" panose="020F0502020204030204" pitchFamily="34" charset="0"/>
                <a:cs typeface="Calibri" panose="020F0502020204030204" pitchFamily="34" charset="0"/>
              </a:rPr>
              <a:t>bzw</a:t>
            </a:r>
            <a:r>
              <a:rPr lang="en-US" sz="500" b="0" i="0" u="none" strike="noStrike">
                <a:solidFill>
                  <a:srgbClr val="0B3A5B"/>
                </a:solidFill>
                <a:effectLst/>
                <a:latin typeface="Calibri" panose="020F0502020204030204" pitchFamily="34" charset="0"/>
                <a:cs typeface="Calibri" panose="020F0502020204030204" pitchFamily="34" charset="0"/>
              </a:rPr>
              <a:t>. der </a:t>
            </a:r>
            <a:r>
              <a:rPr lang="en-US" sz="500" b="0" i="0" u="none" strike="noStrike" err="1">
                <a:solidFill>
                  <a:srgbClr val="0B3A5B"/>
                </a:solidFill>
                <a:effectLst/>
                <a:latin typeface="Calibri" panose="020F0502020204030204" pitchFamily="34" charset="0"/>
                <a:cs typeface="Calibri" panose="020F0502020204030204" pitchFamily="34" charset="0"/>
              </a:rPr>
              <a:t>Autoren</a:t>
            </a:r>
            <a:r>
              <a:rPr lang="en-US" sz="500" b="0" i="0" u="none" strike="noStrike">
                <a:solidFill>
                  <a:srgbClr val="0B3A5B"/>
                </a:solidFill>
                <a:effectLst/>
                <a:latin typeface="Calibri" panose="020F0502020204030204" pitchFamily="34" charset="0"/>
                <a:cs typeface="Calibri" panose="020F0502020204030204" pitchFamily="34" charset="0"/>
              </a:rPr>
              <a:t> und </a:t>
            </a:r>
            <a:r>
              <a:rPr lang="en-US" sz="500" b="0" i="0" u="none" strike="noStrike" err="1">
                <a:solidFill>
                  <a:srgbClr val="0B3A5B"/>
                </a:solidFill>
                <a:effectLst/>
                <a:latin typeface="Calibri" panose="020F0502020204030204" pitchFamily="34" charset="0"/>
                <a:cs typeface="Calibri" panose="020F0502020204030204" pitchFamily="34" charset="0"/>
              </a:rPr>
              <a:t>spiegeln</a:t>
            </a:r>
            <a:r>
              <a:rPr lang="en-US" sz="500" b="0" i="0" u="none" strike="noStrike">
                <a:solidFill>
                  <a:srgbClr val="0B3A5B"/>
                </a:solidFill>
                <a:effectLst/>
                <a:latin typeface="Calibri" panose="020F0502020204030204" pitchFamily="34" charset="0"/>
                <a:cs typeface="Calibri" panose="020F0502020204030204" pitchFamily="34" charset="0"/>
              </a:rPr>
              <a:t> </a:t>
            </a:r>
            <a:r>
              <a:rPr lang="en-US" sz="500" b="0" i="0" u="none" strike="noStrike" err="1">
                <a:solidFill>
                  <a:srgbClr val="0B3A5B"/>
                </a:solidFill>
                <a:effectLst/>
                <a:latin typeface="Calibri" panose="020F0502020204030204" pitchFamily="34" charset="0"/>
                <a:cs typeface="Calibri" panose="020F0502020204030204" pitchFamily="34" charset="0"/>
              </a:rPr>
              <a:t>nicht</a:t>
            </a:r>
            <a:r>
              <a:rPr lang="en-US" sz="500" b="0" i="0" u="none" strike="noStrike">
                <a:solidFill>
                  <a:srgbClr val="0B3A5B"/>
                </a:solidFill>
                <a:effectLst/>
                <a:latin typeface="Calibri" panose="020F0502020204030204" pitchFamily="34" charset="0"/>
                <a:cs typeface="Calibri" panose="020F0502020204030204" pitchFamily="34" charset="0"/>
              </a:rPr>
              <a:t> </a:t>
            </a:r>
            <a:r>
              <a:rPr lang="en-US" sz="500" b="0" i="0" u="none" strike="noStrike" err="1">
                <a:solidFill>
                  <a:srgbClr val="0B3A5B"/>
                </a:solidFill>
                <a:effectLst/>
                <a:latin typeface="Calibri" panose="020F0502020204030204" pitchFamily="34" charset="0"/>
                <a:cs typeface="Calibri" panose="020F0502020204030204" pitchFamily="34" charset="0"/>
              </a:rPr>
              <a:t>zwingend</a:t>
            </a:r>
            <a:r>
              <a:rPr lang="en-US" sz="500" b="0" i="0" u="none" strike="noStrike">
                <a:solidFill>
                  <a:srgbClr val="0B3A5B"/>
                </a:solidFill>
                <a:effectLst/>
                <a:latin typeface="Calibri" panose="020F0502020204030204" pitchFamily="34" charset="0"/>
                <a:cs typeface="Calibri" panose="020F0502020204030204" pitchFamily="34" charset="0"/>
              </a:rPr>
              <a:t> die der </a:t>
            </a:r>
            <a:r>
              <a:rPr lang="en-US" sz="500" b="0" i="0" u="none" strike="noStrike" err="1">
                <a:solidFill>
                  <a:srgbClr val="0B3A5B"/>
                </a:solidFill>
                <a:effectLst/>
                <a:latin typeface="Calibri" panose="020F0502020204030204" pitchFamily="34" charset="0"/>
                <a:cs typeface="Calibri" panose="020F0502020204030204" pitchFamily="34" charset="0"/>
              </a:rPr>
              <a:t>Europäischen</a:t>
            </a:r>
            <a:r>
              <a:rPr lang="en-US" sz="500" b="0" i="0" u="none" strike="noStrike">
                <a:solidFill>
                  <a:srgbClr val="0B3A5B"/>
                </a:solidFill>
                <a:effectLst/>
                <a:latin typeface="Calibri" panose="020F0502020204030204" pitchFamily="34" charset="0"/>
                <a:cs typeface="Calibri" panose="020F0502020204030204" pitchFamily="34" charset="0"/>
              </a:rPr>
              <a:t> Union </a:t>
            </a:r>
            <a:r>
              <a:rPr lang="en-US" sz="500" b="0" i="0" u="none" strike="noStrike" err="1">
                <a:solidFill>
                  <a:srgbClr val="0B3A5B"/>
                </a:solidFill>
                <a:effectLst/>
                <a:latin typeface="Calibri" panose="020F0502020204030204" pitchFamily="34" charset="0"/>
                <a:cs typeface="Calibri" panose="020F0502020204030204" pitchFamily="34" charset="0"/>
              </a:rPr>
              <a:t>oder</a:t>
            </a:r>
            <a:r>
              <a:rPr lang="en-US" sz="500" b="0" i="0" u="none" strike="noStrike">
                <a:solidFill>
                  <a:srgbClr val="0B3A5B"/>
                </a:solidFill>
                <a:effectLst/>
                <a:latin typeface="Calibri" panose="020F0502020204030204" pitchFamily="34" charset="0"/>
                <a:cs typeface="Calibri" panose="020F0502020204030204" pitchFamily="34" charset="0"/>
              </a:rPr>
              <a:t> der Stiftung für die </a:t>
            </a:r>
            <a:r>
              <a:rPr lang="en-US" sz="500" b="0" i="0" u="none" strike="noStrike" err="1">
                <a:solidFill>
                  <a:srgbClr val="0B3A5B"/>
                </a:solidFill>
                <a:effectLst/>
                <a:latin typeface="Calibri" panose="020F0502020204030204" pitchFamily="34" charset="0"/>
                <a:cs typeface="Calibri" panose="020F0502020204030204" pitchFamily="34" charset="0"/>
              </a:rPr>
              <a:t>Entwicklung</a:t>
            </a:r>
            <a:r>
              <a:rPr lang="en-US" sz="500" b="0" i="0" u="none" strike="noStrike">
                <a:solidFill>
                  <a:srgbClr val="0B3A5B"/>
                </a:solidFill>
                <a:effectLst/>
                <a:latin typeface="Calibri" panose="020F0502020204030204" pitchFamily="34" charset="0"/>
                <a:cs typeface="Calibri" panose="020F0502020204030204" pitchFamily="34" charset="0"/>
              </a:rPr>
              <a:t> des </a:t>
            </a:r>
            <a:r>
              <a:rPr lang="en-US" sz="500" b="0" i="0" u="none" strike="noStrike" err="1">
                <a:solidFill>
                  <a:srgbClr val="0B3A5B"/>
                </a:solidFill>
                <a:effectLst/>
                <a:latin typeface="Calibri" panose="020F0502020204030204" pitchFamily="34" charset="0"/>
                <a:cs typeface="Calibri" panose="020F0502020204030204" pitchFamily="34" charset="0"/>
              </a:rPr>
              <a:t>Bildungswesens</a:t>
            </a:r>
            <a:r>
              <a:rPr lang="en-US" sz="500" b="0" i="0" u="none" strike="noStrike">
                <a:solidFill>
                  <a:srgbClr val="0B3A5B"/>
                </a:solidFill>
                <a:effectLst/>
                <a:latin typeface="Calibri" panose="020F0502020204030204" pitchFamily="34" charset="0"/>
                <a:cs typeface="Calibri" panose="020F0502020204030204" pitchFamily="34" charset="0"/>
              </a:rPr>
              <a:t> wider. Weder die </a:t>
            </a:r>
            <a:r>
              <a:rPr lang="en-US" sz="500" b="0" i="0" u="none" strike="noStrike" err="1">
                <a:solidFill>
                  <a:srgbClr val="0B3A5B"/>
                </a:solidFill>
                <a:effectLst/>
                <a:latin typeface="Calibri" panose="020F0502020204030204" pitchFamily="34" charset="0"/>
                <a:cs typeface="Calibri" panose="020F0502020204030204" pitchFamily="34" charset="0"/>
              </a:rPr>
              <a:t>Europäische</a:t>
            </a:r>
            <a:r>
              <a:rPr lang="en-US" sz="500" b="0" i="0" u="none" strike="noStrike">
                <a:solidFill>
                  <a:srgbClr val="0B3A5B"/>
                </a:solidFill>
                <a:effectLst/>
                <a:latin typeface="Calibri" panose="020F0502020204030204" pitchFamily="34" charset="0"/>
                <a:cs typeface="Calibri" panose="020F0502020204030204" pitchFamily="34" charset="0"/>
              </a:rPr>
              <a:t> Union </a:t>
            </a:r>
            <a:r>
              <a:rPr lang="en-US" sz="500" b="0" i="0" u="none" strike="noStrike" err="1">
                <a:solidFill>
                  <a:srgbClr val="0B3A5B"/>
                </a:solidFill>
                <a:effectLst/>
                <a:latin typeface="Calibri" panose="020F0502020204030204" pitchFamily="34" charset="0"/>
                <a:cs typeface="Calibri" panose="020F0502020204030204" pitchFamily="34" charset="0"/>
              </a:rPr>
              <a:t>noch</a:t>
            </a:r>
            <a:r>
              <a:rPr lang="en-US" sz="500" b="0" i="0" u="none" strike="noStrike">
                <a:solidFill>
                  <a:srgbClr val="0B3A5B"/>
                </a:solidFill>
                <a:effectLst/>
                <a:latin typeface="Calibri" panose="020F0502020204030204" pitchFamily="34" charset="0"/>
                <a:cs typeface="Calibri" panose="020F0502020204030204" pitchFamily="34" charset="0"/>
              </a:rPr>
              <a:t> die </a:t>
            </a:r>
            <a:r>
              <a:rPr lang="en-US" sz="500" b="0" i="0" u="none" strike="noStrike" err="1">
                <a:solidFill>
                  <a:srgbClr val="0B3A5B"/>
                </a:solidFill>
                <a:effectLst/>
                <a:latin typeface="Calibri" panose="020F0502020204030204" pitchFamily="34" charset="0"/>
                <a:cs typeface="Calibri" panose="020F0502020204030204" pitchFamily="34" charset="0"/>
              </a:rPr>
              <a:t>Einrichtung</a:t>
            </a:r>
            <a:r>
              <a:rPr lang="en-US" sz="500" b="0" i="0" u="none" strike="noStrike">
                <a:solidFill>
                  <a:srgbClr val="0B3A5B"/>
                </a:solidFill>
                <a:effectLst/>
                <a:latin typeface="Calibri" panose="020F0502020204030204" pitchFamily="34" charset="0"/>
                <a:cs typeface="Calibri" panose="020F0502020204030204" pitchFamily="34" charset="0"/>
              </a:rPr>
              <a:t>, die den </a:t>
            </a:r>
            <a:r>
              <a:rPr lang="en-US" sz="500" b="0" i="0" u="none" strike="noStrike" err="1">
                <a:solidFill>
                  <a:srgbClr val="0B3A5B"/>
                </a:solidFill>
                <a:effectLst/>
                <a:latin typeface="Calibri" panose="020F0502020204030204" pitchFamily="34" charset="0"/>
                <a:cs typeface="Calibri" panose="020F0502020204030204" pitchFamily="34" charset="0"/>
              </a:rPr>
              <a:t>Zuschuss</a:t>
            </a:r>
            <a:r>
              <a:rPr lang="en-US" sz="500" b="0" i="0" u="none" strike="noStrike">
                <a:solidFill>
                  <a:srgbClr val="0B3A5B"/>
                </a:solidFill>
                <a:effectLst/>
                <a:latin typeface="Calibri" panose="020F0502020204030204" pitchFamily="34" charset="0"/>
                <a:cs typeface="Calibri" panose="020F0502020204030204" pitchFamily="34" charset="0"/>
              </a:rPr>
              <a:t> </a:t>
            </a:r>
            <a:r>
              <a:rPr lang="en-US" sz="500" b="0" i="0" u="none" strike="noStrike" err="1">
                <a:solidFill>
                  <a:srgbClr val="0B3A5B"/>
                </a:solidFill>
                <a:effectLst/>
                <a:latin typeface="Calibri" panose="020F0502020204030204" pitchFamily="34" charset="0"/>
                <a:cs typeface="Calibri" panose="020F0502020204030204" pitchFamily="34" charset="0"/>
              </a:rPr>
              <a:t>gewährt</a:t>
            </a:r>
            <a:r>
              <a:rPr lang="en-US" sz="500" b="0" i="0" u="none" strike="noStrike">
                <a:solidFill>
                  <a:srgbClr val="0B3A5B"/>
                </a:solidFill>
                <a:effectLst/>
                <a:latin typeface="Calibri" panose="020F0502020204030204" pitchFamily="34" charset="0"/>
                <a:cs typeface="Calibri" panose="020F0502020204030204" pitchFamily="34" charset="0"/>
              </a:rPr>
              <a:t>, </a:t>
            </a:r>
            <a:r>
              <a:rPr lang="en-US" sz="500" b="0" i="0" u="none" strike="noStrike" err="1">
                <a:solidFill>
                  <a:srgbClr val="0B3A5B"/>
                </a:solidFill>
                <a:effectLst/>
                <a:latin typeface="Calibri" panose="020F0502020204030204" pitchFamily="34" charset="0"/>
                <a:cs typeface="Calibri" panose="020F0502020204030204" pitchFamily="34" charset="0"/>
              </a:rPr>
              <a:t>können</a:t>
            </a:r>
            <a:r>
              <a:rPr lang="en-US" sz="500" b="0" i="0" u="none" strike="noStrike">
                <a:solidFill>
                  <a:srgbClr val="0B3A5B"/>
                </a:solidFill>
                <a:effectLst/>
                <a:latin typeface="Calibri" panose="020F0502020204030204" pitchFamily="34" charset="0"/>
                <a:cs typeface="Calibri" panose="020F0502020204030204" pitchFamily="34" charset="0"/>
              </a:rPr>
              <a:t> </a:t>
            </a:r>
            <a:r>
              <a:rPr lang="en-US" sz="500" b="0" i="0" u="none" strike="noStrike" err="1">
                <a:solidFill>
                  <a:srgbClr val="0B3A5B"/>
                </a:solidFill>
                <a:effectLst/>
                <a:latin typeface="Calibri" panose="020F0502020204030204" pitchFamily="34" charset="0"/>
                <a:cs typeface="Calibri" panose="020F0502020204030204" pitchFamily="34" charset="0"/>
              </a:rPr>
              <a:t>dafür</a:t>
            </a:r>
            <a:r>
              <a:rPr lang="en-US" sz="500" b="0" i="0" u="none" strike="noStrike">
                <a:solidFill>
                  <a:srgbClr val="0B3A5B"/>
                </a:solidFill>
                <a:effectLst/>
                <a:latin typeface="Calibri" panose="020F0502020204030204" pitchFamily="34" charset="0"/>
                <a:cs typeface="Calibri" panose="020F0502020204030204" pitchFamily="34" charset="0"/>
              </a:rPr>
              <a:t> </a:t>
            </a:r>
            <a:r>
              <a:rPr lang="en-US" sz="500" b="0" i="0" u="none" strike="noStrike" err="1">
                <a:solidFill>
                  <a:srgbClr val="0B3A5B"/>
                </a:solidFill>
                <a:effectLst/>
                <a:latin typeface="Calibri" panose="020F0502020204030204" pitchFamily="34" charset="0"/>
                <a:cs typeface="Calibri" panose="020F0502020204030204" pitchFamily="34" charset="0"/>
              </a:rPr>
              <a:t>verantwortlich</a:t>
            </a:r>
            <a:r>
              <a:rPr lang="en-US" sz="500" b="0" i="0" u="none" strike="noStrike">
                <a:solidFill>
                  <a:srgbClr val="0B3A5B"/>
                </a:solidFill>
                <a:effectLst/>
                <a:latin typeface="Calibri" panose="020F0502020204030204" pitchFamily="34" charset="0"/>
                <a:cs typeface="Calibri" panose="020F0502020204030204" pitchFamily="34" charset="0"/>
              </a:rPr>
              <a:t> </a:t>
            </a:r>
            <a:r>
              <a:rPr lang="en-US" sz="500" b="0" i="0" u="none" strike="noStrike" err="1">
                <a:solidFill>
                  <a:srgbClr val="0B3A5B"/>
                </a:solidFill>
                <a:effectLst/>
                <a:latin typeface="Calibri" panose="020F0502020204030204" pitchFamily="34" charset="0"/>
                <a:cs typeface="Calibri" panose="020F0502020204030204" pitchFamily="34" charset="0"/>
              </a:rPr>
              <a:t>gemacht</a:t>
            </a:r>
            <a:r>
              <a:rPr lang="en-US" sz="500" b="0" i="0" u="none" strike="noStrike">
                <a:solidFill>
                  <a:srgbClr val="0B3A5B"/>
                </a:solidFill>
                <a:effectLst/>
                <a:latin typeface="Calibri" panose="020F0502020204030204" pitchFamily="34" charset="0"/>
                <a:cs typeface="Calibri" panose="020F0502020204030204" pitchFamily="34" charset="0"/>
              </a:rPr>
              <a:t> </a:t>
            </a:r>
            <a:r>
              <a:rPr lang="en-US" sz="500" b="0" i="0" u="none" strike="noStrike" err="1">
                <a:solidFill>
                  <a:srgbClr val="0B3A5B"/>
                </a:solidFill>
                <a:effectLst/>
                <a:latin typeface="Calibri" panose="020F0502020204030204" pitchFamily="34" charset="0"/>
                <a:cs typeface="Calibri" panose="020F0502020204030204" pitchFamily="34" charset="0"/>
              </a:rPr>
              <a:t>werden</a:t>
            </a:r>
            <a:r>
              <a:rPr lang="en-US" sz="500" b="0" i="0" u="none" strike="noStrike">
                <a:solidFill>
                  <a:srgbClr val="0B3A5B"/>
                </a:solidFill>
                <a:effectLst/>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118189" y="8350231"/>
            <a:ext cx="1529269" cy="332012"/>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52" r:id="rId7"/>
    <p:sldLayoutId id="2147483786" r:id="rId8"/>
    <p:sldLayoutId id="2147483758" r:id="rId9"/>
    <p:sldLayoutId id="2147483787" r:id="rId10"/>
    <p:sldLayoutId id="2147483802" r:id="rId11"/>
    <p:sldLayoutId id="2147483804" r:id="rId12"/>
    <p:sldLayoutId id="2147483806" r:id="rId13"/>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www.prezi.com/" TargetMode="External"/><Relationship Id="rId2" Type="http://schemas.openxmlformats.org/officeDocument/2006/relationships/hyperlink" Target="http://www.canva.com/" TargetMode="External"/><Relationship Id="rId1" Type="http://schemas.openxmlformats.org/officeDocument/2006/relationships/slideLayout" Target="../slideLayouts/slideLayout7.xml"/><Relationship Id="rId5" Type="http://schemas.openxmlformats.org/officeDocument/2006/relationships/hyperlink" Target="https://youtu.be/r-iETptU7JY?si=_PblyoG032Ab5y87" TargetMode="External"/><Relationship Id="rId4" Type="http://schemas.openxmlformats.org/officeDocument/2006/relationships/hyperlink" Target="http://www.powtoon.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innovating4earth.eu/starter-kit-and-good-practice-compendium-de/" TargetMode="External"/><Relationship Id="rId2" Type="http://schemas.openxmlformats.org/officeDocument/2006/relationships/hyperlink" Target="https://www.innovatingdigitally.eu/audit/"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innovatingdigitally.eu/audit/"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innovating4earth.eu/starter-kit-and-good-practice-compendium-d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innovating4earth.eu/starter-kit-and-good-practice-compendium-de/"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innovating4earth.eu/starter-kit-and-good-practice-compendium-de/"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gdpr-info.e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l="-225" r="21649"/>
          <a:stretch>
            <a:fillRect/>
          </a:stretch>
        </p:blipFill>
        <p:spPr>
          <a:xfrm>
            <a:off x="-21689" y="213534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95162" y="7134869"/>
            <a:ext cx="4201963"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1222672" y="7161017"/>
            <a:ext cx="4003788"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ARBEITSBLÄTTER</a:t>
            </a:r>
          </a:p>
        </p:txBody>
      </p:sp>
      <p:sp>
        <p:nvSpPr>
          <p:cNvPr id="6" name="Text Placeholder 2">
            <a:extLst>
              <a:ext uri="{FF2B5EF4-FFF2-40B4-BE49-F238E27FC236}">
                <a16:creationId xmlns:a16="http://schemas.microsoft.com/office/drawing/2014/main" id="{0E3FF797-1866-105B-2CDD-CCE710032D1F}"/>
              </a:ext>
            </a:extLst>
          </p:cNvPr>
          <p:cNvSpPr txBox="1">
            <a:spLocks/>
          </p:cNvSpPr>
          <p:nvPr/>
        </p:nvSpPr>
        <p:spPr>
          <a:xfrm rot="16200000">
            <a:off x="4799174" y="6892936"/>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sp>
        <p:nvSpPr>
          <p:cNvPr id="2" name="Rectangle 1">
            <a:extLst>
              <a:ext uri="{FF2B5EF4-FFF2-40B4-BE49-F238E27FC236}">
                <a16:creationId xmlns:a16="http://schemas.microsoft.com/office/drawing/2014/main" id="{DD9517F8-1EF9-9A71-D982-8E5807495ACE}"/>
              </a:ext>
            </a:extLst>
          </p:cNvPr>
          <p:cNvSpPr/>
          <p:nvPr/>
        </p:nvSpPr>
        <p:spPr>
          <a:xfrm>
            <a:off x="995163" y="7976524"/>
            <a:ext cx="327694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75">
            <a:extLst>
              <a:ext uri="{FF2B5EF4-FFF2-40B4-BE49-F238E27FC236}">
                <a16:creationId xmlns:a16="http://schemas.microsoft.com/office/drawing/2014/main" id="{305787AE-B110-BD07-B5CF-61840A6B3015}"/>
              </a:ext>
            </a:extLst>
          </p:cNvPr>
          <p:cNvSpPr txBox="1"/>
          <p:nvPr/>
        </p:nvSpPr>
        <p:spPr>
          <a:xfrm>
            <a:off x="1222672" y="8002672"/>
            <a:ext cx="2318968" cy="646331"/>
          </a:xfrm>
          <a:prstGeom prst="rect">
            <a:avLst/>
          </a:prstGeom>
          <a:noFill/>
        </p:spPr>
        <p:txBody>
          <a:bodyPr wrap="none" lIns="91440" tIns="45720" rIns="91440" bIns="45720" rtlCol="0" anchor="t">
            <a:spAutoFit/>
          </a:bodyPr>
          <a:lstStyle/>
          <a:p>
            <a:r>
              <a:rPr lang="en-US" sz="3600" b="1" spc="324">
                <a:solidFill>
                  <a:schemeClr val="bg1"/>
                </a:solidFill>
                <a:latin typeface="Calibri"/>
                <a:ea typeface="Calibri"/>
                <a:cs typeface="Calibri"/>
              </a:rPr>
              <a:t>MODUL 1</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FCF79-D7C8-05F6-F166-5B4D748AD22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CBCC3A1-FD6F-9F49-3A1E-8F1561CD7517}"/>
              </a:ext>
            </a:extLst>
          </p:cNvPr>
          <p:cNvSpPr>
            <a:spLocks noGrp="1"/>
          </p:cNvSpPr>
          <p:nvPr>
            <p:ph type="body" sz="quarter" idx="64"/>
          </p:nvPr>
        </p:nvSpPr>
        <p:spPr>
          <a:xfrm>
            <a:off x="697280" y="1760505"/>
            <a:ext cx="6132889" cy="2565532"/>
          </a:xfrm>
        </p:spPr>
        <p:txBody>
          <a:bodyPr numCol="1"/>
          <a:lstStyle/>
          <a:p>
            <a:pPr algn="just"/>
            <a:r>
              <a:rPr lang="en-GB" sz="1800" b="1">
                <a:solidFill>
                  <a:srgbClr val="8652A1"/>
                </a:solidFill>
              </a:rPr>
              <a:t>B. </a:t>
            </a:r>
            <a:r>
              <a:rPr lang="en-GB" sz="1800" b="1" err="1">
                <a:solidFill>
                  <a:srgbClr val="8652A1"/>
                </a:solidFill>
              </a:rPr>
              <a:t>Literaturrecherche</a:t>
            </a:r>
            <a:r>
              <a:rPr lang="en-GB" sz="1800" b="1">
                <a:solidFill>
                  <a:srgbClr val="8652A1"/>
                </a:solidFill>
              </a:rPr>
              <a:t> – Eine </a:t>
            </a:r>
            <a:r>
              <a:rPr lang="en-GB" sz="1800" b="1" err="1">
                <a:solidFill>
                  <a:srgbClr val="8652A1"/>
                </a:solidFill>
              </a:rPr>
              <a:t>Fallstudie</a:t>
            </a:r>
            <a:r>
              <a:rPr lang="en-GB" sz="1800" b="1">
                <a:solidFill>
                  <a:srgbClr val="8652A1"/>
                </a:solidFill>
              </a:rPr>
              <a:t> </a:t>
            </a:r>
            <a:r>
              <a:rPr lang="en-GB" sz="1800" b="1" err="1">
                <a:solidFill>
                  <a:srgbClr val="8652A1"/>
                </a:solidFill>
              </a:rPr>
              <a:t>analysieren</a:t>
            </a:r>
            <a:endParaRPr lang="en-GB" sz="1800" b="1">
              <a:solidFill>
                <a:srgbClr val="8652A1"/>
              </a:solidFill>
            </a:endParaRPr>
          </a:p>
          <a:p>
            <a:pPr algn="just"/>
            <a:endParaRPr lang="en-GB" b="1" u="sng"/>
          </a:p>
          <a:p>
            <a:pPr algn="just"/>
            <a:r>
              <a:rPr lang="de-DE"/>
              <a:t>Wenn ein </a:t>
            </a:r>
            <a:r>
              <a:rPr lang="de-DE" b="1"/>
              <a:t>Interview</a:t>
            </a:r>
            <a:r>
              <a:rPr lang="de-DE"/>
              <a:t> nicht möglich ist, können Sie eine </a:t>
            </a:r>
            <a:r>
              <a:rPr lang="de-DE" b="1"/>
              <a:t>Literaturrecherche</a:t>
            </a:r>
            <a:r>
              <a:rPr lang="de-DE"/>
              <a:t> durchführen, um Praktiken des </a:t>
            </a:r>
            <a:r>
              <a:rPr lang="de-DE" b="1"/>
              <a:t>Innovationsmanagements in der Logistik</a:t>
            </a:r>
            <a:r>
              <a:rPr lang="de-DE"/>
              <a:t> zu untersuchen.</a:t>
            </a:r>
          </a:p>
          <a:p>
            <a:pPr algn="just"/>
            <a:endParaRPr lang="de-DE"/>
          </a:p>
          <a:p>
            <a:pPr algn="just"/>
            <a:r>
              <a:rPr lang="de-DE" b="1"/>
              <a:t>Durchführung der Literaturrecherche</a:t>
            </a:r>
            <a:endParaRPr lang="de-DE"/>
          </a:p>
          <a:p>
            <a:pPr marL="228600" indent="-228600" algn="just">
              <a:buFont typeface="+mj-lt"/>
              <a:buAutoNum type="arabicPeriod"/>
            </a:pPr>
            <a:r>
              <a:rPr lang="de-DE"/>
              <a:t>Folgen Sie dem </a:t>
            </a:r>
            <a:r>
              <a:rPr lang="de-DE" b="1"/>
              <a:t>strukturierten Case-Study-Protokoll</a:t>
            </a:r>
            <a:r>
              <a:rPr lang="de-DE"/>
              <a:t> (siehe Tabelle auf der nächsten Seite).</a:t>
            </a:r>
          </a:p>
          <a:p>
            <a:pPr marL="228600" indent="-228600" algn="just">
              <a:buFont typeface="+mj-lt"/>
              <a:buAutoNum type="arabicPeriod"/>
            </a:pPr>
            <a:r>
              <a:rPr lang="de-DE"/>
              <a:t>Verwenden Sie </a:t>
            </a:r>
            <a:r>
              <a:rPr lang="de-DE" b="1"/>
              <a:t>externe Datenquellen</a:t>
            </a:r>
            <a:r>
              <a:rPr lang="de-DE"/>
              <a:t>, z. B.:</a:t>
            </a:r>
          </a:p>
          <a:p>
            <a:pPr marL="835167" lvl="1" indent="-457200" algn="just">
              <a:buFont typeface="Arial" panose="020B0604020202020204" pitchFamily="34" charset="0"/>
              <a:buChar char="•"/>
            </a:pPr>
            <a:r>
              <a:rPr lang="de-DE" sz="1100" b="1">
                <a:latin typeface="+mn-lt"/>
              </a:rPr>
              <a:t>Unternehmenswebseiten</a:t>
            </a:r>
            <a:endParaRPr lang="de-DE" sz="1100">
              <a:latin typeface="+mn-lt"/>
            </a:endParaRPr>
          </a:p>
          <a:p>
            <a:pPr marL="835167" lvl="1" indent="-457200" algn="just">
              <a:buFont typeface="Arial" panose="020B0604020202020204" pitchFamily="34" charset="0"/>
              <a:buChar char="•"/>
            </a:pPr>
            <a:r>
              <a:rPr lang="de-DE" sz="1100" b="1">
                <a:latin typeface="+mn-lt"/>
              </a:rPr>
              <a:t>Artikel</a:t>
            </a:r>
            <a:r>
              <a:rPr lang="de-DE" sz="1100">
                <a:latin typeface="+mn-lt"/>
              </a:rPr>
              <a:t> und </a:t>
            </a:r>
            <a:r>
              <a:rPr lang="de-DE" sz="1100" b="1">
                <a:latin typeface="+mn-lt"/>
              </a:rPr>
              <a:t>Branchenberichte</a:t>
            </a:r>
            <a:endParaRPr lang="de-DE" sz="1100">
              <a:latin typeface="+mn-lt"/>
            </a:endParaRPr>
          </a:p>
          <a:p>
            <a:pPr marL="835167" lvl="1" indent="-457200" algn="just">
              <a:buFont typeface="Arial" panose="020B0604020202020204" pitchFamily="34" charset="0"/>
              <a:buChar char="•"/>
            </a:pPr>
            <a:r>
              <a:rPr lang="de-DE" sz="1100" b="1" err="1">
                <a:latin typeface="+mn-lt"/>
              </a:rPr>
              <a:t>Social</a:t>
            </a:r>
            <a:r>
              <a:rPr lang="de-DE" sz="1100" b="1">
                <a:latin typeface="+mn-lt"/>
              </a:rPr>
              <a:t>-Media-</a:t>
            </a:r>
            <a:r>
              <a:rPr lang="de-DE" sz="1100" b="1" err="1">
                <a:latin typeface="+mn-lt"/>
              </a:rPr>
              <a:t>Insights</a:t>
            </a:r>
            <a:endParaRPr lang="de-DE" sz="1100">
              <a:latin typeface="+mn-lt"/>
            </a:endParaRPr>
          </a:p>
          <a:p>
            <a:pPr marL="835167" lvl="1" indent="-457200" algn="just">
              <a:buFont typeface="Arial" panose="020B0604020202020204" pitchFamily="34" charset="0"/>
              <a:buChar char="•"/>
            </a:pPr>
            <a:r>
              <a:rPr lang="de-DE" sz="1100" b="1">
                <a:latin typeface="+mn-lt"/>
              </a:rPr>
              <a:t>Fachblogs</a:t>
            </a:r>
            <a:endParaRPr lang="de-DE" sz="1100">
              <a:latin typeface="+mn-lt"/>
            </a:endParaRPr>
          </a:p>
          <a:p>
            <a:pPr marL="228600" indent="-228600" algn="just">
              <a:buFont typeface="+mj-lt"/>
              <a:buAutoNum type="arabicPeriod"/>
            </a:pPr>
            <a:r>
              <a:rPr lang="de-DE"/>
              <a:t>Extrahieren Sie </a:t>
            </a:r>
            <a:r>
              <a:rPr lang="de-DE" b="1"/>
              <a:t>Schlüsselaussagen</a:t>
            </a:r>
            <a:r>
              <a:rPr lang="de-DE"/>
              <a:t>, die wichtige Aspekte des </a:t>
            </a:r>
            <a:r>
              <a:rPr lang="de-DE" b="1"/>
              <a:t>Innovationsmanagements</a:t>
            </a:r>
            <a:r>
              <a:rPr lang="de-DE"/>
              <a:t> hervorheben.</a:t>
            </a:r>
          </a:p>
          <a:p>
            <a:pPr marL="228600" indent="-228600" algn="just">
              <a:buFont typeface="+mj-lt"/>
              <a:buAutoNum type="arabicPeriod"/>
            </a:pPr>
            <a:endParaRPr lang="de-DE"/>
          </a:p>
          <a:p>
            <a:pPr algn="just"/>
            <a:r>
              <a:rPr lang="de-DE" b="1"/>
              <a:t>Zentrale Fragen, die beantwortet werden sollten</a:t>
            </a:r>
          </a:p>
          <a:p>
            <a:pPr algn="just"/>
            <a:r>
              <a:rPr lang="de-DE"/>
              <a:t>Ihre Fallstudie sollte helfen, folgende Fragen zu beantworten:</a:t>
            </a:r>
          </a:p>
          <a:p>
            <a:pPr marL="228600" indent="-228600" algn="just">
              <a:buFont typeface="+mj-lt"/>
              <a:buAutoNum type="arabicPeriod"/>
            </a:pPr>
            <a:r>
              <a:rPr lang="de-DE"/>
              <a:t>Wie </a:t>
            </a:r>
            <a:r>
              <a:rPr lang="de-DE" b="1"/>
              <a:t>managen Logistikunternehmen Innovationen</a:t>
            </a:r>
            <a:r>
              <a:rPr lang="de-DE"/>
              <a:t>?</a:t>
            </a:r>
          </a:p>
          <a:p>
            <a:pPr marL="228600" indent="-228600" algn="just">
              <a:buFont typeface="+mj-lt"/>
              <a:buAutoNum type="arabicPeriod"/>
            </a:pPr>
            <a:r>
              <a:rPr lang="de-DE"/>
              <a:t>Welche Rolle spielen </a:t>
            </a:r>
            <a:r>
              <a:rPr lang="de-DE" b="1"/>
              <a:t>digitale Tools und Plattformen</a:t>
            </a:r>
            <a:r>
              <a:rPr lang="de-DE"/>
              <a:t> im </a:t>
            </a:r>
            <a:r>
              <a:rPr lang="de-DE" b="1"/>
              <a:t>Innovationsmanagementprozess</a:t>
            </a:r>
            <a:r>
              <a:rPr lang="de-DE"/>
              <a:t>?</a:t>
            </a:r>
          </a:p>
          <a:p>
            <a:pPr marL="228600" indent="-228600" algn="just">
              <a:buFont typeface="+mj-lt"/>
              <a:buAutoNum type="arabicPeriod"/>
            </a:pPr>
            <a:r>
              <a:rPr lang="de-DE"/>
              <a:t>Wie tragen diese Praktiken zu den </a:t>
            </a:r>
            <a:r>
              <a:rPr lang="de-DE" b="1"/>
              <a:t>UN </a:t>
            </a:r>
            <a:r>
              <a:rPr lang="de-DE" b="1" err="1"/>
              <a:t>Sustainable</a:t>
            </a:r>
            <a:r>
              <a:rPr lang="de-DE" b="1"/>
              <a:t> Development Goals (SDGs)</a:t>
            </a:r>
            <a:r>
              <a:rPr lang="de-DE"/>
              <a:t> bei?</a:t>
            </a:r>
          </a:p>
          <a:p>
            <a:pPr marL="228600" indent="-228600" algn="just">
              <a:buFont typeface="+mj-lt"/>
              <a:buAutoNum type="arabicPeriod"/>
            </a:pPr>
            <a:r>
              <a:rPr lang="de-DE"/>
              <a:t>Welche Unterschiede bestehen zwischen Unternehmen, die </a:t>
            </a:r>
            <a:r>
              <a:rPr lang="de-DE" b="1"/>
              <a:t>digitale Tools</a:t>
            </a:r>
            <a:r>
              <a:rPr lang="de-DE"/>
              <a:t> für das Innovationsmanagement einsetzen, und solchen, die dies nicht tun?</a:t>
            </a:r>
          </a:p>
          <a:p>
            <a:pPr marL="228600" indent="-228600" algn="just">
              <a:buFont typeface="+mj-lt"/>
              <a:buAutoNum type="arabicPeriod"/>
            </a:pPr>
            <a:r>
              <a:rPr lang="de-DE"/>
              <a:t>In welchen </a:t>
            </a:r>
            <a:r>
              <a:rPr lang="de-DE" b="1"/>
              <a:t>Kontexten</a:t>
            </a:r>
            <a:r>
              <a:rPr lang="de-DE"/>
              <a:t> sind </a:t>
            </a:r>
            <a:r>
              <a:rPr lang="de-DE" b="1"/>
              <a:t>Digitalisierung</a:t>
            </a:r>
            <a:r>
              <a:rPr lang="de-DE"/>
              <a:t> und </a:t>
            </a:r>
            <a:r>
              <a:rPr lang="de-DE" b="1"/>
              <a:t>Nachhaltigkeit</a:t>
            </a:r>
            <a:r>
              <a:rPr lang="de-DE"/>
              <a:t> in der Logistik besonders relevant?</a:t>
            </a:r>
          </a:p>
          <a:p>
            <a:pPr marL="549417" lvl="1" indent="-171450" algn="just">
              <a:buFont typeface="Arial" panose="020B0604020202020204" pitchFamily="34" charset="0"/>
              <a:buChar char="•"/>
            </a:pPr>
            <a:r>
              <a:rPr lang="de-DE" sz="1100">
                <a:latin typeface="+mn-lt"/>
              </a:rPr>
              <a:t>Spezifische </a:t>
            </a:r>
            <a:r>
              <a:rPr lang="de-DE" sz="1100" b="1">
                <a:latin typeface="+mn-lt"/>
              </a:rPr>
              <a:t>Operationen</a:t>
            </a:r>
            <a:r>
              <a:rPr lang="de-DE" sz="1100">
                <a:latin typeface="+mn-lt"/>
              </a:rPr>
              <a:t>?</a:t>
            </a:r>
          </a:p>
          <a:p>
            <a:pPr marL="549417" lvl="1" indent="-171450" algn="just">
              <a:buFont typeface="Arial" panose="020B0604020202020204" pitchFamily="34" charset="0"/>
              <a:buChar char="•"/>
            </a:pPr>
            <a:r>
              <a:rPr lang="de-DE" sz="1100" b="1">
                <a:latin typeface="+mn-lt"/>
              </a:rPr>
              <a:t>Unternehmensgröße</a:t>
            </a:r>
            <a:r>
              <a:rPr lang="de-DE" sz="1100">
                <a:latin typeface="+mn-lt"/>
              </a:rPr>
              <a:t>?</a:t>
            </a:r>
          </a:p>
          <a:p>
            <a:pPr marL="549417" lvl="1" indent="-171450" algn="just">
              <a:buFont typeface="Arial" panose="020B0604020202020204" pitchFamily="34" charset="0"/>
              <a:buChar char="•"/>
            </a:pPr>
            <a:r>
              <a:rPr lang="de-DE" sz="1100" b="1">
                <a:latin typeface="+mn-lt"/>
              </a:rPr>
              <a:t>Regulatorische Anforderungen</a:t>
            </a:r>
            <a:r>
              <a:rPr lang="de-DE" sz="1100">
                <a:latin typeface="+mn-lt"/>
              </a:rPr>
              <a:t>?</a:t>
            </a:r>
          </a:p>
          <a:p>
            <a:pPr marL="549417" lvl="1" indent="-171450" algn="just">
              <a:buFont typeface="Arial" panose="020B0604020202020204" pitchFamily="34" charset="0"/>
              <a:buChar char="•"/>
            </a:pPr>
            <a:r>
              <a:rPr lang="de-DE" sz="1100">
                <a:latin typeface="+mn-lt"/>
              </a:rPr>
              <a:t>Arten der </a:t>
            </a:r>
            <a:r>
              <a:rPr lang="de-DE" sz="1100" b="1">
                <a:latin typeface="+mn-lt"/>
              </a:rPr>
              <a:t>bedienten Kunden</a:t>
            </a:r>
            <a:r>
              <a:rPr lang="de-DE" sz="1100">
                <a:latin typeface="+mn-lt"/>
              </a:rPr>
              <a:t>?</a:t>
            </a:r>
          </a:p>
          <a:p>
            <a:pPr lvl="1" algn="just"/>
            <a:endParaRPr lang="de-DE" sz="1100">
              <a:latin typeface="+mn-lt"/>
            </a:endParaRPr>
          </a:p>
          <a:p>
            <a:pPr algn="just"/>
            <a:r>
              <a:rPr lang="de-DE" b="1"/>
              <a:t>Format der Fallstudie</a:t>
            </a:r>
            <a:endParaRPr lang="de-DE"/>
          </a:p>
          <a:p>
            <a:pPr algn="just"/>
            <a:r>
              <a:rPr lang="de-DE"/>
              <a:t>Die Ergebnisse sollten in einem </a:t>
            </a:r>
            <a:r>
              <a:rPr lang="de-DE" b="1"/>
              <a:t>schriftlichen Bericht</a:t>
            </a:r>
            <a:r>
              <a:rPr lang="de-DE"/>
              <a:t> präsentiert werden, der gemäß der Tabelle auf der nächsten Seite </a:t>
            </a:r>
            <a:r>
              <a:rPr lang="de-DE" b="1"/>
              <a:t>strukturiert</a:t>
            </a:r>
            <a:r>
              <a:rPr lang="de-DE"/>
              <a:t> ist.</a:t>
            </a:r>
          </a:p>
          <a:p>
            <a:pPr algn="just"/>
            <a:r>
              <a:rPr lang="de-DE"/>
              <a:t>Verwenden Sie dieses </a:t>
            </a:r>
            <a:r>
              <a:rPr lang="de-DE" b="1"/>
              <a:t>Arbeitsblatt</a:t>
            </a:r>
            <a:r>
              <a:rPr lang="de-DE"/>
              <a:t> als Grundlage für Ihre Recherche.</a:t>
            </a:r>
          </a:p>
          <a:p>
            <a:pPr algn="just"/>
            <a:r>
              <a:rPr lang="de-DE"/>
              <a:t>In späteren Wochen werden Sie diese </a:t>
            </a:r>
            <a:r>
              <a:rPr lang="de-DE" b="1"/>
              <a:t>Erkenntnisse</a:t>
            </a:r>
            <a:r>
              <a:rPr lang="de-DE"/>
              <a:t> auf eine </a:t>
            </a:r>
            <a:r>
              <a:rPr lang="de-DE" b="1"/>
              <a:t>praxisnahe Herausforderung</a:t>
            </a:r>
            <a:r>
              <a:rPr lang="de-DE"/>
              <a:t> anwenden.</a:t>
            </a:r>
          </a:p>
        </p:txBody>
      </p:sp>
      <p:sp>
        <p:nvSpPr>
          <p:cNvPr id="4" name="Slide Number Placeholder 3">
            <a:extLst>
              <a:ext uri="{FF2B5EF4-FFF2-40B4-BE49-F238E27FC236}">
                <a16:creationId xmlns:a16="http://schemas.microsoft.com/office/drawing/2014/main" id="{52CDD5B1-5B3F-8A36-2026-1773F4FA0765}"/>
              </a:ext>
            </a:extLst>
          </p:cNvPr>
          <p:cNvSpPr>
            <a:spLocks noGrp="1"/>
          </p:cNvSpPr>
          <p:nvPr>
            <p:ph type="sldNum" sz="quarter" idx="4"/>
          </p:nvPr>
        </p:nvSpPr>
        <p:spPr/>
        <p:txBody>
          <a:bodyPr/>
          <a:lstStyle/>
          <a:p>
            <a:fld id="{9C527BFA-2C0E-4CEC-B6A5-913A56FEF4B4}" type="slidenum">
              <a:rPr lang="fr-CA" smtClean="0"/>
              <a:pPr/>
              <a:t>10</a:t>
            </a:fld>
            <a:endParaRPr lang="fr-CA"/>
          </a:p>
        </p:txBody>
      </p:sp>
      <p:sp>
        <p:nvSpPr>
          <p:cNvPr id="7" name="Freeform 1">
            <a:extLst>
              <a:ext uri="{FF2B5EF4-FFF2-40B4-BE49-F238E27FC236}">
                <a16:creationId xmlns:a16="http://schemas.microsoft.com/office/drawing/2014/main" id="{F7C289DF-6048-9A7B-5474-7D788F197FE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C43D90F-6C3E-F824-163B-16C52B1A919E}"/>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INNOVATION IN DER PRAXIS</a:t>
            </a:r>
          </a:p>
        </p:txBody>
      </p:sp>
    </p:spTree>
    <p:extLst>
      <p:ext uri="{BB962C8B-B14F-4D97-AF65-F5344CB8AC3E}">
        <p14:creationId xmlns:p14="http://schemas.microsoft.com/office/powerpoint/2010/main" val="408031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845F2-7D8B-BD81-61DE-5C9204906F9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3B1E72C-F614-4740-1B88-20EC9B5AB4F6}"/>
              </a:ext>
            </a:extLst>
          </p:cNvPr>
          <p:cNvSpPr>
            <a:spLocks noGrp="1"/>
          </p:cNvSpPr>
          <p:nvPr>
            <p:ph type="sldNum" sz="quarter" idx="4"/>
          </p:nvPr>
        </p:nvSpPr>
        <p:spPr/>
        <p:txBody>
          <a:bodyPr/>
          <a:lstStyle/>
          <a:p>
            <a:fld id="{9C527BFA-2C0E-4CEC-B6A5-913A56FEF4B4}" type="slidenum">
              <a:rPr lang="fr-CA" smtClean="0"/>
              <a:pPr/>
              <a:t>11</a:t>
            </a:fld>
            <a:endParaRPr lang="fr-CA"/>
          </a:p>
        </p:txBody>
      </p:sp>
      <p:sp>
        <p:nvSpPr>
          <p:cNvPr id="7" name="Freeform 1">
            <a:extLst>
              <a:ext uri="{FF2B5EF4-FFF2-40B4-BE49-F238E27FC236}">
                <a16:creationId xmlns:a16="http://schemas.microsoft.com/office/drawing/2014/main" id="{C6171834-F385-4E13-2CC1-C98F789E3AC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B9F6995-0711-8D6B-05DE-5C737FA4755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INNOVATION IN DER PRAXIS</a:t>
            </a:r>
          </a:p>
        </p:txBody>
      </p:sp>
      <p:graphicFrame>
        <p:nvGraphicFramePr>
          <p:cNvPr id="2" name="Tabelle 1">
            <a:extLst>
              <a:ext uri="{FF2B5EF4-FFF2-40B4-BE49-F238E27FC236}">
                <a16:creationId xmlns:a16="http://schemas.microsoft.com/office/drawing/2014/main" id="{494C24AF-F9D8-3F67-034D-9B5DE736EBDF}"/>
              </a:ext>
            </a:extLst>
          </p:cNvPr>
          <p:cNvGraphicFramePr>
            <a:graphicFrameLocks noGrp="1"/>
          </p:cNvGraphicFramePr>
          <p:nvPr>
            <p:extLst>
              <p:ext uri="{D42A27DB-BD31-4B8C-83A1-F6EECF244321}">
                <p14:modId xmlns:p14="http://schemas.microsoft.com/office/powerpoint/2010/main" val="1212174023"/>
              </p:ext>
            </p:extLst>
          </p:nvPr>
        </p:nvGraphicFramePr>
        <p:xfrm>
          <a:off x="296776" y="1477841"/>
          <a:ext cx="6966122" cy="8888705"/>
        </p:xfrm>
        <a:graphic>
          <a:graphicData uri="http://schemas.openxmlformats.org/drawingml/2006/table">
            <a:tbl>
              <a:tblPr>
                <a:tableStyleId>{0505E3EF-67EA-436B-97B2-0124C06EBD24}</a:tableStyleId>
              </a:tblPr>
              <a:tblGrid>
                <a:gridCol w="2952262">
                  <a:extLst>
                    <a:ext uri="{9D8B030D-6E8A-4147-A177-3AD203B41FA5}">
                      <a16:colId xmlns:a16="http://schemas.microsoft.com/office/drawing/2014/main" val="1276324103"/>
                    </a:ext>
                  </a:extLst>
                </a:gridCol>
                <a:gridCol w="4013860">
                  <a:extLst>
                    <a:ext uri="{9D8B030D-6E8A-4147-A177-3AD203B41FA5}">
                      <a16:colId xmlns:a16="http://schemas.microsoft.com/office/drawing/2014/main" val="2088204579"/>
                    </a:ext>
                  </a:extLst>
                </a:gridCol>
              </a:tblGrid>
              <a:tr h="296589">
                <a:tc>
                  <a:txBody>
                    <a:bodyPr/>
                    <a:lstStyle/>
                    <a:p>
                      <a:pPr marL="0" algn="l" defTabSz="755934" rtl="0" eaLnBrk="1" fontAlgn="base" latinLnBrk="0" hangingPunct="1">
                        <a:lnSpc>
                          <a:spcPts val="1295"/>
                        </a:lnSpc>
                        <a:spcAft>
                          <a:spcPts val="300"/>
                        </a:spcAft>
                      </a:pPr>
                      <a:r>
                        <a:rPr lang="en-GB" sz="1100" b="1" kern="1200" err="1">
                          <a:solidFill>
                            <a:schemeClr val="bg1"/>
                          </a:solidFill>
                          <a:effectLst/>
                          <a:latin typeface="+mn-lt"/>
                          <a:ea typeface="+mn-ea"/>
                          <a:cs typeface="+mn-cs"/>
                        </a:rPr>
                        <a:t>Firmenname</a:t>
                      </a:r>
                      <a:endParaRPr lang="en-GB" sz="1100" b="1" kern="1200">
                        <a:solidFill>
                          <a:schemeClr val="bg1"/>
                        </a:solidFill>
                        <a:effectLst/>
                        <a:latin typeface="+mn-lt"/>
                        <a:ea typeface="+mn-ea"/>
                        <a:cs typeface="+mn-cs"/>
                      </a:endParaRPr>
                    </a:p>
                  </a:txBody>
                  <a:tcPr marL="80758" marR="80758" marT="40379" marB="40379">
                    <a:solidFill>
                      <a:srgbClr val="8652A1"/>
                    </a:solidFill>
                  </a:tcPr>
                </a:tc>
                <a:tc>
                  <a:txBody>
                    <a:bodyPr/>
                    <a:lstStyle/>
                    <a:p>
                      <a:pPr algn="just" rtl="0" fontAlgn="base">
                        <a:lnSpc>
                          <a:spcPts val="1295"/>
                        </a:lnSpc>
                      </a:pPr>
                      <a:r>
                        <a:rPr lang="en-GB" sz="1000" b="0">
                          <a:effectLst/>
                        </a:rPr>
                        <a:t> </a:t>
                      </a:r>
                      <a:endParaRPr lang="en-GB" sz="1000" b="0" i="0">
                        <a:effectLst/>
                        <a:latin typeface="Calibri" panose="020F0502020204030204" pitchFamily="34" charset="0"/>
                      </a:endParaRPr>
                    </a:p>
                  </a:txBody>
                  <a:tcPr marL="80758" marR="80758" marT="40379" marB="40379"/>
                </a:tc>
                <a:extLst>
                  <a:ext uri="{0D108BD9-81ED-4DB2-BD59-A6C34878D82A}">
                    <a16:rowId xmlns:a16="http://schemas.microsoft.com/office/drawing/2014/main" val="2043334407"/>
                  </a:ext>
                </a:extLst>
              </a:tr>
              <a:tr h="296589">
                <a:tc>
                  <a:txBody>
                    <a:bodyPr/>
                    <a:lstStyle/>
                    <a:p>
                      <a:pPr marL="0" algn="l" defTabSz="755934" rtl="0" eaLnBrk="1" fontAlgn="base" latinLnBrk="0" hangingPunct="1">
                        <a:lnSpc>
                          <a:spcPts val="1295"/>
                        </a:lnSpc>
                        <a:spcAft>
                          <a:spcPts val="300"/>
                        </a:spcAft>
                      </a:pPr>
                      <a:r>
                        <a:rPr lang="en-GB" sz="1100" b="1" kern="1200">
                          <a:solidFill>
                            <a:schemeClr val="bg1"/>
                          </a:solidFill>
                          <a:effectLst/>
                          <a:latin typeface="+mn-lt"/>
                          <a:ea typeface="+mn-ea"/>
                          <a:cs typeface="+mn-cs"/>
                        </a:rPr>
                        <a:t>Name und Position der </a:t>
                      </a:r>
                      <a:r>
                        <a:rPr lang="en-GB" sz="1100" b="1" kern="1200" err="1">
                          <a:solidFill>
                            <a:schemeClr val="bg1"/>
                          </a:solidFill>
                          <a:effectLst/>
                          <a:latin typeface="+mn-lt"/>
                          <a:ea typeface="+mn-ea"/>
                          <a:cs typeface="+mn-cs"/>
                        </a:rPr>
                        <a:t>Experten</a:t>
                      </a:r>
                      <a:endParaRPr lang="en-GB" sz="1100" b="1" kern="1200">
                        <a:solidFill>
                          <a:schemeClr val="bg1"/>
                        </a:solidFill>
                        <a:effectLst/>
                        <a:latin typeface="+mn-lt"/>
                        <a:ea typeface="+mn-ea"/>
                        <a:cs typeface="+mn-cs"/>
                      </a:endParaRPr>
                    </a:p>
                  </a:txBody>
                  <a:tcPr marL="80758" marR="80758" marT="40379" marB="40379">
                    <a:solidFill>
                      <a:srgbClr val="8652A1"/>
                    </a:solidFill>
                  </a:tcPr>
                </a:tc>
                <a:tc>
                  <a:txBody>
                    <a:bodyPr/>
                    <a:lstStyle/>
                    <a:p>
                      <a:pPr algn="just" rtl="0" fontAlgn="base">
                        <a:lnSpc>
                          <a:spcPts val="1295"/>
                        </a:lnSpc>
                      </a:pPr>
                      <a:endParaRPr lang="en-GB" sz="1000" b="0" i="0">
                        <a:effectLst/>
                        <a:latin typeface="Calibri" panose="020F0502020204030204" pitchFamily="34" charset="0"/>
                      </a:endParaRPr>
                    </a:p>
                  </a:txBody>
                  <a:tcPr marL="80758" marR="80758" marT="40379" marB="40379"/>
                </a:tc>
                <a:extLst>
                  <a:ext uri="{0D108BD9-81ED-4DB2-BD59-A6C34878D82A}">
                    <a16:rowId xmlns:a16="http://schemas.microsoft.com/office/drawing/2014/main" val="1143701221"/>
                  </a:ext>
                </a:extLst>
              </a:tr>
              <a:tr h="296589">
                <a:tc>
                  <a:txBody>
                    <a:bodyPr/>
                    <a:lstStyle/>
                    <a:p>
                      <a:pPr marL="0" algn="l" defTabSz="755934" rtl="0" eaLnBrk="1" fontAlgn="base" latinLnBrk="0" hangingPunct="1">
                        <a:lnSpc>
                          <a:spcPts val="1295"/>
                        </a:lnSpc>
                        <a:spcAft>
                          <a:spcPts val="300"/>
                        </a:spcAft>
                      </a:pPr>
                      <a:r>
                        <a:rPr lang="en-GB" sz="1100" b="1" kern="1200">
                          <a:solidFill>
                            <a:schemeClr val="bg1"/>
                          </a:solidFill>
                          <a:effectLst/>
                          <a:latin typeface="+mn-lt"/>
                          <a:ea typeface="+mn-ea"/>
                          <a:cs typeface="+mn-cs"/>
                        </a:rPr>
                        <a:t>Land</a:t>
                      </a:r>
                    </a:p>
                  </a:txBody>
                  <a:tcPr marL="80758" marR="80758" marT="40379" marB="40379">
                    <a:solidFill>
                      <a:srgbClr val="8652A1"/>
                    </a:solidFill>
                  </a:tcPr>
                </a:tc>
                <a:tc>
                  <a:txBody>
                    <a:bodyPr/>
                    <a:lstStyle/>
                    <a:p>
                      <a:pPr algn="just" rtl="0" fontAlgn="base">
                        <a:lnSpc>
                          <a:spcPts val="1295"/>
                        </a:lnSpc>
                      </a:pPr>
                      <a:r>
                        <a:rPr lang="en-GB" sz="1000" b="0">
                          <a:effectLst/>
                        </a:rPr>
                        <a:t> </a:t>
                      </a:r>
                      <a:endParaRPr lang="en-GB" sz="1000" b="0" i="0">
                        <a:effectLst/>
                        <a:latin typeface="Calibri" panose="020F0502020204030204" pitchFamily="34" charset="0"/>
                      </a:endParaRPr>
                    </a:p>
                  </a:txBody>
                  <a:tcPr marL="80758" marR="80758" marT="40379" marB="40379"/>
                </a:tc>
                <a:extLst>
                  <a:ext uri="{0D108BD9-81ED-4DB2-BD59-A6C34878D82A}">
                    <a16:rowId xmlns:a16="http://schemas.microsoft.com/office/drawing/2014/main" val="3767990829"/>
                  </a:ext>
                </a:extLst>
              </a:tr>
              <a:tr h="461842">
                <a:tc>
                  <a:txBody>
                    <a:bodyPr/>
                    <a:lstStyle/>
                    <a:p>
                      <a:pPr marL="0" algn="l" defTabSz="755934" rtl="0" eaLnBrk="1" fontAlgn="base" latinLnBrk="0" hangingPunct="1">
                        <a:lnSpc>
                          <a:spcPts val="1295"/>
                        </a:lnSpc>
                        <a:spcAft>
                          <a:spcPts val="300"/>
                        </a:spcAft>
                      </a:pPr>
                      <a:r>
                        <a:rPr lang="en-GB" sz="1100" b="1" kern="1200" err="1">
                          <a:solidFill>
                            <a:schemeClr val="bg1"/>
                          </a:solidFill>
                          <a:effectLst/>
                          <a:latin typeface="+mn-lt"/>
                          <a:ea typeface="+mn-ea"/>
                          <a:cs typeface="+mn-cs"/>
                        </a:rPr>
                        <a:t>Weitere</a:t>
                      </a:r>
                      <a:r>
                        <a:rPr lang="en-GB" sz="1100" b="1" kern="1200">
                          <a:solidFill>
                            <a:schemeClr val="bg1"/>
                          </a:solidFill>
                          <a:effectLst/>
                          <a:latin typeface="+mn-lt"/>
                          <a:ea typeface="+mn-ea"/>
                          <a:cs typeface="+mn-cs"/>
                        </a:rPr>
                        <a:t> </a:t>
                      </a:r>
                      <a:r>
                        <a:rPr lang="en-GB" sz="1100" b="1" kern="1200" err="1">
                          <a:solidFill>
                            <a:schemeClr val="bg1"/>
                          </a:solidFill>
                          <a:effectLst/>
                          <a:latin typeface="+mn-lt"/>
                          <a:ea typeface="+mn-ea"/>
                          <a:cs typeface="+mn-cs"/>
                        </a:rPr>
                        <a:t>Informationsquellen</a:t>
                      </a:r>
                      <a:r>
                        <a:rPr lang="en-GB" sz="1100" b="1" kern="1200">
                          <a:solidFill>
                            <a:schemeClr val="bg1"/>
                          </a:solidFill>
                          <a:effectLst/>
                          <a:latin typeface="+mn-lt"/>
                          <a:ea typeface="+mn-ea"/>
                          <a:cs typeface="+mn-cs"/>
                        </a:rPr>
                        <a:t> </a:t>
                      </a:r>
                    </a:p>
                    <a:p>
                      <a:pPr marL="0" algn="l" defTabSz="755934" rtl="0" eaLnBrk="1" fontAlgn="base" latinLnBrk="0" hangingPunct="1">
                        <a:lnSpc>
                          <a:spcPts val="1295"/>
                        </a:lnSpc>
                        <a:spcAft>
                          <a:spcPts val="300"/>
                        </a:spcAft>
                      </a:pPr>
                      <a:r>
                        <a:rPr lang="en-GB" sz="1100" b="0" kern="1200">
                          <a:solidFill>
                            <a:schemeClr val="bg1"/>
                          </a:solidFill>
                          <a:effectLst/>
                          <a:latin typeface="+mn-lt"/>
                          <a:ea typeface="+mn-ea"/>
                          <a:cs typeface="+mn-cs"/>
                        </a:rPr>
                        <a:t>(falls </a:t>
                      </a:r>
                      <a:r>
                        <a:rPr lang="en-GB" sz="1100" b="0" kern="1200" err="1">
                          <a:solidFill>
                            <a:schemeClr val="bg1"/>
                          </a:solidFill>
                          <a:effectLst/>
                          <a:latin typeface="+mn-lt"/>
                          <a:ea typeface="+mn-ea"/>
                          <a:cs typeface="+mn-cs"/>
                        </a:rPr>
                        <a:t>genutzt</a:t>
                      </a:r>
                      <a:r>
                        <a:rPr lang="en-GB" sz="1100" b="0" kern="1200">
                          <a:solidFill>
                            <a:schemeClr val="bg1"/>
                          </a:solidFill>
                          <a:effectLst/>
                          <a:latin typeface="+mn-lt"/>
                          <a:ea typeface="+mn-ea"/>
                          <a:cs typeface="+mn-cs"/>
                        </a:rPr>
                        <a:t>)</a:t>
                      </a:r>
                      <a:endParaRPr lang="en-GB" sz="1000" b="0" kern="1200">
                        <a:solidFill>
                          <a:schemeClr val="bg1"/>
                        </a:solidFill>
                        <a:effectLst/>
                        <a:latin typeface="+mn-lt"/>
                        <a:ea typeface="+mn-ea"/>
                        <a:cs typeface="+mn-cs"/>
                      </a:endParaRPr>
                    </a:p>
                  </a:txBody>
                  <a:tcPr marL="80758" marR="80758" marT="40379" marB="40379">
                    <a:solidFill>
                      <a:srgbClr val="8652A1"/>
                    </a:solidFill>
                  </a:tcPr>
                </a:tc>
                <a:tc>
                  <a:txBody>
                    <a:bodyPr/>
                    <a:lstStyle/>
                    <a:p>
                      <a:pPr marL="0" marR="0" lvl="0" indent="0" algn="just" defTabSz="755934" rtl="0" eaLnBrk="1" fontAlgn="base" latinLnBrk="0" hangingPunct="1">
                        <a:lnSpc>
                          <a:spcPts val="1295"/>
                        </a:lnSpc>
                        <a:spcBef>
                          <a:spcPts val="0"/>
                        </a:spcBef>
                        <a:spcAft>
                          <a:spcPts val="0"/>
                        </a:spcAft>
                        <a:buClrTx/>
                        <a:buSzTx/>
                        <a:buFontTx/>
                        <a:buNone/>
                        <a:tabLst/>
                        <a:defRPr/>
                      </a:pPr>
                      <a:r>
                        <a:rPr lang="de-DE" sz="1000" b="0" i="1" kern="1200">
                          <a:solidFill>
                            <a:schemeClr val="tx1">
                              <a:lumMod val="50000"/>
                              <a:lumOff val="50000"/>
                            </a:schemeClr>
                          </a:solidFill>
                          <a:effectLst/>
                          <a:latin typeface="+mn-lt"/>
                          <a:ea typeface="+mn-ea"/>
                          <a:cs typeface="+mn-cs"/>
                        </a:rPr>
                        <a:t>Fügen Sie bitte konkrete Links und Dateninformationen hinzu.</a:t>
                      </a:r>
                      <a:endParaRPr lang="en-GB" sz="1000" b="0" i="1" kern="1200">
                        <a:solidFill>
                          <a:schemeClr val="tx1">
                            <a:lumMod val="50000"/>
                            <a:lumOff val="50000"/>
                          </a:schemeClr>
                        </a:solidFill>
                        <a:effectLst/>
                        <a:latin typeface="+mn-lt"/>
                        <a:ea typeface="+mn-ea"/>
                        <a:cs typeface="+mn-cs"/>
                      </a:endParaRPr>
                    </a:p>
                  </a:txBody>
                  <a:tcPr marL="80758" marR="80758" marT="40379" marB="40379"/>
                </a:tc>
                <a:extLst>
                  <a:ext uri="{0D108BD9-81ED-4DB2-BD59-A6C34878D82A}">
                    <a16:rowId xmlns:a16="http://schemas.microsoft.com/office/drawing/2014/main" val="2393458169"/>
                  </a:ext>
                </a:extLst>
              </a:tr>
              <a:tr h="1008000">
                <a:tc>
                  <a:txBody>
                    <a:bodyPr/>
                    <a:lstStyle/>
                    <a:p>
                      <a:pPr algn="l" rtl="0" fontAlgn="base">
                        <a:lnSpc>
                          <a:spcPts val="1295"/>
                        </a:lnSpc>
                        <a:spcAft>
                          <a:spcPts val="300"/>
                        </a:spcAft>
                      </a:pPr>
                      <a:r>
                        <a:rPr lang="en-GB" sz="1100" b="1" err="1">
                          <a:solidFill>
                            <a:schemeClr val="bg1"/>
                          </a:solidFill>
                          <a:effectLst/>
                        </a:rPr>
                        <a:t>Firmenbeschreibung</a:t>
                      </a:r>
                      <a:r>
                        <a:rPr lang="en-GB" sz="1100" b="0">
                          <a:solidFill>
                            <a:schemeClr val="bg1"/>
                          </a:solidFill>
                          <a:effectLst/>
                        </a:rPr>
                        <a:t> </a:t>
                      </a:r>
                      <a:endParaRPr lang="en-GB" sz="1800" b="0">
                        <a:solidFill>
                          <a:schemeClr val="bg1"/>
                        </a:solidFill>
                        <a:effectLst/>
                      </a:endParaRPr>
                    </a:p>
                    <a:p>
                      <a:pPr algn="l"/>
                      <a:r>
                        <a:rPr lang="de-DE" sz="1000" b="0">
                          <a:solidFill>
                            <a:schemeClr val="bg1"/>
                          </a:solidFill>
                        </a:rPr>
                        <a:t>Was ist das Kerngeschäft des Unternehmens?</a:t>
                      </a:r>
                    </a:p>
                    <a:p>
                      <a:pPr algn="l"/>
                      <a:r>
                        <a:rPr lang="de-DE" sz="1000" b="0">
                          <a:solidFill>
                            <a:schemeClr val="bg1"/>
                          </a:solidFill>
                        </a:rPr>
                        <a:t>Wann und wo wurde das Unternehmen gegründet?</a:t>
                      </a:r>
                    </a:p>
                    <a:p>
                      <a:pPr algn="l"/>
                      <a:r>
                        <a:rPr lang="de-DE" sz="1000" b="0">
                          <a:solidFill>
                            <a:schemeClr val="bg1"/>
                          </a:solidFill>
                        </a:rPr>
                        <a:t>Was sind die Hauptmärkte des Unternehmens?</a:t>
                      </a:r>
                    </a:p>
                    <a:p>
                      <a:pPr algn="l"/>
                      <a:r>
                        <a:rPr lang="de-DE" sz="1000" b="0">
                          <a:solidFill>
                            <a:schemeClr val="bg1"/>
                          </a:solidFill>
                        </a:rPr>
                        <a:t>Wie viele Mitarbeitende hat das Unternehmen und wie sind sie in das Unternehmen eingebunden?</a:t>
                      </a:r>
                    </a:p>
                  </a:txBody>
                  <a:tcPr marL="80758" marR="80758" marT="40379" marB="40379">
                    <a:solidFill>
                      <a:srgbClr val="8652A1"/>
                    </a:solidFill>
                  </a:tcPr>
                </a:tc>
                <a:tc>
                  <a:txBody>
                    <a:bodyPr/>
                    <a:lstStyle/>
                    <a:p>
                      <a:pPr algn="just" rtl="0" fontAlgn="base">
                        <a:lnSpc>
                          <a:spcPts val="1295"/>
                        </a:lnSpc>
                      </a:pPr>
                      <a:r>
                        <a:rPr lang="en-GB" sz="1000" b="0">
                          <a:solidFill>
                            <a:schemeClr val="tx1">
                              <a:lumMod val="50000"/>
                              <a:lumOff val="50000"/>
                            </a:schemeClr>
                          </a:solidFill>
                          <a:effectLst/>
                        </a:rPr>
                        <a:t> </a:t>
                      </a:r>
                      <a:r>
                        <a:rPr lang="en-GB" sz="1000" b="0" i="1">
                          <a:solidFill>
                            <a:schemeClr val="tx1">
                              <a:lumMod val="50000"/>
                              <a:lumOff val="50000"/>
                            </a:schemeClr>
                          </a:solidFill>
                          <a:effectLst/>
                        </a:rPr>
                        <a:t>min. 100 </a:t>
                      </a:r>
                      <a:r>
                        <a:rPr lang="en-GB" sz="1000" b="0" i="1" err="1">
                          <a:solidFill>
                            <a:schemeClr val="tx1">
                              <a:lumMod val="50000"/>
                              <a:lumOff val="50000"/>
                            </a:schemeClr>
                          </a:solidFill>
                          <a:effectLst/>
                        </a:rPr>
                        <a:t>Wörter</a:t>
                      </a:r>
                      <a:endParaRPr lang="en-GB" sz="1000" b="0" i="1">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3677958229"/>
                  </a:ext>
                </a:extLst>
              </a:tr>
              <a:tr h="762000">
                <a:tc>
                  <a:txBody>
                    <a:bodyPr/>
                    <a:lstStyle/>
                    <a:p>
                      <a:pPr algn="l" rtl="0" fontAlgn="base">
                        <a:lnSpc>
                          <a:spcPts val="1295"/>
                        </a:lnSpc>
                        <a:spcAft>
                          <a:spcPts val="300"/>
                        </a:spcAft>
                      </a:pPr>
                      <a:r>
                        <a:rPr lang="en-GB" sz="1100" b="1" err="1">
                          <a:solidFill>
                            <a:schemeClr val="bg1"/>
                          </a:solidFill>
                          <a:effectLst/>
                        </a:rPr>
                        <a:t>Haupttätigkeiten</a:t>
                      </a:r>
                      <a:r>
                        <a:rPr lang="en-GB" sz="1100" b="1">
                          <a:solidFill>
                            <a:schemeClr val="bg1"/>
                          </a:solidFill>
                          <a:effectLst/>
                        </a:rPr>
                        <a:t> der </a:t>
                      </a:r>
                      <a:r>
                        <a:rPr lang="en-GB" sz="1100" b="1" err="1">
                          <a:solidFill>
                            <a:schemeClr val="bg1"/>
                          </a:solidFill>
                          <a:effectLst/>
                        </a:rPr>
                        <a:t>Firma</a:t>
                      </a:r>
                      <a:endParaRPr lang="en-GB" sz="1800" b="0">
                        <a:solidFill>
                          <a:schemeClr val="bg1"/>
                        </a:solidFill>
                        <a:effectLst/>
                      </a:endParaRPr>
                    </a:p>
                    <a:p>
                      <a:r>
                        <a:rPr lang="de-DE" sz="1000">
                          <a:solidFill>
                            <a:schemeClr val="bg1"/>
                          </a:solidFill>
                        </a:rPr>
                        <a:t>Welche Art von </a:t>
                      </a:r>
                      <a:r>
                        <a:rPr lang="de-DE" sz="1000" b="1">
                          <a:solidFill>
                            <a:schemeClr val="bg1"/>
                          </a:solidFill>
                        </a:rPr>
                        <a:t>Logistikaktivitäten</a:t>
                      </a:r>
                      <a:r>
                        <a:rPr lang="de-DE" sz="1000">
                          <a:solidFill>
                            <a:schemeClr val="bg1"/>
                          </a:solidFill>
                        </a:rPr>
                        <a:t> führt das Unternehmen durch?</a:t>
                      </a:r>
                    </a:p>
                    <a:p>
                      <a:r>
                        <a:rPr lang="de-DE" sz="1000">
                          <a:solidFill>
                            <a:schemeClr val="bg1"/>
                          </a:solidFill>
                        </a:rPr>
                        <a:t>Wer sind die </a:t>
                      </a:r>
                      <a:r>
                        <a:rPr lang="de-DE" sz="1000" b="1">
                          <a:solidFill>
                            <a:schemeClr val="bg1"/>
                          </a:solidFill>
                        </a:rPr>
                        <a:t>Kunden</a:t>
                      </a:r>
                      <a:r>
                        <a:rPr lang="de-DE" sz="1000">
                          <a:solidFill>
                            <a:schemeClr val="bg1"/>
                          </a:solidFill>
                        </a:rPr>
                        <a:t> des Unternehmens?</a:t>
                      </a:r>
                    </a:p>
                  </a:txBody>
                  <a:tcPr marL="80758" marR="80758" marT="40379" marB="40379">
                    <a:solidFill>
                      <a:srgbClr val="8652A1"/>
                    </a:solidFill>
                  </a:tcPr>
                </a:tc>
                <a:tc>
                  <a:txBody>
                    <a:bodyPr/>
                    <a:lstStyle/>
                    <a:p>
                      <a:pPr algn="just" rtl="0" fontAlgn="base">
                        <a:lnSpc>
                          <a:spcPts val="1295"/>
                        </a:lnSpc>
                      </a:pPr>
                      <a:r>
                        <a:rPr lang="en-GB" sz="1000" b="0">
                          <a:solidFill>
                            <a:schemeClr val="tx1">
                              <a:lumMod val="50000"/>
                              <a:lumOff val="50000"/>
                            </a:schemeClr>
                          </a:solidFill>
                          <a:effectLst/>
                        </a:rPr>
                        <a:t> </a:t>
                      </a:r>
                      <a:r>
                        <a:rPr lang="en-GB" sz="1000" b="0" i="1">
                          <a:solidFill>
                            <a:schemeClr val="tx1">
                              <a:lumMod val="50000"/>
                              <a:lumOff val="50000"/>
                            </a:schemeClr>
                          </a:solidFill>
                          <a:effectLst/>
                        </a:rPr>
                        <a:t>min. 100 </a:t>
                      </a:r>
                      <a:r>
                        <a:rPr lang="en-GB" sz="1000" b="0" i="1" err="1">
                          <a:solidFill>
                            <a:schemeClr val="tx1">
                              <a:lumMod val="50000"/>
                              <a:lumOff val="50000"/>
                            </a:schemeClr>
                          </a:solidFill>
                          <a:effectLst/>
                        </a:rPr>
                        <a:t>Wörter</a:t>
                      </a:r>
                      <a:endParaRPr lang="en-GB" sz="1000" b="0" i="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249794079"/>
                  </a:ext>
                </a:extLst>
              </a:tr>
              <a:tr h="576000">
                <a:tc>
                  <a:txBody>
                    <a:bodyPr/>
                    <a:lstStyle/>
                    <a:p>
                      <a:pPr algn="l" rtl="0" fontAlgn="base">
                        <a:lnSpc>
                          <a:spcPts val="1295"/>
                        </a:lnSpc>
                        <a:spcAft>
                          <a:spcPts val="300"/>
                        </a:spcAft>
                      </a:pPr>
                      <a:r>
                        <a:rPr lang="en-GB" sz="1100" b="1" err="1">
                          <a:solidFill>
                            <a:schemeClr val="bg1"/>
                          </a:solidFill>
                          <a:effectLst/>
                        </a:rPr>
                        <a:t>Operationale</a:t>
                      </a:r>
                      <a:r>
                        <a:rPr lang="en-GB" sz="1100" b="1">
                          <a:solidFill>
                            <a:schemeClr val="bg1"/>
                          </a:solidFill>
                          <a:effectLst/>
                        </a:rPr>
                        <a:t> </a:t>
                      </a:r>
                      <a:r>
                        <a:rPr lang="en-GB" sz="1100" b="1" err="1">
                          <a:solidFill>
                            <a:schemeClr val="bg1"/>
                          </a:solidFill>
                          <a:effectLst/>
                        </a:rPr>
                        <a:t>Herausforderungen</a:t>
                      </a:r>
                      <a:endParaRPr lang="en-GB" sz="1800" b="0">
                        <a:solidFill>
                          <a:schemeClr val="bg1"/>
                        </a:solidFill>
                        <a:effectLst/>
                      </a:endParaRPr>
                    </a:p>
                    <a:p>
                      <a:pPr algn="l" rtl="0" fontAlgn="base">
                        <a:lnSpc>
                          <a:spcPts val="1052"/>
                        </a:lnSpc>
                      </a:pPr>
                      <a:r>
                        <a:rPr lang="en-GB" sz="1000" b="0" err="1">
                          <a:solidFill>
                            <a:schemeClr val="bg1"/>
                          </a:solidFill>
                          <a:effectLst/>
                        </a:rPr>
                        <a:t>z.B.</a:t>
                      </a:r>
                      <a:r>
                        <a:rPr lang="en-GB" sz="1000" b="0">
                          <a:solidFill>
                            <a:schemeClr val="bg1"/>
                          </a:solidFill>
                          <a:effectLst/>
                        </a:rPr>
                        <a:t> </a:t>
                      </a:r>
                      <a:r>
                        <a:rPr lang="en-GB" sz="1000" b="0" err="1">
                          <a:solidFill>
                            <a:schemeClr val="bg1"/>
                          </a:solidFill>
                          <a:effectLst/>
                        </a:rPr>
                        <a:t>Kundenbedürfnisse</a:t>
                      </a:r>
                      <a:r>
                        <a:rPr lang="en-GB" sz="1000" b="0">
                          <a:solidFill>
                            <a:schemeClr val="bg1"/>
                          </a:solidFill>
                          <a:effectLst/>
                        </a:rPr>
                        <a:t>, </a:t>
                      </a:r>
                      <a:r>
                        <a:rPr lang="en-GB" sz="1000" b="0" err="1">
                          <a:solidFill>
                            <a:schemeClr val="bg1"/>
                          </a:solidFill>
                          <a:effectLst/>
                        </a:rPr>
                        <a:t>Legalitäten</a:t>
                      </a:r>
                      <a:r>
                        <a:rPr lang="en-GB" sz="1000" b="0">
                          <a:solidFill>
                            <a:schemeClr val="bg1"/>
                          </a:solidFill>
                          <a:effectLst/>
                        </a:rPr>
                        <a:t>, </a:t>
                      </a:r>
                      <a:r>
                        <a:rPr lang="en-GB" sz="1000" b="0" err="1">
                          <a:solidFill>
                            <a:schemeClr val="bg1"/>
                          </a:solidFill>
                          <a:effectLst/>
                        </a:rPr>
                        <a:t>starke</a:t>
                      </a:r>
                      <a:r>
                        <a:rPr lang="en-GB" sz="1000" b="0">
                          <a:solidFill>
                            <a:schemeClr val="bg1"/>
                          </a:solidFill>
                          <a:effectLst/>
                        </a:rPr>
                        <a:t> </a:t>
                      </a:r>
                      <a:r>
                        <a:rPr lang="en-GB" sz="1000" b="0" err="1">
                          <a:solidFill>
                            <a:schemeClr val="bg1"/>
                          </a:solidFill>
                          <a:effectLst/>
                        </a:rPr>
                        <a:t>Konkurrenz</a:t>
                      </a:r>
                      <a:r>
                        <a:rPr lang="en-GB" sz="1000" b="0">
                          <a:solidFill>
                            <a:schemeClr val="bg1"/>
                          </a:solidFill>
                          <a:effectLst/>
                        </a:rPr>
                        <a:t>, etc.</a:t>
                      </a:r>
                      <a:endParaRPr lang="en-GB" sz="1800" b="0" i="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en-GB" sz="1000" b="0">
                          <a:solidFill>
                            <a:schemeClr val="tx1">
                              <a:lumMod val="50000"/>
                              <a:lumOff val="50000"/>
                            </a:schemeClr>
                          </a:solidFill>
                          <a:effectLst/>
                        </a:rPr>
                        <a:t> </a:t>
                      </a:r>
                      <a:r>
                        <a:rPr lang="en-GB" sz="1000" b="0" i="1">
                          <a:solidFill>
                            <a:schemeClr val="tx1">
                              <a:lumMod val="50000"/>
                              <a:lumOff val="50000"/>
                            </a:schemeClr>
                          </a:solidFill>
                          <a:effectLst/>
                        </a:rPr>
                        <a:t>min. 100 </a:t>
                      </a:r>
                      <a:r>
                        <a:rPr lang="en-GB" sz="1000" b="0" i="1" err="1">
                          <a:solidFill>
                            <a:schemeClr val="tx1">
                              <a:lumMod val="50000"/>
                              <a:lumOff val="50000"/>
                            </a:schemeClr>
                          </a:solidFill>
                          <a:effectLst/>
                        </a:rPr>
                        <a:t>Wörter</a:t>
                      </a:r>
                      <a:endParaRPr lang="en-GB" sz="1000" b="0" i="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3808482149"/>
                  </a:ext>
                </a:extLst>
              </a:tr>
              <a:tr h="1008000">
                <a:tc>
                  <a:txBody>
                    <a:bodyPr/>
                    <a:lstStyle/>
                    <a:p>
                      <a:pPr algn="l" rtl="0" fontAlgn="base">
                        <a:lnSpc>
                          <a:spcPts val="1295"/>
                        </a:lnSpc>
                        <a:spcAft>
                          <a:spcPts val="300"/>
                        </a:spcAft>
                      </a:pPr>
                      <a:r>
                        <a:rPr lang="en-GB" sz="1100" b="1" err="1">
                          <a:solidFill>
                            <a:schemeClr val="bg1"/>
                          </a:solidFill>
                          <a:effectLst/>
                        </a:rPr>
                        <a:t>Innovationsfokus</a:t>
                      </a:r>
                      <a:endParaRPr lang="en-GB" sz="1800" b="0">
                        <a:solidFill>
                          <a:schemeClr val="bg1"/>
                        </a:solidFill>
                        <a:effectLst/>
                      </a:endParaRPr>
                    </a:p>
                    <a:p>
                      <a:r>
                        <a:rPr lang="de-DE" sz="1000">
                          <a:solidFill>
                            <a:schemeClr val="bg1"/>
                          </a:solidFill>
                        </a:rPr>
                        <a:t>Welche </a:t>
                      </a:r>
                      <a:r>
                        <a:rPr lang="de-DE" sz="1000" b="1">
                          <a:solidFill>
                            <a:schemeClr val="bg1"/>
                          </a:solidFill>
                        </a:rPr>
                        <a:t>Innovationen</a:t>
                      </a:r>
                      <a:r>
                        <a:rPr lang="de-DE" sz="1000">
                          <a:solidFill>
                            <a:schemeClr val="bg1"/>
                          </a:solidFill>
                        </a:rPr>
                        <a:t> hat das Unternehmen kürzlich </a:t>
                      </a:r>
                      <a:r>
                        <a:rPr lang="de-DE" sz="1000" b="1">
                          <a:solidFill>
                            <a:schemeClr val="bg1"/>
                          </a:solidFill>
                        </a:rPr>
                        <a:t>entwickelt/implementiert</a:t>
                      </a:r>
                      <a:r>
                        <a:rPr lang="de-DE" sz="1000">
                          <a:solidFill>
                            <a:schemeClr val="bg1"/>
                          </a:solidFill>
                        </a:rPr>
                        <a:t>? Warum?</a:t>
                      </a:r>
                    </a:p>
                    <a:p>
                      <a:r>
                        <a:rPr lang="de-DE" sz="1000">
                          <a:solidFill>
                            <a:schemeClr val="bg1"/>
                          </a:solidFill>
                        </a:rPr>
                        <a:t>Wer </a:t>
                      </a:r>
                      <a:r>
                        <a:rPr lang="de-DE" sz="1000" b="1">
                          <a:solidFill>
                            <a:schemeClr val="bg1"/>
                          </a:solidFill>
                        </a:rPr>
                        <a:t>treibt Innovationen</a:t>
                      </a:r>
                      <a:r>
                        <a:rPr lang="de-DE" sz="1000">
                          <a:solidFill>
                            <a:schemeClr val="bg1"/>
                          </a:solidFill>
                        </a:rPr>
                        <a:t> im Unternehmen voran?</a:t>
                      </a:r>
                    </a:p>
                    <a:p>
                      <a:r>
                        <a:rPr lang="de-DE" sz="1000">
                          <a:solidFill>
                            <a:schemeClr val="bg1"/>
                          </a:solidFill>
                        </a:rPr>
                        <a:t>Gibt es eine </a:t>
                      </a:r>
                      <a:r>
                        <a:rPr lang="de-DE" sz="1000" b="1">
                          <a:solidFill>
                            <a:schemeClr val="bg1"/>
                          </a:solidFill>
                        </a:rPr>
                        <a:t>Innovationsstrategie</a:t>
                      </a:r>
                      <a:r>
                        <a:rPr lang="de-DE" sz="1000">
                          <a:solidFill>
                            <a:schemeClr val="bg1"/>
                          </a:solidFill>
                        </a:rPr>
                        <a:t>, einen </a:t>
                      </a:r>
                      <a:r>
                        <a:rPr lang="de-DE" sz="1000" b="1">
                          <a:solidFill>
                            <a:schemeClr val="bg1"/>
                          </a:solidFill>
                        </a:rPr>
                        <a:t>Innovationsplan</a:t>
                      </a:r>
                      <a:r>
                        <a:rPr lang="de-DE" sz="1000">
                          <a:solidFill>
                            <a:schemeClr val="bg1"/>
                          </a:solidFill>
                        </a:rPr>
                        <a:t> oder </a:t>
                      </a:r>
                      <a:r>
                        <a:rPr lang="de-DE" sz="1000" b="1">
                          <a:solidFill>
                            <a:schemeClr val="bg1"/>
                          </a:solidFill>
                        </a:rPr>
                        <a:t>Verfahren zum Innovationsportfolio-Management</a:t>
                      </a:r>
                      <a:r>
                        <a:rPr lang="de-DE" sz="1000">
                          <a:solidFill>
                            <a:schemeClr val="bg1"/>
                          </a:solidFill>
                        </a:rPr>
                        <a:t>?</a:t>
                      </a:r>
                    </a:p>
                  </a:txBody>
                  <a:tcPr marL="80758" marR="80758" marT="40379" marB="40379">
                    <a:solidFill>
                      <a:srgbClr val="8652A1"/>
                    </a:solidFill>
                  </a:tcPr>
                </a:tc>
                <a:tc>
                  <a:txBody>
                    <a:bodyPr/>
                    <a:lstStyle/>
                    <a:p>
                      <a:pPr algn="just" rtl="0" fontAlgn="base">
                        <a:lnSpc>
                          <a:spcPts val="1295"/>
                        </a:lnSpc>
                      </a:pPr>
                      <a:r>
                        <a:rPr lang="en-GB" sz="1000" b="0">
                          <a:solidFill>
                            <a:schemeClr val="tx1">
                              <a:lumMod val="50000"/>
                              <a:lumOff val="50000"/>
                            </a:schemeClr>
                          </a:solidFill>
                          <a:effectLst/>
                        </a:rPr>
                        <a:t> </a:t>
                      </a:r>
                      <a:r>
                        <a:rPr lang="en-GB" sz="1000" b="0" i="1">
                          <a:solidFill>
                            <a:schemeClr val="tx1">
                              <a:lumMod val="50000"/>
                              <a:lumOff val="50000"/>
                            </a:schemeClr>
                          </a:solidFill>
                          <a:effectLst/>
                        </a:rPr>
                        <a:t>min. 200 </a:t>
                      </a:r>
                      <a:r>
                        <a:rPr lang="en-GB" sz="1000" b="0" i="1" err="1">
                          <a:solidFill>
                            <a:schemeClr val="tx1">
                              <a:lumMod val="50000"/>
                              <a:lumOff val="50000"/>
                            </a:schemeClr>
                          </a:solidFill>
                          <a:effectLst/>
                        </a:rPr>
                        <a:t>Wörter</a:t>
                      </a:r>
                      <a:endParaRPr lang="en-GB" sz="1000" b="0" i="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3317911493"/>
                  </a:ext>
                </a:extLst>
              </a:tr>
              <a:tr h="914400">
                <a:tc>
                  <a:txBody>
                    <a:bodyPr/>
                    <a:lstStyle/>
                    <a:p>
                      <a:pPr algn="l" rtl="0" fontAlgn="base">
                        <a:lnSpc>
                          <a:spcPts val="1295"/>
                        </a:lnSpc>
                        <a:spcAft>
                          <a:spcPts val="300"/>
                        </a:spcAft>
                      </a:pPr>
                      <a:r>
                        <a:rPr lang="en-GB" sz="1100" b="1" err="1">
                          <a:solidFill>
                            <a:schemeClr val="bg1"/>
                          </a:solidFill>
                          <a:effectLst/>
                        </a:rPr>
                        <a:t>Nachhaltigkeitsfokus</a:t>
                      </a:r>
                      <a:r>
                        <a:rPr lang="en-GB" sz="1100" b="1">
                          <a:solidFill>
                            <a:schemeClr val="bg1"/>
                          </a:solidFill>
                          <a:effectLst/>
                        </a:rPr>
                        <a:t> </a:t>
                      </a:r>
                      <a:r>
                        <a:rPr lang="en-GB" sz="1100" b="1" err="1">
                          <a:solidFill>
                            <a:schemeClr val="bg1"/>
                          </a:solidFill>
                          <a:effectLst/>
                        </a:rPr>
                        <a:t>bei</a:t>
                      </a:r>
                      <a:r>
                        <a:rPr lang="en-GB" sz="1100" b="1">
                          <a:solidFill>
                            <a:schemeClr val="bg1"/>
                          </a:solidFill>
                          <a:effectLst/>
                        </a:rPr>
                        <a:t> </a:t>
                      </a:r>
                      <a:r>
                        <a:rPr lang="en-GB" sz="1100" b="1" err="1">
                          <a:solidFill>
                            <a:schemeClr val="bg1"/>
                          </a:solidFill>
                          <a:effectLst/>
                        </a:rPr>
                        <a:t>Innovationsprojekten</a:t>
                      </a:r>
                      <a:endParaRPr lang="en-GB" sz="1800" b="0">
                        <a:solidFill>
                          <a:schemeClr val="bg1"/>
                        </a:solidFill>
                        <a:effectLst/>
                      </a:endParaRPr>
                    </a:p>
                    <a:p>
                      <a:r>
                        <a:rPr lang="de-DE" sz="1000">
                          <a:solidFill>
                            <a:schemeClr val="bg1"/>
                          </a:solidFill>
                        </a:rPr>
                        <a:t>Trägt eines der </a:t>
                      </a:r>
                      <a:r>
                        <a:rPr lang="de-DE" sz="1000" b="1">
                          <a:solidFill>
                            <a:schemeClr val="bg1"/>
                          </a:solidFill>
                        </a:rPr>
                        <a:t>Innovationsprojekte</a:t>
                      </a:r>
                      <a:r>
                        <a:rPr lang="de-DE" sz="1000">
                          <a:solidFill>
                            <a:schemeClr val="bg1"/>
                          </a:solidFill>
                        </a:rPr>
                        <a:t> zur </a:t>
                      </a:r>
                      <a:r>
                        <a:rPr lang="de-DE" sz="1000" b="1">
                          <a:solidFill>
                            <a:schemeClr val="bg1"/>
                          </a:solidFill>
                        </a:rPr>
                        <a:t>Nachhaltigkeit (SDGs)</a:t>
                      </a:r>
                      <a:r>
                        <a:rPr lang="de-DE" sz="1000">
                          <a:solidFill>
                            <a:schemeClr val="bg1"/>
                          </a:solidFill>
                        </a:rPr>
                        <a:t> bei? Warum?</a:t>
                      </a:r>
                    </a:p>
                    <a:p>
                      <a:r>
                        <a:rPr lang="de-DE" sz="1000">
                          <a:solidFill>
                            <a:schemeClr val="bg1"/>
                          </a:solidFill>
                        </a:rPr>
                        <a:t>Welche der </a:t>
                      </a:r>
                      <a:r>
                        <a:rPr lang="de-DE" sz="1000" b="1">
                          <a:solidFill>
                            <a:schemeClr val="bg1"/>
                          </a:solidFill>
                        </a:rPr>
                        <a:t>SDGs</a:t>
                      </a:r>
                      <a:r>
                        <a:rPr lang="de-DE" sz="1000">
                          <a:solidFill>
                            <a:schemeClr val="bg1"/>
                          </a:solidFill>
                        </a:rPr>
                        <a:t> werden dabei adressiert?</a:t>
                      </a:r>
                    </a:p>
                  </a:txBody>
                  <a:tcPr marL="80758" marR="80758" marT="40379" marB="40379">
                    <a:solidFill>
                      <a:srgbClr val="8652A1"/>
                    </a:solidFill>
                  </a:tcPr>
                </a:tc>
                <a:tc>
                  <a:txBody>
                    <a:bodyPr/>
                    <a:lstStyle/>
                    <a:p>
                      <a:pPr algn="just" rtl="0" fontAlgn="base">
                        <a:lnSpc>
                          <a:spcPts val="1295"/>
                        </a:lnSpc>
                      </a:pPr>
                      <a:r>
                        <a:rPr lang="en-GB" sz="1000" b="0">
                          <a:solidFill>
                            <a:schemeClr val="tx1">
                              <a:lumMod val="50000"/>
                              <a:lumOff val="50000"/>
                            </a:schemeClr>
                          </a:solidFill>
                          <a:effectLst/>
                        </a:rPr>
                        <a:t> </a:t>
                      </a:r>
                      <a:r>
                        <a:rPr lang="en-GB" sz="1000" b="0" i="1">
                          <a:solidFill>
                            <a:schemeClr val="tx1">
                              <a:lumMod val="50000"/>
                              <a:lumOff val="50000"/>
                            </a:schemeClr>
                          </a:solidFill>
                          <a:effectLst/>
                        </a:rPr>
                        <a:t>min. 200 </a:t>
                      </a:r>
                      <a:r>
                        <a:rPr lang="en-GB" sz="1000" b="0" i="1" err="1">
                          <a:solidFill>
                            <a:schemeClr val="tx1">
                              <a:lumMod val="50000"/>
                              <a:lumOff val="50000"/>
                            </a:schemeClr>
                          </a:solidFill>
                          <a:effectLst/>
                        </a:rPr>
                        <a:t>Wörter</a:t>
                      </a:r>
                      <a:endParaRPr lang="en-GB" sz="1000" b="0" i="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2177903503"/>
                  </a:ext>
                </a:extLst>
              </a:tr>
              <a:tr h="1008000">
                <a:tc>
                  <a:txBody>
                    <a:bodyPr/>
                    <a:lstStyle/>
                    <a:p>
                      <a:pPr algn="l" rtl="0" fontAlgn="base">
                        <a:lnSpc>
                          <a:spcPts val="1295"/>
                        </a:lnSpc>
                        <a:spcAft>
                          <a:spcPts val="300"/>
                        </a:spcAft>
                      </a:pPr>
                      <a:r>
                        <a:rPr lang="en-GB" sz="1200" b="1" i="0" err="1">
                          <a:solidFill>
                            <a:schemeClr val="bg1"/>
                          </a:solidFill>
                          <a:effectLst/>
                          <a:latin typeface="Calibri" panose="020F0502020204030204" pitchFamily="34" charset="0"/>
                        </a:rPr>
                        <a:t>Innovationsmanagement-Praktiken</a:t>
                      </a:r>
                      <a:r>
                        <a:rPr lang="en-GB" sz="1200" b="0" i="0">
                          <a:solidFill>
                            <a:schemeClr val="bg1"/>
                          </a:solidFill>
                          <a:effectLst/>
                          <a:latin typeface="WordVisiCarriageReturn_MSFontService"/>
                        </a:rPr>
                        <a:t> </a:t>
                      </a:r>
                      <a:endParaRPr lang="en-GB" sz="2000" b="0" i="0">
                        <a:solidFill>
                          <a:schemeClr val="bg1"/>
                        </a:solidFill>
                        <a:effectLst/>
                      </a:endParaRPr>
                    </a:p>
                    <a:p>
                      <a:r>
                        <a:rPr lang="de-DE" sz="1000">
                          <a:solidFill>
                            <a:schemeClr val="bg1"/>
                          </a:solidFill>
                        </a:rPr>
                        <a:t>Wie </a:t>
                      </a:r>
                      <a:r>
                        <a:rPr lang="de-DE" sz="1000" b="1">
                          <a:solidFill>
                            <a:schemeClr val="bg1"/>
                          </a:solidFill>
                        </a:rPr>
                        <a:t>managt</a:t>
                      </a:r>
                      <a:r>
                        <a:rPr lang="de-DE" sz="1000">
                          <a:solidFill>
                            <a:schemeClr val="bg1"/>
                          </a:solidFill>
                        </a:rPr>
                        <a:t> das Unternehmen seinen </a:t>
                      </a:r>
                      <a:r>
                        <a:rPr lang="de-DE" sz="1000" b="1">
                          <a:solidFill>
                            <a:schemeClr val="bg1"/>
                          </a:solidFill>
                        </a:rPr>
                        <a:t>Innovationsprozess</a:t>
                      </a:r>
                      <a:r>
                        <a:rPr lang="de-DE" sz="1000">
                          <a:solidFill>
                            <a:schemeClr val="bg1"/>
                          </a:solidFill>
                        </a:rPr>
                        <a:t>?</a:t>
                      </a:r>
                    </a:p>
                    <a:p>
                      <a:r>
                        <a:rPr lang="de-DE" sz="1000">
                          <a:solidFill>
                            <a:schemeClr val="bg1"/>
                          </a:solidFill>
                        </a:rPr>
                        <a:t>Wie stehen diese </a:t>
                      </a:r>
                      <a:r>
                        <a:rPr lang="de-DE" sz="1000" b="1">
                          <a:solidFill>
                            <a:schemeClr val="bg1"/>
                          </a:solidFill>
                        </a:rPr>
                        <a:t>Innovationsmanagement-Praktiken</a:t>
                      </a:r>
                      <a:r>
                        <a:rPr lang="de-DE" sz="1000">
                          <a:solidFill>
                            <a:schemeClr val="bg1"/>
                          </a:solidFill>
                        </a:rPr>
                        <a:t> im Zusammenhang mit dem im Projekt definierten </a:t>
                      </a:r>
                      <a:r>
                        <a:rPr lang="de-DE" sz="1000" b="1">
                          <a:solidFill>
                            <a:schemeClr val="bg1"/>
                          </a:solidFill>
                        </a:rPr>
                        <a:t>Innovationsprozess-Schema</a:t>
                      </a:r>
                      <a:r>
                        <a:rPr lang="de-DE" sz="1000">
                          <a:solidFill>
                            <a:schemeClr val="bg1"/>
                          </a:solidFill>
                        </a:rPr>
                        <a:t>?</a:t>
                      </a:r>
                    </a:p>
                  </a:txBody>
                  <a:tcPr>
                    <a:solidFill>
                      <a:srgbClr val="8652A1"/>
                    </a:solidFill>
                  </a:tcPr>
                </a:tc>
                <a:tc>
                  <a:txBody>
                    <a:bodyPr/>
                    <a:lstStyle/>
                    <a:p>
                      <a:pPr algn="just" rtl="0" fontAlgn="base">
                        <a:lnSpc>
                          <a:spcPts val="1295"/>
                        </a:lnSpc>
                      </a:pPr>
                      <a:r>
                        <a:rPr lang="en-GB" sz="1000" b="0" i="0">
                          <a:solidFill>
                            <a:schemeClr val="tx1">
                              <a:lumMod val="50000"/>
                              <a:lumOff val="50000"/>
                            </a:schemeClr>
                          </a:solidFill>
                          <a:effectLst/>
                          <a:latin typeface="Calibri" panose="020F0502020204030204" pitchFamily="34" charset="0"/>
                        </a:rPr>
                        <a:t> </a:t>
                      </a:r>
                      <a:r>
                        <a:rPr lang="en-GB" sz="1000" b="0" i="1">
                          <a:solidFill>
                            <a:schemeClr val="tx1">
                              <a:lumMod val="50000"/>
                              <a:lumOff val="50000"/>
                            </a:schemeClr>
                          </a:solidFill>
                          <a:effectLst/>
                        </a:rPr>
                        <a:t>min. 300 </a:t>
                      </a:r>
                      <a:r>
                        <a:rPr lang="en-GB" sz="1000" b="0" i="1" err="1">
                          <a:solidFill>
                            <a:schemeClr val="tx1">
                              <a:lumMod val="50000"/>
                              <a:lumOff val="50000"/>
                            </a:schemeClr>
                          </a:solidFill>
                          <a:effectLst/>
                        </a:rPr>
                        <a:t>Wörter</a:t>
                      </a:r>
                      <a:endParaRPr lang="en-GB" sz="1000" b="0" i="0">
                        <a:solidFill>
                          <a:schemeClr val="tx1">
                            <a:lumMod val="50000"/>
                            <a:lumOff val="50000"/>
                          </a:schemeClr>
                        </a:solidFill>
                        <a:effectLst/>
                        <a:latin typeface="Calibri" panose="020F0502020204030204" pitchFamily="34" charset="0"/>
                      </a:endParaRPr>
                    </a:p>
                  </a:txBody>
                  <a:tcPr/>
                </a:tc>
                <a:extLst>
                  <a:ext uri="{0D108BD9-81ED-4DB2-BD59-A6C34878D82A}">
                    <a16:rowId xmlns:a16="http://schemas.microsoft.com/office/drawing/2014/main" val="3188109520"/>
                  </a:ext>
                </a:extLst>
              </a:tr>
              <a:tr h="1311765">
                <a:tc>
                  <a:txBody>
                    <a:bodyPr/>
                    <a:lstStyle/>
                    <a:p>
                      <a:pPr algn="l" rtl="0" fontAlgn="base">
                        <a:lnSpc>
                          <a:spcPts val="1295"/>
                        </a:lnSpc>
                        <a:spcAft>
                          <a:spcPts val="300"/>
                        </a:spcAft>
                      </a:pPr>
                      <a:r>
                        <a:rPr lang="en-GB" sz="1200" b="1" i="0" err="1">
                          <a:solidFill>
                            <a:schemeClr val="bg1"/>
                          </a:solidFill>
                          <a:effectLst/>
                          <a:latin typeface="Calibri" panose="020F0502020204030204" pitchFamily="34" charset="0"/>
                        </a:rPr>
                        <a:t>Digitalisierung</a:t>
                      </a:r>
                      <a:r>
                        <a:rPr lang="en-GB" sz="1200" b="1" i="0">
                          <a:solidFill>
                            <a:schemeClr val="bg1"/>
                          </a:solidFill>
                          <a:effectLst/>
                          <a:latin typeface="Calibri" panose="020F0502020204030204" pitchFamily="34" charset="0"/>
                        </a:rPr>
                        <a:t> von </a:t>
                      </a:r>
                      <a:r>
                        <a:rPr lang="en-GB" sz="1200" b="1" i="0" err="1">
                          <a:solidFill>
                            <a:schemeClr val="bg1"/>
                          </a:solidFill>
                          <a:effectLst/>
                          <a:latin typeface="Calibri" panose="020F0502020204030204" pitchFamily="34" charset="0"/>
                        </a:rPr>
                        <a:t>Innovationsmanagement</a:t>
                      </a:r>
                      <a:endParaRPr lang="en-GB" sz="2000" b="0" i="0">
                        <a:solidFill>
                          <a:schemeClr val="bg1"/>
                        </a:solidFill>
                        <a:effectLst/>
                      </a:endParaRPr>
                    </a:p>
                    <a:p>
                      <a:r>
                        <a:rPr lang="de-DE" sz="1000">
                          <a:solidFill>
                            <a:schemeClr val="bg1"/>
                          </a:solidFill>
                        </a:rPr>
                        <a:t>Verwendet das Unternehmen </a:t>
                      </a:r>
                      <a:r>
                        <a:rPr lang="de-DE" sz="1000" b="1">
                          <a:solidFill>
                            <a:schemeClr val="bg1"/>
                          </a:solidFill>
                        </a:rPr>
                        <a:t>digitale Tools/Plattformen</a:t>
                      </a:r>
                      <a:r>
                        <a:rPr lang="de-DE" sz="1000">
                          <a:solidFill>
                            <a:schemeClr val="bg1"/>
                          </a:solidFill>
                        </a:rPr>
                        <a:t>, um seine </a:t>
                      </a:r>
                      <a:r>
                        <a:rPr lang="de-DE" sz="1000" b="1">
                          <a:solidFill>
                            <a:schemeClr val="bg1"/>
                          </a:solidFill>
                        </a:rPr>
                        <a:t>Innovationsprozesse</a:t>
                      </a:r>
                      <a:r>
                        <a:rPr lang="de-DE" sz="1000">
                          <a:solidFill>
                            <a:schemeClr val="bg1"/>
                          </a:solidFill>
                        </a:rPr>
                        <a:t> zu managen? Wenn ja, warum; wenn nein, warum nicht?</a:t>
                      </a:r>
                    </a:p>
                    <a:p>
                      <a:r>
                        <a:rPr lang="de-DE" sz="1000">
                          <a:solidFill>
                            <a:schemeClr val="bg1"/>
                          </a:solidFill>
                        </a:rPr>
                        <a:t>Wie werden diese </a:t>
                      </a:r>
                      <a:r>
                        <a:rPr lang="de-DE" sz="1000" b="1">
                          <a:solidFill>
                            <a:schemeClr val="bg1"/>
                          </a:solidFill>
                        </a:rPr>
                        <a:t>Tools/Plattformen</a:t>
                      </a:r>
                      <a:r>
                        <a:rPr lang="de-DE" sz="1000">
                          <a:solidFill>
                            <a:schemeClr val="bg1"/>
                          </a:solidFill>
                        </a:rPr>
                        <a:t> genutzt? Wer hat die Nutzung dieser </a:t>
                      </a:r>
                      <a:r>
                        <a:rPr lang="de-DE" sz="1000" b="1">
                          <a:solidFill>
                            <a:schemeClr val="bg1"/>
                          </a:solidFill>
                        </a:rPr>
                        <a:t>Tools/Plattformen</a:t>
                      </a:r>
                      <a:r>
                        <a:rPr lang="de-DE" sz="1000">
                          <a:solidFill>
                            <a:schemeClr val="bg1"/>
                          </a:solidFill>
                        </a:rPr>
                        <a:t> initiiert?</a:t>
                      </a:r>
                    </a:p>
                    <a:p>
                      <a:r>
                        <a:rPr lang="de-DE" sz="1000">
                          <a:solidFill>
                            <a:schemeClr val="bg1"/>
                          </a:solidFill>
                        </a:rPr>
                        <a:t>Wie </a:t>
                      </a:r>
                      <a:r>
                        <a:rPr lang="de-DE" sz="1000" b="1">
                          <a:solidFill>
                            <a:schemeClr val="bg1"/>
                          </a:solidFill>
                        </a:rPr>
                        <a:t>wirksam</a:t>
                      </a:r>
                      <a:r>
                        <a:rPr lang="de-DE" sz="1000">
                          <a:solidFill>
                            <a:schemeClr val="bg1"/>
                          </a:solidFill>
                        </a:rPr>
                        <a:t> waren diese </a:t>
                      </a:r>
                      <a:r>
                        <a:rPr lang="de-DE" sz="1000" b="1">
                          <a:solidFill>
                            <a:schemeClr val="bg1"/>
                          </a:solidFill>
                        </a:rPr>
                        <a:t>Tools/Plattformen</a:t>
                      </a:r>
                      <a:r>
                        <a:rPr lang="de-DE" sz="1000">
                          <a:solidFill>
                            <a:schemeClr val="bg1"/>
                          </a:solidFill>
                        </a:rPr>
                        <a:t> bei der Unterstützung des </a:t>
                      </a:r>
                      <a:r>
                        <a:rPr lang="de-DE" sz="1000" b="1">
                          <a:solidFill>
                            <a:schemeClr val="bg1"/>
                          </a:solidFill>
                        </a:rPr>
                        <a:t>Innovationsmanagements</a:t>
                      </a:r>
                      <a:r>
                        <a:rPr lang="de-DE" sz="1000">
                          <a:solidFill>
                            <a:schemeClr val="bg1"/>
                          </a:solidFill>
                        </a:rPr>
                        <a:t>?</a:t>
                      </a:r>
                    </a:p>
                    <a:p>
                      <a:r>
                        <a:rPr lang="de-DE" sz="1000">
                          <a:solidFill>
                            <a:schemeClr val="bg1"/>
                          </a:solidFill>
                        </a:rPr>
                        <a:t>Wie </a:t>
                      </a:r>
                      <a:r>
                        <a:rPr lang="de-DE" sz="1000" b="1">
                          <a:solidFill>
                            <a:schemeClr val="bg1"/>
                          </a:solidFill>
                        </a:rPr>
                        <a:t>wirksam</a:t>
                      </a:r>
                      <a:r>
                        <a:rPr lang="de-DE" sz="1000">
                          <a:solidFill>
                            <a:schemeClr val="bg1"/>
                          </a:solidFill>
                        </a:rPr>
                        <a:t> waren diese </a:t>
                      </a:r>
                      <a:r>
                        <a:rPr lang="de-DE" sz="1000" b="1">
                          <a:solidFill>
                            <a:schemeClr val="bg1"/>
                          </a:solidFill>
                        </a:rPr>
                        <a:t>Tools/Plattformen</a:t>
                      </a:r>
                      <a:r>
                        <a:rPr lang="de-DE" sz="1000">
                          <a:solidFill>
                            <a:schemeClr val="bg1"/>
                          </a:solidFill>
                        </a:rPr>
                        <a:t> beim Beitrag zu einem </a:t>
                      </a:r>
                      <a:r>
                        <a:rPr lang="de-DE" sz="1000" b="1">
                          <a:solidFill>
                            <a:schemeClr val="bg1"/>
                          </a:solidFill>
                        </a:rPr>
                        <a:t>Nachhaltigkeitsfokus</a:t>
                      </a:r>
                      <a:r>
                        <a:rPr lang="de-DE" sz="1000">
                          <a:solidFill>
                            <a:schemeClr val="bg1"/>
                          </a:solidFill>
                        </a:rPr>
                        <a:t>?</a:t>
                      </a:r>
                    </a:p>
                  </a:txBody>
                  <a:tcPr>
                    <a:solidFill>
                      <a:srgbClr val="8652A1"/>
                    </a:solidFill>
                  </a:tcPr>
                </a:tc>
                <a:tc>
                  <a:txBody>
                    <a:bodyPr/>
                    <a:lstStyle/>
                    <a:p>
                      <a:pPr algn="just" rtl="0" fontAlgn="base">
                        <a:lnSpc>
                          <a:spcPts val="1295"/>
                        </a:lnSpc>
                      </a:pPr>
                      <a:r>
                        <a:rPr lang="en-GB" sz="1000" b="0" i="0">
                          <a:solidFill>
                            <a:schemeClr val="tx1">
                              <a:lumMod val="50000"/>
                              <a:lumOff val="50000"/>
                            </a:schemeClr>
                          </a:solidFill>
                          <a:effectLst/>
                          <a:latin typeface="Calibri" panose="020F0502020204030204" pitchFamily="34" charset="0"/>
                        </a:rPr>
                        <a:t> </a:t>
                      </a:r>
                      <a:r>
                        <a:rPr lang="en-GB" sz="1000" b="0" i="1">
                          <a:solidFill>
                            <a:schemeClr val="tx1">
                              <a:lumMod val="50000"/>
                              <a:lumOff val="50000"/>
                            </a:schemeClr>
                          </a:solidFill>
                          <a:effectLst/>
                        </a:rPr>
                        <a:t>min. 200 </a:t>
                      </a:r>
                      <a:r>
                        <a:rPr lang="en-GB" sz="1000" b="0" i="1" err="1">
                          <a:solidFill>
                            <a:schemeClr val="tx1">
                              <a:lumMod val="50000"/>
                              <a:lumOff val="50000"/>
                            </a:schemeClr>
                          </a:solidFill>
                          <a:effectLst/>
                        </a:rPr>
                        <a:t>Wörter</a:t>
                      </a:r>
                      <a:endParaRPr lang="en-GB" sz="1000" b="0" i="0">
                        <a:solidFill>
                          <a:schemeClr val="tx1">
                            <a:lumMod val="50000"/>
                            <a:lumOff val="50000"/>
                          </a:schemeClr>
                        </a:solidFill>
                        <a:effectLst/>
                        <a:latin typeface="Calibri" panose="020F0502020204030204" pitchFamily="34" charset="0"/>
                      </a:endParaRPr>
                    </a:p>
                  </a:txBody>
                  <a:tcPr/>
                </a:tc>
                <a:extLst>
                  <a:ext uri="{0D108BD9-81ED-4DB2-BD59-A6C34878D82A}">
                    <a16:rowId xmlns:a16="http://schemas.microsoft.com/office/drawing/2014/main" val="3774789992"/>
                  </a:ext>
                </a:extLst>
              </a:tr>
            </a:tbl>
          </a:graphicData>
        </a:graphic>
      </p:graphicFrame>
    </p:spTree>
    <p:extLst>
      <p:ext uri="{BB962C8B-B14F-4D97-AF65-F5344CB8AC3E}">
        <p14:creationId xmlns:p14="http://schemas.microsoft.com/office/powerpoint/2010/main" val="706404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lIns="91440" tIns="45720" rIns="91440" bIns="45720" anchor="t">
            <a:noAutofit/>
          </a:bodyPr>
          <a:lstStyle/>
          <a:p>
            <a:r>
              <a:rPr lang="en-GB" sz="8800">
                <a:latin typeface="Calibri"/>
                <a:ea typeface="Calibri"/>
                <a:cs typeface="Calibri"/>
              </a:rPr>
              <a:t>WOCHE 3</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12</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592733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18755" y="1662208"/>
            <a:ext cx="6322164" cy="6669868"/>
          </a:xfrm>
        </p:spPr>
        <p:txBody>
          <a:bodyPr lIns="91440" tIns="45720" rIns="91440" bIns="45720" numCol="1" spcCol="288000" anchor="t">
            <a:noAutofit/>
          </a:bodyPr>
          <a:lstStyle/>
          <a:p>
            <a:pPr algn="just"/>
            <a:r>
              <a:rPr lang="de-DE" sz="1600" b="1">
                <a:solidFill>
                  <a:srgbClr val="8652A1"/>
                </a:solidFill>
                <a:latin typeface="Calibri"/>
                <a:ea typeface="Open Sans"/>
                <a:cs typeface="Calibri"/>
              </a:rPr>
              <a:t>Schritt 1: Einen digitalen Pitch erstellen</a:t>
            </a:r>
          </a:p>
          <a:p>
            <a:pPr algn="just"/>
            <a:endParaRPr lang="en-GB"/>
          </a:p>
          <a:p>
            <a:pPr algn="just"/>
            <a:r>
              <a:rPr lang="de-DE"/>
              <a:t>Ein digitaler Pitch ist eine </a:t>
            </a:r>
            <a:r>
              <a:rPr lang="de-DE" b="1"/>
              <a:t>kurze (2–3 Minuten) und ansprechende Präsentation</a:t>
            </a:r>
            <a:r>
              <a:rPr lang="de-DE"/>
              <a:t>, die Ihre Idee effektiv vermittelt, z. B. mithilfe von Video- oder Animationstools. Sie sollten diesen zu Hause erstellen und im Unterricht präsentieren.</a:t>
            </a:r>
          </a:p>
          <a:p>
            <a:pPr algn="just"/>
            <a:endParaRPr lang="en-GB">
              <a:solidFill>
                <a:srgbClr val="000000"/>
              </a:solidFill>
              <a:ea typeface="Calibri"/>
            </a:endParaRPr>
          </a:p>
          <a:p>
            <a:pPr algn="just"/>
            <a:r>
              <a:rPr lang="en-GB" sz="1200" b="1" err="1">
                <a:solidFill>
                  <a:srgbClr val="29C5F4"/>
                </a:solidFill>
                <a:latin typeface="Calibri"/>
                <a:ea typeface="Calibri"/>
                <a:cs typeface="Calibri"/>
              </a:rPr>
              <a:t>Werkzeuge</a:t>
            </a:r>
            <a:r>
              <a:rPr lang="en-GB" sz="1200" b="1">
                <a:solidFill>
                  <a:srgbClr val="29C5F4"/>
                </a:solidFill>
                <a:latin typeface="Calibri"/>
                <a:ea typeface="Calibri"/>
                <a:cs typeface="Calibri"/>
              </a:rPr>
              <a:t>, die Sie </a:t>
            </a:r>
            <a:r>
              <a:rPr lang="en-GB" sz="1200" b="1" err="1">
                <a:solidFill>
                  <a:srgbClr val="29C5F4"/>
                </a:solidFill>
                <a:latin typeface="Calibri"/>
                <a:ea typeface="Calibri"/>
                <a:cs typeface="Calibri"/>
              </a:rPr>
              <a:t>benutzen</a:t>
            </a:r>
            <a:r>
              <a:rPr lang="en-GB" sz="1200" b="1">
                <a:solidFill>
                  <a:srgbClr val="29C5F4"/>
                </a:solidFill>
                <a:latin typeface="Calibri"/>
                <a:ea typeface="Calibri"/>
                <a:cs typeface="Calibri"/>
              </a:rPr>
              <a:t> </a:t>
            </a:r>
            <a:r>
              <a:rPr lang="en-GB" sz="1200" b="1" err="1">
                <a:solidFill>
                  <a:srgbClr val="29C5F4"/>
                </a:solidFill>
                <a:latin typeface="Calibri"/>
                <a:ea typeface="Calibri"/>
                <a:cs typeface="Calibri"/>
              </a:rPr>
              <a:t>können</a:t>
            </a:r>
            <a:r>
              <a:rPr lang="en-GB" sz="1200" b="1">
                <a:solidFill>
                  <a:srgbClr val="29C5F4"/>
                </a:solidFill>
                <a:latin typeface="Calibri"/>
                <a:ea typeface="Calibri"/>
                <a:cs typeface="Calibri"/>
              </a:rPr>
              <a:t>:</a:t>
            </a:r>
          </a:p>
          <a:p>
            <a:pPr marL="171450" indent="-171450" algn="just">
              <a:buClr>
                <a:srgbClr val="0B1430"/>
              </a:buClr>
              <a:buFont typeface="Wingdings" panose="05000000000000000000" pitchFamily="2" charset="2"/>
              <a:buChar char="q"/>
            </a:pPr>
            <a:endParaRPr lang="en-US" b="1">
              <a:solidFill>
                <a:srgbClr val="000000"/>
              </a:solidFill>
              <a:latin typeface="Calibri"/>
              <a:ea typeface="Calibri"/>
              <a:cs typeface="Calibri"/>
            </a:endParaRPr>
          </a:p>
          <a:p>
            <a:pPr marL="171450" indent="-171450" algn="just">
              <a:buClr>
                <a:srgbClr val="0B1430"/>
              </a:buClr>
              <a:buFont typeface="Wingdings" panose="05000000000000000000" pitchFamily="2" charset="2"/>
              <a:buChar char="q"/>
            </a:pPr>
            <a:r>
              <a:rPr lang="en-GB" b="1">
                <a:solidFill>
                  <a:srgbClr val="29C5F4"/>
                </a:solidFill>
                <a:latin typeface="Calibri"/>
                <a:ea typeface="Calibri"/>
                <a:cs typeface="Calibri"/>
                <a:hlinkClick r:id="rId2">
                  <a:extLst>
                    <a:ext uri="{A12FA001-AC4F-418D-AE19-62706E023703}">
                      <ahyp:hlinkClr xmlns:ahyp="http://schemas.microsoft.com/office/drawing/2018/hyperlinkcolor" val="tx"/>
                    </a:ext>
                  </a:extLst>
                </a:hlinkClick>
              </a:rPr>
              <a:t>Canva</a:t>
            </a:r>
            <a:r>
              <a:rPr lang="en-GB">
                <a:latin typeface="Calibri"/>
                <a:ea typeface="Calibri"/>
                <a:cs typeface="Calibri"/>
              </a:rPr>
              <a:t> </a:t>
            </a:r>
            <a:r>
              <a:rPr lang="de-DE"/>
              <a:t>(für einfache animierte Präsentationen und Video-Pitches).</a:t>
            </a:r>
          </a:p>
          <a:p>
            <a:pPr marL="171450" indent="-171450" algn="just">
              <a:buClr>
                <a:srgbClr val="0B1430"/>
              </a:buClr>
              <a:buFont typeface="Wingdings" panose="05000000000000000000" pitchFamily="2" charset="2"/>
              <a:buChar char="q"/>
            </a:pPr>
            <a:r>
              <a:rPr lang="en-GB" b="1">
                <a:solidFill>
                  <a:srgbClr val="29C5F4"/>
                </a:solidFill>
                <a:latin typeface="Calibri"/>
                <a:ea typeface="Calibri"/>
                <a:cs typeface="Calibri"/>
                <a:hlinkClick r:id="rId3">
                  <a:extLst>
                    <a:ext uri="{A12FA001-AC4F-418D-AE19-62706E023703}">
                      <ahyp:hlinkClr xmlns:ahyp="http://schemas.microsoft.com/office/drawing/2018/hyperlinkcolor" val="tx"/>
                    </a:ext>
                  </a:extLst>
                </a:hlinkClick>
              </a:rPr>
              <a:t>Prezi</a:t>
            </a:r>
            <a:r>
              <a:rPr lang="en-GB">
                <a:latin typeface="Calibri"/>
                <a:ea typeface="Calibri"/>
                <a:cs typeface="Calibri"/>
              </a:rPr>
              <a:t> </a:t>
            </a:r>
            <a:r>
              <a:rPr lang="en-GB"/>
              <a:t>(für </a:t>
            </a:r>
            <a:r>
              <a:rPr lang="en-GB" err="1"/>
              <a:t>dynamische</a:t>
            </a:r>
            <a:r>
              <a:rPr lang="en-GB"/>
              <a:t>, </a:t>
            </a:r>
            <a:r>
              <a:rPr lang="en-GB" err="1"/>
              <a:t>zoombare</a:t>
            </a:r>
            <a:r>
              <a:rPr lang="en-GB"/>
              <a:t> </a:t>
            </a:r>
            <a:r>
              <a:rPr lang="en-GB" err="1"/>
              <a:t>Präsentationen</a:t>
            </a:r>
            <a:r>
              <a:rPr lang="en-GB"/>
              <a:t>).</a:t>
            </a:r>
          </a:p>
          <a:p>
            <a:pPr marL="171450" indent="-171450" algn="just">
              <a:buClr>
                <a:srgbClr val="0B1430"/>
              </a:buClr>
              <a:buFont typeface="Wingdings" panose="05000000000000000000" pitchFamily="2" charset="2"/>
              <a:buChar char="q"/>
            </a:pPr>
            <a:r>
              <a:rPr lang="en-GB" b="1" err="1">
                <a:solidFill>
                  <a:srgbClr val="29C5F4"/>
                </a:solidFill>
                <a:latin typeface="Calibri"/>
                <a:ea typeface="Calibri"/>
                <a:cs typeface="Calibri"/>
                <a:hlinkClick r:id="rId4">
                  <a:extLst>
                    <a:ext uri="{A12FA001-AC4F-418D-AE19-62706E023703}">
                      <ahyp:hlinkClr xmlns:ahyp="http://schemas.microsoft.com/office/drawing/2018/hyperlinkcolor" val="tx"/>
                    </a:ext>
                  </a:extLst>
                </a:hlinkClick>
              </a:rPr>
              <a:t>Powtoon</a:t>
            </a:r>
            <a:r>
              <a:rPr lang="en-GB">
                <a:latin typeface="Calibri"/>
                <a:ea typeface="Calibri"/>
                <a:cs typeface="Calibri"/>
              </a:rPr>
              <a:t> </a:t>
            </a:r>
            <a:r>
              <a:rPr lang="en-GB"/>
              <a:t>(für </a:t>
            </a:r>
            <a:r>
              <a:rPr lang="en-GB" err="1"/>
              <a:t>animierte</a:t>
            </a:r>
            <a:r>
              <a:rPr lang="en-GB"/>
              <a:t> </a:t>
            </a:r>
            <a:r>
              <a:rPr lang="en-GB" err="1"/>
              <a:t>Erklärvideos</a:t>
            </a:r>
            <a:r>
              <a:rPr lang="en-GB"/>
              <a:t>).</a:t>
            </a:r>
          </a:p>
          <a:p>
            <a:pPr marL="171450" indent="-171450" algn="just">
              <a:buClr>
                <a:srgbClr val="0B1430"/>
              </a:buClr>
              <a:buFont typeface="Wingdings" panose="05000000000000000000" pitchFamily="2" charset="2"/>
              <a:buChar char="q"/>
            </a:pPr>
            <a:r>
              <a:rPr lang="en-GB" b="1">
                <a:latin typeface="Calibri"/>
                <a:ea typeface="Calibri"/>
                <a:cs typeface="Calibri"/>
              </a:rPr>
              <a:t>PowerPoint</a:t>
            </a:r>
            <a:r>
              <a:rPr lang="en-GB">
                <a:latin typeface="Calibri"/>
                <a:ea typeface="Calibri"/>
                <a:cs typeface="Calibri"/>
              </a:rPr>
              <a:t> </a:t>
            </a:r>
            <a:r>
              <a:rPr lang="de-DE"/>
              <a:t>(für traditionelle, folienbasierte Präsentationen mit Animationsoptionen).</a:t>
            </a:r>
          </a:p>
          <a:p>
            <a:pPr algn="just">
              <a:buClr>
                <a:srgbClr val="0B1430"/>
              </a:buClr>
            </a:pPr>
            <a:endParaRPr lang="en-GB">
              <a:solidFill>
                <a:srgbClr val="000000"/>
              </a:solidFill>
              <a:ea typeface="Calibri"/>
            </a:endParaRPr>
          </a:p>
          <a:p>
            <a:pPr algn="just"/>
            <a:r>
              <a:rPr lang="en-GB" sz="1200" b="1" err="1">
                <a:solidFill>
                  <a:srgbClr val="29C5F4"/>
                </a:solidFill>
                <a:latin typeface="Calibri"/>
                <a:ea typeface="Calibri"/>
                <a:cs typeface="Calibri"/>
              </a:rPr>
              <a:t>Anleitung</a:t>
            </a:r>
            <a:r>
              <a:rPr lang="en-GB" sz="1200" b="1">
                <a:solidFill>
                  <a:srgbClr val="29C5F4"/>
                </a:solidFill>
                <a:latin typeface="Calibri"/>
                <a:ea typeface="Calibri"/>
                <a:cs typeface="Calibri"/>
              </a:rPr>
              <a:t>:</a:t>
            </a:r>
          </a:p>
          <a:p>
            <a:pPr algn="just"/>
            <a:endParaRPr lang="en-US" b="1">
              <a:solidFill>
                <a:srgbClr val="000000"/>
              </a:solidFill>
              <a:latin typeface="Calibri"/>
              <a:ea typeface="Calibri"/>
              <a:cs typeface="Calibri"/>
            </a:endParaRPr>
          </a:p>
          <a:p>
            <a:pPr marL="228600" indent="-228600" algn="just">
              <a:buFont typeface="+mj-lt"/>
              <a:buAutoNum type="arabicPeriod"/>
            </a:pPr>
            <a:r>
              <a:rPr lang="de-DE" b="1"/>
              <a:t>Definieren Sie Ihre Botschaft</a:t>
            </a:r>
            <a:endParaRPr lang="de-DE"/>
          </a:p>
          <a:p>
            <a:pPr marL="606567" lvl="1" indent="-228600" algn="just">
              <a:buFont typeface="Wingdings" panose="05000000000000000000" pitchFamily="2" charset="2"/>
              <a:buChar char="q"/>
            </a:pPr>
            <a:r>
              <a:rPr lang="de-DE" sz="1100">
                <a:solidFill>
                  <a:schemeClr val="tx1"/>
                </a:solidFill>
                <a:latin typeface="+mn-lt"/>
              </a:rPr>
              <a:t>Welche zentrale Erkenntnis haben Sie aus Ihrem Interview oder Ihrer Literaturrecherche gewonnen?</a:t>
            </a:r>
          </a:p>
          <a:p>
            <a:pPr marL="606567" lvl="1" indent="-228600" algn="just">
              <a:buFont typeface="Wingdings" panose="05000000000000000000" pitchFamily="2" charset="2"/>
              <a:buChar char="q"/>
            </a:pPr>
            <a:r>
              <a:rPr lang="de-DE" sz="1100">
                <a:solidFill>
                  <a:schemeClr val="tx1"/>
                </a:solidFill>
                <a:latin typeface="+mn-lt"/>
              </a:rPr>
              <a:t>Wie hängt diese Erkenntnis mit </a:t>
            </a:r>
            <a:r>
              <a:rPr lang="de-DE" sz="1100" b="1">
                <a:solidFill>
                  <a:schemeClr val="tx1"/>
                </a:solidFill>
                <a:latin typeface="+mn-lt"/>
              </a:rPr>
              <a:t>Innovationsmanagement</a:t>
            </a:r>
            <a:r>
              <a:rPr lang="de-DE" sz="1100">
                <a:solidFill>
                  <a:schemeClr val="tx1"/>
                </a:solidFill>
                <a:latin typeface="+mn-lt"/>
              </a:rPr>
              <a:t> und </a:t>
            </a:r>
            <a:r>
              <a:rPr lang="de-DE" sz="1100" b="1">
                <a:solidFill>
                  <a:schemeClr val="tx1"/>
                </a:solidFill>
                <a:latin typeface="+mn-lt"/>
              </a:rPr>
              <a:t>Innovation in der Logistik</a:t>
            </a:r>
            <a:r>
              <a:rPr lang="de-DE" sz="1100">
                <a:solidFill>
                  <a:schemeClr val="tx1"/>
                </a:solidFill>
                <a:latin typeface="+mn-lt"/>
              </a:rPr>
              <a:t> zusammen?</a:t>
            </a:r>
          </a:p>
          <a:p>
            <a:pPr marL="228600" indent="-228600" algn="just">
              <a:buFont typeface="+mj-lt"/>
              <a:buAutoNum type="arabicPeriod"/>
            </a:pPr>
            <a:r>
              <a:rPr lang="de-DE" b="1">
                <a:solidFill>
                  <a:schemeClr val="tx1"/>
                </a:solidFill>
                <a:latin typeface="+mn-lt"/>
              </a:rPr>
              <a:t>Wählen Sie ein Tool &amp; Template</a:t>
            </a:r>
            <a:endParaRPr lang="de-DE">
              <a:solidFill>
                <a:schemeClr val="tx1"/>
              </a:solidFill>
              <a:latin typeface="+mn-lt"/>
            </a:endParaRPr>
          </a:p>
          <a:p>
            <a:pPr marL="606567" lvl="1" indent="-228600" algn="just">
              <a:buFont typeface="Wingdings" panose="05000000000000000000" pitchFamily="2" charset="2"/>
              <a:buChar char="q"/>
            </a:pPr>
            <a:r>
              <a:rPr lang="de-DE" sz="1100">
                <a:solidFill>
                  <a:schemeClr val="tx1"/>
                </a:solidFill>
                <a:latin typeface="+mn-lt"/>
              </a:rPr>
              <a:t>Wählen Sie das Tool, das am besten zu Ihrem Pitch-Stil passt.</a:t>
            </a:r>
          </a:p>
          <a:p>
            <a:pPr marL="606567" lvl="1" indent="-228600" algn="just">
              <a:buFont typeface="Wingdings" panose="05000000000000000000" pitchFamily="2" charset="2"/>
              <a:buChar char="q"/>
            </a:pPr>
            <a:r>
              <a:rPr lang="de-DE" sz="1100">
                <a:solidFill>
                  <a:schemeClr val="tx1"/>
                </a:solidFill>
                <a:latin typeface="+mn-lt"/>
              </a:rPr>
              <a:t>Nutzen Sie integrierte Templates, um Ihre Präsentation effizient zu strukturieren.</a:t>
            </a:r>
          </a:p>
          <a:p>
            <a:pPr marL="228600" indent="-228600" algn="just">
              <a:buFont typeface="+mj-lt"/>
              <a:buAutoNum type="arabicPeriod"/>
            </a:pPr>
            <a:r>
              <a:rPr lang="de-DE" b="1">
                <a:solidFill>
                  <a:schemeClr val="tx1"/>
                </a:solidFill>
                <a:latin typeface="+mn-lt"/>
              </a:rPr>
              <a:t>Strukturieren Sie Ihren Pitch (max. 2–3 Minuten)</a:t>
            </a:r>
            <a:endParaRPr lang="de-DE">
              <a:solidFill>
                <a:schemeClr val="tx1"/>
              </a:solidFill>
              <a:latin typeface="+mn-lt"/>
            </a:endParaRPr>
          </a:p>
          <a:p>
            <a:pPr marL="606567" lvl="1" indent="-228600" algn="just">
              <a:buFont typeface="Wingdings" panose="05000000000000000000" pitchFamily="2" charset="2"/>
              <a:buChar char="q"/>
            </a:pPr>
            <a:r>
              <a:rPr lang="de-DE" sz="1100" b="1">
                <a:solidFill>
                  <a:schemeClr val="tx1"/>
                </a:solidFill>
                <a:latin typeface="+mn-lt"/>
              </a:rPr>
              <a:t>Hook (10–15 Sekunden):</a:t>
            </a:r>
            <a:r>
              <a:rPr lang="de-DE" sz="1100">
                <a:solidFill>
                  <a:schemeClr val="tx1"/>
                </a:solidFill>
                <a:latin typeface="+mn-lt"/>
              </a:rPr>
              <a:t> Starten Sie mit einem starken Einstieg (z. B. Frage, Statistik oder kühne Aussage) zum Thema Innovation in der Logistik.</a:t>
            </a:r>
          </a:p>
          <a:p>
            <a:pPr marL="606567" lvl="1" indent="-228600" algn="just">
              <a:buFont typeface="Wingdings" panose="05000000000000000000" pitchFamily="2" charset="2"/>
              <a:buChar char="q"/>
            </a:pPr>
            <a:r>
              <a:rPr lang="de-DE" sz="1100" b="1">
                <a:solidFill>
                  <a:schemeClr val="tx1"/>
                </a:solidFill>
                <a:latin typeface="+mn-lt"/>
              </a:rPr>
              <a:t>Research </a:t>
            </a:r>
            <a:r>
              <a:rPr lang="de-DE" sz="1100" b="1" err="1">
                <a:solidFill>
                  <a:schemeClr val="tx1"/>
                </a:solidFill>
                <a:latin typeface="+mn-lt"/>
              </a:rPr>
              <a:t>Insights</a:t>
            </a:r>
            <a:r>
              <a:rPr lang="de-DE" sz="1100" b="1">
                <a:solidFill>
                  <a:schemeClr val="tx1"/>
                </a:solidFill>
                <a:latin typeface="+mn-lt"/>
              </a:rPr>
              <a:t> (45–60 Sekunden):</a:t>
            </a:r>
            <a:endParaRPr lang="de-DE" sz="1100">
              <a:solidFill>
                <a:schemeClr val="tx1"/>
              </a:solidFill>
              <a:latin typeface="+mn-lt"/>
            </a:endParaRPr>
          </a:p>
          <a:p>
            <a:pPr marL="984534" lvl="2" indent="-228600" algn="just">
              <a:buFont typeface="Arial" panose="020B0604020202020204" pitchFamily="34" charset="0"/>
              <a:buChar char="•"/>
            </a:pPr>
            <a:r>
              <a:rPr lang="de-DE" sz="1100">
                <a:solidFill>
                  <a:schemeClr val="tx1"/>
                </a:solidFill>
                <a:latin typeface="+mn-lt"/>
              </a:rPr>
              <a:t>Wenn Sie ein Interview durchgeführt haben: Welche zentralen Erkenntnisse haben Sie gewonnen? Wie geht der Experte an Innovation heran und wie wird sie umgesetzt?</a:t>
            </a:r>
          </a:p>
          <a:p>
            <a:pPr marL="984534" lvl="2" indent="-228600" algn="just">
              <a:buFont typeface="Arial" panose="020B0604020202020204" pitchFamily="34" charset="0"/>
              <a:buChar char="•"/>
            </a:pPr>
            <a:r>
              <a:rPr lang="de-DE" sz="1100">
                <a:solidFill>
                  <a:schemeClr val="tx1"/>
                </a:solidFill>
                <a:latin typeface="+mn-lt"/>
              </a:rPr>
              <a:t>Wenn Sie eine Literaturrecherche durchgeführt haben: Welche Innovationsstrategien wurden im Unternehmen umgesetzt? Welche Herausforderungen wurden bewältigt? Wie wurde die Umsetzung der Innovationen gemanagt?</a:t>
            </a:r>
          </a:p>
          <a:p>
            <a:pPr marL="606567" lvl="1" indent="-228600" algn="just">
              <a:buFont typeface="Wingdings" panose="05000000000000000000" pitchFamily="2" charset="2"/>
              <a:buChar char="q"/>
            </a:pPr>
            <a:r>
              <a:rPr lang="de-DE" sz="1100" b="1">
                <a:solidFill>
                  <a:schemeClr val="tx1"/>
                </a:solidFill>
                <a:latin typeface="+mn-lt"/>
              </a:rPr>
              <a:t>Problem &amp; Lösung (30–45 Sekunden):</a:t>
            </a:r>
            <a:r>
              <a:rPr lang="de-DE" sz="1100">
                <a:solidFill>
                  <a:schemeClr val="tx1"/>
                </a:solidFill>
                <a:latin typeface="+mn-lt"/>
              </a:rPr>
              <a:t> Heben Sie eine konkrete Herausforderung in der Logistik hervor und präsentieren Sie eine innovative Lösung.</a:t>
            </a:r>
          </a:p>
          <a:p>
            <a:pPr marL="606567" lvl="1" indent="-228600" algn="just">
              <a:buFont typeface="Wingdings" panose="05000000000000000000" pitchFamily="2" charset="2"/>
              <a:buChar char="q"/>
            </a:pPr>
            <a:r>
              <a:rPr lang="de-DE" sz="1100" b="1">
                <a:solidFill>
                  <a:schemeClr val="tx1"/>
                </a:solidFill>
                <a:latin typeface="+mn-lt"/>
              </a:rPr>
              <a:t>Hauptvorteile (30–45 Sekunden):</a:t>
            </a:r>
            <a:r>
              <a:rPr lang="de-DE" sz="1100">
                <a:solidFill>
                  <a:schemeClr val="tx1"/>
                </a:solidFill>
                <a:latin typeface="+mn-lt"/>
              </a:rPr>
              <a:t> Stellen Sie die wichtigsten Vorteile der Lösung dar. Welche greifbaren Vorteile bringt die Innovation?</a:t>
            </a:r>
          </a:p>
          <a:p>
            <a:pPr marL="606567" lvl="1" indent="-228600" algn="just">
              <a:buFont typeface="Wingdings" panose="05000000000000000000" pitchFamily="2" charset="2"/>
              <a:buChar char="q"/>
            </a:pPr>
            <a:r>
              <a:rPr lang="de-DE" sz="1100" b="1">
                <a:solidFill>
                  <a:schemeClr val="tx1"/>
                </a:solidFill>
                <a:latin typeface="+mn-lt"/>
              </a:rPr>
              <a:t>Call </a:t>
            </a:r>
            <a:r>
              <a:rPr lang="de-DE" sz="1100" b="1" err="1">
                <a:solidFill>
                  <a:schemeClr val="tx1"/>
                </a:solidFill>
                <a:latin typeface="+mn-lt"/>
              </a:rPr>
              <a:t>to</a:t>
            </a:r>
            <a:r>
              <a:rPr lang="de-DE" sz="1100" b="1">
                <a:solidFill>
                  <a:schemeClr val="tx1"/>
                </a:solidFill>
                <a:latin typeface="+mn-lt"/>
              </a:rPr>
              <a:t> Action (10–15 Sekunden):</a:t>
            </a:r>
            <a:r>
              <a:rPr lang="de-DE" sz="1100">
                <a:solidFill>
                  <a:schemeClr val="tx1"/>
                </a:solidFill>
                <a:latin typeface="+mn-lt"/>
              </a:rPr>
              <a:t> Was soll das Publikum aus Ihrem Pitch mitnehmen? Gibt es Empfehlungen (z. B. Webseite besuchen, weitere Informationen einholen)?</a:t>
            </a:r>
          </a:p>
          <a:p>
            <a:pPr marL="228600" indent="-228600" algn="just">
              <a:buFont typeface="+mj-lt"/>
              <a:buAutoNum type="arabicPeriod"/>
            </a:pPr>
            <a:r>
              <a:rPr lang="de-DE" b="1">
                <a:solidFill>
                  <a:schemeClr val="tx1"/>
                </a:solidFill>
                <a:latin typeface="+mn-lt"/>
              </a:rPr>
              <a:t>Visuelle &amp; Audio-Elemente hinzufügen</a:t>
            </a:r>
            <a:endParaRPr lang="de-DE">
              <a:solidFill>
                <a:schemeClr val="tx1"/>
              </a:solidFill>
              <a:latin typeface="+mn-lt"/>
            </a:endParaRPr>
          </a:p>
          <a:p>
            <a:pPr marL="606567" lvl="1" indent="-228600" algn="just">
              <a:buFont typeface="Wingdings" panose="05000000000000000000" pitchFamily="2" charset="2"/>
              <a:buChar char="q"/>
            </a:pPr>
            <a:r>
              <a:rPr lang="de-DE" sz="1100">
                <a:solidFill>
                  <a:schemeClr val="tx1"/>
                </a:solidFill>
                <a:latin typeface="+mn-lt"/>
              </a:rPr>
              <a:t>Nutzen Sie Animationen, Übergänge und Symbole, um die Präsentation ansprechend zu gestalten.</a:t>
            </a:r>
          </a:p>
          <a:p>
            <a:pPr marL="606567" lvl="1" indent="-228600" algn="just">
              <a:buFont typeface="Wingdings" panose="05000000000000000000" pitchFamily="2" charset="2"/>
              <a:buChar char="q"/>
            </a:pPr>
            <a:r>
              <a:rPr lang="de-DE" sz="1100">
                <a:solidFill>
                  <a:schemeClr val="tx1"/>
                </a:solidFill>
                <a:latin typeface="+mn-lt"/>
              </a:rPr>
              <a:t>Nehmen Sie eine </a:t>
            </a:r>
            <a:r>
              <a:rPr lang="de-DE" sz="1100" b="1">
                <a:solidFill>
                  <a:schemeClr val="tx1"/>
                </a:solidFill>
                <a:latin typeface="+mn-lt"/>
              </a:rPr>
              <a:t>Voiceover</a:t>
            </a:r>
            <a:r>
              <a:rPr lang="de-DE" sz="1100">
                <a:solidFill>
                  <a:schemeClr val="tx1"/>
                </a:solidFill>
                <a:latin typeface="+mn-lt"/>
              </a:rPr>
              <a:t>-Spur auf oder verwenden Sie Hintergrundmusik für mehr Wirkung.</a:t>
            </a:r>
          </a:p>
          <a:p>
            <a:pPr marL="606567" lvl="1" indent="-228600" algn="just">
              <a:buFont typeface="Wingdings" panose="05000000000000000000" pitchFamily="2" charset="2"/>
              <a:buChar char="q"/>
            </a:pPr>
            <a:r>
              <a:rPr lang="de-DE" sz="1100">
                <a:solidFill>
                  <a:schemeClr val="tx1"/>
                </a:solidFill>
                <a:latin typeface="+mn-lt"/>
              </a:rPr>
              <a:t>Fügen Sie </a:t>
            </a:r>
            <a:r>
              <a:rPr lang="de-DE" sz="1100" b="1">
                <a:solidFill>
                  <a:schemeClr val="tx1"/>
                </a:solidFill>
                <a:latin typeface="+mn-lt"/>
              </a:rPr>
              <a:t>Grafiken, Statistiken oder kurze Zitate</a:t>
            </a:r>
            <a:r>
              <a:rPr lang="de-DE" sz="1100">
                <a:solidFill>
                  <a:schemeClr val="tx1"/>
                </a:solidFill>
                <a:latin typeface="+mn-lt"/>
              </a:rPr>
              <a:t> aus Ihrer Recherche hinzu, um die Glaubwürdigkeit zu erhöhen.</a:t>
            </a:r>
          </a:p>
          <a:p>
            <a:pPr marL="228600" indent="-228600" algn="just">
              <a:buFont typeface="+mj-lt"/>
              <a:buAutoNum type="arabicPeriod"/>
            </a:pPr>
            <a:r>
              <a:rPr lang="de-DE" b="1">
                <a:solidFill>
                  <a:schemeClr val="tx1"/>
                </a:solidFill>
                <a:latin typeface="+mn-lt"/>
              </a:rPr>
              <a:t>Exportieren &amp; Teilen</a:t>
            </a:r>
            <a:endParaRPr lang="de-DE">
              <a:solidFill>
                <a:schemeClr val="tx1"/>
              </a:solidFill>
              <a:latin typeface="+mn-lt"/>
            </a:endParaRPr>
          </a:p>
          <a:p>
            <a:pPr marL="606567" lvl="1" indent="-228600" algn="just">
              <a:buFont typeface="Wingdings" panose="05000000000000000000" pitchFamily="2" charset="2"/>
              <a:buChar char="q"/>
            </a:pPr>
            <a:r>
              <a:rPr lang="de-DE" sz="1100">
                <a:solidFill>
                  <a:schemeClr val="tx1"/>
                </a:solidFill>
                <a:latin typeface="+mn-lt"/>
              </a:rPr>
              <a:t>Speichern Sie Ihren Pitch als </a:t>
            </a:r>
            <a:r>
              <a:rPr lang="de-DE" sz="1100" b="1">
                <a:solidFill>
                  <a:schemeClr val="tx1"/>
                </a:solidFill>
                <a:latin typeface="+mn-lt"/>
              </a:rPr>
              <a:t>Video-Datei</a:t>
            </a:r>
            <a:r>
              <a:rPr lang="de-DE" sz="1100">
                <a:solidFill>
                  <a:schemeClr val="tx1"/>
                </a:solidFill>
                <a:latin typeface="+mn-lt"/>
              </a:rPr>
              <a:t> oder interaktive Präsentation.</a:t>
            </a:r>
          </a:p>
          <a:p>
            <a:pPr marL="606567" lvl="1" indent="-228600" algn="just">
              <a:buFont typeface="Wingdings" panose="05000000000000000000" pitchFamily="2" charset="2"/>
              <a:buChar char="q"/>
            </a:pPr>
            <a:r>
              <a:rPr lang="de-DE" sz="1100">
                <a:solidFill>
                  <a:schemeClr val="tx1"/>
                </a:solidFill>
                <a:latin typeface="+mn-lt"/>
              </a:rPr>
              <a:t>Präsentieren Sie Ihren Pitch in der Klasse und holen Sie Feedback von Mitschülern und Lehrperson ein.</a:t>
            </a:r>
          </a:p>
          <a:p>
            <a:pPr lvl="1" algn="just"/>
            <a:endParaRPr lang="de-DE" sz="1100">
              <a:solidFill>
                <a:schemeClr val="tx1"/>
              </a:solidFill>
              <a:latin typeface="+mn-lt"/>
            </a:endParaRPr>
          </a:p>
          <a:p>
            <a:pPr algn="just"/>
            <a:r>
              <a:rPr lang="de-DE" b="1"/>
              <a:t>Beispiel für einen digitalen Pitch:</a:t>
            </a:r>
            <a:r>
              <a:rPr lang="de-DE"/>
              <a:t> </a:t>
            </a:r>
            <a:r>
              <a:rPr lang="en-GB" b="1" i="0">
                <a:solidFill>
                  <a:srgbClr val="29C5F4"/>
                </a:solidFill>
                <a:effectLst/>
                <a:latin typeface="+mn-lt"/>
                <a:ea typeface="Calibri"/>
                <a:cs typeface="Calibri"/>
                <a:hlinkClick r:id="rId5">
                  <a:extLst>
                    <a:ext uri="{A12FA001-AC4F-418D-AE19-62706E023703}">
                      <ahyp:hlinkClr xmlns:ahyp="http://schemas.microsoft.com/office/drawing/2018/hyperlinkcolor" val="tx"/>
                    </a:ext>
                  </a:extLst>
                </a:hlinkClick>
              </a:rPr>
              <a:t>The Perfect Elevator Pitch - Best Examples and Templates</a:t>
            </a:r>
            <a:endParaRPr lang="en-US" i="0">
              <a:solidFill>
                <a:srgbClr val="29C5F4"/>
              </a:solidFill>
              <a:effectLst/>
              <a:latin typeface="+mn-lt"/>
              <a:ea typeface="Calibri"/>
              <a:cs typeface="Calibri"/>
              <a:hlinkClick r:id="rId5">
                <a:extLst>
                  <a:ext uri="{A12FA001-AC4F-418D-AE19-62706E023703}">
                    <ahyp:hlinkClr xmlns:ahyp="http://schemas.microsoft.com/office/drawing/2018/hyperlinkcolor" val="tx"/>
                  </a:ext>
                </a:extLst>
              </a:hlinkClick>
            </a:endParaRPr>
          </a:p>
          <a:p>
            <a:pPr algn="just"/>
            <a:endParaRPr lang="en-GB">
              <a:latin typeface="Calibri"/>
              <a:ea typeface="Open Sans"/>
              <a:cs typeface="Calibri"/>
            </a:endParaRPr>
          </a:p>
          <a:p>
            <a:pPr algn="just"/>
            <a:endParaRPr lang="de-DE"/>
          </a:p>
          <a:p>
            <a:pPr algn="just"/>
            <a:endParaRPr lang="de-DE"/>
          </a:p>
          <a:p>
            <a:pPr algn="just"/>
            <a:endParaRPr lang="de-DE" sz="1600" b="1">
              <a:solidFill>
                <a:srgbClr val="8652A1"/>
              </a:solidFill>
            </a:endParaRPr>
          </a:p>
          <a:p>
            <a:pPr algn="just"/>
            <a:endParaRPr lang="de-DE"/>
          </a:p>
          <a:p>
            <a:pPr algn="just"/>
            <a:endParaRPr lang="de-DE" sz="1800" b="1"/>
          </a:p>
          <a:p>
            <a:pPr algn="just"/>
            <a:endParaRPr lang="de-DE" sz="1800" b="1"/>
          </a:p>
          <a:p>
            <a:pPr algn="just"/>
            <a:endParaRPr lang="en-GB"/>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13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DIGITALE GESCHICHTEN ERZÄHLEN</a:t>
            </a:r>
          </a:p>
        </p:txBody>
      </p:sp>
    </p:spTree>
    <p:extLst>
      <p:ext uri="{BB962C8B-B14F-4D97-AF65-F5344CB8AC3E}">
        <p14:creationId xmlns:p14="http://schemas.microsoft.com/office/powerpoint/2010/main" val="1628533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02A5F-2C64-6536-06BF-84290AB5112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12C431E-C8EC-BBAE-BC2B-31DE715904EE}"/>
              </a:ext>
            </a:extLst>
          </p:cNvPr>
          <p:cNvSpPr>
            <a:spLocks noGrp="1"/>
          </p:cNvSpPr>
          <p:nvPr>
            <p:ph type="body" sz="quarter" idx="64"/>
          </p:nvPr>
        </p:nvSpPr>
        <p:spPr>
          <a:xfrm>
            <a:off x="748707" y="1599144"/>
            <a:ext cx="5991024" cy="8442602"/>
          </a:xfrm>
        </p:spPr>
        <p:txBody>
          <a:bodyPr lIns="91440" tIns="45720" rIns="91440" bIns="45720" numCol="1" spcCol="288000" anchor="t">
            <a:noAutofit/>
          </a:bodyPr>
          <a:lstStyle/>
          <a:p>
            <a:pPr algn="just"/>
            <a:endParaRPr lang="de-DE"/>
          </a:p>
          <a:p>
            <a:pPr algn="just"/>
            <a:r>
              <a:rPr lang="de-DE" sz="1600" b="1">
                <a:solidFill>
                  <a:srgbClr val="8652A1"/>
                </a:solidFill>
                <a:latin typeface="Calibri"/>
                <a:ea typeface="Calibri"/>
                <a:cs typeface="Calibri"/>
              </a:rPr>
              <a:t>Schritt 2: Peer Feedback</a:t>
            </a:r>
            <a:endParaRPr lang="en-US" sz="1600">
              <a:solidFill>
                <a:srgbClr val="000000"/>
              </a:solidFill>
              <a:latin typeface="Calibri"/>
              <a:ea typeface="Calibri"/>
              <a:cs typeface="Calibri"/>
            </a:endParaRPr>
          </a:p>
          <a:p>
            <a:pPr algn="just"/>
            <a:endParaRPr lang="de-DE" sz="1200">
              <a:solidFill>
                <a:srgbClr val="000000"/>
              </a:solidFill>
              <a:latin typeface="Calibri"/>
              <a:ea typeface="Calibri"/>
              <a:cs typeface="Calibri"/>
            </a:endParaRPr>
          </a:p>
          <a:p>
            <a:pPr algn="just"/>
            <a:r>
              <a:rPr lang="de-DE"/>
              <a:t>Nach dem Anschauen der Pitches Ihrer </a:t>
            </a:r>
            <a:r>
              <a:rPr lang="de-DE" err="1"/>
              <a:t>Mitschüler:innen</a:t>
            </a:r>
            <a:r>
              <a:rPr lang="de-DE"/>
              <a:t> geben Sie bitte konstruktives Feedback mithilfe der folgenden Vorlage (ein Feedback pro präsentiertem Pitch).</a:t>
            </a:r>
            <a:br>
              <a:rPr lang="de-DE"/>
            </a:br>
            <a:r>
              <a:rPr lang="de-DE" b="1"/>
              <a:t>Tipp:</a:t>
            </a:r>
            <a:r>
              <a:rPr lang="de-DE"/>
              <a:t> Geben Sie </a:t>
            </a:r>
            <a:r>
              <a:rPr lang="de-DE" b="1"/>
              <a:t>konkretes und unterstützendes Feedback</a:t>
            </a:r>
            <a:r>
              <a:rPr lang="de-DE"/>
              <a:t> – heben Sie hervor, was besonders gelungen war, und machen Sie Verbesserungsvorschläge.</a:t>
            </a:r>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en-GB">
              <a:latin typeface="Calibri"/>
              <a:ea typeface="Calibri"/>
              <a:cs typeface="Calibri"/>
            </a:endParaRPr>
          </a:p>
          <a:p>
            <a:pPr algn="just"/>
            <a:endParaRPr lang="de-DE" sz="1600" b="1">
              <a:solidFill>
                <a:srgbClr val="8652A1"/>
              </a:solidFill>
              <a:latin typeface="Calibri"/>
              <a:ea typeface="Open Sans"/>
              <a:cs typeface="Calibri"/>
            </a:endParaRPr>
          </a:p>
          <a:p>
            <a:pPr algn="just"/>
            <a:r>
              <a:rPr lang="de-DE" sz="1600" b="1">
                <a:solidFill>
                  <a:srgbClr val="8652A1"/>
                </a:solidFill>
                <a:latin typeface="Calibri"/>
                <a:ea typeface="Open Sans"/>
                <a:cs typeface="Calibri"/>
              </a:rPr>
              <a:t>Schritt 3: Reflexion – Zusammenfassung</a:t>
            </a:r>
          </a:p>
          <a:p>
            <a:pPr algn="just"/>
            <a:endParaRPr lang="de-DE" b="1"/>
          </a:p>
          <a:p>
            <a:pPr algn="just"/>
            <a:r>
              <a:rPr lang="de-DE"/>
              <a:t>Nach Abschluss des Moduls schreiben Sie eine </a:t>
            </a:r>
            <a:r>
              <a:rPr lang="de-DE" b="1"/>
              <a:t>Reflexionszusammenfassung</a:t>
            </a:r>
            <a:r>
              <a:rPr lang="de-DE"/>
              <a:t> basierend auf Ihren Lerninhalten.</a:t>
            </a:r>
          </a:p>
          <a:p>
            <a:pPr algn="just"/>
            <a:endParaRPr lang="de-DE"/>
          </a:p>
          <a:p>
            <a:pPr algn="just"/>
            <a:r>
              <a:rPr lang="de-DE" b="1"/>
              <a:t>So reichen Sie Ihre Reflexion ein:</a:t>
            </a:r>
            <a:endParaRPr lang="de-DE"/>
          </a:p>
          <a:p>
            <a:pPr marL="171450" indent="-171450" algn="just">
              <a:buFont typeface="Wingdings" panose="05000000000000000000" pitchFamily="2" charset="2"/>
              <a:buChar char="q"/>
            </a:pPr>
            <a:r>
              <a:rPr lang="de-DE"/>
              <a:t>Greifen Sie auf das </a:t>
            </a:r>
            <a:r>
              <a:rPr lang="de-DE" b="1"/>
              <a:t>Online-Formular</a:t>
            </a:r>
            <a:r>
              <a:rPr lang="de-DE"/>
              <a:t> zu (Link wird von Ihrer Lehrkraft bereitgestellt).</a:t>
            </a:r>
          </a:p>
          <a:p>
            <a:pPr marL="171450" indent="-171450" algn="just">
              <a:buFont typeface="Wingdings" panose="05000000000000000000" pitchFamily="2" charset="2"/>
              <a:buChar char="q"/>
            </a:pPr>
            <a:r>
              <a:rPr lang="de-DE"/>
              <a:t>Beantworten Sie den </a:t>
            </a:r>
            <a:r>
              <a:rPr lang="de-DE" b="1"/>
              <a:t>Fragebogen</a:t>
            </a:r>
            <a:r>
              <a:rPr lang="de-DE"/>
              <a:t>.</a:t>
            </a:r>
          </a:p>
          <a:p>
            <a:pPr marL="171450" indent="-171450" algn="just">
              <a:buFont typeface="Wingdings" panose="05000000000000000000" pitchFamily="2" charset="2"/>
              <a:buChar char="q"/>
            </a:pPr>
            <a:r>
              <a:rPr lang="de-DE"/>
              <a:t>Reichen Sie Ihre Reflexion </a:t>
            </a:r>
            <a:r>
              <a:rPr lang="de-DE" b="1"/>
              <a:t>vor dem von der Lehrkraft festgelegten Abgabetermin</a:t>
            </a:r>
            <a:r>
              <a:rPr lang="de-DE"/>
              <a:t> ein.</a:t>
            </a:r>
          </a:p>
          <a:p>
            <a:pPr algn="just"/>
            <a:endParaRPr lang="de-DE" sz="1800" b="1"/>
          </a:p>
          <a:p>
            <a:pPr algn="just"/>
            <a:endParaRPr lang="de-DE" sz="1800" b="1"/>
          </a:p>
          <a:p>
            <a:pPr algn="just"/>
            <a:endParaRPr lang="en-GB"/>
          </a:p>
        </p:txBody>
      </p:sp>
      <p:sp>
        <p:nvSpPr>
          <p:cNvPr id="4" name="Slide Number Placeholder 3">
            <a:extLst>
              <a:ext uri="{FF2B5EF4-FFF2-40B4-BE49-F238E27FC236}">
                <a16:creationId xmlns:a16="http://schemas.microsoft.com/office/drawing/2014/main" id="{4825D210-CA4A-330D-FD74-B6F994670C2D}"/>
              </a:ext>
            </a:extLst>
          </p:cNvPr>
          <p:cNvSpPr>
            <a:spLocks noGrp="1"/>
          </p:cNvSpPr>
          <p:nvPr>
            <p:ph type="sldNum" sz="quarter" idx="4"/>
          </p:nvPr>
        </p:nvSpPr>
        <p:spPr/>
        <p:txBody>
          <a:bodyPr/>
          <a:lstStyle/>
          <a:p>
            <a:fld id="{9C527BFA-2C0E-4CEC-B6A5-913A56FEF4B4}" type="slidenum">
              <a:rPr lang="fr-CA" smtClean="0"/>
              <a:pPr/>
              <a:t>14</a:t>
            </a:fld>
            <a:endParaRPr lang="fr-CA"/>
          </a:p>
        </p:txBody>
      </p:sp>
      <p:sp>
        <p:nvSpPr>
          <p:cNvPr id="7" name="Freeform 1">
            <a:extLst>
              <a:ext uri="{FF2B5EF4-FFF2-40B4-BE49-F238E27FC236}">
                <a16:creationId xmlns:a16="http://schemas.microsoft.com/office/drawing/2014/main" id="{11C942DE-44AC-3DC9-7172-0EE11E08808E}"/>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FA87DC5-EB57-DA0B-3F3C-A28A889306B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DIGITALE GESCHICHTEN ERZÄHLEN</a:t>
            </a:r>
          </a:p>
        </p:txBody>
      </p:sp>
      <p:graphicFrame>
        <p:nvGraphicFramePr>
          <p:cNvPr id="2" name="Tabelle 1">
            <a:extLst>
              <a:ext uri="{FF2B5EF4-FFF2-40B4-BE49-F238E27FC236}">
                <a16:creationId xmlns:a16="http://schemas.microsoft.com/office/drawing/2014/main" id="{C4F2C6DE-7A17-E9EB-BE8E-E5D28F5C8425}"/>
              </a:ext>
            </a:extLst>
          </p:cNvPr>
          <p:cNvGraphicFramePr>
            <a:graphicFrameLocks noGrp="1"/>
          </p:cNvGraphicFramePr>
          <p:nvPr>
            <p:extLst>
              <p:ext uri="{D42A27DB-BD31-4B8C-83A1-F6EECF244321}">
                <p14:modId xmlns:p14="http://schemas.microsoft.com/office/powerpoint/2010/main" val="1706309930"/>
              </p:ext>
            </p:extLst>
          </p:nvPr>
        </p:nvGraphicFramePr>
        <p:xfrm>
          <a:off x="746519" y="2960248"/>
          <a:ext cx="5957520" cy="3660124"/>
        </p:xfrm>
        <a:graphic>
          <a:graphicData uri="http://schemas.openxmlformats.org/drawingml/2006/table">
            <a:tbl>
              <a:tblPr firstRow="1" bandRow="1">
                <a:tableStyleId>{F5AB1C69-6EDB-4FF4-983F-18BD219EF322}</a:tableStyleId>
              </a:tblPr>
              <a:tblGrid>
                <a:gridCol w="1190786">
                  <a:extLst>
                    <a:ext uri="{9D8B030D-6E8A-4147-A177-3AD203B41FA5}">
                      <a16:colId xmlns:a16="http://schemas.microsoft.com/office/drawing/2014/main" val="1540514057"/>
                    </a:ext>
                  </a:extLst>
                </a:gridCol>
                <a:gridCol w="1803400">
                  <a:extLst>
                    <a:ext uri="{9D8B030D-6E8A-4147-A177-3AD203B41FA5}">
                      <a16:colId xmlns:a16="http://schemas.microsoft.com/office/drawing/2014/main" val="1685166063"/>
                    </a:ext>
                  </a:extLst>
                </a:gridCol>
                <a:gridCol w="2963334">
                  <a:extLst>
                    <a:ext uri="{9D8B030D-6E8A-4147-A177-3AD203B41FA5}">
                      <a16:colId xmlns:a16="http://schemas.microsoft.com/office/drawing/2014/main" val="2536891538"/>
                    </a:ext>
                  </a:extLst>
                </a:gridCol>
              </a:tblGrid>
              <a:tr h="259304">
                <a:tc gridSpan="2">
                  <a:txBody>
                    <a:bodyPr/>
                    <a:lstStyle/>
                    <a:p>
                      <a:r>
                        <a:rPr lang="en-GB" sz="1100" b="1" err="1">
                          <a:latin typeface="+mn-lt"/>
                        </a:rPr>
                        <a:t>Kriterium</a:t>
                      </a:r>
                      <a:endParaRPr lang="en-GB" sz="1100">
                        <a:latin typeface="+mn-lt"/>
                      </a:endParaRPr>
                    </a:p>
                  </a:txBody>
                  <a:tcPr anchor="ctr">
                    <a:solidFill>
                      <a:srgbClr val="8652A1"/>
                    </a:solidFill>
                  </a:tcPr>
                </a:tc>
                <a:tc hMerge="1">
                  <a:txBody>
                    <a:bodyPr/>
                    <a:lstStyle/>
                    <a:p>
                      <a:endParaRPr lang="en-GB" sz="1100">
                        <a:latin typeface="+mn-lt"/>
                      </a:endParaRPr>
                    </a:p>
                  </a:txBody>
                  <a:tcPr anchor="ctr"/>
                </a:tc>
                <a:tc>
                  <a:txBody>
                    <a:bodyPr/>
                    <a:lstStyle/>
                    <a:p>
                      <a:r>
                        <a:rPr lang="en-GB" sz="1100" err="1">
                          <a:latin typeface="+mn-lt"/>
                        </a:rPr>
                        <a:t>Kommentar</a:t>
                      </a:r>
                      <a:endParaRPr lang="en-GB" sz="1100">
                        <a:latin typeface="+mn-lt"/>
                      </a:endParaRPr>
                    </a:p>
                  </a:txBody>
                  <a:tcPr anchor="ctr">
                    <a:solidFill>
                      <a:srgbClr val="8652A1"/>
                    </a:solidFill>
                  </a:tcPr>
                </a:tc>
                <a:extLst>
                  <a:ext uri="{0D108BD9-81ED-4DB2-BD59-A6C34878D82A}">
                    <a16:rowId xmlns:a16="http://schemas.microsoft.com/office/drawing/2014/main" val="124631548"/>
                  </a:ext>
                </a:extLst>
              </a:tr>
              <a:tr h="680164">
                <a:tc>
                  <a:txBody>
                    <a:bodyPr/>
                    <a:lstStyle/>
                    <a:p>
                      <a:pPr algn="l" rtl="0" fontAlgn="base">
                        <a:lnSpc>
                          <a:spcPct val="100000"/>
                        </a:lnSpc>
                        <a:buNone/>
                      </a:pPr>
                      <a:r>
                        <a:rPr lang="en-GB" sz="1100" b="0" i="0">
                          <a:solidFill>
                            <a:srgbClr val="000000"/>
                          </a:solidFill>
                          <a:effectLst/>
                          <a:latin typeface="Calibri" panose="020F0502020204030204" pitchFamily="34" charset="0"/>
                        </a:rPr>
                        <a:t>Klarheit der Nachricht</a:t>
                      </a:r>
                      <a:r>
                        <a:rPr lang="en-GB" sz="1100" b="0" i="0">
                          <a:solidFill>
                            <a:srgbClr val="086D6E"/>
                          </a:solidFill>
                          <a:effectLst/>
                          <a:latin typeface="Calibri" panose="020F0502020204030204" pitchFamily="34" charset="0"/>
                        </a:rPr>
                        <a:t>​</a:t>
                      </a:r>
                      <a:endParaRPr lang="en-GB" sz="1100" b="0" i="0">
                        <a:solidFill>
                          <a:srgbClr val="086D6E"/>
                        </a:solidFill>
                        <a:effectLst/>
                      </a:endParaRPr>
                    </a:p>
                  </a:txBody>
                  <a:tcPr anchor="ctr"/>
                </a:tc>
                <a:tc>
                  <a:txBody>
                    <a:bodyPr/>
                    <a:lstStyle/>
                    <a:p>
                      <a:pPr algn="l" rtl="0" fontAlgn="base">
                        <a:lnSpc>
                          <a:spcPct val="100000"/>
                        </a:lnSpc>
                        <a:buNone/>
                      </a:pPr>
                      <a:r>
                        <a:rPr lang="de-DE" sz="1100" b="0" i="0">
                          <a:solidFill>
                            <a:srgbClr val="000000"/>
                          </a:solidFill>
                          <a:effectLst/>
                          <a:latin typeface="Calibri" panose="020F0502020204030204" pitchFamily="34" charset="0"/>
                        </a:rPr>
                        <a:t>War die zentrale Idee einfach zu verstehen?</a:t>
                      </a:r>
                      <a:r>
                        <a:rPr lang="de-DE" sz="1100" b="0" i="0">
                          <a:solidFill>
                            <a:srgbClr val="086D6E"/>
                          </a:solidFill>
                          <a:effectLst/>
                          <a:latin typeface="Calibri" panose="020F0502020204030204" pitchFamily="34" charset="0"/>
                        </a:rPr>
                        <a:t>​</a:t>
                      </a:r>
                      <a:endParaRPr lang="de-DE" sz="1100" b="0" i="0">
                        <a:solidFill>
                          <a:srgbClr val="086D6E"/>
                        </a:solidFill>
                        <a:effectLs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2776576869"/>
                  </a:ext>
                </a:extLst>
              </a:tr>
              <a:tr h="680164">
                <a:tc>
                  <a:txBody>
                    <a:bodyPr/>
                    <a:lstStyle/>
                    <a:p>
                      <a:pPr algn="l" rtl="0" fontAlgn="base">
                        <a:lnSpc>
                          <a:spcPct val="100000"/>
                        </a:lnSpc>
                        <a:buNone/>
                      </a:pPr>
                      <a:r>
                        <a:rPr lang="en-GB" sz="1100" b="0" i="0">
                          <a:solidFill>
                            <a:srgbClr val="000000"/>
                          </a:solidFill>
                          <a:effectLst/>
                          <a:latin typeface="Calibri" panose="020F0502020204030204" pitchFamily="34" charset="0"/>
                        </a:rPr>
                        <a:t>Engagement</a:t>
                      </a:r>
                      <a:r>
                        <a:rPr lang="en-GB" sz="1100" b="0" i="0">
                          <a:solidFill>
                            <a:srgbClr val="086D6E"/>
                          </a:solidFill>
                          <a:effectLst/>
                          <a:latin typeface="Calibri" panose="020F0502020204030204" pitchFamily="34" charset="0"/>
                        </a:rPr>
                        <a:t>​</a:t>
                      </a:r>
                      <a:endParaRPr lang="en-GB" sz="1100" b="0" i="0">
                        <a:solidFill>
                          <a:srgbClr val="086D6E"/>
                        </a:solidFill>
                        <a:effectLst/>
                      </a:endParaRPr>
                    </a:p>
                  </a:txBody>
                  <a:tcPr anchor="ctr"/>
                </a:tc>
                <a:tc>
                  <a:txBody>
                    <a:bodyPr/>
                    <a:lstStyle/>
                    <a:p>
                      <a:pPr algn="l" rtl="0" fontAlgn="base">
                        <a:lnSpc>
                          <a:spcPct val="100000"/>
                        </a:lnSpc>
                        <a:buNone/>
                      </a:pPr>
                      <a:r>
                        <a:rPr lang="de-DE" sz="1100" b="0" i="0">
                          <a:solidFill>
                            <a:srgbClr val="000000"/>
                          </a:solidFill>
                          <a:effectLst/>
                          <a:latin typeface="Calibri" panose="020F0502020204030204" pitchFamily="34" charset="0"/>
                        </a:rPr>
                        <a:t>Hat Sie der Pitch aufmerksam gehalten?</a:t>
                      </a:r>
                      <a:r>
                        <a:rPr lang="de-DE" sz="1100" b="0" i="0">
                          <a:solidFill>
                            <a:srgbClr val="086D6E"/>
                          </a:solidFill>
                          <a:effectLst/>
                          <a:latin typeface="Calibri" panose="020F0502020204030204" pitchFamily="34" charset="0"/>
                        </a:rPr>
                        <a:t>​</a:t>
                      </a:r>
                      <a:endParaRPr lang="de-DE" sz="1100" b="0" i="0">
                        <a:solidFill>
                          <a:srgbClr val="086D6E"/>
                        </a:solidFill>
                        <a:effectLs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962425498"/>
                  </a:ext>
                </a:extLst>
              </a:tr>
              <a:tr h="680164">
                <a:tc>
                  <a:txBody>
                    <a:bodyPr/>
                    <a:lstStyle/>
                    <a:p>
                      <a:pPr algn="l" rtl="0" fontAlgn="base">
                        <a:lnSpc>
                          <a:spcPct val="100000"/>
                        </a:lnSpc>
                        <a:buNone/>
                      </a:pPr>
                      <a:r>
                        <a:rPr lang="en-GB" sz="1100" b="0" i="0" err="1">
                          <a:solidFill>
                            <a:srgbClr val="000000"/>
                          </a:solidFill>
                          <a:effectLst/>
                          <a:latin typeface="Calibri" panose="020F0502020204030204" pitchFamily="34" charset="0"/>
                        </a:rPr>
                        <a:t>Gestaltung</a:t>
                      </a:r>
                      <a:r>
                        <a:rPr lang="en-GB" sz="1100" b="0" i="0">
                          <a:solidFill>
                            <a:srgbClr val="086D6E"/>
                          </a:solidFill>
                          <a:effectLst/>
                          <a:latin typeface="Calibri" panose="020F0502020204030204" pitchFamily="34" charset="0"/>
                        </a:rPr>
                        <a:t>​</a:t>
                      </a:r>
                      <a:endParaRPr lang="en-GB" sz="1100" b="0" i="0">
                        <a:solidFill>
                          <a:srgbClr val="086D6E"/>
                        </a:solidFill>
                        <a:effectLst/>
                      </a:endParaRPr>
                    </a:p>
                  </a:txBody>
                  <a:tcPr anchor="ctr"/>
                </a:tc>
                <a:tc>
                  <a:txBody>
                    <a:bodyPr/>
                    <a:lstStyle/>
                    <a:p>
                      <a:pPr algn="l" rtl="0" fontAlgn="base">
                        <a:lnSpc>
                          <a:spcPct val="100000"/>
                        </a:lnSpc>
                        <a:buNone/>
                      </a:pPr>
                      <a:r>
                        <a:rPr lang="de-DE" sz="1100" b="0" i="0">
                          <a:solidFill>
                            <a:srgbClr val="000000"/>
                          </a:solidFill>
                          <a:effectLst/>
                          <a:latin typeface="Calibri" panose="020F0502020204030204" pitchFamily="34" charset="0"/>
                        </a:rPr>
                        <a:t>Waren die visuellen Elemente und Animationen effektiv?</a:t>
                      </a:r>
                      <a:r>
                        <a:rPr lang="de-DE" sz="1100" b="0" i="0">
                          <a:solidFill>
                            <a:srgbClr val="086D6E"/>
                          </a:solidFill>
                          <a:effectLst/>
                          <a:latin typeface="Calibri" panose="020F0502020204030204" pitchFamily="34" charset="0"/>
                        </a:rPr>
                        <a:t>​</a:t>
                      </a:r>
                      <a:endParaRPr lang="de-DE" sz="1100" b="0" i="0">
                        <a:solidFill>
                          <a:srgbClr val="086D6E"/>
                        </a:solidFill>
                        <a:effectLs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328520786"/>
                  </a:ext>
                </a:extLst>
              </a:tr>
              <a:tr h="680164">
                <a:tc>
                  <a:txBody>
                    <a:bodyPr/>
                    <a:lstStyle/>
                    <a:p>
                      <a:pPr algn="l" rtl="0" fontAlgn="base">
                        <a:lnSpc>
                          <a:spcPct val="100000"/>
                        </a:lnSpc>
                        <a:buNone/>
                      </a:pPr>
                      <a:r>
                        <a:rPr lang="en-GB" sz="1100" b="0" i="0">
                          <a:solidFill>
                            <a:srgbClr val="000000"/>
                          </a:solidFill>
                          <a:effectLst/>
                          <a:latin typeface="Calibri" panose="020F0502020204030204" pitchFamily="34" charset="0"/>
                        </a:rPr>
                        <a:t>Struktur und Roter Faden</a:t>
                      </a:r>
                      <a:r>
                        <a:rPr lang="en-GB" sz="1100" b="0" i="0">
                          <a:solidFill>
                            <a:srgbClr val="086D6E"/>
                          </a:solidFill>
                          <a:effectLst/>
                          <a:latin typeface="Calibri" panose="020F0502020204030204" pitchFamily="34" charset="0"/>
                        </a:rPr>
                        <a:t>​</a:t>
                      </a:r>
                      <a:endParaRPr lang="en-GB" sz="1100" b="0" i="0">
                        <a:solidFill>
                          <a:srgbClr val="086D6E"/>
                        </a:solidFill>
                        <a:effectLst/>
                      </a:endParaRPr>
                    </a:p>
                  </a:txBody>
                  <a:tcPr anchor="ctr"/>
                </a:tc>
                <a:tc>
                  <a:txBody>
                    <a:bodyPr/>
                    <a:lstStyle/>
                    <a:p>
                      <a:pPr algn="l" rtl="0" fontAlgn="base">
                        <a:lnSpc>
                          <a:spcPct val="100000"/>
                        </a:lnSpc>
                        <a:buNone/>
                      </a:pPr>
                      <a:r>
                        <a:rPr lang="de-DE" sz="1100" b="0" i="0">
                          <a:solidFill>
                            <a:srgbClr val="000000"/>
                          </a:solidFill>
                          <a:effectLst/>
                          <a:latin typeface="Calibri" panose="020F0502020204030204" pitchFamily="34" charset="0"/>
                        </a:rPr>
                        <a:t>War die Präsentation gut organisiert?</a:t>
                      </a:r>
                      <a:r>
                        <a:rPr lang="de-DE" sz="1100" b="0" i="0">
                          <a:solidFill>
                            <a:srgbClr val="086D6E"/>
                          </a:solidFill>
                          <a:effectLst/>
                          <a:latin typeface="Calibri" panose="020F0502020204030204" pitchFamily="34" charset="0"/>
                        </a:rPr>
                        <a:t>​</a:t>
                      </a:r>
                      <a:endParaRPr lang="de-DE" sz="1100" b="0" i="0">
                        <a:solidFill>
                          <a:srgbClr val="086D6E"/>
                        </a:solidFill>
                        <a:effectLs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2684883872"/>
                  </a:ext>
                </a:extLst>
              </a:tr>
              <a:tr h="680164">
                <a:tc>
                  <a:txBody>
                    <a:bodyPr/>
                    <a:lstStyle/>
                    <a:p>
                      <a:pPr algn="l" rtl="0" fontAlgn="base">
                        <a:lnSpc>
                          <a:spcPct val="100000"/>
                        </a:lnSpc>
                        <a:buNone/>
                      </a:pPr>
                      <a:r>
                        <a:rPr lang="en-GB" sz="1100" b="0" i="0">
                          <a:solidFill>
                            <a:srgbClr val="000000"/>
                          </a:solidFill>
                          <a:effectLst/>
                          <a:latin typeface="Calibri" panose="020F0502020204030204" pitchFamily="34" charset="0"/>
                        </a:rPr>
                        <a:t>Allgemeiner Eindruck</a:t>
                      </a:r>
                      <a:r>
                        <a:rPr lang="en-GB" sz="1100" b="0" i="0">
                          <a:solidFill>
                            <a:srgbClr val="086D6E"/>
                          </a:solidFill>
                          <a:effectLst/>
                          <a:latin typeface="Calibri" panose="020F0502020204030204" pitchFamily="34" charset="0"/>
                        </a:rPr>
                        <a:t>​</a:t>
                      </a:r>
                      <a:endParaRPr lang="en-GB" sz="1100" b="0" i="0">
                        <a:solidFill>
                          <a:srgbClr val="086D6E"/>
                        </a:solidFill>
                        <a:effectLst/>
                      </a:endParaRPr>
                    </a:p>
                  </a:txBody>
                  <a:tcPr anchor="ctr"/>
                </a:tc>
                <a:tc>
                  <a:txBody>
                    <a:bodyPr/>
                    <a:lstStyle/>
                    <a:p>
                      <a:pPr algn="l" rtl="0" fontAlgn="base">
                        <a:lnSpc>
                          <a:spcPct val="100000"/>
                        </a:lnSpc>
                        <a:buNone/>
                      </a:pPr>
                      <a:r>
                        <a:rPr lang="de-DE" sz="1100" b="0" i="0">
                          <a:solidFill>
                            <a:srgbClr val="000000"/>
                          </a:solidFill>
                          <a:effectLst/>
                          <a:latin typeface="Calibri" panose="020F0502020204030204" pitchFamily="34" charset="0"/>
                        </a:rPr>
                        <a:t>Was hat gut geklappt? </a:t>
                      </a:r>
                      <a:r>
                        <a:rPr lang="de-DE" sz="1100" b="0" i="0">
                          <a:solidFill>
                            <a:srgbClr val="086D6E"/>
                          </a:solidFill>
                          <a:effectLst/>
                          <a:latin typeface="Calibri" panose="020F0502020204030204" pitchFamily="34" charset="0"/>
                        </a:rPr>
                        <a:t>​</a:t>
                      </a:r>
                      <a:endParaRPr lang="de-DE" sz="1100" b="0" i="0">
                        <a:solidFill>
                          <a:srgbClr val="086D6E"/>
                        </a:solidFill>
                        <a:effectLst/>
                      </a:endParaRPr>
                    </a:p>
                    <a:p>
                      <a:pPr algn="l" rtl="0" fontAlgn="base">
                        <a:lnSpc>
                          <a:spcPct val="100000"/>
                        </a:lnSpc>
                        <a:buNone/>
                      </a:pPr>
                      <a:r>
                        <a:rPr lang="de-DE" sz="1100" b="0" i="0">
                          <a:solidFill>
                            <a:srgbClr val="000000"/>
                          </a:solidFill>
                          <a:effectLst/>
                          <a:latin typeface="Calibri" panose="020F0502020204030204" pitchFamily="34" charset="0"/>
                        </a:rPr>
                        <a:t>Was könnte verbessert werden?</a:t>
                      </a:r>
                      <a:r>
                        <a:rPr lang="de-DE" sz="1100" b="0" i="0">
                          <a:solidFill>
                            <a:srgbClr val="086D6E"/>
                          </a:solidFill>
                          <a:effectLst/>
                          <a:latin typeface="Calibri" panose="020F0502020204030204" pitchFamily="34" charset="0"/>
                        </a:rPr>
                        <a:t>​</a:t>
                      </a:r>
                      <a:endParaRPr lang="de-DE" sz="1100" b="0" i="0">
                        <a:solidFill>
                          <a:srgbClr val="086D6E"/>
                        </a:solidFill>
                        <a:effectLs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1535145213"/>
                  </a:ext>
                </a:extLst>
              </a:tr>
            </a:tbl>
          </a:graphicData>
        </a:graphic>
      </p:graphicFrame>
    </p:spTree>
    <p:extLst>
      <p:ext uri="{BB962C8B-B14F-4D97-AF65-F5344CB8AC3E}">
        <p14:creationId xmlns:p14="http://schemas.microsoft.com/office/powerpoint/2010/main" val="279784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lIns="91440" tIns="45720" rIns="91440" bIns="45720" anchor="t">
            <a:noAutofit/>
          </a:bodyPr>
          <a:lstStyle/>
          <a:p>
            <a:r>
              <a:rPr lang="en-GB" sz="8800">
                <a:latin typeface="Calibri"/>
                <a:ea typeface="Calibri"/>
                <a:cs typeface="Calibri"/>
              </a:rPr>
              <a:t>WOCHE 1</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985895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807812"/>
            <a:ext cx="6076734" cy="2565532"/>
          </a:xfrm>
        </p:spPr>
        <p:txBody>
          <a:bodyPr lIns="91440" tIns="45720" rIns="91440" bIns="45720" numCol="1" spcCol="288000" anchor="t">
            <a:noAutofit/>
          </a:bodyPr>
          <a:lstStyle/>
          <a:p>
            <a:r>
              <a:rPr lang="en-US" sz="1600" b="1">
                <a:solidFill>
                  <a:srgbClr val="8652A1"/>
                </a:solidFill>
              </a:rPr>
              <a:t>VOR DEM UNTERRICHT</a:t>
            </a:r>
          </a:p>
          <a:p>
            <a:endParaRPr lang="en-US"/>
          </a:p>
          <a:p>
            <a:pPr marL="171450" indent="-171450" algn="just">
              <a:buFont typeface="Wingdings" panose="05000000000000000000" pitchFamily="2" charset="2"/>
              <a:buChar char="q"/>
            </a:pPr>
            <a:r>
              <a:rPr lang="de-DE"/>
              <a:t>Machen Sie sich mit dem Konzept des Innovationsmanagements vertraut. Sie können das </a:t>
            </a:r>
            <a:r>
              <a:rPr lang="de-DE" b="1"/>
              <a:t>Digital Innovation Whitepaper &amp; Audit </a:t>
            </a:r>
            <a:r>
              <a:rPr lang="en-US" b="1">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hier</a:t>
            </a:r>
            <a:r>
              <a:rPr lang="en-US" b="1">
                <a:solidFill>
                  <a:srgbClr val="29C5F4"/>
                </a:solidFill>
                <a:latin typeface="Calibri"/>
                <a:ea typeface="Open Sans"/>
                <a:cs typeface="Calibri"/>
              </a:rPr>
              <a:t> </a:t>
            </a:r>
            <a:r>
              <a:rPr lang="de-DE"/>
              <a:t>lesen. Außerdem lesen Sie Fallstudien zur Logistikinnovation im </a:t>
            </a:r>
            <a:r>
              <a:rPr lang="de-DE" b="1">
                <a:solidFill>
                  <a:srgbClr val="29C5F4"/>
                </a:solidFill>
                <a:hlinkClick r:id="rId3">
                  <a:extLst>
                    <a:ext uri="{A12FA001-AC4F-418D-AE19-62706E023703}">
                      <ahyp:hlinkClr xmlns:ahyp="http://schemas.microsoft.com/office/drawing/2018/hyperlinkcolor" val="tx"/>
                    </a:ext>
                  </a:extLst>
                </a:hlinkClick>
              </a:rPr>
              <a:t>EARTH Good Practice Kompendium </a:t>
            </a:r>
            <a:r>
              <a:rPr lang="de-DE"/>
              <a:t>(z. B. S. 9–11; 66–69) sowie zu Innovationsmanagement und Digitalisierung in der Logistik im </a:t>
            </a:r>
            <a:r>
              <a:rPr lang="de-DE" b="1">
                <a:solidFill>
                  <a:srgbClr val="29C5F4"/>
                </a:solidFill>
                <a:hlinkClick r:id="rId3">
                  <a:extLst>
                    <a:ext uri="{A12FA001-AC4F-418D-AE19-62706E023703}">
                      <ahyp:hlinkClr xmlns:ahyp="http://schemas.microsoft.com/office/drawing/2018/hyperlinkcolor" val="tx"/>
                    </a:ext>
                  </a:extLst>
                </a:hlinkClick>
              </a:rPr>
              <a:t>EARTH Starter Kit</a:t>
            </a:r>
            <a:r>
              <a:rPr lang="de-DE">
                <a:solidFill>
                  <a:srgbClr val="29C5F4"/>
                </a:solidFill>
                <a:hlinkClick r:id="rId3">
                  <a:extLst>
                    <a:ext uri="{A12FA001-AC4F-418D-AE19-62706E023703}">
                      <ahyp:hlinkClr xmlns:ahyp="http://schemas.microsoft.com/office/drawing/2018/hyperlinkcolor" val="tx"/>
                    </a:ext>
                  </a:extLst>
                </a:hlinkClick>
              </a:rPr>
              <a:t> </a:t>
            </a:r>
            <a:r>
              <a:rPr lang="de-DE"/>
              <a:t>(S. 18–20</a:t>
            </a:r>
            <a:r>
              <a:rPr lang="en-US">
                <a:latin typeface="Calibri"/>
                <a:ea typeface="Open Sans"/>
                <a:cs typeface="Calibri"/>
              </a:rPr>
              <a:t>)</a:t>
            </a:r>
            <a:r>
              <a:rPr lang="en-US">
                <a:solidFill>
                  <a:srgbClr val="29C5F4"/>
                </a:solidFill>
                <a:latin typeface="Calibri"/>
                <a:ea typeface="Open Sans"/>
                <a:cs typeface="Calibri"/>
              </a:rPr>
              <a:t>.</a:t>
            </a:r>
          </a:p>
          <a:p>
            <a:endParaRPr lang="en-US"/>
          </a:p>
          <a:p>
            <a:endParaRPr lang="en-US"/>
          </a:p>
          <a:p>
            <a:endParaRPr lang="en-US"/>
          </a:p>
          <a:p>
            <a:r>
              <a:rPr lang="en-US" sz="1600" b="1">
                <a:solidFill>
                  <a:srgbClr val="8652A1"/>
                </a:solidFill>
              </a:rPr>
              <a:t>IM UNTERRICHT</a:t>
            </a:r>
          </a:p>
          <a:p>
            <a:endParaRPr lang="en-US"/>
          </a:p>
          <a:p>
            <a:pPr algn="just"/>
            <a:r>
              <a:rPr lang="de-DE"/>
              <a:t>Ihre Aufgabe ist es, die Nachhaltigkeitsherausforderungen von Logistikunternehmen zu untersuchen und herauszufinden, wie Innovationsmanagement diese Probleme lösen kann. Mithilfe des </a:t>
            </a:r>
            <a:r>
              <a:rPr lang="de-DE" b="1">
                <a:solidFill>
                  <a:srgbClr val="29C5F4"/>
                </a:solidFill>
                <a:hlinkClick r:id="rId3">
                  <a:extLst>
                    <a:ext uri="{A12FA001-AC4F-418D-AE19-62706E023703}">
                      <ahyp:hlinkClr xmlns:ahyp="http://schemas.microsoft.com/office/drawing/2018/hyperlinkcolor" val="tx"/>
                    </a:ext>
                  </a:extLst>
                </a:hlinkClick>
              </a:rPr>
              <a:t>EARTH Good Practice Kompendium</a:t>
            </a:r>
            <a:r>
              <a:rPr lang="de-DE"/>
              <a:t>, das verschiedene Fallstudien enthält (S. 7–69), bewerten Sie, wie Innovationsprozesse zur Nachhaltigkeit in der Logistik beitragen.</a:t>
            </a:r>
            <a:endParaRPr lang="en-GB"/>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170725D7-61E1-AE59-E4DE-4A18AC0A45AB}"/>
              </a:ext>
            </a:extLst>
          </p:cNvPr>
          <p:cNvSpPr txBox="1">
            <a:spLocks/>
          </p:cNvSpPr>
          <p:nvPr/>
        </p:nvSpPr>
        <p:spPr>
          <a:xfrm>
            <a:off x="697281" y="4666374"/>
            <a:ext cx="6076734" cy="59838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de-DE"/>
              <a:t>Die Aktivität konzentriert sich auf die folgenden Phasen des Innovationsmanagements:</a:t>
            </a:r>
          </a:p>
          <a:p>
            <a:endParaRPr lang="de-DE"/>
          </a:p>
          <a:p>
            <a:pPr marL="228600" indent="-228600">
              <a:buFont typeface="+mj-lt"/>
              <a:buAutoNum type="arabicPeriod"/>
            </a:pPr>
            <a:r>
              <a:rPr lang="de-DE" b="1"/>
              <a:t>Identifikation von Innovationsmöglichkeiten</a:t>
            </a:r>
          </a:p>
          <a:p>
            <a:pPr marL="228600" indent="-228600">
              <a:buFont typeface="+mj-lt"/>
              <a:buAutoNum type="arabicPeriod"/>
            </a:pPr>
            <a:r>
              <a:rPr lang="de-DE" b="1"/>
              <a:t>Ideenfindung und Ideenmanagement</a:t>
            </a:r>
          </a:p>
          <a:p>
            <a:pPr marL="228600" indent="-228600">
              <a:buFont typeface="+mj-lt"/>
              <a:buAutoNum type="arabicPeriod"/>
            </a:pPr>
            <a:r>
              <a:rPr lang="de-DE" b="1"/>
              <a:t>Konzeptentwicklung</a:t>
            </a:r>
          </a:p>
          <a:p>
            <a:pPr marL="228600" indent="-228600">
              <a:buFont typeface="+mj-lt"/>
              <a:buAutoNum type="arabicPeriod"/>
            </a:pPr>
            <a:r>
              <a:rPr lang="de-DE" b="1"/>
              <a:t>Entwicklung von Dienstleistungen</a:t>
            </a:r>
          </a:p>
          <a:p>
            <a:pPr marL="228600" indent="-228600">
              <a:buFont typeface="+mj-lt"/>
              <a:buAutoNum type="arabicPeriod"/>
            </a:pPr>
            <a:r>
              <a:rPr lang="de-DE" b="1"/>
              <a:t>Testen und Validieren</a:t>
            </a:r>
          </a:p>
          <a:p>
            <a:pPr marL="228600" indent="-228600">
              <a:buFont typeface="+mj-lt"/>
              <a:buAutoNum type="arabicPeriod"/>
            </a:pPr>
            <a:r>
              <a:rPr lang="de-DE" b="1"/>
              <a:t>Launch / Kommerzialisierung</a:t>
            </a:r>
            <a:endParaRPr lang="de-DE"/>
          </a:p>
          <a:p>
            <a:endParaRPr lang="en-GB"/>
          </a:p>
          <a:p>
            <a:endParaRPr lang="en-GB"/>
          </a:p>
          <a:p>
            <a:r>
              <a:rPr lang="en-GB" sz="1600" b="1">
                <a:solidFill>
                  <a:srgbClr val="8652A1"/>
                </a:solidFill>
              </a:rPr>
              <a:t>Schritt 1: </a:t>
            </a:r>
            <a:r>
              <a:rPr lang="en-GB" sz="1600" b="1" err="1">
                <a:solidFill>
                  <a:srgbClr val="8652A1"/>
                </a:solidFill>
              </a:rPr>
              <a:t>Wählen</a:t>
            </a:r>
            <a:r>
              <a:rPr lang="en-GB" sz="1600" b="1">
                <a:solidFill>
                  <a:srgbClr val="8652A1"/>
                </a:solidFill>
              </a:rPr>
              <a:t> Sie </a:t>
            </a:r>
            <a:r>
              <a:rPr lang="en-GB" sz="1600" b="1" err="1">
                <a:solidFill>
                  <a:srgbClr val="8652A1"/>
                </a:solidFill>
              </a:rPr>
              <a:t>eine</a:t>
            </a:r>
            <a:r>
              <a:rPr lang="en-GB" sz="1600" b="1">
                <a:solidFill>
                  <a:srgbClr val="8652A1"/>
                </a:solidFill>
              </a:rPr>
              <a:t> </a:t>
            </a:r>
            <a:r>
              <a:rPr lang="en-GB" sz="1600" b="1" err="1">
                <a:solidFill>
                  <a:srgbClr val="8652A1"/>
                </a:solidFill>
              </a:rPr>
              <a:t>Fallstudie</a:t>
            </a:r>
            <a:r>
              <a:rPr lang="en-GB" sz="1600" b="1">
                <a:solidFill>
                  <a:srgbClr val="8652A1"/>
                </a:solidFill>
              </a:rPr>
              <a:t> </a:t>
            </a:r>
            <a:r>
              <a:rPr lang="en-GB" sz="1600" b="1" err="1">
                <a:solidFill>
                  <a:srgbClr val="8652A1"/>
                </a:solidFill>
              </a:rPr>
              <a:t>aus</a:t>
            </a:r>
            <a:endParaRPr lang="en-GB" sz="1600" b="1">
              <a:solidFill>
                <a:srgbClr val="8652A1"/>
              </a:solidFill>
            </a:endParaRPr>
          </a:p>
          <a:p>
            <a:r>
              <a:rPr lang="de-DE"/>
              <a:t>Wählen Sie eine der Fallstudien aus dem </a:t>
            </a:r>
            <a:r>
              <a:rPr lang="de-DE" b="1">
                <a:solidFill>
                  <a:srgbClr val="29C5F4"/>
                </a:solidFill>
                <a:hlinkClick r:id="rId3">
                  <a:extLst>
                    <a:ext uri="{A12FA001-AC4F-418D-AE19-62706E023703}">
                      <ahyp:hlinkClr xmlns:ahyp="http://schemas.microsoft.com/office/drawing/2018/hyperlinkcolor" val="tx"/>
                    </a:ext>
                  </a:extLst>
                </a:hlinkClick>
              </a:rPr>
              <a:t>EARTH Good Practice Kompendium</a:t>
            </a:r>
            <a:r>
              <a:rPr lang="de-DE">
                <a:solidFill>
                  <a:srgbClr val="29C5F4"/>
                </a:solidFill>
                <a:hlinkClick r:id="rId3">
                  <a:extLst>
                    <a:ext uri="{A12FA001-AC4F-418D-AE19-62706E023703}">
                      <ahyp:hlinkClr xmlns:ahyp="http://schemas.microsoft.com/office/drawing/2018/hyperlinkcolor" val="tx"/>
                    </a:ext>
                  </a:extLst>
                </a:hlinkClick>
              </a:rPr>
              <a:t> </a:t>
            </a:r>
            <a:r>
              <a:rPr lang="de-DE"/>
              <a:t>(S. 7–69), die zeigt, wie ein Logistikunternehmen Nachhaltigkeitsherausforderungen angeht.</a:t>
            </a:r>
            <a:br>
              <a:rPr lang="de-DE"/>
            </a:br>
            <a:r>
              <a:rPr lang="de-DE" i="1"/>
              <a:t>Beispiel: GLS Italia – Digitale Plattformen und saubere Fahrzeuge für nachhaltige Zustellung (S. 12–14).</a:t>
            </a:r>
            <a:endParaRPr lang="en-GB" i="1"/>
          </a:p>
          <a:p>
            <a:pPr>
              <a:lnSpc>
                <a:spcPct val="150000"/>
              </a:lnSpc>
            </a:pPr>
            <a:r>
              <a:rPr lang="en-GB"/>
              <a:t>----------------------------------------------------------------------------------------------------------------------------------------------------------------------------------------------------------------------------------------------------------------------------------</a:t>
            </a:r>
          </a:p>
          <a:p>
            <a:endParaRPr lang="en-GB" sz="1600">
              <a:solidFill>
                <a:srgbClr val="8652A1"/>
              </a:solidFill>
            </a:endParaRPr>
          </a:p>
          <a:p>
            <a:r>
              <a:rPr lang="en-GB" sz="1600" b="1">
                <a:solidFill>
                  <a:srgbClr val="8652A1"/>
                </a:solidFill>
              </a:rPr>
              <a:t>Schritt 2: </a:t>
            </a:r>
            <a:r>
              <a:rPr lang="en-GB" sz="1600" b="1" err="1">
                <a:solidFill>
                  <a:srgbClr val="8652A1"/>
                </a:solidFill>
              </a:rPr>
              <a:t>Analysieren</a:t>
            </a:r>
            <a:r>
              <a:rPr lang="en-GB" sz="1600" b="1">
                <a:solidFill>
                  <a:srgbClr val="8652A1"/>
                </a:solidFill>
              </a:rPr>
              <a:t> Sie </a:t>
            </a:r>
            <a:r>
              <a:rPr lang="en-GB" sz="1600" b="1" err="1">
                <a:solidFill>
                  <a:srgbClr val="8652A1"/>
                </a:solidFill>
              </a:rPr>
              <a:t>eine</a:t>
            </a:r>
            <a:r>
              <a:rPr lang="en-GB" sz="1600" b="1">
                <a:solidFill>
                  <a:srgbClr val="8652A1"/>
                </a:solidFill>
              </a:rPr>
              <a:t> </a:t>
            </a:r>
            <a:r>
              <a:rPr lang="en-GB" sz="1600" b="1" err="1">
                <a:solidFill>
                  <a:srgbClr val="8652A1"/>
                </a:solidFill>
              </a:rPr>
              <a:t>Nachhaltigkeitsherausforderung</a:t>
            </a:r>
            <a:endParaRPr lang="en-GB" sz="1600" b="1">
              <a:solidFill>
                <a:srgbClr val="8652A1"/>
              </a:solidFill>
            </a:endParaRPr>
          </a:p>
          <a:p>
            <a:r>
              <a:rPr lang="de-DE"/>
              <a:t>Identifizieren Sie die zentrale Nachhaltigkeitsherausforderung in der ausgewählten Fallstudie.</a:t>
            </a:r>
            <a:br>
              <a:rPr lang="de-DE"/>
            </a:br>
            <a:r>
              <a:rPr lang="de-DE" i="1"/>
              <a:t>Beispiel: GLS Italia </a:t>
            </a:r>
            <a:r>
              <a:rPr lang="de-DE" i="1" err="1"/>
              <a:t>Spa</a:t>
            </a:r>
            <a:r>
              <a:rPr lang="de-DE" i="1"/>
              <a:t>: Verringerung der CO₂-Emissionen bei Paketlieferungen und im Depotbetrieb bei gleichzeitiger Aufrechterhaltung einer hohen Servicezuverlässigkeit.</a:t>
            </a:r>
            <a:endParaRPr lang="en-GB" i="1"/>
          </a:p>
          <a:p>
            <a:pPr>
              <a:lnSpc>
                <a:spcPct val="150000"/>
              </a:lnSpc>
            </a:pPr>
            <a:r>
              <a:rPr lang="en-GB"/>
              <a:t>--------------------------------------------------------------------------------------------------------------------------------------------------------------------------------------------------------------------------------------------------------------------------------------------------------------------------------------------------------------------------------------------------------------------------------------------------------------------------------------------------------------------------------------------------------------------</a:t>
            </a:r>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a:lstStyle/>
          <a:p>
            <a:r>
              <a:rPr lang="en-US"/>
              <a:t>INNOVATIONSMANAGEMENT VERSTEHEN</a:t>
            </a:r>
          </a:p>
        </p:txBody>
      </p:sp>
    </p:spTree>
    <p:extLst>
      <p:ext uri="{BB962C8B-B14F-4D97-AF65-F5344CB8AC3E}">
        <p14:creationId xmlns:p14="http://schemas.microsoft.com/office/powerpoint/2010/main" val="2580362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D6005-393F-EEBC-2EA9-786AE473621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36383E3-D1EE-875F-D3B6-013BEE200BA3}"/>
              </a:ext>
            </a:extLst>
          </p:cNvPr>
          <p:cNvSpPr>
            <a:spLocks noGrp="1"/>
          </p:cNvSpPr>
          <p:nvPr>
            <p:ph type="sldNum" sz="quarter" idx="4"/>
          </p:nvPr>
        </p:nvSpPr>
        <p:spPr/>
        <p:txBody>
          <a:bodyPr/>
          <a:lstStyle/>
          <a:p>
            <a:fld id="{9C527BFA-2C0E-4CEC-B6A5-913A56FEF4B4}" type="slidenum">
              <a:rPr lang="fr-CA" smtClean="0"/>
              <a:pPr/>
              <a:t>4</a:t>
            </a:fld>
            <a:endParaRPr lang="fr-CA"/>
          </a:p>
        </p:txBody>
      </p:sp>
      <p:sp>
        <p:nvSpPr>
          <p:cNvPr id="7" name="Freeform 1">
            <a:extLst>
              <a:ext uri="{FF2B5EF4-FFF2-40B4-BE49-F238E27FC236}">
                <a16:creationId xmlns:a16="http://schemas.microsoft.com/office/drawing/2014/main" id="{36633B38-C944-B023-9668-B69280E0D43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56351EA3-DCDC-8523-0CD3-6AB534B6969E}"/>
              </a:ext>
            </a:extLst>
          </p:cNvPr>
          <p:cNvSpPr txBox="1">
            <a:spLocks/>
          </p:cNvSpPr>
          <p:nvPr/>
        </p:nvSpPr>
        <p:spPr>
          <a:xfrm>
            <a:off x="618755" y="1617434"/>
            <a:ext cx="6322164" cy="59838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600" b="1">
                <a:solidFill>
                  <a:srgbClr val="8652A1"/>
                </a:solidFill>
              </a:rPr>
              <a:t>Schritt 3: </a:t>
            </a:r>
            <a:r>
              <a:rPr lang="en-GB" sz="1600" b="1" err="1">
                <a:solidFill>
                  <a:srgbClr val="8652A1"/>
                </a:solidFill>
              </a:rPr>
              <a:t>Verbinden</a:t>
            </a:r>
            <a:r>
              <a:rPr lang="en-GB" sz="1600" b="1">
                <a:solidFill>
                  <a:srgbClr val="8652A1"/>
                </a:solidFill>
              </a:rPr>
              <a:t> Sie </a:t>
            </a:r>
            <a:r>
              <a:rPr lang="en-GB" sz="1600" b="1" err="1">
                <a:solidFill>
                  <a:srgbClr val="8652A1"/>
                </a:solidFill>
              </a:rPr>
              <a:t>Innovationsmanagement</a:t>
            </a:r>
            <a:r>
              <a:rPr lang="en-GB" sz="1600" b="1">
                <a:solidFill>
                  <a:srgbClr val="8652A1"/>
                </a:solidFill>
              </a:rPr>
              <a:t> </a:t>
            </a:r>
            <a:r>
              <a:rPr lang="en-GB" sz="1600" b="1" err="1">
                <a:solidFill>
                  <a:srgbClr val="8652A1"/>
                </a:solidFill>
              </a:rPr>
              <a:t>mit</a:t>
            </a:r>
            <a:r>
              <a:rPr lang="en-GB" sz="1600" b="1">
                <a:solidFill>
                  <a:srgbClr val="8652A1"/>
                </a:solidFill>
              </a:rPr>
              <a:t> der </a:t>
            </a:r>
          </a:p>
          <a:p>
            <a:r>
              <a:rPr lang="en-GB" sz="1600" b="1" err="1">
                <a:solidFill>
                  <a:srgbClr val="8652A1"/>
                </a:solidFill>
              </a:rPr>
              <a:t>Fallstudie</a:t>
            </a:r>
            <a:endParaRPr lang="en-GB" sz="1600" b="1">
              <a:solidFill>
                <a:srgbClr val="8652A1"/>
              </a:solidFill>
            </a:endParaRPr>
          </a:p>
          <a:p>
            <a:r>
              <a:rPr lang="de-DE"/>
              <a:t>Diskutieren Sie darüber wie jede der sechs Phasen des Innovationsmanagements dazu beiträgt, die in Schritt 2 ausgewählte Nachhaltigkeitsherausforderung zu lösen:</a:t>
            </a:r>
          </a:p>
          <a:p>
            <a:endParaRPr lang="de-DE"/>
          </a:p>
          <a:p>
            <a:pPr marL="228600" indent="-228600">
              <a:buAutoNum type="arabicPeriod"/>
            </a:pPr>
            <a:r>
              <a:rPr lang="de-DE"/>
              <a:t>Identifikation von Innovationsmöglichkeiten: Auf welche Nachhaltigkeitstrends oder </a:t>
            </a:r>
            <a:br>
              <a:rPr lang="de-DE"/>
            </a:br>
            <a:r>
              <a:rPr lang="de-DE"/>
              <a:t>-herausforderungen reagiert das Unternehmen?</a:t>
            </a:r>
          </a:p>
          <a:p>
            <a:pPr>
              <a:lnSpc>
                <a:spcPct val="150000"/>
              </a:lnSpc>
            </a:pPr>
            <a:r>
              <a:rPr lang="en-GB"/>
              <a:t>----------------------------------------------------------------------------------------------------------------------------------------------------------------------------------------------------------------------------------------------------------------------------------------------</a:t>
            </a:r>
          </a:p>
          <a:p>
            <a:pPr marL="228600" indent="-228600">
              <a:buFont typeface="+mj-lt"/>
              <a:buAutoNum type="arabicPeriod"/>
            </a:pPr>
            <a:endParaRPr lang="de-DE"/>
          </a:p>
          <a:p>
            <a:pPr marL="228600" indent="-228600">
              <a:buFont typeface="+mj-lt"/>
              <a:buAutoNum type="arabicPeriod" startAt="2"/>
            </a:pPr>
            <a:r>
              <a:rPr lang="de-DE"/>
              <a:t>Ideenfindung und Ideenmanagement: Wie hat das Unternehmen Ideen für nachhaltige Lösungen entwickelt? Gab es interne oder externe Kooperationen?</a:t>
            </a:r>
          </a:p>
          <a:p>
            <a:pPr>
              <a:lnSpc>
                <a:spcPct val="150000"/>
              </a:lnSpc>
            </a:pPr>
            <a:r>
              <a:rPr lang="en-GB"/>
              <a:t>----------------------------------------------------------------------------------------------------------------------------------------------------------------------------------------------------------------------------------------------------------------------------------------------</a:t>
            </a:r>
          </a:p>
          <a:p>
            <a:pPr marL="228600" indent="-228600">
              <a:buFont typeface="+mj-lt"/>
              <a:buAutoNum type="arabicPeriod"/>
            </a:pPr>
            <a:endParaRPr lang="de-DE"/>
          </a:p>
          <a:p>
            <a:pPr marL="228600" indent="-228600">
              <a:buFont typeface="+mj-lt"/>
              <a:buAutoNum type="arabicPeriod" startAt="3"/>
            </a:pPr>
            <a:r>
              <a:rPr lang="de-DE"/>
              <a:t>Konzeptentwicklung: Wie wurden die Ideen zu umsetzbaren Konzepten verfeinert? Diskutieren Sie die Rolle von digitalen Tools, Technologie oder Partnerschaften in dieser Phase.</a:t>
            </a:r>
          </a:p>
          <a:p>
            <a:pPr>
              <a:lnSpc>
                <a:spcPct val="150000"/>
              </a:lnSpc>
            </a:pPr>
            <a:r>
              <a:rPr lang="en-GB"/>
              <a:t>----------------------------------------------------------------------------------------------------------------------------------------------------------------------------------------------------------------------------------------------------------------------------------------------</a:t>
            </a:r>
          </a:p>
          <a:p>
            <a:pPr marL="228600" indent="-228600">
              <a:buFont typeface="+mj-lt"/>
              <a:buAutoNum type="arabicPeriod"/>
            </a:pPr>
            <a:endParaRPr lang="de-DE"/>
          </a:p>
          <a:p>
            <a:pPr marL="228600" indent="-228600">
              <a:buFont typeface="+mj-lt"/>
              <a:buAutoNum type="arabicPeriod" startAt="4"/>
            </a:pPr>
            <a:r>
              <a:rPr lang="de-DE"/>
              <a:t>Entwicklung von Dienstleistungen: Wie wurde das Konzept in operative Lösungen übersetzt? Welche Ressourcen oder Strategien wurden eingesetzt, um Nachhaltigkeit in die Logistik zu integrieren?</a:t>
            </a:r>
          </a:p>
          <a:p>
            <a:pPr>
              <a:lnSpc>
                <a:spcPct val="150000"/>
              </a:lnSpc>
            </a:pPr>
            <a:r>
              <a:rPr lang="en-GB"/>
              <a:t>----------------------------------------------------------------------------------------------------------------------------------------------------------------------------------------------------------------------------------------------------------------------------------------------</a:t>
            </a:r>
          </a:p>
          <a:p>
            <a:pPr marL="228600" indent="-228600">
              <a:buFont typeface="+mj-lt"/>
              <a:buAutoNum type="arabicPeriod"/>
            </a:pPr>
            <a:endParaRPr lang="de-DE"/>
          </a:p>
          <a:p>
            <a:pPr marL="228600" indent="-228600">
              <a:buFont typeface="+mj-lt"/>
              <a:buAutoNum type="arabicPeriod" startAt="5"/>
            </a:pPr>
            <a:r>
              <a:rPr lang="de-DE"/>
              <a:t>Testen und Validierung: Wie wurden Nachhaltigkeitsinnovationen getestet? Gab es ein Pilotprogramm oder eine Datenerhebung zur Bewertung der Wirksamkeit?</a:t>
            </a:r>
          </a:p>
          <a:p>
            <a:pPr>
              <a:lnSpc>
                <a:spcPct val="150000"/>
              </a:lnSpc>
            </a:pPr>
            <a:r>
              <a:rPr lang="en-GB"/>
              <a:t>----------------------------------------------------------------------------------------------------------------------------------------------------------------------------------------------------------------------------------------------------------------------------------------------</a:t>
            </a:r>
          </a:p>
          <a:p>
            <a:pPr marL="228600" indent="-228600">
              <a:buFont typeface="+mj-lt"/>
              <a:buAutoNum type="arabicPeriod"/>
            </a:pPr>
            <a:endParaRPr lang="de-DE"/>
          </a:p>
          <a:p>
            <a:pPr marL="228600" indent="-228600">
              <a:buFont typeface="+mj-lt"/>
              <a:buAutoNum type="arabicPeriod" startAt="6"/>
            </a:pPr>
            <a:r>
              <a:rPr lang="de-DE"/>
              <a:t>Kommerzialisierung: Wie wurde die Lösung skaliert und auf den Markt gebracht? Sah sich das Unternehmen mit Hindernissen bei der Einführung oder Umsetzung konfrontiert?</a:t>
            </a:r>
            <a:endParaRPr lang="en-GB"/>
          </a:p>
          <a:p>
            <a:pPr>
              <a:lnSpc>
                <a:spcPct val="150000"/>
              </a:lnSpc>
            </a:pPr>
            <a:r>
              <a:rPr lang="en-GB"/>
              <a:t>----------------------------------------------------------------------------------------------------------------------------------------------------------------------------------------------------------------------------------------------------------------------------------------------</a:t>
            </a:r>
          </a:p>
          <a:p>
            <a:pPr marL="228600" indent="-228600">
              <a:buAutoNum type="arabicPeriod"/>
            </a:pPr>
            <a:endParaRPr lang="en-GB" b="1"/>
          </a:p>
          <a:p>
            <a:r>
              <a:rPr lang="en-GB" sz="1600" b="1">
                <a:solidFill>
                  <a:srgbClr val="8652A1"/>
                </a:solidFill>
              </a:rPr>
              <a:t>Schritt 4: Reflexion</a:t>
            </a:r>
          </a:p>
          <a:p>
            <a:pPr algn="just"/>
            <a:r>
              <a:rPr lang="de-DE"/>
              <a:t>Reflektieren Sie, wie </a:t>
            </a:r>
            <a:r>
              <a:rPr lang="de-DE" b="1"/>
              <a:t>Innovationsmanagement</a:t>
            </a:r>
            <a:r>
              <a:rPr lang="de-DE"/>
              <a:t> eine Schlüsselrolle bei der Überwindung von Nachhaltigkeitsherausforderungen in der Logistik spielen kann. Welche Lehren lassen sich aus der Fallstudie ziehen, die auch auf andere Logistikunternehmen anwendbar sind?</a:t>
            </a:r>
          </a:p>
          <a:p>
            <a:pPr algn="just"/>
            <a:endParaRPr lang="en-GB"/>
          </a:p>
          <a:p>
            <a:pPr>
              <a:lnSpc>
                <a:spcPct val="150000"/>
              </a:lnSpc>
            </a:pPr>
            <a:r>
              <a:rPr lang="en-GB"/>
              <a:t>---------------------------------------------------------------------------------------------------------------------------------------------------------------------------------------------------------------------------------------------------------------------------------------------------------------------------------------------------------------------------------------------------------------------------------------------</a:t>
            </a:r>
          </a:p>
          <a:p>
            <a:endParaRPr lang="en-GB"/>
          </a:p>
        </p:txBody>
      </p:sp>
      <p:sp>
        <p:nvSpPr>
          <p:cNvPr id="11" name="Text Placeholder 6">
            <a:extLst>
              <a:ext uri="{FF2B5EF4-FFF2-40B4-BE49-F238E27FC236}">
                <a16:creationId xmlns:a16="http://schemas.microsoft.com/office/drawing/2014/main" id="{DD469A72-D077-A2DE-89B6-F65005B2E854}"/>
              </a:ext>
            </a:extLst>
          </p:cNvPr>
          <p:cNvSpPr>
            <a:spLocks noGrp="1"/>
          </p:cNvSpPr>
          <p:nvPr>
            <p:ph type="body" sz="quarter" idx="61"/>
          </p:nvPr>
        </p:nvSpPr>
        <p:spPr>
          <a:xfrm>
            <a:off x="-9335" y="304800"/>
            <a:ext cx="5775135" cy="926158"/>
          </a:xfrm>
        </p:spPr>
        <p:txBody>
          <a:bodyPr/>
          <a:lstStyle/>
          <a:p>
            <a:r>
              <a:rPr lang="en-US"/>
              <a:t>INNOVATIONSMANAGEMENT VERSTEHEN</a:t>
            </a:r>
          </a:p>
        </p:txBody>
      </p:sp>
    </p:spTree>
    <p:extLst>
      <p:ext uri="{BB962C8B-B14F-4D97-AF65-F5344CB8AC3E}">
        <p14:creationId xmlns:p14="http://schemas.microsoft.com/office/powerpoint/2010/main" val="3147586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lIns="91440" tIns="45720" rIns="91440" bIns="45720" anchor="t">
            <a:noAutofit/>
          </a:bodyPr>
          <a:lstStyle/>
          <a:p>
            <a:r>
              <a:rPr lang="en-GB" sz="8800">
                <a:latin typeface="Calibri"/>
                <a:ea typeface="Calibri"/>
                <a:cs typeface="Calibri"/>
              </a:rPr>
              <a:t>WOCHE 2</a:t>
            </a:r>
            <a:endParaRPr lang="en-GB" sz="8800"/>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503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461226" y="1527080"/>
            <a:ext cx="6885724" cy="2865280"/>
          </a:xfrm>
        </p:spPr>
        <p:txBody>
          <a:bodyPr lIns="91440" tIns="45720" rIns="91440" bIns="45720" numCol="1" spcCol="288000" anchor="t">
            <a:noAutofit/>
          </a:bodyPr>
          <a:lstStyle/>
          <a:p>
            <a:r>
              <a:rPr lang="de-DE" b="1"/>
              <a:t>In dieser Aufgabe erkunden Sie, wie Logistikunternehmen Innovation managen. </a:t>
            </a:r>
            <a:r>
              <a:rPr lang="de-DE"/>
              <a:t>Sie </a:t>
            </a:r>
          </a:p>
          <a:p>
            <a:r>
              <a:rPr lang="de-DE"/>
              <a:t>können dies entweder über Interviews (A, S. 6–9) oder über Literaturrecherche (B, S. 10–11) angehen.</a:t>
            </a:r>
          </a:p>
          <a:p>
            <a:endParaRPr lang="en-GB" b="1"/>
          </a:p>
          <a:p>
            <a:pPr marL="342900" indent="-342900">
              <a:buAutoNum type="alphaUcPeriod"/>
            </a:pPr>
            <a:r>
              <a:rPr lang="en-GB" sz="1600" b="1" err="1">
                <a:solidFill>
                  <a:srgbClr val="8652A1"/>
                </a:solidFill>
              </a:rPr>
              <a:t>Einen</a:t>
            </a:r>
            <a:r>
              <a:rPr lang="en-GB" sz="1600" b="1">
                <a:solidFill>
                  <a:srgbClr val="8652A1"/>
                </a:solidFill>
              </a:rPr>
              <a:t> </a:t>
            </a:r>
            <a:r>
              <a:rPr lang="en-GB" sz="1600" b="1" err="1">
                <a:solidFill>
                  <a:srgbClr val="8652A1"/>
                </a:solidFill>
              </a:rPr>
              <a:t>Branchenexperten</a:t>
            </a:r>
            <a:r>
              <a:rPr lang="en-GB" sz="1600" b="1">
                <a:solidFill>
                  <a:srgbClr val="8652A1"/>
                </a:solidFill>
              </a:rPr>
              <a:t> </a:t>
            </a:r>
            <a:r>
              <a:rPr lang="en-GB" sz="1600" b="1" err="1">
                <a:solidFill>
                  <a:srgbClr val="8652A1"/>
                </a:solidFill>
              </a:rPr>
              <a:t>interviewen</a:t>
            </a:r>
            <a:endParaRPr lang="en-GB" sz="1600" b="1">
              <a:solidFill>
                <a:srgbClr val="8652A1"/>
              </a:solidFill>
            </a:endParaRPr>
          </a:p>
          <a:p>
            <a:endParaRPr lang="de-DE"/>
          </a:p>
          <a:p>
            <a:r>
              <a:rPr lang="de-DE"/>
              <a:t>Eine Möglichkeit besteht darin, Manager*innen zu interviewen, die in Innovationsmanagement-Prozesse in der Logistik eingebunden sind.</a:t>
            </a:r>
          </a:p>
          <a:p>
            <a:r>
              <a:rPr lang="de-DE" b="1"/>
              <a:t>Tipp:</a:t>
            </a:r>
            <a:r>
              <a:rPr lang="de-DE"/>
              <a:t> Suchen Sie Interviewpartner, die unterschiedliche Perspektiven einbringen, z. B. Frauen in Innovationsrollen, Unternehmen aus unterrepräsentierten Regionen oder Personen, die in nicht-traditionellen Märkten mit Logistikoperationen tätig sind. Dies erweitert Ihre Einblicke und bietet eine vielfältigere Sicht auf Innovation in der Logistik.</a:t>
            </a:r>
          </a:p>
          <a:p>
            <a:pPr algn="just"/>
            <a:endParaRPr lang="en-GB" b="1">
              <a:latin typeface="Calibri"/>
              <a:ea typeface="Open Sans"/>
              <a:cs typeface="Calibri"/>
            </a:endParaRPr>
          </a:p>
          <a:p>
            <a:pPr algn="just"/>
            <a:r>
              <a:rPr lang="en-GB" b="1">
                <a:latin typeface="Calibri"/>
                <a:ea typeface="Open Sans"/>
                <a:cs typeface="Calibri"/>
              </a:rPr>
              <a:t>So </a:t>
            </a:r>
            <a:r>
              <a:rPr lang="en-GB" b="1" err="1">
                <a:latin typeface="Calibri"/>
                <a:ea typeface="Open Sans"/>
                <a:cs typeface="Calibri"/>
              </a:rPr>
              <a:t>führen</a:t>
            </a:r>
            <a:r>
              <a:rPr lang="en-GB" b="1">
                <a:latin typeface="Calibri"/>
                <a:ea typeface="Open Sans"/>
                <a:cs typeface="Calibri"/>
              </a:rPr>
              <a:t> Sie das Interview </a:t>
            </a:r>
            <a:r>
              <a:rPr lang="en-GB" b="1" err="1">
                <a:latin typeface="Calibri"/>
                <a:ea typeface="Open Sans"/>
                <a:cs typeface="Calibri"/>
              </a:rPr>
              <a:t>durch</a:t>
            </a:r>
            <a:endParaRPr lang="en-GB"/>
          </a:p>
          <a:p>
            <a:pPr marL="228600" indent="-228600">
              <a:buFont typeface="+mj-lt"/>
              <a:buAutoNum type="arabicPeriod"/>
            </a:pPr>
            <a:r>
              <a:rPr lang="de-DE"/>
              <a:t>Verwenden Sie die bereitgestellte Interviewstruktur (siehe unten, S. 6–9), um das Gespräch zu leiten.</a:t>
            </a:r>
          </a:p>
          <a:p>
            <a:pPr marL="228600" indent="-228600">
              <a:buFont typeface="+mj-lt"/>
              <a:buAutoNum type="arabicPeriod"/>
            </a:pPr>
            <a:r>
              <a:rPr lang="de-DE"/>
              <a:t>Planen Sie eine Dauer von 30–60 Minuten ein.</a:t>
            </a:r>
          </a:p>
          <a:p>
            <a:pPr marL="228600" indent="-228600">
              <a:buFont typeface="+mj-lt"/>
              <a:buAutoNum type="arabicPeriod"/>
            </a:pPr>
            <a:r>
              <a:rPr lang="de-DE"/>
              <a:t>Stellen Sie sicher, dass Ihre Interviewpartnerin das Einverständnisformular (S. 9) ausfüllt, bevor Sie Daten nutzen.</a:t>
            </a:r>
          </a:p>
          <a:p>
            <a:pPr marL="228600" indent="-228600">
              <a:buFont typeface="+mj-lt"/>
              <a:buAutoNum type="arabicPeriod"/>
            </a:pPr>
            <a:r>
              <a:rPr lang="de-DE"/>
              <a:t>Konzentrieren Sie Ihre Notizen auf zentrale Erkenntnisse zu Innovationsmanagement, der Nutzung digitaler Tools (z. B. Miro, </a:t>
            </a:r>
            <a:r>
              <a:rPr lang="de-DE" err="1"/>
              <a:t>Brightidea</a:t>
            </a:r>
            <a:r>
              <a:rPr lang="de-DE"/>
              <a:t> etc.) und Nachhaltigkeitsaspekten.</a:t>
            </a:r>
          </a:p>
          <a:p>
            <a:pPr marL="228600" indent="-228600">
              <a:buFont typeface="+mj-lt"/>
              <a:buAutoNum type="arabicPeriod"/>
            </a:pPr>
            <a:r>
              <a:rPr lang="de-DE"/>
              <a:t>Wenn erlaubt, nehmen Sie das Gespräch auf, um eine präzisere Nachbereitung zu ermöglichen.</a:t>
            </a: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5167977" y="-2444272"/>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INNOVATION IN DER PRAXIS</a:t>
            </a:r>
          </a:p>
        </p:txBody>
      </p:sp>
      <p:graphicFrame>
        <p:nvGraphicFramePr>
          <p:cNvPr id="9" name="Tabelle 8">
            <a:extLst>
              <a:ext uri="{FF2B5EF4-FFF2-40B4-BE49-F238E27FC236}">
                <a16:creationId xmlns:a16="http://schemas.microsoft.com/office/drawing/2014/main" id="{9FF3105F-58FC-7F0B-170D-E3BDA68FF811}"/>
              </a:ext>
            </a:extLst>
          </p:cNvPr>
          <p:cNvGraphicFramePr>
            <a:graphicFrameLocks noGrp="1"/>
          </p:cNvGraphicFramePr>
          <p:nvPr>
            <p:extLst>
              <p:ext uri="{D42A27DB-BD31-4B8C-83A1-F6EECF244321}">
                <p14:modId xmlns:p14="http://schemas.microsoft.com/office/powerpoint/2010/main" val="3906312914"/>
              </p:ext>
            </p:extLst>
          </p:nvPr>
        </p:nvGraphicFramePr>
        <p:xfrm>
          <a:off x="308696" y="4877386"/>
          <a:ext cx="6942283" cy="5726984"/>
        </p:xfrm>
        <a:graphic>
          <a:graphicData uri="http://schemas.openxmlformats.org/drawingml/2006/table">
            <a:tbl>
              <a:tblPr firstRow="1" bandRow="1">
                <a:tableStyleId>{F2DE63D5-997A-4646-A377-4702673A728D}</a:tableStyleId>
              </a:tblPr>
              <a:tblGrid>
                <a:gridCol w="1447925">
                  <a:extLst>
                    <a:ext uri="{9D8B030D-6E8A-4147-A177-3AD203B41FA5}">
                      <a16:colId xmlns:a16="http://schemas.microsoft.com/office/drawing/2014/main" val="334924562"/>
                    </a:ext>
                  </a:extLst>
                </a:gridCol>
                <a:gridCol w="5494358">
                  <a:extLst>
                    <a:ext uri="{9D8B030D-6E8A-4147-A177-3AD203B41FA5}">
                      <a16:colId xmlns:a16="http://schemas.microsoft.com/office/drawing/2014/main" val="907551020"/>
                    </a:ext>
                  </a:extLst>
                </a:gridCol>
              </a:tblGrid>
              <a:tr h="259304">
                <a:tc gridSpan="2">
                  <a:txBody>
                    <a:bodyPr/>
                    <a:lstStyle/>
                    <a:p>
                      <a:pPr algn="just" rtl="0" fontAlgn="base">
                        <a:lnSpc>
                          <a:spcPts val="1295"/>
                        </a:lnSpc>
                      </a:pPr>
                      <a:r>
                        <a:rPr lang="en-GB" sz="1000" b="1">
                          <a:effectLst/>
                        </a:rPr>
                        <a:t>Das Interview </a:t>
                      </a:r>
                      <a:r>
                        <a:rPr lang="en-GB" sz="1000" b="1" err="1">
                          <a:effectLst/>
                        </a:rPr>
                        <a:t>vorbereiten</a:t>
                      </a:r>
                      <a:r>
                        <a:rPr lang="en-GB" sz="1000" b="1">
                          <a:effectLst/>
                        </a:rPr>
                        <a:t> </a:t>
                      </a:r>
                      <a:endParaRPr lang="en-GB" sz="1000" b="1" i="0">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370840">
                <a:tc>
                  <a:txBody>
                    <a:bodyPr/>
                    <a:lstStyle/>
                    <a:p>
                      <a:pPr algn="l" rtl="0" fontAlgn="base">
                        <a:lnSpc>
                          <a:spcPts val="1295"/>
                        </a:lnSpc>
                      </a:pPr>
                      <a:r>
                        <a:rPr lang="en-GB" sz="1000" b="0">
                          <a:effectLst/>
                        </a:rPr>
                        <a:t>Vor </a:t>
                      </a:r>
                      <a:r>
                        <a:rPr lang="en-GB" sz="1000" b="0" err="1">
                          <a:effectLst/>
                        </a:rPr>
                        <a:t>dem</a:t>
                      </a:r>
                      <a:r>
                        <a:rPr lang="en-GB" sz="1000" b="0">
                          <a:effectLst/>
                        </a:rPr>
                        <a:t> Interview </a:t>
                      </a:r>
                      <a:endParaRPr lang="en-GB" sz="1000" b="0" i="0">
                        <a:effectLst/>
                      </a:endParaRPr>
                    </a:p>
                  </a:txBody>
                  <a:tcPr/>
                </a:tc>
                <a:tc>
                  <a:txBody>
                    <a:bodyPr/>
                    <a:lstStyle/>
                    <a:p>
                      <a:r>
                        <a:rPr lang="de-DE" sz="1000"/>
                        <a:t>Zu Beginn stellen Sie sich kurz vor und klären den </a:t>
                      </a:r>
                      <a:r>
                        <a:rPr lang="de-DE" sz="1000" b="1"/>
                        <a:t>Umfang des Interviews</a:t>
                      </a:r>
                      <a:r>
                        <a:rPr lang="de-DE" sz="1000"/>
                        <a:t>. Schreiben Sie eine E-Mail, um ein (Online-)Treffen anzufragen, z. B. so:</a:t>
                      </a:r>
                    </a:p>
                    <a:p>
                      <a:r>
                        <a:rPr lang="de-DE" sz="1000" b="1"/>
                        <a:t>„Sehr geehrte/r Herr/Frau [ ],</a:t>
                      </a:r>
                      <a:br>
                        <a:rPr lang="de-DE" sz="1000" b="1"/>
                      </a:br>
                      <a:r>
                        <a:rPr lang="de-DE" sz="1000" b="1"/>
                        <a:t>mein Name ist [ ], und ich bin Student/in an [ ]. Im Rahmen eines Kurses/Workshops zu [ ] führe ich ein Interview durch, um Innovation und Nachhaltigkeit in der Praxis zu erforschen. [Zum Projekt, das das Unternehmen des Interviewpartners entwickelt hat, z. B.: ‚Im Jahr 2023 hat Ihr Unternehmen ein Projekt abgeschlossen, bei dem erstmals eine Automatisierungs-/Nachhaltigkeitslösung [ bitte einfügen ] im spezifischen Kontext [ Kontext angeben ] entwickelt/eingesetzt wurde.‘]</a:t>
                      </a:r>
                      <a:br>
                        <a:rPr lang="de-DE" sz="1000" b="1"/>
                      </a:br>
                      <a:r>
                        <a:rPr lang="de-DE" sz="1000" b="1"/>
                        <a:t>Mein Kurs-/Workshopziel besteht darin, Ihre Erfahrungen zu erkunden und zu beschreiben, um eine Fallstudie zu erstellen, die die Besonderheiten von Innovationsprojekten im Bereich Logistik und Supply Chain Management besser verständlich macht. Ich würde Ihnen gerne einige Fragen stellen, um gemeinsam den Projektweg von der Ideenfindung bis zur Umsetzung zu beschreiben.“</a:t>
                      </a:r>
                      <a:endParaRPr lang="de-DE" sz="1000"/>
                    </a:p>
                    <a:p>
                      <a:r>
                        <a:rPr lang="de-DE" sz="1000" b="1"/>
                        <a:t>Stellen Sie sicher, dass Sie die richtige Person treffen</a:t>
                      </a:r>
                      <a:r>
                        <a:rPr lang="de-DE" sz="1000"/>
                        <a:t> – also jemanden, der Ihre Fragen beantworten kann. Sie können auch mit mehreren Personen sprechen oder zusätzliche Interviews innerhalb desselben Unternehmens führen, um alle notwendigen Informationen zu sammeln. Es ist sehr wichtig für den Interviewpartner, den </a:t>
                      </a:r>
                      <a:r>
                        <a:rPr lang="de-DE" sz="1000" b="1"/>
                        <a:t>Umfang des Interviews vor dem Treffen zu verstehen.</a:t>
                      </a:r>
                      <a:endParaRPr lang="de-DE" sz="1000"/>
                    </a:p>
                    <a:p>
                      <a:r>
                        <a:rPr lang="de-DE" sz="1000"/>
                        <a:t>Bitte machen Sie sich vertraut mit:</a:t>
                      </a:r>
                    </a:p>
                    <a:p>
                      <a:pPr marL="171450" indent="-171450" algn="just" rtl="0" fontAlgn="base">
                        <a:lnSpc>
                          <a:spcPct val="100000"/>
                        </a:lnSpc>
                        <a:buFont typeface="Wingdings" panose="05000000000000000000" pitchFamily="2" charset="2"/>
                        <a:buChar char="q"/>
                      </a:pPr>
                      <a:r>
                        <a:rPr lang="en-GB" sz="1000" err="1"/>
                        <a:t>Phasen</a:t>
                      </a:r>
                      <a:r>
                        <a:rPr lang="en-GB" sz="1000"/>
                        <a:t> des </a:t>
                      </a:r>
                      <a:r>
                        <a:rPr lang="en-GB" sz="1000" err="1"/>
                        <a:t>Innovationsmanagementprozesses</a:t>
                      </a:r>
                      <a:r>
                        <a:rPr lang="en-GB" sz="1000"/>
                        <a:t> </a:t>
                      </a:r>
                      <a:r>
                        <a:rPr lang="en-GB" sz="1000" b="0">
                          <a:effectLst/>
                        </a:rPr>
                        <a:t>(</a:t>
                      </a:r>
                      <a:r>
                        <a:rPr lang="en-GB" sz="1000" b="1">
                          <a:solidFill>
                            <a:srgbClr val="29C5F4"/>
                          </a:solidFill>
                          <a:effectLst/>
                          <a:hlinkClick r:id="rId3">
                            <a:extLst>
                              <a:ext uri="{A12FA001-AC4F-418D-AE19-62706E023703}">
                                <ahyp:hlinkClr xmlns:ahyp="http://schemas.microsoft.com/office/drawing/2018/hyperlinkcolor" val="tx"/>
                              </a:ext>
                            </a:extLst>
                          </a:hlinkClick>
                        </a:rPr>
                        <a:t>Digital Innovation Whitepaper</a:t>
                      </a:r>
                      <a:r>
                        <a:rPr lang="en-GB" sz="1000" b="0">
                          <a:effectLst/>
                        </a:rPr>
                        <a:t>),  </a:t>
                      </a:r>
                    </a:p>
                    <a:p>
                      <a:pPr marL="171450" indent="-171450" algn="just" rtl="0" fontAlgn="base">
                        <a:lnSpc>
                          <a:spcPct val="100000"/>
                        </a:lnSpc>
                        <a:buFont typeface="Wingdings" panose="05000000000000000000" pitchFamily="2" charset="2"/>
                        <a:buChar char="q"/>
                      </a:pPr>
                      <a:r>
                        <a:rPr lang="en-GB" sz="1000"/>
                        <a:t>Sustainable Development Goals (</a:t>
                      </a:r>
                      <a:r>
                        <a:rPr lang="en-GB" sz="1000" b="1">
                          <a:solidFill>
                            <a:srgbClr val="29C5F4"/>
                          </a:solidFill>
                          <a:hlinkClick r:id="rId4">
                            <a:extLst>
                              <a:ext uri="{A12FA001-AC4F-418D-AE19-62706E023703}">
                                <ahyp:hlinkClr xmlns:ahyp="http://schemas.microsoft.com/office/drawing/2018/hyperlinkcolor" val="tx"/>
                              </a:ext>
                            </a:extLst>
                          </a:hlinkClick>
                        </a:rPr>
                        <a:t>EARTH Starter Kit</a:t>
                      </a:r>
                      <a:r>
                        <a:rPr lang="en-GB" sz="1000"/>
                        <a:t>, S. 8–13),</a:t>
                      </a:r>
                    </a:p>
                    <a:p>
                      <a:pPr marL="171450" indent="-171450" algn="just" rtl="0" fontAlgn="base">
                        <a:lnSpc>
                          <a:spcPct val="100000"/>
                        </a:lnSpc>
                        <a:buFont typeface="Wingdings" panose="05000000000000000000" pitchFamily="2" charset="2"/>
                        <a:buChar char="q"/>
                      </a:pPr>
                      <a:r>
                        <a:rPr lang="de-DE" sz="1000"/>
                        <a:t>einigen digitalen Tools/Plattformen für Innovationsmanagement (</a:t>
                      </a:r>
                      <a:r>
                        <a:rPr lang="de-DE" sz="1000" b="1">
                          <a:solidFill>
                            <a:srgbClr val="29C5F4"/>
                          </a:solidFill>
                          <a:hlinkClick r:id="rId4">
                            <a:extLst>
                              <a:ext uri="{A12FA001-AC4F-418D-AE19-62706E023703}">
                                <ahyp:hlinkClr xmlns:ahyp="http://schemas.microsoft.com/office/drawing/2018/hyperlinkcolor" val="tx"/>
                              </a:ext>
                            </a:extLst>
                          </a:hlinkClick>
                        </a:rPr>
                        <a:t>EARTH Starter Kit</a:t>
                      </a:r>
                      <a:r>
                        <a:rPr lang="de-DE" sz="1000"/>
                        <a:t>, S. 21–29).</a:t>
                      </a:r>
                    </a:p>
                    <a:p>
                      <a:r>
                        <a:rPr lang="de-DE" sz="1000"/>
                        <a:t>Diese Materialien können auch vorab mit dem Interviewpartner geteilt werden.</a:t>
                      </a:r>
                    </a:p>
                    <a:p>
                      <a:endParaRPr lang="de-DE" sz="1000"/>
                    </a:p>
                    <a:p>
                      <a:r>
                        <a:rPr lang="de-DE" sz="1000" b="1"/>
                        <a:t>Bereiten Sie die Aufnahme (Audio) vor</a:t>
                      </a:r>
                      <a:r>
                        <a:rPr lang="de-DE" sz="1000"/>
                        <a:t> und informieren Sie den Interviewpartner darüber. Teilen Sie bitte vor dem Treffen das </a:t>
                      </a:r>
                      <a:r>
                        <a:rPr lang="de-DE" sz="1000" b="1"/>
                        <a:t>Interview-Einverständnisformular (S. 9)</a:t>
                      </a:r>
                      <a:r>
                        <a:rPr lang="de-DE" sz="1000"/>
                        <a:t> mit dem Interviewpartner, um zu verdeutlichen, wie die Interviewinhalte genutzt werden.</a:t>
                      </a:r>
                    </a:p>
                  </a:txBody>
                  <a:tcPr/>
                </a:tc>
                <a:extLst>
                  <a:ext uri="{0D108BD9-81ED-4DB2-BD59-A6C34878D82A}">
                    <a16:rowId xmlns:a16="http://schemas.microsoft.com/office/drawing/2014/main" val="1391733905"/>
                  </a:ext>
                </a:extLst>
              </a:tr>
              <a:tr h="255600">
                <a:tc gridSpan="2">
                  <a:txBody>
                    <a:bodyPr/>
                    <a:lstStyle/>
                    <a:p>
                      <a:pPr algn="l" rtl="0" fontAlgn="base">
                        <a:lnSpc>
                          <a:spcPct val="100000"/>
                        </a:lnSpc>
                      </a:pPr>
                      <a:r>
                        <a:rPr lang="en-GB" sz="1000" b="1" kern="1200">
                          <a:solidFill>
                            <a:schemeClr val="bg1"/>
                          </a:solidFill>
                          <a:effectLst/>
                          <a:latin typeface="+mn-lt"/>
                          <a:ea typeface="+mn-ea"/>
                          <a:cs typeface="+mn-cs"/>
                        </a:rPr>
                        <a:t>Das Interview </a:t>
                      </a:r>
                      <a:r>
                        <a:rPr lang="en-GB" sz="1000" b="1" kern="1200" err="1">
                          <a:solidFill>
                            <a:schemeClr val="bg1"/>
                          </a:solidFill>
                          <a:effectLst/>
                          <a:latin typeface="+mn-lt"/>
                          <a:ea typeface="+mn-ea"/>
                          <a:cs typeface="+mn-cs"/>
                        </a:rPr>
                        <a:t>beginnen</a:t>
                      </a:r>
                      <a:endParaRPr lang="en-GB" sz="1000" b="1" kern="1200">
                        <a:solidFill>
                          <a:schemeClr val="bg1"/>
                        </a:solidFill>
                        <a:effectLst/>
                        <a:latin typeface="+mn-lt"/>
                        <a:ea typeface="+mn-ea"/>
                        <a:cs typeface="+mn-cs"/>
                      </a:endParaRPr>
                    </a:p>
                  </a:txBody>
                  <a:tcPr>
                    <a:solidFill>
                      <a:srgbClr val="8652A1"/>
                    </a:solidFill>
                  </a:tcPr>
                </a:tc>
                <a:tc hMerge="1">
                  <a:txBody>
                    <a:bodyPr/>
                    <a:lstStyle/>
                    <a:p>
                      <a:endParaRPr lang="en-GB"/>
                    </a:p>
                  </a:txBody>
                  <a:tcPr/>
                </a:tc>
                <a:extLst>
                  <a:ext uri="{0D108BD9-81ED-4DB2-BD59-A6C34878D82A}">
                    <a16:rowId xmlns:a16="http://schemas.microsoft.com/office/drawing/2014/main" val="668899930"/>
                  </a:ext>
                </a:extLst>
              </a:tr>
              <a:tr h="370840">
                <a:tc>
                  <a:txBody>
                    <a:bodyPr/>
                    <a:lstStyle/>
                    <a:p>
                      <a:pPr algn="l" rtl="0" fontAlgn="base">
                        <a:lnSpc>
                          <a:spcPts val="1295"/>
                        </a:lnSpc>
                      </a:pPr>
                      <a:r>
                        <a:rPr lang="en-GB" sz="1000" b="0" i="0">
                          <a:effectLst/>
                          <a:latin typeface="Calibri" panose="020F0502020204030204" pitchFamily="34" charset="0"/>
                        </a:rPr>
                        <a:t>Eine </a:t>
                      </a:r>
                      <a:r>
                        <a:rPr lang="en-GB" sz="1000" b="0" i="0" err="1">
                          <a:effectLst/>
                          <a:latin typeface="Calibri" panose="020F0502020204030204" pitchFamily="34" charset="0"/>
                        </a:rPr>
                        <a:t>gemeinsame</a:t>
                      </a:r>
                      <a:r>
                        <a:rPr lang="en-GB" sz="1000" b="0" i="0">
                          <a:effectLst/>
                          <a:latin typeface="Calibri" panose="020F0502020204030204" pitchFamily="34" charset="0"/>
                        </a:rPr>
                        <a:t> Basis </a:t>
                      </a:r>
                      <a:r>
                        <a:rPr lang="en-GB" sz="1000" b="0" i="0" err="1">
                          <a:effectLst/>
                          <a:latin typeface="Calibri" panose="020F0502020204030204" pitchFamily="34" charset="0"/>
                        </a:rPr>
                        <a:t>schaffen</a:t>
                      </a:r>
                      <a:endParaRPr lang="en-GB" sz="1000" b="0" i="0">
                        <a:effectLst/>
                      </a:endParaRPr>
                    </a:p>
                  </a:txBody>
                  <a:tcPr/>
                </a:tc>
                <a:tc>
                  <a:txBody>
                    <a:bodyPr/>
                    <a:lstStyle/>
                    <a:p>
                      <a:r>
                        <a:rPr lang="de-DE" sz="1000" b="1"/>
                        <a:t>Beginnen Sie mit einer kurzen Vorstellung</a:t>
                      </a:r>
                      <a:r>
                        <a:rPr lang="de-DE" sz="1000"/>
                        <a:t> Ihres Kurses/Workshops sowie – falls erforderlich – mit einer </a:t>
                      </a:r>
                      <a:r>
                        <a:rPr lang="de-DE" sz="1000" b="1"/>
                        <a:t>Erläuterung des Interview-Einverständnisses</a:t>
                      </a:r>
                      <a:r>
                        <a:rPr lang="de-DE" sz="1000"/>
                        <a:t>. Achten Sie darauf, dass dieses </a:t>
                      </a:r>
                      <a:r>
                        <a:rPr lang="de-DE" sz="1000" b="1"/>
                        <a:t>vor oder nach dem Interview unterschrieben</a:t>
                      </a:r>
                      <a:r>
                        <a:rPr lang="de-DE" sz="1000"/>
                        <a:t> wird.</a:t>
                      </a:r>
                    </a:p>
                    <a:p>
                      <a:endParaRPr lang="de-DE" sz="1000"/>
                    </a:p>
                    <a:p>
                      <a:r>
                        <a:rPr lang="de-DE" sz="1000"/>
                        <a:t>Es ist wichtig, das Interview </a:t>
                      </a:r>
                      <a:r>
                        <a:rPr lang="de-DE" sz="1000" b="1"/>
                        <a:t>nicht mit einer sehr allgemeinen Frage</a:t>
                      </a:r>
                      <a:r>
                        <a:rPr lang="de-DE" sz="1000"/>
                        <a:t> zu beginnen, wie etwa: </a:t>
                      </a:r>
                      <a:r>
                        <a:rPr lang="de-DE" sz="1000" i="1"/>
                        <a:t>„Bitte erzählen Sie uns, wie Ihr Projekt begann.“</a:t>
                      </a:r>
                      <a:r>
                        <a:rPr lang="de-DE" sz="1000"/>
                        <a:t> Stattdessen ist es entscheidend, sich </a:t>
                      </a:r>
                      <a:r>
                        <a:rPr lang="de-DE" sz="1000" b="1"/>
                        <a:t>an die Struktur zu halten</a:t>
                      </a:r>
                      <a:r>
                        <a:rPr lang="de-DE" sz="1000"/>
                        <a:t>, wobei die </a:t>
                      </a:r>
                      <a:r>
                        <a:rPr lang="de-DE" sz="1000" b="1"/>
                        <a:t>Erzählung den unten dargestellten Prozessschritten folgt</a:t>
                      </a:r>
                      <a:r>
                        <a:rPr lang="de-DE" sz="1000"/>
                        <a:t>. Gleichzeitig ist es jedoch wesentlich, </a:t>
                      </a:r>
                      <a:r>
                        <a:rPr lang="de-DE" sz="1000" b="1"/>
                        <a:t>besondere oder außergewöhnliche Aspekte</a:t>
                      </a:r>
                      <a:r>
                        <a:rPr lang="de-DE" sz="1000"/>
                        <a:t> in der Darstellung festzuhalten.</a:t>
                      </a:r>
                    </a:p>
                  </a:txBody>
                  <a:tcPr/>
                </a:tc>
                <a:extLst>
                  <a:ext uri="{0D108BD9-81ED-4DB2-BD59-A6C34878D82A}">
                    <a16:rowId xmlns:a16="http://schemas.microsoft.com/office/drawing/2014/main" val="2183937298"/>
                  </a:ext>
                </a:extLst>
              </a:tr>
            </a:tbl>
          </a:graphicData>
        </a:graphic>
      </p:graphicFrame>
    </p:spTree>
    <p:extLst>
      <p:ext uri="{BB962C8B-B14F-4D97-AF65-F5344CB8AC3E}">
        <p14:creationId xmlns:p14="http://schemas.microsoft.com/office/powerpoint/2010/main" val="610417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E7A51-C3B6-F972-5A7E-3B1CB3FDAA6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1B068A-12D8-5F68-84E0-9A08E757C4DF}"/>
              </a:ext>
            </a:extLst>
          </p:cNvPr>
          <p:cNvSpPr>
            <a:spLocks noGrp="1"/>
          </p:cNvSpPr>
          <p:nvPr>
            <p:ph type="sldNum" sz="quarter" idx="4"/>
          </p:nvPr>
        </p:nvSpPr>
        <p:spPr/>
        <p:txBody>
          <a:bodyPr/>
          <a:lstStyle/>
          <a:p>
            <a:fld id="{9C527BFA-2C0E-4CEC-B6A5-913A56FEF4B4}" type="slidenum">
              <a:rPr lang="fr-CA" smtClean="0"/>
              <a:pPr/>
              <a:t>7</a:t>
            </a:fld>
            <a:endParaRPr lang="fr-CA"/>
          </a:p>
        </p:txBody>
      </p:sp>
      <p:sp>
        <p:nvSpPr>
          <p:cNvPr id="7" name="Freeform 1">
            <a:extLst>
              <a:ext uri="{FF2B5EF4-FFF2-40B4-BE49-F238E27FC236}">
                <a16:creationId xmlns:a16="http://schemas.microsoft.com/office/drawing/2014/main" id="{843A9574-0538-CF8A-04CA-C6EF19C97E1E}"/>
              </a:ext>
            </a:extLst>
          </p:cNvPr>
          <p:cNvSpPr/>
          <p:nvPr/>
        </p:nvSpPr>
        <p:spPr>
          <a:xfrm rot="19295464">
            <a:off x="5473845" y="-2676436"/>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119093D-3450-F0B3-7342-CE1F139E2A3F}"/>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INNOVATION IN DER PRAXIS</a:t>
            </a:r>
          </a:p>
        </p:txBody>
      </p:sp>
      <p:graphicFrame>
        <p:nvGraphicFramePr>
          <p:cNvPr id="9" name="Tabelle 8">
            <a:extLst>
              <a:ext uri="{FF2B5EF4-FFF2-40B4-BE49-F238E27FC236}">
                <a16:creationId xmlns:a16="http://schemas.microsoft.com/office/drawing/2014/main" id="{0E598492-5401-CDE5-A810-94C6BE8A22B4}"/>
              </a:ext>
            </a:extLst>
          </p:cNvPr>
          <p:cNvGraphicFramePr>
            <a:graphicFrameLocks noGrp="1"/>
          </p:cNvGraphicFramePr>
          <p:nvPr>
            <p:extLst>
              <p:ext uri="{D42A27DB-BD31-4B8C-83A1-F6EECF244321}">
                <p14:modId xmlns:p14="http://schemas.microsoft.com/office/powerpoint/2010/main" val="1001105793"/>
              </p:ext>
            </p:extLst>
          </p:nvPr>
        </p:nvGraphicFramePr>
        <p:xfrm>
          <a:off x="393700" y="1562100"/>
          <a:ext cx="6637222" cy="8340677"/>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5600">
                <a:tc gridSpan="2">
                  <a:txBody>
                    <a:bodyPr/>
                    <a:lstStyle/>
                    <a:p>
                      <a:pPr algn="l" rtl="0" fontAlgn="base">
                        <a:lnSpc>
                          <a:spcPts val="1295"/>
                        </a:lnSpc>
                      </a:pPr>
                      <a:r>
                        <a:rPr lang="en-GB" sz="1000" b="1" i="0" err="1">
                          <a:effectLst/>
                          <a:latin typeface="Calibri" panose="020F0502020204030204" pitchFamily="34" charset="0"/>
                        </a:rPr>
                        <a:t>Interviewfragen</a:t>
                      </a:r>
                      <a:endParaRPr lang="en-GB" sz="1000" b="1" i="0">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1584000">
                <a:tc>
                  <a:txBody>
                    <a:bodyPr/>
                    <a:lstStyle/>
                    <a:p>
                      <a:pPr algn="l" rtl="0" fontAlgn="base">
                        <a:lnSpc>
                          <a:spcPts val="1295"/>
                        </a:lnSpc>
                      </a:pPr>
                      <a:r>
                        <a:rPr lang="en-GB" sz="1000" b="1" i="0">
                          <a:effectLst/>
                          <a:latin typeface="Calibri" panose="020F0502020204030204" pitchFamily="34" charset="0"/>
                        </a:rPr>
                        <a:t>Allgemeine </a:t>
                      </a:r>
                      <a:r>
                        <a:rPr lang="en-GB" sz="1000" b="1" i="0" err="1">
                          <a:effectLst/>
                          <a:latin typeface="Calibri" panose="020F0502020204030204" pitchFamily="34" charset="0"/>
                        </a:rPr>
                        <a:t>Aktivitäten</a:t>
                      </a:r>
                      <a:r>
                        <a:rPr lang="en-GB" sz="1000" b="0" i="0">
                          <a:effectLst/>
                          <a:latin typeface="Calibri" panose="020F0502020204030204" pitchFamily="34" charset="0"/>
                        </a:rPr>
                        <a:t> in der </a:t>
                      </a:r>
                      <a:r>
                        <a:rPr lang="en-GB" sz="1000" b="0" i="0" err="1">
                          <a:effectLst/>
                          <a:latin typeface="Calibri" panose="020F0502020204030204" pitchFamily="34" charset="0"/>
                        </a:rPr>
                        <a:t>Logistikbranche</a:t>
                      </a:r>
                      <a:r>
                        <a:rPr lang="en-GB" sz="1000" b="0" i="0">
                          <a:effectLst/>
                          <a:latin typeface="Calibri" panose="020F0502020204030204" pitchFamily="34" charset="0"/>
                        </a:rPr>
                        <a:t>/ </a:t>
                      </a:r>
                      <a:r>
                        <a:rPr lang="en-GB" sz="1000" b="0" i="0" err="1">
                          <a:effectLst/>
                          <a:latin typeface="Calibri" panose="020F0502020204030204" pitchFamily="34" charset="0"/>
                        </a:rPr>
                        <a:t>im</a:t>
                      </a:r>
                      <a:r>
                        <a:rPr lang="en-GB" sz="1000" b="0" i="0">
                          <a:effectLst/>
                          <a:latin typeface="Calibri" panose="020F0502020204030204" pitchFamily="34" charset="0"/>
                        </a:rPr>
                        <a:t> Transport/ </a:t>
                      </a:r>
                      <a:r>
                        <a:rPr lang="en-GB" sz="1000" b="0" i="0" err="1">
                          <a:effectLst/>
                          <a:latin typeface="Calibri" panose="020F0502020204030204" pitchFamily="34" charset="0"/>
                        </a:rPr>
                        <a:t>im</a:t>
                      </a:r>
                      <a:r>
                        <a:rPr lang="en-GB" sz="1000" b="0" i="0">
                          <a:effectLst/>
                          <a:latin typeface="Calibri" panose="020F0502020204030204" pitchFamily="34" charset="0"/>
                        </a:rPr>
                        <a:t> </a:t>
                      </a:r>
                      <a:r>
                        <a:rPr lang="en-GB" sz="1000" b="0" i="0" err="1">
                          <a:effectLst/>
                          <a:latin typeface="Calibri" panose="020F0502020204030204" pitchFamily="34" charset="0"/>
                        </a:rPr>
                        <a:t>Lieferketten</a:t>
                      </a:r>
                      <a:r>
                        <a:rPr lang="en-GB" sz="1000" b="0" i="0">
                          <a:effectLst/>
                          <a:latin typeface="Calibri" panose="020F0502020204030204" pitchFamily="34" charset="0"/>
                        </a:rPr>
                        <a:t>-management</a:t>
                      </a:r>
                      <a:endParaRPr lang="en-GB" sz="1000" b="0" i="0">
                        <a:effectLst/>
                      </a:endParaRPr>
                    </a:p>
                  </a:txBody>
                  <a:tcPr/>
                </a:tc>
                <a:tc>
                  <a:txBody>
                    <a:bodyPr/>
                    <a:lstStyle/>
                    <a:p>
                      <a:r>
                        <a:rPr lang="de-DE" sz="1000" b="1"/>
                        <a:t>Diesen Teil können Sie überspringen</a:t>
                      </a:r>
                      <a:r>
                        <a:rPr lang="de-DE" sz="1000"/>
                        <a:t>, wenn Sie bereits </a:t>
                      </a:r>
                      <a:r>
                        <a:rPr lang="de-DE" sz="1000" b="1"/>
                        <a:t>mit dem Unternehmen vertraut sind</a:t>
                      </a:r>
                      <a:r>
                        <a:rPr lang="de-DE" sz="1000"/>
                        <a:t> oder die </a:t>
                      </a:r>
                      <a:r>
                        <a:rPr lang="de-DE" sz="1000" b="1"/>
                        <a:t>Informationen aus externen Quellen</a:t>
                      </a:r>
                      <a:r>
                        <a:rPr lang="de-DE" sz="1000"/>
                        <a:t> vor dem Interview gefunden haben. Sie können jedoch auch einige der folgenden Fragen stellen, um die Informationen zu ergänzen, die Sie bereits haben:</a:t>
                      </a:r>
                    </a:p>
                    <a:p>
                      <a:pPr marL="171450" indent="-171450">
                        <a:buFont typeface="Wingdings" panose="05000000000000000000" pitchFamily="2" charset="2"/>
                        <a:buChar char="q"/>
                      </a:pPr>
                      <a:r>
                        <a:rPr lang="de-DE" sz="1000" b="1"/>
                        <a:t>Wann und wo</a:t>
                      </a:r>
                      <a:r>
                        <a:rPr lang="de-DE" sz="1000"/>
                        <a:t> wurde das Unternehmen gegründet?</a:t>
                      </a:r>
                    </a:p>
                    <a:p>
                      <a:pPr marL="171450" indent="-171450">
                        <a:buFont typeface="Wingdings" panose="05000000000000000000" pitchFamily="2" charset="2"/>
                        <a:buChar char="q"/>
                      </a:pPr>
                      <a:r>
                        <a:rPr lang="de-DE" sz="1000" b="1"/>
                        <a:t>Was ist das Kerngeschäft</a:t>
                      </a:r>
                      <a:r>
                        <a:rPr lang="de-DE" sz="1000"/>
                        <a:t> des Unternehmens?</a:t>
                      </a:r>
                    </a:p>
                    <a:p>
                      <a:pPr marL="171450" indent="-171450">
                        <a:buFont typeface="Wingdings" panose="05000000000000000000" pitchFamily="2" charset="2"/>
                        <a:buChar char="q"/>
                      </a:pPr>
                      <a:r>
                        <a:rPr lang="de-DE" sz="1000" b="1"/>
                        <a:t>Welche sind die Hauptmärkte</a:t>
                      </a:r>
                      <a:r>
                        <a:rPr lang="de-DE" sz="1000"/>
                        <a:t>?</a:t>
                      </a:r>
                    </a:p>
                    <a:p>
                      <a:pPr marL="171450" indent="-171450">
                        <a:buFont typeface="Wingdings" panose="05000000000000000000" pitchFamily="2" charset="2"/>
                        <a:buChar char="q"/>
                      </a:pPr>
                      <a:r>
                        <a:rPr lang="de-DE" sz="1000" b="1"/>
                        <a:t>Wie viele Mitarbeitende</a:t>
                      </a:r>
                      <a:r>
                        <a:rPr lang="de-DE" sz="1000"/>
                        <a:t> hat das Unternehmen, und </a:t>
                      </a:r>
                      <a:r>
                        <a:rPr lang="de-DE" sz="1000" b="1"/>
                        <a:t>wie sind sie im Unternehmen eingebunden</a:t>
                      </a:r>
                      <a:r>
                        <a:rPr lang="de-DE" sz="1000"/>
                        <a:t>?</a:t>
                      </a:r>
                    </a:p>
                    <a:p>
                      <a:pPr marL="171450" indent="-171450">
                        <a:buFont typeface="Wingdings" panose="05000000000000000000" pitchFamily="2" charset="2"/>
                        <a:buChar char="q"/>
                      </a:pPr>
                      <a:r>
                        <a:rPr lang="de-DE" sz="1000" b="1"/>
                        <a:t>Welche logistischen Tätigkeiten</a:t>
                      </a:r>
                      <a:r>
                        <a:rPr lang="de-DE" sz="1000"/>
                        <a:t> führt das Unternehmen aus?</a:t>
                      </a:r>
                    </a:p>
                    <a:p>
                      <a:pPr marL="171450" indent="-171450">
                        <a:buFont typeface="Wingdings" panose="05000000000000000000" pitchFamily="2" charset="2"/>
                        <a:buChar char="q"/>
                      </a:pPr>
                      <a:r>
                        <a:rPr lang="de-DE" sz="1000" b="1"/>
                        <a:t>Wer sind die Kunden</a:t>
                      </a:r>
                      <a:r>
                        <a:rPr lang="de-DE" sz="1000"/>
                        <a:t>?</a:t>
                      </a:r>
                    </a:p>
                  </a:txBody>
                  <a:tcPr/>
                </a:tc>
                <a:extLst>
                  <a:ext uri="{0D108BD9-81ED-4DB2-BD59-A6C34878D82A}">
                    <a16:rowId xmlns:a16="http://schemas.microsoft.com/office/drawing/2014/main" val="1391733905"/>
                  </a:ext>
                </a:extLst>
              </a:tr>
              <a:tr h="495557">
                <a:tc>
                  <a:txBody>
                    <a:bodyPr/>
                    <a:lstStyle/>
                    <a:p>
                      <a:pPr algn="l" rtl="0" fontAlgn="base">
                        <a:lnSpc>
                          <a:spcPts val="1295"/>
                        </a:lnSpc>
                      </a:pPr>
                      <a:r>
                        <a:rPr lang="en-GB" sz="1000" b="1" i="0" err="1">
                          <a:effectLst/>
                          <a:latin typeface="Calibri" panose="020F0502020204030204" pitchFamily="34" charset="0"/>
                        </a:rPr>
                        <a:t>Innovationsprojekte</a:t>
                      </a:r>
                      <a:endParaRPr lang="en-GB" sz="1000" b="0" i="0">
                        <a:effectLst/>
                      </a:endParaRPr>
                    </a:p>
                  </a:txBody>
                  <a:tcPr>
                    <a:solidFill>
                      <a:schemeClr val="bg1"/>
                    </a:solidFill>
                  </a:tcPr>
                </a:tc>
                <a:tc>
                  <a:txBody>
                    <a:bodyPr/>
                    <a:lstStyle/>
                    <a:p>
                      <a:pPr algn="just" rtl="0" fontAlgn="base">
                        <a:lnSpc>
                          <a:spcPts val="1295"/>
                        </a:lnSpc>
                      </a:pPr>
                      <a:r>
                        <a:rPr lang="de-DE" sz="1000"/>
                        <a:t>Haben Sie </a:t>
                      </a:r>
                      <a:r>
                        <a:rPr lang="de-DE" sz="1000" b="1"/>
                        <a:t>kürzlich</a:t>
                      </a:r>
                      <a:r>
                        <a:rPr lang="de-DE" sz="1000"/>
                        <a:t> in Ihrer Organisation </a:t>
                      </a:r>
                      <a:r>
                        <a:rPr lang="de-DE" sz="1000" b="1"/>
                        <a:t>innovative Lösungen</a:t>
                      </a:r>
                      <a:r>
                        <a:rPr lang="de-DE" sz="1000"/>
                        <a:t> implementiert? Könnten Sie kurz beschreiben, was diese </a:t>
                      </a:r>
                      <a:r>
                        <a:rPr lang="de-DE" sz="1000" b="1"/>
                        <a:t>Lösungen</a:t>
                      </a:r>
                      <a:r>
                        <a:rPr lang="de-DE" sz="1000"/>
                        <a:t> waren?</a:t>
                      </a:r>
                      <a:endParaRPr lang="en-GB" sz="1000" b="1" i="0">
                        <a:effectLst/>
                      </a:endParaRPr>
                    </a:p>
                  </a:txBody>
                  <a:tcPr/>
                </a:tc>
                <a:extLst>
                  <a:ext uri="{0D108BD9-81ED-4DB2-BD59-A6C34878D82A}">
                    <a16:rowId xmlns:a16="http://schemas.microsoft.com/office/drawing/2014/main" val="668899930"/>
                  </a:ext>
                </a:extLst>
              </a:tr>
              <a:tr h="1656214">
                <a:tc>
                  <a:txBody>
                    <a:bodyPr/>
                    <a:lstStyle/>
                    <a:p>
                      <a:pPr algn="l" rtl="0" fontAlgn="base">
                        <a:lnSpc>
                          <a:spcPts val="1295"/>
                        </a:lnSpc>
                      </a:pPr>
                      <a:r>
                        <a:rPr lang="en-GB" sz="1000" b="0" i="0">
                          <a:effectLst/>
                          <a:latin typeface="Calibri" panose="020F0502020204030204" pitchFamily="34" charset="0"/>
                        </a:rPr>
                        <a:t>Information </a:t>
                      </a:r>
                      <a:r>
                        <a:rPr lang="en-GB" sz="1000" b="0" i="0" err="1">
                          <a:effectLst/>
                          <a:latin typeface="Calibri" panose="020F0502020204030204" pitchFamily="34" charset="0"/>
                        </a:rPr>
                        <a:t>über</a:t>
                      </a:r>
                      <a:r>
                        <a:rPr lang="en-GB" sz="1000" b="0" i="0">
                          <a:effectLst/>
                          <a:latin typeface="Calibri" panose="020F0502020204030204" pitchFamily="34" charset="0"/>
                        </a:rPr>
                        <a:t> </a:t>
                      </a:r>
                      <a:r>
                        <a:rPr lang="en-GB" sz="1000" b="1" i="0" err="1">
                          <a:effectLst/>
                          <a:latin typeface="Calibri" panose="020F0502020204030204" pitchFamily="34" charset="0"/>
                        </a:rPr>
                        <a:t>spezifische</a:t>
                      </a:r>
                      <a:r>
                        <a:rPr lang="en-GB" sz="1000" b="1" i="0">
                          <a:effectLst/>
                          <a:latin typeface="Calibri" panose="020F0502020204030204" pitchFamily="34" charset="0"/>
                        </a:rPr>
                        <a:t> </a:t>
                      </a:r>
                      <a:r>
                        <a:rPr lang="en-GB" sz="1000" b="1" i="0" err="1">
                          <a:effectLst/>
                          <a:latin typeface="Calibri" panose="020F0502020204030204" pitchFamily="34" charset="0"/>
                        </a:rPr>
                        <a:t>Innovationsprojekte</a:t>
                      </a:r>
                      <a:r>
                        <a:rPr lang="en-GB" sz="1000" b="1" i="0">
                          <a:effectLst/>
                          <a:latin typeface="Calibri" panose="020F0502020204030204" pitchFamily="34" charset="0"/>
                        </a:rPr>
                        <a:t> </a:t>
                      </a:r>
                      <a:r>
                        <a:rPr lang="en-GB" sz="1000" b="0" i="0">
                          <a:effectLst/>
                          <a:latin typeface="Calibri" panose="020F0502020204030204" pitchFamily="34" charset="0"/>
                        </a:rPr>
                        <a:t>(die </a:t>
                      </a:r>
                      <a:r>
                        <a:rPr lang="en-GB" sz="1000" b="0" i="0" err="1">
                          <a:effectLst/>
                          <a:latin typeface="Calibri" panose="020F0502020204030204" pitchFamily="34" charset="0"/>
                        </a:rPr>
                        <a:t>wichtigsten</a:t>
                      </a:r>
                      <a:r>
                        <a:rPr lang="en-GB" sz="1000" b="0" i="0">
                          <a:effectLst/>
                          <a:latin typeface="Calibri" panose="020F0502020204030204" pitchFamily="34" charset="0"/>
                        </a:rPr>
                        <a:t> und </a:t>
                      </a:r>
                      <a:r>
                        <a:rPr lang="en-GB" sz="1000" b="0" i="0" err="1">
                          <a:effectLst/>
                          <a:latin typeface="Calibri" panose="020F0502020204030204" pitchFamily="34" charset="0"/>
                        </a:rPr>
                        <a:t>aktuellsten</a:t>
                      </a:r>
                      <a:r>
                        <a:rPr lang="en-GB" sz="1000" b="0" i="0">
                          <a:effectLst/>
                          <a:latin typeface="Calibri" panose="020F0502020204030204" pitchFamily="34" charset="0"/>
                        </a:rPr>
                        <a:t> </a:t>
                      </a:r>
                      <a:r>
                        <a:rPr lang="en-GB" sz="1000" b="0" i="0" err="1">
                          <a:effectLst/>
                          <a:latin typeface="Calibri" panose="020F0502020204030204" pitchFamily="34" charset="0"/>
                        </a:rPr>
                        <a:t>Innovationen</a:t>
                      </a:r>
                      <a:r>
                        <a:rPr lang="en-GB" sz="1000" b="0" i="0">
                          <a:effectLst/>
                          <a:latin typeface="Calibri" panose="020F0502020204030204" pitchFamily="34" charset="0"/>
                        </a:rPr>
                        <a:t> und </a:t>
                      </a:r>
                      <a:r>
                        <a:rPr lang="en-GB" sz="1000" b="0" i="0" err="1">
                          <a:effectLst/>
                          <a:latin typeface="Calibri" panose="020F0502020204030204" pitchFamily="34" charset="0"/>
                        </a:rPr>
                        <a:t>solche</a:t>
                      </a:r>
                      <a:r>
                        <a:rPr lang="en-GB" sz="1000" b="0" i="0">
                          <a:effectLst/>
                          <a:latin typeface="Calibri" panose="020F0502020204030204" pitchFamily="34" charset="0"/>
                        </a:rPr>
                        <a:t> </a:t>
                      </a:r>
                      <a:r>
                        <a:rPr lang="en-GB" sz="1000" b="0" i="0" err="1">
                          <a:effectLst/>
                          <a:latin typeface="Calibri" panose="020F0502020204030204" pitchFamily="34" charset="0"/>
                        </a:rPr>
                        <a:t>mit</a:t>
                      </a:r>
                      <a:r>
                        <a:rPr lang="en-GB" sz="1000" b="0" i="0">
                          <a:effectLst/>
                          <a:latin typeface="Calibri" panose="020F0502020204030204" pitchFamily="34" charset="0"/>
                        </a:rPr>
                        <a:t> SDG </a:t>
                      </a:r>
                      <a:r>
                        <a:rPr lang="en-GB" sz="1000" b="0" i="0" err="1">
                          <a:effectLst/>
                          <a:latin typeface="Calibri" panose="020F0502020204030204" pitchFamily="34" charset="0"/>
                        </a:rPr>
                        <a:t>Fokus</a:t>
                      </a:r>
                      <a:r>
                        <a:rPr lang="en-GB" sz="1000" b="0" i="0">
                          <a:effectLst/>
                          <a:latin typeface="Calibri" panose="020F0502020204030204" pitchFamily="34" charset="0"/>
                        </a:rPr>
                        <a:t> </a:t>
                      </a:r>
                      <a:r>
                        <a:rPr lang="en-GB" sz="1000" b="0" i="0" err="1">
                          <a:effectLst/>
                          <a:latin typeface="Calibri" panose="020F0502020204030204" pitchFamily="34" charset="0"/>
                        </a:rPr>
                        <a:t>sollten</a:t>
                      </a:r>
                      <a:r>
                        <a:rPr lang="en-GB" sz="1000" b="0" i="0">
                          <a:effectLst/>
                          <a:latin typeface="Calibri" panose="020F0502020204030204" pitchFamily="34" charset="0"/>
                        </a:rPr>
                        <a:t> </a:t>
                      </a:r>
                      <a:r>
                        <a:rPr lang="en-GB" sz="1000" b="0" i="0" err="1">
                          <a:effectLst/>
                          <a:latin typeface="Calibri" panose="020F0502020204030204" pitchFamily="34" charset="0"/>
                        </a:rPr>
                        <a:t>hier</a:t>
                      </a:r>
                      <a:r>
                        <a:rPr lang="en-GB" sz="1000" b="0" i="0">
                          <a:effectLst/>
                          <a:latin typeface="Calibri" panose="020F0502020204030204" pitchFamily="34" charset="0"/>
                        </a:rPr>
                        <a:t> der </a:t>
                      </a:r>
                      <a:r>
                        <a:rPr lang="en-GB" sz="1000" b="0" i="0" err="1">
                          <a:effectLst/>
                          <a:latin typeface="Calibri" panose="020F0502020204030204" pitchFamily="34" charset="0"/>
                        </a:rPr>
                        <a:t>Schwerpunkt</a:t>
                      </a:r>
                      <a:r>
                        <a:rPr lang="en-GB" sz="1000" b="0" i="0">
                          <a:effectLst/>
                          <a:latin typeface="Calibri" panose="020F0502020204030204" pitchFamily="34" charset="0"/>
                        </a:rPr>
                        <a:t> sein)</a:t>
                      </a:r>
                      <a:endParaRPr lang="en-GB" sz="1000" b="0" i="0">
                        <a:effectLst/>
                      </a:endParaRPr>
                    </a:p>
                  </a:txBody>
                  <a:tcPr/>
                </a:tc>
                <a:tc>
                  <a:txBody>
                    <a:bodyPr/>
                    <a:lstStyle/>
                    <a:p>
                      <a:r>
                        <a:rPr lang="de-DE" sz="1000"/>
                        <a:t>Was sind die wichtigsten </a:t>
                      </a:r>
                      <a:r>
                        <a:rPr lang="de-DE" sz="1000" b="1"/>
                        <a:t>geschäftlichen Bedürfnisse</a:t>
                      </a:r>
                      <a:r>
                        <a:rPr lang="de-DE" sz="1000"/>
                        <a:t> oder </a:t>
                      </a:r>
                      <a:r>
                        <a:rPr lang="de-DE" sz="1000" b="1"/>
                        <a:t>Anforderungen</a:t>
                      </a:r>
                      <a:r>
                        <a:rPr lang="de-DE" sz="1000"/>
                        <a:t>, die Ihr Unternehmen dazu veranlasst haben, das Projekt [Name/Beschreibung des Projekts] zu starten?</a:t>
                      </a:r>
                    </a:p>
                    <a:p>
                      <a:r>
                        <a:rPr lang="de-DE" sz="1000"/>
                        <a:t>Einige mögliche Antworten umfassen:</a:t>
                      </a:r>
                    </a:p>
                    <a:p>
                      <a:pPr marL="171450" indent="-171450">
                        <a:buFont typeface="Wingdings" panose="05000000000000000000" pitchFamily="2" charset="2"/>
                        <a:buChar char="q"/>
                      </a:pPr>
                      <a:r>
                        <a:rPr lang="de-DE" sz="1000" b="1"/>
                        <a:t>Interne Optimierung/Kostenreduzierung</a:t>
                      </a:r>
                      <a:endParaRPr lang="de-DE" sz="1000"/>
                    </a:p>
                    <a:p>
                      <a:pPr marL="171450" indent="-171450">
                        <a:buFont typeface="Wingdings" panose="05000000000000000000" pitchFamily="2" charset="2"/>
                        <a:buChar char="q"/>
                      </a:pPr>
                      <a:r>
                        <a:rPr lang="de-DE" sz="1000" b="1"/>
                        <a:t>Druck von (externen oder internen) Kunden</a:t>
                      </a:r>
                      <a:endParaRPr lang="de-DE" sz="1000"/>
                    </a:p>
                    <a:p>
                      <a:pPr marL="171450" indent="-171450">
                        <a:buFont typeface="Wingdings" panose="05000000000000000000" pitchFamily="2" charset="2"/>
                        <a:buChar char="q"/>
                      </a:pPr>
                      <a:r>
                        <a:rPr lang="de-DE" sz="1000" b="1"/>
                        <a:t>Besser sein als die Wettbewerber</a:t>
                      </a:r>
                      <a:r>
                        <a:rPr lang="de-DE" sz="1000"/>
                        <a:t> im Hinblick auf technologische Innovation</a:t>
                      </a:r>
                    </a:p>
                    <a:p>
                      <a:pPr marL="171450" indent="-171450">
                        <a:buFont typeface="Wingdings" panose="05000000000000000000" pitchFamily="2" charset="2"/>
                        <a:buChar char="q"/>
                      </a:pPr>
                      <a:r>
                        <a:rPr lang="de-DE" sz="1000" b="1"/>
                        <a:t>Bereitschaft</a:t>
                      </a:r>
                      <a:r>
                        <a:rPr lang="de-DE" sz="1000"/>
                        <a:t>, den fortschrittlichsten Trends in </a:t>
                      </a:r>
                      <a:r>
                        <a:rPr lang="de-DE" sz="1000" b="1"/>
                        <a:t>sozialer und ökologischer Nachhaltigkeit</a:t>
                      </a:r>
                      <a:r>
                        <a:rPr lang="de-DE" sz="1000"/>
                        <a:t> bzw. </a:t>
                      </a:r>
                      <a:r>
                        <a:rPr lang="de-DE" sz="1000" b="1"/>
                        <a:t>umweltbezogenen gesetzlichen Vorschriften</a:t>
                      </a:r>
                      <a:r>
                        <a:rPr lang="de-DE" sz="1000"/>
                        <a:t> zu entsprechen</a:t>
                      </a:r>
                    </a:p>
                    <a:p>
                      <a:r>
                        <a:rPr lang="de-DE" sz="1000"/>
                        <a:t>Wenn die </a:t>
                      </a:r>
                      <a:r>
                        <a:rPr lang="de-DE" sz="1000" b="1"/>
                        <a:t>Einhaltung von Nachhaltigkeitsthemen</a:t>
                      </a:r>
                      <a:r>
                        <a:rPr lang="de-DE" sz="1000"/>
                        <a:t> ein Anliegen ist, versuchen Sie, tiefer in das Thema einzutauchen und zu untersuchen, inwieweit die </a:t>
                      </a:r>
                      <a:r>
                        <a:rPr lang="de-DE" sz="1000" b="1"/>
                        <a:t>SDGs</a:t>
                      </a:r>
                      <a:r>
                        <a:rPr lang="de-DE" sz="1000"/>
                        <a:t> adressiert werden.</a:t>
                      </a:r>
                    </a:p>
                    <a:p>
                      <a:r>
                        <a:rPr lang="de-DE" sz="1000"/>
                        <a:t>Zusätzlich:</a:t>
                      </a:r>
                    </a:p>
                    <a:p>
                      <a:pPr marL="171450" indent="-171450">
                        <a:buFont typeface="Wingdings" panose="05000000000000000000" pitchFamily="2" charset="2"/>
                        <a:buChar char="q"/>
                      </a:pPr>
                      <a:r>
                        <a:rPr lang="de-DE" sz="1000"/>
                        <a:t>Verwenden Sie </a:t>
                      </a:r>
                      <a:r>
                        <a:rPr lang="de-DE" sz="1000" b="1"/>
                        <a:t>Kriterien/Indikatoren</a:t>
                      </a:r>
                      <a:r>
                        <a:rPr lang="de-DE" sz="1000"/>
                        <a:t>, um die </a:t>
                      </a:r>
                      <a:r>
                        <a:rPr lang="de-DE" sz="1000" b="1"/>
                        <a:t>Einhaltung nachhaltiger Ziele</a:t>
                      </a:r>
                      <a:r>
                        <a:rPr lang="de-DE" sz="1000"/>
                        <a:t> bei Innovationsentscheidungen zu bewerten?</a:t>
                      </a:r>
                    </a:p>
                    <a:p>
                      <a:pPr marL="171450" indent="-171450">
                        <a:buFont typeface="Wingdings" panose="05000000000000000000" pitchFamily="2" charset="2"/>
                        <a:buChar char="q"/>
                      </a:pPr>
                      <a:r>
                        <a:rPr lang="de-DE" sz="1000"/>
                        <a:t>Gibt es </a:t>
                      </a:r>
                      <a:r>
                        <a:rPr lang="de-DE" sz="1000" b="1"/>
                        <a:t>Kriterien/Indikatoren</a:t>
                      </a:r>
                      <a:r>
                        <a:rPr lang="de-DE" sz="1000"/>
                        <a:t>, die zur Bewertung der </a:t>
                      </a:r>
                      <a:r>
                        <a:rPr lang="de-DE" sz="1000" b="1"/>
                        <a:t>nachträglichen Nachhaltigkeitsauswirkungen</a:t>
                      </a:r>
                      <a:r>
                        <a:rPr lang="de-DE" sz="1000"/>
                        <a:t> verwendet werden?</a:t>
                      </a:r>
                    </a:p>
                  </a:txBody>
                  <a:tcPr/>
                </a:tc>
                <a:extLst>
                  <a:ext uri="{0D108BD9-81ED-4DB2-BD59-A6C34878D82A}">
                    <a16:rowId xmlns:a16="http://schemas.microsoft.com/office/drawing/2014/main" val="2183937298"/>
                  </a:ext>
                </a:extLst>
              </a:tr>
              <a:tr h="1656214">
                <a:tc>
                  <a:txBody>
                    <a:bodyPr/>
                    <a:lstStyle/>
                    <a:p>
                      <a:pPr algn="l" rtl="0" fontAlgn="base">
                        <a:lnSpc>
                          <a:spcPts val="1295"/>
                        </a:lnSpc>
                      </a:pPr>
                      <a:r>
                        <a:rPr lang="en-GB" sz="1000" b="1" i="0">
                          <a:effectLst/>
                          <a:latin typeface="Calibri" panose="020F0502020204030204" pitchFamily="34" charset="0"/>
                        </a:rPr>
                        <a:t>Phase 1: </a:t>
                      </a:r>
                      <a:r>
                        <a:rPr lang="en-GB" sz="1000" b="1" i="0" err="1">
                          <a:effectLst/>
                          <a:latin typeface="Calibri" panose="020F0502020204030204" pitchFamily="34" charset="0"/>
                        </a:rPr>
                        <a:t>Identifikation</a:t>
                      </a:r>
                      <a:r>
                        <a:rPr lang="en-GB" sz="1000" b="1" i="0">
                          <a:effectLst/>
                          <a:latin typeface="Calibri" panose="020F0502020204030204" pitchFamily="34" charset="0"/>
                        </a:rPr>
                        <a:t> von </a:t>
                      </a:r>
                      <a:r>
                        <a:rPr lang="en-GB" sz="1000" b="1" i="0" err="1">
                          <a:effectLst/>
                          <a:latin typeface="Calibri" panose="020F0502020204030204" pitchFamily="34" charset="0"/>
                        </a:rPr>
                        <a:t>Möglichkeiten</a:t>
                      </a:r>
                      <a:endParaRPr lang="en-GB" sz="1000" b="0" i="0">
                        <a:effectLst/>
                      </a:endParaRPr>
                    </a:p>
                  </a:txBody>
                  <a:tcPr/>
                </a:tc>
                <a:tc>
                  <a:txBody>
                    <a:bodyPr/>
                    <a:lstStyle/>
                    <a:p>
                      <a:r>
                        <a:rPr lang="de-DE" sz="1000"/>
                        <a:t>Wie interagieren Sie hauptsächlich mit Ihren </a:t>
                      </a:r>
                      <a:r>
                        <a:rPr lang="de-DE" sz="1000" b="1"/>
                        <a:t>Kunden</a:t>
                      </a:r>
                      <a:r>
                        <a:rPr lang="de-DE" sz="1000"/>
                        <a:t>, um ein tieferes </a:t>
                      </a:r>
                      <a:r>
                        <a:rPr lang="de-DE" sz="1000" b="1"/>
                        <a:t>Verständnis</a:t>
                      </a:r>
                      <a:r>
                        <a:rPr lang="de-DE" sz="1000"/>
                        <a:t> zu gewinnen und ihre </a:t>
                      </a:r>
                      <a:r>
                        <a:rPr lang="de-DE" sz="1000" b="1"/>
                        <a:t>neuen Bedürfnisse</a:t>
                      </a:r>
                      <a:r>
                        <a:rPr lang="de-DE" sz="1000"/>
                        <a:t> zu erfassen?</a:t>
                      </a:r>
                    </a:p>
                    <a:p>
                      <a:r>
                        <a:rPr lang="de-DE" sz="1000"/>
                        <a:t>Einige mögliche Antworten umfassen:</a:t>
                      </a:r>
                    </a:p>
                    <a:p>
                      <a:pPr marL="171450" indent="-171450">
                        <a:buFont typeface="Wingdings" panose="05000000000000000000" pitchFamily="2" charset="2"/>
                        <a:buChar char="q"/>
                      </a:pPr>
                      <a:r>
                        <a:rPr lang="de-DE" sz="1000" b="1"/>
                        <a:t>Kunden informieren</a:t>
                      </a:r>
                      <a:r>
                        <a:rPr lang="de-DE" sz="1000"/>
                        <a:t> das Unternehmen über ihre Anforderungen an </a:t>
                      </a:r>
                      <a:r>
                        <a:rPr lang="de-DE" sz="1000" b="1"/>
                        <a:t>Logistikdienstleistungen</a:t>
                      </a:r>
                      <a:r>
                        <a:rPr lang="de-DE" sz="1000"/>
                        <a:t> und </a:t>
                      </a:r>
                      <a:r>
                        <a:rPr lang="de-DE" sz="1000" b="1"/>
                        <a:t>Prozessintegration</a:t>
                      </a:r>
                      <a:r>
                        <a:rPr lang="de-DE" sz="1000"/>
                        <a:t>.</a:t>
                      </a:r>
                    </a:p>
                    <a:p>
                      <a:pPr marL="171450" indent="-171450">
                        <a:buFont typeface="Wingdings" panose="05000000000000000000" pitchFamily="2" charset="2"/>
                        <a:buChar char="q"/>
                      </a:pPr>
                      <a:r>
                        <a:rPr lang="de-DE" sz="1000"/>
                        <a:t>Das Unternehmen </a:t>
                      </a:r>
                      <a:r>
                        <a:rPr lang="de-DE" sz="1000" b="1"/>
                        <a:t>organisiert Kundenpanels/Kundenräte</a:t>
                      </a:r>
                      <a:r>
                        <a:rPr lang="de-DE" sz="1000"/>
                        <a:t>. (Schlüsselmitglieder strategisch wichtiger Kundenorganisationen werden eingeladen, zu einem Zeitpunkt an einem Ort zusammenzukommen, um Themen mit dem </a:t>
                      </a:r>
                      <a:r>
                        <a:rPr lang="de-DE" sz="1000" b="1"/>
                        <a:t>Logistikdienstleister</a:t>
                      </a:r>
                      <a:r>
                        <a:rPr lang="de-DE" sz="1000"/>
                        <a:t> oder </a:t>
                      </a:r>
                      <a:r>
                        <a:rPr lang="de-DE" sz="1000" b="1"/>
                        <a:t>Lieferanten</a:t>
                      </a:r>
                      <a:r>
                        <a:rPr lang="de-DE" sz="1000"/>
                        <a:t> zu besprechen.)</a:t>
                      </a:r>
                    </a:p>
                    <a:p>
                      <a:pPr marL="171450" indent="-171450">
                        <a:buFont typeface="Wingdings" panose="05000000000000000000" pitchFamily="2" charset="2"/>
                        <a:buChar char="q"/>
                      </a:pPr>
                      <a:r>
                        <a:rPr lang="de-DE" sz="1000"/>
                        <a:t>Das Unternehmen führt </a:t>
                      </a:r>
                      <a:r>
                        <a:rPr lang="de-DE" sz="1000" b="1"/>
                        <a:t>tiefgehende Interviews</a:t>
                      </a:r>
                      <a:r>
                        <a:rPr lang="de-DE" sz="1000"/>
                        <a:t> mit einzelnen Kunden durch.</a:t>
                      </a:r>
                    </a:p>
                    <a:p>
                      <a:pPr marL="171450" indent="-171450">
                        <a:buFont typeface="Wingdings" panose="05000000000000000000" pitchFamily="2" charset="2"/>
                        <a:buChar char="q"/>
                      </a:pPr>
                      <a:r>
                        <a:rPr lang="de-DE" sz="1000"/>
                        <a:t>Das Unternehmen veranstaltet </a:t>
                      </a:r>
                      <a:r>
                        <a:rPr lang="de-DE" sz="1000" b="1"/>
                        <a:t>ausgedehnte Einzelkunden-Retreats</a:t>
                      </a:r>
                      <a:r>
                        <a:rPr lang="de-DE" sz="1000"/>
                        <a:t> (Veranstaltungen, die neben dem Geschäftstreffen weitere Elemente wie </a:t>
                      </a:r>
                      <a:r>
                        <a:rPr lang="de-DE" sz="1000" b="1"/>
                        <a:t>Gruppenaktivitäten</a:t>
                      </a:r>
                      <a:r>
                        <a:rPr lang="de-DE" sz="1000"/>
                        <a:t>, </a:t>
                      </a:r>
                      <a:r>
                        <a:rPr lang="de-DE" sz="1000" b="1"/>
                        <a:t>Teambuilding</a:t>
                      </a:r>
                      <a:r>
                        <a:rPr lang="de-DE" sz="1000"/>
                        <a:t> oder </a:t>
                      </a:r>
                      <a:r>
                        <a:rPr lang="de-DE" sz="1000" b="1"/>
                        <a:t>Ausflüge</a:t>
                      </a:r>
                      <a:r>
                        <a:rPr lang="de-DE" sz="1000"/>
                        <a:t> beinhalten, um spezifische Kundenbedürfnisse zu adressieren und Engagement zu fördern).</a:t>
                      </a:r>
                    </a:p>
                    <a:p>
                      <a:pPr marL="171450" indent="-171450">
                        <a:buFont typeface="Wingdings" panose="05000000000000000000" pitchFamily="2" charset="2"/>
                        <a:buChar char="q"/>
                      </a:pPr>
                      <a:r>
                        <a:rPr lang="de-DE" sz="1000"/>
                        <a:t>Das Unternehmen </a:t>
                      </a:r>
                      <a:r>
                        <a:rPr lang="de-DE" sz="1000" b="1"/>
                        <a:t>organisiert gemeinsame strategische Planungsmeetings</a:t>
                      </a:r>
                      <a:r>
                        <a:rPr lang="de-DE" sz="1000"/>
                        <a:t> mit Kunden.</a:t>
                      </a:r>
                    </a:p>
                    <a:p>
                      <a:pPr marL="171450" indent="-171450">
                        <a:buFont typeface="Wingdings" panose="05000000000000000000" pitchFamily="2" charset="2"/>
                        <a:buChar char="q"/>
                      </a:pPr>
                      <a:r>
                        <a:rPr lang="de-DE" sz="1000"/>
                        <a:t>Das Unternehmen beauftragt </a:t>
                      </a:r>
                      <a:r>
                        <a:rPr lang="de-DE" sz="1000" b="1"/>
                        <a:t>Dritte</a:t>
                      </a:r>
                      <a:r>
                        <a:rPr lang="de-DE" sz="1000"/>
                        <a:t> (Universitätsfakultäten oder Marktforschungsunternehmen), um </a:t>
                      </a:r>
                      <a:r>
                        <a:rPr lang="de-DE" sz="1000" b="1"/>
                        <a:t>Kundenforschung</a:t>
                      </a:r>
                      <a:r>
                        <a:rPr lang="de-DE" sz="1000"/>
                        <a:t> durchzuführen.</a:t>
                      </a:r>
                    </a:p>
                    <a:p>
                      <a:pPr marL="171450" indent="-171450">
                        <a:buFont typeface="Wingdings" panose="05000000000000000000" pitchFamily="2" charset="2"/>
                        <a:buChar char="q"/>
                      </a:pPr>
                      <a:r>
                        <a:rPr lang="de-DE" sz="1000"/>
                        <a:t>Das Unternehmen </a:t>
                      </a:r>
                      <a:r>
                        <a:rPr lang="de-DE" sz="1000" b="1"/>
                        <a:t>sammelt Informationen</a:t>
                      </a:r>
                      <a:r>
                        <a:rPr lang="de-DE" sz="1000"/>
                        <a:t> über sich ändernde </a:t>
                      </a:r>
                      <a:r>
                        <a:rPr lang="de-DE" sz="1000" b="1"/>
                        <a:t>logistikbezogene Kundenwünsche</a:t>
                      </a:r>
                      <a:r>
                        <a:rPr lang="de-DE" sz="1000"/>
                        <a:t>, indem es </a:t>
                      </a:r>
                      <a:r>
                        <a:rPr lang="de-DE" sz="1000" b="1"/>
                        <a:t>Meetings, Branchentagungen und Messen</a:t>
                      </a:r>
                      <a:r>
                        <a:rPr lang="de-DE" sz="1000"/>
                        <a:t> besucht.</a:t>
                      </a:r>
                    </a:p>
                    <a:p>
                      <a:pPr marL="171450" indent="-171450">
                        <a:buFont typeface="Wingdings" panose="05000000000000000000" pitchFamily="2" charset="2"/>
                        <a:buChar char="q"/>
                      </a:pPr>
                      <a:r>
                        <a:rPr lang="de-DE" sz="1000"/>
                        <a:t>Das Unternehmen </a:t>
                      </a:r>
                      <a:r>
                        <a:rPr lang="de-DE" sz="1000" b="1"/>
                        <a:t>überwacht das Verhalten der Wettbewerber</a:t>
                      </a:r>
                      <a:r>
                        <a:rPr lang="de-DE" sz="1000"/>
                        <a:t>, indem es </a:t>
                      </a:r>
                      <a:r>
                        <a:rPr lang="de-DE" sz="1000" b="1"/>
                        <a:t>beobachtet, wie Wettbewerber größere Veränderungen durchlaufen</a:t>
                      </a:r>
                      <a:r>
                        <a:rPr lang="de-DE" sz="1000"/>
                        <a:t>, </a:t>
                      </a:r>
                      <a:r>
                        <a:rPr lang="de-DE" sz="1000" b="1"/>
                        <a:t>Fusionen und Übernahmen verfolgt</a:t>
                      </a:r>
                      <a:r>
                        <a:rPr lang="de-DE" sz="1000"/>
                        <a:t> und </a:t>
                      </a:r>
                      <a:r>
                        <a:rPr lang="de-DE" sz="1000" b="1"/>
                        <a:t>neue Mitarbeiter von Wettbewerbern</a:t>
                      </a:r>
                      <a:r>
                        <a:rPr lang="de-DE" sz="1000"/>
                        <a:t> zu ihren früheren Arbeitgebern befragt.</a:t>
                      </a:r>
                    </a:p>
                  </a:txBody>
                  <a:tcPr/>
                </a:tc>
                <a:extLst>
                  <a:ext uri="{0D108BD9-81ED-4DB2-BD59-A6C34878D82A}">
                    <a16:rowId xmlns:a16="http://schemas.microsoft.com/office/drawing/2014/main" val="636753290"/>
                  </a:ext>
                </a:extLst>
              </a:tr>
            </a:tbl>
          </a:graphicData>
        </a:graphic>
      </p:graphicFrame>
    </p:spTree>
    <p:extLst>
      <p:ext uri="{BB962C8B-B14F-4D97-AF65-F5344CB8AC3E}">
        <p14:creationId xmlns:p14="http://schemas.microsoft.com/office/powerpoint/2010/main" val="1802711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CD74F-7F87-9792-AD9E-BD490566579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196298-6391-32C8-7882-9A28D8DFBDCC}"/>
              </a:ext>
            </a:extLst>
          </p:cNvPr>
          <p:cNvSpPr>
            <a:spLocks noGrp="1"/>
          </p:cNvSpPr>
          <p:nvPr>
            <p:ph type="sldNum" sz="quarter" idx="4"/>
          </p:nvPr>
        </p:nvSpPr>
        <p:spPr/>
        <p:txBody>
          <a:bodyPr/>
          <a:lstStyle/>
          <a:p>
            <a:fld id="{9C527BFA-2C0E-4CEC-B6A5-913A56FEF4B4}" type="slidenum">
              <a:rPr lang="fr-CA" smtClean="0"/>
              <a:pPr/>
              <a:t>8</a:t>
            </a:fld>
            <a:endParaRPr lang="fr-CA"/>
          </a:p>
        </p:txBody>
      </p:sp>
      <p:sp>
        <p:nvSpPr>
          <p:cNvPr id="7" name="Freeform 1">
            <a:extLst>
              <a:ext uri="{FF2B5EF4-FFF2-40B4-BE49-F238E27FC236}">
                <a16:creationId xmlns:a16="http://schemas.microsoft.com/office/drawing/2014/main" id="{F519F061-0FA8-DA95-2BAC-4D611F119D5A}"/>
              </a:ext>
            </a:extLst>
          </p:cNvPr>
          <p:cNvSpPr/>
          <p:nvPr/>
        </p:nvSpPr>
        <p:spPr>
          <a:xfrm rot="19295464">
            <a:off x="5224166" y="-2628110"/>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897832B8-D4E3-3663-4EE6-8BAE931BBCC9}"/>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INNOVATION IN DER PRAXIS</a:t>
            </a:r>
          </a:p>
        </p:txBody>
      </p:sp>
      <p:graphicFrame>
        <p:nvGraphicFramePr>
          <p:cNvPr id="9" name="Tabelle 8">
            <a:extLst>
              <a:ext uri="{FF2B5EF4-FFF2-40B4-BE49-F238E27FC236}">
                <a16:creationId xmlns:a16="http://schemas.microsoft.com/office/drawing/2014/main" id="{D8137C75-FE6F-5966-AC0D-55BF30AA9E9E}"/>
              </a:ext>
            </a:extLst>
          </p:cNvPr>
          <p:cNvGraphicFramePr>
            <a:graphicFrameLocks noGrp="1"/>
          </p:cNvGraphicFramePr>
          <p:nvPr>
            <p:extLst>
              <p:ext uri="{D42A27DB-BD31-4B8C-83A1-F6EECF244321}">
                <p14:modId xmlns:p14="http://schemas.microsoft.com/office/powerpoint/2010/main" val="1266464249"/>
              </p:ext>
            </p:extLst>
          </p:nvPr>
        </p:nvGraphicFramePr>
        <p:xfrm>
          <a:off x="393700" y="1643542"/>
          <a:ext cx="6637222" cy="8534174"/>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5600">
                <a:tc gridSpan="2">
                  <a:txBody>
                    <a:bodyPr/>
                    <a:lstStyle/>
                    <a:p>
                      <a:pPr algn="just" rtl="0" fontAlgn="base">
                        <a:lnSpc>
                          <a:spcPct val="100000"/>
                        </a:lnSpc>
                      </a:pPr>
                      <a:r>
                        <a:rPr lang="en-GB" sz="1000" b="1" i="0" err="1">
                          <a:effectLst/>
                          <a:latin typeface="Calibri" panose="020F0502020204030204" pitchFamily="34" charset="0"/>
                        </a:rPr>
                        <a:t>Interviewfragen</a:t>
                      </a:r>
                      <a:r>
                        <a:rPr lang="en-GB" sz="1000" b="1" i="0">
                          <a:effectLst/>
                          <a:latin typeface="Calibri" panose="020F0502020204030204" pitchFamily="34" charset="0"/>
                        </a:rPr>
                        <a:t> </a:t>
                      </a:r>
                      <a:endParaRPr lang="en-GB" sz="1000" b="1" i="0">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2198725">
                <a:tc>
                  <a:txBody>
                    <a:bodyPr/>
                    <a:lstStyle/>
                    <a:p>
                      <a:pPr algn="l" rtl="0" fontAlgn="base">
                        <a:lnSpc>
                          <a:spcPct val="100000"/>
                        </a:lnSpc>
                      </a:pPr>
                      <a:r>
                        <a:rPr lang="en-GB" sz="1000" b="1" i="0">
                          <a:effectLst/>
                          <a:latin typeface="Calibri" panose="020F0502020204030204" pitchFamily="34" charset="0"/>
                        </a:rPr>
                        <a:t>Phase 1: </a:t>
                      </a:r>
                      <a:r>
                        <a:rPr lang="en-GB" sz="1000" b="1" i="0" err="1">
                          <a:effectLst/>
                          <a:latin typeface="Calibri" panose="020F0502020204030204" pitchFamily="34" charset="0"/>
                        </a:rPr>
                        <a:t>Identifikation</a:t>
                      </a:r>
                      <a:r>
                        <a:rPr lang="en-GB" sz="1000" b="1" i="0">
                          <a:effectLst/>
                          <a:latin typeface="Calibri" panose="020F0502020204030204" pitchFamily="34" charset="0"/>
                        </a:rPr>
                        <a:t> von </a:t>
                      </a:r>
                      <a:r>
                        <a:rPr lang="en-GB" sz="1000" b="1" i="0" err="1">
                          <a:effectLst/>
                          <a:latin typeface="Calibri" panose="020F0502020204030204" pitchFamily="34" charset="0"/>
                        </a:rPr>
                        <a:t>Möglichkeiten</a:t>
                      </a:r>
                      <a:r>
                        <a:rPr lang="en-GB" sz="1000" b="1" i="0">
                          <a:effectLst/>
                          <a:latin typeface="Calibri" panose="020F0502020204030204" pitchFamily="34" charset="0"/>
                        </a:rPr>
                        <a:t> </a:t>
                      </a:r>
                      <a:r>
                        <a:rPr lang="en-GB" sz="1000" b="0" i="0">
                          <a:effectLst/>
                          <a:latin typeface="Calibri" panose="020F0502020204030204" pitchFamily="34" charset="0"/>
                        </a:rPr>
                        <a:t>(</a:t>
                      </a:r>
                      <a:r>
                        <a:rPr lang="en-GB" sz="1000" b="0" i="0" err="1">
                          <a:effectLst/>
                          <a:latin typeface="Calibri" panose="020F0502020204030204" pitchFamily="34" charset="0"/>
                        </a:rPr>
                        <a:t>Fortsetzung</a:t>
                      </a:r>
                      <a:r>
                        <a:rPr lang="en-GB" sz="1000" b="0" i="0">
                          <a:effectLst/>
                          <a:latin typeface="Calibri" panose="020F0502020204030204" pitchFamily="34" charset="0"/>
                        </a:rPr>
                        <a:t>)</a:t>
                      </a:r>
                      <a:endParaRPr lang="en-GB" sz="1000" b="0" i="0">
                        <a:effectLst/>
                      </a:endParaRPr>
                    </a:p>
                  </a:txBody>
                  <a:tcPr/>
                </a:tc>
                <a:tc>
                  <a:txBody>
                    <a:bodyPr/>
                    <a:lstStyle/>
                    <a:p>
                      <a:r>
                        <a:rPr lang="de-DE" sz="1000"/>
                        <a:t>Wenn interne/externe </a:t>
                      </a:r>
                      <a:r>
                        <a:rPr lang="de-DE" sz="1000" b="1"/>
                        <a:t>Kunden</a:t>
                      </a:r>
                      <a:r>
                        <a:rPr lang="de-DE" sz="1000"/>
                        <a:t> ihre sich ändernden </a:t>
                      </a:r>
                      <a:r>
                        <a:rPr lang="de-DE" sz="1000" b="1"/>
                        <a:t>Ziele</a:t>
                      </a:r>
                      <a:r>
                        <a:rPr lang="de-DE" sz="1000"/>
                        <a:t> und </a:t>
                      </a:r>
                      <a:r>
                        <a:rPr lang="de-DE" sz="1000" b="1"/>
                        <a:t>Vorgaben</a:t>
                      </a:r>
                      <a:r>
                        <a:rPr lang="de-DE" sz="1000"/>
                        <a:t> erklärt haben, wie schwierig war es, diese Ziele in ein </a:t>
                      </a:r>
                      <a:r>
                        <a:rPr lang="de-DE" sz="1000" b="1"/>
                        <a:t>konkretes Logistikdienstleistungsdesign</a:t>
                      </a:r>
                      <a:r>
                        <a:rPr lang="de-DE" sz="1000"/>
                        <a:t> umzusetzen?</a:t>
                      </a:r>
                    </a:p>
                    <a:p>
                      <a:r>
                        <a:rPr lang="de-DE" sz="1000"/>
                        <a:t>Wie entscheiden Sie, welche </a:t>
                      </a:r>
                      <a:r>
                        <a:rPr lang="de-DE" sz="1000" b="1"/>
                        <a:t>Informationen</a:t>
                      </a:r>
                      <a:r>
                        <a:rPr lang="de-DE" sz="1000"/>
                        <a:t> umzuwandeln sind und welche in </a:t>
                      </a:r>
                      <a:r>
                        <a:rPr lang="de-DE" sz="1000" b="1"/>
                        <a:t>roher Form</a:t>
                      </a:r>
                      <a:r>
                        <a:rPr lang="de-DE" sz="1000"/>
                        <a:t> beibehalten/berücksichtigt werden sollten?</a:t>
                      </a:r>
                    </a:p>
                    <a:p>
                      <a:r>
                        <a:rPr lang="de-DE" sz="1000"/>
                        <a:t>Wie gehen Sie vor, um den </a:t>
                      </a:r>
                      <a:r>
                        <a:rPr lang="de-DE" sz="1000" b="1"/>
                        <a:t>geeignetsten Technologietrend</a:t>
                      </a:r>
                      <a:r>
                        <a:rPr lang="de-DE" sz="1000"/>
                        <a:t> für Ihre </a:t>
                      </a:r>
                      <a:r>
                        <a:rPr lang="de-DE" sz="1000" b="1"/>
                        <a:t>Bedürfnisse</a:t>
                      </a:r>
                      <a:r>
                        <a:rPr lang="de-DE" sz="1000"/>
                        <a:t> zu identifizieren?</a:t>
                      </a:r>
                    </a:p>
                    <a:p>
                      <a:endParaRPr lang="de-DE" sz="1000"/>
                    </a:p>
                    <a:p>
                      <a:r>
                        <a:rPr lang="de-DE" sz="1000"/>
                        <a:t>Einige mögliche Antworten umfassen:</a:t>
                      </a:r>
                    </a:p>
                    <a:p>
                      <a:pPr marL="171450" indent="-171450">
                        <a:buFont typeface="Wingdings" panose="05000000000000000000" pitchFamily="2" charset="2"/>
                        <a:buChar char="q"/>
                      </a:pPr>
                      <a:r>
                        <a:rPr lang="de-DE" sz="1000"/>
                        <a:t>Das Unternehmen hat eine </a:t>
                      </a:r>
                      <a:r>
                        <a:rPr lang="de-DE" sz="1000" b="1"/>
                        <a:t>Zusammenarbeit mit Forschungszentren</a:t>
                      </a:r>
                      <a:r>
                        <a:rPr lang="de-DE" sz="1000"/>
                        <a:t> etabliert.</a:t>
                      </a:r>
                    </a:p>
                    <a:p>
                      <a:pPr marL="171450" indent="-171450">
                        <a:buFont typeface="Wingdings" panose="05000000000000000000" pitchFamily="2" charset="2"/>
                        <a:buChar char="q"/>
                      </a:pPr>
                      <a:r>
                        <a:rPr lang="de-DE" sz="1000"/>
                        <a:t>Das Unternehmen hat eine </a:t>
                      </a:r>
                      <a:r>
                        <a:rPr lang="de-DE" sz="1000" b="1"/>
                        <a:t>Zusammenarbeit mit einer Gruppe von Akademikern</a:t>
                      </a:r>
                      <a:r>
                        <a:rPr lang="de-DE" sz="1000"/>
                        <a:t> etabliert.</a:t>
                      </a:r>
                    </a:p>
                    <a:p>
                      <a:pPr marL="171450" indent="-171450">
                        <a:buFont typeface="Wingdings" panose="05000000000000000000" pitchFamily="2" charset="2"/>
                        <a:buChar char="q"/>
                      </a:pPr>
                      <a:r>
                        <a:rPr lang="de-DE" sz="1000"/>
                        <a:t>Das Unternehmen nutzt </a:t>
                      </a:r>
                      <a:r>
                        <a:rPr lang="de-DE" sz="1000" b="1"/>
                        <a:t>Technologieberatungsdienste</a:t>
                      </a:r>
                      <a:r>
                        <a:rPr lang="de-DE" sz="1000"/>
                        <a:t> (z. B. Gartner).</a:t>
                      </a:r>
                    </a:p>
                    <a:p>
                      <a:pPr marL="171450" indent="-171450">
                        <a:buFont typeface="Wingdings" panose="05000000000000000000" pitchFamily="2" charset="2"/>
                        <a:buChar char="q"/>
                      </a:pPr>
                      <a:r>
                        <a:rPr lang="de-DE" sz="1000"/>
                        <a:t>Das Unternehmen </a:t>
                      </a:r>
                      <a:r>
                        <a:rPr lang="de-DE" sz="1000" b="1"/>
                        <a:t>sammelt Informationen</a:t>
                      </a:r>
                      <a:r>
                        <a:rPr lang="de-DE" sz="1000"/>
                        <a:t> über sich ändernde </a:t>
                      </a:r>
                      <a:r>
                        <a:rPr lang="de-DE" sz="1000" b="1"/>
                        <a:t>logistikbezogene Technologien</a:t>
                      </a:r>
                      <a:r>
                        <a:rPr lang="de-DE" sz="1000"/>
                        <a:t>, indem es </a:t>
                      </a:r>
                      <a:r>
                        <a:rPr lang="de-DE" sz="1000" b="1"/>
                        <a:t>Meetings, Branchentagungen und Messen</a:t>
                      </a:r>
                      <a:r>
                        <a:rPr lang="de-DE" sz="1000"/>
                        <a:t> besucht.</a:t>
                      </a:r>
                    </a:p>
                  </a:txBody>
                  <a:tcPr/>
                </a:tc>
                <a:extLst>
                  <a:ext uri="{0D108BD9-81ED-4DB2-BD59-A6C34878D82A}">
                    <a16:rowId xmlns:a16="http://schemas.microsoft.com/office/drawing/2014/main" val="1391733905"/>
                  </a:ext>
                </a:extLst>
              </a:tr>
              <a:tr h="731209">
                <a:tc>
                  <a:txBody>
                    <a:bodyPr/>
                    <a:lstStyle/>
                    <a:p>
                      <a:pPr algn="l" rtl="0" fontAlgn="base">
                        <a:lnSpc>
                          <a:spcPct val="100000"/>
                        </a:lnSpc>
                      </a:pPr>
                      <a:r>
                        <a:rPr lang="en-GB" sz="1000" b="1" i="0">
                          <a:effectLst/>
                          <a:latin typeface="Calibri" panose="020F0502020204030204" pitchFamily="34" charset="0"/>
                        </a:rPr>
                        <a:t>Phase 2: </a:t>
                      </a:r>
                      <a:r>
                        <a:rPr lang="en-GB" sz="1000" b="1" i="0" err="1">
                          <a:effectLst/>
                          <a:latin typeface="Calibri" panose="020F0502020204030204" pitchFamily="34" charset="0"/>
                        </a:rPr>
                        <a:t>Ideenfindung</a:t>
                      </a:r>
                      <a:r>
                        <a:rPr lang="en-GB" sz="1000" b="1" i="0">
                          <a:effectLst/>
                          <a:latin typeface="Calibri" panose="020F0502020204030204" pitchFamily="34" charset="0"/>
                        </a:rPr>
                        <a:t> und Ideen-management</a:t>
                      </a:r>
                      <a:endParaRPr lang="en-GB" sz="1000" b="0" i="0">
                        <a:effectLst/>
                      </a:endParaRPr>
                    </a:p>
                  </a:txBody>
                  <a:tcPr>
                    <a:solidFill>
                      <a:schemeClr val="bg1"/>
                    </a:solidFill>
                  </a:tcPr>
                </a:tc>
                <a:tc>
                  <a:txBody>
                    <a:bodyPr/>
                    <a:lstStyle/>
                    <a:p>
                      <a:r>
                        <a:rPr lang="de-DE" sz="1000"/>
                        <a:t>Wie wurden die verschiedenen </a:t>
                      </a:r>
                      <a:r>
                        <a:rPr lang="de-DE" sz="1000" b="1"/>
                        <a:t>Ideen</a:t>
                      </a:r>
                      <a:r>
                        <a:rPr lang="de-DE" sz="1000"/>
                        <a:t>, </a:t>
                      </a:r>
                      <a:r>
                        <a:rPr lang="de-DE" sz="1000" b="1"/>
                        <a:t>Vorschläge</a:t>
                      </a:r>
                      <a:r>
                        <a:rPr lang="de-DE" sz="1000"/>
                        <a:t> und </a:t>
                      </a:r>
                      <a:r>
                        <a:rPr lang="de-DE" sz="1000" b="1"/>
                        <a:t>Alternativen</a:t>
                      </a:r>
                      <a:r>
                        <a:rPr lang="de-DE" sz="1000"/>
                        <a:t> </a:t>
                      </a:r>
                      <a:r>
                        <a:rPr lang="de-DE" sz="1000" b="1"/>
                        <a:t>bewertet</a:t>
                      </a:r>
                      <a:r>
                        <a:rPr lang="de-DE" sz="1000"/>
                        <a:t>?</a:t>
                      </a:r>
                    </a:p>
                    <a:p>
                      <a:endParaRPr lang="de-DE" sz="1000"/>
                    </a:p>
                    <a:p>
                      <a:r>
                        <a:rPr lang="de-DE" sz="1000"/>
                        <a:t>Wer war an diesem </a:t>
                      </a:r>
                      <a:r>
                        <a:rPr lang="de-DE" sz="1000" b="1"/>
                        <a:t>Prozess</a:t>
                      </a:r>
                      <a:r>
                        <a:rPr lang="de-DE" sz="1000"/>
                        <a:t> beteiligt? Wurde dieser Prozess </a:t>
                      </a:r>
                      <a:r>
                        <a:rPr lang="de-DE" sz="1000" b="1"/>
                        <a:t>intern</a:t>
                      </a:r>
                      <a:r>
                        <a:rPr lang="de-DE" sz="1000"/>
                        <a:t> durchgeführt, oder haben Sie </a:t>
                      </a:r>
                      <a:r>
                        <a:rPr lang="de-DE" sz="1000" b="1"/>
                        <a:t>externe Unterstützung</a:t>
                      </a:r>
                      <a:r>
                        <a:rPr lang="de-DE" sz="1000"/>
                        <a:t> von </a:t>
                      </a:r>
                      <a:r>
                        <a:rPr lang="de-DE" sz="1000" b="1"/>
                        <a:t>Beratern</a:t>
                      </a:r>
                      <a:r>
                        <a:rPr lang="de-DE" sz="1000"/>
                        <a:t> oder </a:t>
                      </a:r>
                      <a:r>
                        <a:rPr lang="de-DE" sz="1000" b="1"/>
                        <a:t>akademischen Experten</a:t>
                      </a:r>
                      <a:r>
                        <a:rPr lang="de-DE" sz="1000"/>
                        <a:t> in Anspruch genommen?</a:t>
                      </a:r>
                    </a:p>
                  </a:txBody>
                  <a:tcPr/>
                </a:tc>
                <a:extLst>
                  <a:ext uri="{0D108BD9-81ED-4DB2-BD59-A6C34878D82A}">
                    <a16:rowId xmlns:a16="http://schemas.microsoft.com/office/drawing/2014/main" val="668899930"/>
                  </a:ext>
                </a:extLst>
              </a:tr>
              <a:tr h="936000">
                <a:tc>
                  <a:txBody>
                    <a:bodyPr/>
                    <a:lstStyle/>
                    <a:p>
                      <a:pPr algn="l" rtl="0" fontAlgn="base">
                        <a:lnSpc>
                          <a:spcPct val="100000"/>
                        </a:lnSpc>
                      </a:pPr>
                      <a:r>
                        <a:rPr lang="en-GB" sz="1000" b="1" i="0">
                          <a:effectLst/>
                          <a:latin typeface="Calibri" panose="020F0502020204030204" pitchFamily="34" charset="0"/>
                        </a:rPr>
                        <a:t>Phase 3: </a:t>
                      </a:r>
                      <a:r>
                        <a:rPr lang="en-GB" sz="1000" b="1" i="0" err="1">
                          <a:effectLst/>
                          <a:latin typeface="Calibri" panose="020F0502020204030204" pitchFamily="34" charset="0"/>
                        </a:rPr>
                        <a:t>Konzeptentwicklung</a:t>
                      </a:r>
                      <a:endParaRPr lang="en-GB" sz="1000" b="0" i="0">
                        <a:effectLst/>
                      </a:endParaRPr>
                    </a:p>
                  </a:txBody>
                  <a:tcPr/>
                </a:tc>
                <a:tc>
                  <a:txBody>
                    <a:bodyPr/>
                    <a:lstStyle/>
                    <a:p>
                      <a:r>
                        <a:rPr lang="de-DE" sz="1000"/>
                        <a:t>Wie wurden die </a:t>
                      </a:r>
                      <a:r>
                        <a:rPr lang="de-DE" sz="1000" b="1"/>
                        <a:t>Ideen</a:t>
                      </a:r>
                      <a:r>
                        <a:rPr lang="de-DE" sz="1000"/>
                        <a:t> </a:t>
                      </a:r>
                      <a:r>
                        <a:rPr lang="de-DE" sz="1000" b="1"/>
                        <a:t>entwickelt</a:t>
                      </a:r>
                      <a:r>
                        <a:rPr lang="de-DE" sz="1000"/>
                        <a:t>?</a:t>
                      </a:r>
                    </a:p>
                    <a:p>
                      <a:endParaRPr lang="de-DE" sz="1000"/>
                    </a:p>
                    <a:p>
                      <a:r>
                        <a:rPr lang="de-DE" sz="1000"/>
                        <a:t>Wurden die </a:t>
                      </a:r>
                      <a:r>
                        <a:rPr lang="de-DE" sz="1000" b="1"/>
                        <a:t>Prototypen</a:t>
                      </a:r>
                      <a:r>
                        <a:rPr lang="de-DE" sz="1000"/>
                        <a:t> oder </a:t>
                      </a:r>
                      <a:r>
                        <a:rPr lang="de-DE" sz="1000" b="1"/>
                        <a:t>Beispieldienstleistungen</a:t>
                      </a:r>
                      <a:r>
                        <a:rPr lang="de-DE" sz="1000"/>
                        <a:t> getestet?</a:t>
                      </a:r>
                    </a:p>
                    <a:p>
                      <a:endParaRPr lang="de-DE" sz="1000"/>
                    </a:p>
                    <a:p>
                      <a:r>
                        <a:rPr lang="de-DE" sz="1000"/>
                        <a:t>Wer war an diesem </a:t>
                      </a:r>
                      <a:r>
                        <a:rPr lang="de-DE" sz="1000" b="1"/>
                        <a:t>Prozess</a:t>
                      </a:r>
                      <a:r>
                        <a:rPr lang="de-DE" sz="1000"/>
                        <a:t> beteiligt und </a:t>
                      </a:r>
                      <a:r>
                        <a:rPr lang="de-DE" sz="1000" b="1"/>
                        <a:t>wie</a:t>
                      </a:r>
                      <a:r>
                        <a:rPr lang="de-DE" sz="1000"/>
                        <a:t> wurde er durchgeführt?</a:t>
                      </a:r>
                    </a:p>
                  </a:txBody>
                  <a:tcPr/>
                </a:tc>
                <a:extLst>
                  <a:ext uri="{0D108BD9-81ED-4DB2-BD59-A6C34878D82A}">
                    <a16:rowId xmlns:a16="http://schemas.microsoft.com/office/drawing/2014/main" val="2183937298"/>
                  </a:ext>
                </a:extLst>
              </a:tr>
              <a:tr h="756000">
                <a:tc>
                  <a:txBody>
                    <a:bodyPr/>
                    <a:lstStyle/>
                    <a:p>
                      <a:pPr algn="l" rtl="0" fontAlgn="base">
                        <a:lnSpc>
                          <a:spcPct val="100000"/>
                        </a:lnSpc>
                      </a:pPr>
                      <a:r>
                        <a:rPr lang="en-GB" sz="1000" b="1" i="0">
                          <a:effectLst/>
                          <a:latin typeface="Calibri" panose="020F0502020204030204" pitchFamily="34" charset="0"/>
                        </a:rPr>
                        <a:t>Phase 4: </a:t>
                      </a:r>
                      <a:r>
                        <a:rPr lang="en-GB" sz="1000" b="1" i="0" err="1">
                          <a:effectLst/>
                          <a:latin typeface="Calibri" panose="020F0502020204030204" pitchFamily="34" charset="0"/>
                        </a:rPr>
                        <a:t>Dienstleistungs</a:t>
                      </a:r>
                      <a:r>
                        <a:rPr lang="en-GB" sz="1000" b="1" i="0">
                          <a:effectLst/>
                          <a:latin typeface="Calibri" panose="020F0502020204030204" pitchFamily="34" charset="0"/>
                        </a:rPr>
                        <a:t>- / </a:t>
                      </a:r>
                      <a:r>
                        <a:rPr lang="en-GB" sz="1000" b="1" i="0" err="1">
                          <a:effectLst/>
                          <a:latin typeface="Calibri" panose="020F0502020204030204" pitchFamily="34" charset="0"/>
                        </a:rPr>
                        <a:t>Prozessentwicklung</a:t>
                      </a:r>
                      <a:endParaRPr lang="en-GB" sz="1000" b="0" i="0">
                        <a:effectLst/>
                      </a:endParaRPr>
                    </a:p>
                  </a:txBody>
                  <a:tcPr/>
                </a:tc>
                <a:tc>
                  <a:txBody>
                    <a:bodyPr/>
                    <a:lstStyle/>
                    <a:p>
                      <a:r>
                        <a:rPr lang="de-DE" sz="1000"/>
                        <a:t>Wie haben Sie eine </a:t>
                      </a:r>
                      <a:r>
                        <a:rPr lang="de-DE" sz="1000" b="1"/>
                        <a:t>Schätzung</a:t>
                      </a:r>
                      <a:r>
                        <a:rPr lang="de-DE" sz="1000"/>
                        <a:t> der erwarteten </a:t>
                      </a:r>
                      <a:r>
                        <a:rPr lang="de-DE" sz="1000" b="1"/>
                        <a:t>Vorteile</a:t>
                      </a:r>
                      <a:r>
                        <a:rPr lang="de-DE" sz="1000"/>
                        <a:t> in </a:t>
                      </a:r>
                      <a:r>
                        <a:rPr lang="de-DE" sz="1000" b="1"/>
                        <a:t>wirtschaftlicher</a:t>
                      </a:r>
                      <a:r>
                        <a:rPr lang="de-DE" sz="1000"/>
                        <a:t> und </a:t>
                      </a:r>
                      <a:r>
                        <a:rPr lang="de-DE" sz="1000" b="1"/>
                        <a:t>Dienstleistungsleistungsbezogener</a:t>
                      </a:r>
                      <a:r>
                        <a:rPr lang="de-DE" sz="1000"/>
                        <a:t> Hinsicht </a:t>
                      </a:r>
                      <a:r>
                        <a:rPr lang="de-DE" sz="1000" b="1"/>
                        <a:t>entwickelt</a:t>
                      </a:r>
                      <a:r>
                        <a:rPr lang="de-DE" sz="1000"/>
                        <a:t>?</a:t>
                      </a:r>
                    </a:p>
                    <a:p>
                      <a:endParaRPr lang="de-DE" sz="1000"/>
                    </a:p>
                    <a:p>
                      <a:r>
                        <a:rPr lang="de-DE" sz="1000"/>
                        <a:t>Wie haben Sie den </a:t>
                      </a:r>
                      <a:r>
                        <a:rPr lang="de-DE" sz="1000" b="1"/>
                        <a:t>ROI</a:t>
                      </a:r>
                      <a:r>
                        <a:rPr lang="de-DE" sz="1000"/>
                        <a:t> des </a:t>
                      </a:r>
                      <a:r>
                        <a:rPr lang="de-DE" sz="1000" b="1"/>
                        <a:t>Innovationsprojekts</a:t>
                      </a:r>
                      <a:r>
                        <a:rPr lang="de-DE" sz="1000"/>
                        <a:t> </a:t>
                      </a:r>
                      <a:r>
                        <a:rPr lang="de-DE" sz="1000" b="1"/>
                        <a:t>geschätzt</a:t>
                      </a:r>
                      <a:r>
                        <a:rPr lang="de-DE" sz="1000"/>
                        <a:t>? Wie hoch war der </a:t>
                      </a:r>
                      <a:r>
                        <a:rPr lang="de-DE" sz="1000" b="1"/>
                        <a:t>tatsächliche ROI</a:t>
                      </a:r>
                      <a:r>
                        <a:rPr lang="de-DE" sz="1000"/>
                        <a:t>?</a:t>
                      </a:r>
                    </a:p>
                  </a:txBody>
                  <a:tcPr/>
                </a:tc>
                <a:extLst>
                  <a:ext uri="{0D108BD9-81ED-4DB2-BD59-A6C34878D82A}">
                    <a16:rowId xmlns:a16="http://schemas.microsoft.com/office/drawing/2014/main" val="636753290"/>
                  </a:ext>
                </a:extLst>
              </a:tr>
              <a:tr h="1866898">
                <a:tc>
                  <a:txBody>
                    <a:bodyPr/>
                    <a:lstStyle/>
                    <a:p>
                      <a:pPr algn="l" rtl="0" fontAlgn="base">
                        <a:lnSpc>
                          <a:spcPct val="100000"/>
                        </a:lnSpc>
                      </a:pPr>
                      <a:r>
                        <a:rPr lang="en-GB" sz="1000" b="0" i="0" err="1">
                          <a:effectLst/>
                          <a:latin typeface="Calibri" panose="020F0502020204030204" pitchFamily="34" charset="0"/>
                        </a:rPr>
                        <a:t>Nutzung</a:t>
                      </a:r>
                      <a:r>
                        <a:rPr lang="en-GB" sz="1000" b="0" i="0">
                          <a:effectLst/>
                          <a:latin typeface="Calibri" panose="020F0502020204030204" pitchFamily="34" charset="0"/>
                        </a:rPr>
                        <a:t> </a:t>
                      </a:r>
                      <a:r>
                        <a:rPr lang="en-GB" sz="1000" b="0" i="0" err="1">
                          <a:effectLst/>
                          <a:latin typeface="Calibri" panose="020F0502020204030204" pitchFamily="34" charset="0"/>
                        </a:rPr>
                        <a:t>digitaler</a:t>
                      </a:r>
                      <a:r>
                        <a:rPr lang="en-GB" sz="1000" b="0" i="0">
                          <a:effectLst/>
                          <a:latin typeface="Calibri" panose="020F0502020204030204" pitchFamily="34" charset="0"/>
                        </a:rPr>
                        <a:t> </a:t>
                      </a:r>
                      <a:r>
                        <a:rPr lang="en-GB" sz="1000" b="0" i="0" err="1">
                          <a:effectLst/>
                          <a:latin typeface="Calibri" panose="020F0502020204030204" pitchFamily="34" charset="0"/>
                        </a:rPr>
                        <a:t>Werkzeuge</a:t>
                      </a:r>
                      <a:r>
                        <a:rPr lang="en-GB" sz="1000" b="0" i="0">
                          <a:effectLst/>
                          <a:latin typeface="Calibri" panose="020F0502020204030204" pitchFamily="34" charset="0"/>
                        </a:rPr>
                        <a:t> für Innovations-management</a:t>
                      </a:r>
                      <a:endParaRPr lang="en-GB" sz="1000" b="1" i="0">
                        <a:effectLst/>
                      </a:endParaRPr>
                    </a:p>
                  </a:txBody>
                  <a:tcPr/>
                </a:tc>
                <a:tc>
                  <a:txBody>
                    <a:bodyPr/>
                    <a:lstStyle/>
                    <a:p>
                      <a:r>
                        <a:rPr lang="de-DE" sz="1000"/>
                        <a:t>Wurden während einer der </a:t>
                      </a:r>
                      <a:r>
                        <a:rPr lang="de-DE" sz="1000" b="1"/>
                        <a:t>Phasen</a:t>
                      </a:r>
                      <a:r>
                        <a:rPr lang="de-DE" sz="1000"/>
                        <a:t> Ihrer </a:t>
                      </a:r>
                      <a:r>
                        <a:rPr lang="de-DE" sz="1000" b="1"/>
                        <a:t>Projektentwicklung</a:t>
                      </a:r>
                      <a:r>
                        <a:rPr lang="de-DE" sz="1000"/>
                        <a:t> von Ihnen/Ihrem Team </a:t>
                      </a:r>
                      <a:r>
                        <a:rPr lang="de-DE" sz="1000" b="1"/>
                        <a:t>IT-Tools</a:t>
                      </a:r>
                      <a:r>
                        <a:rPr lang="de-DE" sz="1000"/>
                        <a:t> eingesetzt, um </a:t>
                      </a:r>
                      <a:r>
                        <a:rPr lang="de-DE" sz="1000" b="1"/>
                        <a:t>Ideen zu sammeln</a:t>
                      </a:r>
                      <a:r>
                        <a:rPr lang="de-DE" sz="1000"/>
                        <a:t>, </a:t>
                      </a:r>
                      <a:r>
                        <a:rPr lang="de-DE" sz="1000" b="1"/>
                        <a:t>zu bewerten</a:t>
                      </a:r>
                      <a:r>
                        <a:rPr lang="de-DE" sz="1000"/>
                        <a:t>, </a:t>
                      </a:r>
                      <a:r>
                        <a:rPr lang="de-DE" sz="1000" b="1"/>
                        <a:t>zusammenzuarbeiten</a:t>
                      </a:r>
                      <a:r>
                        <a:rPr lang="de-DE" sz="1000"/>
                        <a:t>, das </a:t>
                      </a:r>
                      <a:r>
                        <a:rPr lang="de-DE" sz="1000" b="1"/>
                        <a:t>Projekt zu planen</a:t>
                      </a:r>
                      <a:r>
                        <a:rPr lang="de-DE" sz="1000"/>
                        <a:t> und zu </a:t>
                      </a:r>
                      <a:r>
                        <a:rPr lang="de-DE" sz="1000" b="1"/>
                        <a:t>kontrollieren</a:t>
                      </a:r>
                      <a:r>
                        <a:rPr lang="de-DE" sz="1000"/>
                        <a:t>?</a:t>
                      </a:r>
                    </a:p>
                    <a:p>
                      <a:endParaRPr lang="de-DE" sz="1000"/>
                    </a:p>
                    <a:p>
                      <a:r>
                        <a:rPr lang="de-DE" sz="1000"/>
                        <a:t>Wenn ja, welche </a:t>
                      </a:r>
                      <a:r>
                        <a:rPr lang="de-DE" sz="1000" b="1"/>
                        <a:t>IT-Tools</a:t>
                      </a:r>
                      <a:r>
                        <a:rPr lang="de-DE" sz="1000"/>
                        <a:t> wurden verwendet?</a:t>
                      </a:r>
                    </a:p>
                    <a:p>
                      <a:endParaRPr lang="de-DE" sz="1000"/>
                    </a:p>
                    <a:p>
                      <a:r>
                        <a:rPr lang="de-DE" sz="1000"/>
                        <a:t>Wie wurden diese </a:t>
                      </a:r>
                      <a:r>
                        <a:rPr lang="de-DE" sz="1000" b="1"/>
                        <a:t>eingesetzt</a:t>
                      </a:r>
                      <a:r>
                        <a:rPr lang="de-DE" sz="1000"/>
                        <a:t>? Für welche </a:t>
                      </a:r>
                      <a:r>
                        <a:rPr lang="de-DE" sz="1000" b="1"/>
                        <a:t>Zwecke</a:t>
                      </a:r>
                      <a:r>
                        <a:rPr lang="de-DE" sz="1000"/>
                        <a:t>? Bei welchen </a:t>
                      </a:r>
                      <a:r>
                        <a:rPr lang="de-DE" sz="1000" b="1"/>
                        <a:t>Aktivitäten</a:t>
                      </a:r>
                      <a:r>
                        <a:rPr lang="de-DE" sz="1000"/>
                        <a:t>?</a:t>
                      </a:r>
                    </a:p>
                    <a:p>
                      <a:endParaRPr lang="de-DE" sz="1000"/>
                    </a:p>
                    <a:p>
                      <a:r>
                        <a:rPr lang="de-DE" sz="1000"/>
                        <a:t>Wie würden Sie die </a:t>
                      </a:r>
                      <a:r>
                        <a:rPr lang="de-DE" sz="1000" b="1"/>
                        <a:t>Nützlichkeit</a:t>
                      </a:r>
                      <a:r>
                        <a:rPr lang="de-DE" sz="1000"/>
                        <a:t> der </a:t>
                      </a:r>
                      <a:r>
                        <a:rPr lang="de-DE" sz="1000" b="1"/>
                        <a:t>Tools</a:t>
                      </a:r>
                      <a:r>
                        <a:rPr lang="de-DE" sz="1000"/>
                        <a:t> zur Unterstützung des/der </a:t>
                      </a:r>
                      <a:r>
                        <a:rPr lang="de-DE" sz="1000" b="1"/>
                        <a:t>Projekte</a:t>
                      </a:r>
                      <a:r>
                        <a:rPr lang="de-DE" sz="1000"/>
                        <a:t> bewerten?</a:t>
                      </a:r>
                    </a:p>
                    <a:p>
                      <a:endParaRPr lang="de-DE" sz="1000"/>
                    </a:p>
                    <a:p>
                      <a:r>
                        <a:rPr lang="de-DE" sz="1000"/>
                        <a:t>Auf welche Weise helfen die </a:t>
                      </a:r>
                      <a:r>
                        <a:rPr lang="de-DE" sz="1000" b="1"/>
                        <a:t>Tools</a:t>
                      </a:r>
                      <a:r>
                        <a:rPr lang="de-DE" sz="1000"/>
                        <a:t>, </a:t>
                      </a:r>
                      <a:r>
                        <a:rPr lang="de-DE" sz="1000" b="1"/>
                        <a:t>mit Nachhaltigkeitsthemen im Einklang zu bleiben</a:t>
                      </a:r>
                      <a:r>
                        <a:rPr lang="de-DE" sz="1000"/>
                        <a:t>?</a:t>
                      </a:r>
                    </a:p>
                    <a:p>
                      <a:endParaRPr lang="de-DE" sz="1000"/>
                    </a:p>
                    <a:p>
                      <a:r>
                        <a:rPr lang="de-DE" sz="1000"/>
                        <a:t>Glauben Sie, dass </a:t>
                      </a:r>
                      <a:r>
                        <a:rPr lang="de-DE" sz="1000" b="1"/>
                        <a:t>IT-Tools</a:t>
                      </a:r>
                      <a:r>
                        <a:rPr lang="de-DE" sz="1000"/>
                        <a:t> Ihre Arbeit am </a:t>
                      </a:r>
                      <a:r>
                        <a:rPr lang="de-DE" sz="1000" b="1"/>
                        <a:t>Projekt</a:t>
                      </a:r>
                      <a:r>
                        <a:rPr lang="de-DE" sz="1000"/>
                        <a:t> in irgendeiner Weise </a:t>
                      </a:r>
                      <a:r>
                        <a:rPr lang="de-DE" sz="1000" b="1"/>
                        <a:t>erleichtern</a:t>
                      </a:r>
                      <a:r>
                        <a:rPr lang="de-DE" sz="1000"/>
                        <a:t> könnten?</a:t>
                      </a:r>
                    </a:p>
                  </a:txBody>
                  <a:tcPr/>
                </a:tc>
                <a:extLst>
                  <a:ext uri="{0D108BD9-81ED-4DB2-BD59-A6C34878D82A}">
                    <a16:rowId xmlns:a16="http://schemas.microsoft.com/office/drawing/2014/main" val="1386285977"/>
                  </a:ext>
                </a:extLst>
              </a:tr>
              <a:tr h="1584000">
                <a:tc>
                  <a:txBody>
                    <a:bodyPr/>
                    <a:lstStyle/>
                    <a:p>
                      <a:pPr algn="l" rtl="0" fontAlgn="base">
                        <a:lnSpc>
                          <a:spcPct val="100000"/>
                        </a:lnSpc>
                      </a:pPr>
                      <a:r>
                        <a:rPr lang="en-GB" sz="1000" b="0" i="0" err="1">
                          <a:solidFill>
                            <a:sysClr val="windowText" lastClr="000000"/>
                          </a:solidFill>
                          <a:effectLst/>
                          <a:latin typeface="Calibri" panose="020F0502020204030204" pitchFamily="34" charset="0"/>
                        </a:rPr>
                        <a:t>Bewusstsein</a:t>
                      </a:r>
                      <a:r>
                        <a:rPr lang="en-GB" sz="1000" b="0" i="0">
                          <a:solidFill>
                            <a:sysClr val="windowText" lastClr="000000"/>
                          </a:solidFill>
                          <a:effectLst/>
                          <a:latin typeface="Calibri" panose="020F0502020204030204" pitchFamily="34" charset="0"/>
                        </a:rPr>
                        <a:t> </a:t>
                      </a:r>
                      <a:r>
                        <a:rPr lang="en-GB" sz="1000" b="0" i="0" err="1">
                          <a:solidFill>
                            <a:sysClr val="windowText" lastClr="000000"/>
                          </a:solidFill>
                          <a:effectLst/>
                          <a:latin typeface="Calibri" panose="020F0502020204030204" pitchFamily="34" charset="0"/>
                        </a:rPr>
                        <a:t>über</a:t>
                      </a:r>
                      <a:r>
                        <a:rPr lang="en-GB" sz="1000" b="0" i="0">
                          <a:solidFill>
                            <a:sysClr val="windowText" lastClr="000000"/>
                          </a:solidFill>
                          <a:effectLst/>
                          <a:latin typeface="Calibri" panose="020F0502020204030204" pitchFamily="34" charset="0"/>
                        </a:rPr>
                        <a:t> </a:t>
                      </a:r>
                      <a:r>
                        <a:rPr lang="en-GB" sz="1000" b="0" i="0" err="1">
                          <a:solidFill>
                            <a:sysClr val="windowText" lastClr="000000"/>
                          </a:solidFill>
                          <a:effectLst/>
                          <a:latin typeface="Calibri" panose="020F0502020204030204" pitchFamily="34" charset="0"/>
                        </a:rPr>
                        <a:t>Werkzeuge</a:t>
                      </a:r>
                      <a:r>
                        <a:rPr lang="en-GB" sz="1000" b="0" i="0">
                          <a:solidFill>
                            <a:sysClr val="windowText" lastClr="000000"/>
                          </a:solidFill>
                          <a:effectLst/>
                          <a:latin typeface="Calibri" panose="020F0502020204030204" pitchFamily="34" charset="0"/>
                        </a:rPr>
                        <a:t> für </a:t>
                      </a:r>
                      <a:r>
                        <a:rPr lang="en-GB" sz="1000" b="0" i="0" err="1">
                          <a:solidFill>
                            <a:sysClr val="windowText" lastClr="000000"/>
                          </a:solidFill>
                          <a:effectLst/>
                          <a:latin typeface="Calibri" panose="020F0502020204030204" pitchFamily="34" charset="0"/>
                        </a:rPr>
                        <a:t>Innovationsmanagement</a:t>
                      </a:r>
                      <a:r>
                        <a:rPr lang="en-GB" sz="1000" b="0" i="0">
                          <a:solidFill>
                            <a:sysClr val="windowText" lastClr="000000"/>
                          </a:solidFill>
                          <a:effectLst/>
                          <a:latin typeface="Calibri" panose="020F0502020204030204" pitchFamily="34" charset="0"/>
                        </a:rPr>
                        <a:t> und </a:t>
                      </a:r>
                      <a:r>
                        <a:rPr lang="en-GB" sz="1000" b="0" i="0" err="1">
                          <a:solidFill>
                            <a:sysClr val="windowText" lastClr="000000"/>
                          </a:solidFill>
                          <a:effectLst/>
                          <a:latin typeface="Calibri" panose="020F0502020204030204" pitchFamily="34" charset="0"/>
                        </a:rPr>
                        <a:t>Bewertung</a:t>
                      </a:r>
                      <a:r>
                        <a:rPr lang="en-GB" sz="1000" b="0" i="0">
                          <a:solidFill>
                            <a:sysClr val="windowText" lastClr="000000"/>
                          </a:solidFill>
                          <a:effectLst/>
                          <a:latin typeface="Calibri" panose="020F0502020204030204" pitchFamily="34" charset="0"/>
                        </a:rPr>
                        <a:t> </a:t>
                      </a:r>
                      <a:r>
                        <a:rPr lang="en-GB" sz="1000" b="0" i="0" err="1">
                          <a:solidFill>
                            <a:sysClr val="windowText" lastClr="000000"/>
                          </a:solidFill>
                          <a:effectLst/>
                          <a:latin typeface="Calibri" panose="020F0502020204030204" pitchFamily="34" charset="0"/>
                        </a:rPr>
                        <a:t>deren</a:t>
                      </a:r>
                      <a:r>
                        <a:rPr lang="en-GB" sz="1000" b="0" i="0">
                          <a:solidFill>
                            <a:sysClr val="windowText" lastClr="000000"/>
                          </a:solidFill>
                          <a:effectLst/>
                          <a:latin typeface="Calibri" panose="020F0502020204030204" pitchFamily="34" charset="0"/>
                        </a:rPr>
                        <a:t> </a:t>
                      </a:r>
                      <a:r>
                        <a:rPr lang="en-GB" sz="1000" b="0" i="0" err="1">
                          <a:solidFill>
                            <a:sysClr val="windowText" lastClr="000000"/>
                          </a:solidFill>
                          <a:effectLst/>
                          <a:latin typeface="Calibri" panose="020F0502020204030204" pitchFamily="34" charset="0"/>
                        </a:rPr>
                        <a:t>Potientials</a:t>
                      </a:r>
                      <a:r>
                        <a:rPr lang="en-GB" sz="1000" b="0" i="0">
                          <a:solidFill>
                            <a:sysClr val="windowText" lastClr="000000"/>
                          </a:solidFill>
                          <a:effectLst/>
                          <a:latin typeface="Calibri" panose="020F0502020204030204" pitchFamily="34" charset="0"/>
                        </a:rPr>
                        <a:t> </a:t>
                      </a:r>
                      <a:endParaRPr lang="en-GB" sz="1000" b="0" i="0">
                        <a:solidFill>
                          <a:sysClr val="windowText" lastClr="000000"/>
                        </a:solidFill>
                        <a:effectLst/>
                      </a:endParaRPr>
                    </a:p>
                  </a:txBody>
                  <a:tcPr/>
                </a:tc>
                <a:tc>
                  <a:txBody>
                    <a:bodyPr/>
                    <a:lstStyle/>
                    <a:p>
                      <a:r>
                        <a:rPr lang="de-DE" sz="1000"/>
                        <a:t>Kennen Sie </a:t>
                      </a:r>
                      <a:r>
                        <a:rPr lang="de-DE" sz="1000" b="1"/>
                        <a:t>einige der Tools</a:t>
                      </a:r>
                      <a:r>
                        <a:rPr lang="de-DE" sz="1000"/>
                        <a:t>, die für das </a:t>
                      </a:r>
                      <a:r>
                        <a:rPr lang="de-DE" sz="1000" b="1"/>
                        <a:t>Innovationsmanagement</a:t>
                      </a:r>
                      <a:r>
                        <a:rPr lang="de-DE" sz="1000"/>
                        <a:t> vorgesehen sind?</a:t>
                      </a:r>
                    </a:p>
                    <a:p>
                      <a:r>
                        <a:rPr lang="de-DE" sz="1000"/>
                        <a:t>Geben Sie einige </a:t>
                      </a:r>
                      <a:r>
                        <a:rPr lang="de-DE" sz="1000" b="1"/>
                        <a:t>Beispiele</a:t>
                      </a:r>
                      <a:r>
                        <a:rPr lang="de-DE" sz="1000"/>
                        <a:t> für Tools: </a:t>
                      </a:r>
                      <a:r>
                        <a:rPr lang="de-DE" sz="1000" b="1"/>
                        <a:t>Miro, </a:t>
                      </a:r>
                      <a:r>
                        <a:rPr lang="de-DE" sz="1000" b="1" err="1"/>
                        <a:t>Mural</a:t>
                      </a:r>
                      <a:r>
                        <a:rPr lang="de-DE" sz="1000" b="1"/>
                        <a:t>, </a:t>
                      </a:r>
                      <a:r>
                        <a:rPr lang="de-DE" sz="1000" b="1" err="1"/>
                        <a:t>MindMup</a:t>
                      </a:r>
                      <a:r>
                        <a:rPr lang="de-DE" sz="1000" b="1"/>
                        <a:t>, </a:t>
                      </a:r>
                      <a:r>
                        <a:rPr lang="de-DE" sz="1000" b="1" err="1"/>
                        <a:t>Canva</a:t>
                      </a:r>
                      <a:r>
                        <a:rPr lang="de-DE" sz="1000" b="1"/>
                        <a:t>, </a:t>
                      </a:r>
                      <a:r>
                        <a:rPr lang="de-DE" sz="1000" b="1" err="1"/>
                        <a:t>Figma</a:t>
                      </a:r>
                      <a:r>
                        <a:rPr lang="de-DE" sz="1000" b="1"/>
                        <a:t>, </a:t>
                      </a:r>
                      <a:r>
                        <a:rPr lang="de-DE" sz="1000" b="1" err="1"/>
                        <a:t>Brightidea</a:t>
                      </a:r>
                      <a:r>
                        <a:rPr lang="de-DE" sz="1000" b="1"/>
                        <a:t>, </a:t>
                      </a:r>
                      <a:r>
                        <a:rPr lang="de-DE" sz="1000" b="1" err="1"/>
                        <a:t>OpenideaL</a:t>
                      </a:r>
                      <a:r>
                        <a:rPr lang="de-DE" sz="1000" b="1"/>
                        <a:t>, Statista, </a:t>
                      </a:r>
                      <a:r>
                        <a:rPr lang="de-DE" sz="1000" b="1" err="1"/>
                        <a:t>Crunchbase</a:t>
                      </a:r>
                      <a:r>
                        <a:rPr lang="de-DE" sz="1000"/>
                        <a:t> usw. (weitere Tools im </a:t>
                      </a:r>
                      <a:r>
                        <a:rPr lang="de-DE" sz="1000" b="1">
                          <a:solidFill>
                            <a:srgbClr val="29C5F4"/>
                          </a:solidFill>
                          <a:hlinkClick r:id="rId3">
                            <a:extLst>
                              <a:ext uri="{A12FA001-AC4F-418D-AE19-62706E023703}">
                                <ahyp:hlinkClr xmlns:ahyp="http://schemas.microsoft.com/office/drawing/2018/hyperlinkcolor" val="tx"/>
                              </a:ext>
                            </a:extLst>
                          </a:hlinkClick>
                        </a:rPr>
                        <a:t>EARTH Starter Kit</a:t>
                      </a:r>
                      <a:r>
                        <a:rPr lang="de-DE" sz="1000"/>
                        <a:t>, S. 21–29).</a:t>
                      </a:r>
                    </a:p>
                    <a:p>
                      <a:endParaRPr lang="de-DE" sz="1000"/>
                    </a:p>
                    <a:p>
                      <a:r>
                        <a:rPr lang="de-DE" sz="1000"/>
                        <a:t>Nachdem Sie die </a:t>
                      </a:r>
                      <a:r>
                        <a:rPr lang="de-DE" sz="1000" b="1"/>
                        <a:t>Tools</a:t>
                      </a:r>
                      <a:r>
                        <a:rPr lang="de-DE" sz="1000"/>
                        <a:t> kennengelernt haben - glauben Sie, dass sie Ihren </a:t>
                      </a:r>
                      <a:r>
                        <a:rPr lang="de-DE" sz="1000" b="1"/>
                        <a:t>Prozess</a:t>
                      </a:r>
                      <a:r>
                        <a:rPr lang="de-DE" sz="1000"/>
                        <a:t> in irgendeiner Weise </a:t>
                      </a:r>
                      <a:r>
                        <a:rPr lang="de-DE" sz="1000" b="1"/>
                        <a:t>unterstützen</a:t>
                      </a:r>
                      <a:r>
                        <a:rPr lang="de-DE" sz="1000"/>
                        <a:t> könnten? Auf welche Weise?</a:t>
                      </a:r>
                    </a:p>
                    <a:p>
                      <a:endParaRPr lang="de-DE" sz="1000"/>
                    </a:p>
                    <a:p>
                      <a:r>
                        <a:rPr lang="de-DE" sz="1000"/>
                        <a:t>Wären Sie daran </a:t>
                      </a:r>
                      <a:r>
                        <a:rPr lang="de-DE" sz="1000" b="1"/>
                        <a:t>interessiert</a:t>
                      </a:r>
                      <a:r>
                        <a:rPr lang="de-DE" sz="1000"/>
                        <a:t>, die </a:t>
                      </a:r>
                      <a:r>
                        <a:rPr lang="de-DE" sz="1000" b="1"/>
                        <a:t>Möglichkeiten</a:t>
                      </a:r>
                      <a:r>
                        <a:rPr lang="de-DE" sz="1000"/>
                        <a:t>, die </a:t>
                      </a:r>
                      <a:r>
                        <a:rPr lang="de-DE" sz="1000" b="1"/>
                        <a:t>IT-Tools</a:t>
                      </a:r>
                      <a:r>
                        <a:rPr lang="de-DE" sz="1000"/>
                        <a:t> bieten, um </a:t>
                      </a:r>
                      <a:r>
                        <a:rPr lang="de-DE" sz="1000" b="1"/>
                        <a:t>Innovationsmanagementpraktiken</a:t>
                      </a:r>
                      <a:r>
                        <a:rPr lang="de-DE" sz="1000"/>
                        <a:t> zu fördern und zu steuern, </a:t>
                      </a:r>
                      <a:r>
                        <a:rPr lang="de-DE" sz="1000" b="1"/>
                        <a:t>kennenzulernen</a:t>
                      </a:r>
                      <a:r>
                        <a:rPr lang="de-DE" sz="1000"/>
                        <a:t>?</a:t>
                      </a:r>
                    </a:p>
                  </a:txBody>
                  <a:tcPr/>
                </a:tc>
                <a:extLst>
                  <a:ext uri="{0D108BD9-81ED-4DB2-BD59-A6C34878D82A}">
                    <a16:rowId xmlns:a16="http://schemas.microsoft.com/office/drawing/2014/main" val="895959571"/>
                  </a:ext>
                </a:extLst>
              </a:tr>
            </a:tbl>
          </a:graphicData>
        </a:graphic>
      </p:graphicFrame>
    </p:spTree>
    <p:extLst>
      <p:ext uri="{BB962C8B-B14F-4D97-AF65-F5344CB8AC3E}">
        <p14:creationId xmlns:p14="http://schemas.microsoft.com/office/powerpoint/2010/main" val="3515250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93376-66F5-42BE-F1C1-43CD244F296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B930181-D8C6-5672-29B3-8F489AA37921}"/>
              </a:ext>
            </a:extLst>
          </p:cNvPr>
          <p:cNvSpPr>
            <a:spLocks noGrp="1"/>
          </p:cNvSpPr>
          <p:nvPr>
            <p:ph type="sldNum" sz="quarter" idx="4"/>
          </p:nvPr>
        </p:nvSpPr>
        <p:spPr/>
        <p:txBody>
          <a:bodyPr/>
          <a:lstStyle/>
          <a:p>
            <a:fld id="{9C527BFA-2C0E-4CEC-B6A5-913A56FEF4B4}" type="slidenum">
              <a:rPr lang="fr-CA" smtClean="0"/>
              <a:pPr/>
              <a:t>9</a:t>
            </a:fld>
            <a:endParaRPr lang="fr-CA"/>
          </a:p>
        </p:txBody>
      </p:sp>
      <p:sp>
        <p:nvSpPr>
          <p:cNvPr id="7" name="Freeform 1">
            <a:extLst>
              <a:ext uri="{FF2B5EF4-FFF2-40B4-BE49-F238E27FC236}">
                <a16:creationId xmlns:a16="http://schemas.microsoft.com/office/drawing/2014/main" id="{DE4ED3DA-22F0-1411-240A-70F3B94E6D4E}"/>
              </a:ext>
            </a:extLst>
          </p:cNvPr>
          <p:cNvSpPr/>
          <p:nvPr/>
        </p:nvSpPr>
        <p:spPr>
          <a:xfrm rot="19295464">
            <a:off x="5037872" y="-2705314"/>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7BAE0DAE-1E5F-172E-05AF-540CE6D4B933}"/>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INNOVATION IN DER PRAXIS</a:t>
            </a:r>
          </a:p>
        </p:txBody>
      </p:sp>
      <p:graphicFrame>
        <p:nvGraphicFramePr>
          <p:cNvPr id="9" name="Tabelle 8">
            <a:extLst>
              <a:ext uri="{FF2B5EF4-FFF2-40B4-BE49-F238E27FC236}">
                <a16:creationId xmlns:a16="http://schemas.microsoft.com/office/drawing/2014/main" id="{65FA99E2-A409-2E0A-6A9E-7D5374F5BDAD}"/>
              </a:ext>
            </a:extLst>
          </p:cNvPr>
          <p:cNvGraphicFramePr>
            <a:graphicFrameLocks noGrp="1"/>
          </p:cNvGraphicFramePr>
          <p:nvPr>
            <p:extLst>
              <p:ext uri="{D42A27DB-BD31-4B8C-83A1-F6EECF244321}">
                <p14:modId xmlns:p14="http://schemas.microsoft.com/office/powerpoint/2010/main" val="1177487256"/>
              </p:ext>
            </p:extLst>
          </p:nvPr>
        </p:nvGraphicFramePr>
        <p:xfrm>
          <a:off x="393700" y="1630576"/>
          <a:ext cx="6637222" cy="7818818"/>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5600">
                <a:tc gridSpan="2">
                  <a:txBody>
                    <a:bodyPr/>
                    <a:lstStyle/>
                    <a:p>
                      <a:pPr algn="l" rtl="0" fontAlgn="base">
                        <a:lnSpc>
                          <a:spcPts val="1295"/>
                        </a:lnSpc>
                      </a:pPr>
                      <a:r>
                        <a:rPr lang="en-GB" sz="1000" b="1" i="0">
                          <a:solidFill>
                            <a:schemeClr val="bg1"/>
                          </a:solidFill>
                          <a:effectLst/>
                          <a:latin typeface="Calibri" panose="020F0502020204030204" pitchFamily="34" charset="0"/>
                        </a:rPr>
                        <a:t>Das Interview </a:t>
                      </a:r>
                      <a:r>
                        <a:rPr lang="en-GB" sz="1000" b="1" i="0" err="1">
                          <a:solidFill>
                            <a:schemeClr val="bg1"/>
                          </a:solidFill>
                          <a:effectLst/>
                          <a:latin typeface="Calibri" panose="020F0502020204030204" pitchFamily="34" charset="0"/>
                        </a:rPr>
                        <a:t>beenden</a:t>
                      </a:r>
                      <a:endParaRPr lang="en-GB" sz="1000" b="1" i="0">
                        <a:solidFill>
                          <a:schemeClr val="bg1"/>
                        </a:solidFill>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1728000">
                <a:tc>
                  <a:txBody>
                    <a:bodyPr/>
                    <a:lstStyle/>
                    <a:p>
                      <a:pPr algn="l" rtl="0" fontAlgn="base">
                        <a:lnSpc>
                          <a:spcPts val="1295"/>
                        </a:lnSpc>
                      </a:pPr>
                      <a:r>
                        <a:rPr lang="en-GB" sz="1000" b="0" i="0" err="1">
                          <a:effectLst/>
                          <a:latin typeface="Calibri" panose="020F0502020204030204" pitchFamily="34" charset="0"/>
                        </a:rPr>
                        <a:t>Weitere</a:t>
                      </a:r>
                      <a:r>
                        <a:rPr lang="en-GB" sz="1000" b="0" i="0">
                          <a:effectLst/>
                          <a:latin typeface="Calibri" panose="020F0502020204030204" pitchFamily="34" charset="0"/>
                        </a:rPr>
                        <a:t> </a:t>
                      </a:r>
                      <a:r>
                        <a:rPr lang="en-GB" sz="1000" b="0" i="0" err="1">
                          <a:effectLst/>
                          <a:latin typeface="Calibri" panose="020F0502020204030204" pitchFamily="34" charset="0"/>
                        </a:rPr>
                        <a:t>Kommentare</a:t>
                      </a:r>
                      <a:r>
                        <a:rPr lang="en-GB" sz="1000" b="0" i="0">
                          <a:effectLst/>
                          <a:latin typeface="Calibri" panose="020F0502020204030204" pitchFamily="34" charset="0"/>
                        </a:rPr>
                        <a:t> und </a:t>
                      </a:r>
                      <a:r>
                        <a:rPr lang="en-GB" sz="1000" b="0" i="0" err="1">
                          <a:effectLst/>
                          <a:latin typeface="Calibri" panose="020F0502020204030204" pitchFamily="34" charset="0"/>
                        </a:rPr>
                        <a:t>Danksagung</a:t>
                      </a:r>
                      <a:endParaRPr lang="en-GB" sz="1000" b="0" i="0">
                        <a:effectLst/>
                      </a:endParaRPr>
                    </a:p>
                  </a:txBody>
                  <a:tcPr/>
                </a:tc>
                <a:tc>
                  <a:txBody>
                    <a:bodyPr/>
                    <a:lstStyle/>
                    <a:p>
                      <a:r>
                        <a:rPr lang="de-DE" sz="1000"/>
                        <a:t>Möchten Sie noch etwas </a:t>
                      </a:r>
                      <a:r>
                        <a:rPr lang="de-DE" sz="1000" b="1"/>
                        <a:t>hinzufügen</a:t>
                      </a:r>
                      <a:r>
                        <a:rPr lang="de-DE" sz="1000"/>
                        <a:t>?</a:t>
                      </a:r>
                    </a:p>
                    <a:p>
                      <a:endParaRPr lang="de-DE" sz="1000"/>
                    </a:p>
                    <a:p>
                      <a:r>
                        <a:rPr lang="de-DE" sz="1000"/>
                        <a:t>Gibt es </a:t>
                      </a:r>
                      <a:r>
                        <a:rPr lang="de-DE" sz="1000" b="1"/>
                        <a:t>Bemerkungen</a:t>
                      </a:r>
                      <a:r>
                        <a:rPr lang="de-DE" sz="1000"/>
                        <a:t>, die Ihnen nach dem </a:t>
                      </a:r>
                      <a:r>
                        <a:rPr lang="de-DE" sz="1000" b="1"/>
                        <a:t>Interview</a:t>
                      </a:r>
                      <a:r>
                        <a:rPr lang="de-DE" sz="1000"/>
                        <a:t> in den Sinn kommen?</a:t>
                      </a:r>
                    </a:p>
                    <a:p>
                      <a:endParaRPr lang="de-DE" sz="1000"/>
                    </a:p>
                    <a:p>
                      <a:r>
                        <a:rPr lang="de-DE" sz="1000"/>
                        <a:t>Haben Sie </a:t>
                      </a:r>
                      <a:r>
                        <a:rPr lang="de-DE" sz="1000" b="1"/>
                        <a:t>zusätzliche Kommentare</a:t>
                      </a:r>
                      <a:r>
                        <a:rPr lang="de-DE" sz="1000"/>
                        <a:t>?</a:t>
                      </a:r>
                    </a:p>
                    <a:p>
                      <a:endParaRPr lang="de-DE" sz="1000"/>
                    </a:p>
                    <a:p>
                      <a:r>
                        <a:rPr lang="de-DE" sz="1000"/>
                        <a:t>Der </a:t>
                      </a:r>
                      <a:r>
                        <a:rPr lang="de-DE" sz="1000" b="1"/>
                        <a:t>Interviewer</a:t>
                      </a:r>
                      <a:r>
                        <a:rPr lang="de-DE" sz="1000"/>
                        <a:t> sollte sich für das </a:t>
                      </a:r>
                      <a:r>
                        <a:rPr lang="de-DE" sz="1000" b="1"/>
                        <a:t>Interview bedanken</a:t>
                      </a:r>
                      <a:r>
                        <a:rPr lang="de-DE" sz="1000"/>
                        <a:t> und um die </a:t>
                      </a:r>
                      <a:r>
                        <a:rPr lang="de-DE" sz="1000" b="1"/>
                        <a:t>Einwilligung zum Interview</a:t>
                      </a:r>
                      <a:r>
                        <a:rPr lang="de-DE" sz="1000"/>
                        <a:t> bitten, falls diese noch nicht unterschrieben wurde.</a:t>
                      </a:r>
                    </a:p>
                  </a:txBody>
                  <a:tcPr/>
                </a:tc>
                <a:extLst>
                  <a:ext uri="{0D108BD9-81ED-4DB2-BD59-A6C34878D82A}">
                    <a16:rowId xmlns:a16="http://schemas.microsoft.com/office/drawing/2014/main" val="1391733905"/>
                  </a:ext>
                </a:extLst>
              </a:tr>
              <a:tr h="255600">
                <a:tc gridSpan="2">
                  <a:txBody>
                    <a:bodyPr/>
                    <a:lstStyle/>
                    <a:p>
                      <a:pPr marL="0" marR="0" lvl="0" indent="0" algn="l" defTabSz="755934" rtl="0" eaLnBrk="1" fontAlgn="base" latinLnBrk="0" hangingPunct="1">
                        <a:lnSpc>
                          <a:spcPts val="1295"/>
                        </a:lnSpc>
                        <a:spcBef>
                          <a:spcPts val="0"/>
                        </a:spcBef>
                        <a:spcAft>
                          <a:spcPts val="0"/>
                        </a:spcAft>
                        <a:buClrTx/>
                        <a:buSzTx/>
                        <a:buFontTx/>
                        <a:buNone/>
                        <a:tabLst/>
                        <a:defRPr/>
                      </a:pPr>
                      <a:r>
                        <a:rPr lang="en-GB" sz="1000" b="1" i="0" err="1">
                          <a:solidFill>
                            <a:schemeClr val="bg1"/>
                          </a:solidFill>
                          <a:effectLst/>
                          <a:latin typeface="Calibri" panose="020F0502020204030204" pitchFamily="34" charset="0"/>
                        </a:rPr>
                        <a:t>Zustimmungsformular</a:t>
                      </a:r>
                      <a:endParaRPr lang="en-GB" sz="1000" b="1" i="0">
                        <a:solidFill>
                          <a:schemeClr val="bg1"/>
                        </a:solidFill>
                        <a:effectLst/>
                      </a:endParaRPr>
                    </a:p>
                  </a:txBody>
                  <a:tcPr>
                    <a:solidFill>
                      <a:srgbClr val="8652A1"/>
                    </a:solidFill>
                  </a:tcPr>
                </a:tc>
                <a:tc hMerge="1">
                  <a:txBody>
                    <a:bodyPr/>
                    <a:lstStyle/>
                    <a:p>
                      <a:pPr algn="l" rtl="0" fontAlgn="base">
                        <a:lnSpc>
                          <a:spcPts val="1295"/>
                        </a:lnSpc>
                      </a:pPr>
                      <a:endParaRPr lang="en-GB" sz="1600" b="0" i="0">
                        <a:effectLst/>
                      </a:endParaRPr>
                    </a:p>
                  </a:txBody>
                  <a:tcPr>
                    <a:solidFill>
                      <a:srgbClr val="8652A1"/>
                    </a:solidFill>
                  </a:tcPr>
                </a:tc>
                <a:extLst>
                  <a:ext uri="{0D108BD9-81ED-4DB2-BD59-A6C34878D82A}">
                    <a16:rowId xmlns:a16="http://schemas.microsoft.com/office/drawing/2014/main" val="3302837988"/>
                  </a:ext>
                </a:extLst>
              </a:tr>
              <a:tr h="1407600">
                <a:tc gridSpan="2">
                  <a:txBody>
                    <a:bodyPr/>
                    <a:lstStyle/>
                    <a:p>
                      <a:r>
                        <a:rPr lang="de-DE" sz="1000" b="1"/>
                        <a:t>Verfahren</a:t>
                      </a:r>
                      <a:br>
                        <a:rPr lang="de-DE" sz="1000"/>
                      </a:br>
                      <a:r>
                        <a:rPr lang="de-DE" sz="1000"/>
                        <a:t>Sie sind eingeladen, an einem </a:t>
                      </a:r>
                      <a:r>
                        <a:rPr lang="de-DE" sz="1000" b="1"/>
                        <a:t>halbstrukturierten Interview</a:t>
                      </a:r>
                      <a:r>
                        <a:rPr lang="de-DE" sz="1000"/>
                        <a:t> teilzunehmen. Dieses Interview wird </a:t>
                      </a:r>
                      <a:r>
                        <a:rPr lang="de-DE" sz="1000" b="1"/>
                        <a:t>aufgezeichnet</a:t>
                      </a:r>
                      <a:r>
                        <a:rPr lang="de-DE" sz="1000"/>
                        <a:t>, und die Ergebnisse werden ausschließlich für </a:t>
                      </a:r>
                      <a:r>
                        <a:rPr lang="de-DE" sz="1000" b="1"/>
                        <a:t>Bildungszwecke</a:t>
                      </a:r>
                      <a:r>
                        <a:rPr lang="de-DE" sz="1000"/>
                        <a:t> verwendet. Die Teilnahme an diesem Interview ist </a:t>
                      </a:r>
                      <a:r>
                        <a:rPr lang="de-DE" sz="1000" b="1"/>
                        <a:t>freiwillig</a:t>
                      </a:r>
                      <a:r>
                        <a:rPr lang="de-DE" sz="1000"/>
                        <a:t>. Es besteht keine Verpflichtung zur Teilnahme, und falls Sie teilnehmen, können Sie bestimmte </a:t>
                      </a:r>
                      <a:r>
                        <a:rPr lang="de-DE" sz="1000" b="1"/>
                        <a:t>Fragen ablehnen</a:t>
                      </a:r>
                      <a:r>
                        <a:rPr lang="de-DE" sz="1000"/>
                        <a:t> oder sich jederzeit während des Interviews </a:t>
                      </a:r>
                      <a:r>
                        <a:rPr lang="de-DE" sz="1000" b="1"/>
                        <a:t>zurückziehen</a:t>
                      </a:r>
                      <a:r>
                        <a:rPr lang="de-DE" sz="1000"/>
                        <a:t>.</a:t>
                      </a:r>
                    </a:p>
                    <a:p>
                      <a:endParaRPr lang="de-DE" sz="1000"/>
                    </a:p>
                    <a:p>
                      <a:r>
                        <a:rPr lang="de-DE" sz="1000" b="1"/>
                        <a:t>Datenschutz</a:t>
                      </a:r>
                      <a:br>
                        <a:rPr lang="de-DE" sz="1000"/>
                      </a:br>
                      <a:r>
                        <a:rPr lang="de-DE" sz="1000"/>
                        <a:t>Die von Ihnen bereitgestellten Informationen tragen zur </a:t>
                      </a:r>
                      <a:r>
                        <a:rPr lang="de-DE" sz="1000" b="1"/>
                        <a:t>Wissensbasis des </a:t>
                      </a:r>
                      <a:r>
                        <a:rPr lang="de-DE" sz="1000" b="1">
                          <a:solidFill>
                            <a:srgbClr val="29C5F4"/>
                          </a:solidFill>
                          <a:hlinkClick r:id="rId3">
                            <a:extLst>
                              <a:ext uri="{A12FA001-AC4F-418D-AE19-62706E023703}">
                                <ahyp:hlinkClr xmlns:ahyp="http://schemas.microsoft.com/office/drawing/2018/hyperlinkcolor" val="tx"/>
                              </a:ext>
                            </a:extLst>
                          </a:hlinkClick>
                        </a:rPr>
                        <a:t>Good Practice Kompendium</a:t>
                      </a:r>
                      <a:r>
                        <a:rPr lang="de-DE" sz="1000">
                          <a:solidFill>
                            <a:srgbClr val="29C5F4"/>
                          </a:solidFill>
                          <a:hlinkClick r:id="rId3">
                            <a:extLst>
                              <a:ext uri="{A12FA001-AC4F-418D-AE19-62706E023703}">
                                <ahyp:hlinkClr xmlns:ahyp="http://schemas.microsoft.com/office/drawing/2018/hyperlinkcolor" val="tx"/>
                              </a:ext>
                            </a:extLst>
                          </a:hlinkClick>
                        </a:rPr>
                        <a:t> </a:t>
                      </a:r>
                      <a:r>
                        <a:rPr lang="de-DE" sz="1000"/>
                        <a:t>bei. Alle Daten werden in Übereinstimmung mit der </a:t>
                      </a:r>
                      <a:r>
                        <a:rPr lang="en-GB" sz="1000" b="1" i="0" err="1">
                          <a:solidFill>
                            <a:srgbClr val="29C5F4"/>
                          </a:solidFill>
                          <a:effectLst/>
                          <a:hlinkClick r:id="rId4">
                            <a:extLst>
                              <a:ext uri="{A12FA001-AC4F-418D-AE19-62706E023703}">
                                <ahyp:hlinkClr xmlns:ahyp="http://schemas.microsoft.com/office/drawing/2018/hyperlinkcolor" val="tx"/>
                              </a:ext>
                            </a:extLst>
                          </a:hlinkClick>
                        </a:rPr>
                        <a:t>Datenschutzgrundverordnung</a:t>
                      </a:r>
                      <a:r>
                        <a:rPr lang="en-GB" sz="1000" b="1" i="0">
                          <a:solidFill>
                            <a:srgbClr val="29C5F4"/>
                          </a:solidFill>
                          <a:effectLst/>
                          <a:hlinkClick r:id="rId4">
                            <a:extLst>
                              <a:ext uri="{A12FA001-AC4F-418D-AE19-62706E023703}">
                                <ahyp:hlinkClr xmlns:ahyp="http://schemas.microsoft.com/office/drawing/2018/hyperlinkcolor" val="tx"/>
                              </a:ext>
                            </a:extLst>
                          </a:hlinkClick>
                        </a:rPr>
                        <a:t> (DSGVO)</a:t>
                      </a:r>
                      <a:r>
                        <a:rPr lang="en-GB" sz="1000" b="0" i="0">
                          <a:solidFill>
                            <a:srgbClr val="29C5F4"/>
                          </a:solidFill>
                          <a:effectLst/>
                        </a:rPr>
                        <a:t> </a:t>
                      </a:r>
                      <a:r>
                        <a:rPr lang="de-DE" sz="1000"/>
                        <a:t>verwaltet.</a:t>
                      </a:r>
                    </a:p>
                    <a:p>
                      <a:endParaRPr lang="de-DE" sz="1000"/>
                    </a:p>
                    <a:p>
                      <a:r>
                        <a:rPr lang="de-DE" sz="1000" b="1"/>
                        <a:t>Anfragen</a:t>
                      </a:r>
                      <a:br>
                        <a:rPr lang="de-DE" sz="1000"/>
                      </a:br>
                      <a:r>
                        <a:rPr lang="de-DE" sz="1000"/>
                        <a:t>Bei Fragen wenden Sie sich bitte an [ E-Mail des für den Studierenden zuständigen Professors einfügen ].</a:t>
                      </a:r>
                    </a:p>
                    <a:p>
                      <a:endParaRPr lang="de-DE" sz="1000"/>
                    </a:p>
                    <a:p>
                      <a:r>
                        <a:rPr lang="de-DE" sz="1000" b="1"/>
                        <a:t>ERKLÄRUNG</a:t>
                      </a:r>
                      <a:br>
                        <a:rPr lang="de-DE" sz="1000"/>
                      </a:br>
                      <a:r>
                        <a:rPr lang="de-DE" sz="1000"/>
                        <a:t>Ich habe dieses </a:t>
                      </a:r>
                      <a:r>
                        <a:rPr lang="de-DE" sz="1000" b="1"/>
                        <a:t>Informationsblatt gelesen</a:t>
                      </a:r>
                      <a:r>
                        <a:rPr lang="de-DE" sz="1000"/>
                        <a:t> und hatte Zeit, zu überlegen, ob ich an diesem Interview teilnehmen möchte. Ich verstehe, dass meine Teilnahme </a:t>
                      </a:r>
                      <a:r>
                        <a:rPr lang="de-DE" sz="1000" b="1"/>
                        <a:t>freiwillig</a:t>
                      </a:r>
                      <a:r>
                        <a:rPr lang="de-DE" sz="1000"/>
                        <a:t> ist (es ist meine Entscheidung) und dass ich jederzeit ohne </a:t>
                      </a:r>
                      <a:r>
                        <a:rPr lang="de-DE" sz="1000" b="1"/>
                        <a:t>Nachteile</a:t>
                      </a:r>
                      <a:r>
                        <a:rPr lang="de-DE" sz="1000"/>
                        <a:t> vom Interview zurücktreten kann. Daher erkläre ich mich bereit, an diesem Interview teilzunehmen, und versichere, dass ich die </a:t>
                      </a:r>
                      <a:r>
                        <a:rPr lang="de-DE" sz="1000" b="1"/>
                        <a:t>Erlaubnis</a:t>
                      </a:r>
                      <a:r>
                        <a:rPr lang="de-DE" sz="1000"/>
                        <a:t> habe, </a:t>
                      </a:r>
                      <a:r>
                        <a:rPr lang="de-DE" sz="1000" b="1"/>
                        <a:t>Unternehmen oder Organisationen</a:t>
                      </a:r>
                      <a:r>
                        <a:rPr lang="de-DE" sz="1000"/>
                        <a:t>, die in diesem Interview erwähnt werden, zu nennen.</a:t>
                      </a:r>
                      <a:br>
                        <a:rPr lang="de-DE" sz="1000"/>
                      </a:br>
                      <a:r>
                        <a:rPr lang="de-DE" sz="1000"/>
                        <a:t>Ich erteile hiermit die </a:t>
                      </a:r>
                      <a:r>
                        <a:rPr lang="de-DE" sz="1000" b="1"/>
                        <a:t>Erlaubnis</a:t>
                      </a:r>
                      <a:r>
                        <a:rPr lang="de-DE" sz="1000"/>
                        <a:t> zur Nutzung aller von mir gesammelten Daten.</a:t>
                      </a:r>
                    </a:p>
                    <a:p>
                      <a:pPr algn="just" rtl="0" fontAlgn="base">
                        <a:lnSpc>
                          <a:spcPts val="1295"/>
                        </a:lnSpc>
                      </a:pPr>
                      <a:endParaRPr lang="en-GB" sz="1000" b="0" i="0">
                        <a:effectLst/>
                      </a:endParaRPr>
                    </a:p>
                    <a:p>
                      <a:pPr algn="just" rtl="0" fontAlgn="base">
                        <a:lnSpc>
                          <a:spcPts val="1295"/>
                        </a:lnSpc>
                      </a:pPr>
                      <a:endParaRPr lang="en-GB" sz="1000" b="0" i="0">
                        <a:effectLst/>
                      </a:endParaRPr>
                    </a:p>
                    <a:p>
                      <a:pPr algn="just" rtl="0" fontAlgn="base">
                        <a:lnSpc>
                          <a:spcPct val="150000"/>
                        </a:lnSpc>
                      </a:pPr>
                      <a:r>
                        <a:rPr lang="en-GB" sz="1000" b="0" i="0" err="1">
                          <a:effectLst/>
                        </a:rPr>
                        <a:t>Unterschrift</a:t>
                      </a:r>
                      <a:r>
                        <a:rPr lang="en-GB" sz="1000" b="0" i="0">
                          <a:effectLst/>
                        </a:rPr>
                        <a:t>: _____________________________________________________</a:t>
                      </a:r>
                    </a:p>
                    <a:p>
                      <a:pPr marL="0" marR="0" lvl="0" indent="0" algn="just" defTabSz="755934" rtl="0" eaLnBrk="1" fontAlgn="base" latinLnBrk="0" hangingPunct="1">
                        <a:lnSpc>
                          <a:spcPct val="150000"/>
                        </a:lnSpc>
                        <a:spcBef>
                          <a:spcPts val="0"/>
                        </a:spcBef>
                        <a:spcAft>
                          <a:spcPts val="0"/>
                        </a:spcAft>
                        <a:buClrTx/>
                        <a:buSzTx/>
                        <a:buFontTx/>
                        <a:buNone/>
                        <a:tabLst/>
                        <a:defRPr/>
                      </a:pPr>
                      <a:r>
                        <a:rPr lang="en-GB" sz="1000" b="0" i="0">
                          <a:effectLst/>
                        </a:rPr>
                        <a:t>Name des </a:t>
                      </a:r>
                      <a:r>
                        <a:rPr lang="en-GB" sz="1000" b="0" i="0" err="1">
                          <a:effectLst/>
                        </a:rPr>
                        <a:t>Interviewten</a:t>
                      </a:r>
                      <a:r>
                        <a:rPr lang="en-GB" sz="1000" b="0" i="0">
                          <a:effectLst/>
                        </a:rPr>
                        <a:t>:  ___________________________________________</a:t>
                      </a:r>
                    </a:p>
                    <a:p>
                      <a:pPr algn="just" rtl="0" fontAlgn="base">
                        <a:lnSpc>
                          <a:spcPct val="150000"/>
                        </a:lnSpc>
                      </a:pPr>
                      <a:r>
                        <a:rPr lang="en-GB" sz="1000" b="0" i="0">
                          <a:effectLst/>
                        </a:rPr>
                        <a:t>Datum: _______________________</a:t>
                      </a:r>
                    </a:p>
                    <a:p>
                      <a:pPr algn="just" rtl="0" fontAlgn="base">
                        <a:lnSpc>
                          <a:spcPct val="150000"/>
                        </a:lnSpc>
                      </a:pPr>
                      <a:r>
                        <a:rPr lang="en-GB" sz="1000" b="0" i="0">
                          <a:effectLst/>
                        </a:rPr>
                        <a:t>Ort: _______________________</a:t>
                      </a:r>
                    </a:p>
                    <a:p>
                      <a:pPr algn="just" rtl="0" fontAlgn="base">
                        <a:lnSpc>
                          <a:spcPct val="150000"/>
                        </a:lnSpc>
                      </a:pPr>
                      <a:endParaRPr lang="en-GB" sz="1000" b="0" i="0">
                        <a:effectLst/>
                      </a:endParaRPr>
                    </a:p>
                    <a:p>
                      <a:pPr algn="just" rtl="0" fontAlgn="base">
                        <a:lnSpc>
                          <a:spcPct val="150000"/>
                        </a:lnSpc>
                      </a:pPr>
                      <a:endParaRPr lang="en-GB" sz="1000" b="0" i="0">
                        <a:effectLst/>
                      </a:endParaRPr>
                    </a:p>
                    <a:p>
                      <a:pPr algn="just" rtl="0" fontAlgn="base">
                        <a:lnSpc>
                          <a:spcPct val="150000"/>
                        </a:lnSpc>
                      </a:pPr>
                      <a:r>
                        <a:rPr lang="en-GB" sz="1000" b="0" i="0" err="1">
                          <a:effectLst/>
                        </a:rPr>
                        <a:t>Unterschrift</a:t>
                      </a:r>
                      <a:r>
                        <a:rPr lang="en-GB" sz="1000" b="0" i="0">
                          <a:effectLst/>
                        </a:rPr>
                        <a:t>: _____________________________________________________</a:t>
                      </a:r>
                    </a:p>
                    <a:p>
                      <a:pPr marL="0" marR="0" lvl="0" indent="0" algn="just" defTabSz="755934" rtl="0" eaLnBrk="1" fontAlgn="base" latinLnBrk="0" hangingPunct="1">
                        <a:lnSpc>
                          <a:spcPct val="150000"/>
                        </a:lnSpc>
                        <a:spcBef>
                          <a:spcPts val="0"/>
                        </a:spcBef>
                        <a:spcAft>
                          <a:spcPts val="0"/>
                        </a:spcAft>
                        <a:buClrTx/>
                        <a:buSzTx/>
                        <a:buFontTx/>
                        <a:buNone/>
                        <a:tabLst/>
                        <a:defRPr/>
                      </a:pPr>
                      <a:r>
                        <a:rPr lang="en-GB" sz="1000" b="0" i="0">
                          <a:effectLst/>
                        </a:rPr>
                        <a:t>Name des Interviewers:  ___________________________________________</a:t>
                      </a:r>
                    </a:p>
                    <a:p>
                      <a:pPr algn="just" rtl="0" fontAlgn="base">
                        <a:lnSpc>
                          <a:spcPct val="150000"/>
                        </a:lnSpc>
                      </a:pPr>
                      <a:r>
                        <a:rPr lang="en-GB" sz="1000" b="0" i="0">
                          <a:effectLst/>
                        </a:rPr>
                        <a:t>Datum: _______________________</a:t>
                      </a:r>
                    </a:p>
                    <a:p>
                      <a:pPr algn="just" rtl="0" fontAlgn="base">
                        <a:lnSpc>
                          <a:spcPct val="150000"/>
                        </a:lnSpc>
                      </a:pPr>
                      <a:r>
                        <a:rPr lang="en-GB" sz="1000" b="0" i="0">
                          <a:effectLst/>
                        </a:rPr>
                        <a:t>Ort: _______________________</a:t>
                      </a:r>
                    </a:p>
                  </a:txBody>
                  <a:tcPr/>
                </a:tc>
                <a:tc hMerge="1">
                  <a:txBody>
                    <a:bodyPr/>
                    <a:lstStyle/>
                    <a:p>
                      <a:pPr algn="l" rtl="0" fontAlgn="base">
                        <a:lnSpc>
                          <a:spcPts val="1295"/>
                        </a:lnSpc>
                      </a:pPr>
                      <a:endParaRPr lang="en-GB" sz="1600" b="0" i="0">
                        <a:effectLst/>
                      </a:endParaRPr>
                    </a:p>
                  </a:txBody>
                  <a:tcPr/>
                </a:tc>
                <a:extLst>
                  <a:ext uri="{0D108BD9-81ED-4DB2-BD59-A6C34878D82A}">
                    <a16:rowId xmlns:a16="http://schemas.microsoft.com/office/drawing/2014/main" val="3819865320"/>
                  </a:ext>
                </a:extLst>
              </a:tr>
            </a:tbl>
          </a:graphicData>
        </a:graphic>
      </p:graphicFrame>
    </p:spTree>
    <p:extLst>
      <p:ext uri="{BB962C8B-B14F-4D97-AF65-F5344CB8AC3E}">
        <p14:creationId xmlns:p14="http://schemas.microsoft.com/office/powerpoint/2010/main" val="7027302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4" ma:contentTypeDescription="Create a new document." ma:contentTypeScope="" ma:versionID="bcfc4342c7a298ed8c784c74a40d22ef">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a3d9c1195349697a569f8f64b644b13d"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Props1.xml><?xml version="1.0" encoding="utf-8"?>
<ds:datastoreItem xmlns:ds="http://schemas.openxmlformats.org/officeDocument/2006/customXml" ds:itemID="{53DA963A-0679-41B3-80D0-7CCB339AE909}">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F7357B2-4F1B-4C32-8E2E-D26828E6326E}">
  <ds:schemaRefs>
    <ds:schemaRef ds:uri="http://schemas.microsoft.com/sharepoint/v3/contenttype/forms"/>
  </ds:schemaRefs>
</ds:datastoreItem>
</file>

<file path=customXml/itemProps3.xml><?xml version="1.0" encoding="utf-8"?>
<ds:datastoreItem xmlns:ds="http://schemas.openxmlformats.org/officeDocument/2006/customXml" ds:itemID="{E33B5DB9-22BD-41AE-8F4C-7A11BC004AA4}">
  <ds:schemaRefs>
    <ds:schemaRef ds:uri="01af9fa0-a641-4ce8-babf-d6d527220dcd"/>
    <ds:schemaRef ds:uri="4ebf2230-6fdc-4eb0-8f23-9af151be2bf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9680ee5b-5369-4269-9c7b-71743b538e30}" enabled="0" method="" siteId="{9680ee5b-5369-4269-9c7b-71743b538e30}" removed="1"/>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14</Slides>
  <Notes>5</Notes>
  <HiddenSlides>0</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revision>1</cp:revision>
  <dcterms:created xsi:type="dcterms:W3CDTF">2018-08-04T19:06:08Z</dcterms:created>
  <dcterms:modified xsi:type="dcterms:W3CDTF">2025-08-25T11:15:00Z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