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16"/>
  </p:notesMasterIdLst>
  <p:handoutMasterIdLst>
    <p:handoutMasterId r:id="rId17"/>
  </p:handoutMasterIdLst>
  <p:sldIdLst>
    <p:sldId id="731" r:id="rId5"/>
    <p:sldId id="727" r:id="rId6"/>
    <p:sldId id="739" r:id="rId7"/>
    <p:sldId id="741" r:id="rId8"/>
    <p:sldId id="725" r:id="rId9"/>
    <p:sldId id="716" r:id="rId10"/>
    <p:sldId id="737" r:id="rId11"/>
    <p:sldId id="740" r:id="rId12"/>
    <p:sldId id="729" r:id="rId13"/>
    <p:sldId id="738" r:id="rId14"/>
    <p:sldId id="717" r:id="rId15"/>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MF"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9C5F4"/>
    <a:srgbClr val="0B1430"/>
    <a:srgbClr val="8652A1"/>
    <a:srgbClr val="6263AD"/>
    <a:srgbClr val="173965"/>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p:scale>
          <a:sx n="115" d="100"/>
          <a:sy n="115" d="100"/>
        </p:scale>
        <p:origin x="2576" y="-23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Schüppenhauer" userId="53231c67-f842-40ae-9d40-eec1b0ea5f50" providerId="ADAL" clId="{4CF2FD65-DE6A-412E-B671-F0A3DE1A897B}"/>
    <pc:docChg chg="undo custSel addSld modSld">
      <pc:chgData name="Paula Schüppenhauer" userId="53231c67-f842-40ae-9d40-eec1b0ea5f50" providerId="ADAL" clId="{4CF2FD65-DE6A-412E-B671-F0A3DE1A897B}" dt="2025-07-21T06:29:09.112" v="1677" actId="14826"/>
      <pc:docMkLst>
        <pc:docMk/>
      </pc:docMkLst>
      <pc:sldChg chg="modSp mod modCm">
        <pc:chgData name="Paula Schüppenhauer" userId="53231c67-f842-40ae-9d40-eec1b0ea5f50" providerId="ADAL" clId="{4CF2FD65-DE6A-412E-B671-F0A3DE1A897B}" dt="2025-07-14T09:14:45.686" v="887" actId="113"/>
        <pc:sldMkLst>
          <pc:docMk/>
          <pc:sldMk cId="2580362366" sldId="716"/>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4CF2FD65-DE6A-412E-B671-F0A3DE1A897B}" dt="2025-07-14T09:14:26.587" v="881" actId="20577"/>
              <pc2:cmMkLst xmlns:pc2="http://schemas.microsoft.com/office/powerpoint/2019/9/main/command">
                <pc:docMk/>
                <pc:sldMk cId="2580362366" sldId="716"/>
                <pc2:cmMk id="{C8A65FD9-CA11-5D47-A368-8E412498F754}"/>
              </pc2:cmMkLst>
            </pc226:cmChg>
          </p:ext>
        </pc:extLst>
      </pc:sldChg>
      <pc:sldChg chg="modSp mod">
        <pc:chgData name="Paula Schüppenhauer" userId="53231c67-f842-40ae-9d40-eec1b0ea5f50" providerId="ADAL" clId="{4CF2FD65-DE6A-412E-B671-F0A3DE1A897B}" dt="2025-07-16T07:43:22.203" v="1421" actId="20577"/>
        <pc:sldMkLst>
          <pc:docMk/>
          <pc:sldMk cId="3818977220" sldId="717"/>
        </pc:sldMkLst>
      </pc:sldChg>
      <pc:sldChg chg="modSp mod">
        <pc:chgData name="Paula Schüppenhauer" userId="53231c67-f842-40ae-9d40-eec1b0ea5f50" providerId="ADAL" clId="{4CF2FD65-DE6A-412E-B671-F0A3DE1A897B}" dt="2025-07-21T06:29:09.112" v="1677" actId="14826"/>
        <pc:sldMkLst>
          <pc:docMk/>
          <pc:sldMk cId="1701862560" sldId="731"/>
        </pc:sldMkLst>
      </pc:sldChg>
      <pc:sldChg chg="delSp modSp mod">
        <pc:chgData name="Paula Schüppenhauer" userId="53231c67-f842-40ae-9d40-eec1b0ea5f50" providerId="ADAL" clId="{4CF2FD65-DE6A-412E-B671-F0A3DE1A897B}" dt="2025-07-07T08:53:32.588" v="721" actId="14734"/>
        <pc:sldMkLst>
          <pc:docMk/>
          <pc:sldMk cId="2023335580" sldId="737"/>
        </pc:sldMkLst>
      </pc:sldChg>
      <pc:sldChg chg="modSp mod modCm">
        <pc:chgData name="Paula Schüppenhauer" userId="53231c67-f842-40ae-9d40-eec1b0ea5f50" providerId="ADAL" clId="{4CF2FD65-DE6A-412E-B671-F0A3DE1A897B}" dt="2025-07-16T13:25:12.803" v="1670" actId="207"/>
        <pc:sldMkLst>
          <pc:docMk/>
          <pc:sldMk cId="1336048113" sldId="739"/>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4CF2FD65-DE6A-412E-B671-F0A3DE1A897B}" dt="2025-07-16T13:24:34.593" v="1669" actId="20577"/>
              <pc2:cmMkLst xmlns:pc2="http://schemas.microsoft.com/office/powerpoint/2019/9/main/command">
                <pc:docMk/>
                <pc:sldMk cId="1336048113" sldId="739"/>
                <pc2:cmMk id="{C590AB29-540E-0740-A585-8EA6A9EF9B2F}"/>
              </pc2:cmMkLst>
            </pc226:cmChg>
            <pc226:cmChg xmlns:pc226="http://schemas.microsoft.com/office/powerpoint/2022/06/main/command" chg="mod">
              <pc226:chgData name="Paula Schüppenhauer" userId="53231c67-f842-40ae-9d40-eec1b0ea5f50" providerId="ADAL" clId="{4CF2FD65-DE6A-412E-B671-F0A3DE1A897B}" dt="2025-07-16T13:24:34.593" v="1669" actId="20577"/>
              <pc2:cmMkLst xmlns:pc2="http://schemas.microsoft.com/office/powerpoint/2019/9/main/command">
                <pc:docMk/>
                <pc:sldMk cId="1336048113" sldId="739"/>
                <pc2:cmMk id="{E302C564-04C0-E743-8850-8162E72D6101}"/>
              </pc2:cmMkLst>
            </pc226:cmChg>
            <pc226:cmChg xmlns:pc226="http://schemas.microsoft.com/office/powerpoint/2022/06/main/command" chg="mod">
              <pc226:chgData name="Paula Schüppenhauer" userId="53231c67-f842-40ae-9d40-eec1b0ea5f50" providerId="ADAL" clId="{4CF2FD65-DE6A-412E-B671-F0A3DE1A897B}" dt="2025-07-14T09:17:36.624" v="899" actId="20577"/>
              <pc2:cmMkLst xmlns:pc2="http://schemas.microsoft.com/office/powerpoint/2019/9/main/command">
                <pc:docMk/>
                <pc:sldMk cId="1336048113" sldId="739"/>
                <pc2:cmMk id="{04973583-A3C0-4346-B37A-5B7508471378}"/>
              </pc2:cmMkLst>
            </pc226:cmChg>
            <pc226:cmChg xmlns:pc226="http://schemas.microsoft.com/office/powerpoint/2022/06/main/command" chg="mod">
              <pc226:chgData name="Paula Schüppenhauer" userId="53231c67-f842-40ae-9d40-eec1b0ea5f50" providerId="ADAL" clId="{4CF2FD65-DE6A-412E-B671-F0A3DE1A897B}" dt="2025-07-16T13:24:34.593" v="1669" actId="20577"/>
              <pc2:cmMkLst xmlns:pc2="http://schemas.microsoft.com/office/powerpoint/2019/9/main/command">
                <pc:docMk/>
                <pc:sldMk cId="1336048113" sldId="739"/>
                <pc2:cmMk id="{8AAAFF90-8771-AC48-86CC-C5436263BDE4}"/>
              </pc2:cmMkLst>
            </pc226:cmChg>
            <pc226:cmChg xmlns:pc226="http://schemas.microsoft.com/office/powerpoint/2022/06/main/command" chg="mod">
              <pc226:chgData name="Paula Schüppenhauer" userId="53231c67-f842-40ae-9d40-eec1b0ea5f50" providerId="ADAL" clId="{4CF2FD65-DE6A-412E-B671-F0A3DE1A897B}" dt="2025-07-14T09:17:36.624" v="899" actId="20577"/>
              <pc2:cmMkLst xmlns:pc2="http://schemas.microsoft.com/office/powerpoint/2019/9/main/command">
                <pc:docMk/>
                <pc:sldMk cId="1336048113" sldId="739"/>
                <pc2:cmMk id="{AF1419E1-45FC-514D-9FCF-B86B1BE8AFC3}"/>
              </pc2:cmMkLst>
            </pc226:cmChg>
            <pc226:cmChg xmlns:pc226="http://schemas.microsoft.com/office/powerpoint/2022/06/main/command" chg="mod">
              <pc226:chgData name="Paula Schüppenhauer" userId="53231c67-f842-40ae-9d40-eec1b0ea5f50" providerId="ADAL" clId="{4CF2FD65-DE6A-412E-B671-F0A3DE1A897B}" dt="2025-07-14T09:17:36.624" v="899" actId="20577"/>
              <pc2:cmMkLst xmlns:pc2="http://schemas.microsoft.com/office/powerpoint/2019/9/main/command">
                <pc:docMk/>
                <pc:sldMk cId="1336048113" sldId="739"/>
                <pc2:cmMk id="{CB19F9F1-FFB0-3F4E-88E9-36E0808857C0}"/>
              </pc2:cmMkLst>
            </pc226:cmChg>
          </p:ext>
        </pc:extLst>
      </pc:sldChg>
      <pc:sldChg chg="addSp delSp modSp add mod">
        <pc:chgData name="Paula Schüppenhauer" userId="53231c67-f842-40ae-9d40-eec1b0ea5f50" providerId="ADAL" clId="{4CF2FD65-DE6A-412E-B671-F0A3DE1A897B}" dt="2025-07-07T08:54:47.783" v="833" actId="20577"/>
        <pc:sldMkLst>
          <pc:docMk/>
          <pc:sldMk cId="1425761043" sldId="740"/>
        </pc:sldMkLst>
      </pc:sldChg>
      <pc:sldChg chg="delSp modSp add mod modCm">
        <pc:chgData name="Paula Schüppenhauer" userId="53231c67-f842-40ae-9d40-eec1b0ea5f50" providerId="ADAL" clId="{4CF2FD65-DE6A-412E-B671-F0A3DE1A897B}" dt="2025-07-16T08:28:20.210" v="1436" actId="20577"/>
        <pc:sldMkLst>
          <pc:docMk/>
          <pc:sldMk cId="1284523851" sldId="741"/>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4CF2FD65-DE6A-412E-B671-F0A3DE1A897B}" dt="2025-07-14T09:17:32.280" v="898" actId="6549"/>
              <pc2:cmMkLst xmlns:pc2="http://schemas.microsoft.com/office/powerpoint/2019/9/main/command">
                <pc:docMk/>
                <pc:sldMk cId="1284523851" sldId="741"/>
                <pc2:cmMk id="{61AEB714-73B5-43DE-833D-9113A1A208CB}"/>
              </pc2:cmMkLst>
            </pc226:cmChg>
            <pc226:cmChg xmlns:pc226="http://schemas.microsoft.com/office/powerpoint/2022/06/main/command" chg="mod">
              <pc226:chgData name="Paula Schüppenhauer" userId="53231c67-f842-40ae-9d40-eec1b0ea5f50" providerId="ADAL" clId="{4CF2FD65-DE6A-412E-B671-F0A3DE1A897B}" dt="2025-07-16T08:28:20.210" v="1436" actId="20577"/>
              <pc2:cmMkLst xmlns:pc2="http://schemas.microsoft.com/office/powerpoint/2019/9/main/command">
                <pc:docMk/>
                <pc:sldMk cId="1284523851" sldId="741"/>
                <pc2:cmMk id="{130DEB26-7A54-43EF-8841-59D765C71180}"/>
              </pc2:cmMkLst>
            </pc226:cmChg>
            <pc226:cmChg xmlns:pc226="http://schemas.microsoft.com/office/powerpoint/2022/06/main/command" chg="mod">
              <pc226:chgData name="Paula Schüppenhauer" userId="53231c67-f842-40ae-9d40-eec1b0ea5f50" providerId="ADAL" clId="{4CF2FD65-DE6A-412E-B671-F0A3DE1A897B}" dt="2025-07-14T09:17:32.280" v="898" actId="6549"/>
              <pc2:cmMkLst xmlns:pc2="http://schemas.microsoft.com/office/powerpoint/2019/9/main/command">
                <pc:docMk/>
                <pc:sldMk cId="1284523851" sldId="741"/>
                <pc2:cmMk id="{38EEAB37-7E41-45F3-AAFE-B4EB826CF7BD}"/>
              </pc2:cmMkLst>
            </pc226:cmChg>
            <pc226:cmChg xmlns:pc226="http://schemas.microsoft.com/office/powerpoint/2022/06/main/command" chg="mod">
              <pc226:chgData name="Paula Schüppenhauer" userId="53231c67-f842-40ae-9d40-eec1b0ea5f50" providerId="ADAL" clId="{4CF2FD65-DE6A-412E-B671-F0A3DE1A897B}" dt="2025-07-16T08:28:20.210" v="1436" actId="20577"/>
              <pc2:cmMkLst xmlns:pc2="http://schemas.microsoft.com/office/powerpoint/2019/9/main/command">
                <pc:docMk/>
                <pc:sldMk cId="1284523851" sldId="741"/>
                <pc2:cmMk id="{D2F93696-1962-42BF-8A10-202A6102D032}"/>
              </pc2:cmMkLst>
            </pc226:cmChg>
            <pc226:cmChg xmlns:pc226="http://schemas.microsoft.com/office/powerpoint/2022/06/main/command" chg="mod">
              <pc226:chgData name="Paula Schüppenhauer" userId="53231c67-f842-40ae-9d40-eec1b0ea5f50" providerId="ADAL" clId="{4CF2FD65-DE6A-412E-B671-F0A3DE1A897B}" dt="2025-07-16T08:28:20.210" v="1436" actId="20577"/>
              <pc2:cmMkLst xmlns:pc2="http://schemas.microsoft.com/office/powerpoint/2019/9/main/command">
                <pc:docMk/>
                <pc:sldMk cId="1284523851" sldId="741"/>
                <pc2:cmMk id="{98A90BC1-15E1-4CCB-8A70-46A545507034}"/>
              </pc2:cmMkLst>
            </pc226:cmChg>
            <pc226:cmChg xmlns:pc226="http://schemas.microsoft.com/office/powerpoint/2022/06/main/command" chg="mod">
              <pc226:chgData name="Paula Schüppenhauer" userId="53231c67-f842-40ae-9d40-eec1b0ea5f50" providerId="ADAL" clId="{4CF2FD65-DE6A-412E-B671-F0A3DE1A897B}" dt="2025-07-14T09:17:32.280" v="898" actId="6549"/>
              <pc2:cmMkLst xmlns:pc2="http://schemas.microsoft.com/office/powerpoint/2019/9/main/command">
                <pc:docMk/>
                <pc:sldMk cId="1284523851" sldId="741"/>
                <pc2:cmMk id="{2ABBFDEC-A4A0-4781-B3D1-AE6E159B8922}"/>
              </pc2:cmMkLst>
            </pc226:cmChg>
          </p:ext>
        </pc:extLst>
      </pc:sldChg>
    </pc:docChg>
  </pc:docChgLst>
  <pc:docChgLst>
    <pc:chgData name="Maynara de Almeida Furquim" userId="cb2f8acd-f477-4704-9f46-ae480f16722a" providerId="ADAL" clId="{8E0BEECD-CC04-EB44-ACCF-BB2F01A1C786}"/>
    <pc:docChg chg="undo redo custSel modSld modMainMaster">
      <pc:chgData name="Maynara de Almeida Furquim" userId="cb2f8acd-f477-4704-9f46-ae480f16722a" providerId="ADAL" clId="{8E0BEECD-CC04-EB44-ACCF-BB2F01A1C786}" dt="2025-02-27T09:28:52.246" v="22" actId="404"/>
      <pc:docMkLst>
        <pc:docMk/>
      </pc:docMkLst>
      <pc:sldChg chg="modSp mod">
        <pc:chgData name="Maynara de Almeida Furquim" userId="cb2f8acd-f477-4704-9f46-ae480f16722a" providerId="ADAL" clId="{8E0BEECD-CC04-EB44-ACCF-BB2F01A1C786}" dt="2025-02-27T09:28:48.109" v="21" actId="404"/>
        <pc:sldMkLst>
          <pc:docMk/>
          <pc:sldMk cId="25038074" sldId="725"/>
        </pc:sldMkLst>
      </pc:sldChg>
      <pc:sldChg chg="modSp mod">
        <pc:chgData name="Maynara de Almeida Furquim" userId="cb2f8acd-f477-4704-9f46-ae480f16722a" providerId="ADAL" clId="{8E0BEECD-CC04-EB44-ACCF-BB2F01A1C786}" dt="2025-02-27T09:28:41.674" v="20" actId="404"/>
        <pc:sldMkLst>
          <pc:docMk/>
          <pc:sldMk cId="2985895111" sldId="727"/>
        </pc:sldMkLst>
      </pc:sldChg>
      <pc:sldChg chg="modSp mod">
        <pc:chgData name="Maynara de Almeida Furquim" userId="cb2f8acd-f477-4704-9f46-ae480f16722a" providerId="ADAL" clId="{8E0BEECD-CC04-EB44-ACCF-BB2F01A1C786}" dt="2025-02-27T09:28:52.246" v="22" actId="404"/>
        <pc:sldMkLst>
          <pc:docMk/>
          <pc:sldMk cId="592733342" sldId="729"/>
        </pc:sldMkLst>
      </pc:sldChg>
      <pc:sldChg chg="modSp mod">
        <pc:chgData name="Maynara de Almeida Furquim" userId="cb2f8acd-f477-4704-9f46-ae480f16722a" providerId="ADAL" clId="{8E0BEECD-CC04-EB44-ACCF-BB2F01A1C786}" dt="2025-02-27T09:26:30.431" v="19" actId="1076"/>
        <pc:sldMkLst>
          <pc:docMk/>
          <pc:sldMk cId="1701862560" sldId="731"/>
        </pc:sldMkLst>
      </pc:sldChg>
      <pc:sldMasterChg chg="modSldLayout">
        <pc:chgData name="Maynara de Almeida Furquim" userId="cb2f8acd-f477-4704-9f46-ae480f16722a" providerId="ADAL" clId="{8E0BEECD-CC04-EB44-ACCF-BB2F01A1C786}" dt="2025-02-27T09:26:03.053" v="18" actId="207"/>
        <pc:sldMasterMkLst>
          <pc:docMk/>
          <pc:sldMasterMk cId="2333879095" sldId="2147483738"/>
        </pc:sldMasterMkLst>
        <pc:sldLayoutChg chg="addSp modSp mod">
          <pc:chgData name="Maynara de Almeida Furquim" userId="cb2f8acd-f477-4704-9f46-ae480f16722a" providerId="ADAL" clId="{8E0BEECD-CC04-EB44-ACCF-BB2F01A1C786}" dt="2025-02-27T09:26:03.053" v="18" actId="207"/>
          <pc:sldLayoutMkLst>
            <pc:docMk/>
            <pc:sldMasterMk cId="2333879095" sldId="2147483738"/>
            <pc:sldLayoutMk cId="2387541720" sldId="2147483806"/>
          </pc:sldLayoutMkLst>
        </pc:sldLayoutChg>
      </pc:sldMasterChg>
    </pc:docChg>
  </pc:docChgLst>
  <pc:docChgLst>
    <pc:chgData name="Paula Schüppenhauer" userId="53231c67-f842-40ae-9d40-eec1b0ea5f50" providerId="ADAL" clId="{4546D420-25A8-417D-B520-9E015956B8AA}"/>
    <pc:docChg chg="addSld delSld modSld">
      <pc:chgData name="Paula Schüppenhauer" userId="53231c67-f842-40ae-9d40-eec1b0ea5f50" providerId="ADAL" clId="{4546D420-25A8-417D-B520-9E015956B8AA}" dt="2025-02-28T18:10:19.332" v="18"/>
      <pc:docMkLst>
        <pc:docMk/>
      </pc:docMkLst>
      <pc:sldChg chg="add">
        <pc:chgData name="Paula Schüppenhauer" userId="53231c67-f842-40ae-9d40-eec1b0ea5f50" providerId="ADAL" clId="{4546D420-25A8-417D-B520-9E015956B8AA}" dt="2025-02-28T18:05:30.160" v="4"/>
        <pc:sldMkLst>
          <pc:docMk/>
          <pc:sldMk cId="2580362366" sldId="716"/>
        </pc:sldMkLst>
      </pc:sldChg>
      <pc:sldChg chg="add del">
        <pc:chgData name="Paula Schüppenhauer" userId="53231c67-f842-40ae-9d40-eec1b0ea5f50" providerId="ADAL" clId="{4546D420-25A8-417D-B520-9E015956B8AA}" dt="2025-02-28T18:07:38.558" v="5" actId="47"/>
        <pc:sldMkLst>
          <pc:docMk/>
          <pc:sldMk cId="279784588" sldId="717"/>
        </pc:sldMkLst>
      </pc:sldChg>
      <pc:sldChg chg="add">
        <pc:chgData name="Paula Schüppenhauer" userId="53231c67-f842-40ae-9d40-eec1b0ea5f50" providerId="ADAL" clId="{4546D420-25A8-417D-B520-9E015956B8AA}" dt="2025-02-28T18:07:52.584" v="8"/>
        <pc:sldMkLst>
          <pc:docMk/>
          <pc:sldMk cId="3818977220" sldId="717"/>
        </pc:sldMkLst>
      </pc:sldChg>
      <pc:sldChg chg="add del">
        <pc:chgData name="Paula Schüppenhauer" userId="53231c67-f842-40ae-9d40-eec1b0ea5f50" providerId="ADAL" clId="{4546D420-25A8-417D-B520-9E015956B8AA}" dt="2025-02-28T18:07:39.664" v="6" actId="47"/>
        <pc:sldMkLst>
          <pc:docMk/>
          <pc:sldMk cId="3818977220" sldId="732"/>
        </pc:sldMkLst>
      </pc:sldChg>
      <pc:sldChg chg="add del">
        <pc:chgData name="Paula Schüppenhauer" userId="53231c67-f842-40ae-9d40-eec1b0ea5f50" providerId="ADAL" clId="{4546D420-25A8-417D-B520-9E015956B8AA}" dt="2025-02-28T18:08:27.514" v="9" actId="47"/>
        <pc:sldMkLst>
          <pc:docMk/>
          <pc:sldMk cId="1252632388" sldId="733"/>
        </pc:sldMkLst>
      </pc:sldChg>
      <pc:sldChg chg="add del">
        <pc:chgData name="Paula Schüppenhauer" userId="53231c67-f842-40ae-9d40-eec1b0ea5f50" providerId="ADAL" clId="{4546D420-25A8-417D-B520-9E015956B8AA}" dt="2025-02-28T18:08:28.347" v="10" actId="47"/>
        <pc:sldMkLst>
          <pc:docMk/>
          <pc:sldMk cId="2023335580" sldId="734"/>
        </pc:sldMkLst>
      </pc:sldChg>
      <pc:sldChg chg="add del">
        <pc:chgData name="Paula Schüppenhauer" userId="53231c67-f842-40ae-9d40-eec1b0ea5f50" providerId="ADAL" clId="{4546D420-25A8-417D-B520-9E015956B8AA}" dt="2025-02-28T18:10:04.504" v="15" actId="47"/>
        <pc:sldMkLst>
          <pc:docMk/>
          <pc:sldMk cId="59203744" sldId="735"/>
        </pc:sldMkLst>
      </pc:sldChg>
      <pc:sldChg chg="add">
        <pc:chgData name="Paula Schüppenhauer" userId="53231c67-f842-40ae-9d40-eec1b0ea5f50" providerId="ADAL" clId="{4546D420-25A8-417D-B520-9E015956B8AA}" dt="2025-02-28T18:08:43.958" v="13"/>
        <pc:sldMkLst>
          <pc:docMk/>
          <pc:sldMk cId="1358240774" sldId="736"/>
        </pc:sldMkLst>
      </pc:sldChg>
      <pc:sldChg chg="add del">
        <pc:chgData name="Paula Schüppenhauer" userId="53231c67-f842-40ae-9d40-eec1b0ea5f50" providerId="ADAL" clId="{4546D420-25A8-417D-B520-9E015956B8AA}" dt="2025-02-28T18:08:41.360" v="12" actId="47"/>
        <pc:sldMkLst>
          <pc:docMk/>
          <pc:sldMk cId="1908133831" sldId="736"/>
        </pc:sldMkLst>
      </pc:sldChg>
      <pc:sldChg chg="add">
        <pc:chgData name="Paula Schüppenhauer" userId="53231c67-f842-40ae-9d40-eec1b0ea5f50" providerId="ADAL" clId="{4546D420-25A8-417D-B520-9E015956B8AA}" dt="2025-02-28T18:08:49.727" v="14"/>
        <pc:sldMkLst>
          <pc:docMk/>
          <pc:sldMk cId="2023335580" sldId="737"/>
        </pc:sldMkLst>
      </pc:sldChg>
      <pc:sldChg chg="add">
        <pc:chgData name="Paula Schüppenhauer" userId="53231c67-f842-40ae-9d40-eec1b0ea5f50" providerId="ADAL" clId="{4546D420-25A8-417D-B520-9E015956B8AA}" dt="2025-02-28T18:10:19.332" v="18"/>
        <pc:sldMkLst>
          <pc:docMk/>
          <pc:sldMk cId="1565419113" sldId="738"/>
        </pc:sldMkLst>
      </pc:sldChg>
      <pc:sldChg chg="add del">
        <pc:chgData name="Paula Schüppenhauer" userId="53231c67-f842-40ae-9d40-eec1b0ea5f50" providerId="ADAL" clId="{4546D420-25A8-417D-B520-9E015956B8AA}" dt="2025-02-28T18:10:14.865" v="17" actId="47"/>
        <pc:sldMkLst>
          <pc:docMk/>
          <pc:sldMk cId="2722139558" sldId="738"/>
        </pc:sldMkLst>
      </pc:sldChg>
    </pc:docChg>
  </pc:docChgLst>
  <pc:docChgLst>
    <pc:chgData name="Maynara de Almeida Furquim" userId="S::md064157@fh-muenster.de::cb2f8acd-f477-4704-9f46-ae480f16722a" providerId="AD" clId="Web-{FB848335-A0A4-4BD8-9319-B989C2857B5D}"/>
    <pc:docChg chg="addSld delSld">
      <pc:chgData name="Maynara de Almeida Furquim" userId="S::md064157@fh-muenster.de::cb2f8acd-f477-4704-9f46-ae480f16722a" providerId="AD" clId="Web-{FB848335-A0A4-4BD8-9319-B989C2857B5D}" dt="2025-03-01T12:18:35.079" v="1"/>
      <pc:docMkLst>
        <pc:docMk/>
      </pc:docMkLst>
      <pc:sldChg chg="del">
        <pc:chgData name="Maynara de Almeida Furquim" userId="S::md064157@fh-muenster.de::cb2f8acd-f477-4704-9f46-ae480f16722a" providerId="AD" clId="Web-{FB848335-A0A4-4BD8-9319-B989C2857B5D}" dt="2025-03-01T12:18:35.079" v="1"/>
        <pc:sldMkLst>
          <pc:docMk/>
          <pc:sldMk cId="2580362366" sldId="716"/>
        </pc:sldMkLst>
      </pc:sldChg>
      <pc:sldChg chg="add">
        <pc:chgData name="Maynara de Almeida Furquim" userId="S::md064157@fh-muenster.de::cb2f8acd-f477-4704-9f46-ae480f16722a" providerId="AD" clId="Web-{FB848335-A0A4-4BD8-9319-B989C2857B5D}" dt="2025-03-01T12:18:31.438" v="0"/>
        <pc:sldMkLst>
          <pc:docMk/>
          <pc:sldMk cId="1336048113" sldId="739"/>
        </pc:sldMkLst>
      </pc:sldChg>
    </pc:docChg>
  </pc:docChgLst>
  <pc:docChgLst>
    <pc:chgData name="Maynara de Almeida Furquim" userId="S::md064157@fh-muenster.de::cb2f8acd-f477-4704-9f46-ae480f16722a" providerId="AD" clId="Web-{26052A0E-3493-4ECF-AC75-06334BAD2F6B}"/>
    <pc:docChg chg="modSld">
      <pc:chgData name="Maynara de Almeida Furquim" userId="S::md064157@fh-muenster.de::cb2f8acd-f477-4704-9f46-ae480f16722a" providerId="AD" clId="Web-{26052A0E-3493-4ECF-AC75-06334BAD2F6B}" dt="2025-07-10T08:00:11.484" v="0" actId="20577"/>
      <pc:docMkLst>
        <pc:docMk/>
      </pc:docMkLst>
      <pc:sldChg chg="modSp">
        <pc:chgData name="Maynara de Almeida Furquim" userId="S::md064157@fh-muenster.de::cb2f8acd-f477-4704-9f46-ae480f16722a" providerId="AD" clId="Web-{26052A0E-3493-4ECF-AC75-06334BAD2F6B}" dt="2025-07-10T08:00:11.484" v="0" actId="20577"/>
        <pc:sldMkLst>
          <pc:docMk/>
          <pc:sldMk cId="2580362366" sldId="716"/>
        </pc:sldMkLst>
      </pc:sldChg>
    </pc:docChg>
  </pc:docChgLst>
  <pc:docChgLst>
    <pc:chgData name="Maynara de Almeida Furquim" userId="S::md064157@fh-muenster.de::cb2f8acd-f477-4704-9f46-ae480f16722a" providerId="AD" clId="Web-{9A53BDE0-226E-4F4B-BA04-1A6D83DD0F79}"/>
    <pc:docChg chg="addSld delSld modSld">
      <pc:chgData name="Maynara de Almeida Furquim" userId="S::md064157@fh-muenster.de::cb2f8acd-f477-4704-9f46-ae480f16722a" providerId="AD" clId="Web-{9A53BDE0-226E-4F4B-BA04-1A6D83DD0F79}" dt="2025-03-01T12:24:33.516" v="3" actId="20577"/>
      <pc:docMkLst>
        <pc:docMk/>
      </pc:docMkLst>
      <pc:sldChg chg="add">
        <pc:chgData name="Maynara de Almeida Furquim" userId="S::md064157@fh-muenster.de::cb2f8acd-f477-4704-9f46-ae480f16722a" providerId="AD" clId="Web-{9A53BDE0-226E-4F4B-BA04-1A6D83DD0F79}" dt="2025-03-01T12:24:06.436" v="0"/>
        <pc:sldMkLst>
          <pc:docMk/>
          <pc:sldMk cId="2580362366" sldId="716"/>
        </pc:sldMkLst>
      </pc:sldChg>
      <pc:sldChg chg="del">
        <pc:chgData name="Maynara de Almeida Furquim" userId="S::md064157@fh-muenster.de::cb2f8acd-f477-4704-9f46-ae480f16722a" providerId="AD" clId="Web-{9A53BDE0-226E-4F4B-BA04-1A6D83DD0F79}" dt="2025-03-01T12:24:11.921" v="1"/>
        <pc:sldMkLst>
          <pc:docMk/>
          <pc:sldMk cId="1358240774" sldId="736"/>
        </pc:sldMkLst>
      </pc:sldChg>
      <pc:sldChg chg="modSp">
        <pc:chgData name="Maynara de Almeida Furquim" userId="S::md064157@fh-muenster.de::cb2f8acd-f477-4704-9f46-ae480f16722a" providerId="AD" clId="Web-{9A53BDE0-226E-4F4B-BA04-1A6D83DD0F79}" dt="2025-03-01T12:24:33.516" v="3" actId="20577"/>
        <pc:sldMkLst>
          <pc:docMk/>
          <pc:sldMk cId="2023335580" sldId="737"/>
        </pc:sldMkLst>
      </pc:sldChg>
    </pc:docChg>
  </pc:docChgLst>
  <pc:docChgLst>
    <pc:chgData name="Maynara de Almeida Furquim" userId="S::md064157@fh-muenster.de::cb2f8acd-f477-4704-9f46-ae480f16722a" providerId="AD" clId="Web-{FDA65CE5-3A54-46C1-AFD6-333AA76ED395}"/>
    <pc:docChg chg="addSld">
      <pc:chgData name="Maynara de Almeida Furquim" userId="S::md064157@fh-muenster.de::cb2f8acd-f477-4704-9f46-ae480f16722a" providerId="AD" clId="Web-{FDA65CE5-3A54-46C1-AFD6-333AA76ED395}" dt="2025-03-01T12:38:08.772" v="0"/>
      <pc:docMkLst>
        <pc:docMk/>
      </pc:docMkLst>
      <pc:sldChg chg="add">
        <pc:chgData name="Maynara de Almeida Furquim" userId="S::md064157@fh-muenster.de::cb2f8acd-f477-4704-9f46-ae480f16722a" providerId="AD" clId="Web-{FDA65CE5-3A54-46C1-AFD6-333AA76ED395}" dt="2025-03-01T12:38:08.772" v="0"/>
        <pc:sldMkLst>
          <pc:docMk/>
          <pc:sldMk cId="3818977220" sldId="717"/>
        </pc:sldMkLst>
      </pc:sldChg>
    </pc:docChg>
  </pc:docChgLst>
  <pc:docChgLst>
    <pc:chgData name="Maynara de Almeida Furquim" userId="S::md064157@fh-muenster.de::cb2f8acd-f477-4704-9f46-ae480f16722a" providerId="AD" clId="Web-{BFA484C1-A4FB-47A8-B48B-26841C5351EF}"/>
    <pc:docChg chg="delSld modSld">
      <pc:chgData name="Maynara de Almeida Furquim" userId="S::md064157@fh-muenster.de::cb2f8acd-f477-4704-9f46-ae480f16722a" providerId="AD" clId="Web-{BFA484C1-A4FB-47A8-B48B-26841C5351EF}" dt="2025-03-01T12:32:17.912" v="39"/>
      <pc:docMkLst>
        <pc:docMk/>
      </pc:docMkLst>
      <pc:sldChg chg="addSp delSp modSp del">
        <pc:chgData name="Maynara de Almeida Furquim" userId="S::md064157@fh-muenster.de::cb2f8acd-f477-4704-9f46-ae480f16722a" providerId="AD" clId="Web-{BFA484C1-A4FB-47A8-B48B-26841C5351EF}" dt="2025-03-01T12:32:17.912" v="39"/>
        <pc:sldMkLst>
          <pc:docMk/>
          <pc:sldMk cId="3818977220" sldId="717"/>
        </pc:sldMkLst>
      </pc:sldChg>
      <pc:sldChg chg="modSp">
        <pc:chgData name="Maynara de Almeida Furquim" userId="S::md064157@fh-muenster.de::cb2f8acd-f477-4704-9f46-ae480f16722a" providerId="AD" clId="Web-{BFA484C1-A4FB-47A8-B48B-26841C5351EF}" dt="2025-03-01T12:27:01.822" v="16"/>
        <pc:sldMkLst>
          <pc:docMk/>
          <pc:sldMk cId="1565419113" sldId="738"/>
        </pc:sldMkLst>
      </pc:sldChg>
    </pc:docChg>
  </pc:docChgLst>
  <pc:docChgLst>
    <pc:chgData name="Maynara de Almeida Furquim" userId="cb2f8acd-f477-4704-9f46-ae480f16722a" providerId="ADAL" clId="{5C75260B-53BB-E440-826B-063171904F92}"/>
    <pc:docChg chg="undo custSel modSld">
      <pc:chgData name="Maynara de Almeida Furquim" userId="cb2f8acd-f477-4704-9f46-ae480f16722a" providerId="ADAL" clId="{5C75260B-53BB-E440-826B-063171904F92}" dt="2025-08-25T11:03:17.847" v="58" actId="1035"/>
      <pc:docMkLst>
        <pc:docMk/>
      </pc:docMkLst>
      <pc:sldChg chg="modSp mod delCm">
        <pc:chgData name="Maynara de Almeida Furquim" userId="cb2f8acd-f477-4704-9f46-ae480f16722a" providerId="ADAL" clId="{5C75260B-53BB-E440-826B-063171904F92}" dt="2025-08-25T11:02:13.299" v="12" actId="20577"/>
        <pc:sldMkLst>
          <pc:docMk/>
          <pc:sldMk cId="2580362366" sldId="716"/>
        </pc:sldMkLst>
        <pc:spChg chg="mod">
          <ac:chgData name="Maynara de Almeida Furquim" userId="cb2f8acd-f477-4704-9f46-ae480f16722a" providerId="ADAL" clId="{5C75260B-53BB-E440-826B-063171904F92}" dt="2025-08-25T11:02:13.299" v="12" actId="20577"/>
          <ac:spMkLst>
            <pc:docMk/>
            <pc:sldMk cId="2580362366" sldId="716"/>
            <ac:spMk id="6" creationId="{83334D0C-38C0-8321-75B5-54FAF2DD03D2}"/>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5C75260B-53BB-E440-826B-063171904F92}" dt="2025-08-25T10:53:15.989" v="0"/>
              <pc2:cmMkLst xmlns:pc2="http://schemas.microsoft.com/office/powerpoint/2019/9/main/command">
                <pc:docMk/>
                <pc:sldMk cId="2580362366" sldId="716"/>
                <pc2:cmMk id="{C8A65FD9-CA11-5D47-A368-8E412498F754}"/>
              </pc2:cmMkLst>
            </pc226:cmChg>
          </p:ext>
        </pc:extLst>
      </pc:sldChg>
      <pc:sldChg chg="modSp mod">
        <pc:chgData name="Maynara de Almeida Furquim" userId="cb2f8acd-f477-4704-9f46-ae480f16722a" providerId="ADAL" clId="{5C75260B-53BB-E440-826B-063171904F92}" dt="2025-08-25T11:03:17.847" v="58" actId="1035"/>
        <pc:sldMkLst>
          <pc:docMk/>
          <pc:sldMk cId="3818977220" sldId="717"/>
        </pc:sldMkLst>
        <pc:spChg chg="mod">
          <ac:chgData name="Maynara de Almeida Furquim" userId="cb2f8acd-f477-4704-9f46-ae480f16722a" providerId="ADAL" clId="{5C75260B-53BB-E440-826B-063171904F92}" dt="2025-08-25T11:03:01.611" v="18" actId="14100"/>
          <ac:spMkLst>
            <pc:docMk/>
            <pc:sldMk cId="3818977220" sldId="717"/>
            <ac:spMk id="11" creationId="{28C7AD86-5080-C093-FE09-0FA1942BF86D}"/>
          </ac:spMkLst>
        </pc:spChg>
        <pc:picChg chg="mod">
          <ac:chgData name="Maynara de Almeida Furquim" userId="cb2f8acd-f477-4704-9f46-ae480f16722a" providerId="ADAL" clId="{5C75260B-53BB-E440-826B-063171904F92}" dt="2025-08-25T11:03:17.847" v="58" actId="1035"/>
          <ac:picMkLst>
            <pc:docMk/>
            <pc:sldMk cId="3818977220" sldId="717"/>
            <ac:picMk id="3" creationId="{9FD2EDA9-D8D8-D5B6-787B-F3A9234E0C99}"/>
          </ac:picMkLst>
        </pc:picChg>
        <pc:picChg chg="mod">
          <ac:chgData name="Maynara de Almeida Furquim" userId="cb2f8acd-f477-4704-9f46-ae480f16722a" providerId="ADAL" clId="{5C75260B-53BB-E440-826B-063171904F92}" dt="2025-08-25T11:03:17.847" v="58" actId="1035"/>
          <ac:picMkLst>
            <pc:docMk/>
            <pc:sldMk cId="3818977220" sldId="717"/>
            <ac:picMk id="6" creationId="{84770F8A-3818-3117-9A90-773C3A1D03BB}"/>
          </ac:picMkLst>
        </pc:picChg>
        <pc:picChg chg="mod">
          <ac:chgData name="Maynara de Almeida Furquim" userId="cb2f8acd-f477-4704-9f46-ae480f16722a" providerId="ADAL" clId="{5C75260B-53BB-E440-826B-063171904F92}" dt="2025-08-25T11:03:17.847" v="58" actId="1035"/>
          <ac:picMkLst>
            <pc:docMk/>
            <pc:sldMk cId="3818977220" sldId="717"/>
            <ac:picMk id="9" creationId="{9B432033-5E1B-51AA-156D-6D1D81CC7BEE}"/>
          </ac:picMkLst>
        </pc:picChg>
      </pc:sldChg>
      <pc:sldChg chg="delCm">
        <pc:chgData name="Maynara de Almeida Furquim" userId="cb2f8acd-f477-4704-9f46-ae480f16722a" providerId="ADAL" clId="{5C75260B-53BB-E440-826B-063171904F92}" dt="2025-08-25T10:53:15.989" v="0"/>
        <pc:sldMkLst>
          <pc:docMk/>
          <pc:sldMk cId="1701862560" sldId="731"/>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5C75260B-53BB-E440-826B-063171904F92}" dt="2025-08-25T10:53:15.989" v="0"/>
              <pc2:cmMkLst xmlns:pc2="http://schemas.microsoft.com/office/powerpoint/2019/9/main/command">
                <pc:docMk/>
                <pc:sldMk cId="1701862560" sldId="731"/>
                <pc2:cmMk id="{BA78C620-01A2-4D7C-B69B-C2323A37E12D}"/>
              </pc2:cmMkLst>
            </pc226:cmChg>
          </p:ext>
        </pc:extLst>
      </pc:sldChg>
      <pc:sldChg chg="modSp mod delCm">
        <pc:chgData name="Maynara de Almeida Furquim" userId="cb2f8acd-f477-4704-9f46-ae480f16722a" providerId="ADAL" clId="{5C75260B-53BB-E440-826B-063171904F92}" dt="2025-08-25T11:02:44.422" v="16" actId="123"/>
        <pc:sldMkLst>
          <pc:docMk/>
          <pc:sldMk cId="1565419113" sldId="738"/>
        </pc:sldMkLst>
        <pc:spChg chg="mod">
          <ac:chgData name="Maynara de Almeida Furquim" userId="cb2f8acd-f477-4704-9f46-ae480f16722a" providerId="ADAL" clId="{5C75260B-53BB-E440-826B-063171904F92}" dt="2025-08-25T11:02:44.422" v="16" actId="123"/>
          <ac:spMkLst>
            <pc:docMk/>
            <pc:sldMk cId="1565419113" sldId="738"/>
            <ac:spMk id="6" creationId="{83334D0C-38C0-8321-75B5-54FAF2DD03D2}"/>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5C75260B-53BB-E440-826B-063171904F92}" dt="2025-08-25T10:53:15.989" v="0"/>
              <pc2:cmMkLst xmlns:pc2="http://schemas.microsoft.com/office/powerpoint/2019/9/main/command">
                <pc:docMk/>
                <pc:sldMk cId="1565419113" sldId="738"/>
                <pc2:cmMk id="{7C6AB5FD-11E1-3545-ACB6-FB16AFFE979F}"/>
              </pc2:cmMkLst>
            </pc226:cmChg>
          </p:ext>
        </pc:extLst>
      </pc:sldChg>
      <pc:sldChg chg="modSp mod delCm">
        <pc:chgData name="Maynara de Almeida Furquim" userId="cb2f8acd-f477-4704-9f46-ae480f16722a" providerId="ADAL" clId="{5C75260B-53BB-E440-826B-063171904F92}" dt="2025-08-25T11:01:26.239" v="1" actId="123"/>
        <pc:sldMkLst>
          <pc:docMk/>
          <pc:sldMk cId="1336048113" sldId="739"/>
        </pc:sldMkLst>
        <pc:spChg chg="mod">
          <ac:chgData name="Maynara de Almeida Furquim" userId="cb2f8acd-f477-4704-9f46-ae480f16722a" providerId="ADAL" clId="{5C75260B-53BB-E440-826B-063171904F92}" dt="2025-08-25T11:01:26.239" v="1" actId="123"/>
          <ac:spMkLst>
            <pc:docMk/>
            <pc:sldMk cId="1336048113" sldId="739"/>
            <ac:spMk id="14" creationId="{BB732263-A37B-E960-3B74-F1309890B685}"/>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5C75260B-53BB-E440-826B-063171904F92}" dt="2025-08-25T10:53:15.989" v="0"/>
              <pc2:cmMkLst xmlns:pc2="http://schemas.microsoft.com/office/powerpoint/2019/9/main/command">
                <pc:docMk/>
                <pc:sldMk cId="1336048113" sldId="739"/>
                <pc2:cmMk id="{C590AB29-540E-0740-A585-8EA6A9EF9B2F}"/>
              </pc2:cmMkLst>
            </pc226:cmChg>
            <pc226:cmChg xmlns:pc226="http://schemas.microsoft.com/office/powerpoint/2022/06/main/command" chg="del">
              <pc226:chgData name="Maynara de Almeida Furquim" userId="cb2f8acd-f477-4704-9f46-ae480f16722a" providerId="ADAL" clId="{5C75260B-53BB-E440-826B-063171904F92}" dt="2025-08-25T10:53:15.989" v="0"/>
              <pc2:cmMkLst xmlns:pc2="http://schemas.microsoft.com/office/powerpoint/2019/9/main/command">
                <pc:docMk/>
                <pc:sldMk cId="1336048113" sldId="739"/>
                <pc2:cmMk id="{E302C564-04C0-E743-8850-8162E72D6101}"/>
              </pc2:cmMkLst>
            </pc226:cmChg>
            <pc226:cmChg xmlns:pc226="http://schemas.microsoft.com/office/powerpoint/2022/06/main/command" chg="del">
              <pc226:chgData name="Maynara de Almeida Furquim" userId="cb2f8acd-f477-4704-9f46-ae480f16722a" providerId="ADAL" clId="{5C75260B-53BB-E440-826B-063171904F92}" dt="2025-08-25T10:53:15.989" v="0"/>
              <pc2:cmMkLst xmlns:pc2="http://schemas.microsoft.com/office/powerpoint/2019/9/main/command">
                <pc:docMk/>
                <pc:sldMk cId="1336048113" sldId="739"/>
                <pc2:cmMk id="{8AAAFF90-8771-AC48-86CC-C5436263BDE4}"/>
              </pc2:cmMkLst>
            </pc226:cmChg>
          </p:ext>
        </pc:extLst>
      </pc:sldChg>
      <pc:sldChg chg="modSp mod">
        <pc:chgData name="Maynara de Almeida Furquim" userId="cb2f8acd-f477-4704-9f46-ae480f16722a" providerId="ADAL" clId="{5C75260B-53BB-E440-826B-063171904F92}" dt="2025-08-25T11:02:27.197" v="13" actId="123"/>
        <pc:sldMkLst>
          <pc:docMk/>
          <pc:sldMk cId="1425761043" sldId="740"/>
        </pc:sldMkLst>
        <pc:spChg chg="mod">
          <ac:chgData name="Maynara de Almeida Furquim" userId="cb2f8acd-f477-4704-9f46-ae480f16722a" providerId="ADAL" clId="{5C75260B-53BB-E440-826B-063171904F92}" dt="2025-08-25T11:02:27.197" v="13" actId="123"/>
          <ac:spMkLst>
            <pc:docMk/>
            <pc:sldMk cId="1425761043" sldId="740"/>
            <ac:spMk id="2" creationId="{C77E91EA-B87F-B792-18CD-CA412088B409}"/>
          </ac:spMkLst>
        </pc:spChg>
      </pc:sldChg>
      <pc:sldChg chg="modSp mod delCm">
        <pc:chgData name="Maynara de Almeida Furquim" userId="cb2f8acd-f477-4704-9f46-ae480f16722a" providerId="ADAL" clId="{5C75260B-53BB-E440-826B-063171904F92}" dt="2025-08-25T11:01:45.562" v="7" actId="120"/>
        <pc:sldMkLst>
          <pc:docMk/>
          <pc:sldMk cId="1284523851" sldId="741"/>
        </pc:sldMkLst>
        <pc:spChg chg="mod">
          <ac:chgData name="Maynara de Almeida Furquim" userId="cb2f8acd-f477-4704-9f46-ae480f16722a" providerId="ADAL" clId="{5C75260B-53BB-E440-826B-063171904F92}" dt="2025-08-25T11:01:45.562" v="7" actId="120"/>
          <ac:spMkLst>
            <pc:docMk/>
            <pc:sldMk cId="1284523851" sldId="741"/>
            <ac:spMk id="14" creationId="{096433B9-FF39-279C-D130-D4E47A20D5DE}"/>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5C75260B-53BB-E440-826B-063171904F92}" dt="2025-08-25T10:53:15.989" v="0"/>
              <pc2:cmMkLst xmlns:pc2="http://schemas.microsoft.com/office/powerpoint/2019/9/main/command">
                <pc:docMk/>
                <pc:sldMk cId="1284523851" sldId="741"/>
                <pc2:cmMk id="{130DEB26-7A54-43EF-8841-59D765C71180}"/>
              </pc2:cmMkLst>
            </pc226:cmChg>
            <pc226:cmChg xmlns:pc226="http://schemas.microsoft.com/office/powerpoint/2022/06/main/command" chg="del">
              <pc226:chgData name="Maynara de Almeida Furquim" userId="cb2f8acd-f477-4704-9f46-ae480f16722a" providerId="ADAL" clId="{5C75260B-53BB-E440-826B-063171904F92}" dt="2025-08-25T10:53:15.989" v="0"/>
              <pc2:cmMkLst xmlns:pc2="http://schemas.microsoft.com/office/powerpoint/2019/9/main/command">
                <pc:docMk/>
                <pc:sldMk cId="1284523851" sldId="741"/>
                <pc2:cmMk id="{5B423655-A947-4A78-A671-D91DDADE39C5}"/>
              </pc2:cmMkLst>
            </pc226:cmChg>
            <pc226:cmChg xmlns:pc226="http://schemas.microsoft.com/office/powerpoint/2022/06/main/command" chg="del">
              <pc226:chgData name="Maynara de Almeida Furquim" userId="cb2f8acd-f477-4704-9f46-ae480f16722a" providerId="ADAL" clId="{5C75260B-53BB-E440-826B-063171904F92}" dt="2025-08-25T10:53:15.989" v="0"/>
              <pc2:cmMkLst xmlns:pc2="http://schemas.microsoft.com/office/powerpoint/2019/9/main/command">
                <pc:docMk/>
                <pc:sldMk cId="1284523851" sldId="741"/>
                <pc2:cmMk id="{D2F93696-1962-42BF-8A10-202A6102D032}"/>
              </pc2:cmMkLst>
            </pc226:cmChg>
            <pc226:cmChg xmlns:pc226="http://schemas.microsoft.com/office/powerpoint/2022/06/main/command" chg="del">
              <pc226:chgData name="Maynara de Almeida Furquim" userId="cb2f8acd-f477-4704-9f46-ae480f16722a" providerId="ADAL" clId="{5C75260B-53BB-E440-826B-063171904F92}" dt="2025-08-25T10:53:15.989" v="0"/>
              <pc2:cmMkLst xmlns:pc2="http://schemas.microsoft.com/office/powerpoint/2019/9/main/command">
                <pc:docMk/>
                <pc:sldMk cId="1284523851" sldId="741"/>
                <pc2:cmMk id="{98A90BC1-15E1-4CCB-8A70-46A545507034}"/>
              </pc2:cmMkLst>
            </pc226:cmChg>
          </p:ext>
        </pc:extLst>
      </pc:sldChg>
    </pc:docChg>
  </pc:docChgLst>
  <pc:docChgLst>
    <pc:chgData name="Maynara de Almeida Furquim" userId="cb2f8acd-f477-4704-9f46-ae480f16722a" providerId="ADAL" clId="{E4DCB3DF-6493-5A42-A820-B2CB3565E689}"/>
    <pc:docChg chg="modMainMaster">
      <pc:chgData name="Maynara de Almeida Furquim" userId="cb2f8acd-f477-4704-9f46-ae480f16722a" providerId="ADAL" clId="{E4DCB3DF-6493-5A42-A820-B2CB3565E689}" dt="2025-03-11T08:53:04.905" v="4" actId="14100"/>
      <pc:docMkLst>
        <pc:docMk/>
      </pc:docMkLst>
      <pc:sldMasterChg chg="modSldLayout">
        <pc:chgData name="Maynara de Almeida Furquim" userId="cb2f8acd-f477-4704-9f46-ae480f16722a" providerId="ADAL" clId="{E4DCB3DF-6493-5A42-A820-B2CB3565E689}" dt="2025-03-11T08:53:04.905" v="4" actId="14100"/>
        <pc:sldMasterMkLst>
          <pc:docMk/>
          <pc:sldMasterMk cId="2333879095" sldId="2147483738"/>
        </pc:sldMasterMkLst>
        <pc:sldLayoutChg chg="modSp mod">
          <pc:chgData name="Maynara de Almeida Furquim" userId="cb2f8acd-f477-4704-9f46-ae480f16722a" providerId="ADAL" clId="{E4DCB3DF-6493-5A42-A820-B2CB3565E689}" dt="2025-03-11T08:53:04.905" v="4" actId="14100"/>
          <pc:sldLayoutMkLst>
            <pc:docMk/>
            <pc:sldMasterMk cId="2333879095" sldId="2147483738"/>
            <pc:sldLayoutMk cId="530738082" sldId="2147483798"/>
          </pc:sldLayoutMkLst>
        </pc:sldLayoutChg>
        <pc:sldLayoutChg chg="modSp mod">
          <pc:chgData name="Maynara de Almeida Furquim" userId="cb2f8acd-f477-4704-9f46-ae480f16722a" providerId="ADAL" clId="{E4DCB3DF-6493-5A42-A820-B2CB3565E689}" dt="2025-03-11T08:52:47.175" v="2" actId="14100"/>
          <pc:sldLayoutMkLst>
            <pc:docMk/>
            <pc:sldMasterMk cId="2333879095" sldId="2147483738"/>
            <pc:sldLayoutMk cId="3351791936" sldId="2147483804"/>
          </pc:sldLayoutMkLst>
        </pc:sldLayoutChg>
        <pc:sldLayoutChg chg="modSp mod">
          <pc:chgData name="Maynara de Almeida Furquim" userId="cb2f8acd-f477-4704-9f46-ae480f16722a" providerId="ADAL" clId="{E4DCB3DF-6493-5A42-A820-B2CB3565E689}" dt="2025-03-11T08:52:34.537" v="0"/>
          <pc:sldLayoutMkLst>
            <pc:docMk/>
            <pc:sldMasterMk cId="2333879095" sldId="2147483738"/>
            <pc:sldLayoutMk cId="2387541720" sldId="2147483806"/>
          </pc:sldLayoutMkLst>
        </pc:sldLayoutChg>
      </pc:sldMasterChg>
    </pc:docChg>
  </pc:docChgLst>
  <pc:docChgLst>
    <pc:chgData name="Maynara de Almeida Furquim" userId="S::md064157@fh-muenster.de::cb2f8acd-f477-4704-9f46-ae480f16722a" providerId="AD" clId="Web-{2C847B6C-56F9-4F30-B5CF-C33E28A54698}"/>
    <pc:docChg chg="delSld">
      <pc:chgData name="Maynara de Almeida Furquim" userId="S::md064157@fh-muenster.de::cb2f8acd-f477-4704-9f46-ae480f16722a" providerId="AD" clId="Web-{2C847B6C-56F9-4F30-B5CF-C33E28A54698}" dt="2025-02-27T09:23:46.434" v="5"/>
      <pc:docMkLst>
        <pc:docMk/>
      </pc:docMkLst>
      <pc:sldChg chg="del">
        <pc:chgData name="Maynara de Almeida Furquim" userId="S::md064157@fh-muenster.de::cb2f8acd-f477-4704-9f46-ae480f16722a" providerId="AD" clId="Web-{2C847B6C-56F9-4F30-B5CF-C33E28A54698}" dt="2025-02-27T09:23:41.450" v="2"/>
        <pc:sldMkLst>
          <pc:docMk/>
          <pc:sldMk cId="2580362366" sldId="716"/>
        </pc:sldMkLst>
      </pc:sldChg>
      <pc:sldChg chg="del">
        <pc:chgData name="Maynara de Almeida Furquim" userId="S::md064157@fh-muenster.de::cb2f8acd-f477-4704-9f46-ae480f16722a" providerId="AD" clId="Web-{2C847B6C-56F9-4F30-B5CF-C33E28A54698}" dt="2025-02-27T09:23:46.434" v="5"/>
        <pc:sldMkLst>
          <pc:docMk/>
          <pc:sldMk cId="4179695632" sldId="717"/>
        </pc:sldMkLst>
      </pc:sldChg>
      <pc:sldChg chg="del">
        <pc:chgData name="Maynara de Almeida Furquim" userId="S::md064157@fh-muenster.de::cb2f8acd-f477-4704-9f46-ae480f16722a" providerId="AD" clId="Web-{2C847B6C-56F9-4F30-B5CF-C33E28A54698}" dt="2025-02-27T09:23:37.121" v="0"/>
        <pc:sldMkLst>
          <pc:docMk/>
          <pc:sldMk cId="201877763" sldId="732"/>
        </pc:sldMkLst>
      </pc:sldChg>
      <pc:sldChg chg="del">
        <pc:chgData name="Maynara de Almeida Furquim" userId="S::md064157@fh-muenster.de::cb2f8acd-f477-4704-9f46-ae480f16722a" providerId="AD" clId="Web-{2C847B6C-56F9-4F30-B5CF-C33E28A54698}" dt="2025-02-27T09:23:40.387" v="1"/>
        <pc:sldMkLst>
          <pc:docMk/>
          <pc:sldMk cId="3818943124" sldId="733"/>
        </pc:sldMkLst>
      </pc:sldChg>
      <pc:sldChg chg="del">
        <pc:chgData name="Maynara de Almeida Furquim" userId="S::md064157@fh-muenster.de::cb2f8acd-f477-4704-9f46-ae480f16722a" providerId="AD" clId="Web-{2C847B6C-56F9-4F30-B5CF-C33E28A54698}" dt="2025-02-27T09:23:42.153" v="3"/>
        <pc:sldMkLst>
          <pc:docMk/>
          <pc:sldMk cId="2023335580" sldId="734"/>
        </pc:sldMkLst>
      </pc:sldChg>
      <pc:sldChg chg="del">
        <pc:chgData name="Maynara de Almeida Furquim" userId="S::md064157@fh-muenster.de::cb2f8acd-f477-4704-9f46-ae480f16722a" providerId="AD" clId="Web-{2C847B6C-56F9-4F30-B5CF-C33E28A54698}" dt="2025-02-27T09:23:45.200" v="4"/>
        <pc:sldMkLst>
          <pc:docMk/>
          <pc:sldMk cId="4093353086" sldId="735"/>
        </pc:sldMkLst>
      </pc:sldChg>
    </pc:docChg>
  </pc:docChgLst>
  <pc:docChgLst>
    <pc:chgData name="Paula Schüppenhauer" userId="53231c67-f842-40ae-9d40-eec1b0ea5f50" providerId="ADAL" clId="{6E774FAC-25C9-425D-B0C7-A975A4B6E47E}"/>
    <pc:docChg chg="undo custSel modSld modMainMaster">
      <pc:chgData name="Paula Schüppenhauer" userId="53231c67-f842-40ae-9d40-eec1b0ea5f50" providerId="ADAL" clId="{6E774FAC-25C9-425D-B0C7-A975A4B6E47E}" dt="2025-08-21T11:22:38.401" v="2621" actId="20577"/>
      <pc:docMkLst>
        <pc:docMk/>
      </pc:docMkLst>
      <pc:sldChg chg="modSp mod modCm">
        <pc:chgData name="Paula Schüppenhauer" userId="53231c67-f842-40ae-9d40-eec1b0ea5f50" providerId="ADAL" clId="{6E774FAC-25C9-425D-B0C7-A975A4B6E47E}" dt="2025-08-21T11:17:48.042" v="2517" actId="20577"/>
        <pc:sldMkLst>
          <pc:docMk/>
          <pc:sldMk cId="2580362366" sldId="716"/>
        </pc:sldMkLst>
        <pc:spChg chg="mod">
          <ac:chgData name="Paula Schüppenhauer" userId="53231c67-f842-40ae-9d40-eec1b0ea5f50" providerId="ADAL" clId="{6E774FAC-25C9-425D-B0C7-A975A4B6E47E}" dt="2025-08-21T11:17:08.497" v="2511" actId="33524"/>
          <ac:spMkLst>
            <pc:docMk/>
            <pc:sldMk cId="2580362366" sldId="716"/>
            <ac:spMk id="6" creationId="{83334D0C-38C0-8321-75B5-54FAF2DD03D2}"/>
          </ac:spMkLst>
        </pc:spChg>
        <pc:spChg chg="mod">
          <ac:chgData name="Paula Schüppenhauer" userId="53231c67-f842-40ae-9d40-eec1b0ea5f50" providerId="ADAL" clId="{6E774FAC-25C9-425D-B0C7-A975A4B6E47E}" dt="2025-08-18T10:47:22.799" v="150" actId="14100"/>
          <ac:spMkLst>
            <pc:docMk/>
            <pc:sldMk cId="2580362366" sldId="716"/>
            <ac:spMk id="16" creationId="{2A7ADF3F-E517-5EF9-23A8-AE0AF6E7D201}"/>
          </ac:spMkLst>
        </pc:spChg>
        <pc:graphicFrameChg chg="mod modGraphic">
          <ac:chgData name="Paula Schüppenhauer" userId="53231c67-f842-40ae-9d40-eec1b0ea5f50" providerId="ADAL" clId="{6E774FAC-25C9-425D-B0C7-A975A4B6E47E}" dt="2025-08-21T11:17:48.042" v="2517" actId="20577"/>
          <ac:graphicFrameMkLst>
            <pc:docMk/>
            <pc:sldMk cId="2580362366" sldId="716"/>
            <ac:graphicFrameMk id="5" creationId="{BB608C4B-A73C-E2ED-E40D-CD5C82AA8FD2}"/>
          </ac:graphicFrameMkLst>
        </pc:graphicFrame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6E774FAC-25C9-425D-B0C7-A975A4B6E47E}" dt="2025-08-21T11:17:08.497" v="2511" actId="33524"/>
              <pc2:cmMkLst xmlns:pc2="http://schemas.microsoft.com/office/powerpoint/2019/9/main/command">
                <pc:docMk/>
                <pc:sldMk cId="2580362366" sldId="716"/>
                <pc2:cmMk id="{C8A65FD9-CA11-5D47-A368-8E412498F754}"/>
              </pc2:cmMkLst>
            </pc226:cmChg>
          </p:ext>
        </pc:extLst>
      </pc:sldChg>
      <pc:sldChg chg="modSp mod">
        <pc:chgData name="Paula Schüppenhauer" userId="53231c67-f842-40ae-9d40-eec1b0ea5f50" providerId="ADAL" clId="{6E774FAC-25C9-425D-B0C7-A975A4B6E47E}" dt="2025-08-21T11:22:38.401" v="2621" actId="20577"/>
        <pc:sldMkLst>
          <pc:docMk/>
          <pc:sldMk cId="3818977220" sldId="717"/>
        </pc:sldMkLst>
        <pc:spChg chg="mod">
          <ac:chgData name="Paula Schüppenhauer" userId="53231c67-f842-40ae-9d40-eec1b0ea5f50" providerId="ADAL" clId="{6E774FAC-25C9-425D-B0C7-A975A4B6E47E}" dt="2025-08-21T11:22:38.401" v="2621" actId="20577"/>
          <ac:spMkLst>
            <pc:docMk/>
            <pc:sldMk cId="3818977220" sldId="717"/>
            <ac:spMk id="11" creationId="{28C7AD86-5080-C093-FE09-0FA1942BF86D}"/>
          </ac:spMkLst>
        </pc:spChg>
        <pc:spChg chg="mod">
          <ac:chgData name="Paula Schüppenhauer" userId="53231c67-f842-40ae-9d40-eec1b0ea5f50" providerId="ADAL" clId="{6E774FAC-25C9-425D-B0C7-A975A4B6E47E}" dt="2025-08-18T10:48:05.798" v="185"/>
          <ac:spMkLst>
            <pc:docMk/>
            <pc:sldMk cId="3818977220" sldId="717"/>
            <ac:spMk id="16" creationId="{0FDB2884-7049-219A-3E23-1EFE43B2507E}"/>
          </ac:spMkLst>
        </pc:spChg>
        <pc:picChg chg="mod">
          <ac:chgData name="Paula Schüppenhauer" userId="53231c67-f842-40ae-9d40-eec1b0ea5f50" providerId="ADAL" clId="{6E774FAC-25C9-425D-B0C7-A975A4B6E47E}" dt="2025-08-18T11:35:39.620" v="2427" actId="1035"/>
          <ac:picMkLst>
            <pc:docMk/>
            <pc:sldMk cId="3818977220" sldId="717"/>
            <ac:picMk id="3" creationId="{9FD2EDA9-D8D8-D5B6-787B-F3A9234E0C99}"/>
          </ac:picMkLst>
        </pc:picChg>
        <pc:picChg chg="mod">
          <ac:chgData name="Paula Schüppenhauer" userId="53231c67-f842-40ae-9d40-eec1b0ea5f50" providerId="ADAL" clId="{6E774FAC-25C9-425D-B0C7-A975A4B6E47E}" dt="2025-08-18T11:35:39.620" v="2427" actId="1035"/>
          <ac:picMkLst>
            <pc:docMk/>
            <pc:sldMk cId="3818977220" sldId="717"/>
            <ac:picMk id="6" creationId="{84770F8A-3818-3117-9A90-773C3A1D03BB}"/>
          </ac:picMkLst>
        </pc:picChg>
        <pc:picChg chg="mod">
          <ac:chgData name="Paula Schüppenhauer" userId="53231c67-f842-40ae-9d40-eec1b0ea5f50" providerId="ADAL" clId="{6E774FAC-25C9-425D-B0C7-A975A4B6E47E}" dt="2025-08-18T11:35:39.620" v="2427" actId="1035"/>
          <ac:picMkLst>
            <pc:docMk/>
            <pc:sldMk cId="3818977220" sldId="717"/>
            <ac:picMk id="9" creationId="{9B432033-5E1B-51AA-156D-6D1D81CC7BEE}"/>
          </ac:picMkLst>
        </pc:picChg>
      </pc:sldChg>
      <pc:sldChg chg="modSp">
        <pc:chgData name="Paula Schüppenhauer" userId="53231c67-f842-40ae-9d40-eec1b0ea5f50" providerId="ADAL" clId="{6E774FAC-25C9-425D-B0C7-A975A4B6E47E}" dt="2025-08-18T10:46:34.045" v="25"/>
        <pc:sldMkLst>
          <pc:docMk/>
          <pc:sldMk cId="25038074" sldId="725"/>
        </pc:sldMkLst>
        <pc:spChg chg="mod">
          <ac:chgData name="Paula Schüppenhauer" userId="53231c67-f842-40ae-9d40-eec1b0ea5f50" providerId="ADAL" clId="{6E774FAC-25C9-425D-B0C7-A975A4B6E47E}" dt="2025-08-18T10:46:34.045" v="25"/>
          <ac:spMkLst>
            <pc:docMk/>
            <pc:sldMk cId="25038074" sldId="725"/>
            <ac:spMk id="2" creationId="{30B8BE4A-1222-62A3-5BBA-6700B8700C7B}"/>
          </ac:spMkLst>
        </pc:spChg>
      </pc:sldChg>
      <pc:sldChg chg="modSp">
        <pc:chgData name="Paula Schüppenhauer" userId="53231c67-f842-40ae-9d40-eec1b0ea5f50" providerId="ADAL" clId="{6E774FAC-25C9-425D-B0C7-A975A4B6E47E}" dt="2025-08-18T10:46:34.045" v="25"/>
        <pc:sldMkLst>
          <pc:docMk/>
          <pc:sldMk cId="2985895111" sldId="727"/>
        </pc:sldMkLst>
        <pc:spChg chg="mod">
          <ac:chgData name="Paula Schüppenhauer" userId="53231c67-f842-40ae-9d40-eec1b0ea5f50" providerId="ADAL" clId="{6E774FAC-25C9-425D-B0C7-A975A4B6E47E}" dt="2025-08-18T10:46:34.045" v="25"/>
          <ac:spMkLst>
            <pc:docMk/>
            <pc:sldMk cId="2985895111" sldId="727"/>
            <ac:spMk id="2" creationId="{30B8BE4A-1222-62A3-5BBA-6700B8700C7B}"/>
          </ac:spMkLst>
        </pc:spChg>
      </pc:sldChg>
      <pc:sldChg chg="modSp">
        <pc:chgData name="Paula Schüppenhauer" userId="53231c67-f842-40ae-9d40-eec1b0ea5f50" providerId="ADAL" clId="{6E774FAC-25C9-425D-B0C7-A975A4B6E47E}" dt="2025-08-18T10:46:34.045" v="25"/>
        <pc:sldMkLst>
          <pc:docMk/>
          <pc:sldMk cId="592733342" sldId="729"/>
        </pc:sldMkLst>
        <pc:spChg chg="mod">
          <ac:chgData name="Paula Schüppenhauer" userId="53231c67-f842-40ae-9d40-eec1b0ea5f50" providerId="ADAL" clId="{6E774FAC-25C9-425D-B0C7-A975A4B6E47E}" dt="2025-08-18T10:46:34.045" v="25"/>
          <ac:spMkLst>
            <pc:docMk/>
            <pc:sldMk cId="592733342" sldId="729"/>
            <ac:spMk id="2" creationId="{30B8BE4A-1222-62A3-5BBA-6700B8700C7B}"/>
          </ac:spMkLst>
        </pc:spChg>
      </pc:sldChg>
      <pc:sldChg chg="modSp mod">
        <pc:chgData name="Paula Schüppenhauer" userId="53231c67-f842-40ae-9d40-eec1b0ea5f50" providerId="ADAL" clId="{6E774FAC-25C9-425D-B0C7-A975A4B6E47E}" dt="2025-08-21T11:14:15.127" v="2474" actId="20577"/>
        <pc:sldMkLst>
          <pc:docMk/>
          <pc:sldMk cId="1701862560" sldId="731"/>
        </pc:sldMkLst>
        <pc:spChg chg="mod">
          <ac:chgData name="Paula Schüppenhauer" userId="53231c67-f842-40ae-9d40-eec1b0ea5f50" providerId="ADAL" clId="{6E774FAC-25C9-425D-B0C7-A975A4B6E47E}" dt="2025-08-21T11:14:15.127" v="2474" actId="20577"/>
          <ac:spMkLst>
            <pc:docMk/>
            <pc:sldMk cId="1701862560" sldId="731"/>
            <ac:spMk id="3" creationId="{305787AE-B110-BD07-B5CF-61840A6B3015}"/>
          </ac:spMkLst>
        </pc:spChg>
        <pc:spChg chg="mod">
          <ac:chgData name="Paula Schüppenhauer" userId="53231c67-f842-40ae-9d40-eec1b0ea5f50" providerId="ADAL" clId="{6E774FAC-25C9-425D-B0C7-A975A4B6E47E}" dt="2025-08-18T10:46:21.036" v="23" actId="20577"/>
          <ac:spMkLst>
            <pc:docMk/>
            <pc:sldMk cId="1701862560" sldId="731"/>
            <ac:spMk id="4" creationId="{4C701DF7-13EB-CE04-EA6D-D6075B69D354}"/>
          </ac:spMkLst>
        </pc:spChg>
        <pc:spChg chg="mod">
          <ac:chgData name="Paula Schüppenhauer" userId="53231c67-f842-40ae-9d40-eec1b0ea5f50" providerId="ADAL" clId="{6E774FAC-25C9-425D-B0C7-A975A4B6E47E}" dt="2025-08-18T10:46:25.932" v="24" actId="14100"/>
          <ac:spMkLst>
            <pc:docMk/>
            <pc:sldMk cId="1701862560" sldId="731"/>
            <ac:spMk id="77" creationId="{A3B76104-2175-F77B-46C1-46E06BCE9041}"/>
          </ac:spMkLst>
        </pc:spChg>
      </pc:sldChg>
      <pc:sldChg chg="modSp mod">
        <pc:chgData name="Paula Schüppenhauer" userId="53231c67-f842-40ae-9d40-eec1b0ea5f50" providerId="ADAL" clId="{6E774FAC-25C9-425D-B0C7-A975A4B6E47E}" dt="2025-08-21T11:18:46.746" v="2527" actId="20577"/>
        <pc:sldMkLst>
          <pc:docMk/>
          <pc:sldMk cId="2023335580" sldId="737"/>
        </pc:sldMkLst>
        <pc:spChg chg="mod">
          <ac:chgData name="Paula Schüppenhauer" userId="53231c67-f842-40ae-9d40-eec1b0ea5f50" providerId="ADAL" clId="{6E774FAC-25C9-425D-B0C7-A975A4B6E47E}" dt="2025-08-18T11:36:21.534" v="2428"/>
          <ac:spMkLst>
            <pc:docMk/>
            <pc:sldMk cId="2023335580" sldId="737"/>
            <ac:spMk id="6" creationId="{FB8E7CA8-5A56-3258-A732-6598DDBB0D71}"/>
          </ac:spMkLst>
        </pc:spChg>
        <pc:spChg chg="mod">
          <ac:chgData name="Paula Schüppenhauer" userId="53231c67-f842-40ae-9d40-eec1b0ea5f50" providerId="ADAL" clId="{6E774FAC-25C9-425D-B0C7-A975A4B6E47E}" dt="2025-08-18T10:47:35.109" v="155" actId="20577"/>
          <ac:spMkLst>
            <pc:docMk/>
            <pc:sldMk cId="2023335580" sldId="737"/>
            <ac:spMk id="16" creationId="{7F26A81E-6A56-DC28-6378-17AFFCC34BE7}"/>
          </ac:spMkLst>
        </pc:spChg>
        <pc:graphicFrameChg chg="mod modGraphic">
          <ac:chgData name="Paula Schüppenhauer" userId="53231c67-f842-40ae-9d40-eec1b0ea5f50" providerId="ADAL" clId="{6E774FAC-25C9-425D-B0C7-A975A4B6E47E}" dt="2025-08-21T11:18:46.746" v="2527" actId="20577"/>
          <ac:graphicFrameMkLst>
            <pc:docMk/>
            <pc:sldMk cId="2023335580" sldId="737"/>
            <ac:graphicFrameMk id="5" creationId="{97AFE63D-E9B0-2F74-1532-4CF9549B49DB}"/>
          </ac:graphicFrameMkLst>
        </pc:graphicFrameChg>
      </pc:sldChg>
      <pc:sldChg chg="addSp modSp mod">
        <pc:chgData name="Paula Schüppenhauer" userId="53231c67-f842-40ae-9d40-eec1b0ea5f50" providerId="ADAL" clId="{6E774FAC-25C9-425D-B0C7-A975A4B6E47E}" dt="2025-08-21T11:21:38.328" v="2582" actId="14734"/>
        <pc:sldMkLst>
          <pc:docMk/>
          <pc:sldMk cId="1565419113" sldId="738"/>
        </pc:sldMkLst>
        <pc:spChg chg="mod">
          <ac:chgData name="Paula Schüppenhauer" userId="53231c67-f842-40ae-9d40-eec1b0ea5f50" providerId="ADAL" clId="{6E774FAC-25C9-425D-B0C7-A975A4B6E47E}" dt="2025-08-21T11:21:06.892" v="2580" actId="20577"/>
          <ac:spMkLst>
            <pc:docMk/>
            <pc:sldMk cId="1565419113" sldId="738"/>
            <ac:spMk id="6" creationId="{83334D0C-38C0-8321-75B5-54FAF2DD03D2}"/>
          </ac:spMkLst>
        </pc:spChg>
        <pc:spChg chg="mod">
          <ac:chgData name="Paula Schüppenhauer" userId="53231c67-f842-40ae-9d40-eec1b0ea5f50" providerId="ADAL" clId="{6E774FAC-25C9-425D-B0C7-A975A4B6E47E}" dt="2025-08-18T10:47:59.753" v="184" actId="20577"/>
          <ac:spMkLst>
            <pc:docMk/>
            <pc:sldMk cId="1565419113" sldId="738"/>
            <ac:spMk id="16" creationId="{2A7ADF3F-E517-5EF9-23A8-AE0AF6E7D201}"/>
          </ac:spMkLst>
        </pc:spChg>
        <pc:graphicFrameChg chg="mod modGraphic">
          <ac:chgData name="Paula Schüppenhauer" userId="53231c67-f842-40ae-9d40-eec1b0ea5f50" providerId="ADAL" clId="{6E774FAC-25C9-425D-B0C7-A975A4B6E47E}" dt="2025-08-21T11:21:38.328" v="2582" actId="14734"/>
          <ac:graphicFrameMkLst>
            <pc:docMk/>
            <pc:sldMk cId="1565419113" sldId="738"/>
            <ac:graphicFrameMk id="8" creationId="{A49BA4D7-A842-5D3D-7D7B-EDD4BD0B4786}"/>
          </ac:graphicFrameMkLst>
        </pc:graphicFrameChg>
      </pc:sldChg>
      <pc:sldChg chg="modSp mod modCm">
        <pc:chgData name="Paula Schüppenhauer" userId="53231c67-f842-40ae-9d40-eec1b0ea5f50" providerId="ADAL" clId="{6E774FAC-25C9-425D-B0C7-A975A4B6E47E}" dt="2025-08-21T11:15:05.266" v="2480" actId="20577"/>
        <pc:sldMkLst>
          <pc:docMk/>
          <pc:sldMk cId="1336048113" sldId="739"/>
        </pc:sldMkLst>
        <pc:spChg chg="mod">
          <ac:chgData name="Paula Schüppenhauer" userId="53231c67-f842-40ae-9d40-eec1b0ea5f50" providerId="ADAL" clId="{6E774FAC-25C9-425D-B0C7-A975A4B6E47E}" dt="2025-08-18T10:50:44.772" v="524" actId="1035"/>
          <ac:spMkLst>
            <pc:docMk/>
            <pc:sldMk cId="1336048113" sldId="739"/>
            <ac:spMk id="7" creationId="{5F1F08D9-9CD0-5097-B7D8-BFA6D242ACCB}"/>
          </ac:spMkLst>
        </pc:spChg>
        <pc:spChg chg="mod">
          <ac:chgData name="Paula Schüppenhauer" userId="53231c67-f842-40ae-9d40-eec1b0ea5f50" providerId="ADAL" clId="{6E774FAC-25C9-425D-B0C7-A975A4B6E47E}" dt="2025-08-18T11:36:39.554" v="2430" actId="207"/>
          <ac:spMkLst>
            <pc:docMk/>
            <pc:sldMk cId="1336048113" sldId="739"/>
            <ac:spMk id="14" creationId="{BB732263-A37B-E960-3B74-F1309890B685}"/>
          </ac:spMkLst>
        </pc:spChg>
        <pc:spChg chg="mod">
          <ac:chgData name="Paula Schüppenhauer" userId="53231c67-f842-40ae-9d40-eec1b0ea5f50" providerId="ADAL" clId="{6E774FAC-25C9-425D-B0C7-A975A4B6E47E}" dt="2025-08-18T10:46:53.210" v="106" actId="20577"/>
          <ac:spMkLst>
            <pc:docMk/>
            <pc:sldMk cId="1336048113" sldId="739"/>
            <ac:spMk id="16" creationId="{2A7ADF3F-E517-5EF9-23A8-AE0AF6E7D201}"/>
          </ac:spMkLst>
        </pc:spChg>
        <pc:graphicFrameChg chg="mod modGraphic">
          <ac:chgData name="Paula Schüppenhauer" userId="53231c67-f842-40ae-9d40-eec1b0ea5f50" providerId="ADAL" clId="{6E774FAC-25C9-425D-B0C7-A975A4B6E47E}" dt="2025-08-21T11:15:05.266" v="2480" actId="20577"/>
          <ac:graphicFrameMkLst>
            <pc:docMk/>
            <pc:sldMk cId="1336048113" sldId="739"/>
            <ac:graphicFrameMk id="15" creationId="{27E6CFA3-CE78-73C4-39C7-D15B0A3E3544}"/>
          </ac:graphicFrameMkLst>
        </pc:graphicFrame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6E774FAC-25C9-425D-B0C7-A975A4B6E47E}" dt="2025-08-18T10:51:10.867" v="678" actId="20577"/>
              <pc2:cmMkLst xmlns:pc2="http://schemas.microsoft.com/office/powerpoint/2019/9/main/command">
                <pc:docMk/>
                <pc:sldMk cId="1336048113" sldId="739"/>
                <pc2:cmMk id="{C590AB29-540E-0740-A585-8EA6A9EF9B2F}"/>
              </pc2:cmMkLst>
            </pc226:cmChg>
            <pc226:cmChg xmlns:pc226="http://schemas.microsoft.com/office/powerpoint/2022/06/main/command" chg="mod">
              <pc226:chgData name="Paula Schüppenhauer" userId="53231c67-f842-40ae-9d40-eec1b0ea5f50" providerId="ADAL" clId="{6E774FAC-25C9-425D-B0C7-A975A4B6E47E}" dt="2025-08-18T10:51:10.867" v="678" actId="20577"/>
              <pc2:cmMkLst xmlns:pc2="http://schemas.microsoft.com/office/powerpoint/2019/9/main/command">
                <pc:docMk/>
                <pc:sldMk cId="1336048113" sldId="739"/>
                <pc2:cmMk id="{E302C564-04C0-E743-8850-8162E72D6101}"/>
              </pc2:cmMkLst>
            </pc226:cmChg>
            <pc226:cmChg xmlns:pc226="http://schemas.microsoft.com/office/powerpoint/2022/06/main/command" chg="mod">
              <pc226:chgData name="Paula Schüppenhauer" userId="53231c67-f842-40ae-9d40-eec1b0ea5f50" providerId="ADAL" clId="{6E774FAC-25C9-425D-B0C7-A975A4B6E47E}" dt="2025-08-18T10:51:10.867" v="678" actId="20577"/>
              <pc2:cmMkLst xmlns:pc2="http://schemas.microsoft.com/office/powerpoint/2019/9/main/command">
                <pc:docMk/>
                <pc:sldMk cId="1336048113" sldId="739"/>
                <pc2:cmMk id="{8AAAFF90-8771-AC48-86CC-C5436263BDE4}"/>
              </pc2:cmMkLst>
            </pc226:cmChg>
          </p:ext>
        </pc:extLst>
      </pc:sldChg>
      <pc:sldChg chg="modSp mod">
        <pc:chgData name="Paula Schüppenhauer" userId="53231c67-f842-40ae-9d40-eec1b0ea5f50" providerId="ADAL" clId="{6E774FAC-25C9-425D-B0C7-A975A4B6E47E}" dt="2025-08-21T11:19:52.026" v="2570" actId="20577"/>
        <pc:sldMkLst>
          <pc:docMk/>
          <pc:sldMk cId="1425761043" sldId="740"/>
        </pc:sldMkLst>
        <pc:spChg chg="mod">
          <ac:chgData name="Paula Schüppenhauer" userId="53231c67-f842-40ae-9d40-eec1b0ea5f50" providerId="ADAL" clId="{6E774FAC-25C9-425D-B0C7-A975A4B6E47E}" dt="2025-08-21T11:19:52.026" v="2570" actId="20577"/>
          <ac:spMkLst>
            <pc:docMk/>
            <pc:sldMk cId="1425761043" sldId="740"/>
            <ac:spMk id="2" creationId="{C77E91EA-B87F-B792-18CD-CA412088B409}"/>
          </ac:spMkLst>
        </pc:spChg>
        <pc:spChg chg="mod">
          <ac:chgData name="Paula Schüppenhauer" userId="53231c67-f842-40ae-9d40-eec1b0ea5f50" providerId="ADAL" clId="{6E774FAC-25C9-425D-B0C7-A975A4B6E47E}" dt="2025-08-18T10:47:45.405" v="157" actId="14100"/>
          <ac:spMkLst>
            <pc:docMk/>
            <pc:sldMk cId="1425761043" sldId="740"/>
            <ac:spMk id="16" creationId="{4F10A329-B925-EF81-9F39-3F460F2802B5}"/>
          </ac:spMkLst>
        </pc:spChg>
      </pc:sldChg>
      <pc:sldChg chg="modSp mod modCm">
        <pc:chgData name="Paula Schüppenhauer" userId="53231c67-f842-40ae-9d40-eec1b0ea5f50" providerId="ADAL" clId="{6E774FAC-25C9-425D-B0C7-A975A4B6E47E}" dt="2025-08-21T11:15:52.455" v="2510" actId="20577"/>
        <pc:sldMkLst>
          <pc:docMk/>
          <pc:sldMk cId="1284523851" sldId="741"/>
        </pc:sldMkLst>
        <pc:spChg chg="mod">
          <ac:chgData name="Paula Schüppenhauer" userId="53231c67-f842-40ae-9d40-eec1b0ea5f50" providerId="ADAL" clId="{6E774FAC-25C9-425D-B0C7-A975A4B6E47E}" dt="2025-08-21T11:15:52.455" v="2510" actId="20577"/>
          <ac:spMkLst>
            <pc:docMk/>
            <pc:sldMk cId="1284523851" sldId="741"/>
            <ac:spMk id="14" creationId="{096433B9-FF39-279C-D130-D4E47A20D5DE}"/>
          </ac:spMkLst>
        </pc:spChg>
        <pc:spChg chg="mod">
          <ac:chgData name="Paula Schüppenhauer" userId="53231c67-f842-40ae-9d40-eec1b0ea5f50" providerId="ADAL" clId="{6E774FAC-25C9-425D-B0C7-A975A4B6E47E}" dt="2025-08-18T10:47:01.599" v="107"/>
          <ac:spMkLst>
            <pc:docMk/>
            <pc:sldMk cId="1284523851" sldId="741"/>
            <ac:spMk id="16" creationId="{E8BC2DAB-AA9A-4FB3-AAE2-54CCD7EEC4A9}"/>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6E774FAC-25C9-425D-B0C7-A975A4B6E47E}" dt="2025-08-21T11:15:52.455" v="2510" actId="20577"/>
              <pc2:cmMkLst xmlns:pc2="http://schemas.microsoft.com/office/powerpoint/2019/9/main/command">
                <pc:docMk/>
                <pc:sldMk cId="1284523851" sldId="741"/>
                <pc2:cmMk id="{130DEB26-7A54-43EF-8841-59D765C71180}"/>
              </pc2:cmMkLst>
            </pc226:cmChg>
            <pc226:cmChg xmlns:pc226="http://schemas.microsoft.com/office/powerpoint/2022/06/main/command" chg="mod">
              <pc226:chgData name="Paula Schüppenhauer" userId="53231c67-f842-40ae-9d40-eec1b0ea5f50" providerId="ADAL" clId="{6E774FAC-25C9-425D-B0C7-A975A4B6E47E}" dt="2025-08-21T11:15:52.455" v="2510" actId="20577"/>
              <pc2:cmMkLst xmlns:pc2="http://schemas.microsoft.com/office/powerpoint/2019/9/main/command">
                <pc:docMk/>
                <pc:sldMk cId="1284523851" sldId="741"/>
                <pc2:cmMk id="{D2F93696-1962-42BF-8A10-202A6102D032}"/>
              </pc2:cmMkLst>
            </pc226:cmChg>
            <pc226:cmChg xmlns:pc226="http://schemas.microsoft.com/office/powerpoint/2022/06/main/command" chg="mod">
              <pc226:chgData name="Paula Schüppenhauer" userId="53231c67-f842-40ae-9d40-eec1b0ea5f50" providerId="ADAL" clId="{6E774FAC-25C9-425D-B0C7-A975A4B6E47E}" dt="2025-08-21T11:15:52.455" v="2510" actId="20577"/>
              <pc2:cmMkLst xmlns:pc2="http://schemas.microsoft.com/office/powerpoint/2019/9/main/command">
                <pc:docMk/>
                <pc:sldMk cId="1284523851" sldId="741"/>
                <pc2:cmMk id="{98A90BC1-15E1-4CCB-8A70-46A545507034}"/>
              </pc2:cmMkLst>
            </pc226:cmChg>
          </p:ext>
        </pc:extLst>
      </pc:sldChg>
      <pc:sldMasterChg chg="modSldLayout">
        <pc:chgData name="Paula Schüppenhauer" userId="53231c67-f842-40ae-9d40-eec1b0ea5f50" providerId="ADAL" clId="{6E774FAC-25C9-425D-B0C7-A975A4B6E47E}" dt="2025-08-21T08:19:59.998" v="2473" actId="14826"/>
        <pc:sldMasterMkLst>
          <pc:docMk/>
          <pc:sldMasterMk cId="2333879095" sldId="2147483738"/>
        </pc:sldMasterMkLst>
        <pc:sldLayoutChg chg="modSp mod">
          <pc:chgData name="Paula Schüppenhauer" userId="53231c67-f842-40ae-9d40-eec1b0ea5f50" providerId="ADAL" clId="{6E774FAC-25C9-425D-B0C7-A975A4B6E47E}" dt="2025-08-21T08:19:37.065" v="2470" actId="14826"/>
          <pc:sldLayoutMkLst>
            <pc:docMk/>
            <pc:sldMasterMk cId="2333879095" sldId="2147483738"/>
            <pc:sldLayoutMk cId="1092501647" sldId="2147483780"/>
          </pc:sldLayoutMkLst>
          <pc:picChg chg="mod">
            <ac:chgData name="Paula Schüppenhauer" userId="53231c67-f842-40ae-9d40-eec1b0ea5f50" providerId="ADAL" clId="{6E774FAC-25C9-425D-B0C7-A975A4B6E47E}" dt="2025-08-21T08:19:37.065" v="2470" actId="14826"/>
            <ac:picMkLst>
              <pc:docMk/>
              <pc:sldMasterMk cId="2333879095" sldId="2147483738"/>
              <pc:sldLayoutMk cId="1092501647" sldId="2147483780"/>
              <ac:picMk id="8" creationId="{7D27BA53-A56F-8D84-4AAD-D7AB7922B4E5}"/>
            </ac:picMkLst>
          </pc:picChg>
        </pc:sldLayoutChg>
        <pc:sldLayoutChg chg="modSp mod">
          <pc:chgData name="Paula Schüppenhauer" userId="53231c67-f842-40ae-9d40-eec1b0ea5f50" providerId="ADAL" clId="{6E774FAC-25C9-425D-B0C7-A975A4B6E47E}" dt="2025-08-21T08:19:44.244" v="2471" actId="14826"/>
          <pc:sldLayoutMkLst>
            <pc:docMk/>
            <pc:sldMasterMk cId="2333879095" sldId="2147483738"/>
            <pc:sldLayoutMk cId="530738082" sldId="2147483798"/>
          </pc:sldLayoutMkLst>
          <pc:spChg chg="mod">
            <ac:chgData name="Paula Schüppenhauer" userId="53231c67-f842-40ae-9d40-eec1b0ea5f50" providerId="ADAL" clId="{6E774FAC-25C9-425D-B0C7-A975A4B6E47E}" dt="2025-08-21T08:12:30.956" v="2469" actId="20577"/>
            <ac:spMkLst>
              <pc:docMk/>
              <pc:sldMasterMk cId="2333879095" sldId="2147483738"/>
              <pc:sldLayoutMk cId="530738082" sldId="2147483798"/>
              <ac:spMk id="5" creationId="{98CBF5BF-1B75-31E6-EBCB-93B45942D0FA}"/>
            </ac:spMkLst>
          </pc:spChg>
          <pc:picChg chg="mod">
            <ac:chgData name="Paula Schüppenhauer" userId="53231c67-f842-40ae-9d40-eec1b0ea5f50" providerId="ADAL" clId="{6E774FAC-25C9-425D-B0C7-A975A4B6E47E}" dt="2025-08-21T08:19:44.244" v="2471" actId="14826"/>
            <ac:picMkLst>
              <pc:docMk/>
              <pc:sldMasterMk cId="2333879095" sldId="2147483738"/>
              <pc:sldLayoutMk cId="530738082" sldId="2147483798"/>
              <ac:picMk id="6" creationId="{9FCF8483-4504-BD30-5D32-A50857385624}"/>
            </ac:picMkLst>
          </pc:picChg>
        </pc:sldLayoutChg>
        <pc:sldLayoutChg chg="modSp mod">
          <pc:chgData name="Paula Schüppenhauer" userId="53231c67-f842-40ae-9d40-eec1b0ea5f50" providerId="ADAL" clId="{6E774FAC-25C9-425D-B0C7-A975A4B6E47E}" dt="2025-08-21T08:19:54.166" v="2472" actId="14826"/>
          <pc:sldLayoutMkLst>
            <pc:docMk/>
            <pc:sldMasterMk cId="2333879095" sldId="2147483738"/>
            <pc:sldLayoutMk cId="3351791936" sldId="2147483804"/>
          </pc:sldLayoutMkLst>
          <pc:spChg chg="mod">
            <ac:chgData name="Paula Schüppenhauer" userId="53231c67-f842-40ae-9d40-eec1b0ea5f50" providerId="ADAL" clId="{6E774FAC-25C9-425D-B0C7-A975A4B6E47E}" dt="2025-08-21T08:12:20.926" v="2466" actId="6549"/>
            <ac:spMkLst>
              <pc:docMk/>
              <pc:sldMasterMk cId="2333879095" sldId="2147483738"/>
              <pc:sldLayoutMk cId="3351791936" sldId="2147483804"/>
              <ac:spMk id="3" creationId="{1E0E82D0-E771-B753-B850-F1FE0E1ADFA5}"/>
            </ac:spMkLst>
          </pc:spChg>
          <pc:picChg chg="mod">
            <ac:chgData name="Paula Schüppenhauer" userId="53231c67-f842-40ae-9d40-eec1b0ea5f50" providerId="ADAL" clId="{6E774FAC-25C9-425D-B0C7-A975A4B6E47E}" dt="2025-08-21T08:19:54.166" v="2472" actId="14826"/>
            <ac:picMkLst>
              <pc:docMk/>
              <pc:sldMasterMk cId="2333879095" sldId="2147483738"/>
              <pc:sldLayoutMk cId="3351791936" sldId="2147483804"/>
              <ac:picMk id="4" creationId="{7B579B4A-1D80-4280-B256-AEB2F2C63637}"/>
            </ac:picMkLst>
          </pc:picChg>
        </pc:sldLayoutChg>
        <pc:sldLayoutChg chg="modSp mod">
          <pc:chgData name="Paula Schüppenhauer" userId="53231c67-f842-40ae-9d40-eec1b0ea5f50" providerId="ADAL" clId="{6E774FAC-25C9-425D-B0C7-A975A4B6E47E}" dt="2025-08-21T08:19:59.998" v="2473" actId="14826"/>
          <pc:sldLayoutMkLst>
            <pc:docMk/>
            <pc:sldMasterMk cId="2333879095" sldId="2147483738"/>
            <pc:sldLayoutMk cId="2387541720" sldId="2147483806"/>
          </pc:sldLayoutMkLst>
          <pc:spChg chg="mod">
            <ac:chgData name="Paula Schüppenhauer" userId="53231c67-f842-40ae-9d40-eec1b0ea5f50" providerId="ADAL" clId="{6E774FAC-25C9-425D-B0C7-A975A4B6E47E}" dt="2025-08-21T07:54:46.577" v="2447"/>
            <ac:spMkLst>
              <pc:docMk/>
              <pc:sldMasterMk cId="2333879095" sldId="2147483738"/>
              <pc:sldLayoutMk cId="2387541720" sldId="2147483806"/>
              <ac:spMk id="2" creationId="{92E64B4C-1AC2-4A08-ABFD-AEA252858162}"/>
            </ac:spMkLst>
          </pc:spChg>
          <pc:spChg chg="mod">
            <ac:chgData name="Paula Schüppenhauer" userId="53231c67-f842-40ae-9d40-eec1b0ea5f50" providerId="ADAL" clId="{6E774FAC-25C9-425D-B0C7-A975A4B6E47E}" dt="2025-08-21T07:58:27.084" v="2462" actId="20577"/>
            <ac:spMkLst>
              <pc:docMk/>
              <pc:sldMasterMk cId="2333879095" sldId="2147483738"/>
              <pc:sldLayoutMk cId="2387541720" sldId="2147483806"/>
              <ac:spMk id="4" creationId="{83C85BF8-1DAC-393F-A30E-D6213CE9444E}"/>
            </ac:spMkLst>
          </pc:spChg>
          <pc:spChg chg="mod">
            <ac:chgData name="Paula Schüppenhauer" userId="53231c67-f842-40ae-9d40-eec1b0ea5f50" providerId="ADAL" clId="{6E774FAC-25C9-425D-B0C7-A975A4B6E47E}" dt="2025-08-21T08:11:34.658" v="2463"/>
            <ac:spMkLst>
              <pc:docMk/>
              <pc:sldMasterMk cId="2333879095" sldId="2147483738"/>
              <pc:sldLayoutMk cId="2387541720" sldId="2147483806"/>
              <ac:spMk id="6" creationId="{56F2CE51-40C4-DA4F-2CC9-C3EE4488806C}"/>
            </ac:spMkLst>
          </pc:spChg>
          <pc:picChg chg="mod">
            <ac:chgData name="Paula Schüppenhauer" userId="53231c67-f842-40ae-9d40-eec1b0ea5f50" providerId="ADAL" clId="{6E774FAC-25C9-425D-B0C7-A975A4B6E47E}" dt="2025-08-21T08:19:59.998" v="2473" actId="14826"/>
            <ac:picMkLst>
              <pc:docMk/>
              <pc:sldMasterMk cId="2333879095" sldId="2147483738"/>
              <pc:sldLayoutMk cId="2387541720" sldId="2147483806"/>
              <ac:picMk id="8" creationId="{7D27BA53-A56F-8D84-4AAD-D7AB7922B4E5}"/>
            </ac:picMkLst>
          </pc:picChg>
        </pc:sldLayoutChg>
      </pc:sldMasterChg>
    </pc:docChg>
  </pc:docChgLst>
  <pc:docChgLst>
    <pc:chgData name="Maynara de Almeida Furquim" userId="cb2f8acd-f477-4704-9f46-ae480f16722a" providerId="ADAL" clId="{37325843-C7B3-3C4D-9EB4-04A805BDA1E8}"/>
    <pc:docChg chg="undo redo custSel modSld">
      <pc:chgData name="Maynara de Almeida Furquim" userId="cb2f8acd-f477-4704-9f46-ae480f16722a" providerId="ADAL" clId="{37325843-C7B3-3C4D-9EB4-04A805BDA1E8}" dt="2025-07-18T10:09:16.714" v="649" actId="20577"/>
      <pc:docMkLst>
        <pc:docMk/>
      </pc:docMkLst>
      <pc:sldChg chg="modSp mod addCm modCm">
        <pc:chgData name="Maynara de Almeida Furquim" userId="cb2f8acd-f477-4704-9f46-ae480f16722a" providerId="ADAL" clId="{37325843-C7B3-3C4D-9EB4-04A805BDA1E8}" dt="2025-07-18T09:54:38.999" v="498" actId="2161"/>
        <pc:sldMkLst>
          <pc:docMk/>
          <pc:sldMk cId="2580362366" sldId="716"/>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37325843-C7B3-3C4D-9EB4-04A805BDA1E8}" dt="2025-07-18T09:46:02.556" v="480"/>
              <pc2:cmMkLst xmlns:pc2="http://schemas.microsoft.com/office/powerpoint/2019/9/main/command">
                <pc:docMk/>
                <pc:sldMk cId="2580362366" sldId="716"/>
                <pc2:cmMk id="{C8A65FD9-CA11-5D47-A368-8E412498F754}"/>
              </pc2:cmMkLst>
            </pc226:cmChg>
          </p:ext>
        </pc:extLst>
      </pc:sldChg>
      <pc:sldChg chg="modSp mod">
        <pc:chgData name="Maynara de Almeida Furquim" userId="cb2f8acd-f477-4704-9f46-ae480f16722a" providerId="ADAL" clId="{37325843-C7B3-3C4D-9EB4-04A805BDA1E8}" dt="2025-07-18T10:09:16.714" v="649" actId="20577"/>
        <pc:sldMkLst>
          <pc:docMk/>
          <pc:sldMk cId="3818977220" sldId="717"/>
        </pc:sldMkLst>
      </pc:sldChg>
      <pc:sldChg chg="modSp mod">
        <pc:chgData name="Maynara de Almeida Furquim" userId="cb2f8acd-f477-4704-9f46-ae480f16722a" providerId="ADAL" clId="{37325843-C7B3-3C4D-9EB4-04A805BDA1E8}" dt="2025-07-18T09:54:59.509" v="500" actId="113"/>
        <pc:sldMkLst>
          <pc:docMk/>
          <pc:sldMk cId="2023335580" sldId="737"/>
        </pc:sldMkLst>
      </pc:sldChg>
      <pc:sldChg chg="modSp mod addCm">
        <pc:chgData name="Maynara de Almeida Furquim" userId="cb2f8acd-f477-4704-9f46-ae480f16722a" providerId="ADAL" clId="{37325843-C7B3-3C4D-9EB4-04A805BDA1E8}" dt="2025-07-18T10:07:43.687" v="638" actId="20577"/>
        <pc:sldMkLst>
          <pc:docMk/>
          <pc:sldMk cId="1565419113" sldId="738"/>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7325843-C7B3-3C4D-9EB4-04A805BDA1E8}" dt="2025-07-10T07:50:57.633" v="212"/>
              <pc2:cmMkLst xmlns:pc2="http://schemas.microsoft.com/office/powerpoint/2019/9/main/command">
                <pc:docMk/>
                <pc:sldMk cId="1565419113" sldId="738"/>
                <pc2:cmMk id="{7C6AB5FD-11E1-3545-ACB6-FB16AFFE979F}"/>
              </pc2:cmMkLst>
            </pc226:cmChg>
          </p:ext>
        </pc:extLst>
      </pc:sldChg>
      <pc:sldChg chg="modSp mod addCm modCm">
        <pc:chgData name="Maynara de Almeida Furquim" userId="cb2f8acd-f477-4704-9f46-ae480f16722a" providerId="ADAL" clId="{37325843-C7B3-3C4D-9EB4-04A805BDA1E8}" dt="2025-07-18T08:38:03.399" v="388" actId="6549"/>
        <pc:sldMkLst>
          <pc:docMk/>
          <pc:sldMk cId="1336048113" sldId="739"/>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7325843-C7B3-3C4D-9EB4-04A805BDA1E8}" dt="2025-07-10T07:27:07.021" v="8"/>
              <pc2:cmMkLst xmlns:pc2="http://schemas.microsoft.com/office/powerpoint/2019/9/main/command">
                <pc:docMk/>
                <pc:sldMk cId="1336048113" sldId="739"/>
                <pc2:cmMk id="{DE4C0808-3779-9042-B493-671DC758D996}"/>
              </pc2:cmMkLst>
            </pc226:cmChg>
            <pc226:cmChg xmlns:pc226="http://schemas.microsoft.com/office/powerpoint/2022/06/main/command" chg="add mod">
              <pc226:chgData name="Maynara de Almeida Furquim" userId="cb2f8acd-f477-4704-9f46-ae480f16722a" providerId="ADAL" clId="{37325843-C7B3-3C4D-9EB4-04A805BDA1E8}" dt="2025-07-18T08:38:03.399" v="388" actId="6549"/>
              <pc2:cmMkLst xmlns:pc2="http://schemas.microsoft.com/office/powerpoint/2019/9/main/command">
                <pc:docMk/>
                <pc:sldMk cId="1336048113" sldId="739"/>
                <pc2:cmMk id="{C590AB29-540E-0740-A585-8EA6A9EF9B2F}"/>
              </pc2:cmMkLst>
            </pc226:cmChg>
            <pc226:cmChg xmlns:pc226="http://schemas.microsoft.com/office/powerpoint/2022/06/main/command" chg="add mod">
              <pc226:chgData name="Maynara de Almeida Furquim" userId="cb2f8acd-f477-4704-9f46-ae480f16722a" providerId="ADAL" clId="{37325843-C7B3-3C4D-9EB4-04A805BDA1E8}" dt="2025-07-18T08:38:03.399" v="388" actId="6549"/>
              <pc2:cmMkLst xmlns:pc2="http://schemas.microsoft.com/office/powerpoint/2019/9/main/command">
                <pc:docMk/>
                <pc:sldMk cId="1336048113" sldId="739"/>
                <pc2:cmMk id="{E302C564-04C0-E743-8850-8162E72D6101}"/>
              </pc2:cmMkLst>
            </pc226:cmChg>
            <pc226:cmChg xmlns:pc226="http://schemas.microsoft.com/office/powerpoint/2022/06/main/command" chg="add mod">
              <pc226:chgData name="Maynara de Almeida Furquim" userId="cb2f8acd-f477-4704-9f46-ae480f16722a" providerId="ADAL" clId="{37325843-C7B3-3C4D-9EB4-04A805BDA1E8}" dt="2025-07-10T07:28:36.885" v="34" actId="20577"/>
              <pc2:cmMkLst xmlns:pc2="http://schemas.microsoft.com/office/powerpoint/2019/9/main/command">
                <pc:docMk/>
                <pc:sldMk cId="1336048113" sldId="739"/>
                <pc2:cmMk id="{04973583-A3C0-4346-B37A-5B7508471378}"/>
              </pc2:cmMkLst>
            </pc226:cmChg>
            <pc226:cmChg xmlns:pc226="http://schemas.microsoft.com/office/powerpoint/2022/06/main/command" chg="add mod">
              <pc226:chgData name="Maynara de Almeida Furquim" userId="cb2f8acd-f477-4704-9f46-ae480f16722a" providerId="ADAL" clId="{37325843-C7B3-3C4D-9EB4-04A805BDA1E8}" dt="2025-07-18T08:38:03.399" v="388" actId="6549"/>
              <pc2:cmMkLst xmlns:pc2="http://schemas.microsoft.com/office/powerpoint/2019/9/main/command">
                <pc:docMk/>
                <pc:sldMk cId="1336048113" sldId="739"/>
                <pc2:cmMk id="{8AAAFF90-8771-AC48-86CC-C5436263BDE4}"/>
              </pc2:cmMkLst>
            </pc226:cmChg>
            <pc226:cmChg xmlns:pc226="http://schemas.microsoft.com/office/powerpoint/2022/06/main/command" chg="add mod">
              <pc226:chgData name="Maynara de Almeida Furquim" userId="cb2f8acd-f477-4704-9f46-ae480f16722a" providerId="ADAL" clId="{37325843-C7B3-3C4D-9EB4-04A805BDA1E8}" dt="2025-07-10T07:28:36.885" v="34" actId="20577"/>
              <pc2:cmMkLst xmlns:pc2="http://schemas.microsoft.com/office/powerpoint/2019/9/main/command">
                <pc:docMk/>
                <pc:sldMk cId="1336048113" sldId="739"/>
                <pc2:cmMk id="{AF1419E1-45FC-514D-9FCF-B86B1BE8AFC3}"/>
              </pc2:cmMkLst>
            </pc226:cmChg>
            <pc226:cmChg xmlns:pc226="http://schemas.microsoft.com/office/powerpoint/2022/06/main/command" chg="add mod">
              <pc226:chgData name="Maynara de Almeida Furquim" userId="cb2f8acd-f477-4704-9f46-ae480f16722a" providerId="ADAL" clId="{37325843-C7B3-3C4D-9EB4-04A805BDA1E8}" dt="2025-07-10T07:30:41.087" v="36"/>
              <pc2:cmMkLst xmlns:pc2="http://schemas.microsoft.com/office/powerpoint/2019/9/main/command">
                <pc:docMk/>
                <pc:sldMk cId="1336048113" sldId="739"/>
                <pc2:cmMk id="{CB19F9F1-FFB0-3F4E-88E9-36E0808857C0}"/>
              </pc2:cmMkLst>
            </pc226:cmChg>
          </p:ext>
        </pc:extLst>
      </pc:sldChg>
      <pc:sldChg chg="modSp mod">
        <pc:chgData name="Maynara de Almeida Furquim" userId="cb2f8acd-f477-4704-9f46-ae480f16722a" providerId="ADAL" clId="{37325843-C7B3-3C4D-9EB4-04A805BDA1E8}" dt="2025-07-18T09:56:39.853" v="615" actId="20577"/>
        <pc:sldMkLst>
          <pc:docMk/>
          <pc:sldMk cId="1425761043" sldId="740"/>
        </pc:sldMkLst>
      </pc:sldChg>
      <pc:sldChg chg="modSp mod modCm">
        <pc:chgData name="Maynara de Almeida Furquim" userId="cb2f8acd-f477-4704-9f46-ae480f16722a" providerId="ADAL" clId="{37325843-C7B3-3C4D-9EB4-04A805BDA1E8}" dt="2025-07-18T08:44:17.569" v="460"/>
        <pc:sldMkLst>
          <pc:docMk/>
          <pc:sldMk cId="1284523851" sldId="741"/>
        </pc:sldMkLst>
        <pc:extLst>
          <p:ext xmlns:p="http://schemas.openxmlformats.org/presentationml/2006/main" uri="{D6D511B9-2390-475A-947B-AFAB55BFBCF1}">
            <pc226:cmChg xmlns:pc226="http://schemas.microsoft.com/office/powerpoint/2022/06/main/command" chg="mod">
              <pc226:chgData name="Maynara de Almeida Furquim" userId="cb2f8acd-f477-4704-9f46-ae480f16722a" providerId="ADAL" clId="{37325843-C7B3-3C4D-9EB4-04A805BDA1E8}" dt="2025-07-18T08:44:17.569" v="460"/>
              <pc2:cmMkLst xmlns:pc2="http://schemas.microsoft.com/office/powerpoint/2019/9/main/command">
                <pc:docMk/>
                <pc:sldMk cId="1284523851" sldId="741"/>
                <pc2:cmMk id="{130DEB26-7A54-43EF-8841-59D765C71180}"/>
              </pc2:cmMkLst>
            </pc226:cmChg>
            <pc226:cmChg xmlns:pc226="http://schemas.microsoft.com/office/powerpoint/2022/06/main/command" chg="mod">
              <pc226:chgData name="Maynara de Almeida Furquim" userId="cb2f8acd-f477-4704-9f46-ae480f16722a" providerId="ADAL" clId="{37325843-C7B3-3C4D-9EB4-04A805BDA1E8}" dt="2025-07-18T08:44:17.569" v="460"/>
              <pc2:cmMkLst xmlns:pc2="http://schemas.microsoft.com/office/powerpoint/2019/9/main/command">
                <pc:docMk/>
                <pc:sldMk cId="1284523851" sldId="741"/>
                <pc2:cmMk id="{D2F93696-1962-42BF-8A10-202A6102D032}"/>
              </pc2:cmMkLst>
            </pc226:cmChg>
            <pc226:cmChg xmlns:pc226="http://schemas.microsoft.com/office/powerpoint/2022/06/main/command" chg="mod">
              <pc226:chgData name="Maynara de Almeida Furquim" userId="cb2f8acd-f477-4704-9f46-ae480f16722a" providerId="ADAL" clId="{37325843-C7B3-3C4D-9EB4-04A805BDA1E8}" dt="2025-07-18T08:44:17.569" v="460"/>
              <pc2:cmMkLst xmlns:pc2="http://schemas.microsoft.com/office/powerpoint/2019/9/main/command">
                <pc:docMk/>
                <pc:sldMk cId="1284523851" sldId="741"/>
                <pc2:cmMk id="{98A90BC1-15E1-4CCB-8A70-46A545507034}"/>
              </pc2:cmMkLst>
            </pc226:cmChg>
          </p:ext>
        </pc:ext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8/25/25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25/08/2025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B00B7772-C904-45C6-B074-7143637CB8A9}" type="slidenum">
              <a:rPr lang="en-IE" smtClean="0"/>
              <a:t>1</a:t>
            </a:fld>
            <a:endParaRPr lang="en-IE"/>
          </a:p>
        </p:txBody>
      </p:sp>
    </p:spTree>
    <p:extLst>
      <p:ext uri="{BB962C8B-B14F-4D97-AF65-F5344CB8AC3E}">
        <p14:creationId xmlns:p14="http://schemas.microsoft.com/office/powerpoint/2010/main" val="284751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6</a:t>
            </a:fld>
            <a:endParaRPr lang="en-IE"/>
          </a:p>
        </p:txBody>
      </p:sp>
    </p:spTree>
    <p:extLst>
      <p:ext uri="{BB962C8B-B14F-4D97-AF65-F5344CB8AC3E}">
        <p14:creationId xmlns:p14="http://schemas.microsoft.com/office/powerpoint/2010/main" val="22764770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2023 – 2024</a:t>
            </a:r>
          </a:p>
          <a:p>
            <a:pPr lvl="0"/>
            <a:r>
              <a:rPr lang="en-US"/>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84665" y="10005928"/>
            <a:ext cx="1529269" cy="332012"/>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Follow our journey</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sp>
        <p:nvSpPr>
          <p:cNvPr id="3" name="TextBox 2">
            <a:extLst>
              <a:ext uri="{FF2B5EF4-FFF2-40B4-BE49-F238E27FC236}">
                <a16:creationId xmlns:a16="http://schemas.microsoft.com/office/drawing/2014/main" id="{1E0E82D0-E771-B753-B850-F1FE0E1ADFA5}"/>
              </a:ext>
            </a:extLst>
          </p:cNvPr>
          <p:cNvSpPr txBox="1"/>
          <p:nvPr userDrawn="1"/>
        </p:nvSpPr>
        <p:spPr>
          <a:xfrm>
            <a:off x="2063689" y="9985235"/>
            <a:ext cx="3760335" cy="461665"/>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600" b="0" i="0" u="none" strike="noStrike" dirty="0">
                <a:solidFill>
                  <a:srgbClr val="0B3A5B"/>
                </a:solidFill>
                <a:effectLst/>
                <a:latin typeface="Calibri" panose="020F0502020204030204" pitchFamily="34" charset="0"/>
                <a:cs typeface="Calibri" panose="020F0502020204030204" pitchFamily="34" charset="0"/>
              </a:rPr>
              <a:t>Von der </a:t>
            </a:r>
            <a:r>
              <a:rPr lang="en-US" sz="600" b="0" i="0" u="none" strike="noStrike" dirty="0" err="1">
                <a:solidFill>
                  <a:srgbClr val="0B3A5B"/>
                </a:solidFill>
                <a:effectLst/>
                <a:latin typeface="Calibri" panose="020F0502020204030204" pitchFamily="34" charset="0"/>
                <a:cs typeface="Calibri" panose="020F0502020204030204" pitchFamily="34" charset="0"/>
              </a:rPr>
              <a:t>Europäischen</a:t>
            </a:r>
            <a:r>
              <a:rPr lang="en-US" sz="600" b="0" i="0" u="none" strike="noStrike" dirty="0">
                <a:solidFill>
                  <a:srgbClr val="0B3A5B"/>
                </a:solidFill>
                <a:effectLst/>
                <a:latin typeface="Calibri" panose="020F0502020204030204" pitchFamily="34" charset="0"/>
                <a:cs typeface="Calibri" panose="020F0502020204030204" pitchFamily="34" charset="0"/>
              </a:rPr>
              <a:t> Union </a:t>
            </a:r>
            <a:r>
              <a:rPr lang="en-US" sz="600" b="0" i="0" u="none" strike="noStrike" dirty="0" err="1">
                <a:solidFill>
                  <a:srgbClr val="0B3A5B"/>
                </a:solidFill>
                <a:effectLst/>
                <a:latin typeface="Calibri" panose="020F0502020204030204" pitchFamily="34" charset="0"/>
                <a:cs typeface="Calibri" panose="020F0502020204030204" pitchFamily="34" charset="0"/>
              </a:rPr>
              <a:t>kofinanziert</a:t>
            </a:r>
            <a:r>
              <a:rPr lang="en-US" sz="600" b="0" i="0" u="none" strike="noStrike" dirty="0">
                <a:solidFill>
                  <a:srgbClr val="0B3A5B"/>
                </a:solidFill>
                <a:effectLst/>
                <a:latin typeface="Calibri" panose="020F0502020204030204" pitchFamily="34" charset="0"/>
                <a:cs typeface="Calibri" panose="020F0502020204030204" pitchFamily="34" charset="0"/>
              </a:rPr>
              <a:t>. Die </a:t>
            </a:r>
            <a:r>
              <a:rPr lang="en-US" sz="600" b="0" i="0" u="none" strike="noStrike" dirty="0" err="1">
                <a:solidFill>
                  <a:srgbClr val="0B3A5B"/>
                </a:solidFill>
                <a:effectLst/>
                <a:latin typeface="Calibri" panose="020F0502020204030204" pitchFamily="34" charset="0"/>
                <a:cs typeface="Calibri" panose="020F0502020204030204" pitchFamily="34" charset="0"/>
              </a:rPr>
              <a:t>geäußerten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Ansichten</a:t>
            </a:r>
            <a:r>
              <a:rPr lang="en-US" sz="600" b="0" i="0" u="none" strike="noStrike" dirty="0">
                <a:solidFill>
                  <a:srgbClr val="0B3A5B"/>
                </a:solidFill>
                <a:effectLst/>
                <a:latin typeface="Calibri" panose="020F0502020204030204" pitchFamily="34" charset="0"/>
                <a:cs typeface="Calibri" panose="020F0502020204030204" pitchFamily="34" charset="0"/>
              </a:rPr>
              <a:t> und </a:t>
            </a:r>
            <a:r>
              <a:rPr lang="en-US" sz="600" b="0" i="0" u="none" strike="noStrike" dirty="0" err="1">
                <a:solidFill>
                  <a:srgbClr val="0B3A5B"/>
                </a:solidFill>
                <a:effectLst/>
                <a:latin typeface="Calibri" panose="020F0502020204030204" pitchFamily="34" charset="0"/>
                <a:cs typeface="Calibri" panose="020F0502020204030204" pitchFamily="34" charset="0"/>
              </a:rPr>
              <a:t>Meinungen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entsprechen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jedoch</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ausschließlich</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denen</a:t>
            </a:r>
            <a:r>
              <a:rPr lang="en-US" sz="600" b="0" i="0" u="none" strike="noStrike" dirty="0">
                <a:solidFill>
                  <a:srgbClr val="0B3A5B"/>
                </a:solidFill>
                <a:effectLst/>
                <a:latin typeface="Calibri" panose="020F0502020204030204" pitchFamily="34" charset="0"/>
                <a:cs typeface="Calibri" panose="020F0502020204030204" pitchFamily="34" charset="0"/>
              </a:rPr>
              <a:t> des </a:t>
            </a:r>
            <a:r>
              <a:rPr lang="en-US" sz="600" b="0" i="0" u="none" strike="noStrike" dirty="0" err="1">
                <a:solidFill>
                  <a:srgbClr val="0B3A5B"/>
                </a:solidFill>
                <a:effectLst/>
                <a:latin typeface="Calibri" panose="020F0502020204030204" pitchFamily="34" charset="0"/>
                <a:cs typeface="Calibri" panose="020F0502020204030204" pitchFamily="34" charset="0"/>
              </a:rPr>
              <a:t>Autors</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bzw</a:t>
            </a:r>
            <a:r>
              <a:rPr lang="en-US" sz="600" b="0" i="0" u="none" strike="noStrike" dirty="0">
                <a:solidFill>
                  <a:srgbClr val="0B3A5B"/>
                </a:solidFill>
                <a:effectLst/>
                <a:latin typeface="Calibri" panose="020F0502020204030204" pitchFamily="34" charset="0"/>
                <a:cs typeface="Calibri" panose="020F0502020204030204" pitchFamily="34" charset="0"/>
              </a:rPr>
              <a:t>. der </a:t>
            </a:r>
            <a:r>
              <a:rPr lang="en-US" sz="600" b="0" i="0" u="none" strike="noStrike" dirty="0" err="1">
                <a:solidFill>
                  <a:srgbClr val="0B3A5B"/>
                </a:solidFill>
                <a:effectLst/>
                <a:latin typeface="Calibri" panose="020F0502020204030204" pitchFamily="34" charset="0"/>
                <a:cs typeface="Calibri" panose="020F0502020204030204" pitchFamily="34" charset="0"/>
              </a:rPr>
              <a:t>Autoren</a:t>
            </a:r>
            <a:r>
              <a:rPr lang="en-US" sz="600" b="0" i="0" u="none" strike="noStrike" dirty="0">
                <a:solidFill>
                  <a:srgbClr val="0B3A5B"/>
                </a:solidFill>
                <a:effectLst/>
                <a:latin typeface="Calibri" panose="020F0502020204030204" pitchFamily="34" charset="0"/>
                <a:cs typeface="Calibri" panose="020F0502020204030204" pitchFamily="34" charset="0"/>
              </a:rPr>
              <a:t> und </a:t>
            </a:r>
            <a:r>
              <a:rPr lang="en-US" sz="600" b="0" i="0" u="none" strike="noStrike" dirty="0" err="1">
                <a:solidFill>
                  <a:srgbClr val="0B3A5B"/>
                </a:solidFill>
                <a:effectLst/>
                <a:latin typeface="Calibri" panose="020F0502020204030204" pitchFamily="34" charset="0"/>
                <a:cs typeface="Calibri" panose="020F0502020204030204" pitchFamily="34" charset="0"/>
              </a:rPr>
              <a:t>spiegeln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nicht</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zwingend</a:t>
            </a:r>
            <a:r>
              <a:rPr lang="en-US" sz="600" b="0" i="0" u="none" strike="noStrike" dirty="0">
                <a:solidFill>
                  <a:srgbClr val="0B3A5B"/>
                </a:solidFill>
                <a:effectLst/>
                <a:latin typeface="Calibri" panose="020F0502020204030204" pitchFamily="34" charset="0"/>
                <a:cs typeface="Calibri" panose="020F0502020204030204" pitchFamily="34" charset="0"/>
              </a:rPr>
              <a:t> die der </a:t>
            </a:r>
            <a:r>
              <a:rPr lang="en-US" sz="600" b="0" i="0" u="none" strike="noStrike" dirty="0" err="1">
                <a:solidFill>
                  <a:srgbClr val="0B3A5B"/>
                </a:solidFill>
                <a:effectLst/>
                <a:latin typeface="Calibri" panose="020F0502020204030204" pitchFamily="34" charset="0"/>
                <a:cs typeface="Calibri" panose="020F0502020204030204" pitchFamily="34" charset="0"/>
              </a:rPr>
              <a:t>Europäischen</a:t>
            </a:r>
            <a:r>
              <a:rPr lang="en-US" sz="600" b="0" i="0" u="none" strike="noStrike" dirty="0">
                <a:solidFill>
                  <a:srgbClr val="0B3A5B"/>
                </a:solidFill>
                <a:effectLst/>
                <a:latin typeface="Calibri" panose="020F0502020204030204" pitchFamily="34" charset="0"/>
                <a:cs typeface="Calibri" panose="020F0502020204030204" pitchFamily="34" charset="0"/>
              </a:rPr>
              <a:t> Union </a:t>
            </a:r>
            <a:r>
              <a:rPr lang="en-US" sz="600" b="0" i="0" u="none" strike="noStrike" dirty="0" err="1">
                <a:solidFill>
                  <a:srgbClr val="0B3A5B"/>
                </a:solidFill>
                <a:effectLst/>
                <a:latin typeface="Calibri" panose="020F0502020204030204" pitchFamily="34" charset="0"/>
                <a:cs typeface="Calibri" panose="020F0502020204030204" pitchFamily="34" charset="0"/>
              </a:rPr>
              <a:t>oder</a:t>
            </a:r>
            <a:r>
              <a:rPr lang="en-US" sz="600" b="0" i="0" u="none" strike="noStrike" dirty="0">
                <a:solidFill>
                  <a:srgbClr val="0B3A5B"/>
                </a:solidFill>
                <a:effectLst/>
                <a:latin typeface="Calibri" panose="020F0502020204030204" pitchFamily="34" charset="0"/>
                <a:cs typeface="Calibri" panose="020F0502020204030204" pitchFamily="34" charset="0"/>
              </a:rPr>
              <a:t> der Stiftung für die </a:t>
            </a:r>
            <a:r>
              <a:rPr lang="en-US" sz="600" b="0" i="0" u="none" strike="noStrike" dirty="0" err="1">
                <a:solidFill>
                  <a:srgbClr val="0B3A5B"/>
                </a:solidFill>
                <a:effectLst/>
                <a:latin typeface="Calibri" panose="020F0502020204030204" pitchFamily="34" charset="0"/>
                <a:cs typeface="Calibri" panose="020F0502020204030204" pitchFamily="34" charset="0"/>
              </a:rPr>
              <a:t>Entwicklung</a:t>
            </a:r>
            <a:r>
              <a:rPr lang="en-US" sz="600" b="0" i="0" u="none" strike="noStrike" dirty="0">
                <a:solidFill>
                  <a:srgbClr val="0B3A5B"/>
                </a:solidFill>
                <a:effectLst/>
                <a:latin typeface="Calibri" panose="020F0502020204030204" pitchFamily="34" charset="0"/>
                <a:cs typeface="Calibri" panose="020F0502020204030204" pitchFamily="34" charset="0"/>
              </a:rPr>
              <a:t> des </a:t>
            </a:r>
            <a:r>
              <a:rPr lang="en-US" sz="600" b="0" i="0" u="none" strike="noStrike" dirty="0" err="1">
                <a:solidFill>
                  <a:srgbClr val="0B3A5B"/>
                </a:solidFill>
                <a:effectLst/>
                <a:latin typeface="Calibri" panose="020F0502020204030204" pitchFamily="34" charset="0"/>
                <a:cs typeface="Calibri" panose="020F0502020204030204" pitchFamily="34" charset="0"/>
              </a:rPr>
              <a:t>Bildungswesens</a:t>
            </a:r>
            <a:r>
              <a:rPr lang="en-US" sz="600" b="0" i="0" u="none" strike="noStrike" dirty="0">
                <a:solidFill>
                  <a:srgbClr val="0B3A5B"/>
                </a:solidFill>
                <a:effectLst/>
                <a:latin typeface="Calibri" panose="020F0502020204030204" pitchFamily="34" charset="0"/>
                <a:cs typeface="Calibri" panose="020F0502020204030204" pitchFamily="34" charset="0"/>
              </a:rPr>
              <a:t> wider. Weder die </a:t>
            </a:r>
            <a:r>
              <a:rPr lang="en-US" sz="600" b="0" i="0" u="none" strike="noStrike" dirty="0" err="1">
                <a:solidFill>
                  <a:srgbClr val="0B3A5B"/>
                </a:solidFill>
                <a:effectLst/>
                <a:latin typeface="Calibri" panose="020F0502020204030204" pitchFamily="34" charset="0"/>
                <a:cs typeface="Calibri" panose="020F0502020204030204" pitchFamily="34" charset="0"/>
              </a:rPr>
              <a:t>Europäische</a:t>
            </a:r>
            <a:r>
              <a:rPr lang="en-US" sz="600" b="0" i="0" u="none" strike="noStrike" dirty="0">
                <a:solidFill>
                  <a:srgbClr val="0B3A5B"/>
                </a:solidFill>
                <a:effectLst/>
                <a:latin typeface="Calibri" panose="020F0502020204030204" pitchFamily="34" charset="0"/>
                <a:cs typeface="Calibri" panose="020F0502020204030204" pitchFamily="34" charset="0"/>
              </a:rPr>
              <a:t> Union </a:t>
            </a:r>
            <a:r>
              <a:rPr lang="en-US" sz="600" b="0" i="0" u="none" strike="noStrike" dirty="0" err="1">
                <a:solidFill>
                  <a:srgbClr val="0B3A5B"/>
                </a:solidFill>
                <a:effectLst/>
                <a:latin typeface="Calibri" panose="020F0502020204030204" pitchFamily="34" charset="0"/>
                <a:cs typeface="Calibri" panose="020F0502020204030204" pitchFamily="34" charset="0"/>
              </a:rPr>
              <a:t>noch</a:t>
            </a:r>
            <a:r>
              <a:rPr lang="en-US" sz="600" b="0" i="0" u="none" strike="noStrike" dirty="0">
                <a:solidFill>
                  <a:srgbClr val="0B3A5B"/>
                </a:solidFill>
                <a:effectLst/>
                <a:latin typeface="Calibri" panose="020F0502020204030204" pitchFamily="34" charset="0"/>
                <a:cs typeface="Calibri" panose="020F0502020204030204" pitchFamily="34" charset="0"/>
              </a:rPr>
              <a:t> die </a:t>
            </a:r>
            <a:r>
              <a:rPr lang="en-US" sz="600" b="0" i="0" u="none" strike="noStrike" dirty="0" err="1">
                <a:solidFill>
                  <a:srgbClr val="0B3A5B"/>
                </a:solidFill>
                <a:effectLst/>
                <a:latin typeface="Calibri" panose="020F0502020204030204" pitchFamily="34" charset="0"/>
                <a:cs typeface="Calibri" panose="020F0502020204030204" pitchFamily="34" charset="0"/>
              </a:rPr>
              <a:t>Einrichtung</a:t>
            </a:r>
            <a:r>
              <a:rPr lang="en-US" sz="600" b="0" i="0" u="none" strike="noStrike" dirty="0">
                <a:solidFill>
                  <a:srgbClr val="0B3A5B"/>
                </a:solidFill>
                <a:effectLst/>
                <a:latin typeface="Calibri" panose="020F0502020204030204" pitchFamily="34" charset="0"/>
                <a:cs typeface="Calibri" panose="020F0502020204030204" pitchFamily="34" charset="0"/>
              </a:rPr>
              <a:t>, die den </a:t>
            </a:r>
            <a:r>
              <a:rPr lang="en-US" sz="600" b="0" i="0" u="none" strike="noStrike" dirty="0" err="1">
                <a:solidFill>
                  <a:srgbClr val="0B3A5B"/>
                </a:solidFill>
                <a:effectLst/>
                <a:latin typeface="Calibri" panose="020F0502020204030204" pitchFamily="34" charset="0"/>
                <a:cs typeface="Calibri" panose="020F0502020204030204" pitchFamily="34" charset="0"/>
              </a:rPr>
              <a:t>Zuschuss</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gewährt</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können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dafür</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verantwortlich</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gemacht</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werden</a:t>
            </a:r>
            <a:r>
              <a:rPr lang="en-US" sz="600" b="0" i="0" u="none" strike="noStrike" dirty="0">
                <a:solidFill>
                  <a:srgbClr val="0B3A5B"/>
                </a:solidFill>
                <a:effectLst/>
                <a:latin typeface="Calibri" panose="020F0502020204030204" pitchFamily="34" charset="0"/>
                <a:cs typeface="Calibri" panose="020F0502020204030204" pitchFamily="34" charset="0"/>
              </a:rPr>
              <a:t>.</a:t>
            </a:r>
            <a:endParaRPr lang="en-US" sz="600" i="0" dirty="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25385" y="9994539"/>
            <a:ext cx="1529269" cy="332012"/>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84665" y="10005928"/>
            <a:ext cx="1529269" cy="332012"/>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TextBox 1">
            <a:extLst>
              <a:ext uri="{FF2B5EF4-FFF2-40B4-BE49-F238E27FC236}">
                <a16:creationId xmlns:a16="http://schemas.microsoft.com/office/drawing/2014/main" id="{92E64B4C-1AC2-4A08-ABFD-AEA252858162}"/>
              </a:ext>
            </a:extLst>
          </p:cNvPr>
          <p:cNvSpPr txBox="1"/>
          <p:nvPr userDrawn="1"/>
        </p:nvSpPr>
        <p:spPr>
          <a:xfrm>
            <a:off x="2186219" y="9828308"/>
            <a:ext cx="4788791" cy="369332"/>
          </a:xfrm>
          <a:prstGeom prst="rect">
            <a:avLst/>
          </a:prstGeom>
          <a:noFill/>
        </p:spPr>
        <p:txBody>
          <a:bodyPr wrap="square">
            <a:spAutoFit/>
          </a:bodyPr>
          <a:lstStyle/>
          <a:p>
            <a:pPr algn="just"/>
            <a:r>
              <a:rPr lang="en-US" sz="600" b="0" i="0" u="none" strike="noStrike" dirty="0">
                <a:solidFill>
                  <a:srgbClr val="0B3A5B"/>
                </a:solidFill>
                <a:effectLst/>
                <a:latin typeface="Calibri" panose="020F0502020204030204" pitchFamily="34" charset="0"/>
                <a:cs typeface="Calibri" panose="020F0502020204030204" pitchFamily="34" charset="0"/>
              </a:rPr>
              <a:t>Von der </a:t>
            </a:r>
            <a:r>
              <a:rPr lang="en-US" sz="600" b="0" i="0" u="none" strike="noStrike" dirty="0" err="1">
                <a:solidFill>
                  <a:srgbClr val="0B3A5B"/>
                </a:solidFill>
                <a:effectLst/>
                <a:latin typeface="Calibri" panose="020F0502020204030204" pitchFamily="34" charset="0"/>
                <a:cs typeface="Calibri" panose="020F0502020204030204" pitchFamily="34" charset="0"/>
              </a:rPr>
              <a:t>Europäischen</a:t>
            </a:r>
            <a:r>
              <a:rPr lang="en-US" sz="600" b="0" i="0" u="none" strike="noStrike" dirty="0">
                <a:solidFill>
                  <a:srgbClr val="0B3A5B"/>
                </a:solidFill>
                <a:effectLst/>
                <a:latin typeface="Calibri" panose="020F0502020204030204" pitchFamily="34" charset="0"/>
                <a:cs typeface="Calibri" panose="020F0502020204030204" pitchFamily="34" charset="0"/>
              </a:rPr>
              <a:t> Union </a:t>
            </a:r>
            <a:r>
              <a:rPr lang="en-US" sz="600" b="0" i="0" u="none" strike="noStrike" dirty="0" err="1">
                <a:solidFill>
                  <a:srgbClr val="0B3A5B"/>
                </a:solidFill>
                <a:effectLst/>
                <a:latin typeface="Calibri" panose="020F0502020204030204" pitchFamily="34" charset="0"/>
                <a:cs typeface="Calibri" panose="020F0502020204030204" pitchFamily="34" charset="0"/>
              </a:rPr>
              <a:t>kofinanziert</a:t>
            </a:r>
            <a:r>
              <a:rPr lang="en-US" sz="600" b="0" i="0" u="none" strike="noStrike" dirty="0">
                <a:solidFill>
                  <a:srgbClr val="0B3A5B"/>
                </a:solidFill>
                <a:effectLst/>
                <a:latin typeface="Calibri" panose="020F0502020204030204" pitchFamily="34" charset="0"/>
                <a:cs typeface="Calibri" panose="020F0502020204030204" pitchFamily="34" charset="0"/>
              </a:rPr>
              <a:t>. Die </a:t>
            </a:r>
            <a:r>
              <a:rPr lang="en-US" sz="600" b="0" i="0" u="none" strike="noStrike" dirty="0" err="1">
                <a:solidFill>
                  <a:srgbClr val="0B3A5B"/>
                </a:solidFill>
                <a:effectLst/>
                <a:latin typeface="Calibri" panose="020F0502020204030204" pitchFamily="34" charset="0"/>
                <a:cs typeface="Calibri" panose="020F0502020204030204" pitchFamily="34" charset="0"/>
              </a:rPr>
              <a:t>geäußerten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Ansichten</a:t>
            </a:r>
            <a:r>
              <a:rPr lang="en-US" sz="600" b="0" i="0" u="none" strike="noStrike" dirty="0">
                <a:solidFill>
                  <a:srgbClr val="0B3A5B"/>
                </a:solidFill>
                <a:effectLst/>
                <a:latin typeface="Calibri" panose="020F0502020204030204" pitchFamily="34" charset="0"/>
                <a:cs typeface="Calibri" panose="020F0502020204030204" pitchFamily="34" charset="0"/>
              </a:rPr>
              <a:t> und </a:t>
            </a:r>
            <a:r>
              <a:rPr lang="en-US" sz="600" b="0" i="0" u="none" strike="noStrike" dirty="0" err="1">
                <a:solidFill>
                  <a:srgbClr val="0B3A5B"/>
                </a:solidFill>
                <a:effectLst/>
                <a:latin typeface="Calibri" panose="020F0502020204030204" pitchFamily="34" charset="0"/>
                <a:cs typeface="Calibri" panose="020F0502020204030204" pitchFamily="34" charset="0"/>
              </a:rPr>
              <a:t>Meinungen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entsprechen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jedoch</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ausschließlich</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denen</a:t>
            </a:r>
            <a:r>
              <a:rPr lang="en-US" sz="600" b="0" i="0" u="none" strike="noStrike" dirty="0">
                <a:solidFill>
                  <a:srgbClr val="0B3A5B"/>
                </a:solidFill>
                <a:effectLst/>
                <a:latin typeface="Calibri" panose="020F0502020204030204" pitchFamily="34" charset="0"/>
                <a:cs typeface="Calibri" panose="020F0502020204030204" pitchFamily="34" charset="0"/>
              </a:rPr>
              <a:t> des </a:t>
            </a:r>
            <a:r>
              <a:rPr lang="en-US" sz="600" b="0" i="0" u="none" strike="noStrike" dirty="0" err="1">
                <a:solidFill>
                  <a:srgbClr val="0B3A5B"/>
                </a:solidFill>
                <a:effectLst/>
                <a:latin typeface="Calibri" panose="020F0502020204030204" pitchFamily="34" charset="0"/>
                <a:cs typeface="Calibri" panose="020F0502020204030204" pitchFamily="34" charset="0"/>
              </a:rPr>
              <a:t>Autors</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bzw</a:t>
            </a:r>
            <a:r>
              <a:rPr lang="en-US" sz="600" b="0" i="0" u="none" strike="noStrike" dirty="0">
                <a:solidFill>
                  <a:srgbClr val="0B3A5B"/>
                </a:solidFill>
                <a:effectLst/>
                <a:latin typeface="Calibri" panose="020F0502020204030204" pitchFamily="34" charset="0"/>
                <a:cs typeface="Calibri" panose="020F0502020204030204" pitchFamily="34" charset="0"/>
              </a:rPr>
              <a:t>. der </a:t>
            </a:r>
            <a:r>
              <a:rPr lang="en-US" sz="600" b="0" i="0" u="none" strike="noStrike" dirty="0" err="1">
                <a:solidFill>
                  <a:srgbClr val="0B3A5B"/>
                </a:solidFill>
                <a:effectLst/>
                <a:latin typeface="Calibri" panose="020F0502020204030204" pitchFamily="34" charset="0"/>
                <a:cs typeface="Calibri" panose="020F0502020204030204" pitchFamily="34" charset="0"/>
              </a:rPr>
              <a:t>Autoren</a:t>
            </a:r>
            <a:r>
              <a:rPr lang="en-US" sz="600" b="0" i="0" u="none" strike="noStrike" dirty="0">
                <a:solidFill>
                  <a:srgbClr val="0B3A5B"/>
                </a:solidFill>
                <a:effectLst/>
                <a:latin typeface="Calibri" panose="020F0502020204030204" pitchFamily="34" charset="0"/>
                <a:cs typeface="Calibri" panose="020F0502020204030204" pitchFamily="34" charset="0"/>
              </a:rPr>
              <a:t> und </a:t>
            </a:r>
            <a:r>
              <a:rPr lang="en-US" sz="600" b="0" i="0" u="none" strike="noStrike" dirty="0" err="1">
                <a:solidFill>
                  <a:srgbClr val="0B3A5B"/>
                </a:solidFill>
                <a:effectLst/>
                <a:latin typeface="Calibri" panose="020F0502020204030204" pitchFamily="34" charset="0"/>
                <a:cs typeface="Calibri" panose="020F0502020204030204" pitchFamily="34" charset="0"/>
              </a:rPr>
              <a:t>spiegeln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nicht</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zwingend</a:t>
            </a:r>
            <a:r>
              <a:rPr lang="en-US" sz="600" b="0" i="0" u="none" strike="noStrike" dirty="0">
                <a:solidFill>
                  <a:srgbClr val="0B3A5B"/>
                </a:solidFill>
                <a:effectLst/>
                <a:latin typeface="Calibri" panose="020F0502020204030204" pitchFamily="34" charset="0"/>
                <a:cs typeface="Calibri" panose="020F0502020204030204" pitchFamily="34" charset="0"/>
              </a:rPr>
              <a:t> die der </a:t>
            </a:r>
            <a:r>
              <a:rPr lang="en-US" sz="600" b="0" i="0" u="none" strike="noStrike" dirty="0" err="1">
                <a:solidFill>
                  <a:srgbClr val="0B3A5B"/>
                </a:solidFill>
                <a:effectLst/>
                <a:latin typeface="Calibri" panose="020F0502020204030204" pitchFamily="34" charset="0"/>
                <a:cs typeface="Calibri" panose="020F0502020204030204" pitchFamily="34" charset="0"/>
              </a:rPr>
              <a:t>Europäischen</a:t>
            </a:r>
            <a:r>
              <a:rPr lang="en-US" sz="600" b="0" i="0" u="none" strike="noStrike" dirty="0">
                <a:solidFill>
                  <a:srgbClr val="0B3A5B"/>
                </a:solidFill>
                <a:effectLst/>
                <a:latin typeface="Calibri" panose="020F0502020204030204" pitchFamily="34" charset="0"/>
                <a:cs typeface="Calibri" panose="020F0502020204030204" pitchFamily="34" charset="0"/>
              </a:rPr>
              <a:t> Union </a:t>
            </a:r>
            <a:r>
              <a:rPr lang="en-US" sz="600" b="0" i="0" u="none" strike="noStrike" dirty="0" err="1">
                <a:solidFill>
                  <a:srgbClr val="0B3A5B"/>
                </a:solidFill>
                <a:effectLst/>
                <a:latin typeface="Calibri" panose="020F0502020204030204" pitchFamily="34" charset="0"/>
                <a:cs typeface="Calibri" panose="020F0502020204030204" pitchFamily="34" charset="0"/>
              </a:rPr>
              <a:t>oder</a:t>
            </a:r>
            <a:r>
              <a:rPr lang="en-US" sz="600" b="0" i="0" u="none" strike="noStrike" dirty="0">
                <a:solidFill>
                  <a:srgbClr val="0B3A5B"/>
                </a:solidFill>
                <a:effectLst/>
                <a:latin typeface="Calibri" panose="020F0502020204030204" pitchFamily="34" charset="0"/>
                <a:cs typeface="Calibri" panose="020F0502020204030204" pitchFamily="34" charset="0"/>
              </a:rPr>
              <a:t> der Stiftung für die </a:t>
            </a:r>
            <a:r>
              <a:rPr lang="en-US" sz="600" b="0" i="0" u="none" strike="noStrike" dirty="0" err="1">
                <a:solidFill>
                  <a:srgbClr val="0B3A5B"/>
                </a:solidFill>
                <a:effectLst/>
                <a:latin typeface="Calibri" panose="020F0502020204030204" pitchFamily="34" charset="0"/>
                <a:cs typeface="Calibri" panose="020F0502020204030204" pitchFamily="34" charset="0"/>
              </a:rPr>
              <a:t>Entwicklung</a:t>
            </a:r>
            <a:r>
              <a:rPr lang="en-US" sz="600" b="0" i="0" u="none" strike="noStrike" dirty="0">
                <a:solidFill>
                  <a:srgbClr val="0B3A5B"/>
                </a:solidFill>
                <a:effectLst/>
                <a:latin typeface="Calibri" panose="020F0502020204030204" pitchFamily="34" charset="0"/>
                <a:cs typeface="Calibri" panose="020F0502020204030204" pitchFamily="34" charset="0"/>
              </a:rPr>
              <a:t> des </a:t>
            </a:r>
            <a:r>
              <a:rPr lang="en-US" sz="600" b="0" i="0" u="none" strike="noStrike" dirty="0" err="1">
                <a:solidFill>
                  <a:srgbClr val="0B3A5B"/>
                </a:solidFill>
                <a:effectLst/>
                <a:latin typeface="Calibri" panose="020F0502020204030204" pitchFamily="34" charset="0"/>
                <a:cs typeface="Calibri" panose="020F0502020204030204" pitchFamily="34" charset="0"/>
              </a:rPr>
              <a:t>Bildungswesens</a:t>
            </a:r>
            <a:r>
              <a:rPr lang="en-US" sz="600" b="0" i="0" u="none" strike="noStrike" dirty="0">
                <a:solidFill>
                  <a:srgbClr val="0B3A5B"/>
                </a:solidFill>
                <a:effectLst/>
                <a:latin typeface="Calibri" panose="020F0502020204030204" pitchFamily="34" charset="0"/>
                <a:cs typeface="Calibri" panose="020F0502020204030204" pitchFamily="34" charset="0"/>
              </a:rPr>
              <a:t> wider. Weder die </a:t>
            </a:r>
            <a:r>
              <a:rPr lang="en-US" sz="600" b="0" i="0" u="none" strike="noStrike" dirty="0" err="1">
                <a:solidFill>
                  <a:srgbClr val="0B3A5B"/>
                </a:solidFill>
                <a:effectLst/>
                <a:latin typeface="Calibri" panose="020F0502020204030204" pitchFamily="34" charset="0"/>
                <a:cs typeface="Calibri" panose="020F0502020204030204" pitchFamily="34" charset="0"/>
              </a:rPr>
              <a:t>Europäische</a:t>
            </a:r>
            <a:r>
              <a:rPr lang="en-US" sz="600" b="0" i="0" u="none" strike="noStrike" dirty="0">
                <a:solidFill>
                  <a:srgbClr val="0B3A5B"/>
                </a:solidFill>
                <a:effectLst/>
                <a:latin typeface="Calibri" panose="020F0502020204030204" pitchFamily="34" charset="0"/>
                <a:cs typeface="Calibri" panose="020F0502020204030204" pitchFamily="34" charset="0"/>
              </a:rPr>
              <a:t> Union </a:t>
            </a:r>
            <a:r>
              <a:rPr lang="en-US" sz="600" b="0" i="0" u="none" strike="noStrike" dirty="0" err="1">
                <a:solidFill>
                  <a:srgbClr val="0B3A5B"/>
                </a:solidFill>
                <a:effectLst/>
                <a:latin typeface="Calibri" panose="020F0502020204030204" pitchFamily="34" charset="0"/>
                <a:cs typeface="Calibri" panose="020F0502020204030204" pitchFamily="34" charset="0"/>
              </a:rPr>
              <a:t>noch</a:t>
            </a:r>
            <a:r>
              <a:rPr lang="en-US" sz="600" b="0" i="0" u="none" strike="noStrike" dirty="0">
                <a:solidFill>
                  <a:srgbClr val="0B3A5B"/>
                </a:solidFill>
                <a:effectLst/>
                <a:latin typeface="Calibri" panose="020F0502020204030204" pitchFamily="34" charset="0"/>
                <a:cs typeface="Calibri" panose="020F0502020204030204" pitchFamily="34" charset="0"/>
              </a:rPr>
              <a:t> die </a:t>
            </a:r>
            <a:r>
              <a:rPr lang="en-US" sz="600" b="0" i="0" u="none" strike="noStrike" dirty="0" err="1">
                <a:solidFill>
                  <a:srgbClr val="0B3A5B"/>
                </a:solidFill>
                <a:effectLst/>
                <a:latin typeface="Calibri" panose="020F0502020204030204" pitchFamily="34" charset="0"/>
                <a:cs typeface="Calibri" panose="020F0502020204030204" pitchFamily="34" charset="0"/>
              </a:rPr>
              <a:t>Einrichtung</a:t>
            </a:r>
            <a:r>
              <a:rPr lang="en-US" sz="600" b="0" i="0" u="none" strike="noStrike" dirty="0">
                <a:solidFill>
                  <a:srgbClr val="0B3A5B"/>
                </a:solidFill>
                <a:effectLst/>
                <a:latin typeface="Calibri" panose="020F0502020204030204" pitchFamily="34" charset="0"/>
                <a:cs typeface="Calibri" panose="020F0502020204030204" pitchFamily="34" charset="0"/>
              </a:rPr>
              <a:t>, die den </a:t>
            </a:r>
            <a:r>
              <a:rPr lang="en-US" sz="600" b="0" i="0" u="none" strike="noStrike" dirty="0" err="1">
                <a:solidFill>
                  <a:srgbClr val="0B3A5B"/>
                </a:solidFill>
                <a:effectLst/>
                <a:latin typeface="Calibri" panose="020F0502020204030204" pitchFamily="34" charset="0"/>
                <a:cs typeface="Calibri" panose="020F0502020204030204" pitchFamily="34" charset="0"/>
              </a:rPr>
              <a:t>Zuschuss</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gewährt</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können</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dafür</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verantwortlich</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gemacht</a:t>
            </a:r>
            <a:r>
              <a:rPr lang="en-US" sz="600" b="0" i="0" u="none" strike="noStrike" dirty="0">
                <a:solidFill>
                  <a:srgbClr val="0B3A5B"/>
                </a:solidFill>
                <a:effectLst/>
                <a:latin typeface="Calibri" panose="020F0502020204030204" pitchFamily="34" charset="0"/>
                <a:cs typeface="Calibri" panose="020F0502020204030204" pitchFamily="34" charset="0"/>
              </a:rPr>
              <a:t> </a:t>
            </a:r>
            <a:r>
              <a:rPr lang="en-US" sz="600" b="0" i="0" u="none" strike="noStrike" dirty="0" err="1">
                <a:solidFill>
                  <a:srgbClr val="0B3A5B"/>
                </a:solidFill>
                <a:effectLst/>
                <a:latin typeface="Calibri" panose="020F0502020204030204" pitchFamily="34" charset="0"/>
                <a:cs typeface="Calibri" panose="020F0502020204030204" pitchFamily="34" charset="0"/>
              </a:rPr>
              <a:t>werden</a:t>
            </a:r>
            <a:r>
              <a:rPr lang="en-US" sz="600" b="0" i="0" u="none" strike="noStrike" dirty="0">
                <a:solidFill>
                  <a:srgbClr val="0B3A5B"/>
                </a:solidFill>
                <a:effectLst/>
                <a:latin typeface="Calibri" panose="020F0502020204030204" pitchFamily="34" charset="0"/>
                <a:cs typeface="Calibri" panose="020F0502020204030204" pitchFamily="34" charset="0"/>
              </a:rPr>
              <a:t>.</a:t>
            </a:r>
          </a:p>
        </p:txBody>
      </p:sp>
      <p:sp>
        <p:nvSpPr>
          <p:cNvPr id="4" name="TextBox 3">
            <a:extLst>
              <a:ext uri="{FF2B5EF4-FFF2-40B4-BE49-F238E27FC236}">
                <a16:creationId xmlns:a16="http://schemas.microsoft.com/office/drawing/2014/main" id="{83C85BF8-1DAC-393F-A30E-D6213CE9444E}"/>
              </a:ext>
            </a:extLst>
          </p:cNvPr>
          <p:cNvSpPr txBox="1"/>
          <p:nvPr userDrawn="1"/>
        </p:nvSpPr>
        <p:spPr>
          <a:xfrm>
            <a:off x="2186220" y="10197640"/>
            <a:ext cx="4947825" cy="276999"/>
          </a:xfrm>
          <a:prstGeom prst="rect">
            <a:avLst/>
          </a:prstGeom>
          <a:noFill/>
        </p:spPr>
        <p:txBody>
          <a:bodyPr wrap="square">
            <a:spAutoFit/>
          </a:bodyPr>
          <a:lstStyle/>
          <a:p>
            <a:r>
              <a:rPr lang="en-US" sz="600" b="0" i="0" dirty="0" err="1">
                <a:solidFill>
                  <a:srgbClr val="0B3A5B"/>
                </a:solidFill>
                <a:effectLst/>
              </a:rPr>
              <a:t>Arbeitsblätter</a:t>
            </a:r>
            <a:r>
              <a:rPr lang="en-US" sz="600" b="0" i="0" dirty="0">
                <a:solidFill>
                  <a:srgbClr val="0B3A5B"/>
                </a:solidFill>
                <a:effectLst/>
              </a:rPr>
              <a:t> © 2025  von EARTH-Projekt </a:t>
            </a:r>
            <a:r>
              <a:rPr lang="en-US" sz="600" b="0" i="0" dirty="0" err="1">
                <a:solidFill>
                  <a:srgbClr val="0B3A5B"/>
                </a:solidFill>
                <a:effectLst/>
              </a:rPr>
              <a:t>ist</a:t>
            </a:r>
            <a:r>
              <a:rPr lang="en-US" sz="600" b="0" i="0" dirty="0">
                <a:solidFill>
                  <a:srgbClr val="0B3A5B"/>
                </a:solidFill>
                <a:effectLst/>
              </a:rPr>
              <a:t> </a:t>
            </a:r>
            <a:r>
              <a:rPr lang="en-US" sz="600" b="0" i="0" dirty="0" err="1">
                <a:solidFill>
                  <a:srgbClr val="0B3A5B"/>
                </a:solidFill>
                <a:effectLst/>
              </a:rPr>
              <a:t>lizenziert</a:t>
            </a:r>
            <a:r>
              <a:rPr lang="en-US" sz="600" b="0" i="0" dirty="0">
                <a:solidFill>
                  <a:srgbClr val="0B3A5B"/>
                </a:solidFill>
                <a:effectLst/>
              </a:rPr>
              <a:t> </a:t>
            </a:r>
            <a:r>
              <a:rPr lang="en-US" sz="600" b="0" i="0" dirty="0" err="1">
                <a:solidFill>
                  <a:srgbClr val="0B3A5B"/>
                </a:solidFill>
                <a:effectLst/>
              </a:rPr>
              <a:t>unter</a:t>
            </a:r>
            <a:r>
              <a:rPr lang="en-US" sz="600" b="0" i="0" dirty="0">
                <a:solidFill>
                  <a:srgbClr val="0B3A5B"/>
                </a:solidFill>
                <a:effectLst/>
              </a:rPr>
              <a:t> CC BY 4.0. Um </a:t>
            </a:r>
            <a:r>
              <a:rPr lang="en-US" sz="600" b="0" i="0" dirty="0" err="1">
                <a:solidFill>
                  <a:srgbClr val="0B3A5B"/>
                </a:solidFill>
                <a:effectLst/>
              </a:rPr>
              <a:t>eine</a:t>
            </a:r>
            <a:r>
              <a:rPr lang="en-US" sz="600" b="0" i="0" dirty="0">
                <a:solidFill>
                  <a:srgbClr val="0B3A5B"/>
                </a:solidFill>
                <a:effectLst/>
              </a:rPr>
              <a:t> </a:t>
            </a:r>
            <a:r>
              <a:rPr lang="en-US" sz="600" b="0" i="0" dirty="0" err="1">
                <a:solidFill>
                  <a:srgbClr val="0B3A5B"/>
                </a:solidFill>
                <a:effectLst/>
              </a:rPr>
              <a:t>Kopie</a:t>
            </a:r>
            <a:r>
              <a:rPr lang="en-US" sz="600" b="0" i="0" dirty="0">
                <a:solidFill>
                  <a:srgbClr val="0B3A5B"/>
                </a:solidFill>
                <a:effectLst/>
              </a:rPr>
              <a:t> </a:t>
            </a:r>
            <a:r>
              <a:rPr lang="en-US" sz="600" b="0" i="0" dirty="0" err="1">
                <a:solidFill>
                  <a:srgbClr val="0B3A5B"/>
                </a:solidFill>
                <a:effectLst/>
              </a:rPr>
              <a:t>dieser</a:t>
            </a:r>
            <a:r>
              <a:rPr lang="en-US" sz="600" b="0" i="0" dirty="0">
                <a:solidFill>
                  <a:srgbClr val="0B3A5B"/>
                </a:solidFill>
                <a:effectLst/>
              </a:rPr>
              <a:t> </a:t>
            </a:r>
            <a:r>
              <a:rPr lang="en-US" sz="600" b="0" i="0" dirty="0" err="1">
                <a:solidFill>
                  <a:srgbClr val="0B3A5B"/>
                </a:solidFill>
                <a:effectLst/>
              </a:rPr>
              <a:t>Lizenz</a:t>
            </a:r>
            <a:r>
              <a:rPr lang="en-US" sz="600" b="0" i="0" dirty="0">
                <a:solidFill>
                  <a:srgbClr val="0B3A5B"/>
                </a:solidFill>
                <a:effectLst/>
              </a:rPr>
              <a:t> </a:t>
            </a:r>
            <a:r>
              <a:rPr lang="en-US" sz="600" b="0" i="0" dirty="0" err="1">
                <a:solidFill>
                  <a:srgbClr val="0B3A5B"/>
                </a:solidFill>
                <a:effectLst/>
              </a:rPr>
              <a:t>zu</a:t>
            </a:r>
            <a:r>
              <a:rPr lang="en-US" sz="600" b="0" i="0" dirty="0">
                <a:solidFill>
                  <a:srgbClr val="0B3A5B"/>
                </a:solidFill>
                <a:effectLst/>
              </a:rPr>
              <a:t> </a:t>
            </a:r>
            <a:r>
              <a:rPr lang="en-US" sz="600" b="0" i="0" dirty="0" err="1">
                <a:solidFill>
                  <a:srgbClr val="0B3A5B"/>
                </a:solidFill>
                <a:effectLst/>
              </a:rPr>
              <a:t>sehen</a:t>
            </a:r>
            <a:r>
              <a:rPr lang="en-US" sz="600" b="0" i="0" dirty="0">
                <a:solidFill>
                  <a:srgbClr val="0B3A5B"/>
                </a:solidFill>
                <a:effectLst/>
              </a:rPr>
              <a:t>, </a:t>
            </a:r>
            <a:r>
              <a:rPr lang="en-US" sz="600" b="0" i="0" dirty="0" err="1">
                <a:solidFill>
                  <a:srgbClr val="0B3A5B"/>
                </a:solidFill>
                <a:effectLst/>
              </a:rPr>
              <a:t>besuchen</a:t>
            </a:r>
            <a:r>
              <a:rPr lang="en-US" sz="600" b="0" i="0" dirty="0">
                <a:solidFill>
                  <a:srgbClr val="0B3A5B"/>
                </a:solidFill>
                <a:effectLst/>
              </a:rPr>
              <a:t> Sie https://creativecommons.org/licenses/by/4.0/</a:t>
            </a:r>
            <a:endParaRPr lang="en-GB" sz="600" dirty="0">
              <a:solidFill>
                <a:srgbClr val="0B3A5B"/>
              </a:solidFill>
            </a:endParaRPr>
          </a:p>
        </p:txBody>
      </p:sp>
      <p:sp>
        <p:nvSpPr>
          <p:cNvPr id="6" name="TextBox 5">
            <a:extLst>
              <a:ext uri="{FF2B5EF4-FFF2-40B4-BE49-F238E27FC236}">
                <a16:creationId xmlns:a16="http://schemas.microsoft.com/office/drawing/2014/main" id="{56F2CE51-40C4-DA4F-2CC9-C3EE4488806C}"/>
              </a:ext>
            </a:extLst>
          </p:cNvPr>
          <p:cNvSpPr txBox="1"/>
          <p:nvPr userDrawn="1"/>
        </p:nvSpPr>
        <p:spPr>
          <a:xfrm>
            <a:off x="584664" y="9343671"/>
            <a:ext cx="6390345" cy="276999"/>
          </a:xfrm>
          <a:prstGeom prst="rect">
            <a:avLst/>
          </a:prstGeom>
          <a:noFill/>
        </p:spPr>
        <p:txBody>
          <a:bodyPr wrap="square">
            <a:spAutoFit/>
          </a:bodyPr>
          <a:lstStyle>
            <a:defPPr>
              <a:defRPr lang="en-US"/>
            </a:defPPr>
            <a:lvl1pPr algn="just">
              <a:defRPr sz="600" b="0" i="0" u="none" strike="noStrike">
                <a:solidFill>
                  <a:srgbClr val="0B3A5B"/>
                </a:solidFill>
                <a:effectLst/>
                <a:latin typeface="Calibri" panose="020F0502020204030204" pitchFamily="34" charset="0"/>
                <a:cs typeface="Calibri" panose="020F0502020204030204" pitchFamily="34" charset="0"/>
              </a:defRPr>
            </a:lvl1pPr>
          </a:lstStyle>
          <a:p>
            <a:pPr lvl="0"/>
            <a:r>
              <a:rPr lang="en-GB" i="1" dirty="0" err="1"/>
              <a:t>Diese</a:t>
            </a:r>
            <a:r>
              <a:rPr lang="en-GB" i="1" dirty="0"/>
              <a:t> Open Educational Resource, Teil des Erasmus+ Cooperation Partnerships Project „Ethical and Responsible Transportation and Handling“, </a:t>
            </a:r>
            <a:r>
              <a:rPr lang="en-GB" i="1" dirty="0" err="1"/>
              <a:t>wurde</a:t>
            </a:r>
            <a:r>
              <a:rPr lang="en-GB" i="1" dirty="0"/>
              <a:t> von </a:t>
            </a:r>
            <a:r>
              <a:rPr lang="en-GB" i="1" dirty="0" err="1"/>
              <a:t>Maynara</a:t>
            </a:r>
            <a:r>
              <a:rPr lang="en-GB" i="1" dirty="0"/>
              <a:t> Furquim und Paula Schüppenhauer, FH Münster University of Applied Sciences, in Zusammenarbeit </a:t>
            </a:r>
            <a:r>
              <a:rPr lang="en-GB" i="1" dirty="0" err="1"/>
              <a:t>mit</a:t>
            </a:r>
            <a:r>
              <a:rPr lang="en-GB" i="1" dirty="0"/>
              <a:t> der EARTH-</a:t>
            </a:r>
            <a:r>
              <a:rPr lang="en-GB" i="1" dirty="0" err="1"/>
              <a:t>Projektpartnerschaft</a:t>
            </a:r>
            <a:r>
              <a:rPr lang="en-GB" i="1" dirty="0"/>
              <a:t> </a:t>
            </a:r>
            <a:r>
              <a:rPr lang="en-GB" i="1" dirty="0" err="1"/>
              <a:t>konzipiert</a:t>
            </a:r>
            <a:r>
              <a:rPr lang="en-GB" i="1" dirty="0"/>
              <a:t> und </a:t>
            </a:r>
            <a:r>
              <a:rPr lang="en-GB" i="1" dirty="0" err="1"/>
              <a:t>erstellt</a:t>
            </a:r>
            <a:r>
              <a:rPr lang="en-GB" i="1" dirty="0"/>
              <a:t>.</a:t>
            </a:r>
            <a:endParaRPr lang="en-US" i="1" dirty="0">
              <a:solidFill>
                <a:schemeClr val="tx1"/>
              </a:solidFill>
            </a:endParaRPr>
          </a:p>
        </p:txBody>
      </p:sp>
    </p:spTree>
    <p:extLst>
      <p:ext uri="{BB962C8B-B14F-4D97-AF65-F5344CB8AC3E}">
        <p14:creationId xmlns:p14="http://schemas.microsoft.com/office/powerpoint/2010/main" val="2387541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 name="TextBox 4">
            <a:extLst>
              <a:ext uri="{FF2B5EF4-FFF2-40B4-BE49-F238E27FC236}">
                <a16:creationId xmlns:a16="http://schemas.microsoft.com/office/drawing/2014/main" id="{98CBF5BF-1B75-31E6-EBCB-93B45942D0FA}"/>
              </a:ext>
            </a:extLst>
          </p:cNvPr>
          <p:cNvSpPr txBox="1"/>
          <p:nvPr userDrawn="1"/>
        </p:nvSpPr>
        <p:spPr>
          <a:xfrm>
            <a:off x="3741732" y="8340927"/>
            <a:ext cx="3165505" cy="40011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500" b="0" i="0" u="none" strike="noStrike" dirty="0">
                <a:solidFill>
                  <a:srgbClr val="0B3A5B"/>
                </a:solidFill>
                <a:effectLst/>
                <a:latin typeface="Calibri" panose="020F0502020204030204" pitchFamily="34" charset="0"/>
                <a:cs typeface="Calibri" panose="020F0502020204030204" pitchFamily="34" charset="0"/>
              </a:rPr>
              <a:t>Von der </a:t>
            </a:r>
            <a:r>
              <a:rPr lang="en-US" sz="500" b="0" i="0" u="none" strike="noStrike" dirty="0" err="1">
                <a:solidFill>
                  <a:srgbClr val="0B3A5B"/>
                </a:solidFill>
                <a:effectLst/>
                <a:latin typeface="Calibri" panose="020F0502020204030204" pitchFamily="34" charset="0"/>
                <a:cs typeface="Calibri" panose="020F0502020204030204" pitchFamily="34" charset="0"/>
              </a:rPr>
              <a:t>Europäischen</a:t>
            </a:r>
            <a:r>
              <a:rPr lang="en-US" sz="500" b="0" i="0" u="none" strike="noStrike" dirty="0">
                <a:solidFill>
                  <a:srgbClr val="0B3A5B"/>
                </a:solidFill>
                <a:effectLst/>
                <a:latin typeface="Calibri" panose="020F0502020204030204" pitchFamily="34" charset="0"/>
                <a:cs typeface="Calibri" panose="020F0502020204030204" pitchFamily="34" charset="0"/>
              </a:rPr>
              <a:t> Union </a:t>
            </a:r>
            <a:r>
              <a:rPr lang="en-US" sz="500" b="0" i="0" u="none" strike="noStrike" dirty="0" err="1">
                <a:solidFill>
                  <a:srgbClr val="0B3A5B"/>
                </a:solidFill>
                <a:effectLst/>
                <a:latin typeface="Calibri" panose="020F0502020204030204" pitchFamily="34" charset="0"/>
                <a:cs typeface="Calibri" panose="020F0502020204030204" pitchFamily="34" charset="0"/>
              </a:rPr>
              <a:t>kofinanziert</a:t>
            </a:r>
            <a:r>
              <a:rPr lang="en-US" sz="500" b="0" i="0" u="none" strike="noStrike" dirty="0">
                <a:solidFill>
                  <a:srgbClr val="0B3A5B"/>
                </a:solidFill>
                <a:effectLst/>
                <a:latin typeface="Calibri" panose="020F0502020204030204" pitchFamily="34" charset="0"/>
                <a:cs typeface="Calibri" panose="020F0502020204030204" pitchFamily="34" charset="0"/>
              </a:rPr>
              <a:t>. Die </a:t>
            </a:r>
            <a:r>
              <a:rPr lang="en-US" sz="500" b="0" i="0" u="none" strike="noStrike" dirty="0" err="1">
                <a:solidFill>
                  <a:srgbClr val="0B3A5B"/>
                </a:solidFill>
                <a:effectLst/>
                <a:latin typeface="Calibri" panose="020F0502020204030204" pitchFamily="34" charset="0"/>
                <a:cs typeface="Calibri" panose="020F0502020204030204" pitchFamily="34" charset="0"/>
              </a:rPr>
              <a:t>geäußerten</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Ansichten</a:t>
            </a:r>
            <a:r>
              <a:rPr lang="en-US" sz="500" b="0" i="0" u="none" strike="noStrike" dirty="0">
                <a:solidFill>
                  <a:srgbClr val="0B3A5B"/>
                </a:solidFill>
                <a:effectLst/>
                <a:latin typeface="Calibri" panose="020F0502020204030204" pitchFamily="34" charset="0"/>
                <a:cs typeface="Calibri" panose="020F0502020204030204" pitchFamily="34" charset="0"/>
              </a:rPr>
              <a:t> und </a:t>
            </a:r>
            <a:r>
              <a:rPr lang="en-US" sz="500" b="0" i="0" u="none" strike="noStrike" dirty="0" err="1">
                <a:solidFill>
                  <a:srgbClr val="0B3A5B"/>
                </a:solidFill>
                <a:effectLst/>
                <a:latin typeface="Calibri" panose="020F0502020204030204" pitchFamily="34" charset="0"/>
                <a:cs typeface="Calibri" panose="020F0502020204030204" pitchFamily="34" charset="0"/>
              </a:rPr>
              <a:t>Meinungen</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entsprechen</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jedoch</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ausschließlich</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denen</a:t>
            </a:r>
            <a:r>
              <a:rPr lang="en-US" sz="500" b="0" i="0" u="none" strike="noStrike" dirty="0">
                <a:solidFill>
                  <a:srgbClr val="0B3A5B"/>
                </a:solidFill>
                <a:effectLst/>
                <a:latin typeface="Calibri" panose="020F0502020204030204" pitchFamily="34" charset="0"/>
                <a:cs typeface="Calibri" panose="020F0502020204030204" pitchFamily="34" charset="0"/>
              </a:rPr>
              <a:t> des </a:t>
            </a:r>
            <a:r>
              <a:rPr lang="en-US" sz="500" b="0" i="0" u="none" strike="noStrike" dirty="0" err="1">
                <a:solidFill>
                  <a:srgbClr val="0B3A5B"/>
                </a:solidFill>
                <a:effectLst/>
                <a:latin typeface="Calibri" panose="020F0502020204030204" pitchFamily="34" charset="0"/>
                <a:cs typeface="Calibri" panose="020F0502020204030204" pitchFamily="34" charset="0"/>
              </a:rPr>
              <a:t>Autors</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bzw</a:t>
            </a:r>
            <a:r>
              <a:rPr lang="en-US" sz="500" b="0" i="0" u="none" strike="noStrike" dirty="0">
                <a:solidFill>
                  <a:srgbClr val="0B3A5B"/>
                </a:solidFill>
                <a:effectLst/>
                <a:latin typeface="Calibri" panose="020F0502020204030204" pitchFamily="34" charset="0"/>
                <a:cs typeface="Calibri" panose="020F0502020204030204" pitchFamily="34" charset="0"/>
              </a:rPr>
              <a:t>. der </a:t>
            </a:r>
            <a:r>
              <a:rPr lang="en-US" sz="500" b="0" i="0" u="none" strike="noStrike" dirty="0" err="1">
                <a:solidFill>
                  <a:srgbClr val="0B3A5B"/>
                </a:solidFill>
                <a:effectLst/>
                <a:latin typeface="Calibri" panose="020F0502020204030204" pitchFamily="34" charset="0"/>
                <a:cs typeface="Calibri" panose="020F0502020204030204" pitchFamily="34" charset="0"/>
              </a:rPr>
              <a:t>Autoren</a:t>
            </a:r>
            <a:r>
              <a:rPr lang="en-US" sz="500" b="0" i="0" u="none" strike="noStrike" dirty="0">
                <a:solidFill>
                  <a:srgbClr val="0B3A5B"/>
                </a:solidFill>
                <a:effectLst/>
                <a:latin typeface="Calibri" panose="020F0502020204030204" pitchFamily="34" charset="0"/>
                <a:cs typeface="Calibri" panose="020F0502020204030204" pitchFamily="34" charset="0"/>
              </a:rPr>
              <a:t> und </a:t>
            </a:r>
            <a:r>
              <a:rPr lang="en-US" sz="500" b="0" i="0" u="none" strike="noStrike" dirty="0" err="1">
                <a:solidFill>
                  <a:srgbClr val="0B3A5B"/>
                </a:solidFill>
                <a:effectLst/>
                <a:latin typeface="Calibri" panose="020F0502020204030204" pitchFamily="34" charset="0"/>
                <a:cs typeface="Calibri" panose="020F0502020204030204" pitchFamily="34" charset="0"/>
              </a:rPr>
              <a:t>spiegeln</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nicht</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zwingend</a:t>
            </a:r>
            <a:r>
              <a:rPr lang="en-US" sz="500" b="0" i="0" u="none" strike="noStrike" dirty="0">
                <a:solidFill>
                  <a:srgbClr val="0B3A5B"/>
                </a:solidFill>
                <a:effectLst/>
                <a:latin typeface="Calibri" panose="020F0502020204030204" pitchFamily="34" charset="0"/>
                <a:cs typeface="Calibri" panose="020F0502020204030204" pitchFamily="34" charset="0"/>
              </a:rPr>
              <a:t> die der </a:t>
            </a:r>
            <a:r>
              <a:rPr lang="en-US" sz="500" b="0" i="0" u="none" strike="noStrike" dirty="0" err="1">
                <a:solidFill>
                  <a:srgbClr val="0B3A5B"/>
                </a:solidFill>
                <a:effectLst/>
                <a:latin typeface="Calibri" panose="020F0502020204030204" pitchFamily="34" charset="0"/>
                <a:cs typeface="Calibri" panose="020F0502020204030204" pitchFamily="34" charset="0"/>
              </a:rPr>
              <a:t>Europäischen</a:t>
            </a:r>
            <a:r>
              <a:rPr lang="en-US" sz="500" b="0" i="0" u="none" strike="noStrike" dirty="0">
                <a:solidFill>
                  <a:srgbClr val="0B3A5B"/>
                </a:solidFill>
                <a:effectLst/>
                <a:latin typeface="Calibri" panose="020F0502020204030204" pitchFamily="34" charset="0"/>
                <a:cs typeface="Calibri" panose="020F0502020204030204" pitchFamily="34" charset="0"/>
              </a:rPr>
              <a:t> Union </a:t>
            </a:r>
            <a:r>
              <a:rPr lang="en-US" sz="500" b="0" i="0" u="none" strike="noStrike" dirty="0" err="1">
                <a:solidFill>
                  <a:srgbClr val="0B3A5B"/>
                </a:solidFill>
                <a:effectLst/>
                <a:latin typeface="Calibri" panose="020F0502020204030204" pitchFamily="34" charset="0"/>
                <a:cs typeface="Calibri" panose="020F0502020204030204" pitchFamily="34" charset="0"/>
              </a:rPr>
              <a:t>oder</a:t>
            </a:r>
            <a:r>
              <a:rPr lang="en-US" sz="500" b="0" i="0" u="none" strike="noStrike" dirty="0">
                <a:solidFill>
                  <a:srgbClr val="0B3A5B"/>
                </a:solidFill>
                <a:effectLst/>
                <a:latin typeface="Calibri" panose="020F0502020204030204" pitchFamily="34" charset="0"/>
                <a:cs typeface="Calibri" panose="020F0502020204030204" pitchFamily="34" charset="0"/>
              </a:rPr>
              <a:t> der Stiftung für die </a:t>
            </a:r>
            <a:r>
              <a:rPr lang="en-US" sz="500" b="0" i="0" u="none" strike="noStrike" dirty="0" err="1">
                <a:solidFill>
                  <a:srgbClr val="0B3A5B"/>
                </a:solidFill>
                <a:effectLst/>
                <a:latin typeface="Calibri" panose="020F0502020204030204" pitchFamily="34" charset="0"/>
                <a:cs typeface="Calibri" panose="020F0502020204030204" pitchFamily="34" charset="0"/>
              </a:rPr>
              <a:t>Entwicklung</a:t>
            </a:r>
            <a:r>
              <a:rPr lang="en-US" sz="500" b="0" i="0" u="none" strike="noStrike" dirty="0">
                <a:solidFill>
                  <a:srgbClr val="0B3A5B"/>
                </a:solidFill>
                <a:effectLst/>
                <a:latin typeface="Calibri" panose="020F0502020204030204" pitchFamily="34" charset="0"/>
                <a:cs typeface="Calibri" panose="020F0502020204030204" pitchFamily="34" charset="0"/>
              </a:rPr>
              <a:t> des </a:t>
            </a:r>
            <a:r>
              <a:rPr lang="en-US" sz="500" b="0" i="0" u="none" strike="noStrike" dirty="0" err="1">
                <a:solidFill>
                  <a:srgbClr val="0B3A5B"/>
                </a:solidFill>
                <a:effectLst/>
                <a:latin typeface="Calibri" panose="020F0502020204030204" pitchFamily="34" charset="0"/>
                <a:cs typeface="Calibri" panose="020F0502020204030204" pitchFamily="34" charset="0"/>
              </a:rPr>
              <a:t>Bildungswesens</a:t>
            </a:r>
            <a:r>
              <a:rPr lang="en-US" sz="500" b="0" i="0" u="none" strike="noStrike" dirty="0">
                <a:solidFill>
                  <a:srgbClr val="0B3A5B"/>
                </a:solidFill>
                <a:effectLst/>
                <a:latin typeface="Calibri" panose="020F0502020204030204" pitchFamily="34" charset="0"/>
                <a:cs typeface="Calibri" panose="020F0502020204030204" pitchFamily="34" charset="0"/>
              </a:rPr>
              <a:t> wider. Weder die </a:t>
            </a:r>
            <a:r>
              <a:rPr lang="en-US" sz="500" b="0" i="0" u="none" strike="noStrike" dirty="0" err="1">
                <a:solidFill>
                  <a:srgbClr val="0B3A5B"/>
                </a:solidFill>
                <a:effectLst/>
                <a:latin typeface="Calibri" panose="020F0502020204030204" pitchFamily="34" charset="0"/>
                <a:cs typeface="Calibri" panose="020F0502020204030204" pitchFamily="34" charset="0"/>
              </a:rPr>
              <a:t>Europäische</a:t>
            </a:r>
            <a:r>
              <a:rPr lang="en-US" sz="500" b="0" i="0" u="none" strike="noStrike" dirty="0">
                <a:solidFill>
                  <a:srgbClr val="0B3A5B"/>
                </a:solidFill>
                <a:effectLst/>
                <a:latin typeface="Calibri" panose="020F0502020204030204" pitchFamily="34" charset="0"/>
                <a:cs typeface="Calibri" panose="020F0502020204030204" pitchFamily="34" charset="0"/>
              </a:rPr>
              <a:t> Union </a:t>
            </a:r>
            <a:r>
              <a:rPr lang="en-US" sz="500" b="0" i="0" u="none" strike="noStrike" dirty="0" err="1">
                <a:solidFill>
                  <a:srgbClr val="0B3A5B"/>
                </a:solidFill>
                <a:effectLst/>
                <a:latin typeface="Calibri" panose="020F0502020204030204" pitchFamily="34" charset="0"/>
                <a:cs typeface="Calibri" panose="020F0502020204030204" pitchFamily="34" charset="0"/>
              </a:rPr>
              <a:t>noch</a:t>
            </a:r>
            <a:r>
              <a:rPr lang="en-US" sz="500" b="0" i="0" u="none" strike="noStrike" dirty="0">
                <a:solidFill>
                  <a:srgbClr val="0B3A5B"/>
                </a:solidFill>
                <a:effectLst/>
                <a:latin typeface="Calibri" panose="020F0502020204030204" pitchFamily="34" charset="0"/>
                <a:cs typeface="Calibri" panose="020F0502020204030204" pitchFamily="34" charset="0"/>
              </a:rPr>
              <a:t> die </a:t>
            </a:r>
            <a:r>
              <a:rPr lang="en-US" sz="500" b="0" i="0" u="none" strike="noStrike" dirty="0" err="1">
                <a:solidFill>
                  <a:srgbClr val="0B3A5B"/>
                </a:solidFill>
                <a:effectLst/>
                <a:latin typeface="Calibri" panose="020F0502020204030204" pitchFamily="34" charset="0"/>
                <a:cs typeface="Calibri" panose="020F0502020204030204" pitchFamily="34" charset="0"/>
              </a:rPr>
              <a:t>Einrichtung</a:t>
            </a:r>
            <a:r>
              <a:rPr lang="en-US" sz="500" b="0" i="0" u="none" strike="noStrike" dirty="0">
                <a:solidFill>
                  <a:srgbClr val="0B3A5B"/>
                </a:solidFill>
                <a:effectLst/>
                <a:latin typeface="Calibri" panose="020F0502020204030204" pitchFamily="34" charset="0"/>
                <a:cs typeface="Calibri" panose="020F0502020204030204" pitchFamily="34" charset="0"/>
              </a:rPr>
              <a:t>, die den </a:t>
            </a:r>
            <a:r>
              <a:rPr lang="en-US" sz="500" b="0" i="0" u="none" strike="noStrike" dirty="0" err="1">
                <a:solidFill>
                  <a:srgbClr val="0B3A5B"/>
                </a:solidFill>
                <a:effectLst/>
                <a:latin typeface="Calibri" panose="020F0502020204030204" pitchFamily="34" charset="0"/>
                <a:cs typeface="Calibri" panose="020F0502020204030204" pitchFamily="34" charset="0"/>
              </a:rPr>
              <a:t>Zuschuss</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gewährt</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können</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dafür</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verantwortlich</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gemacht</a:t>
            </a:r>
            <a:r>
              <a:rPr lang="en-US" sz="500" b="0" i="0" u="none" strike="noStrike" dirty="0">
                <a:solidFill>
                  <a:srgbClr val="0B3A5B"/>
                </a:solidFill>
                <a:effectLst/>
                <a:latin typeface="Calibri" panose="020F0502020204030204" pitchFamily="34" charset="0"/>
                <a:cs typeface="Calibri" panose="020F0502020204030204" pitchFamily="34" charset="0"/>
              </a:rPr>
              <a:t> </a:t>
            </a:r>
            <a:r>
              <a:rPr lang="en-US" sz="500" b="0" i="0" u="none" strike="noStrike" dirty="0" err="1">
                <a:solidFill>
                  <a:srgbClr val="0B3A5B"/>
                </a:solidFill>
                <a:effectLst/>
                <a:latin typeface="Calibri" panose="020F0502020204030204" pitchFamily="34" charset="0"/>
                <a:cs typeface="Calibri" panose="020F0502020204030204" pitchFamily="34" charset="0"/>
              </a:rPr>
              <a:t>werden</a:t>
            </a:r>
            <a:r>
              <a:rPr lang="en-IE" sz="500" b="0" i="0" u="none" strike="noStrike" dirty="0">
                <a:solidFill>
                  <a:srgbClr val="0B3A5B"/>
                </a:solidFill>
                <a:effectLst/>
                <a:latin typeface="Calibri" panose="020F0502020204030204" pitchFamily="34" charset="0"/>
                <a:cs typeface="Calibri" panose="020F0502020204030204" pitchFamily="34" charset="0"/>
              </a:rPr>
              <a:t>.</a:t>
            </a:r>
            <a:endParaRPr lang="en-US" sz="500" i="0" dirty="0">
              <a:solidFill>
                <a:srgbClr val="0B3A5B"/>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118189" y="8350231"/>
            <a:ext cx="1529269" cy="332012"/>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52" r:id="rId7"/>
    <p:sldLayoutId id="2147483786" r:id="rId8"/>
    <p:sldLayoutId id="2147483758" r:id="rId9"/>
    <p:sldLayoutId id="2147483787" r:id="rId10"/>
    <p:sldLayoutId id="2147483802" r:id="rId11"/>
    <p:sldLayoutId id="2147483804" r:id="rId12"/>
    <p:sldLayoutId id="2147483806" r:id="rId13"/>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s://innovating4earth.eu/starter-kit-and-good-practice-compendium-de/" TargetMode="External"/><Relationship Id="rId2" Type="http://schemas.openxmlformats.org/officeDocument/2006/relationships/hyperlink" Target="https://www.innovatingdigitally.eu/audit/"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piktochart.com/" TargetMode="External"/><Relationship Id="rId2" Type="http://schemas.openxmlformats.org/officeDocument/2006/relationships/hyperlink" Target="http://www.canva.com/" TargetMode="Externa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https://innovating4earth.eu/starter-kit-and-good-practice-compendium-de/"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innovating4earth.eu/starter-kit-and-good-practice-compendium-de/"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sdgs.un.org/"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innovating4earth.eu/starter-kit-and-good-practice-compendium-d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id="{D8F45730-4E6F-D0B8-7E92-A2AFD79D9ABA}"/>
              </a:ext>
            </a:extLst>
          </p:cNvPr>
          <p:cNvPicPr>
            <a:picLocks noGrp="1" noChangeAspect="1"/>
          </p:cNvPicPr>
          <p:nvPr>
            <p:ph type="pic" sz="quarter" idx="20"/>
          </p:nvPr>
        </p:nvPicPr>
        <p:blipFill rotWithShape="1">
          <a:blip r:embed="rId3">
            <a:extLst>
              <a:ext uri="{28A0092B-C50C-407E-A947-70E740481C1C}">
                <a14:useLocalDpi xmlns:a14="http://schemas.microsoft.com/office/drawing/2010/main" val="0"/>
              </a:ext>
            </a:extLst>
          </a:blip>
          <a:srcRect l="10681" r="10681"/>
          <a:stretch/>
        </p:blipFill>
        <p:spPr>
          <a:xfrm>
            <a:off x="-21689" y="2135348"/>
            <a:ext cx="7581364" cy="6421117"/>
          </a:xfrm>
        </p:spPr>
      </p:pic>
      <p:sp>
        <p:nvSpPr>
          <p:cNvPr id="20" name="Freeform 19">
            <a:extLst>
              <a:ext uri="{FF2B5EF4-FFF2-40B4-BE49-F238E27FC236}">
                <a16:creationId xmlns:a16="http://schemas.microsoft.com/office/drawing/2014/main"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id="{A3B76104-2175-F77B-46C1-46E06BCE9041}"/>
              </a:ext>
            </a:extLst>
          </p:cNvPr>
          <p:cNvSpPr/>
          <p:nvPr/>
        </p:nvSpPr>
        <p:spPr>
          <a:xfrm>
            <a:off x="995162" y="7134869"/>
            <a:ext cx="4201963"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4" name="TextBox 75">
            <a:extLst>
              <a:ext uri="{FF2B5EF4-FFF2-40B4-BE49-F238E27FC236}">
                <a16:creationId xmlns:a16="http://schemas.microsoft.com/office/drawing/2014/main" id="{4C701DF7-13EB-CE04-EA6D-D6075B69D354}"/>
              </a:ext>
            </a:extLst>
          </p:cNvPr>
          <p:cNvSpPr txBox="1"/>
          <p:nvPr/>
        </p:nvSpPr>
        <p:spPr>
          <a:xfrm>
            <a:off x="1222672" y="7161017"/>
            <a:ext cx="4003788" cy="646331"/>
          </a:xfrm>
          <a:prstGeom prst="rect">
            <a:avLst/>
          </a:prstGeom>
          <a:noFill/>
        </p:spPr>
        <p:txBody>
          <a:bodyPr wrap="none" rtlCol="0">
            <a:spAutoFit/>
          </a:bodyPr>
          <a:lstStyle/>
          <a:p>
            <a:r>
              <a:rPr lang="en-US" sz="3600" b="1" spc="324" dirty="0">
                <a:solidFill>
                  <a:schemeClr val="bg1"/>
                </a:solidFill>
                <a:latin typeface="Calibri" panose="020F0502020204030204" pitchFamily="34" charset="0"/>
                <a:cs typeface="Calibri" panose="020F0502020204030204" pitchFamily="34" charset="0"/>
              </a:rPr>
              <a:t>ARBEITSBLÄTTER</a:t>
            </a:r>
          </a:p>
        </p:txBody>
      </p:sp>
      <p:sp>
        <p:nvSpPr>
          <p:cNvPr id="6" name="Text Placeholder 2">
            <a:extLst>
              <a:ext uri="{FF2B5EF4-FFF2-40B4-BE49-F238E27FC236}">
                <a16:creationId xmlns:a16="http://schemas.microsoft.com/office/drawing/2014/main" id="{0E3FF797-1866-105B-2CDD-CCE710032D1F}"/>
              </a:ext>
            </a:extLst>
          </p:cNvPr>
          <p:cNvSpPr txBox="1">
            <a:spLocks/>
          </p:cNvSpPr>
          <p:nvPr/>
        </p:nvSpPr>
        <p:spPr>
          <a:xfrm rot="16200000">
            <a:off x="4799174" y="6892936"/>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sp>
        <p:nvSpPr>
          <p:cNvPr id="2" name="Rectangle 1">
            <a:extLst>
              <a:ext uri="{FF2B5EF4-FFF2-40B4-BE49-F238E27FC236}">
                <a16:creationId xmlns:a16="http://schemas.microsoft.com/office/drawing/2014/main" id="{DD9517F8-1EF9-9A71-D982-8E5807495ACE}"/>
              </a:ext>
            </a:extLst>
          </p:cNvPr>
          <p:cNvSpPr/>
          <p:nvPr/>
        </p:nvSpPr>
        <p:spPr>
          <a:xfrm>
            <a:off x="995163" y="7976524"/>
            <a:ext cx="327694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75">
            <a:extLst>
              <a:ext uri="{FF2B5EF4-FFF2-40B4-BE49-F238E27FC236}">
                <a16:creationId xmlns:a16="http://schemas.microsoft.com/office/drawing/2014/main" id="{305787AE-B110-BD07-B5CF-61840A6B3015}"/>
              </a:ext>
            </a:extLst>
          </p:cNvPr>
          <p:cNvSpPr txBox="1"/>
          <p:nvPr/>
        </p:nvSpPr>
        <p:spPr>
          <a:xfrm>
            <a:off x="1222672" y="8002672"/>
            <a:ext cx="2318968" cy="646331"/>
          </a:xfrm>
          <a:prstGeom prst="rect">
            <a:avLst/>
          </a:prstGeom>
          <a:noFill/>
        </p:spPr>
        <p:txBody>
          <a:bodyPr wrap="none" rtlCol="0">
            <a:spAutoFit/>
          </a:bodyPr>
          <a:lstStyle/>
          <a:p>
            <a:r>
              <a:rPr lang="en-US" sz="3600" b="1" spc="324" dirty="0">
                <a:solidFill>
                  <a:schemeClr val="bg1"/>
                </a:solidFill>
                <a:latin typeface="Calibri" panose="020F0502020204030204" pitchFamily="34" charset="0"/>
                <a:cs typeface="Calibri" panose="020F0502020204030204" pitchFamily="34" charset="0"/>
              </a:rPr>
              <a:t>MODUL 2</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454856"/>
            <a:ext cx="6394556" cy="2565532"/>
          </a:xfrm>
        </p:spPr>
        <p:txBody>
          <a:bodyPr lIns="91440" tIns="45720" rIns="91440" bIns="45720" numCol="1" spcCol="288000" anchor="t">
            <a:noAutofit/>
          </a:bodyPr>
          <a:lstStyle/>
          <a:p>
            <a:r>
              <a:rPr lang="en-GB" sz="1600" b="1" dirty="0">
                <a:solidFill>
                  <a:srgbClr val="8652A1"/>
                </a:solidFill>
              </a:rPr>
              <a:t>In </a:t>
            </a:r>
            <a:r>
              <a:rPr lang="en-GB" sz="1600" b="1" dirty="0" err="1">
                <a:solidFill>
                  <a:srgbClr val="8652A1"/>
                </a:solidFill>
              </a:rPr>
              <a:t>dieser</a:t>
            </a:r>
            <a:r>
              <a:rPr lang="en-GB" sz="1600" b="1" dirty="0">
                <a:solidFill>
                  <a:srgbClr val="8652A1"/>
                </a:solidFill>
              </a:rPr>
              <a:t> </a:t>
            </a:r>
            <a:r>
              <a:rPr lang="en-GB" sz="1600" b="1" dirty="0" err="1">
                <a:solidFill>
                  <a:srgbClr val="8652A1"/>
                </a:solidFill>
              </a:rPr>
              <a:t>Aktivität</a:t>
            </a:r>
            <a:r>
              <a:rPr lang="en-GB" sz="1600" b="1" dirty="0">
                <a:solidFill>
                  <a:srgbClr val="8652A1"/>
                </a:solidFill>
              </a:rPr>
              <a:t> </a:t>
            </a:r>
            <a:r>
              <a:rPr lang="en-GB" sz="1600" b="1" dirty="0" err="1">
                <a:solidFill>
                  <a:srgbClr val="8652A1"/>
                </a:solidFill>
              </a:rPr>
              <a:t>arbeiten</a:t>
            </a:r>
            <a:r>
              <a:rPr lang="en-GB" sz="1600" b="1" dirty="0">
                <a:solidFill>
                  <a:srgbClr val="8652A1"/>
                </a:solidFill>
              </a:rPr>
              <a:t> Sie in Gruppen, um:</a:t>
            </a:r>
          </a:p>
          <a:p>
            <a:pPr marL="171450" indent="-171450">
              <a:buFont typeface="Wingdings" panose="05000000000000000000" pitchFamily="2" charset="2"/>
              <a:buChar char="q"/>
            </a:pPr>
            <a:r>
              <a:rPr lang="de-DE" b="1" dirty="0"/>
              <a:t>Digitale Tools </a:t>
            </a:r>
            <a:r>
              <a:rPr lang="de-DE" dirty="0"/>
              <a:t>auszuwählen, die das nachhaltige Innovationsmanagement in der </a:t>
            </a:r>
            <a:br>
              <a:rPr lang="de-DE" dirty="0"/>
            </a:br>
            <a:r>
              <a:rPr lang="de-DE" dirty="0"/>
              <a:t>Logistik unterstützen.</a:t>
            </a:r>
          </a:p>
          <a:p>
            <a:pPr marL="171450" indent="-171450">
              <a:buFont typeface="Wingdings" panose="05000000000000000000" pitchFamily="2" charset="2"/>
              <a:buChar char="q"/>
            </a:pPr>
            <a:r>
              <a:rPr lang="de-DE" dirty="0"/>
              <a:t>Sich auf eine </a:t>
            </a:r>
            <a:r>
              <a:rPr lang="de-DE" b="1" dirty="0"/>
              <a:t>Phase des Innovationsmanagements</a:t>
            </a:r>
            <a:r>
              <a:rPr lang="de-DE" dirty="0"/>
              <a:t> zu konzentrieren und relevante Tools zu analysieren.</a:t>
            </a:r>
          </a:p>
          <a:p>
            <a:pPr marL="171450" indent="-171450">
              <a:buFont typeface="Wingdings" panose="05000000000000000000" pitchFamily="2" charset="2"/>
              <a:buChar char="q"/>
            </a:pPr>
            <a:r>
              <a:rPr lang="de-DE" dirty="0"/>
              <a:t>Eine </a:t>
            </a:r>
            <a:r>
              <a:rPr lang="de-DE" b="1" dirty="0"/>
              <a:t>Infografik</a:t>
            </a:r>
            <a:r>
              <a:rPr lang="de-DE" dirty="0"/>
              <a:t> zu erstellen, die zeigt, wie diese Tools die Nachhaltigkeit fördern.</a:t>
            </a:r>
          </a:p>
          <a:p>
            <a:pPr marL="171450" indent="-171450">
              <a:buFont typeface="Wingdings" panose="05000000000000000000" pitchFamily="2" charset="2"/>
              <a:buChar char="q"/>
            </a:pPr>
            <a:r>
              <a:rPr lang="de-DE" dirty="0"/>
              <a:t>Tools basierend auf </a:t>
            </a:r>
            <a:r>
              <a:rPr lang="de-DE" b="1" dirty="0"/>
              <a:t>Preisgestaltung, Funktionalität und Benutzerfreundlichkeit </a:t>
            </a:r>
            <a:r>
              <a:rPr lang="de-DE" dirty="0"/>
              <a:t>zu analysieren und zu vergleichen.</a:t>
            </a:r>
          </a:p>
          <a:p>
            <a:pPr algn="just"/>
            <a:endParaRPr lang="en-GB" dirty="0"/>
          </a:p>
          <a:p>
            <a:pPr algn="just"/>
            <a:r>
              <a:rPr lang="en-GB" sz="1600" b="1" dirty="0">
                <a:solidFill>
                  <a:srgbClr val="8652A1"/>
                </a:solidFill>
              </a:rPr>
              <a:t>Schritt 1: </a:t>
            </a:r>
            <a:r>
              <a:rPr lang="en-GB" sz="1600" b="1" dirty="0" err="1">
                <a:solidFill>
                  <a:srgbClr val="8652A1"/>
                </a:solidFill>
              </a:rPr>
              <a:t>Wählen</a:t>
            </a:r>
            <a:r>
              <a:rPr lang="en-GB" sz="1600" b="1" dirty="0">
                <a:solidFill>
                  <a:srgbClr val="8652A1"/>
                </a:solidFill>
              </a:rPr>
              <a:t> Sie </a:t>
            </a:r>
            <a:r>
              <a:rPr lang="en-GB" sz="1600" b="1" dirty="0" err="1">
                <a:solidFill>
                  <a:srgbClr val="8652A1"/>
                </a:solidFill>
              </a:rPr>
              <a:t>ein</a:t>
            </a:r>
            <a:r>
              <a:rPr lang="en-GB" sz="1600" b="1" dirty="0">
                <a:solidFill>
                  <a:srgbClr val="8652A1"/>
                </a:solidFill>
              </a:rPr>
              <a:t> </a:t>
            </a:r>
            <a:r>
              <a:rPr lang="en-GB" sz="1600" b="1" dirty="0" err="1">
                <a:solidFill>
                  <a:srgbClr val="8652A1"/>
                </a:solidFill>
              </a:rPr>
              <a:t>digitales</a:t>
            </a:r>
            <a:r>
              <a:rPr lang="en-GB" sz="1600" b="1" dirty="0">
                <a:solidFill>
                  <a:srgbClr val="8652A1"/>
                </a:solidFill>
              </a:rPr>
              <a:t> </a:t>
            </a:r>
            <a:r>
              <a:rPr lang="en-GB" sz="1600" b="1" dirty="0" err="1">
                <a:solidFill>
                  <a:srgbClr val="8652A1"/>
                </a:solidFill>
              </a:rPr>
              <a:t>Werkzeug</a:t>
            </a:r>
            <a:r>
              <a:rPr lang="en-GB" sz="1600" b="1" dirty="0">
                <a:solidFill>
                  <a:srgbClr val="8652A1"/>
                </a:solidFill>
              </a:rPr>
              <a:t> </a:t>
            </a:r>
            <a:r>
              <a:rPr lang="en-GB" sz="1600" b="1" dirty="0" err="1">
                <a:solidFill>
                  <a:srgbClr val="8652A1"/>
                </a:solidFill>
              </a:rPr>
              <a:t>aus</a:t>
            </a:r>
            <a:endParaRPr lang="en-GB" sz="1600" b="1" dirty="0">
              <a:solidFill>
                <a:srgbClr val="8652A1"/>
              </a:solidFill>
            </a:endParaRPr>
          </a:p>
          <a:p>
            <a:pPr marL="171450" indent="-171450" algn="just">
              <a:buFont typeface="Wingdings" panose="05000000000000000000" pitchFamily="2" charset="2"/>
              <a:buChar char="q"/>
            </a:pPr>
            <a:r>
              <a:rPr lang="de-DE" dirty="0"/>
              <a:t>Wählen Sie eine </a:t>
            </a:r>
            <a:r>
              <a:rPr lang="de-DE" b="1" dirty="0"/>
              <a:t>Phase des Innovationsmanagements</a:t>
            </a:r>
            <a:r>
              <a:rPr lang="de-DE" dirty="0"/>
              <a:t> aus dem </a:t>
            </a:r>
            <a:r>
              <a:rPr lang="en-GB" b="1" dirty="0">
                <a:solidFill>
                  <a:srgbClr val="29C5F4"/>
                </a:solidFill>
                <a:hlinkClick r:id="rId2">
                  <a:extLst>
                    <a:ext uri="{A12FA001-AC4F-418D-AE19-62706E023703}">
                      <ahyp:hlinkClr xmlns:ahyp="http://schemas.microsoft.com/office/drawing/2018/hyperlinkcolor" val="tx"/>
                    </a:ext>
                  </a:extLst>
                </a:hlinkClick>
              </a:rPr>
              <a:t>Digital Innovation Whitepaper</a:t>
            </a:r>
            <a:r>
              <a:rPr lang="en-GB" dirty="0"/>
              <a:t> </a:t>
            </a:r>
            <a:r>
              <a:rPr lang="de-DE" dirty="0"/>
              <a:t>(S. 7–8) aus. Beachten Sie dabei nicht nur die </a:t>
            </a:r>
            <a:r>
              <a:rPr lang="de-DE" b="1" dirty="0"/>
              <a:t>Gesamtebene des Prozesses (1. Ebene)</a:t>
            </a:r>
            <a:r>
              <a:rPr lang="de-DE" dirty="0"/>
              <a:t>, sondern auch die </a:t>
            </a:r>
            <a:r>
              <a:rPr lang="de-DE" b="1" dirty="0"/>
              <a:t>detaillierteren Abläufe (2. Ebene)</a:t>
            </a:r>
            <a:r>
              <a:rPr lang="de-DE" dirty="0"/>
              <a:t> und die </a:t>
            </a:r>
            <a:r>
              <a:rPr lang="de-DE" b="1" dirty="0"/>
              <a:t>konkreten Aufgaben innerhalb der Schritte (3. Ebene)</a:t>
            </a:r>
            <a:r>
              <a:rPr lang="de-DE" dirty="0"/>
              <a:t>.</a:t>
            </a:r>
          </a:p>
          <a:p>
            <a:pPr marL="171450" indent="-171450" algn="just">
              <a:buFont typeface="Wingdings" panose="05000000000000000000" pitchFamily="2" charset="2"/>
              <a:buChar char="q"/>
            </a:pPr>
            <a:r>
              <a:rPr lang="de-DE" dirty="0"/>
              <a:t>Wählen Sie mindestens </a:t>
            </a:r>
            <a:r>
              <a:rPr lang="de-DE" b="1" dirty="0"/>
              <a:t>zwei Tools</a:t>
            </a:r>
            <a:r>
              <a:rPr lang="de-DE" dirty="0"/>
              <a:t>, die für Ihre ausgewählte Phase relevant sind aus der </a:t>
            </a:r>
            <a:r>
              <a:rPr lang="de-DE" b="1" dirty="0"/>
              <a:t>Liste der Tools im </a:t>
            </a:r>
            <a:r>
              <a:rPr lang="de-DE" b="1" dirty="0">
                <a:solidFill>
                  <a:srgbClr val="29C5F4"/>
                </a:solidFill>
                <a:hlinkClick r:id="rId3">
                  <a:extLst>
                    <a:ext uri="{A12FA001-AC4F-418D-AE19-62706E023703}">
                      <ahyp:hlinkClr xmlns:ahyp="http://schemas.microsoft.com/office/drawing/2018/hyperlinkcolor" val="tx"/>
                    </a:ext>
                  </a:extLst>
                </a:hlinkClick>
              </a:rPr>
              <a:t>EARTH Starter Kit</a:t>
            </a:r>
            <a:r>
              <a:rPr lang="de-DE" dirty="0">
                <a:solidFill>
                  <a:srgbClr val="29C5F4"/>
                </a:solidFill>
                <a:hlinkClick r:id="rId3">
                  <a:extLst>
                    <a:ext uri="{A12FA001-AC4F-418D-AE19-62706E023703}">
                      <ahyp:hlinkClr xmlns:ahyp="http://schemas.microsoft.com/office/drawing/2018/hyperlinkcolor" val="tx"/>
                    </a:ext>
                  </a:extLst>
                </a:hlinkClick>
              </a:rPr>
              <a:t> </a:t>
            </a:r>
            <a:r>
              <a:rPr lang="de-DE" dirty="0"/>
              <a:t>(S. 23–29).</a:t>
            </a:r>
          </a:p>
          <a:p>
            <a:pPr marL="171450" indent="-171450" algn="just">
              <a:buFont typeface="Wingdings" panose="05000000000000000000" pitchFamily="2" charset="2"/>
              <a:buChar char="q"/>
            </a:pPr>
            <a:r>
              <a:rPr lang="de-DE" dirty="0"/>
              <a:t>Bestimmen Sie, wie diese Tools Unternehmen dabei unterstützen, </a:t>
            </a:r>
            <a:r>
              <a:rPr lang="de-DE" b="1" dirty="0"/>
              <a:t>Herausforderungen der nachhaltigen Logistik</a:t>
            </a:r>
            <a:r>
              <a:rPr lang="de-DE" dirty="0"/>
              <a:t> zu bewältigen (z. B. durch Recherche auf Tool-Websites, Online-Artikel usw.).</a:t>
            </a:r>
          </a:p>
          <a:p>
            <a:pPr algn="just"/>
            <a:endParaRPr lang="de-DE" dirty="0"/>
          </a:p>
          <a:p>
            <a:pPr algn="just"/>
            <a:r>
              <a:rPr lang="de-DE" b="1" dirty="0"/>
              <a:t>Beispiel:</a:t>
            </a:r>
            <a:r>
              <a:rPr lang="de-DE" dirty="0"/>
              <a:t> Phase 3 – Konzeptentwicklung</a:t>
            </a:r>
          </a:p>
          <a:p>
            <a:pPr algn="just"/>
            <a:r>
              <a:rPr lang="de-DE" b="1" dirty="0"/>
              <a:t>Tool 1:</a:t>
            </a:r>
            <a:r>
              <a:rPr lang="de-DE" dirty="0"/>
              <a:t> Miro (für Brainstorming von Konzepten für nachhaltige Lösungen)</a:t>
            </a:r>
          </a:p>
          <a:p>
            <a:pPr algn="just"/>
            <a:r>
              <a:rPr lang="de-DE" b="1" dirty="0"/>
              <a:t>Tool 2:</a:t>
            </a:r>
            <a:r>
              <a:rPr lang="de-DE" dirty="0"/>
              <a:t> </a:t>
            </a:r>
            <a:r>
              <a:rPr lang="de-DE" dirty="0" err="1"/>
              <a:t>Trello</a:t>
            </a:r>
            <a:r>
              <a:rPr lang="de-DE" dirty="0"/>
              <a:t> (für die Verwaltung von Aufgaben in der Konzeptentwicklung)</a:t>
            </a:r>
          </a:p>
          <a:p>
            <a:pPr algn="just"/>
            <a:endParaRPr lang="en-GB" dirty="0"/>
          </a:p>
          <a:p>
            <a:pPr algn="just"/>
            <a:r>
              <a:rPr lang="en-GB" sz="1600" b="1" dirty="0">
                <a:solidFill>
                  <a:srgbClr val="8652A1"/>
                </a:solidFill>
              </a:rPr>
              <a:t>Schritt 2: </a:t>
            </a:r>
            <a:r>
              <a:rPr lang="en-GB" sz="1600" b="1" dirty="0" err="1">
                <a:solidFill>
                  <a:srgbClr val="8652A1"/>
                </a:solidFill>
              </a:rPr>
              <a:t>Vergleichen</a:t>
            </a:r>
            <a:r>
              <a:rPr lang="en-GB" sz="1600" b="1" dirty="0">
                <a:solidFill>
                  <a:srgbClr val="8652A1"/>
                </a:solidFill>
              </a:rPr>
              <a:t> Sie die </a:t>
            </a:r>
            <a:r>
              <a:rPr lang="en-GB" sz="1600" b="1" dirty="0" err="1">
                <a:solidFill>
                  <a:srgbClr val="8652A1"/>
                </a:solidFill>
              </a:rPr>
              <a:t>Werkzeuge</a:t>
            </a:r>
            <a:endParaRPr lang="en-GB" sz="1600" b="1" dirty="0">
              <a:solidFill>
                <a:srgbClr val="8652A1"/>
              </a:solidFill>
            </a:endParaRPr>
          </a:p>
          <a:p>
            <a:pPr algn="just"/>
            <a:r>
              <a:rPr lang="de-DE" dirty="0"/>
              <a:t>Bewerten Sie Ihre ausgewählten Tools anhand der folgenden Tabelle</a:t>
            </a:r>
            <a:r>
              <a:rPr lang="en-GB" dirty="0"/>
              <a:t>:</a:t>
            </a:r>
          </a:p>
          <a:p>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10</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DIGITALE WERKZEUGE FÜR INNOVATIONSMANAGEMENT</a:t>
            </a:r>
            <a:endParaRPr lang="en-US" dirty="0"/>
          </a:p>
        </p:txBody>
      </p:sp>
      <p:graphicFrame>
        <p:nvGraphicFramePr>
          <p:cNvPr id="8" name="Tabelle 7">
            <a:extLst>
              <a:ext uri="{FF2B5EF4-FFF2-40B4-BE49-F238E27FC236}">
                <a16:creationId xmlns:a16="http://schemas.microsoft.com/office/drawing/2014/main" id="{A49BA4D7-A842-5D3D-7D7B-EDD4BD0B4786}"/>
              </a:ext>
            </a:extLst>
          </p:cNvPr>
          <p:cNvGraphicFramePr>
            <a:graphicFrameLocks noGrp="1"/>
          </p:cNvGraphicFramePr>
          <p:nvPr>
            <p:extLst>
              <p:ext uri="{D42A27DB-BD31-4B8C-83A1-F6EECF244321}">
                <p14:modId xmlns:p14="http://schemas.microsoft.com/office/powerpoint/2010/main" val="2402574126"/>
              </p:ext>
            </p:extLst>
          </p:nvPr>
        </p:nvGraphicFramePr>
        <p:xfrm>
          <a:off x="426222" y="5441950"/>
          <a:ext cx="6707230" cy="4953000"/>
        </p:xfrm>
        <a:graphic>
          <a:graphicData uri="http://schemas.openxmlformats.org/drawingml/2006/table">
            <a:tbl>
              <a:tblPr firstRow="1" bandRow="1">
                <a:tableStyleId>{8799B23B-EC83-4686-B30A-512413B5E67A}</a:tableStyleId>
              </a:tblPr>
              <a:tblGrid>
                <a:gridCol w="2927230">
                  <a:extLst>
                    <a:ext uri="{9D8B030D-6E8A-4147-A177-3AD203B41FA5}">
                      <a16:colId xmlns:a16="http://schemas.microsoft.com/office/drawing/2014/main" val="546337762"/>
                    </a:ext>
                  </a:extLst>
                </a:gridCol>
                <a:gridCol w="1260000">
                  <a:extLst>
                    <a:ext uri="{9D8B030D-6E8A-4147-A177-3AD203B41FA5}">
                      <a16:colId xmlns:a16="http://schemas.microsoft.com/office/drawing/2014/main" val="1009009037"/>
                    </a:ext>
                  </a:extLst>
                </a:gridCol>
                <a:gridCol w="1260000">
                  <a:extLst>
                    <a:ext uri="{9D8B030D-6E8A-4147-A177-3AD203B41FA5}">
                      <a16:colId xmlns:a16="http://schemas.microsoft.com/office/drawing/2014/main" val="254807123"/>
                    </a:ext>
                  </a:extLst>
                </a:gridCol>
                <a:gridCol w="1260000">
                  <a:extLst>
                    <a:ext uri="{9D8B030D-6E8A-4147-A177-3AD203B41FA5}">
                      <a16:colId xmlns:a16="http://schemas.microsoft.com/office/drawing/2014/main" val="1766610793"/>
                    </a:ext>
                  </a:extLst>
                </a:gridCol>
              </a:tblGrid>
              <a:tr h="282743">
                <a:tc gridSpan="2">
                  <a:txBody>
                    <a:bodyPr/>
                    <a:lstStyle/>
                    <a:p>
                      <a:r>
                        <a:rPr lang="en-GB" sz="1100" dirty="0" err="1">
                          <a:solidFill>
                            <a:schemeClr val="tx1"/>
                          </a:solidFill>
                        </a:rPr>
                        <a:t>Ausgewählte</a:t>
                      </a:r>
                      <a:r>
                        <a:rPr lang="en-GB" sz="1100" dirty="0">
                          <a:solidFill>
                            <a:schemeClr val="tx1"/>
                          </a:solidFill>
                        </a:rPr>
                        <a:t> </a:t>
                      </a:r>
                      <a:r>
                        <a:rPr lang="en-GB" sz="1100" dirty="0" err="1">
                          <a:solidFill>
                            <a:schemeClr val="tx1"/>
                          </a:solidFill>
                        </a:rPr>
                        <a:t>Innovationsmanagement</a:t>
                      </a:r>
                      <a:r>
                        <a:rPr lang="en-GB" sz="1100" dirty="0">
                          <a:solidFill>
                            <a:schemeClr val="tx1"/>
                          </a:solidFill>
                        </a:rPr>
                        <a:t>-Phase:</a:t>
                      </a:r>
                    </a:p>
                  </a:txBody>
                  <a:tcPr anchor="ctr">
                    <a:solidFill>
                      <a:schemeClr val="bg2"/>
                    </a:solidFill>
                  </a:tcPr>
                </a:tc>
                <a:tc hMerge="1">
                  <a:txBody>
                    <a:bodyPr/>
                    <a:lstStyle/>
                    <a:p>
                      <a:endParaRPr lang="en-GB" sz="1100">
                        <a:solidFill>
                          <a:schemeClr val="bg1"/>
                        </a:solidFill>
                      </a:endParaRPr>
                    </a:p>
                  </a:txBody>
                  <a:tcPr anchor="ctr">
                    <a:solidFill>
                      <a:srgbClr val="8652A1"/>
                    </a:solidFill>
                  </a:tcPr>
                </a:tc>
                <a:tc gridSpan="2">
                  <a:txBody>
                    <a:bodyPr/>
                    <a:lstStyle/>
                    <a:p>
                      <a:endParaRPr lang="en-GB" sz="1100">
                        <a:solidFill>
                          <a:schemeClr val="tx1"/>
                        </a:solidFill>
                      </a:endParaRPr>
                    </a:p>
                  </a:txBody>
                  <a:tcPr anchor="ctr">
                    <a:solidFill>
                      <a:schemeClr val="bg2"/>
                    </a:solidFill>
                  </a:tcPr>
                </a:tc>
                <a:tc hMerge="1">
                  <a:txBody>
                    <a:bodyPr/>
                    <a:lstStyle/>
                    <a:p>
                      <a:endParaRPr lang="de-DE" sz="1100">
                        <a:solidFill>
                          <a:schemeClr val="bg1"/>
                        </a:solidFill>
                      </a:endParaRPr>
                    </a:p>
                  </a:txBody>
                  <a:tcPr anchor="ctr">
                    <a:solidFill>
                      <a:srgbClr val="8652A1"/>
                    </a:solidFill>
                  </a:tcPr>
                </a:tc>
                <a:extLst>
                  <a:ext uri="{0D108BD9-81ED-4DB2-BD59-A6C34878D82A}">
                    <a16:rowId xmlns:a16="http://schemas.microsoft.com/office/drawing/2014/main" val="1007572321"/>
                  </a:ext>
                </a:extLst>
              </a:tr>
              <a:tr h="282743">
                <a:tc>
                  <a:txBody>
                    <a:bodyPr/>
                    <a:lstStyle/>
                    <a:p>
                      <a:r>
                        <a:rPr lang="de-DE" sz="1100" b="1" dirty="0">
                          <a:solidFill>
                            <a:schemeClr val="bg1"/>
                          </a:solidFill>
                        </a:rPr>
                        <a:t>Kriterium</a:t>
                      </a:r>
                      <a:endParaRPr lang="en-GB" sz="1100" b="1" dirty="0">
                        <a:solidFill>
                          <a:schemeClr val="bg1"/>
                        </a:solidFill>
                      </a:endParaRPr>
                    </a:p>
                  </a:txBody>
                  <a:tcPr anchor="ctr">
                    <a:solidFill>
                      <a:srgbClr val="8652A1"/>
                    </a:solidFill>
                  </a:tcPr>
                </a:tc>
                <a:tc>
                  <a:txBody>
                    <a:bodyPr/>
                    <a:lstStyle/>
                    <a:p>
                      <a:r>
                        <a:rPr lang="de-DE" sz="1100" b="1" dirty="0">
                          <a:solidFill>
                            <a:schemeClr val="bg1"/>
                          </a:solidFill>
                        </a:rPr>
                        <a:t>(Tool 1)</a:t>
                      </a:r>
                      <a:endParaRPr lang="en-GB" sz="1100" b="1" dirty="0">
                        <a:solidFill>
                          <a:schemeClr val="bg1"/>
                        </a:solidFill>
                      </a:endParaRPr>
                    </a:p>
                  </a:txBody>
                  <a:tcPr anchor="ctr">
                    <a:solidFill>
                      <a:srgbClr val="8652A1"/>
                    </a:solidFill>
                  </a:tcPr>
                </a:tc>
                <a:tc>
                  <a:txBody>
                    <a:bodyPr/>
                    <a:lstStyle/>
                    <a:p>
                      <a:r>
                        <a:rPr lang="de-DE" sz="1100" b="1" dirty="0">
                          <a:solidFill>
                            <a:schemeClr val="bg1"/>
                          </a:solidFill>
                        </a:rPr>
                        <a:t>(Tool 2)</a:t>
                      </a:r>
                      <a:endParaRPr lang="en-GB" sz="1100" b="1" dirty="0">
                        <a:solidFill>
                          <a:schemeClr val="bg1"/>
                        </a:solidFill>
                      </a:endParaRPr>
                    </a:p>
                  </a:txBody>
                  <a:tcPr anchor="ctr">
                    <a:solidFill>
                      <a:srgbClr val="8652A1"/>
                    </a:solidFill>
                  </a:tcPr>
                </a:tc>
                <a:tc>
                  <a:txBody>
                    <a:bodyPr/>
                    <a:lstStyle/>
                    <a:p>
                      <a:r>
                        <a:rPr lang="de-DE" sz="1100" b="1" dirty="0">
                          <a:solidFill>
                            <a:schemeClr val="bg1"/>
                          </a:solidFill>
                        </a:rPr>
                        <a:t>(Tool 3)</a:t>
                      </a:r>
                    </a:p>
                  </a:txBody>
                  <a:tcPr anchor="ctr">
                    <a:solidFill>
                      <a:srgbClr val="8652A1"/>
                    </a:solidFill>
                  </a:tcPr>
                </a:tc>
                <a:extLst>
                  <a:ext uri="{0D108BD9-81ED-4DB2-BD59-A6C34878D82A}">
                    <a16:rowId xmlns:a16="http://schemas.microsoft.com/office/drawing/2014/main" val="1809768925"/>
                  </a:ext>
                </a:extLst>
              </a:tr>
              <a:tr h="777543">
                <a:tc>
                  <a:txBody>
                    <a:bodyPr/>
                    <a:lstStyle/>
                    <a:p>
                      <a:r>
                        <a:rPr lang="de-DE" sz="1100" b="1" dirty="0"/>
                        <a:t>Phasenaufgaben</a:t>
                      </a:r>
                      <a:br>
                        <a:rPr lang="de-DE" sz="1100" dirty="0"/>
                      </a:br>
                      <a:r>
                        <a:rPr lang="de-DE" sz="1100" dirty="0"/>
                        <a:t>Bei welchen </a:t>
                      </a:r>
                      <a:r>
                        <a:rPr lang="de-DE" sz="1100" b="1" dirty="0"/>
                        <a:t>konkreten Aufgaben (3. Ebene)</a:t>
                      </a:r>
                      <a:r>
                        <a:rPr lang="de-DE" sz="1100" dirty="0"/>
                        <a:t> innerhalb der ausgewählten Phase unterstützt es?</a:t>
                      </a:r>
                    </a:p>
                  </a:txBody>
                  <a:tcPr/>
                </a:tc>
                <a:tc>
                  <a:txBody>
                    <a:bodyPr/>
                    <a:lstStyle/>
                    <a:p>
                      <a:endParaRPr lang="en-GB" sz="1100"/>
                    </a:p>
                  </a:txBody>
                  <a:tcPr/>
                </a:tc>
                <a:tc>
                  <a:txBody>
                    <a:bodyPr/>
                    <a:lstStyle/>
                    <a:p>
                      <a:endParaRPr lang="en-GB" sz="1100" dirty="0"/>
                    </a:p>
                  </a:txBody>
                  <a:tcPr/>
                </a:tc>
                <a:tc>
                  <a:txBody>
                    <a:bodyPr/>
                    <a:lstStyle/>
                    <a:p>
                      <a:endParaRPr lang="en-GB" sz="1100" dirty="0"/>
                    </a:p>
                  </a:txBody>
                  <a:tcPr/>
                </a:tc>
                <a:extLst>
                  <a:ext uri="{0D108BD9-81ED-4DB2-BD59-A6C34878D82A}">
                    <a16:rowId xmlns:a16="http://schemas.microsoft.com/office/drawing/2014/main" val="3171462017"/>
                  </a:ext>
                </a:extLst>
              </a:tr>
              <a:tr h="777543">
                <a:tc>
                  <a:txBody>
                    <a:bodyPr/>
                    <a:lstStyle/>
                    <a:p>
                      <a:r>
                        <a:rPr lang="de-DE" sz="1100" b="1" dirty="0"/>
                        <a:t>Hauptfunktion</a:t>
                      </a:r>
                      <a:br>
                        <a:rPr lang="de-DE" sz="1100" dirty="0"/>
                      </a:br>
                      <a:r>
                        <a:rPr lang="de-DE" sz="1100" dirty="0"/>
                        <a:t>Was macht das Tool?</a:t>
                      </a:r>
                      <a:br>
                        <a:rPr lang="de-DE" sz="1100" dirty="0"/>
                      </a:br>
                      <a:r>
                        <a:rPr lang="de-DE" sz="1100" dirty="0"/>
                        <a:t>Welche Funktionen können in der ausgewählten Phase genutzt werden?</a:t>
                      </a:r>
                    </a:p>
                  </a:txBody>
                  <a:tcPr/>
                </a:tc>
                <a:tc>
                  <a:txBody>
                    <a:bodyPr/>
                    <a:lstStyle/>
                    <a:p>
                      <a:endParaRPr lang="en-GB" sz="1100"/>
                    </a:p>
                  </a:txBody>
                  <a:tcPr/>
                </a:tc>
                <a:tc>
                  <a:txBody>
                    <a:bodyPr/>
                    <a:lstStyle/>
                    <a:p>
                      <a:endParaRPr lang="en-GB" sz="1100"/>
                    </a:p>
                  </a:txBody>
                  <a:tcPr/>
                </a:tc>
                <a:tc>
                  <a:txBody>
                    <a:bodyPr/>
                    <a:lstStyle/>
                    <a:p>
                      <a:endParaRPr lang="en-GB" sz="1100" dirty="0"/>
                    </a:p>
                  </a:txBody>
                  <a:tcPr/>
                </a:tc>
                <a:extLst>
                  <a:ext uri="{0D108BD9-81ED-4DB2-BD59-A6C34878D82A}">
                    <a16:rowId xmlns:a16="http://schemas.microsoft.com/office/drawing/2014/main" val="1777838811"/>
                  </a:ext>
                </a:extLst>
              </a:tr>
              <a:tr h="748091">
                <a:tc>
                  <a:txBody>
                    <a:bodyPr/>
                    <a:lstStyle/>
                    <a:p>
                      <a:r>
                        <a:rPr lang="de-DE" sz="1100" b="1" dirty="0"/>
                        <a:t>Preisgestaltung</a:t>
                      </a:r>
                      <a:br>
                        <a:rPr lang="de-DE" sz="1100" dirty="0"/>
                      </a:br>
                      <a:r>
                        <a:rPr lang="de-DE" sz="1100" dirty="0"/>
                        <a:t>Kostenlos oder kostenpflichtig?</a:t>
                      </a:r>
                      <a:br>
                        <a:rPr lang="de-DE" sz="1100" dirty="0"/>
                      </a:br>
                      <a:r>
                        <a:rPr lang="de-DE" sz="1100" dirty="0"/>
                        <a:t>Welche Unterschiede gibt es zwischen der kostenlosen und der kostenpflichtigen Version?</a:t>
                      </a:r>
                    </a:p>
                  </a:txBody>
                  <a:tcPr/>
                </a:tc>
                <a:tc>
                  <a:txBody>
                    <a:bodyPr/>
                    <a:lstStyle/>
                    <a:p>
                      <a:endParaRPr lang="en-GB" sz="1100"/>
                    </a:p>
                  </a:txBody>
                  <a:tcPr/>
                </a:tc>
                <a:tc>
                  <a:txBody>
                    <a:bodyPr/>
                    <a:lstStyle/>
                    <a:p>
                      <a:endParaRPr lang="en-GB" sz="1100"/>
                    </a:p>
                  </a:txBody>
                  <a:tcPr/>
                </a:tc>
                <a:tc>
                  <a:txBody>
                    <a:bodyPr/>
                    <a:lstStyle/>
                    <a:p>
                      <a:endParaRPr lang="en-GB" sz="1100" dirty="0"/>
                    </a:p>
                  </a:txBody>
                  <a:tcPr/>
                </a:tc>
                <a:extLst>
                  <a:ext uri="{0D108BD9-81ED-4DB2-BD59-A6C34878D82A}">
                    <a16:rowId xmlns:a16="http://schemas.microsoft.com/office/drawing/2014/main" val="54049784"/>
                  </a:ext>
                </a:extLst>
              </a:tr>
              <a:tr h="748091">
                <a:tc>
                  <a:txBody>
                    <a:bodyPr/>
                    <a:lstStyle/>
                    <a:p>
                      <a:r>
                        <a:rPr lang="de-DE" sz="1100" b="1" dirty="0"/>
                        <a:t>Benutzerfreundlichkeit</a:t>
                      </a:r>
                      <a:br>
                        <a:rPr lang="de-DE" sz="1100" dirty="0"/>
                      </a:br>
                      <a:r>
                        <a:rPr lang="de-DE" sz="1100" dirty="0"/>
                        <a:t>Einfach zu bedienen?</a:t>
                      </a:r>
                      <a:br>
                        <a:rPr lang="de-DE" sz="1100" dirty="0"/>
                      </a:br>
                      <a:r>
                        <a:rPr lang="de-DE" sz="1100" dirty="0"/>
                        <a:t>Dauert es lange, das Tool zu verstehen?</a:t>
                      </a:r>
                      <a:endParaRPr lang="en-GB" sz="1100" dirty="0"/>
                    </a:p>
                  </a:txBody>
                  <a:tcPr/>
                </a:tc>
                <a:tc>
                  <a:txBody>
                    <a:bodyPr/>
                    <a:lstStyle/>
                    <a:p>
                      <a:endParaRPr lang="en-GB" sz="1100"/>
                    </a:p>
                  </a:txBody>
                  <a:tcPr/>
                </a:tc>
                <a:tc>
                  <a:txBody>
                    <a:bodyPr/>
                    <a:lstStyle/>
                    <a:p>
                      <a:endParaRPr lang="en-GB" sz="1100"/>
                    </a:p>
                  </a:txBody>
                  <a:tcPr/>
                </a:tc>
                <a:tc>
                  <a:txBody>
                    <a:bodyPr/>
                    <a:lstStyle/>
                    <a:p>
                      <a:endParaRPr lang="en-GB" sz="1100" dirty="0"/>
                    </a:p>
                  </a:txBody>
                  <a:tcPr/>
                </a:tc>
                <a:extLst>
                  <a:ext uri="{0D108BD9-81ED-4DB2-BD59-A6C34878D82A}">
                    <a16:rowId xmlns:a16="http://schemas.microsoft.com/office/drawing/2014/main" val="2574435232"/>
                  </a:ext>
                </a:extLst>
              </a:tr>
              <a:tr h="655587">
                <a:tc>
                  <a:txBody>
                    <a:bodyPr/>
                    <a:lstStyle/>
                    <a:p>
                      <a:r>
                        <a:rPr lang="de-DE" sz="1100" b="1" dirty="0"/>
                        <a:t>Am besten geeignet für</a:t>
                      </a:r>
                      <a:br>
                        <a:rPr lang="de-DE" sz="1100" dirty="0"/>
                      </a:br>
                      <a:r>
                        <a:rPr lang="de-DE" sz="1100" dirty="0"/>
                        <a:t>Welche Arten von Unternehmen/Teams profitieren am meisten?</a:t>
                      </a:r>
                      <a:endParaRPr lang="en-GB" sz="1100" dirty="0"/>
                    </a:p>
                  </a:txBody>
                  <a:tcPr/>
                </a:tc>
                <a:tc>
                  <a:txBody>
                    <a:bodyPr/>
                    <a:lstStyle/>
                    <a:p>
                      <a:endParaRPr lang="en-GB" sz="1100"/>
                    </a:p>
                  </a:txBody>
                  <a:tcPr/>
                </a:tc>
                <a:tc>
                  <a:txBody>
                    <a:bodyPr/>
                    <a:lstStyle/>
                    <a:p>
                      <a:endParaRPr lang="en-GB" sz="1100"/>
                    </a:p>
                  </a:txBody>
                  <a:tcPr/>
                </a:tc>
                <a:tc>
                  <a:txBody>
                    <a:bodyPr/>
                    <a:lstStyle/>
                    <a:p>
                      <a:endParaRPr lang="en-GB" sz="1100" dirty="0"/>
                    </a:p>
                  </a:txBody>
                  <a:tcPr/>
                </a:tc>
                <a:extLst>
                  <a:ext uri="{0D108BD9-81ED-4DB2-BD59-A6C34878D82A}">
                    <a16:rowId xmlns:a16="http://schemas.microsoft.com/office/drawing/2014/main" val="1065201480"/>
                  </a:ext>
                </a:extLst>
              </a:tr>
              <a:tr h="666750">
                <a:tc>
                  <a:txBody>
                    <a:bodyPr/>
                    <a:lstStyle/>
                    <a:p>
                      <a:r>
                        <a:rPr lang="de-DE" sz="1100" b="1" dirty="0"/>
                        <a:t>Unterstützung für Nachhaltigkeit &amp; Innovation</a:t>
                      </a:r>
                      <a:br>
                        <a:rPr lang="de-DE" sz="1100" dirty="0"/>
                      </a:br>
                      <a:r>
                        <a:rPr lang="de-DE" sz="1100" dirty="0"/>
                        <a:t>Verfügt es über spezielle Funktionen für Nachhaltigkeits- und Innovationsmanagement?</a:t>
                      </a:r>
                      <a:endParaRPr lang="en-GB" sz="1100" dirty="0"/>
                    </a:p>
                  </a:txBody>
                  <a:tcPr/>
                </a:tc>
                <a:tc>
                  <a:txBody>
                    <a:bodyPr/>
                    <a:lstStyle/>
                    <a:p>
                      <a:endParaRPr lang="en-GB" sz="1100"/>
                    </a:p>
                  </a:txBody>
                  <a:tcPr/>
                </a:tc>
                <a:tc>
                  <a:txBody>
                    <a:bodyPr/>
                    <a:lstStyle/>
                    <a:p>
                      <a:endParaRPr lang="en-GB" sz="1100"/>
                    </a:p>
                  </a:txBody>
                  <a:tcPr/>
                </a:tc>
                <a:tc>
                  <a:txBody>
                    <a:bodyPr/>
                    <a:lstStyle/>
                    <a:p>
                      <a:endParaRPr lang="en-GB" sz="1100" dirty="0"/>
                    </a:p>
                  </a:txBody>
                  <a:tcPr/>
                </a:tc>
                <a:extLst>
                  <a:ext uri="{0D108BD9-81ED-4DB2-BD59-A6C34878D82A}">
                    <a16:rowId xmlns:a16="http://schemas.microsoft.com/office/drawing/2014/main" val="73739589"/>
                  </a:ext>
                </a:extLst>
              </a:tr>
            </a:tbl>
          </a:graphicData>
        </a:graphic>
      </p:graphicFrame>
    </p:spTree>
    <p:extLst>
      <p:ext uri="{BB962C8B-B14F-4D97-AF65-F5344CB8AC3E}">
        <p14:creationId xmlns:p14="http://schemas.microsoft.com/office/powerpoint/2010/main" val="1565419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B517A-15D7-DD6D-96D0-20DD340E0C7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357A1F0-E176-5A74-84CC-C01FE8A8E007}"/>
              </a:ext>
            </a:extLst>
          </p:cNvPr>
          <p:cNvSpPr>
            <a:spLocks noGrp="1"/>
          </p:cNvSpPr>
          <p:nvPr>
            <p:ph type="sldNum" sz="quarter" idx="4"/>
          </p:nvPr>
        </p:nvSpPr>
        <p:spPr/>
        <p:txBody>
          <a:bodyPr/>
          <a:lstStyle/>
          <a:p>
            <a:fld id="{9C527BFA-2C0E-4CEC-B6A5-913A56FEF4B4}" type="slidenum">
              <a:rPr lang="fr-CA" smtClean="0"/>
              <a:pPr/>
              <a:t>11</a:t>
            </a:fld>
            <a:endParaRPr lang="fr-CA"/>
          </a:p>
        </p:txBody>
      </p:sp>
      <p:sp>
        <p:nvSpPr>
          <p:cNvPr id="7" name="Freeform 1">
            <a:extLst>
              <a:ext uri="{FF2B5EF4-FFF2-40B4-BE49-F238E27FC236}">
                <a16:creationId xmlns:a16="http://schemas.microsoft.com/office/drawing/2014/main" id="{3AC77985-03F5-1530-0F8E-F93FFE77000D}"/>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0FDB2884-7049-219A-3E23-1EFE43B2507E}"/>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DIGITALE WERKZEUGE FÜR INNOVATIONSMANAGEMENT</a:t>
            </a:r>
            <a:endParaRPr lang="en-US" dirty="0"/>
          </a:p>
        </p:txBody>
      </p:sp>
      <p:sp>
        <p:nvSpPr>
          <p:cNvPr id="11" name="Textplatzhalter 10">
            <a:extLst>
              <a:ext uri="{FF2B5EF4-FFF2-40B4-BE49-F238E27FC236}">
                <a16:creationId xmlns:a16="http://schemas.microsoft.com/office/drawing/2014/main" id="{28C7AD86-5080-C093-FE09-0FA1942BF86D}"/>
              </a:ext>
            </a:extLst>
          </p:cNvPr>
          <p:cNvSpPr>
            <a:spLocks noGrp="1"/>
          </p:cNvSpPr>
          <p:nvPr>
            <p:ph type="body" sz="quarter" idx="64"/>
          </p:nvPr>
        </p:nvSpPr>
        <p:spPr>
          <a:xfrm>
            <a:off x="697281" y="1599143"/>
            <a:ext cx="6706229" cy="9092670"/>
          </a:xfrm>
        </p:spPr>
        <p:txBody>
          <a:bodyPr numCol="1"/>
          <a:lstStyle/>
          <a:p>
            <a:pPr algn="just"/>
            <a:r>
              <a:rPr lang="en-GB" sz="1600" b="1" dirty="0">
                <a:solidFill>
                  <a:srgbClr val="8652A1"/>
                </a:solidFill>
              </a:rPr>
              <a:t>Schritt 3: </a:t>
            </a:r>
            <a:r>
              <a:rPr lang="en-GB" sz="1600" b="1" dirty="0" err="1">
                <a:solidFill>
                  <a:srgbClr val="8652A1"/>
                </a:solidFill>
              </a:rPr>
              <a:t>Erstellen</a:t>
            </a:r>
            <a:r>
              <a:rPr lang="en-GB" sz="1600" b="1" dirty="0">
                <a:solidFill>
                  <a:srgbClr val="8652A1"/>
                </a:solidFill>
              </a:rPr>
              <a:t> Sie </a:t>
            </a:r>
            <a:r>
              <a:rPr lang="en-GB" sz="1600" b="1" dirty="0" err="1">
                <a:solidFill>
                  <a:srgbClr val="8652A1"/>
                </a:solidFill>
              </a:rPr>
              <a:t>eine</a:t>
            </a:r>
            <a:r>
              <a:rPr lang="en-GB" sz="1600" b="1" dirty="0">
                <a:solidFill>
                  <a:srgbClr val="8652A1"/>
                </a:solidFill>
              </a:rPr>
              <a:t> </a:t>
            </a:r>
            <a:r>
              <a:rPr lang="en-GB" sz="1600" b="1" dirty="0" err="1">
                <a:solidFill>
                  <a:srgbClr val="8652A1"/>
                </a:solidFill>
              </a:rPr>
              <a:t>Inforgrafik</a:t>
            </a:r>
            <a:endParaRPr lang="en-GB" sz="1600" b="1" dirty="0">
              <a:solidFill>
                <a:srgbClr val="8652A1"/>
              </a:solidFill>
            </a:endParaRPr>
          </a:p>
          <a:p>
            <a:pPr algn="just"/>
            <a:r>
              <a:rPr lang="de-DE" dirty="0"/>
              <a:t>Verwenden Sie Online-Tools, um Ihre Infografik zu erstellen, z. B.:</a:t>
            </a:r>
          </a:p>
          <a:p>
            <a:pPr marL="171450" indent="-171450" algn="just">
              <a:buClr>
                <a:srgbClr val="0B1430"/>
              </a:buClr>
              <a:buFont typeface="Wingdings" panose="05000000000000000000" pitchFamily="2" charset="2"/>
              <a:buChar char="q"/>
            </a:pPr>
            <a:r>
              <a:rPr lang="en-GB" b="1" dirty="0">
                <a:solidFill>
                  <a:srgbClr val="29C5F4"/>
                </a:solidFill>
                <a:hlinkClick r:id="rId2">
                  <a:extLst>
                    <a:ext uri="{A12FA001-AC4F-418D-AE19-62706E023703}">
                      <ahyp:hlinkClr xmlns:ahyp="http://schemas.microsoft.com/office/drawing/2018/hyperlinkcolor" val="tx"/>
                    </a:ext>
                  </a:extLst>
                </a:hlinkClick>
              </a:rPr>
              <a:t>Canva</a:t>
            </a:r>
            <a:r>
              <a:rPr lang="en-GB" dirty="0"/>
              <a:t> – </a:t>
            </a:r>
            <a:r>
              <a:rPr lang="en-GB" dirty="0" err="1"/>
              <a:t>Benutzerfreundlich</a:t>
            </a:r>
            <a:r>
              <a:rPr lang="en-GB" dirty="0"/>
              <a:t>, </a:t>
            </a:r>
            <a:r>
              <a:rPr lang="en-GB" dirty="0" err="1"/>
              <a:t>kostenlose</a:t>
            </a:r>
            <a:r>
              <a:rPr lang="en-GB" dirty="0"/>
              <a:t> </a:t>
            </a:r>
            <a:r>
              <a:rPr lang="en-GB" dirty="0" err="1"/>
              <a:t>Vorlagen</a:t>
            </a:r>
            <a:r>
              <a:rPr lang="en-GB" dirty="0"/>
              <a:t>.</a:t>
            </a:r>
          </a:p>
          <a:p>
            <a:pPr marL="171450" indent="-171450" algn="just">
              <a:buClr>
                <a:srgbClr val="0B1430"/>
              </a:buClr>
              <a:buFont typeface="Wingdings" panose="05000000000000000000" pitchFamily="2" charset="2"/>
              <a:buChar char="q"/>
            </a:pPr>
            <a:r>
              <a:rPr lang="en-GB" b="1" dirty="0">
                <a:solidFill>
                  <a:srgbClr val="29C5F4"/>
                </a:solidFill>
                <a:hlinkClick r:id="rId3">
                  <a:extLst>
                    <a:ext uri="{A12FA001-AC4F-418D-AE19-62706E023703}">
                      <ahyp:hlinkClr xmlns:ahyp="http://schemas.microsoft.com/office/drawing/2018/hyperlinkcolor" val="tx"/>
                    </a:ext>
                  </a:extLst>
                </a:hlinkClick>
              </a:rPr>
              <a:t>Piktochart</a:t>
            </a:r>
            <a:r>
              <a:rPr lang="en-GB" dirty="0"/>
              <a:t> – Gut für </a:t>
            </a:r>
            <a:r>
              <a:rPr lang="en-GB" dirty="0" err="1"/>
              <a:t>visuelle</a:t>
            </a:r>
            <a:r>
              <a:rPr lang="en-GB" dirty="0"/>
              <a:t> </a:t>
            </a:r>
            <a:r>
              <a:rPr lang="en-GB" dirty="0" err="1"/>
              <a:t>Vergleiche</a:t>
            </a:r>
            <a:r>
              <a:rPr lang="en-GB" dirty="0"/>
              <a:t>.</a:t>
            </a:r>
          </a:p>
          <a:p>
            <a:pPr marL="171450" indent="-171450" algn="just">
              <a:buFont typeface="Wingdings" panose="05000000000000000000" pitchFamily="2" charset="2"/>
              <a:buChar char="q"/>
            </a:pPr>
            <a:r>
              <a:rPr lang="en-GB" b="1" dirty="0"/>
              <a:t>PowerPoint</a:t>
            </a:r>
            <a:r>
              <a:rPr lang="en-GB" dirty="0"/>
              <a:t> – </a:t>
            </a:r>
            <a:r>
              <a:rPr lang="de-DE" dirty="0"/>
              <a:t>Anpassbares Design mit SmartArt-Funktion (unter Menü „Einfügen“).</a:t>
            </a:r>
          </a:p>
          <a:p>
            <a:pPr algn="just"/>
            <a:endParaRPr lang="de-DE" dirty="0"/>
          </a:p>
          <a:p>
            <a:pPr algn="just"/>
            <a:r>
              <a:rPr lang="de-DE" dirty="0"/>
              <a:t>Ihre Infografik sollte Folgendes enthalten:</a:t>
            </a:r>
          </a:p>
          <a:p>
            <a:pPr marL="171450" indent="-171450" algn="just">
              <a:buFont typeface="Wingdings" panose="05000000000000000000" pitchFamily="2" charset="2"/>
              <a:buChar char="q"/>
            </a:pPr>
            <a:r>
              <a:rPr lang="de-DE" b="1" dirty="0"/>
              <a:t>Titel:</a:t>
            </a:r>
            <a:r>
              <a:rPr lang="de-DE" dirty="0"/>
              <a:t> Die ausgewählte Innovationsphase und die Tools.</a:t>
            </a:r>
          </a:p>
          <a:p>
            <a:pPr marL="171450" indent="-171450" algn="just">
              <a:buFont typeface="Wingdings" panose="05000000000000000000" pitchFamily="2" charset="2"/>
              <a:buChar char="q"/>
            </a:pPr>
            <a:r>
              <a:rPr lang="de-DE" b="1" dirty="0"/>
              <a:t>Hauptfunktionen:</a:t>
            </a:r>
            <a:r>
              <a:rPr lang="de-DE" dirty="0"/>
              <a:t> Kurzbeschreibung, wie jedes Tool funktioniert.</a:t>
            </a:r>
          </a:p>
          <a:p>
            <a:pPr marL="171450" indent="-171450" algn="just">
              <a:buFont typeface="Wingdings" panose="05000000000000000000" pitchFamily="2" charset="2"/>
              <a:buChar char="q"/>
            </a:pPr>
            <a:r>
              <a:rPr lang="de-DE" b="1" dirty="0"/>
              <a:t>Vergleichstabelle:</a:t>
            </a:r>
            <a:r>
              <a:rPr lang="de-DE" dirty="0"/>
              <a:t> Stärken und Schwächen basierend auf den in Schritt 2 bewerteten Kriterien.</a:t>
            </a:r>
          </a:p>
          <a:p>
            <a:pPr marL="171450" indent="-171450" algn="just">
              <a:buFont typeface="Wingdings" panose="05000000000000000000" pitchFamily="2" charset="2"/>
              <a:buChar char="q"/>
            </a:pPr>
            <a:r>
              <a:rPr lang="de-DE" b="1" dirty="0"/>
              <a:t>Visuals/Screenshots:</a:t>
            </a:r>
            <a:r>
              <a:rPr lang="de-DE" dirty="0"/>
              <a:t> Beispiele, wie die Tools in der Praxis aussehen.</a:t>
            </a:r>
          </a:p>
          <a:p>
            <a:pPr marL="171450" indent="-171450" algn="just">
              <a:buFont typeface="Wingdings" panose="05000000000000000000" pitchFamily="2" charset="2"/>
              <a:buChar char="q"/>
            </a:pPr>
            <a:r>
              <a:rPr lang="de-DE" b="1" dirty="0"/>
              <a:t>Reflexion:</a:t>
            </a:r>
            <a:r>
              <a:rPr lang="de-DE" dirty="0"/>
              <a:t> Wie helfen diese Tools Unternehmen dabei, nachhaltige Logistiklösungen umzusetzen oder zu managen?</a:t>
            </a:r>
          </a:p>
          <a:p>
            <a:pPr algn="just"/>
            <a:r>
              <a:rPr lang="de-DE" dirty="0"/>
              <a:t>So könnte eine Infografik aussehen:</a:t>
            </a: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sz="800" b="1" dirty="0">
              <a:solidFill>
                <a:srgbClr val="8652A1"/>
              </a:solidFill>
            </a:endParaRPr>
          </a:p>
          <a:p>
            <a:pPr algn="just"/>
            <a:r>
              <a:rPr lang="en-GB" sz="1600" b="1" dirty="0">
                <a:solidFill>
                  <a:srgbClr val="8652A1"/>
                </a:solidFill>
              </a:rPr>
              <a:t>Schritt 4: </a:t>
            </a:r>
            <a:r>
              <a:rPr lang="en-GB" sz="1600" b="1" dirty="0" err="1">
                <a:solidFill>
                  <a:srgbClr val="8652A1"/>
                </a:solidFill>
              </a:rPr>
              <a:t>Präsentieren</a:t>
            </a:r>
            <a:r>
              <a:rPr lang="en-GB" sz="1600" b="1" dirty="0">
                <a:solidFill>
                  <a:srgbClr val="8652A1"/>
                </a:solidFill>
              </a:rPr>
              <a:t> Sie </a:t>
            </a:r>
            <a:r>
              <a:rPr lang="en-GB" sz="1600" b="1" dirty="0" err="1">
                <a:solidFill>
                  <a:srgbClr val="8652A1"/>
                </a:solidFill>
              </a:rPr>
              <a:t>Ihre</a:t>
            </a:r>
            <a:r>
              <a:rPr lang="en-GB" sz="1600" b="1" dirty="0">
                <a:solidFill>
                  <a:srgbClr val="8652A1"/>
                </a:solidFill>
              </a:rPr>
              <a:t> </a:t>
            </a:r>
            <a:r>
              <a:rPr lang="en-GB" sz="1600" b="1" dirty="0" err="1">
                <a:solidFill>
                  <a:srgbClr val="8652A1"/>
                </a:solidFill>
              </a:rPr>
              <a:t>Ergebnisse</a:t>
            </a:r>
            <a:endParaRPr lang="en-GB" sz="1600" b="1" dirty="0">
              <a:solidFill>
                <a:srgbClr val="8652A1"/>
              </a:solidFill>
            </a:endParaRPr>
          </a:p>
          <a:p>
            <a:pPr algn="just"/>
            <a:r>
              <a:rPr lang="de-DE" dirty="0"/>
              <a:t>Ihre Gruppe wird:</a:t>
            </a:r>
          </a:p>
          <a:p>
            <a:pPr marL="171450" indent="-171450" algn="just">
              <a:buFont typeface="Wingdings" panose="05000000000000000000" pitchFamily="2" charset="2"/>
              <a:buChar char="q"/>
            </a:pPr>
            <a:r>
              <a:rPr lang="de-DE" dirty="0"/>
              <a:t>Die erstellte Infografik kurz vorstellen (3–5 Minuten).</a:t>
            </a:r>
          </a:p>
          <a:p>
            <a:pPr marL="171450" indent="-171450" algn="just">
              <a:buFont typeface="Wingdings" panose="05000000000000000000" pitchFamily="2" charset="2"/>
              <a:buChar char="q"/>
            </a:pPr>
            <a:r>
              <a:rPr lang="de-DE" dirty="0"/>
              <a:t>Erklären, wie die Tools das Innovationsmanagement unterstützen.</a:t>
            </a:r>
          </a:p>
          <a:p>
            <a:pPr marL="171450" indent="-171450" algn="just">
              <a:buFont typeface="Wingdings" panose="05000000000000000000" pitchFamily="2" charset="2"/>
              <a:buChar char="q"/>
            </a:pPr>
            <a:r>
              <a:rPr lang="de-DE" dirty="0"/>
              <a:t>Ihre Reflexion zur Benutzerfreundlichkeit und Wirkung der Tools diskutieren, insbesondere für die Umsetzung nachhaltiger Logistik.</a:t>
            </a:r>
          </a:p>
          <a:p>
            <a:pPr algn="just"/>
            <a:endParaRPr lang="de-DE" dirty="0"/>
          </a:p>
          <a:p>
            <a:pPr algn="just"/>
            <a:r>
              <a:rPr lang="de-DE" dirty="0"/>
              <a:t>Seien Sie vorbereitet, folgende Punkte zu besprechen:</a:t>
            </a:r>
          </a:p>
          <a:p>
            <a:pPr marL="171450" indent="-171450" algn="just">
              <a:buFont typeface="Wingdings" panose="05000000000000000000" pitchFamily="2" charset="2"/>
              <a:buChar char="q"/>
            </a:pPr>
            <a:r>
              <a:rPr lang="de-DE" dirty="0"/>
              <a:t>Welches Tool war am effektivsten für Ihre Innovationsphase? Warum?</a:t>
            </a:r>
          </a:p>
          <a:p>
            <a:pPr marL="171450" indent="-171450" algn="just">
              <a:buFont typeface="Wingdings" panose="05000000000000000000" pitchFamily="2" charset="2"/>
              <a:buChar char="q"/>
            </a:pPr>
            <a:r>
              <a:rPr lang="de-DE" dirty="0"/>
              <a:t>Haben Sie Einschränkungen der Tools bei der Bewältigung von Nachhaltigkeitsherausforderungen festgestellt?</a:t>
            </a:r>
          </a:p>
          <a:p>
            <a:pPr marL="171450" indent="-171450" algn="just">
              <a:buFont typeface="Wingdings" panose="05000000000000000000" pitchFamily="2" charset="2"/>
              <a:buChar char="q"/>
            </a:pPr>
            <a:r>
              <a:rPr lang="de-DE" dirty="0"/>
              <a:t>Wie könnten Unternehmen diese Tools besser in ihre Prozesse integrieren?</a:t>
            </a:r>
          </a:p>
          <a:p>
            <a:pPr algn="just"/>
            <a:endParaRPr lang="en-GB" dirty="0"/>
          </a:p>
          <a:p>
            <a:pPr algn="just"/>
            <a:r>
              <a:rPr lang="de-DE" sz="1600" b="1" dirty="0">
                <a:solidFill>
                  <a:srgbClr val="8652A1"/>
                </a:solidFill>
                <a:latin typeface="Calibri"/>
                <a:ea typeface="Open Sans"/>
                <a:cs typeface="Calibri"/>
              </a:rPr>
              <a:t>Schritt 5: Evaluationsfragebogen</a:t>
            </a:r>
            <a:endParaRPr lang="de-DE" b="1" dirty="0"/>
          </a:p>
          <a:p>
            <a:pPr algn="just"/>
            <a:r>
              <a:rPr lang="de-DE" dirty="0"/>
              <a:t>Nach Abschluss des Moduls beantworten Sie </a:t>
            </a:r>
            <a:r>
              <a:rPr lang="de-DE"/>
              <a:t>einen kurzen </a:t>
            </a:r>
            <a:r>
              <a:rPr lang="de-DE" dirty="0"/>
              <a:t>Evaluationsfragebogen, um zu </a:t>
            </a:r>
          </a:p>
          <a:p>
            <a:pPr algn="just"/>
            <a:r>
              <a:rPr lang="de-DE" dirty="0"/>
              <a:t>beurteilen, was Sie über Digitalisierung des Innovationsmanagements und Nachhaltigkeit gelernt haben.</a:t>
            </a:r>
          </a:p>
          <a:p>
            <a:pPr marL="171450" indent="-171450" algn="just">
              <a:buFont typeface="Wingdings" panose="05000000000000000000" pitchFamily="2" charset="2"/>
              <a:buChar char="q"/>
            </a:pPr>
            <a:r>
              <a:rPr lang="de-DE" dirty="0"/>
              <a:t>Greifen Sie auf das Online-Formular zu (Link vom Lehrer bereitgestellt).</a:t>
            </a:r>
          </a:p>
          <a:p>
            <a:pPr marL="171450" indent="-171450" algn="just">
              <a:buFont typeface="Wingdings" panose="05000000000000000000" pitchFamily="2" charset="2"/>
              <a:buChar char="q"/>
            </a:pPr>
            <a:r>
              <a:rPr lang="de-DE" dirty="0"/>
              <a:t>Beantworten Sie den Fragebogen.</a:t>
            </a:r>
          </a:p>
          <a:p>
            <a:pPr marL="171450" indent="-171450" algn="just">
              <a:buFont typeface="Wingdings" panose="05000000000000000000" pitchFamily="2" charset="2"/>
              <a:buChar char="q"/>
            </a:pPr>
            <a:r>
              <a:rPr lang="de-DE" dirty="0"/>
              <a:t>Reichen Sie Ihre Antworten vor dem vom Lehrer festgelegten Termin ein.</a:t>
            </a:r>
          </a:p>
          <a:p>
            <a:pPr algn="just"/>
            <a:endParaRPr lang="en-GB" dirty="0"/>
          </a:p>
        </p:txBody>
      </p:sp>
      <p:pic>
        <p:nvPicPr>
          <p:cNvPr id="3" name="Grafik 2">
            <a:extLst>
              <a:ext uri="{FF2B5EF4-FFF2-40B4-BE49-F238E27FC236}">
                <a16:creationId xmlns:a16="http://schemas.microsoft.com/office/drawing/2014/main" id="{9FD2EDA9-D8D8-D5B6-787B-F3A9234E0C99}"/>
              </a:ext>
            </a:extLst>
          </p:cNvPr>
          <p:cNvPicPr>
            <a:picLocks noChangeAspect="1"/>
          </p:cNvPicPr>
          <p:nvPr/>
        </p:nvPicPr>
        <p:blipFill>
          <a:blip r:embed="rId4"/>
          <a:stretch>
            <a:fillRect/>
          </a:stretch>
        </p:blipFill>
        <p:spPr>
          <a:xfrm>
            <a:off x="773795" y="4102799"/>
            <a:ext cx="2796150" cy="3233367"/>
          </a:xfrm>
          <a:prstGeom prst="rect">
            <a:avLst/>
          </a:prstGeom>
        </p:spPr>
      </p:pic>
      <p:pic>
        <p:nvPicPr>
          <p:cNvPr id="6" name="Grafik 5">
            <a:extLst>
              <a:ext uri="{FF2B5EF4-FFF2-40B4-BE49-F238E27FC236}">
                <a16:creationId xmlns:a16="http://schemas.microsoft.com/office/drawing/2014/main" id="{84770F8A-3818-3117-9A90-773C3A1D03BB}"/>
              </a:ext>
            </a:extLst>
          </p:cNvPr>
          <p:cNvPicPr>
            <a:picLocks noChangeAspect="1"/>
          </p:cNvPicPr>
          <p:nvPr/>
        </p:nvPicPr>
        <p:blipFill>
          <a:blip r:embed="rId5"/>
          <a:stretch>
            <a:fillRect/>
          </a:stretch>
        </p:blipFill>
        <p:spPr>
          <a:xfrm>
            <a:off x="3646459" y="4102799"/>
            <a:ext cx="1357404" cy="3233367"/>
          </a:xfrm>
          <a:prstGeom prst="rect">
            <a:avLst/>
          </a:prstGeom>
        </p:spPr>
      </p:pic>
      <p:pic>
        <p:nvPicPr>
          <p:cNvPr id="9" name="Grafik 8">
            <a:extLst>
              <a:ext uri="{FF2B5EF4-FFF2-40B4-BE49-F238E27FC236}">
                <a16:creationId xmlns:a16="http://schemas.microsoft.com/office/drawing/2014/main" id="{9B432033-5E1B-51AA-156D-6D1D81CC7BEE}"/>
              </a:ext>
            </a:extLst>
          </p:cNvPr>
          <p:cNvPicPr>
            <a:picLocks noChangeAspect="1"/>
          </p:cNvPicPr>
          <p:nvPr/>
        </p:nvPicPr>
        <p:blipFill>
          <a:blip r:embed="rId6"/>
          <a:stretch>
            <a:fillRect/>
          </a:stretch>
        </p:blipFill>
        <p:spPr>
          <a:xfrm>
            <a:off x="5080377" y="4102799"/>
            <a:ext cx="1395185" cy="3233367"/>
          </a:xfrm>
          <a:prstGeom prst="rect">
            <a:avLst/>
          </a:prstGeom>
        </p:spPr>
      </p:pic>
    </p:spTree>
    <p:extLst>
      <p:ext uri="{BB962C8B-B14F-4D97-AF65-F5344CB8AC3E}">
        <p14:creationId xmlns:p14="http://schemas.microsoft.com/office/powerpoint/2010/main" val="3818977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dirty="0"/>
              <a:t>WOCHE 4</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985895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platzhalter 13">
            <a:extLst>
              <a:ext uri="{FF2B5EF4-FFF2-40B4-BE49-F238E27FC236}">
                <a16:creationId xmlns:a16="http://schemas.microsoft.com/office/drawing/2014/main" id="{BB732263-A37B-E960-3B74-F1309890B685}"/>
              </a:ext>
            </a:extLst>
          </p:cNvPr>
          <p:cNvSpPr>
            <a:spLocks noGrp="1"/>
          </p:cNvSpPr>
          <p:nvPr>
            <p:ph type="body" sz="quarter" idx="64"/>
          </p:nvPr>
        </p:nvSpPr>
        <p:spPr>
          <a:xfrm>
            <a:off x="697280" y="1715867"/>
            <a:ext cx="6322163" cy="4608733"/>
          </a:xfrm>
        </p:spPr>
        <p:txBody>
          <a:bodyPr lIns="91440" tIns="45720" rIns="91440" bIns="45720" numCol="1" spcCol="288000" anchor="t">
            <a:noAutofit/>
          </a:bodyPr>
          <a:lstStyle/>
          <a:p>
            <a:pPr algn="just"/>
            <a:r>
              <a:rPr lang="en-GB" sz="1600" b="1" dirty="0">
                <a:solidFill>
                  <a:srgbClr val="8652A1"/>
                </a:solidFill>
              </a:rPr>
              <a:t>Schritt 1: </a:t>
            </a:r>
            <a:r>
              <a:rPr lang="en-GB" sz="1600" b="1" dirty="0" err="1">
                <a:solidFill>
                  <a:srgbClr val="8652A1"/>
                </a:solidFill>
              </a:rPr>
              <a:t>Probleme</a:t>
            </a:r>
            <a:r>
              <a:rPr lang="en-GB" sz="1600" b="1" dirty="0">
                <a:solidFill>
                  <a:srgbClr val="8652A1"/>
                </a:solidFill>
              </a:rPr>
              <a:t> und </a:t>
            </a:r>
            <a:r>
              <a:rPr lang="en-GB" sz="1600" b="1" dirty="0" err="1">
                <a:solidFill>
                  <a:srgbClr val="8652A1"/>
                </a:solidFill>
              </a:rPr>
              <a:t>Innovationen</a:t>
            </a:r>
            <a:r>
              <a:rPr lang="en-GB" sz="1600" b="1" dirty="0">
                <a:solidFill>
                  <a:srgbClr val="8652A1"/>
                </a:solidFill>
              </a:rPr>
              <a:t> des </a:t>
            </a:r>
            <a:r>
              <a:rPr lang="en-GB" sz="1600" b="1" dirty="0" err="1">
                <a:solidFill>
                  <a:srgbClr val="8652A1"/>
                </a:solidFill>
              </a:rPr>
              <a:t>Unternehmens</a:t>
            </a:r>
            <a:r>
              <a:rPr lang="en-GB" sz="1600" b="1" dirty="0">
                <a:solidFill>
                  <a:srgbClr val="8652A1"/>
                </a:solidFill>
              </a:rPr>
              <a:t> </a:t>
            </a:r>
            <a:r>
              <a:rPr lang="en-GB" sz="1600" b="1" dirty="0" err="1">
                <a:solidFill>
                  <a:srgbClr val="8652A1"/>
                </a:solidFill>
              </a:rPr>
              <a:t>identifizieren</a:t>
            </a:r>
            <a:endParaRPr lang="en-GB" sz="1600" b="1" dirty="0">
              <a:solidFill>
                <a:srgbClr val="8652A1"/>
              </a:solidFill>
            </a:endParaRPr>
          </a:p>
          <a:p>
            <a:pPr algn="just"/>
            <a:endParaRPr lang="en-GB" dirty="0"/>
          </a:p>
          <a:p>
            <a:pPr algn="just"/>
            <a:r>
              <a:rPr lang="de-DE" dirty="0"/>
              <a:t>Bevor digitale Tools ausgewählt werden, ist es wichtig, die </a:t>
            </a:r>
            <a:r>
              <a:rPr lang="de-DE" b="1" dirty="0"/>
              <a:t>Herausforderungen und Innovationsbedürfnisse eines Unternehmens</a:t>
            </a:r>
            <a:r>
              <a:rPr lang="de-DE" dirty="0"/>
              <a:t> zu verstehen. Wählen Sie ein beliebiges Unternehmen zur Analyse aus – zur Inspiration und für vielfältige Beispiele aus verschiedenen Ländern und Branchen können Sie das </a:t>
            </a:r>
            <a:r>
              <a:rPr lang="en-GB" b="1" dirty="0">
                <a:solidFill>
                  <a:srgbClr val="29C5F4"/>
                </a:solidFill>
                <a:hlinkClick r:id="rId2">
                  <a:extLst>
                    <a:ext uri="{A12FA001-AC4F-418D-AE19-62706E023703}">
                      <ahyp:hlinkClr xmlns:ahyp="http://schemas.microsoft.com/office/drawing/2018/hyperlinkcolor" val="tx"/>
                    </a:ext>
                  </a:extLst>
                </a:hlinkClick>
              </a:rPr>
              <a:t>EARTH Good Practice </a:t>
            </a:r>
            <a:r>
              <a:rPr lang="en-GB" b="1" dirty="0" err="1">
                <a:solidFill>
                  <a:srgbClr val="29C5F4"/>
                </a:solidFill>
                <a:hlinkClick r:id="rId2">
                  <a:extLst>
                    <a:ext uri="{A12FA001-AC4F-418D-AE19-62706E023703}">
                      <ahyp:hlinkClr xmlns:ahyp="http://schemas.microsoft.com/office/drawing/2018/hyperlinkcolor" val="tx"/>
                    </a:ext>
                  </a:extLst>
                </a:hlinkClick>
              </a:rPr>
              <a:t>Kompendium</a:t>
            </a:r>
            <a:r>
              <a:rPr lang="en-GB" dirty="0">
                <a:solidFill>
                  <a:srgbClr val="29C5F4"/>
                </a:solidFill>
                <a:hlinkClick r:id="rId2">
                  <a:extLst>
                    <a:ext uri="{A12FA001-AC4F-418D-AE19-62706E023703}">
                      <ahyp:hlinkClr xmlns:ahyp="http://schemas.microsoft.com/office/drawing/2018/hyperlinkcolor" val="tx"/>
                    </a:ext>
                  </a:extLst>
                </a:hlinkClick>
              </a:rPr>
              <a:t>.</a:t>
            </a:r>
            <a:endParaRPr lang="en-GB" dirty="0">
              <a:solidFill>
                <a:srgbClr val="29C5F4"/>
              </a:solidFill>
            </a:endParaRPr>
          </a:p>
          <a:p>
            <a:pPr algn="just"/>
            <a:r>
              <a:rPr lang="en-GB" b="1" dirty="0"/>
              <a:t>Wie man </a:t>
            </a:r>
            <a:r>
              <a:rPr lang="en-GB" b="1" dirty="0" err="1"/>
              <a:t>Probleme</a:t>
            </a:r>
            <a:r>
              <a:rPr lang="en-GB" b="1" dirty="0"/>
              <a:t> und </a:t>
            </a:r>
            <a:r>
              <a:rPr lang="en-GB" b="1" dirty="0" err="1"/>
              <a:t>Innovationsbedürfnisse</a:t>
            </a:r>
            <a:r>
              <a:rPr lang="en-GB" b="1" dirty="0"/>
              <a:t> </a:t>
            </a:r>
            <a:r>
              <a:rPr lang="en-GB" b="1" dirty="0" err="1"/>
              <a:t>identifiziert</a:t>
            </a:r>
            <a:r>
              <a:rPr lang="en-GB" b="1" dirty="0"/>
              <a:t>:</a:t>
            </a:r>
          </a:p>
          <a:p>
            <a:pPr algn="just"/>
            <a:r>
              <a:rPr lang="en-GB" dirty="0" err="1"/>
              <a:t>Nutzen</a:t>
            </a:r>
            <a:r>
              <a:rPr lang="en-GB" dirty="0"/>
              <a:t> Sie die </a:t>
            </a:r>
            <a:r>
              <a:rPr lang="en-GB" dirty="0" err="1"/>
              <a:t>folgende</a:t>
            </a:r>
            <a:r>
              <a:rPr lang="en-GB" dirty="0"/>
              <a:t> </a:t>
            </a:r>
            <a:r>
              <a:rPr lang="en-GB" dirty="0" err="1"/>
              <a:t>Checkliste</a:t>
            </a:r>
            <a:r>
              <a:rPr lang="en-GB" dirty="0"/>
              <a:t> um die Situation des </a:t>
            </a:r>
            <a:r>
              <a:rPr lang="en-GB" dirty="0" err="1"/>
              <a:t>Unternehmens</a:t>
            </a:r>
            <a:r>
              <a:rPr lang="en-GB" dirty="0"/>
              <a:t> </a:t>
            </a:r>
            <a:r>
              <a:rPr lang="en-GB" dirty="0" err="1"/>
              <a:t>zu</a:t>
            </a:r>
            <a:r>
              <a:rPr lang="en-GB" dirty="0"/>
              <a:t> </a:t>
            </a:r>
            <a:r>
              <a:rPr lang="en-GB" dirty="0" err="1"/>
              <a:t>erfassen</a:t>
            </a:r>
            <a:r>
              <a:rPr lang="en-GB" dirty="0"/>
              <a:t>:</a:t>
            </a:r>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r>
              <a:rPr lang="en-GB" b="1" dirty="0">
                <a:latin typeface="Calibri"/>
                <a:ea typeface="Open Sans"/>
                <a:cs typeface="Calibri"/>
              </a:rPr>
              <a:t>Example:</a:t>
            </a:r>
            <a:r>
              <a:rPr lang="en-GB" dirty="0">
                <a:latin typeface="Calibri"/>
                <a:ea typeface="Open Sans"/>
                <a:cs typeface="Calibri"/>
              </a:rPr>
              <a:t> One logistics company struggles with delivery delays and is exploring AI-driven route optimisation. Meanwhile, </a:t>
            </a:r>
            <a:r>
              <a:rPr lang="en-GB" dirty="0"/>
              <a:t>another logistics provider is dealing with warehouse congestion and is considering an automated inventory management system to improve storage efficiency and order fulfilment.</a:t>
            </a: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74276" y="-27914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DIGITALISIERUNG IM INNOVATIONSMANAGEMENT</a:t>
            </a:r>
          </a:p>
        </p:txBody>
      </p:sp>
      <p:graphicFrame>
        <p:nvGraphicFramePr>
          <p:cNvPr id="15" name="Tabelle 14">
            <a:extLst>
              <a:ext uri="{FF2B5EF4-FFF2-40B4-BE49-F238E27FC236}">
                <a16:creationId xmlns:a16="http://schemas.microsoft.com/office/drawing/2014/main" id="{27E6CFA3-CE78-73C4-39C7-D15B0A3E3544}"/>
              </a:ext>
            </a:extLst>
          </p:cNvPr>
          <p:cNvGraphicFramePr>
            <a:graphicFrameLocks noGrp="1"/>
          </p:cNvGraphicFramePr>
          <p:nvPr>
            <p:extLst>
              <p:ext uri="{D42A27DB-BD31-4B8C-83A1-F6EECF244321}">
                <p14:modId xmlns:p14="http://schemas.microsoft.com/office/powerpoint/2010/main" val="3502899453"/>
              </p:ext>
            </p:extLst>
          </p:nvPr>
        </p:nvGraphicFramePr>
        <p:xfrm>
          <a:off x="785660" y="3365342"/>
          <a:ext cx="5988356" cy="7162552"/>
        </p:xfrm>
        <a:graphic>
          <a:graphicData uri="http://schemas.openxmlformats.org/drawingml/2006/table">
            <a:tbl>
              <a:tblPr firstRow="1" bandRow="1">
                <a:tableStyleId>{1FECB4D8-DB02-4DC6-A0A2-4F2EBAE1DC90}</a:tableStyleId>
              </a:tblPr>
              <a:tblGrid>
                <a:gridCol w="1005040">
                  <a:extLst>
                    <a:ext uri="{9D8B030D-6E8A-4147-A177-3AD203B41FA5}">
                      <a16:colId xmlns:a16="http://schemas.microsoft.com/office/drawing/2014/main" val="2167402619"/>
                    </a:ext>
                  </a:extLst>
                </a:gridCol>
                <a:gridCol w="1943100">
                  <a:extLst>
                    <a:ext uri="{9D8B030D-6E8A-4147-A177-3AD203B41FA5}">
                      <a16:colId xmlns:a16="http://schemas.microsoft.com/office/drawing/2014/main" val="1436939120"/>
                    </a:ext>
                  </a:extLst>
                </a:gridCol>
                <a:gridCol w="3040216">
                  <a:extLst>
                    <a:ext uri="{9D8B030D-6E8A-4147-A177-3AD203B41FA5}">
                      <a16:colId xmlns:a16="http://schemas.microsoft.com/office/drawing/2014/main" val="2490921533"/>
                    </a:ext>
                  </a:extLst>
                </a:gridCol>
              </a:tblGrid>
              <a:tr h="756681">
                <a:tc>
                  <a:txBody>
                    <a:bodyPr/>
                    <a:lstStyle/>
                    <a:p>
                      <a:r>
                        <a:rPr lang="en-GB" sz="1100" b="1" dirty="0" err="1"/>
                        <a:t>Aspekt</a:t>
                      </a:r>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652A1"/>
                    </a:solidFill>
                  </a:tcPr>
                </a:tc>
                <a:tc>
                  <a:txBody>
                    <a:bodyPr/>
                    <a:lstStyle/>
                    <a:p>
                      <a:r>
                        <a:rPr lang="en-GB" sz="1100" b="1" dirty="0" err="1"/>
                        <a:t>Leitfrage</a:t>
                      </a:r>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652A1"/>
                    </a:solidFill>
                  </a:tcPr>
                </a:tc>
                <a:tc>
                  <a:txBody>
                    <a:bodyPr/>
                    <a:lstStyle/>
                    <a:p>
                      <a:r>
                        <a:rPr lang="en-GB" sz="1100" dirty="0" err="1"/>
                        <a:t>Ihr</a:t>
                      </a:r>
                      <a:r>
                        <a:rPr lang="en-GB" sz="1100" dirty="0"/>
                        <a:t> </a:t>
                      </a:r>
                      <a:r>
                        <a:rPr lang="en-GB" sz="1100" dirty="0" err="1"/>
                        <a:t>ausgewähltes</a:t>
                      </a:r>
                      <a:r>
                        <a:rPr lang="en-GB" sz="1100" dirty="0"/>
                        <a:t> </a:t>
                      </a:r>
                      <a:r>
                        <a:rPr lang="en-GB" sz="1100" dirty="0" err="1"/>
                        <a:t>Unternehmen</a:t>
                      </a:r>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652A1"/>
                    </a:solidFill>
                  </a:tcPr>
                </a:tc>
                <a:extLst>
                  <a:ext uri="{0D108BD9-81ED-4DB2-BD59-A6C34878D82A}">
                    <a16:rowId xmlns:a16="http://schemas.microsoft.com/office/drawing/2014/main" val="3876875392"/>
                  </a:ext>
                </a:extLst>
              </a:tr>
              <a:tr h="1212762">
                <a:tc>
                  <a:txBody>
                    <a:bodyPr/>
                    <a:lstStyle/>
                    <a:p>
                      <a:r>
                        <a:rPr lang="en-GB" sz="1100" b="1" dirty="0"/>
                        <a:t>Ziel &amp; Zweck</a:t>
                      </a:r>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100" b="0" i="1" dirty="0"/>
                        <a:t>Was ist die Mission des Unternehmens und seine Hauptziele? Was sind seine wichtigsten Produkte/ Dienstleistungen?</a:t>
                      </a:r>
                      <a:endParaRPr lang="en-GB" sz="1100" b="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2593776"/>
                  </a:ext>
                </a:extLst>
              </a:tr>
              <a:tr h="1896884">
                <a:tc>
                  <a:txBody>
                    <a:bodyPr/>
                    <a:lstStyle/>
                    <a:p>
                      <a:r>
                        <a:rPr lang="en-GB" sz="1100" b="1" dirty="0" err="1"/>
                        <a:t>Herausfor-derungen</a:t>
                      </a:r>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100" b="0" i="1" dirty="0"/>
                        <a:t>Was sind die größten operativen oder strategischen Herausforderungen des Unternehmens? (z. B. Effizienz, Kundenbindung, Nachhaltigkeit, Kostenreduktion)</a:t>
                      </a:r>
                      <a:br>
                        <a:rPr lang="de-DE" sz="1100" b="0" i="1" dirty="0"/>
                      </a:br>
                      <a:r>
                        <a:rPr lang="de-DE" sz="1100" b="0" i="1" dirty="0"/>
                        <a:t>Welche spezifischen regionalen Herausforderungen hat Ihr Unternehmen?</a:t>
                      </a:r>
                      <a:endParaRPr lang="en-GB" sz="1100" b="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4229025"/>
                  </a:ext>
                </a:extLst>
              </a:tr>
              <a:tr h="1212762">
                <a:tc>
                  <a:txBody>
                    <a:bodyPr/>
                    <a:lstStyle/>
                    <a:p>
                      <a:r>
                        <a:rPr lang="en-GB" sz="1100" b="1" dirty="0" err="1"/>
                        <a:t>Existierende</a:t>
                      </a:r>
                      <a:r>
                        <a:rPr lang="en-GB" sz="1100" b="1" dirty="0"/>
                        <a:t> </a:t>
                      </a:r>
                      <a:r>
                        <a:rPr lang="en-GB" sz="1100" b="1" dirty="0" err="1"/>
                        <a:t>Innovationen</a:t>
                      </a:r>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100" b="0" i="1" dirty="0"/>
                        <a:t>Hat das Unternehmen innovative Lösungen eingeführt?</a:t>
                      </a:r>
                      <a:br>
                        <a:rPr lang="de-DE" sz="1100" b="0" i="1" dirty="0"/>
                      </a:br>
                      <a:r>
                        <a:rPr lang="de-DE" sz="1100" b="0" i="1" dirty="0"/>
                        <a:t>Wie erfolgreich waren diese?</a:t>
                      </a:r>
                      <a:endParaRPr lang="en-GB" sz="1100" b="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3363202"/>
                  </a:ext>
                </a:extLst>
              </a:tr>
              <a:tr h="1212762">
                <a:tc>
                  <a:txBody>
                    <a:bodyPr/>
                    <a:lstStyle/>
                    <a:p>
                      <a:r>
                        <a:rPr lang="en-GB" sz="1100" b="1" dirty="0"/>
                        <a:t>Innovations-management-phase</a:t>
                      </a:r>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100" b="0" i="1" dirty="0"/>
                        <a:t>In welcher Phase befindet sich das Unternehmen? (z. B. Ideenfindung, Entwicklung, Umsetzung usw.)</a:t>
                      </a:r>
                      <a:endParaRPr lang="en-GB" sz="1100" b="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5442162"/>
                  </a:ext>
                </a:extLst>
              </a:tr>
              <a:tr h="870701">
                <a:tc>
                  <a:txBody>
                    <a:bodyPr/>
                    <a:lstStyle/>
                    <a:p>
                      <a:r>
                        <a:rPr lang="en-GB" sz="1100" b="1" dirty="0" err="1"/>
                        <a:t>Branchen</a:t>
                      </a:r>
                      <a:r>
                        <a:rPr lang="en-GB" sz="1100" b="1" dirty="0"/>
                        <a:t>-trends</a:t>
                      </a:r>
                      <a:endParaRPr lang="en-GB"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100" i="1" dirty="0"/>
                        <a:t>Welche externen Trends beeinflussen die Innovation in dieser Branche?</a:t>
                      </a:r>
                      <a:endParaRPr lang="en-GB" sz="110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4330618"/>
                  </a:ext>
                </a:extLst>
              </a:tr>
            </a:tbl>
          </a:graphicData>
        </a:graphic>
      </p:graphicFrame>
    </p:spTree>
    <p:extLst>
      <p:ext uri="{BB962C8B-B14F-4D97-AF65-F5344CB8AC3E}">
        <p14:creationId xmlns:p14="http://schemas.microsoft.com/office/powerpoint/2010/main" val="1336048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FF968-54D0-01FE-08AE-5D856CBAECF2}"/>
            </a:ext>
          </a:extLst>
        </p:cNvPr>
        <p:cNvGrpSpPr/>
        <p:nvPr/>
      </p:nvGrpSpPr>
      <p:grpSpPr>
        <a:xfrm>
          <a:off x="0" y="0"/>
          <a:ext cx="0" cy="0"/>
          <a:chOff x="0" y="0"/>
          <a:chExt cx="0" cy="0"/>
        </a:xfrm>
      </p:grpSpPr>
      <p:sp>
        <p:nvSpPr>
          <p:cNvPr id="14" name="Textplatzhalter 13">
            <a:extLst>
              <a:ext uri="{FF2B5EF4-FFF2-40B4-BE49-F238E27FC236}">
                <a16:creationId xmlns:a16="http://schemas.microsoft.com/office/drawing/2014/main" id="{096433B9-FF39-279C-D130-D4E47A20D5DE}"/>
              </a:ext>
            </a:extLst>
          </p:cNvPr>
          <p:cNvSpPr>
            <a:spLocks noGrp="1"/>
          </p:cNvSpPr>
          <p:nvPr>
            <p:ph type="body" sz="quarter" idx="64"/>
          </p:nvPr>
        </p:nvSpPr>
        <p:spPr>
          <a:xfrm>
            <a:off x="697281" y="1599143"/>
            <a:ext cx="6076734" cy="8683846"/>
          </a:xfrm>
        </p:spPr>
        <p:txBody>
          <a:bodyPr lIns="91440" tIns="45720" rIns="91440" bIns="45720" numCol="1" spcCol="288000" anchor="t">
            <a:noAutofit/>
          </a:bodyPr>
          <a:lstStyle/>
          <a:p>
            <a:pPr algn="just"/>
            <a:r>
              <a:rPr lang="en-GB" sz="1600" b="1" dirty="0">
                <a:solidFill>
                  <a:srgbClr val="8652A1"/>
                </a:solidFill>
                <a:latin typeface="Calibri"/>
                <a:ea typeface="Open Sans"/>
                <a:cs typeface="Calibri"/>
              </a:rPr>
              <a:t>Schritt 2: </a:t>
            </a:r>
            <a:r>
              <a:rPr lang="en-GB" sz="1600" b="1" dirty="0" err="1">
                <a:solidFill>
                  <a:srgbClr val="8652A1"/>
                </a:solidFill>
                <a:latin typeface="Calibri"/>
                <a:ea typeface="Open Sans"/>
                <a:cs typeface="Calibri"/>
              </a:rPr>
              <a:t>Identifizierung</a:t>
            </a:r>
            <a:r>
              <a:rPr lang="en-GB" sz="1600" b="1" dirty="0">
                <a:solidFill>
                  <a:srgbClr val="8652A1"/>
                </a:solidFill>
                <a:latin typeface="Calibri"/>
                <a:ea typeface="Open Sans"/>
                <a:cs typeface="Calibri"/>
              </a:rPr>
              <a:t> und </a:t>
            </a:r>
            <a:r>
              <a:rPr lang="en-GB" sz="1600" b="1" dirty="0" err="1">
                <a:solidFill>
                  <a:srgbClr val="8652A1"/>
                </a:solidFill>
                <a:latin typeface="Calibri"/>
                <a:ea typeface="Open Sans"/>
                <a:cs typeface="Calibri"/>
              </a:rPr>
              <a:t>Auswahl</a:t>
            </a:r>
            <a:r>
              <a:rPr lang="en-GB" sz="1600" b="1" dirty="0">
                <a:solidFill>
                  <a:srgbClr val="8652A1"/>
                </a:solidFill>
                <a:latin typeface="Calibri"/>
                <a:ea typeface="Open Sans"/>
                <a:cs typeface="Calibri"/>
              </a:rPr>
              <a:t> </a:t>
            </a:r>
            <a:r>
              <a:rPr lang="en-GB" sz="1600" b="1" dirty="0" err="1">
                <a:solidFill>
                  <a:srgbClr val="8652A1"/>
                </a:solidFill>
                <a:latin typeface="Calibri"/>
                <a:ea typeface="Open Sans"/>
                <a:cs typeface="Calibri"/>
              </a:rPr>
              <a:t>relevanter</a:t>
            </a:r>
            <a:r>
              <a:rPr lang="en-GB" sz="1600" b="1" dirty="0">
                <a:solidFill>
                  <a:srgbClr val="8652A1"/>
                </a:solidFill>
                <a:latin typeface="Calibri"/>
                <a:ea typeface="Open Sans"/>
                <a:cs typeface="Calibri"/>
              </a:rPr>
              <a:t> </a:t>
            </a:r>
          </a:p>
          <a:p>
            <a:pPr algn="just"/>
            <a:r>
              <a:rPr lang="en-GB" sz="1600" b="1" dirty="0" err="1">
                <a:solidFill>
                  <a:srgbClr val="8652A1"/>
                </a:solidFill>
                <a:latin typeface="Calibri"/>
                <a:ea typeface="Open Sans"/>
                <a:cs typeface="Calibri"/>
              </a:rPr>
              <a:t>digitaler</a:t>
            </a:r>
            <a:r>
              <a:rPr lang="en-GB" sz="1600" b="1" dirty="0">
                <a:solidFill>
                  <a:srgbClr val="8652A1"/>
                </a:solidFill>
                <a:latin typeface="Calibri"/>
                <a:ea typeface="Open Sans"/>
                <a:cs typeface="Calibri"/>
              </a:rPr>
              <a:t> </a:t>
            </a:r>
            <a:r>
              <a:rPr lang="en-GB" sz="1600" b="1" dirty="0" err="1">
                <a:solidFill>
                  <a:srgbClr val="8652A1"/>
                </a:solidFill>
                <a:latin typeface="Calibri"/>
                <a:ea typeface="Open Sans"/>
                <a:cs typeface="Calibri"/>
              </a:rPr>
              <a:t>Werkzeuge</a:t>
            </a:r>
            <a:endParaRPr lang="en-GB" sz="1600" b="1" dirty="0">
              <a:solidFill>
                <a:srgbClr val="8652A1"/>
              </a:solidFill>
              <a:latin typeface="Calibri"/>
              <a:ea typeface="Open Sans"/>
              <a:cs typeface="Calibri"/>
            </a:endParaRPr>
          </a:p>
          <a:p>
            <a:pPr algn="just"/>
            <a:endParaRPr lang="en-GB" dirty="0"/>
          </a:p>
          <a:p>
            <a:pPr algn="just"/>
            <a:r>
              <a:rPr lang="de-DE" dirty="0"/>
              <a:t>Sobald die Bedürfnisse des Unternehmens verstanden sind, sollten digitale Tools untersucht werden, die den Innovationsmanagementprozess unterstützen können, z. B. Tools für Ideenfindung, Entwicklung oder Umsetzung.</a:t>
            </a:r>
            <a:endParaRPr lang="en-GB" dirty="0"/>
          </a:p>
          <a:p>
            <a:pPr algn="just"/>
            <a:endParaRPr lang="en-GB" dirty="0"/>
          </a:p>
          <a:p>
            <a:pPr algn="just"/>
            <a:r>
              <a:rPr lang="en-GB" b="1" dirty="0" err="1"/>
              <a:t>Ressourcen</a:t>
            </a:r>
            <a:r>
              <a:rPr lang="en-GB" b="1" dirty="0"/>
              <a:t> </a:t>
            </a:r>
            <a:r>
              <a:rPr lang="en-GB" b="1" dirty="0" err="1"/>
              <a:t>zur</a:t>
            </a:r>
            <a:r>
              <a:rPr lang="en-GB" b="1" dirty="0"/>
              <a:t> </a:t>
            </a:r>
            <a:r>
              <a:rPr lang="en-GB" b="1" dirty="0" err="1"/>
              <a:t>Suche</a:t>
            </a:r>
            <a:r>
              <a:rPr lang="en-GB" b="1" dirty="0"/>
              <a:t> </a:t>
            </a:r>
            <a:r>
              <a:rPr lang="en-GB" b="1" dirty="0" err="1"/>
              <a:t>nach</a:t>
            </a:r>
            <a:r>
              <a:rPr lang="en-GB" b="1" dirty="0"/>
              <a:t> </a:t>
            </a:r>
            <a:r>
              <a:rPr lang="en-GB" b="1" dirty="0" err="1"/>
              <a:t>digitalen</a:t>
            </a:r>
            <a:r>
              <a:rPr lang="en-GB" b="1" dirty="0"/>
              <a:t> Tools:</a:t>
            </a:r>
          </a:p>
          <a:p>
            <a:pPr algn="just"/>
            <a:r>
              <a:rPr lang="en-GB" dirty="0"/>
              <a:t>Um den </a:t>
            </a:r>
            <a:r>
              <a:rPr lang="en-GB" dirty="0" err="1"/>
              <a:t>Innovationsprozess</a:t>
            </a:r>
            <a:r>
              <a:rPr lang="en-GB" dirty="0"/>
              <a:t> – von der </a:t>
            </a:r>
            <a:r>
              <a:rPr lang="en-GB" dirty="0" err="1"/>
              <a:t>Ideenfindung</a:t>
            </a:r>
            <a:r>
              <a:rPr lang="en-GB" dirty="0"/>
              <a:t> bis </a:t>
            </a:r>
            <a:r>
              <a:rPr lang="en-GB" dirty="0" err="1"/>
              <a:t>zur</a:t>
            </a:r>
            <a:r>
              <a:rPr lang="en-GB" dirty="0"/>
              <a:t> </a:t>
            </a:r>
            <a:r>
              <a:rPr lang="en-GB" dirty="0" err="1"/>
              <a:t>Umsetzung</a:t>
            </a:r>
            <a:r>
              <a:rPr lang="en-GB" dirty="0"/>
              <a:t> – </a:t>
            </a:r>
            <a:r>
              <a:rPr lang="en-GB" dirty="0" err="1"/>
              <a:t>zu</a:t>
            </a:r>
            <a:r>
              <a:rPr lang="en-GB" dirty="0"/>
              <a:t> </a:t>
            </a:r>
            <a:r>
              <a:rPr lang="en-GB" dirty="0" err="1"/>
              <a:t>unterstützen</a:t>
            </a:r>
            <a:r>
              <a:rPr lang="en-GB" dirty="0"/>
              <a:t>, </a:t>
            </a:r>
            <a:r>
              <a:rPr lang="en-GB" dirty="0" err="1"/>
              <a:t>sollten</a:t>
            </a:r>
            <a:r>
              <a:rPr lang="en-GB" dirty="0"/>
              <a:t> Tools </a:t>
            </a:r>
            <a:r>
              <a:rPr lang="en-GB" dirty="0" err="1"/>
              <a:t>berücksichtigt</a:t>
            </a:r>
            <a:r>
              <a:rPr lang="en-GB" dirty="0"/>
              <a:t> </a:t>
            </a:r>
            <a:r>
              <a:rPr lang="en-GB" dirty="0" err="1"/>
              <a:t>werden</a:t>
            </a:r>
            <a:r>
              <a:rPr lang="en-GB" dirty="0"/>
              <a:t>, die </a:t>
            </a:r>
            <a:r>
              <a:rPr lang="en-GB" dirty="0" err="1"/>
              <a:t>Innovationsaktivitäten</a:t>
            </a:r>
            <a:r>
              <a:rPr lang="en-GB" dirty="0"/>
              <a:t> </a:t>
            </a:r>
            <a:r>
              <a:rPr lang="en-GB" dirty="0" err="1"/>
              <a:t>verwalten</a:t>
            </a:r>
            <a:r>
              <a:rPr lang="en-GB" dirty="0"/>
              <a:t>, </a:t>
            </a:r>
            <a:r>
              <a:rPr lang="en-GB" dirty="0" err="1"/>
              <a:t>strukturieren</a:t>
            </a:r>
            <a:r>
              <a:rPr lang="en-GB" dirty="0"/>
              <a:t> und </a:t>
            </a:r>
            <a:r>
              <a:rPr lang="en-GB" dirty="0" err="1"/>
              <a:t>beschleunigen</a:t>
            </a:r>
            <a:r>
              <a:rPr lang="en-GB" dirty="0"/>
              <a:t>. Dazu </a:t>
            </a:r>
            <a:r>
              <a:rPr lang="en-GB" dirty="0" err="1"/>
              <a:t>gehören</a:t>
            </a:r>
            <a:r>
              <a:rPr lang="en-GB" dirty="0"/>
              <a:t>:</a:t>
            </a:r>
          </a:p>
          <a:p>
            <a:pPr marL="171450" indent="-171450" algn="just">
              <a:buFont typeface="Wingdings" panose="05000000000000000000" pitchFamily="2" charset="2"/>
              <a:buChar char="q"/>
            </a:pPr>
            <a:r>
              <a:rPr lang="en-GB" b="1" dirty="0"/>
              <a:t>Analyse- und </a:t>
            </a:r>
            <a:r>
              <a:rPr lang="en-GB" b="1" dirty="0" err="1"/>
              <a:t>Prognosetools</a:t>
            </a:r>
            <a:r>
              <a:rPr lang="en-GB" dirty="0"/>
              <a:t> (z. B. Statista, Power BI, Crunchbase): Trends </a:t>
            </a:r>
            <a:r>
              <a:rPr lang="en-GB" dirty="0" err="1"/>
              <a:t>erkennen</a:t>
            </a:r>
            <a:r>
              <a:rPr lang="en-GB" dirty="0"/>
              <a:t>, </a:t>
            </a:r>
            <a:r>
              <a:rPr lang="en-GB" dirty="0" err="1"/>
              <a:t>Marktpotenzial</a:t>
            </a:r>
            <a:r>
              <a:rPr lang="en-GB" dirty="0"/>
              <a:t> </a:t>
            </a:r>
            <a:r>
              <a:rPr lang="en-GB" dirty="0" err="1"/>
              <a:t>bewerten</a:t>
            </a:r>
            <a:r>
              <a:rPr lang="en-GB" dirty="0"/>
              <a:t> und </a:t>
            </a:r>
            <a:r>
              <a:rPr lang="en-GB" dirty="0" err="1"/>
              <a:t>evidenzbasierte</a:t>
            </a:r>
            <a:r>
              <a:rPr lang="en-GB" dirty="0"/>
              <a:t> </a:t>
            </a:r>
            <a:r>
              <a:rPr lang="en-GB" dirty="0" err="1"/>
              <a:t>Entscheidungen</a:t>
            </a:r>
            <a:r>
              <a:rPr lang="en-GB" dirty="0"/>
              <a:t> </a:t>
            </a:r>
            <a:r>
              <a:rPr lang="en-GB" dirty="0" err="1"/>
              <a:t>unterstützen</a:t>
            </a:r>
            <a:r>
              <a:rPr lang="en-GB" dirty="0"/>
              <a:t>.</a:t>
            </a:r>
          </a:p>
          <a:p>
            <a:pPr marL="171450" indent="-171450" algn="just">
              <a:buFont typeface="Wingdings" panose="05000000000000000000" pitchFamily="2" charset="2"/>
              <a:buChar char="q"/>
            </a:pPr>
            <a:r>
              <a:rPr lang="en-GB" b="1" dirty="0" err="1"/>
              <a:t>Ideenmanagement-Plattformen</a:t>
            </a:r>
            <a:r>
              <a:rPr lang="en-GB" dirty="0"/>
              <a:t> (z. B. </a:t>
            </a:r>
            <a:r>
              <a:rPr lang="en-GB" dirty="0" err="1"/>
              <a:t>Brightidea</a:t>
            </a:r>
            <a:r>
              <a:rPr lang="en-GB" dirty="0"/>
              <a:t>, </a:t>
            </a:r>
            <a:r>
              <a:rPr lang="en-GB" dirty="0" err="1"/>
              <a:t>Qmarkets</a:t>
            </a:r>
            <a:r>
              <a:rPr lang="en-GB" dirty="0"/>
              <a:t>): </a:t>
            </a:r>
            <a:r>
              <a:rPr lang="en-GB" dirty="0" err="1"/>
              <a:t>Innovationsideen</a:t>
            </a:r>
            <a:r>
              <a:rPr lang="en-GB" dirty="0"/>
              <a:t> </a:t>
            </a:r>
            <a:r>
              <a:rPr lang="en-GB" dirty="0" err="1"/>
              <a:t>sammeln</a:t>
            </a:r>
            <a:r>
              <a:rPr lang="en-GB" dirty="0"/>
              <a:t>, </a:t>
            </a:r>
            <a:r>
              <a:rPr lang="en-GB" dirty="0" err="1"/>
              <a:t>bewerten</a:t>
            </a:r>
            <a:r>
              <a:rPr lang="en-GB" dirty="0"/>
              <a:t> und </a:t>
            </a:r>
            <a:r>
              <a:rPr lang="en-GB" dirty="0" err="1"/>
              <a:t>priorisieren</a:t>
            </a:r>
            <a:r>
              <a:rPr lang="en-GB" dirty="0"/>
              <a:t>.</a:t>
            </a:r>
          </a:p>
          <a:p>
            <a:pPr marL="171450" indent="-171450" algn="just">
              <a:buFont typeface="Wingdings" panose="05000000000000000000" pitchFamily="2" charset="2"/>
              <a:buChar char="q"/>
            </a:pPr>
            <a:r>
              <a:rPr lang="en-GB" b="1" dirty="0" err="1"/>
              <a:t>Kollaborationstools</a:t>
            </a:r>
            <a:r>
              <a:rPr lang="en-GB" dirty="0"/>
              <a:t> (z. B. Miro, </a:t>
            </a:r>
            <a:r>
              <a:rPr lang="en-GB" dirty="0" err="1"/>
              <a:t>Lucidspark</a:t>
            </a:r>
            <a:r>
              <a:rPr lang="en-GB" dirty="0"/>
              <a:t>, Microsoft Teams): Brainstorming, </a:t>
            </a:r>
            <a:r>
              <a:rPr lang="en-GB" dirty="0" err="1"/>
              <a:t>Visualisierung</a:t>
            </a:r>
            <a:r>
              <a:rPr lang="en-GB" dirty="0"/>
              <a:t> und </a:t>
            </a:r>
            <a:r>
              <a:rPr lang="en-GB" dirty="0" err="1"/>
              <a:t>teamübergreifende</a:t>
            </a:r>
            <a:r>
              <a:rPr lang="en-GB" dirty="0"/>
              <a:t> </a:t>
            </a:r>
            <a:r>
              <a:rPr lang="en-GB" dirty="0" err="1"/>
              <a:t>Ideenentwicklung</a:t>
            </a:r>
            <a:r>
              <a:rPr lang="en-GB" dirty="0"/>
              <a:t> </a:t>
            </a:r>
            <a:r>
              <a:rPr lang="en-GB" dirty="0" err="1"/>
              <a:t>unterstützen</a:t>
            </a:r>
            <a:r>
              <a:rPr lang="en-GB" dirty="0"/>
              <a:t>.</a:t>
            </a:r>
          </a:p>
          <a:p>
            <a:pPr marL="171450" indent="-171450" algn="just">
              <a:buFont typeface="Wingdings" panose="05000000000000000000" pitchFamily="2" charset="2"/>
              <a:buChar char="q"/>
            </a:pPr>
            <a:r>
              <a:rPr lang="en-GB" b="1" dirty="0"/>
              <a:t>Prototyping- und Test-Tools</a:t>
            </a:r>
            <a:r>
              <a:rPr lang="en-GB" dirty="0"/>
              <a:t> (z. B. Figma, </a:t>
            </a:r>
            <a:r>
              <a:rPr lang="en-GB" dirty="0" err="1"/>
              <a:t>MarvelApp</a:t>
            </a:r>
            <a:r>
              <a:rPr lang="en-GB" dirty="0"/>
              <a:t>): Erste </a:t>
            </a:r>
            <a:r>
              <a:rPr lang="en-GB" dirty="0" err="1"/>
              <a:t>Konzepte</a:t>
            </a:r>
            <a:r>
              <a:rPr lang="en-GB" dirty="0"/>
              <a:t> </a:t>
            </a:r>
            <a:r>
              <a:rPr lang="en-GB" dirty="0" err="1"/>
              <a:t>erstellen</a:t>
            </a:r>
            <a:r>
              <a:rPr lang="en-GB" dirty="0"/>
              <a:t> und </a:t>
            </a:r>
            <a:r>
              <a:rPr lang="en-GB" dirty="0" err="1"/>
              <a:t>testen</a:t>
            </a:r>
            <a:r>
              <a:rPr lang="en-GB" dirty="0"/>
              <a:t>.</a:t>
            </a:r>
          </a:p>
          <a:p>
            <a:pPr marL="171450" indent="-171450" algn="just">
              <a:buFont typeface="Wingdings" panose="05000000000000000000" pitchFamily="2" charset="2"/>
              <a:buChar char="q"/>
            </a:pPr>
            <a:r>
              <a:rPr lang="en-GB" b="1" dirty="0"/>
              <a:t>Projekt- und </a:t>
            </a:r>
            <a:r>
              <a:rPr lang="en-GB" b="1" dirty="0" err="1"/>
              <a:t>Innovationspipeline-Managementsysteme</a:t>
            </a:r>
            <a:r>
              <a:rPr lang="en-GB" dirty="0"/>
              <a:t> (z. B. </a:t>
            </a:r>
            <a:r>
              <a:rPr lang="en-GB" dirty="0" err="1"/>
              <a:t>Planbox</a:t>
            </a:r>
            <a:r>
              <a:rPr lang="en-GB" dirty="0"/>
              <a:t>, </a:t>
            </a:r>
            <a:r>
              <a:rPr lang="en-GB" dirty="0" err="1"/>
              <a:t>ClickUp</a:t>
            </a:r>
            <a:r>
              <a:rPr lang="en-GB" dirty="0"/>
              <a:t>, </a:t>
            </a:r>
            <a:r>
              <a:rPr lang="en-GB" dirty="0" err="1"/>
              <a:t>InnovationCloud</a:t>
            </a:r>
            <a:r>
              <a:rPr lang="en-GB" dirty="0"/>
              <a:t>): </a:t>
            </a:r>
            <a:r>
              <a:rPr lang="en-GB" dirty="0" err="1"/>
              <a:t>Innovationsphasen</a:t>
            </a:r>
            <a:r>
              <a:rPr lang="en-GB" dirty="0"/>
              <a:t> </a:t>
            </a:r>
            <a:r>
              <a:rPr lang="en-GB" dirty="0" err="1"/>
              <a:t>nachverfolgen</a:t>
            </a:r>
            <a:r>
              <a:rPr lang="en-GB" dirty="0"/>
              <a:t> und die </a:t>
            </a:r>
            <a:r>
              <a:rPr lang="en-GB" dirty="0" err="1"/>
              <a:t>Umsetzung</a:t>
            </a:r>
            <a:r>
              <a:rPr lang="en-GB" dirty="0"/>
              <a:t> </a:t>
            </a:r>
            <a:r>
              <a:rPr lang="en-GB" dirty="0" err="1"/>
              <a:t>unterstützen</a:t>
            </a:r>
            <a:r>
              <a:rPr lang="en-GB" dirty="0"/>
              <a:t>.</a:t>
            </a:r>
          </a:p>
          <a:p>
            <a:pPr algn="just">
              <a:buClr>
                <a:schemeClr val="tx1"/>
              </a:buClr>
            </a:pPr>
            <a:endParaRPr lang="en-GB" b="1" dirty="0">
              <a:latin typeface="Calibri"/>
              <a:ea typeface="Open Sans"/>
              <a:cs typeface="Calibri"/>
            </a:endParaRPr>
          </a:p>
          <a:p>
            <a:pPr algn="just"/>
            <a:r>
              <a:rPr lang="en-GB" dirty="0" err="1"/>
              <a:t>Digitale</a:t>
            </a:r>
            <a:r>
              <a:rPr lang="en-GB" dirty="0"/>
              <a:t> Tools </a:t>
            </a:r>
            <a:r>
              <a:rPr lang="en-GB" dirty="0" err="1"/>
              <a:t>lassen</a:t>
            </a:r>
            <a:r>
              <a:rPr lang="en-GB" dirty="0"/>
              <a:t> </a:t>
            </a:r>
            <a:r>
              <a:rPr lang="en-GB" dirty="0" err="1"/>
              <a:t>sich</a:t>
            </a:r>
            <a:r>
              <a:rPr lang="en-GB" dirty="0"/>
              <a:t> </a:t>
            </a:r>
            <a:r>
              <a:rPr lang="en-GB" dirty="0" err="1"/>
              <a:t>unter</a:t>
            </a:r>
            <a:r>
              <a:rPr lang="en-GB" dirty="0"/>
              <a:t> </a:t>
            </a:r>
            <a:r>
              <a:rPr lang="en-GB" dirty="0" err="1"/>
              <a:t>anderem</a:t>
            </a:r>
            <a:r>
              <a:rPr lang="en-GB" dirty="0"/>
              <a:t> </a:t>
            </a:r>
            <a:r>
              <a:rPr lang="en-GB" dirty="0" err="1"/>
              <a:t>über</a:t>
            </a:r>
            <a:r>
              <a:rPr lang="en-GB" dirty="0"/>
              <a:t> </a:t>
            </a:r>
            <a:r>
              <a:rPr lang="en-GB" dirty="0" err="1"/>
              <a:t>folgende</a:t>
            </a:r>
            <a:r>
              <a:rPr lang="en-GB" dirty="0"/>
              <a:t> </a:t>
            </a:r>
            <a:r>
              <a:rPr lang="en-GB" dirty="0" err="1"/>
              <a:t>Quellen</a:t>
            </a:r>
            <a:r>
              <a:rPr lang="en-GB" dirty="0"/>
              <a:t> </a:t>
            </a:r>
            <a:r>
              <a:rPr lang="en-GB" dirty="0" err="1"/>
              <a:t>finden</a:t>
            </a:r>
            <a:r>
              <a:rPr lang="en-GB" dirty="0"/>
              <a:t>:</a:t>
            </a:r>
          </a:p>
          <a:p>
            <a:pPr marL="171450" indent="-171450" algn="just">
              <a:buFont typeface="Wingdings" panose="05000000000000000000" pitchFamily="2" charset="2"/>
              <a:buChar char="q"/>
            </a:pPr>
            <a:r>
              <a:rPr lang="en-GB" b="1" dirty="0" err="1"/>
              <a:t>Marktforschung</a:t>
            </a:r>
            <a:r>
              <a:rPr lang="en-GB" b="1" dirty="0"/>
              <a:t> &amp; </a:t>
            </a:r>
            <a:r>
              <a:rPr lang="en-GB" b="1" dirty="0" err="1"/>
              <a:t>Branchenberichte</a:t>
            </a:r>
            <a:r>
              <a:rPr lang="en-GB" dirty="0"/>
              <a:t> – Analyse, </a:t>
            </a:r>
            <a:r>
              <a:rPr lang="en-GB" dirty="0" err="1"/>
              <a:t>welche</a:t>
            </a:r>
            <a:r>
              <a:rPr lang="en-GB" dirty="0"/>
              <a:t> Innovations-Tools in </a:t>
            </a:r>
            <a:r>
              <a:rPr lang="en-GB" dirty="0" err="1"/>
              <a:t>ähnlichen</a:t>
            </a:r>
            <a:r>
              <a:rPr lang="en-GB" dirty="0"/>
              <a:t> </a:t>
            </a:r>
            <a:r>
              <a:rPr lang="en-GB" dirty="0" err="1"/>
              <a:t>Branchen</a:t>
            </a:r>
            <a:r>
              <a:rPr lang="en-GB" dirty="0"/>
              <a:t> </a:t>
            </a:r>
            <a:r>
              <a:rPr lang="en-GB" dirty="0" err="1"/>
              <a:t>genutzt</a:t>
            </a:r>
            <a:r>
              <a:rPr lang="en-GB" dirty="0"/>
              <a:t> </a:t>
            </a:r>
            <a:r>
              <a:rPr lang="en-GB" dirty="0" err="1"/>
              <a:t>werden</a:t>
            </a:r>
            <a:r>
              <a:rPr lang="en-GB" dirty="0"/>
              <a:t>.</a:t>
            </a:r>
          </a:p>
          <a:p>
            <a:pPr marL="171450" indent="-171450" algn="just">
              <a:buClr>
                <a:srgbClr val="0B1430"/>
              </a:buClr>
              <a:buFont typeface="Wingdings" panose="05000000000000000000" pitchFamily="2" charset="2"/>
              <a:buChar char="q"/>
            </a:pPr>
            <a:r>
              <a:rPr lang="en-GB" b="1" dirty="0">
                <a:solidFill>
                  <a:srgbClr val="29C5F4"/>
                </a:solidFill>
                <a:hlinkClick r:id="rId2">
                  <a:extLst>
                    <a:ext uri="{A12FA001-AC4F-418D-AE19-62706E023703}">
                      <ahyp:hlinkClr xmlns:ahyp="http://schemas.microsoft.com/office/drawing/2018/hyperlinkcolor" val="tx"/>
                    </a:ext>
                  </a:extLst>
                </a:hlinkClick>
              </a:rPr>
              <a:t>EARTH Starter Kit</a:t>
            </a:r>
            <a:r>
              <a:rPr lang="en-GB" dirty="0">
                <a:solidFill>
                  <a:srgbClr val="29C5F4"/>
                </a:solidFill>
                <a:hlinkClick r:id="rId2">
                  <a:extLst>
                    <a:ext uri="{A12FA001-AC4F-418D-AE19-62706E023703}">
                      <ahyp:hlinkClr xmlns:ahyp="http://schemas.microsoft.com/office/drawing/2018/hyperlinkcolor" val="tx"/>
                    </a:ext>
                  </a:extLst>
                </a:hlinkClick>
              </a:rPr>
              <a:t> </a:t>
            </a:r>
            <a:r>
              <a:rPr lang="en-GB" dirty="0"/>
              <a:t>– </a:t>
            </a:r>
            <a:r>
              <a:rPr lang="en-GB" dirty="0" err="1"/>
              <a:t>Kuratierte</a:t>
            </a:r>
            <a:r>
              <a:rPr lang="en-GB" dirty="0"/>
              <a:t> </a:t>
            </a:r>
            <a:r>
              <a:rPr lang="en-GB" dirty="0" err="1"/>
              <a:t>Liste</a:t>
            </a:r>
            <a:r>
              <a:rPr lang="en-GB" dirty="0"/>
              <a:t> </a:t>
            </a:r>
            <a:r>
              <a:rPr lang="en-GB" dirty="0" err="1"/>
              <a:t>digitaler</a:t>
            </a:r>
            <a:r>
              <a:rPr lang="en-GB" dirty="0"/>
              <a:t> Tools </a:t>
            </a:r>
            <a:r>
              <a:rPr lang="en-GB" dirty="0" err="1"/>
              <a:t>passend</a:t>
            </a:r>
            <a:r>
              <a:rPr lang="en-GB" dirty="0"/>
              <a:t> </a:t>
            </a:r>
            <a:r>
              <a:rPr lang="en-GB" dirty="0" err="1"/>
              <a:t>zu</a:t>
            </a:r>
            <a:r>
              <a:rPr lang="en-GB" dirty="0"/>
              <a:t> den </a:t>
            </a:r>
            <a:r>
              <a:rPr lang="en-GB" dirty="0" err="1"/>
              <a:t>Innovationsphasen</a:t>
            </a:r>
            <a:r>
              <a:rPr lang="en-GB" dirty="0"/>
              <a:t> (S. 23–29), </a:t>
            </a:r>
            <a:r>
              <a:rPr lang="en-GB" dirty="0" err="1"/>
              <a:t>mit</a:t>
            </a:r>
            <a:r>
              <a:rPr lang="en-GB" dirty="0"/>
              <a:t> </a:t>
            </a:r>
            <a:r>
              <a:rPr lang="en-GB" dirty="0" err="1"/>
              <a:t>Fokus</a:t>
            </a:r>
            <a:r>
              <a:rPr lang="en-GB" dirty="0"/>
              <a:t> auf Logistik.</a:t>
            </a:r>
          </a:p>
          <a:p>
            <a:pPr algn="just">
              <a:buClr>
                <a:schemeClr val="tx1"/>
              </a:buClr>
            </a:pPr>
            <a:endParaRPr lang="en-GB" dirty="0"/>
          </a:p>
          <a:p>
            <a:pPr algn="just"/>
            <a:r>
              <a:rPr lang="de-DE" b="1" dirty="0"/>
              <a:t>Checkliste zur Bewertung digitaler Tools:</a:t>
            </a:r>
            <a:endParaRPr lang="de-DE" dirty="0"/>
          </a:p>
          <a:p>
            <a:pPr marL="171450" indent="-171450" algn="just">
              <a:buFont typeface="Wingdings" panose="05000000000000000000" pitchFamily="2" charset="2"/>
              <a:buChar char="q"/>
            </a:pPr>
            <a:r>
              <a:rPr lang="de-DE" b="1" dirty="0"/>
              <a:t>Funktionalität:</a:t>
            </a:r>
            <a:r>
              <a:rPr lang="de-DE" dirty="0"/>
              <a:t> Unterstützt das Tool eine bestimmte Innovationsphase (z. B. Ideenfindung, Entwicklung, Test)?</a:t>
            </a:r>
          </a:p>
          <a:p>
            <a:pPr marL="171450" indent="-171450" algn="just">
              <a:buFont typeface="Wingdings" panose="05000000000000000000" pitchFamily="2" charset="2"/>
              <a:buChar char="q"/>
            </a:pPr>
            <a:r>
              <a:rPr lang="de-DE" b="1" dirty="0"/>
              <a:t>Implementierungsfreundlichkeit:</a:t>
            </a:r>
            <a:r>
              <a:rPr lang="de-DE" dirty="0"/>
              <a:t> Lässt es sich problemlos in bestehende Systeme und Arbeitsabläufe integrieren?</a:t>
            </a:r>
          </a:p>
          <a:p>
            <a:pPr marL="171450" indent="-171450" algn="just">
              <a:buFont typeface="Wingdings" panose="05000000000000000000" pitchFamily="2" charset="2"/>
              <a:buChar char="q"/>
            </a:pPr>
            <a:r>
              <a:rPr lang="de-DE" b="1" dirty="0"/>
              <a:t>Kosten &amp; ROI:</a:t>
            </a:r>
            <a:r>
              <a:rPr lang="de-DE" dirty="0"/>
              <a:t> Ist es kosteneffektiv, und rechtfertigt der Nutzen die Investition?</a:t>
            </a:r>
          </a:p>
          <a:p>
            <a:pPr marL="171450" indent="-171450" algn="just">
              <a:buFont typeface="Wingdings" panose="05000000000000000000" pitchFamily="2" charset="2"/>
              <a:buChar char="q"/>
            </a:pPr>
            <a:r>
              <a:rPr lang="de-DE" b="1" dirty="0"/>
              <a:t>Skalierbarkeit:</a:t>
            </a:r>
            <a:r>
              <a:rPr lang="de-DE" dirty="0"/>
              <a:t> Kann das Tool zukünftigen Innovationsanforderungen gerecht werden?</a:t>
            </a:r>
          </a:p>
          <a:p>
            <a:pPr marL="171450" indent="-171450" algn="just">
              <a:buFont typeface="Wingdings" panose="05000000000000000000" pitchFamily="2" charset="2"/>
              <a:buChar char="q"/>
            </a:pPr>
            <a:r>
              <a:rPr lang="de-DE" b="1" dirty="0"/>
              <a:t>Benutzerfreundlichkeit:</a:t>
            </a:r>
            <a:r>
              <a:rPr lang="de-DE" dirty="0"/>
              <a:t> Finden die Mitarbeitenden es intuitiv und einfach zu bedienen?</a:t>
            </a:r>
          </a:p>
          <a:p>
            <a:pPr algn="just"/>
            <a:endParaRPr lang="de-DE" dirty="0"/>
          </a:p>
          <a:p>
            <a:r>
              <a:rPr lang="de-DE" b="1" dirty="0"/>
              <a:t>Endauswahl:</a:t>
            </a:r>
            <a:br>
              <a:rPr lang="de-DE" dirty="0"/>
            </a:br>
            <a:r>
              <a:rPr lang="de-DE" dirty="0"/>
              <a:t>Nach der Bewertung verschiedener Optionen sollte das Tool ausgewählt werden, das am besten zu den Herausforderungen und Innovationszielen des Unternehmens (aus Schritt 1) passt.</a:t>
            </a:r>
          </a:p>
          <a:p>
            <a:pPr algn="just"/>
            <a:r>
              <a:rPr lang="de-DE" b="1" dirty="0"/>
              <a:t>Beispiel:</a:t>
            </a:r>
            <a:r>
              <a:rPr lang="de-DE" dirty="0"/>
              <a:t> Ein Logistikunternehmen wählt </a:t>
            </a:r>
            <a:r>
              <a:rPr lang="de-DE" b="1" dirty="0"/>
              <a:t>Miro</a:t>
            </a:r>
            <a:r>
              <a:rPr lang="de-DE" dirty="0"/>
              <a:t>, ein kollaboratives Online-Whiteboard, weil es Brainstorming und Workflow-Visualisierung verbessert, die Ideenfindungsphase (Stage 2: Ideation and Idea Management) des Innovationsmanagements unterstützt und die Teamkoordination fördert.</a:t>
            </a:r>
          </a:p>
        </p:txBody>
      </p:sp>
      <p:sp>
        <p:nvSpPr>
          <p:cNvPr id="4" name="Slide Number Placeholder 3">
            <a:extLst>
              <a:ext uri="{FF2B5EF4-FFF2-40B4-BE49-F238E27FC236}">
                <a16:creationId xmlns:a16="http://schemas.microsoft.com/office/drawing/2014/main" id="{06582C70-DA67-2ED3-75DA-0C7C162E1AF0}"/>
              </a:ext>
            </a:extLst>
          </p:cNvPr>
          <p:cNvSpPr>
            <a:spLocks noGrp="1"/>
          </p:cNvSpPr>
          <p:nvPr>
            <p:ph type="sldNum" sz="quarter" idx="4"/>
          </p:nvPr>
        </p:nvSpPr>
        <p:spPr/>
        <p:txBody>
          <a:bodyPr/>
          <a:lstStyle/>
          <a:p>
            <a:fld id="{9C527BFA-2C0E-4CEC-B6A5-913A56FEF4B4}" type="slidenum">
              <a:rPr lang="fr-CA" smtClean="0"/>
              <a:pPr/>
              <a:t>4</a:t>
            </a:fld>
            <a:endParaRPr lang="fr-CA"/>
          </a:p>
        </p:txBody>
      </p:sp>
      <p:sp>
        <p:nvSpPr>
          <p:cNvPr id="7" name="Freeform 1">
            <a:extLst>
              <a:ext uri="{FF2B5EF4-FFF2-40B4-BE49-F238E27FC236}">
                <a16:creationId xmlns:a16="http://schemas.microsoft.com/office/drawing/2014/main" id="{ABECD88F-748C-DD65-AF02-D8DA73CD435C}"/>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8BC2DAB-AA9A-4FB3-AAE2-54CCD7EEC4A9}"/>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DIGITALISIERUNG IM INNOVATIONSMANAGEMENT</a:t>
            </a:r>
          </a:p>
        </p:txBody>
      </p:sp>
    </p:spTree>
    <p:extLst>
      <p:ext uri="{BB962C8B-B14F-4D97-AF65-F5344CB8AC3E}">
        <p14:creationId xmlns:p14="http://schemas.microsoft.com/office/powerpoint/2010/main" val="1284523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dirty="0"/>
              <a:t>WOCHE 5</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503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3"/>
            <a:ext cx="6076734" cy="5667505"/>
          </a:xfrm>
        </p:spPr>
        <p:txBody>
          <a:bodyPr lIns="91440" tIns="45720" rIns="91440" bIns="45720" numCol="1" spcCol="288000" anchor="t">
            <a:noAutofit/>
          </a:bodyPr>
          <a:lstStyle/>
          <a:p>
            <a:pPr algn="just"/>
            <a:r>
              <a:rPr lang="en-US" sz="1600" b="1" dirty="0">
                <a:solidFill>
                  <a:srgbClr val="8652A1"/>
                </a:solidFill>
              </a:rPr>
              <a:t>VOR DEM UNTERRICHT</a:t>
            </a:r>
          </a:p>
          <a:p>
            <a:pPr algn="just"/>
            <a:endParaRPr lang="en-US" dirty="0"/>
          </a:p>
          <a:p>
            <a:pPr marL="171450" indent="-171450" algn="just" fontAlgn="base">
              <a:buFont typeface="Wingdings" pitchFamily="2" charset="2"/>
              <a:buChar char="q"/>
            </a:pPr>
            <a:r>
              <a:rPr lang="de-DE" dirty="0"/>
              <a:t>Machen Sie sich mit dem Konzept der </a:t>
            </a:r>
            <a:r>
              <a:rPr lang="de-DE" b="1" dirty="0" err="1"/>
              <a:t>Sustainable</a:t>
            </a:r>
            <a:r>
              <a:rPr lang="de-DE" b="1" dirty="0"/>
              <a:t> Development Goals (SDGs)</a:t>
            </a:r>
            <a:r>
              <a:rPr lang="de-DE" dirty="0"/>
              <a:t> vertraut. Sie können dazu die </a:t>
            </a:r>
            <a:r>
              <a:rPr lang="en-US" sz="1100" b="1" i="0" u="sng" strike="noStrike" dirty="0">
                <a:solidFill>
                  <a:srgbClr val="29C5F4"/>
                </a:solidFill>
                <a:effectLst/>
                <a:latin typeface="Calibri"/>
                <a:ea typeface="Open Sans"/>
                <a:cs typeface="Calibri"/>
                <a:hlinkClick r:id="rId3">
                  <a:extLst>
                    <a:ext uri="{A12FA001-AC4F-418D-AE19-62706E023703}">
                      <ahyp:hlinkClr xmlns:ahyp="http://schemas.microsoft.com/office/drawing/2018/hyperlinkcolor" val="tx"/>
                    </a:ext>
                  </a:extLst>
                </a:hlinkClick>
              </a:rPr>
              <a:t>Website der </a:t>
            </a:r>
            <a:r>
              <a:rPr lang="en-US" sz="1100" b="1" i="0" u="sng" strike="noStrike" dirty="0" err="1">
                <a:solidFill>
                  <a:srgbClr val="29C5F4"/>
                </a:solidFill>
                <a:effectLst/>
                <a:latin typeface="Calibri"/>
                <a:ea typeface="Open Sans"/>
                <a:cs typeface="Calibri"/>
                <a:hlinkClick r:id="rId3">
                  <a:extLst>
                    <a:ext uri="{A12FA001-AC4F-418D-AE19-62706E023703}">
                      <ahyp:hlinkClr xmlns:ahyp="http://schemas.microsoft.com/office/drawing/2018/hyperlinkcolor" val="tx"/>
                    </a:ext>
                  </a:extLst>
                </a:hlinkClick>
              </a:rPr>
              <a:t>Vereinigten</a:t>
            </a:r>
            <a:r>
              <a:rPr lang="en-US" sz="1100" b="1" i="0" u="sng" strike="noStrike" dirty="0">
                <a:solidFill>
                  <a:srgbClr val="29C5F4"/>
                </a:solidFill>
                <a:effectLst/>
                <a:latin typeface="Calibri"/>
                <a:ea typeface="Open Sans"/>
                <a:cs typeface="Calibri"/>
                <a:hlinkClick r:id="rId3">
                  <a:extLst>
                    <a:ext uri="{A12FA001-AC4F-418D-AE19-62706E023703}">
                      <ahyp:hlinkClr xmlns:ahyp="http://schemas.microsoft.com/office/drawing/2018/hyperlinkcolor" val="tx"/>
                    </a:ext>
                  </a:extLst>
                </a:hlinkClick>
              </a:rPr>
              <a:t> </a:t>
            </a:r>
            <a:r>
              <a:rPr lang="en-US" sz="1100" b="1" i="0" u="sng" strike="noStrike" dirty="0" err="1">
                <a:solidFill>
                  <a:srgbClr val="29C5F4"/>
                </a:solidFill>
                <a:effectLst/>
                <a:latin typeface="Calibri"/>
                <a:ea typeface="Open Sans"/>
                <a:cs typeface="Calibri"/>
                <a:hlinkClick r:id="rId3">
                  <a:extLst>
                    <a:ext uri="{A12FA001-AC4F-418D-AE19-62706E023703}">
                      <ahyp:hlinkClr xmlns:ahyp="http://schemas.microsoft.com/office/drawing/2018/hyperlinkcolor" val="tx"/>
                    </a:ext>
                  </a:extLst>
                </a:hlinkClick>
              </a:rPr>
              <a:t>Nationen</a:t>
            </a:r>
            <a:r>
              <a:rPr lang="en-US" sz="1100" b="1" i="0" u="sng" strike="noStrike" dirty="0">
                <a:solidFill>
                  <a:srgbClr val="29C5F4"/>
                </a:solidFill>
                <a:effectLst/>
                <a:latin typeface="Calibri"/>
                <a:ea typeface="Open Sans"/>
                <a:cs typeface="Calibri"/>
              </a:rPr>
              <a:t> </a:t>
            </a:r>
            <a:r>
              <a:rPr lang="de-DE" dirty="0"/>
              <a:t>besuchen. Zusätzlich sollten Sie die SDGs und ihre Verbindung zur Logistik im </a:t>
            </a:r>
            <a:r>
              <a:rPr lang="de-DE" b="1" dirty="0">
                <a:solidFill>
                  <a:srgbClr val="29C5F4"/>
                </a:solidFill>
                <a:hlinkClick r:id="rId4">
                  <a:extLst>
                    <a:ext uri="{A12FA001-AC4F-418D-AE19-62706E023703}">
                      <ahyp:hlinkClr xmlns:ahyp="http://schemas.microsoft.com/office/drawing/2018/hyperlinkcolor" val="tx"/>
                    </a:ext>
                  </a:extLst>
                </a:hlinkClick>
              </a:rPr>
              <a:t>EARTH Starter Kit</a:t>
            </a:r>
            <a:r>
              <a:rPr lang="de-DE" dirty="0">
                <a:solidFill>
                  <a:srgbClr val="29C5F4"/>
                </a:solidFill>
                <a:hlinkClick r:id="rId4">
                  <a:extLst>
                    <a:ext uri="{A12FA001-AC4F-418D-AE19-62706E023703}">
                      <ahyp:hlinkClr xmlns:ahyp="http://schemas.microsoft.com/office/drawing/2018/hyperlinkcolor" val="tx"/>
                    </a:ext>
                  </a:extLst>
                </a:hlinkClick>
              </a:rPr>
              <a:t> </a:t>
            </a:r>
            <a:r>
              <a:rPr lang="de-DE" dirty="0"/>
              <a:t>(S. 8–13) einsehen.</a:t>
            </a:r>
            <a:r>
              <a:rPr lang="en-US" sz="1100" i="0" dirty="0">
                <a:solidFill>
                  <a:srgbClr val="000000"/>
                </a:solidFill>
                <a:effectLst/>
                <a:latin typeface="Calibri" panose="020F0502020204030204" pitchFamily="34" charset="0"/>
              </a:rPr>
              <a:t>​</a:t>
            </a:r>
          </a:p>
          <a:p>
            <a:pPr algn="just" fontAlgn="base"/>
            <a:endParaRPr lang="en-US" i="0" dirty="0">
              <a:solidFill>
                <a:srgbClr val="000000"/>
              </a:solidFill>
              <a:effectLst/>
              <a:latin typeface="Arial" panose="020B0604020202020204" pitchFamily="34" charset="0"/>
            </a:endParaRPr>
          </a:p>
          <a:p>
            <a:pPr algn="just"/>
            <a:r>
              <a:rPr lang="en-US" sz="1600" b="1" dirty="0">
                <a:solidFill>
                  <a:srgbClr val="8652A1"/>
                </a:solidFill>
              </a:rPr>
              <a:t>IM UNTERRICHT</a:t>
            </a:r>
          </a:p>
          <a:p>
            <a:pPr algn="just"/>
            <a:endParaRPr lang="en-US" dirty="0"/>
          </a:p>
          <a:p>
            <a:pPr algn="just"/>
            <a:r>
              <a:rPr lang="de-DE" dirty="0"/>
              <a:t>In dieser Aktivität bilden Sie Gruppen und analysieren eine </a:t>
            </a:r>
            <a:r>
              <a:rPr lang="de-DE" b="1" dirty="0"/>
              <a:t>praxisnahe Nachhaltigkeitsherausforderung in der Logistik</a:t>
            </a:r>
            <a:r>
              <a:rPr lang="de-DE" dirty="0"/>
              <a:t>, identifizieren mögliche Lösungen und überlegen, wie diese innerhalb der </a:t>
            </a:r>
            <a:r>
              <a:rPr lang="de-DE" b="1" dirty="0"/>
              <a:t>Phasen des Innovationsmanagementprozesses</a:t>
            </a:r>
            <a:r>
              <a:rPr lang="de-DE" dirty="0"/>
              <a:t> umgesetzt werden können. Ziel ist es, Erkenntnisse aus dem </a:t>
            </a:r>
            <a:r>
              <a:rPr lang="de-DE" b="1" dirty="0">
                <a:solidFill>
                  <a:srgbClr val="29C5F4"/>
                </a:solidFill>
                <a:hlinkClick r:id="rId4">
                  <a:extLst>
                    <a:ext uri="{A12FA001-AC4F-418D-AE19-62706E023703}">
                      <ahyp:hlinkClr xmlns:ahyp="http://schemas.microsoft.com/office/drawing/2018/hyperlinkcolor" val="tx"/>
                    </a:ext>
                  </a:extLst>
                </a:hlinkClick>
              </a:rPr>
              <a:t>EARTH </a:t>
            </a:r>
            <a:r>
              <a:rPr lang="de-DE" b="1" dirty="0" err="1">
                <a:solidFill>
                  <a:srgbClr val="29C5F4"/>
                </a:solidFill>
                <a:hlinkClick r:id="rId4">
                  <a:extLst>
                    <a:ext uri="{A12FA001-AC4F-418D-AE19-62706E023703}">
                      <ahyp:hlinkClr xmlns:ahyp="http://schemas.microsoft.com/office/drawing/2018/hyperlinkcolor" val="tx"/>
                    </a:ext>
                  </a:extLst>
                </a:hlinkClick>
              </a:rPr>
              <a:t>Good</a:t>
            </a:r>
            <a:r>
              <a:rPr lang="de-DE" b="1" dirty="0">
                <a:solidFill>
                  <a:srgbClr val="29C5F4"/>
                </a:solidFill>
                <a:hlinkClick r:id="rId4">
                  <a:extLst>
                    <a:ext uri="{A12FA001-AC4F-418D-AE19-62706E023703}">
                      <ahyp:hlinkClr xmlns:ahyp="http://schemas.microsoft.com/office/drawing/2018/hyperlinkcolor" val="tx"/>
                    </a:ext>
                  </a:extLst>
                </a:hlinkClick>
              </a:rPr>
              <a:t> Practice Kompendium</a:t>
            </a:r>
            <a:r>
              <a:rPr lang="de-DE" dirty="0">
                <a:solidFill>
                  <a:srgbClr val="29C5F4"/>
                </a:solidFill>
                <a:hlinkClick r:id="rId4">
                  <a:extLst>
                    <a:ext uri="{A12FA001-AC4F-418D-AE19-62706E023703}">
                      <ahyp:hlinkClr xmlns:ahyp="http://schemas.microsoft.com/office/drawing/2018/hyperlinkcolor" val="tx"/>
                    </a:ext>
                  </a:extLst>
                </a:hlinkClick>
              </a:rPr>
              <a:t> </a:t>
            </a:r>
            <a:r>
              <a:rPr lang="de-DE" dirty="0"/>
              <a:t>anzuwenden, um </a:t>
            </a:r>
            <a:r>
              <a:rPr lang="de-DE" b="1" dirty="0"/>
              <a:t>Nachhaltigkeit und Innovationsmanagement zu verbinden</a:t>
            </a:r>
            <a:r>
              <a:rPr lang="de-DE" dirty="0"/>
              <a:t>.</a:t>
            </a:r>
          </a:p>
          <a:p>
            <a:pPr algn="just"/>
            <a:endParaRPr lang="de-DE" dirty="0"/>
          </a:p>
          <a:p>
            <a:pPr algn="just"/>
            <a:r>
              <a:rPr lang="de-DE" b="1" dirty="0"/>
              <a:t>Ziele:</a:t>
            </a:r>
            <a:endParaRPr lang="de-DE" dirty="0"/>
          </a:p>
          <a:p>
            <a:pPr marL="171450" indent="-171450" algn="just">
              <a:buFont typeface="Wingdings" panose="05000000000000000000" pitchFamily="2" charset="2"/>
              <a:buChar char="q"/>
            </a:pPr>
            <a:r>
              <a:rPr lang="de-DE" dirty="0"/>
              <a:t>Verständnis der wichtigsten Nachhaltigkeitsherausforderungen in der Logistik.</a:t>
            </a:r>
          </a:p>
          <a:p>
            <a:pPr marL="171450" indent="-171450" algn="just">
              <a:buFont typeface="Wingdings" panose="05000000000000000000" pitchFamily="2" charset="2"/>
              <a:buChar char="q"/>
            </a:pPr>
            <a:r>
              <a:rPr lang="de-DE" dirty="0"/>
              <a:t>Anwendung der Phasen des Innovationsmanagements auf die identifizierten Lösungen.</a:t>
            </a:r>
          </a:p>
          <a:p>
            <a:pPr algn="just"/>
            <a:endParaRPr lang="en-US" dirty="0"/>
          </a:p>
          <a:p>
            <a:pPr algn="just"/>
            <a:r>
              <a:rPr lang="en-GB" sz="1600" b="1" dirty="0">
                <a:solidFill>
                  <a:srgbClr val="8652A1"/>
                </a:solidFill>
              </a:rPr>
              <a:t>Schritt 1: Eine </a:t>
            </a:r>
            <a:r>
              <a:rPr lang="en-GB" sz="1600" b="1" dirty="0" err="1">
                <a:solidFill>
                  <a:srgbClr val="8652A1"/>
                </a:solidFill>
              </a:rPr>
              <a:t>Nachhaltigkeitsherausforderung</a:t>
            </a:r>
            <a:r>
              <a:rPr lang="en-GB" sz="1600" b="1" dirty="0">
                <a:solidFill>
                  <a:srgbClr val="8652A1"/>
                </a:solidFill>
              </a:rPr>
              <a:t> </a:t>
            </a:r>
            <a:r>
              <a:rPr lang="en-GB" sz="1600" b="1" dirty="0" err="1">
                <a:solidFill>
                  <a:srgbClr val="8652A1"/>
                </a:solidFill>
              </a:rPr>
              <a:t>identifizieren</a:t>
            </a:r>
            <a:endParaRPr lang="en-GB" b="1" dirty="0"/>
          </a:p>
          <a:p>
            <a:pPr algn="just"/>
            <a:r>
              <a:rPr lang="de-DE" dirty="0"/>
              <a:t>Wählen Sie eine </a:t>
            </a:r>
            <a:r>
              <a:rPr lang="de-DE" b="1" dirty="0"/>
              <a:t>Fallstudie aus dem </a:t>
            </a:r>
            <a:r>
              <a:rPr lang="de-DE" b="1" dirty="0">
                <a:solidFill>
                  <a:srgbClr val="29C5F4"/>
                </a:solidFill>
                <a:hlinkClick r:id="rId4">
                  <a:extLst>
                    <a:ext uri="{A12FA001-AC4F-418D-AE19-62706E023703}">
                      <ahyp:hlinkClr xmlns:ahyp="http://schemas.microsoft.com/office/drawing/2018/hyperlinkcolor" val="tx"/>
                    </a:ext>
                  </a:extLst>
                </a:hlinkClick>
              </a:rPr>
              <a:t>EARTH </a:t>
            </a:r>
            <a:r>
              <a:rPr lang="de-DE" b="1" dirty="0" err="1">
                <a:solidFill>
                  <a:srgbClr val="29C5F4"/>
                </a:solidFill>
                <a:hlinkClick r:id="rId4">
                  <a:extLst>
                    <a:ext uri="{A12FA001-AC4F-418D-AE19-62706E023703}">
                      <ahyp:hlinkClr xmlns:ahyp="http://schemas.microsoft.com/office/drawing/2018/hyperlinkcolor" val="tx"/>
                    </a:ext>
                  </a:extLst>
                </a:hlinkClick>
              </a:rPr>
              <a:t>Good</a:t>
            </a:r>
            <a:r>
              <a:rPr lang="de-DE" b="1" dirty="0">
                <a:solidFill>
                  <a:srgbClr val="29C5F4"/>
                </a:solidFill>
                <a:hlinkClick r:id="rId4">
                  <a:extLst>
                    <a:ext uri="{A12FA001-AC4F-418D-AE19-62706E023703}">
                      <ahyp:hlinkClr xmlns:ahyp="http://schemas.microsoft.com/office/drawing/2018/hyperlinkcolor" val="tx"/>
                    </a:ext>
                  </a:extLst>
                </a:hlinkClick>
              </a:rPr>
              <a:t> Practice Kompendium</a:t>
            </a:r>
            <a:r>
              <a:rPr lang="de-DE" dirty="0">
                <a:solidFill>
                  <a:srgbClr val="29C5F4"/>
                </a:solidFill>
                <a:hlinkClick r:id="rId4">
                  <a:extLst>
                    <a:ext uri="{A12FA001-AC4F-418D-AE19-62706E023703}">
                      <ahyp:hlinkClr xmlns:ahyp="http://schemas.microsoft.com/office/drawing/2018/hyperlinkcolor" val="tx"/>
                    </a:ext>
                  </a:extLst>
                </a:hlinkClick>
              </a:rPr>
              <a:t> </a:t>
            </a:r>
            <a:r>
              <a:rPr lang="de-DE" dirty="0"/>
              <a:t>(S. 7–69) und fassen Sie zusammen:</a:t>
            </a:r>
          </a:p>
          <a:p>
            <a:pPr marL="171450" indent="-171450" algn="just">
              <a:buFont typeface="Wingdings" panose="05000000000000000000" pitchFamily="2" charset="2"/>
              <a:buChar char="q"/>
            </a:pPr>
            <a:r>
              <a:rPr lang="de-DE" dirty="0"/>
              <a:t>Die </a:t>
            </a:r>
            <a:r>
              <a:rPr lang="de-DE" b="1" dirty="0"/>
              <a:t>Nachhaltigkeitsherausforderung</a:t>
            </a:r>
            <a:r>
              <a:rPr lang="de-DE" dirty="0"/>
              <a:t>.</a:t>
            </a:r>
          </a:p>
          <a:p>
            <a:pPr marL="171450" indent="-171450" algn="just">
              <a:buFont typeface="Wingdings" panose="05000000000000000000" pitchFamily="2" charset="2"/>
              <a:buChar char="q"/>
            </a:pPr>
            <a:r>
              <a:rPr lang="de-DE" dirty="0"/>
              <a:t>Die aktuell </a:t>
            </a:r>
            <a:r>
              <a:rPr lang="de-DE" b="1" dirty="0"/>
              <a:t>vom Unternehmen implementierte Lösung</a:t>
            </a:r>
            <a:r>
              <a:rPr lang="de-DE" dirty="0"/>
              <a:t>.</a:t>
            </a:r>
          </a:p>
          <a:p>
            <a:pPr algn="just"/>
            <a:endParaRPr lang="de-DE" dirty="0"/>
          </a:p>
          <a:p>
            <a:pPr algn="just"/>
            <a:r>
              <a:rPr lang="de-DE" dirty="0"/>
              <a:t>Ein Unternehmen kann mehrere Nachhaltigkeitsherausforderungen haben und verschiedene Lösungen umsetzen. Identifizieren Sie </a:t>
            </a:r>
            <a:r>
              <a:rPr lang="de-DE" b="1" dirty="0"/>
              <a:t>alle</a:t>
            </a:r>
            <a:r>
              <a:rPr lang="de-DE" dirty="0"/>
              <a:t> relevanten Aspekte. Es kann sein, dass die Fallstudie die Herausforderung, aber nicht die Lösung beschreibt, oder umgekehrt. In solchen Fällen überlegen Sie, was der fehlende Aspekt sein könnte, und schlagen Sie die entsprechende Herausforderung oder Lösung vor.</a:t>
            </a:r>
          </a:p>
          <a:p>
            <a:pPr algn="just"/>
            <a:endParaRPr lang="en-GB" dirty="0"/>
          </a:p>
          <a:p>
            <a:pPr algn="just"/>
            <a:r>
              <a:rPr lang="en-GB" b="1" dirty="0" err="1"/>
              <a:t>Beispiel</a:t>
            </a:r>
            <a:r>
              <a:rPr lang="en-GB" b="1" dirty="0"/>
              <a:t>: </a:t>
            </a:r>
          </a:p>
          <a:p>
            <a:pPr algn="just"/>
            <a:r>
              <a:rPr lang="de-DE" b="1" dirty="0"/>
              <a:t>GLS Italia </a:t>
            </a:r>
            <a:r>
              <a:rPr lang="de-DE" b="1" dirty="0" err="1"/>
              <a:t>Spa</a:t>
            </a:r>
            <a:r>
              <a:rPr lang="de-DE" b="1" dirty="0"/>
              <a:t> – Digitale Plattformen und saubere Fahrzeuge für nachhaltige Lieferungen (</a:t>
            </a:r>
            <a:r>
              <a:rPr lang="de-DE" b="1" dirty="0">
                <a:solidFill>
                  <a:srgbClr val="29C5F4"/>
                </a:solidFill>
                <a:hlinkClick r:id="rId4">
                  <a:extLst>
                    <a:ext uri="{A12FA001-AC4F-418D-AE19-62706E023703}">
                      <ahyp:hlinkClr xmlns:ahyp="http://schemas.microsoft.com/office/drawing/2018/hyperlinkcolor" val="tx"/>
                    </a:ext>
                  </a:extLst>
                </a:hlinkClick>
              </a:rPr>
              <a:t>EARTH </a:t>
            </a:r>
            <a:r>
              <a:rPr lang="de-DE" b="1" dirty="0" err="1">
                <a:solidFill>
                  <a:srgbClr val="29C5F4"/>
                </a:solidFill>
                <a:hlinkClick r:id="rId4">
                  <a:extLst>
                    <a:ext uri="{A12FA001-AC4F-418D-AE19-62706E023703}">
                      <ahyp:hlinkClr xmlns:ahyp="http://schemas.microsoft.com/office/drawing/2018/hyperlinkcolor" val="tx"/>
                    </a:ext>
                  </a:extLst>
                </a:hlinkClick>
              </a:rPr>
              <a:t>Good</a:t>
            </a:r>
            <a:r>
              <a:rPr lang="de-DE" b="1" dirty="0">
                <a:solidFill>
                  <a:srgbClr val="29C5F4"/>
                </a:solidFill>
                <a:hlinkClick r:id="rId4">
                  <a:extLst>
                    <a:ext uri="{A12FA001-AC4F-418D-AE19-62706E023703}">
                      <ahyp:hlinkClr xmlns:ahyp="http://schemas.microsoft.com/office/drawing/2018/hyperlinkcolor" val="tx"/>
                    </a:ext>
                  </a:extLst>
                </a:hlinkClick>
              </a:rPr>
              <a:t> Practice Kompendium</a:t>
            </a:r>
            <a:r>
              <a:rPr lang="de-DE" b="1" dirty="0"/>
              <a:t>, S. 12–14)</a:t>
            </a:r>
          </a:p>
          <a:p>
            <a:pPr algn="just"/>
            <a:r>
              <a:rPr lang="de-DE" dirty="0"/>
              <a:t>GLS Italia </a:t>
            </a:r>
            <a:r>
              <a:rPr lang="de-DE" dirty="0" err="1"/>
              <a:t>Spa</a:t>
            </a:r>
            <a:r>
              <a:rPr lang="de-DE" dirty="0"/>
              <a:t>, ein führender Logistikanbieter in Italien, hat das Ziel, </a:t>
            </a:r>
            <a:r>
              <a:rPr lang="de-DE" b="1" dirty="0"/>
              <a:t>CO₂-Emissionen zu reduzieren</a:t>
            </a:r>
            <a:r>
              <a:rPr lang="de-DE" dirty="0"/>
              <a:t>, während gleichzeitig </a:t>
            </a:r>
            <a:r>
              <a:rPr lang="de-DE" b="1" dirty="0"/>
              <a:t>zuverlässige Lieferdienste</a:t>
            </a:r>
            <a:r>
              <a:rPr lang="de-DE" dirty="0"/>
              <a:t> aufrechterhalten werden. Ihr Ansatz umfasst:</a:t>
            </a:r>
          </a:p>
          <a:p>
            <a:pPr marL="171450" indent="-171450" algn="just">
              <a:buFont typeface="Wingdings" panose="05000000000000000000" pitchFamily="2" charset="2"/>
              <a:buChar char="q"/>
            </a:pPr>
            <a:r>
              <a:rPr lang="de-DE" b="1" dirty="0"/>
              <a:t>Investitionen in Elektrofahrzeuge und Ladeinfrastruktur</a:t>
            </a:r>
            <a:endParaRPr lang="de-DE" dirty="0"/>
          </a:p>
          <a:p>
            <a:pPr marL="171450" indent="-171450" algn="just">
              <a:buFont typeface="Wingdings" panose="05000000000000000000" pitchFamily="2" charset="2"/>
              <a:buChar char="q"/>
            </a:pPr>
            <a:r>
              <a:rPr lang="de-DE" b="1" dirty="0"/>
              <a:t>Installation von Photovoltaikanlagen an Depots zur Energieversorgung der Betriebsabläufe</a:t>
            </a:r>
            <a:endParaRPr lang="de-DE" dirty="0"/>
          </a:p>
          <a:p>
            <a:pPr marL="171450" indent="-171450" algn="just">
              <a:buFont typeface="Wingdings" panose="05000000000000000000" pitchFamily="2" charset="2"/>
              <a:buChar char="q"/>
            </a:pPr>
            <a:r>
              <a:rPr lang="de-DE" b="1" dirty="0"/>
              <a:t>Einsatz digitaler Plattformen</a:t>
            </a:r>
            <a:r>
              <a:rPr lang="de-DE" dirty="0"/>
              <a:t> (z. B. ServiceNow), um Nachhaltigkeitsinitiativen zu koordinieren</a:t>
            </a:r>
          </a:p>
          <a:p>
            <a:pPr algn="just"/>
            <a:endParaRPr lang="de-DE" dirty="0"/>
          </a:p>
          <a:p>
            <a:pPr algn="just"/>
            <a:r>
              <a:rPr lang="de-DE" b="1" dirty="0"/>
              <a:t>Füllen Sie die folgende Tabelle für diese Aktivität aus. Die erste Zeile zeigt das Beispiel GLS Italia </a:t>
            </a:r>
            <a:r>
              <a:rPr lang="de-DE" b="1" dirty="0" err="1"/>
              <a:t>Spa</a:t>
            </a:r>
            <a:r>
              <a:rPr lang="de-DE" b="1" dirty="0"/>
              <a:t>.</a:t>
            </a:r>
            <a:endParaRPr lang="de-DE" dirty="0"/>
          </a:p>
          <a:p>
            <a:pPr algn="just"/>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6076734" cy="926158"/>
          </a:xfrm>
        </p:spPr>
        <p:txBody>
          <a:bodyPr lIns="91440" tIns="45720" rIns="91440" bIns="45720" anchor="ctr">
            <a:noAutofit/>
          </a:bodyPr>
          <a:lstStyle/>
          <a:p>
            <a:pPr marL="731520"/>
            <a:r>
              <a:rPr lang="en-US" dirty="0">
                <a:latin typeface="Calibri"/>
                <a:ea typeface="Open Sans"/>
                <a:cs typeface="Calibri"/>
              </a:rPr>
              <a:t>NACHHALTIGKEIT IM DIGITALEN INNOVATIONSMANAGEMENT</a:t>
            </a:r>
            <a:endParaRPr lang="en-US" dirty="0"/>
          </a:p>
        </p:txBody>
      </p:sp>
      <p:graphicFrame>
        <p:nvGraphicFramePr>
          <p:cNvPr id="5" name="Tabelle 4">
            <a:extLst>
              <a:ext uri="{FF2B5EF4-FFF2-40B4-BE49-F238E27FC236}">
                <a16:creationId xmlns:a16="http://schemas.microsoft.com/office/drawing/2014/main" id="{BB608C4B-A73C-E2ED-E40D-CD5C82AA8FD2}"/>
              </a:ext>
            </a:extLst>
          </p:cNvPr>
          <p:cNvGraphicFramePr>
            <a:graphicFrameLocks noGrp="1"/>
          </p:cNvGraphicFramePr>
          <p:nvPr>
            <p:extLst>
              <p:ext uri="{D42A27DB-BD31-4B8C-83A1-F6EECF244321}">
                <p14:modId xmlns:p14="http://schemas.microsoft.com/office/powerpoint/2010/main" val="3950324488"/>
              </p:ext>
            </p:extLst>
          </p:nvPr>
        </p:nvGraphicFramePr>
        <p:xfrm>
          <a:off x="789904" y="8571831"/>
          <a:ext cx="6076734" cy="2000250"/>
        </p:xfrm>
        <a:graphic>
          <a:graphicData uri="http://schemas.openxmlformats.org/drawingml/2006/table">
            <a:tbl>
              <a:tblPr firstRow="1" bandRow="1">
                <a:tableStyleId>{0505E3EF-67EA-436B-97B2-0124C06EBD24}</a:tableStyleId>
              </a:tblPr>
              <a:tblGrid>
                <a:gridCol w="1864396">
                  <a:extLst>
                    <a:ext uri="{9D8B030D-6E8A-4147-A177-3AD203B41FA5}">
                      <a16:colId xmlns:a16="http://schemas.microsoft.com/office/drawing/2014/main" val="2230712578"/>
                    </a:ext>
                  </a:extLst>
                </a:gridCol>
                <a:gridCol w="2186760">
                  <a:extLst>
                    <a:ext uri="{9D8B030D-6E8A-4147-A177-3AD203B41FA5}">
                      <a16:colId xmlns:a16="http://schemas.microsoft.com/office/drawing/2014/main" val="3067635644"/>
                    </a:ext>
                  </a:extLst>
                </a:gridCol>
                <a:gridCol w="2025578">
                  <a:extLst>
                    <a:ext uri="{9D8B030D-6E8A-4147-A177-3AD203B41FA5}">
                      <a16:colId xmlns:a16="http://schemas.microsoft.com/office/drawing/2014/main" val="601866224"/>
                    </a:ext>
                  </a:extLst>
                </a:gridCol>
              </a:tblGrid>
              <a:tr h="288000">
                <a:tc>
                  <a:txBody>
                    <a:bodyPr/>
                    <a:lstStyle/>
                    <a:p>
                      <a:r>
                        <a:rPr lang="de-DE" sz="1100" dirty="0">
                          <a:solidFill>
                            <a:schemeClr val="bg1"/>
                          </a:solidFill>
                        </a:rPr>
                        <a:t>Fallstudie</a:t>
                      </a:r>
                      <a:endParaRPr lang="en-GB" sz="1100" dirty="0">
                        <a:solidFill>
                          <a:schemeClr val="bg1"/>
                        </a:solidFill>
                      </a:endParaRPr>
                    </a:p>
                  </a:txBody>
                  <a:tcPr anchor="ctr">
                    <a:solidFill>
                      <a:srgbClr val="8652A1"/>
                    </a:solidFill>
                  </a:tcPr>
                </a:tc>
                <a:tc>
                  <a:txBody>
                    <a:bodyPr/>
                    <a:lstStyle/>
                    <a:p>
                      <a:r>
                        <a:rPr lang="de-DE" sz="1100" dirty="0">
                          <a:solidFill>
                            <a:schemeClr val="bg1"/>
                          </a:solidFill>
                        </a:rPr>
                        <a:t>Nachhaltigkeitsherausforderung</a:t>
                      </a:r>
                      <a:endParaRPr lang="en-GB" sz="1100" dirty="0">
                        <a:solidFill>
                          <a:schemeClr val="bg1"/>
                        </a:solidFill>
                      </a:endParaRPr>
                    </a:p>
                  </a:txBody>
                  <a:tcPr anchor="ctr">
                    <a:solidFill>
                      <a:srgbClr val="8652A1"/>
                    </a:solidFill>
                  </a:tcPr>
                </a:tc>
                <a:tc>
                  <a:txBody>
                    <a:bodyPr/>
                    <a:lstStyle/>
                    <a:p>
                      <a:r>
                        <a:rPr lang="de-DE" sz="1100" dirty="0">
                          <a:solidFill>
                            <a:schemeClr val="bg1"/>
                          </a:solidFill>
                        </a:rPr>
                        <a:t>Implementierte Lösung</a:t>
                      </a:r>
                      <a:endParaRPr lang="en-GB" sz="1100" dirty="0">
                        <a:solidFill>
                          <a:schemeClr val="bg1"/>
                        </a:solidFill>
                      </a:endParaRPr>
                    </a:p>
                  </a:txBody>
                  <a:tcPr anchor="ctr">
                    <a:solidFill>
                      <a:srgbClr val="8652A1"/>
                    </a:solidFill>
                  </a:tcPr>
                </a:tc>
                <a:extLst>
                  <a:ext uri="{0D108BD9-81ED-4DB2-BD59-A6C34878D82A}">
                    <a16:rowId xmlns:a16="http://schemas.microsoft.com/office/drawing/2014/main" val="3284209566"/>
                  </a:ext>
                </a:extLst>
              </a:tr>
              <a:tr h="432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i="1"/>
                        <a:t>GLS Italia Spa</a:t>
                      </a:r>
                    </a:p>
                    <a:p>
                      <a:pPr algn="l"/>
                      <a:endParaRPr lang="en-GB" sz="1100" i="1"/>
                    </a:p>
                  </a:txBody>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i="1" dirty="0"/>
                        <a:t>Hohe CO2-Emissionen </a:t>
                      </a:r>
                      <a:r>
                        <a:rPr lang="en-GB" sz="1100" i="1" dirty="0" err="1"/>
                        <a:t>bei</a:t>
                      </a:r>
                      <a:r>
                        <a:rPr lang="en-GB" sz="1100" i="1" dirty="0"/>
                        <a:t> </a:t>
                      </a:r>
                      <a:r>
                        <a:rPr lang="en-GB" sz="1100" i="1" dirty="0" err="1"/>
                        <a:t>urbanen</a:t>
                      </a:r>
                      <a:r>
                        <a:rPr lang="en-GB" sz="1100" i="1" dirty="0"/>
                        <a:t> </a:t>
                      </a:r>
                      <a:r>
                        <a:rPr lang="en-GB" sz="1100" i="1" dirty="0" err="1"/>
                        <a:t>Lieferungen</a:t>
                      </a:r>
                      <a:endParaRPr lang="en-GB" sz="1100" i="1" dirty="0"/>
                    </a:p>
                  </a:txBody>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i="1" dirty="0" err="1"/>
                        <a:t>Elektrische</a:t>
                      </a:r>
                      <a:r>
                        <a:rPr lang="en-GB" sz="1100" i="1" dirty="0"/>
                        <a:t> </a:t>
                      </a:r>
                      <a:r>
                        <a:rPr lang="en-GB" sz="1100" i="1" dirty="0" err="1"/>
                        <a:t>Fahrzeuge</a:t>
                      </a:r>
                      <a:r>
                        <a:rPr lang="en-GB" sz="1100" i="1" dirty="0"/>
                        <a:t>, </a:t>
                      </a:r>
                      <a:r>
                        <a:rPr lang="en-GB" sz="1100" i="1" dirty="0" err="1"/>
                        <a:t>Solarenergie</a:t>
                      </a:r>
                      <a:r>
                        <a:rPr lang="en-GB" sz="1100" i="1" dirty="0"/>
                        <a:t>, etc</a:t>
                      </a:r>
                    </a:p>
                  </a:txBody>
                  <a:tcPr/>
                </a:tc>
                <a:extLst>
                  <a:ext uri="{0D108BD9-81ED-4DB2-BD59-A6C34878D82A}">
                    <a16:rowId xmlns:a16="http://schemas.microsoft.com/office/drawing/2014/main" val="1571562240"/>
                  </a:ext>
                </a:extLst>
              </a:tr>
              <a:tr h="426750">
                <a:tc>
                  <a:txBody>
                    <a:bodyPr/>
                    <a:lstStyle/>
                    <a:p>
                      <a:pPr algn="l"/>
                      <a:endParaRPr lang="en-GB"/>
                    </a:p>
                  </a:txBody>
                  <a:tcPr anchor="ctr"/>
                </a:tc>
                <a:tc>
                  <a:txBody>
                    <a:bodyPr/>
                    <a:lstStyle/>
                    <a:p>
                      <a:pPr algn="l"/>
                      <a:endParaRPr lang="en-GB"/>
                    </a:p>
                  </a:txBody>
                  <a:tcPr anchor="ctr"/>
                </a:tc>
                <a:tc>
                  <a:txBody>
                    <a:bodyPr/>
                    <a:lstStyle/>
                    <a:p>
                      <a:pPr algn="l"/>
                      <a:endParaRPr lang="en-GB"/>
                    </a:p>
                  </a:txBody>
                  <a:tcPr anchor="ctr"/>
                </a:tc>
                <a:extLst>
                  <a:ext uri="{0D108BD9-81ED-4DB2-BD59-A6C34878D82A}">
                    <a16:rowId xmlns:a16="http://schemas.microsoft.com/office/drawing/2014/main" val="599155077"/>
                  </a:ext>
                </a:extLst>
              </a:tr>
              <a:tr h="426750">
                <a:tc>
                  <a:txBody>
                    <a:bodyPr/>
                    <a:lstStyle/>
                    <a:p>
                      <a:pPr algn="l"/>
                      <a:endParaRPr lang="en-GB"/>
                    </a:p>
                  </a:txBody>
                  <a:tcPr anchor="ctr"/>
                </a:tc>
                <a:tc>
                  <a:txBody>
                    <a:bodyPr/>
                    <a:lstStyle/>
                    <a:p>
                      <a:pPr algn="l"/>
                      <a:endParaRPr lang="en-GB"/>
                    </a:p>
                  </a:txBody>
                  <a:tcPr anchor="ctr"/>
                </a:tc>
                <a:tc>
                  <a:txBody>
                    <a:bodyPr/>
                    <a:lstStyle/>
                    <a:p>
                      <a:pPr algn="l"/>
                      <a:endParaRPr lang="en-GB"/>
                    </a:p>
                  </a:txBody>
                  <a:tcPr anchor="ctr"/>
                </a:tc>
                <a:extLst>
                  <a:ext uri="{0D108BD9-81ED-4DB2-BD59-A6C34878D82A}">
                    <a16:rowId xmlns:a16="http://schemas.microsoft.com/office/drawing/2014/main" val="894992419"/>
                  </a:ext>
                </a:extLst>
              </a:tr>
              <a:tr h="426750">
                <a:tc>
                  <a:txBody>
                    <a:bodyPr/>
                    <a:lstStyle/>
                    <a:p>
                      <a:pPr algn="l"/>
                      <a:endParaRPr lang="en-GB"/>
                    </a:p>
                  </a:txBody>
                  <a:tcPr anchor="ctr"/>
                </a:tc>
                <a:tc>
                  <a:txBody>
                    <a:bodyPr/>
                    <a:lstStyle/>
                    <a:p>
                      <a:pPr algn="l"/>
                      <a:endParaRPr lang="en-GB"/>
                    </a:p>
                  </a:txBody>
                  <a:tcPr anchor="ctr"/>
                </a:tc>
                <a:tc>
                  <a:txBody>
                    <a:bodyPr/>
                    <a:lstStyle/>
                    <a:p>
                      <a:pPr algn="l"/>
                      <a:endParaRPr lang="en-GB" dirty="0"/>
                    </a:p>
                  </a:txBody>
                  <a:tcPr anchor="ctr"/>
                </a:tc>
                <a:extLst>
                  <a:ext uri="{0D108BD9-81ED-4DB2-BD59-A6C34878D82A}">
                    <a16:rowId xmlns:a16="http://schemas.microsoft.com/office/drawing/2014/main" val="631234213"/>
                  </a:ext>
                </a:extLst>
              </a:tr>
            </a:tbl>
          </a:graphicData>
        </a:graphic>
      </p:graphicFrame>
    </p:spTree>
    <p:extLst>
      <p:ext uri="{BB962C8B-B14F-4D97-AF65-F5344CB8AC3E}">
        <p14:creationId xmlns:p14="http://schemas.microsoft.com/office/powerpoint/2010/main" val="2580362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2C959-D3DE-1B74-FBAB-772E0FD806B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B8E7CA8-5A56-3258-A732-6598DDBB0D71}"/>
              </a:ext>
            </a:extLst>
          </p:cNvPr>
          <p:cNvSpPr>
            <a:spLocks noGrp="1"/>
          </p:cNvSpPr>
          <p:nvPr>
            <p:ph type="body" sz="quarter" idx="64"/>
          </p:nvPr>
        </p:nvSpPr>
        <p:spPr>
          <a:xfrm>
            <a:off x="587986" y="1635742"/>
            <a:ext cx="6306427" cy="2565532"/>
          </a:xfrm>
        </p:spPr>
        <p:txBody>
          <a:bodyPr lIns="91440" tIns="45720" rIns="91440" bIns="45720" numCol="1" spcCol="288000" anchor="t">
            <a:noAutofit/>
          </a:bodyPr>
          <a:lstStyle/>
          <a:p>
            <a:pPr algn="just"/>
            <a:r>
              <a:rPr lang="en-GB" sz="1600" b="1" dirty="0">
                <a:solidFill>
                  <a:srgbClr val="8652A1"/>
                </a:solidFill>
              </a:rPr>
              <a:t>Schritt 2: Die </a:t>
            </a:r>
            <a:r>
              <a:rPr lang="en-GB" sz="1600" b="1" dirty="0" err="1">
                <a:solidFill>
                  <a:srgbClr val="8652A1"/>
                </a:solidFill>
              </a:rPr>
              <a:t>Innovationsmanagement-Phasen</a:t>
            </a:r>
            <a:r>
              <a:rPr lang="en-GB" sz="1600" b="1" dirty="0">
                <a:solidFill>
                  <a:srgbClr val="8652A1"/>
                </a:solidFill>
              </a:rPr>
              <a:t> </a:t>
            </a:r>
            <a:r>
              <a:rPr lang="en-GB" sz="1600" b="1" dirty="0" err="1">
                <a:solidFill>
                  <a:srgbClr val="8652A1"/>
                </a:solidFill>
              </a:rPr>
              <a:t>anwenden</a:t>
            </a:r>
            <a:endParaRPr lang="en-GB" sz="1600" b="1" dirty="0">
              <a:solidFill>
                <a:srgbClr val="8652A1"/>
              </a:solidFill>
            </a:endParaRPr>
          </a:p>
          <a:p>
            <a:pPr algn="just"/>
            <a:endParaRPr lang="en-GB" dirty="0"/>
          </a:p>
          <a:p>
            <a:pPr algn="just"/>
            <a:r>
              <a:rPr lang="de-DE" dirty="0"/>
              <a:t>Bewerten Sie nun die </a:t>
            </a:r>
            <a:r>
              <a:rPr lang="de-DE" b="1" dirty="0"/>
              <a:t>implementierte Lösung</a:t>
            </a:r>
            <a:r>
              <a:rPr lang="de-DE" dirty="0"/>
              <a:t> und gliedern Sie diese in die </a:t>
            </a:r>
            <a:r>
              <a:rPr lang="de-DE" b="1" dirty="0"/>
              <a:t>Phasen des Innovationsmanagements</a:t>
            </a:r>
            <a:r>
              <a:rPr lang="de-DE" dirty="0"/>
              <a:t>. Ihre Aufgabe ist es, die Tabelle für die Fallstudie aus </a:t>
            </a:r>
            <a:r>
              <a:rPr lang="de-DE" b="1" dirty="0"/>
              <a:t>Schritt 1</a:t>
            </a:r>
            <a:r>
              <a:rPr lang="de-DE" dirty="0"/>
              <a:t> auszufüllen. Wenn die Informationen in den Fallmaterialien des </a:t>
            </a:r>
            <a:r>
              <a:rPr lang="de-DE" b="1" dirty="0"/>
              <a:t>EARTH </a:t>
            </a:r>
            <a:r>
              <a:rPr lang="de-DE" b="1" dirty="0" err="1"/>
              <a:t>Good</a:t>
            </a:r>
            <a:r>
              <a:rPr lang="de-DE" b="1" dirty="0"/>
              <a:t> Practice Kompendium</a:t>
            </a:r>
            <a:r>
              <a:rPr lang="de-DE" dirty="0"/>
              <a:t> nicht verfügbar sind, überlegen Sie, was das Unternehmen in den einzelnen Phasen hätte tun können.</a:t>
            </a:r>
            <a:endParaRPr lang="en-US" dirty="0">
              <a:highlight>
                <a:srgbClr val="FFFF00"/>
              </a:highlight>
            </a:endParaRPr>
          </a:p>
          <a:p>
            <a:pPr algn="just"/>
            <a:endParaRPr lang="en-GB" dirty="0"/>
          </a:p>
        </p:txBody>
      </p:sp>
      <p:sp>
        <p:nvSpPr>
          <p:cNvPr id="4" name="Slide Number Placeholder 3">
            <a:extLst>
              <a:ext uri="{FF2B5EF4-FFF2-40B4-BE49-F238E27FC236}">
                <a16:creationId xmlns:a16="http://schemas.microsoft.com/office/drawing/2014/main" id="{C6BBA299-15F1-3821-11B4-0F3D3254E008}"/>
              </a:ext>
            </a:extLst>
          </p:cNvPr>
          <p:cNvSpPr>
            <a:spLocks noGrp="1"/>
          </p:cNvSpPr>
          <p:nvPr>
            <p:ph type="sldNum" sz="quarter" idx="4"/>
          </p:nvPr>
        </p:nvSpPr>
        <p:spPr/>
        <p:txBody>
          <a:bodyPr/>
          <a:lstStyle/>
          <a:p>
            <a:fld id="{9C527BFA-2C0E-4CEC-B6A5-913A56FEF4B4}" type="slidenum">
              <a:rPr lang="fr-CA" smtClean="0"/>
              <a:pPr/>
              <a:t>7</a:t>
            </a:fld>
            <a:endParaRPr lang="fr-CA"/>
          </a:p>
        </p:txBody>
      </p:sp>
      <p:sp>
        <p:nvSpPr>
          <p:cNvPr id="7" name="Freeform 1">
            <a:extLst>
              <a:ext uri="{FF2B5EF4-FFF2-40B4-BE49-F238E27FC236}">
                <a16:creationId xmlns:a16="http://schemas.microsoft.com/office/drawing/2014/main" id="{A8C5D090-FFC3-D885-B122-39DF0E281A90}"/>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7F26A81E-6A56-DC28-6378-17AFFCC34BE7}"/>
              </a:ext>
            </a:extLst>
          </p:cNvPr>
          <p:cNvSpPr>
            <a:spLocks noGrp="1"/>
          </p:cNvSpPr>
          <p:nvPr>
            <p:ph type="body" sz="quarter" idx="61"/>
          </p:nvPr>
        </p:nvSpPr>
        <p:spPr>
          <a:xfrm>
            <a:off x="-9335" y="304800"/>
            <a:ext cx="6060885" cy="926158"/>
          </a:xfrm>
        </p:spPr>
        <p:txBody>
          <a:bodyPr lIns="91440" tIns="45720" rIns="91440" bIns="45720" anchor="ctr">
            <a:noAutofit/>
          </a:bodyPr>
          <a:lstStyle/>
          <a:p>
            <a:pPr marL="731520"/>
            <a:r>
              <a:rPr lang="en-US" dirty="0">
                <a:latin typeface="Calibri"/>
                <a:ea typeface="Open Sans"/>
                <a:cs typeface="Calibri"/>
              </a:rPr>
              <a:t>NACHHALTIGKEIT IM DIGITALEN INNOVATIONSMANAGEMENT</a:t>
            </a:r>
            <a:endParaRPr lang="en-US" dirty="0"/>
          </a:p>
        </p:txBody>
      </p:sp>
      <p:graphicFrame>
        <p:nvGraphicFramePr>
          <p:cNvPr id="5" name="Tabelle 4">
            <a:extLst>
              <a:ext uri="{FF2B5EF4-FFF2-40B4-BE49-F238E27FC236}">
                <a16:creationId xmlns:a16="http://schemas.microsoft.com/office/drawing/2014/main" id="{97AFE63D-E9B0-2F74-1532-4CF9549B49DB}"/>
              </a:ext>
            </a:extLst>
          </p:cNvPr>
          <p:cNvGraphicFramePr>
            <a:graphicFrameLocks noGrp="1"/>
          </p:cNvGraphicFramePr>
          <p:nvPr>
            <p:extLst>
              <p:ext uri="{D42A27DB-BD31-4B8C-83A1-F6EECF244321}">
                <p14:modId xmlns:p14="http://schemas.microsoft.com/office/powerpoint/2010/main" val="3706436123"/>
              </p:ext>
            </p:extLst>
          </p:nvPr>
        </p:nvGraphicFramePr>
        <p:xfrm>
          <a:off x="587986" y="2918508"/>
          <a:ext cx="6306427" cy="7719959"/>
        </p:xfrm>
        <a:graphic>
          <a:graphicData uri="http://schemas.openxmlformats.org/drawingml/2006/table">
            <a:tbl>
              <a:tblPr firstRow="1" bandRow="1">
                <a:tableStyleId>{0505E3EF-67EA-436B-97B2-0124C06EBD24}</a:tableStyleId>
              </a:tblPr>
              <a:tblGrid>
                <a:gridCol w="1180736">
                  <a:extLst>
                    <a:ext uri="{9D8B030D-6E8A-4147-A177-3AD203B41FA5}">
                      <a16:colId xmlns:a16="http://schemas.microsoft.com/office/drawing/2014/main" val="2230712578"/>
                    </a:ext>
                  </a:extLst>
                </a:gridCol>
                <a:gridCol w="1971429">
                  <a:extLst>
                    <a:ext uri="{9D8B030D-6E8A-4147-A177-3AD203B41FA5}">
                      <a16:colId xmlns:a16="http://schemas.microsoft.com/office/drawing/2014/main" val="3067635644"/>
                    </a:ext>
                  </a:extLst>
                </a:gridCol>
                <a:gridCol w="3154262">
                  <a:extLst>
                    <a:ext uri="{9D8B030D-6E8A-4147-A177-3AD203B41FA5}">
                      <a16:colId xmlns:a16="http://schemas.microsoft.com/office/drawing/2014/main" val="601866224"/>
                    </a:ext>
                  </a:extLst>
                </a:gridCol>
              </a:tblGrid>
              <a:tr h="259200">
                <a:tc>
                  <a:txBody>
                    <a:bodyPr/>
                    <a:lstStyle/>
                    <a:p>
                      <a:r>
                        <a:rPr lang="en-GB" sz="1100" b="1" i="0" dirty="0">
                          <a:solidFill>
                            <a:schemeClr val="bg1"/>
                          </a:solidFill>
                        </a:rPr>
                        <a:t>Phase</a:t>
                      </a:r>
                      <a:endParaRPr lang="en-GB" sz="1100" i="0" dirty="0">
                        <a:solidFill>
                          <a:schemeClr val="bg1"/>
                        </a:solidFill>
                      </a:endParaRPr>
                    </a:p>
                  </a:txBody>
                  <a:tcPr anchor="ctr">
                    <a:solidFill>
                      <a:srgbClr val="8652A1"/>
                    </a:solidFill>
                  </a:tcPr>
                </a:tc>
                <a:tc>
                  <a:txBody>
                    <a:bodyPr/>
                    <a:lstStyle/>
                    <a:p>
                      <a:r>
                        <a:rPr lang="en-GB" sz="1100" i="0" dirty="0">
                          <a:solidFill>
                            <a:schemeClr val="bg1"/>
                          </a:solidFill>
                        </a:rPr>
                        <a:t>GLS Italia Spa </a:t>
                      </a:r>
                      <a:r>
                        <a:rPr lang="en-GB" sz="1100" i="0" dirty="0" err="1">
                          <a:solidFill>
                            <a:schemeClr val="bg1"/>
                          </a:solidFill>
                        </a:rPr>
                        <a:t>Fallstudie</a:t>
                      </a:r>
                      <a:endParaRPr lang="en-GB" sz="1100" i="0" dirty="0">
                        <a:solidFill>
                          <a:schemeClr val="bg1"/>
                        </a:solidFill>
                      </a:endParaRPr>
                    </a:p>
                  </a:txBody>
                  <a:tcPr anchor="ctr">
                    <a:solidFill>
                      <a:srgbClr val="8652A1"/>
                    </a:solidFill>
                  </a:tcPr>
                </a:tc>
                <a:tc>
                  <a:txBody>
                    <a:bodyPr/>
                    <a:lstStyle/>
                    <a:p>
                      <a:r>
                        <a:rPr lang="de-DE" sz="1100" dirty="0">
                          <a:solidFill>
                            <a:schemeClr val="bg1"/>
                          </a:solidFill>
                        </a:rPr>
                        <a:t>(Ihr Fall)</a:t>
                      </a:r>
                      <a:endParaRPr lang="en-GB" sz="1100" dirty="0">
                        <a:solidFill>
                          <a:schemeClr val="bg1"/>
                        </a:solidFill>
                      </a:endParaRPr>
                    </a:p>
                  </a:txBody>
                  <a:tcPr anchor="ctr">
                    <a:solidFill>
                      <a:srgbClr val="8652A1"/>
                    </a:solidFill>
                  </a:tcPr>
                </a:tc>
                <a:extLst>
                  <a:ext uri="{0D108BD9-81ED-4DB2-BD59-A6C34878D82A}">
                    <a16:rowId xmlns:a16="http://schemas.microsoft.com/office/drawing/2014/main" val="3284209566"/>
                  </a:ext>
                </a:extLst>
              </a:tr>
              <a:tr h="1181593">
                <a:tc>
                  <a:txBody>
                    <a:bodyPr/>
                    <a:lstStyle/>
                    <a:p>
                      <a:r>
                        <a:rPr lang="en-GB" sz="1100" b="1" dirty="0" err="1"/>
                        <a:t>Identifikation</a:t>
                      </a:r>
                      <a:r>
                        <a:rPr lang="en-GB" sz="1100" b="1" dirty="0"/>
                        <a:t> von </a:t>
                      </a:r>
                      <a:r>
                        <a:rPr lang="en-GB" sz="1100" b="1" dirty="0" err="1"/>
                        <a:t>Möglichkeiten</a:t>
                      </a:r>
                      <a:endParaRPr lang="en-GB" sz="1100" b="1" dirty="0"/>
                    </a:p>
                  </a:txBody>
                  <a:tcPr anchor="ctr"/>
                </a:tc>
                <a:tc>
                  <a:txBody>
                    <a:bodyPr/>
                    <a:lstStyle/>
                    <a:p>
                      <a:r>
                        <a:rPr lang="de-DE" sz="1100" b="0" i="1" dirty="0"/>
                        <a:t>Erkannte die Notwendigkeit, die CO₂-Emissionen bei der Paketlieferung und dem Energieverbrauch der Einrichtungen im Einklang mit den nationalen Nachhaltigkeitszielen und den Erwartungen der Kunden zu reduzieren.</a:t>
                      </a:r>
                      <a:endParaRPr lang="en-GB" sz="1100" b="0" i="1" dirty="0"/>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endParaRPr lang="en-GB" sz="1100"/>
                    </a:p>
                  </a:txBody>
                  <a:tcPr anchor="ctr"/>
                </a:tc>
                <a:extLst>
                  <a:ext uri="{0D108BD9-81ED-4DB2-BD59-A6C34878D82A}">
                    <a16:rowId xmlns:a16="http://schemas.microsoft.com/office/drawing/2014/main" val="1571562240"/>
                  </a:ext>
                </a:extLst>
              </a:tr>
              <a:tr h="968519">
                <a:tc>
                  <a:txBody>
                    <a:bodyPr/>
                    <a:lstStyle/>
                    <a:p>
                      <a:r>
                        <a:rPr lang="en-GB" sz="1100" b="1" dirty="0"/>
                        <a:t>Ideen-</a:t>
                      </a:r>
                      <a:r>
                        <a:rPr lang="en-GB" sz="1100" b="1" dirty="0" err="1"/>
                        <a:t>generierung</a:t>
                      </a:r>
                      <a:endParaRPr lang="en-GB" sz="1100" b="1" dirty="0"/>
                    </a:p>
                  </a:txBody>
                  <a:tcPr anchor="ctr"/>
                </a:tc>
                <a:tc>
                  <a:txBody>
                    <a:bodyPr/>
                    <a:lstStyle/>
                    <a:p>
                      <a:r>
                        <a:rPr lang="de-DE" sz="1100" b="0" i="1" dirty="0"/>
                        <a:t>Untersuchte den Einsatz von Elektrofahrzeugen, erneuerbaren Energien (Solarenergie) und digitalen Tools zur Koordination von Initiativen.</a:t>
                      </a:r>
                      <a:endParaRPr lang="en-GB" sz="1100" b="0" i="1" kern="1200" dirty="0">
                        <a:solidFill>
                          <a:schemeClr val="dk1"/>
                        </a:solidFill>
                        <a:latin typeface="+mn-lt"/>
                        <a:ea typeface="+mn-ea"/>
                        <a:cs typeface="+mn-cs"/>
                      </a:endParaRPr>
                    </a:p>
                  </a:txBody>
                  <a:tcPr anchor="ctr"/>
                </a:tc>
                <a:tc>
                  <a:txBody>
                    <a:bodyPr/>
                    <a:lstStyle/>
                    <a:p>
                      <a:pPr algn="l"/>
                      <a:endParaRPr lang="en-GB" sz="1100"/>
                    </a:p>
                  </a:txBody>
                  <a:tcPr anchor="ctr"/>
                </a:tc>
                <a:extLst>
                  <a:ext uri="{0D108BD9-81ED-4DB2-BD59-A6C34878D82A}">
                    <a16:rowId xmlns:a16="http://schemas.microsoft.com/office/drawing/2014/main" val="599155077"/>
                  </a:ext>
                </a:extLst>
              </a:tr>
              <a:tr h="968519">
                <a:tc>
                  <a:txBody>
                    <a:bodyPr/>
                    <a:lstStyle/>
                    <a:p>
                      <a:r>
                        <a:rPr lang="en-GB" sz="1100" b="1" dirty="0" err="1"/>
                        <a:t>Konzept-entwicklung</a:t>
                      </a:r>
                      <a:endParaRPr lang="en-GB" sz="1100" b="1" dirty="0"/>
                    </a:p>
                  </a:txBody>
                  <a:tcPr anchor="ctr"/>
                </a:tc>
                <a:tc>
                  <a:txBody>
                    <a:bodyPr/>
                    <a:lstStyle/>
                    <a:p>
                      <a:r>
                        <a:rPr lang="de-DE" sz="1100" b="0" i="1" dirty="0"/>
                        <a:t>Arbeitete in Partnerschaft mit Volvo und anderen Lieferanten, um Lösungen für Elektrofahrzeuge zu entwickeln; erstellte einen Plan für die Installation von Photovoltaikanlagen an den Depots.</a:t>
                      </a:r>
                      <a:endParaRPr lang="en-GB" sz="1100" b="0" i="1" dirty="0"/>
                    </a:p>
                  </a:txBody>
                  <a:tcPr anchor="ctr"/>
                </a:tc>
                <a:tc>
                  <a:txBody>
                    <a:bodyPr/>
                    <a:lstStyle/>
                    <a:p>
                      <a:pPr algn="l"/>
                      <a:endParaRPr lang="en-GB" sz="1100"/>
                    </a:p>
                  </a:txBody>
                  <a:tcPr anchor="ctr"/>
                </a:tc>
                <a:extLst>
                  <a:ext uri="{0D108BD9-81ED-4DB2-BD59-A6C34878D82A}">
                    <a16:rowId xmlns:a16="http://schemas.microsoft.com/office/drawing/2014/main" val="894992419"/>
                  </a:ext>
                </a:extLst>
              </a:tr>
              <a:tr h="968519">
                <a:tc>
                  <a:txBody>
                    <a:bodyPr/>
                    <a:lstStyle/>
                    <a:p>
                      <a:r>
                        <a:rPr lang="de-DE" sz="1100" b="1" dirty="0"/>
                        <a:t>Dienstleistungs- / Service-entwicklung</a:t>
                      </a:r>
                      <a:endParaRPr lang="en-GB" sz="1100" b="1" dirty="0"/>
                    </a:p>
                  </a:txBody>
                  <a:tcPr anchor="ctr"/>
                </a:tc>
                <a:tc>
                  <a:txBody>
                    <a:bodyPr/>
                    <a:lstStyle/>
                    <a:p>
                      <a:r>
                        <a:rPr lang="de-DE" sz="1100" b="0" i="1" dirty="0"/>
                        <a:t>Installierte Photovoltaikanlagen und Ladeinfrastruktur; begann den Einsatz von Elektrofahrzeugen in ausgewählten Regionen.</a:t>
                      </a:r>
                      <a:endParaRPr lang="en-GB" sz="1100" b="0" i="1" dirty="0"/>
                    </a:p>
                  </a:txBody>
                  <a:tcPr anchor="ctr"/>
                </a:tc>
                <a:tc>
                  <a:txBody>
                    <a:bodyPr/>
                    <a:lstStyle/>
                    <a:p>
                      <a:pPr algn="l"/>
                      <a:endParaRPr lang="en-GB" sz="1100"/>
                    </a:p>
                  </a:txBody>
                  <a:tcPr anchor="ctr"/>
                </a:tc>
                <a:extLst>
                  <a:ext uri="{0D108BD9-81ED-4DB2-BD59-A6C34878D82A}">
                    <a16:rowId xmlns:a16="http://schemas.microsoft.com/office/drawing/2014/main" val="4227998937"/>
                  </a:ext>
                </a:extLst>
              </a:tr>
              <a:tr h="968519">
                <a:tc>
                  <a:txBody>
                    <a:bodyPr/>
                    <a:lstStyle/>
                    <a:p>
                      <a:r>
                        <a:rPr lang="en-GB" sz="1100" b="1" dirty="0"/>
                        <a:t>Testen &amp; </a:t>
                      </a:r>
                      <a:r>
                        <a:rPr lang="en-GB" sz="1100" b="1" dirty="0" err="1"/>
                        <a:t>Validieren</a:t>
                      </a:r>
                      <a:endParaRPr lang="en-GB" sz="1100" b="1" dirty="0"/>
                    </a:p>
                  </a:txBody>
                  <a:tcPr anchor="ctr"/>
                </a:tc>
                <a:tc>
                  <a:txBody>
                    <a:bodyPr/>
                    <a:lstStyle/>
                    <a:p>
                      <a:r>
                        <a:rPr lang="de-DE" sz="1100" b="0" i="1" dirty="0"/>
                        <a:t>Überwachte die Leistung der Elektrofahrzeuge und Energiesysteme an Pilotstandorten, um die Reduzierung von Emissionen und die Zuverlässigkeit der Lieferdienste zu bewerten.</a:t>
                      </a:r>
                      <a:endParaRPr lang="en-GB" sz="1100" b="0" i="1" dirty="0"/>
                    </a:p>
                  </a:txBody>
                  <a:tcPr anchor="ctr"/>
                </a:tc>
                <a:tc>
                  <a:txBody>
                    <a:bodyPr/>
                    <a:lstStyle/>
                    <a:p>
                      <a:pPr algn="l"/>
                      <a:endParaRPr lang="en-GB" sz="1100"/>
                    </a:p>
                  </a:txBody>
                  <a:tcPr anchor="ctr"/>
                </a:tc>
                <a:extLst>
                  <a:ext uri="{0D108BD9-81ED-4DB2-BD59-A6C34878D82A}">
                    <a16:rowId xmlns:a16="http://schemas.microsoft.com/office/drawing/2014/main" val="631234213"/>
                  </a:ext>
                </a:extLst>
              </a:tr>
              <a:tr h="968519">
                <a:tc>
                  <a:txBody>
                    <a:bodyPr/>
                    <a:lstStyle/>
                    <a:p>
                      <a:r>
                        <a:rPr lang="en-GB" sz="1100" b="1" dirty="0"/>
                        <a:t>Launch</a:t>
                      </a:r>
                    </a:p>
                  </a:txBody>
                  <a:tcPr anchor="ctr"/>
                </a:tc>
                <a:tc>
                  <a:txBody>
                    <a:bodyPr/>
                    <a:lstStyle/>
                    <a:p>
                      <a:r>
                        <a:rPr lang="de-DE" sz="1100" b="0" i="1" dirty="0"/>
                        <a:t>Erweiterte den Einsatz von grünem </a:t>
                      </a:r>
                      <a:r>
                        <a:rPr lang="de-DE" sz="1100" b="0" i="1" dirty="0" err="1"/>
                        <a:t>methanolbetriebenen</a:t>
                      </a:r>
                      <a:r>
                        <a:rPr lang="de-DE" sz="1100" b="0" i="1" dirty="0"/>
                        <a:t> Schiffen in den globalen Schifffahrtsoperationen und verstärkte die Nutzung von Blockchain-Technologie.</a:t>
                      </a:r>
                      <a:endParaRPr lang="en-GB" sz="1100" b="0" i="1" dirty="0"/>
                    </a:p>
                  </a:txBody>
                  <a:tcPr anchor="ctr"/>
                </a:tc>
                <a:tc>
                  <a:txBody>
                    <a:bodyPr/>
                    <a:lstStyle/>
                    <a:p>
                      <a:pPr algn="l"/>
                      <a:endParaRPr lang="en-GB" sz="1100" dirty="0"/>
                    </a:p>
                  </a:txBody>
                  <a:tcPr anchor="ctr"/>
                </a:tc>
                <a:extLst>
                  <a:ext uri="{0D108BD9-81ED-4DB2-BD59-A6C34878D82A}">
                    <a16:rowId xmlns:a16="http://schemas.microsoft.com/office/drawing/2014/main" val="416507715"/>
                  </a:ext>
                </a:extLst>
              </a:tr>
            </a:tbl>
          </a:graphicData>
        </a:graphic>
      </p:graphicFrame>
    </p:spTree>
    <p:extLst>
      <p:ext uri="{BB962C8B-B14F-4D97-AF65-F5344CB8AC3E}">
        <p14:creationId xmlns:p14="http://schemas.microsoft.com/office/powerpoint/2010/main" val="2023335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DB2CE-790D-62A8-8031-5AD0AF0ED8B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B119F8-C27B-3061-EF38-3D6C1B36464A}"/>
              </a:ext>
            </a:extLst>
          </p:cNvPr>
          <p:cNvSpPr>
            <a:spLocks noGrp="1"/>
          </p:cNvSpPr>
          <p:nvPr>
            <p:ph type="sldNum" sz="quarter" idx="4"/>
          </p:nvPr>
        </p:nvSpPr>
        <p:spPr/>
        <p:txBody>
          <a:bodyPr/>
          <a:lstStyle/>
          <a:p>
            <a:fld id="{9C527BFA-2C0E-4CEC-B6A5-913A56FEF4B4}" type="slidenum">
              <a:rPr lang="fr-CA" smtClean="0"/>
              <a:pPr/>
              <a:t>8</a:t>
            </a:fld>
            <a:endParaRPr lang="fr-CA"/>
          </a:p>
        </p:txBody>
      </p:sp>
      <p:sp>
        <p:nvSpPr>
          <p:cNvPr id="7" name="Freeform 1">
            <a:extLst>
              <a:ext uri="{FF2B5EF4-FFF2-40B4-BE49-F238E27FC236}">
                <a16:creationId xmlns:a16="http://schemas.microsoft.com/office/drawing/2014/main" id="{88F067D5-E578-F759-324E-1BCA30BB6366}"/>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4F10A329-B925-EF81-9F39-3F460F2802B5}"/>
              </a:ext>
            </a:extLst>
          </p:cNvPr>
          <p:cNvSpPr>
            <a:spLocks noGrp="1"/>
          </p:cNvSpPr>
          <p:nvPr>
            <p:ph type="body" sz="quarter" idx="61"/>
          </p:nvPr>
        </p:nvSpPr>
        <p:spPr>
          <a:xfrm>
            <a:off x="-9335" y="304800"/>
            <a:ext cx="5959285" cy="926158"/>
          </a:xfrm>
        </p:spPr>
        <p:txBody>
          <a:bodyPr lIns="91440" tIns="45720" rIns="91440" bIns="45720" anchor="ctr">
            <a:noAutofit/>
          </a:bodyPr>
          <a:lstStyle/>
          <a:p>
            <a:pPr marL="731520"/>
            <a:r>
              <a:rPr lang="en-US" dirty="0">
                <a:latin typeface="Calibri"/>
                <a:ea typeface="Open Sans"/>
                <a:cs typeface="Calibri"/>
              </a:rPr>
              <a:t>NACHHALTIGKEIT IM DIGITALEN INNOVATIONSMANAGEMENT</a:t>
            </a:r>
            <a:endParaRPr lang="en-US" dirty="0"/>
          </a:p>
        </p:txBody>
      </p:sp>
      <p:sp>
        <p:nvSpPr>
          <p:cNvPr id="2" name="Text Placeholder 5">
            <a:extLst>
              <a:ext uri="{FF2B5EF4-FFF2-40B4-BE49-F238E27FC236}">
                <a16:creationId xmlns:a16="http://schemas.microsoft.com/office/drawing/2014/main" id="{C77E91EA-B87F-B792-18CD-CA412088B409}"/>
              </a:ext>
            </a:extLst>
          </p:cNvPr>
          <p:cNvSpPr txBox="1">
            <a:spLocks/>
          </p:cNvSpPr>
          <p:nvPr/>
        </p:nvSpPr>
        <p:spPr>
          <a:xfrm>
            <a:off x="587986" y="1777159"/>
            <a:ext cx="6296629" cy="2148455"/>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600" b="1" dirty="0">
                <a:solidFill>
                  <a:srgbClr val="8652A1"/>
                </a:solidFill>
              </a:rPr>
              <a:t>Schritt 3: </a:t>
            </a:r>
            <a:r>
              <a:rPr lang="en-GB" sz="1600" b="1" dirty="0" err="1">
                <a:solidFill>
                  <a:srgbClr val="8652A1"/>
                </a:solidFill>
              </a:rPr>
              <a:t>Zusätzliche</a:t>
            </a:r>
            <a:r>
              <a:rPr lang="en-GB" sz="1600" b="1" dirty="0">
                <a:solidFill>
                  <a:srgbClr val="8652A1"/>
                </a:solidFill>
              </a:rPr>
              <a:t> </a:t>
            </a:r>
            <a:r>
              <a:rPr lang="en-GB" sz="1600" b="1" dirty="0" err="1">
                <a:solidFill>
                  <a:srgbClr val="8652A1"/>
                </a:solidFill>
              </a:rPr>
              <a:t>Innovationen</a:t>
            </a:r>
            <a:r>
              <a:rPr lang="en-GB" sz="1600" b="1" dirty="0">
                <a:solidFill>
                  <a:srgbClr val="8652A1"/>
                </a:solidFill>
              </a:rPr>
              <a:t> </a:t>
            </a:r>
            <a:r>
              <a:rPr lang="en-GB" sz="1600" b="1" dirty="0" err="1">
                <a:solidFill>
                  <a:srgbClr val="8652A1"/>
                </a:solidFill>
              </a:rPr>
              <a:t>vorschlagen</a:t>
            </a:r>
            <a:endParaRPr lang="en-GB" sz="1600" b="1" dirty="0">
              <a:solidFill>
                <a:srgbClr val="8652A1"/>
              </a:solidFill>
            </a:endParaRPr>
          </a:p>
          <a:p>
            <a:pPr algn="just"/>
            <a:endParaRPr lang="en-GB" dirty="0"/>
          </a:p>
          <a:p>
            <a:pPr algn="just"/>
            <a:r>
              <a:rPr lang="de-DE" dirty="0"/>
              <a:t>Schlagen Sie zwei </a:t>
            </a:r>
            <a:r>
              <a:rPr lang="de-DE" b="1" dirty="0"/>
              <a:t>innovative Ideen</a:t>
            </a:r>
            <a:r>
              <a:rPr lang="de-DE" dirty="0"/>
              <a:t> vor, die über die </a:t>
            </a:r>
            <a:r>
              <a:rPr lang="de-DE" b="1" dirty="0"/>
              <a:t>Phasen des Innovationsmanagements</a:t>
            </a:r>
            <a:r>
              <a:rPr lang="de-DE" dirty="0"/>
              <a:t> gesteuert werden können und die das Unternehmen umsetzen könnte, um sich noch stärker an den </a:t>
            </a:r>
            <a:r>
              <a:rPr lang="de-DE" b="1" dirty="0"/>
              <a:t>SDGs</a:t>
            </a:r>
            <a:r>
              <a:rPr lang="de-DE" dirty="0"/>
              <a:t> auszurichten und seine </a:t>
            </a:r>
            <a:r>
              <a:rPr lang="de-DE" b="1" dirty="0"/>
              <a:t>Nachhaltigkeitsbemühungen in der Logistik</a:t>
            </a:r>
            <a:r>
              <a:rPr lang="de-DE" dirty="0"/>
              <a:t> zu verbessern. Die Ideen können sich auf die in </a:t>
            </a:r>
            <a:r>
              <a:rPr lang="de-DE" b="1" dirty="0"/>
              <a:t>Schritt 1</a:t>
            </a:r>
            <a:r>
              <a:rPr lang="de-DE" dirty="0"/>
              <a:t> identifizierte Nachhaltigkeitsherausforderung beziehen oder auch nicht. Seien Sie kreativ!</a:t>
            </a:r>
          </a:p>
          <a:p>
            <a:pPr algn="just"/>
            <a:endParaRPr lang="de-DE" dirty="0"/>
          </a:p>
          <a:p>
            <a:pPr algn="just"/>
            <a:r>
              <a:rPr lang="de-DE" b="1" dirty="0"/>
              <a:t>Beispiel GLS Italia </a:t>
            </a:r>
            <a:r>
              <a:rPr lang="de-DE" b="1" dirty="0" err="1"/>
              <a:t>Spa</a:t>
            </a:r>
            <a:r>
              <a:rPr lang="de-DE" b="1" dirty="0"/>
              <a:t>:</a:t>
            </a:r>
            <a:endParaRPr lang="de-DE" dirty="0"/>
          </a:p>
          <a:p>
            <a:pPr marL="171450" indent="-171450" algn="just">
              <a:buFont typeface="Wingdings" panose="05000000000000000000" pitchFamily="2" charset="2"/>
              <a:buChar char="q"/>
            </a:pPr>
            <a:r>
              <a:rPr lang="de-DE" dirty="0"/>
              <a:t>KI-basierte Optimierung von Lieferwegen, um die Energieeffizienz zu steigern und Emissionen zu reduzieren.</a:t>
            </a:r>
          </a:p>
          <a:p>
            <a:pPr marL="171450" indent="-171450" algn="just">
              <a:buFont typeface="Wingdings" panose="05000000000000000000" pitchFamily="2" charset="2"/>
              <a:buChar char="q"/>
            </a:pPr>
            <a:r>
              <a:rPr lang="de-DE" dirty="0"/>
              <a:t>Entwicklung von städtischen Mikro-Hubs, die mit erneuerbarer Energie betrieben werden, um emissionsarme Zustellungen in der letzten Meile zu ermöglichen.</a:t>
            </a:r>
          </a:p>
          <a:p>
            <a:pPr algn="just"/>
            <a:endParaRPr lang="de-DE" dirty="0"/>
          </a:p>
          <a:p>
            <a:pPr algn="just"/>
            <a:r>
              <a:rPr lang="de-DE" b="1" dirty="0"/>
              <a:t>Listen Sie hier Ihre zwei zusätzlichen Innovationsideen auf:</a:t>
            </a:r>
            <a:endParaRPr lang="de-DE" dirty="0"/>
          </a:p>
          <a:p>
            <a:pPr algn="just">
              <a:lnSpc>
                <a:spcPct val="150000"/>
              </a:lnSpc>
              <a:spcAft>
                <a:spcPts val="800"/>
              </a:spcAft>
            </a:pPr>
            <a:r>
              <a:rPr lang="en-GB" dirty="0"/>
              <a:t>1.____________________________________________________________________________________________________________________________________________________________________________________________________________________________________________________________________</a:t>
            </a:r>
          </a:p>
          <a:p>
            <a:pPr algn="just">
              <a:lnSpc>
                <a:spcPct val="150000"/>
              </a:lnSpc>
            </a:pPr>
            <a:r>
              <a:rPr lang="en-GB" dirty="0"/>
              <a:t>2._____________________________________________________________________________________________________________________________________________________________________________</a:t>
            </a:r>
          </a:p>
          <a:p>
            <a:pPr algn="just">
              <a:lnSpc>
                <a:spcPct val="150000"/>
              </a:lnSpc>
            </a:pPr>
            <a:r>
              <a:rPr lang="en-GB" dirty="0"/>
              <a:t>_______________________________________________________________________________________</a:t>
            </a:r>
          </a:p>
          <a:p>
            <a:pPr algn="just"/>
            <a:endParaRPr lang="en-GB" dirty="0"/>
          </a:p>
          <a:p>
            <a:pPr algn="just"/>
            <a:endParaRPr lang="en-GB" sz="1600" b="1" dirty="0">
              <a:solidFill>
                <a:srgbClr val="8652A1"/>
              </a:solidFill>
            </a:endParaRPr>
          </a:p>
          <a:p>
            <a:pPr algn="just"/>
            <a:r>
              <a:rPr lang="en-GB" sz="1600" b="1" dirty="0">
                <a:solidFill>
                  <a:srgbClr val="8652A1"/>
                </a:solidFill>
              </a:rPr>
              <a:t>Schritt 4: </a:t>
            </a:r>
            <a:r>
              <a:rPr lang="en-GB" sz="1600" b="1" dirty="0" err="1">
                <a:solidFill>
                  <a:srgbClr val="8652A1"/>
                </a:solidFill>
              </a:rPr>
              <a:t>Wichtige</a:t>
            </a:r>
            <a:r>
              <a:rPr lang="en-GB" sz="1600" b="1" dirty="0">
                <a:solidFill>
                  <a:srgbClr val="8652A1"/>
                </a:solidFill>
              </a:rPr>
              <a:t> </a:t>
            </a:r>
            <a:r>
              <a:rPr lang="en-GB" sz="1600" b="1" dirty="0" err="1">
                <a:solidFill>
                  <a:srgbClr val="8652A1"/>
                </a:solidFill>
              </a:rPr>
              <a:t>Erkenntnisse</a:t>
            </a:r>
            <a:r>
              <a:rPr lang="en-GB" sz="1600" b="1" dirty="0">
                <a:solidFill>
                  <a:srgbClr val="8652A1"/>
                </a:solidFill>
              </a:rPr>
              <a:t> </a:t>
            </a:r>
            <a:r>
              <a:rPr lang="en-GB" sz="1600" b="1" dirty="0" err="1">
                <a:solidFill>
                  <a:srgbClr val="8652A1"/>
                </a:solidFill>
              </a:rPr>
              <a:t>diskutieren</a:t>
            </a:r>
            <a:endParaRPr lang="en-GB" sz="1600" b="1" dirty="0">
              <a:solidFill>
                <a:srgbClr val="8652A1"/>
              </a:solidFill>
            </a:endParaRPr>
          </a:p>
          <a:p>
            <a:pPr algn="just"/>
            <a:endParaRPr lang="en-GB" b="1" dirty="0"/>
          </a:p>
          <a:p>
            <a:pPr algn="just"/>
            <a:r>
              <a:rPr lang="de-DE" dirty="0"/>
              <a:t>Diskutieren Sie Ihre Ergebnisse im Plenum mit Ihrer Lehrkraft und den anderen Gruppen. Seien Sie bereit, die folgenden Punkte zu teilen (notieren Sie sich bei Bedarf Stichpunkte):</a:t>
            </a:r>
          </a:p>
          <a:p>
            <a:pPr algn="just"/>
            <a:endParaRPr lang="de-DE" dirty="0"/>
          </a:p>
          <a:p>
            <a:pPr marL="171450" indent="-171450" algn="just">
              <a:buFont typeface="Wingdings" panose="05000000000000000000" pitchFamily="2" charset="2"/>
              <a:buChar char="q"/>
            </a:pPr>
            <a:r>
              <a:rPr lang="de-DE" dirty="0"/>
              <a:t>Welche </a:t>
            </a:r>
            <a:r>
              <a:rPr lang="de-DE" b="1" dirty="0"/>
              <a:t>Nachhaltigkeitsherausforderung</a:t>
            </a:r>
            <a:r>
              <a:rPr lang="de-DE" dirty="0"/>
              <a:t> hat das Unternehmen adressiert und wie </a:t>
            </a:r>
            <a:r>
              <a:rPr lang="de-DE" b="1" dirty="0"/>
              <a:t>verbindet sie sich mit den SDGs</a:t>
            </a:r>
            <a:r>
              <a:rPr lang="de-DE" dirty="0"/>
              <a:t>?</a:t>
            </a:r>
          </a:p>
          <a:p>
            <a:pPr marL="171450" indent="-171450" algn="just">
              <a:buFont typeface="Wingdings" panose="05000000000000000000" pitchFamily="2" charset="2"/>
              <a:buChar char="q"/>
            </a:pPr>
            <a:r>
              <a:rPr lang="de-DE" dirty="0"/>
              <a:t>Wie könnte das Unternehmen seinen </a:t>
            </a:r>
            <a:r>
              <a:rPr lang="de-DE" b="1" dirty="0"/>
              <a:t>Innovationsmanagementprozess</a:t>
            </a:r>
            <a:r>
              <a:rPr lang="de-DE" dirty="0"/>
              <a:t> strukturiert haben, um eine Lösung zu entwickeln und umzusetzen?</a:t>
            </a:r>
          </a:p>
          <a:p>
            <a:pPr marL="171450" indent="-171450" algn="just">
              <a:buFont typeface="Wingdings" panose="05000000000000000000" pitchFamily="2" charset="2"/>
              <a:buChar char="q"/>
            </a:pPr>
            <a:r>
              <a:rPr lang="de-DE" dirty="0"/>
              <a:t>Welche </a:t>
            </a:r>
            <a:r>
              <a:rPr lang="de-DE" b="1" dirty="0"/>
              <a:t>digitalen Tools</a:t>
            </a:r>
            <a:r>
              <a:rPr lang="de-DE" dirty="0"/>
              <a:t> für das Innovationsmanagement haben diese Innovation unterstützt oder könnten sie unterstützen?</a:t>
            </a:r>
          </a:p>
          <a:p>
            <a:pPr marL="171450" indent="-171450" algn="just">
              <a:buFont typeface="Wingdings" panose="05000000000000000000" pitchFamily="2" charset="2"/>
              <a:buChar char="q"/>
            </a:pPr>
            <a:r>
              <a:rPr lang="de-DE" dirty="0"/>
              <a:t>Welche </a:t>
            </a:r>
            <a:r>
              <a:rPr lang="de-DE" b="1" dirty="0"/>
              <a:t>zusätzlichen nachhaltigen Logistiklösungen</a:t>
            </a:r>
            <a:r>
              <a:rPr lang="de-DE" dirty="0"/>
              <a:t> könnten den Ansatz des Unternehmens weiter verbessern?</a:t>
            </a:r>
          </a:p>
        </p:txBody>
      </p:sp>
    </p:spTree>
    <p:extLst>
      <p:ext uri="{BB962C8B-B14F-4D97-AF65-F5344CB8AC3E}">
        <p14:creationId xmlns:p14="http://schemas.microsoft.com/office/powerpoint/2010/main" val="1425761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dirty="0"/>
              <a:t>WOCHE 6</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9</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59273334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4" ma:contentTypeDescription="Create a new document." ma:contentTypeScope="" ma:versionID="bcfc4342c7a298ed8c784c74a40d22ef">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a3d9c1195349697a569f8f64b644b13d"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3B5DB9-22BD-41AE-8F4C-7A11BC004AA4}">
  <ds:schemaRefs>
    <ds:schemaRef ds:uri="http://schemas.openxmlformats.org/package/2006/metadata/core-properties"/>
    <ds:schemaRef ds:uri="http://purl.org/dc/terms/"/>
    <ds:schemaRef ds:uri="01af9fa0-a641-4ce8-babf-d6d527220dcd"/>
    <ds:schemaRef ds:uri="http://schemas.microsoft.com/office/2006/metadata/properties"/>
    <ds:schemaRef ds:uri="http://purl.org/dc/elements/1.1/"/>
    <ds:schemaRef ds:uri="4ebf2230-6fdc-4eb0-8f23-9af151be2bf6"/>
    <ds:schemaRef ds:uri="http://schemas.microsoft.com/office/infopath/2007/PartnerControls"/>
    <ds:schemaRef ds:uri="http://schemas.microsoft.com/office/2006/documentManagement/types"/>
    <ds:schemaRef ds:uri="http://www.w3.org/XML/1998/namespace"/>
    <ds:schemaRef ds:uri="http://purl.org/dc/dcmitype/"/>
  </ds:schemaRefs>
</ds:datastoreItem>
</file>

<file path=customXml/itemProps2.xml><?xml version="1.0" encoding="utf-8"?>
<ds:datastoreItem xmlns:ds="http://schemas.openxmlformats.org/officeDocument/2006/customXml" ds:itemID="{53319237-4749-42E4-BAAF-2A4CE6082A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af9fa0-a641-4ce8-babf-d6d527220dcd"/>
    <ds:schemaRef ds:uri="4ebf2230-6fdc-4eb0-8f23-9af151be2b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F7357B2-4F1B-4C32-8E2E-D26828E6326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10</TotalTime>
  <Words>2047</Words>
  <Application>Microsoft Macintosh PowerPoint</Application>
  <PresentationFormat>Custom</PresentationFormat>
  <Paragraphs>238</Paragraphs>
  <Slides>11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Montserrat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De Almeida Furquim, Maynara (UT-BMS)</cp:lastModifiedBy>
  <cp:revision>1</cp:revision>
  <dcterms:created xsi:type="dcterms:W3CDTF">2018-08-04T19:06:08Z</dcterms:created>
  <dcterms:modified xsi:type="dcterms:W3CDTF">2025-08-25T11:03:18Z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